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notesSlides/notesSlide2.xml" ContentType="application/vnd.openxmlformats-officedocument.presentationml.notesSlide+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notesSlides/notesSlide3.xml" ContentType="application/vnd.openxmlformats-officedocument.presentationml.notesSlide+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notesSlides/notesSlide4.xml" ContentType="application/vnd.openxmlformats-officedocument.presentationml.notesSlide+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notesSlides/notesSlide5.xml" ContentType="application/vnd.openxmlformats-officedocument.presentationml.notesSlide+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notesSlides/notesSlide6.xml" ContentType="application/vnd.openxmlformats-officedocument.presentationml.notesSlide+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notesSlides/notesSlide7.xml" ContentType="application/vnd.openxmlformats-officedocument.presentationml.notesSlide+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notesSlides/notesSlide8.xml" ContentType="application/vnd.openxmlformats-officedocument.presentationml.notesSlide+xml"/>
  <Override PartName="/ppt/ink/ink768.xml" ContentType="application/inkml+xml"/>
  <Override PartName="/ppt/ink/ink769.xml" ContentType="application/inkml+xml"/>
  <Override PartName="/ppt/notesSlides/notesSlide9.xml" ContentType="application/vnd.openxmlformats-officedocument.presentationml.notesSlide+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notesSlides/notesSlide10.xml" ContentType="application/vnd.openxmlformats-officedocument.presentationml.notesSlide+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1372" r:id="rId2"/>
    <p:sldId id="899" r:id="rId3"/>
    <p:sldId id="900" r:id="rId4"/>
    <p:sldId id="901" r:id="rId5"/>
    <p:sldId id="902" r:id="rId6"/>
    <p:sldId id="903" r:id="rId7"/>
    <p:sldId id="920" r:id="rId8"/>
    <p:sldId id="921" r:id="rId9"/>
    <p:sldId id="904" r:id="rId10"/>
    <p:sldId id="905" r:id="rId11"/>
    <p:sldId id="906" r:id="rId12"/>
    <p:sldId id="907" r:id="rId13"/>
    <p:sldId id="526" r:id="rId14"/>
    <p:sldId id="544" r:id="rId15"/>
    <p:sldId id="545" r:id="rId16"/>
    <p:sldId id="546" r:id="rId17"/>
    <p:sldId id="534" r:id="rId18"/>
    <p:sldId id="535" r:id="rId19"/>
    <p:sldId id="536" r:id="rId20"/>
    <p:sldId id="537" r:id="rId21"/>
    <p:sldId id="538" r:id="rId22"/>
    <p:sldId id="539" r:id="rId23"/>
    <p:sldId id="540" r:id="rId24"/>
    <p:sldId id="542" r:id="rId25"/>
    <p:sldId id="543" r:id="rId26"/>
    <p:sldId id="1031" r:id="rId27"/>
    <p:sldId id="1111" r:id="rId28"/>
    <p:sldId id="528" r:id="rId29"/>
    <p:sldId id="529" r:id="rId30"/>
    <p:sldId id="1388" r:id="rId31"/>
    <p:sldId id="1389" r:id="rId32"/>
    <p:sldId id="532" r:id="rId33"/>
    <p:sldId id="548" r:id="rId34"/>
    <p:sldId id="549" r:id="rId3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50" autoAdjust="0"/>
    <p:restoredTop sz="94660"/>
  </p:normalViewPr>
  <p:slideViewPr>
    <p:cSldViewPr snapToGrid="0">
      <p:cViewPr varScale="1">
        <p:scale>
          <a:sx n="77" d="100"/>
          <a:sy n="77" d="100"/>
        </p:scale>
        <p:origin x="552" y="6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31:14.658"/>
    </inkml:context>
    <inkml:brush xml:id="br0">
      <inkml:brushProperty name="width" value="0.05" units="cm"/>
      <inkml:brushProperty name="height" value="0.05" units="cm"/>
    </inkml:brush>
  </inkml:definitions>
  <inkml:trace contextRef="#ctx0" brushRef="#br0">1 7847 13123,'454'-223'893,"618"-308"-689,-208 96-208,185-94-223,-11-22-34,-463 230 184,640-351 14,7 1-355,-73 40 8,-528 290 360,301-162 401,178-65 462,-761 396-589,321-158 116,219-87-99,112-55-155,-847 402-79,98-52 11,63-29 0,8 24-24,-286 119-29,-27 8 32,0 0-1,0 0 1,0 0-1,1 0 1,-1 0-1,0-1 1,0 1-1,0 0 1,0 0-1,1 0 1,-1 0-1,0 0 1,0 0 0,0 0-1,0 0 1,1 0-1,-1 0 1,0 0-1,0 0 1,0 0-1,1 0 1,-1 0-1,0 0 1,0 0-1,0 0 1,0 0-1,1 0 1,-1 0-1,0 0 1,0 0 0,0 0-1,0 1 1,1-1-1,-1 0 1,0 0-1,0 0 1,0 0-1,0 0 1,0 0-1,0 1 1,1-1-1,-1 0 1,0 0-1,-4 5-6,-15 7-26,-6 3 15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32:30.569"/>
    </inkml:context>
    <inkml:brush xml:id="br0">
      <inkml:brushProperty name="width" value="0.05" units="cm"/>
      <inkml:brushProperty name="height" value="0.05" units="cm"/>
    </inkml:brush>
  </inkml:definitions>
  <inkml:trace contextRef="#ctx0" brushRef="#br0">501 269 8866,'-4'-31'525,"-16"-133"2061,19 158-2380,1 0-1,-1 0 0,-1-1 1,1 1-1,-1 1 1,-4-11-1,6 15-151,-1-1-1,0 1 1,1 0-1,-1 0 1,0-1-1,0 1 1,0 0-1,0 0 1,0 0-1,0 0 1,0 0-1,0 0 1,0 0-1,-1 1 1,1-1-1,0 0 1,-1 1-1,1-1 1,0 0-1,-1 1 1,1 0-1,-1-1 0,1 1 1,0 0-1,-1 0 1,1 0-1,-1 0 1,1 0-1,-1 0 1,1 0-1,-1 0 1,1 1-1,-2 0 1,-15 6 79,1 1-1,0 1 1,1 0-1,0 2 1,0-1 0,1 2-1,0 0 1,-16 19 0,8-6-129,2 0 0,1 1 0,1 1 1,1 1-1,2 1 0,1 0 1,1 1-1,1 1 0,-15 59 1,7-2-1,5 2 1,-8 120 0,11 259 15,31 1-8,-9-269-7,33 341 9,-24-416-160,6-2 0,51 158 0,185 376-661,-249-631 798,-9-19 1,1 0 1,0 0-1,1 0 1,0-1-1,0 0 0,1 0 1,-1 0-1,13 13 1,-17-20 6,1 1 0,-1-1 0,1 1 0,0-1 0,-1 1 0,1-1 0,0 0 0,0 1 0,-1-1 0,1 0 0,0 1 0,0-1 0,-1 0 0,1 0 0,0 0 0,0 0 0,0 0 0,-1 0 0,1 0 0,0 0 0,0 0-1,0 0 1,-1 0 0,1 0 0,0-1 0,0 1 0,-1 0 0,2-1 0,0-1 1,0 1 0,0-1 0,0 1 0,0-1 0,-1 0 0,1 0 0,0 0 0,-1 0 0,2-3 0,3-7 9,-1 0-1,7-20 1,-12 31-9,35-120-74,-6-1-1,-5-2 1,-6 0-1,5-209 1,-7-587 821,-10 557-465,-24-1-219,8 266-82,-28-317 45,32-3-768,7 402 675,-1 0 0,-1 0-1,0 0 1,-1 0 0,-1 0 0,0 0-1,-1 1 1,-1-1 0,0 1 0,-2 0-1,1 0 1,-2 1 0,0 0 0,0 0-1,-18-20 1,6 13-25</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47.262"/>
    </inkml:context>
    <inkml:brush xml:id="br0">
      <inkml:brushProperty name="width" value="0.05" units="cm"/>
      <inkml:brushProperty name="height" value="0.05" units="cm"/>
    </inkml:brush>
  </inkml:definitions>
  <inkml:trace contextRef="#ctx0" brushRef="#br0">144 14 20340,'0'0'75,"0"-1"-1,0 1 0,1-1 0,-1 1 0,0 0 0,0-1 1,0 1-1,0-1 0,0 1 0,-1-1 0,1 1 1,0-1-1,0 1 0,0 0 0,0-1 0,0 1 1,-1-1-1,1 1 0,0 0 0,0-1 0,0 1 1,-1-1-1,1 1 0,0 0 0,-1-1 0,1 1 1,0 0-1,-1 0 0,1-1 0,-1 1 0,1 0 0,-18-2 1101,-18 13 445,29-8-1514,1 1 0,-1-1 0,1 2 0,0-1 0,0 0 0,-9 11 0,11-12-110,1 0-1,0 1 1,0-1 0,1 1 0,-1 0 0,1 0-1,0 0 1,0 0 0,0 0 0,0 0 0,1 0-1,-2 7 1,3-10-2,0 0 0,0 0 0,0 0 0,0 0 0,0 0 0,1 0 0,-1 0 0,0 0 0,0 0 0,1 0 0,-1 0 0,1-1 0,-1 1 0,1 0 0,-1 0 0,1 0 0,-1-1 0,1 1 0,0 0 0,-1 0 0,1-1 0,0 1 0,-1-1 0,1 1 0,0-1 0,0 1 0,0-1 0,0 1 0,1 0 0,32 7-170,-21-6 86,29 6-192,48 14-371,-81-20 550,0 1 1,-1 1 0,0-1 0,0 2 0,0-1-1,0 1 1,11 9 0,-18-13 98,0 0-1,0 0 0,0-1 1,0 1-1,0 0 1,0 0-1,-1 0 0,1 0 1,0 0-1,-1 0 1,1 0-1,-1 0 0,1 0 1,-1 0-1,1 1 1,-1-1-1,0 0 0,0 0 1,0 0-1,1 0 1,-1 1-1,0-1 0,0 0 1,0 0-1,-1 0 1,1 2-1,-1-1 22,0 1 0,-1-1 0,1 0 0,0 0 0,-1-1-1,1 1 1,-1 0 0,0 0 0,1-1 0,-1 1 0,0-1 0,-3 2 0,-7 4 146,0-1 1,-1 0-1,-18 5 1,17-6-133,1-2 0,0 0 1,-18 2-1,27-4-165,-1-1-1,0 0 1,0 0 0,0 0-1,1-1 1,-1 1-1,0-1 1,0 0 0,1-1-1,-1 1 1,1-1-1,-9-4 1,1-7-258,6-9-168</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47.727"/>
    </inkml:context>
    <inkml:brush xml:id="br0">
      <inkml:brushProperty name="width" value="0.05" units="cm"/>
      <inkml:brushProperty name="height" value="0.05" units="cm"/>
    </inkml:brush>
  </inkml:definitions>
  <inkml:trace contextRef="#ctx0" brushRef="#br0">1 473 15939,'0'1'143,"0"0"0,0 0-1,0 0 1,0 0-1,0 0 1,0 0-1,0 0 1,0 0 0,0 0-1,1-1 1,-1 1-1,0 0 1,1 0-1,-1 0 1,1 1 0,0-2-100,-1 0 0,1 0 0,0 0 0,-1 0 0,1 0 0,0 0 0,-1 0 0,1-1 0,0 1 0,-1 0 0,1 0 0,0 0 0,-1-1 0,1 1 0,-1 0 0,1-1 0,0 1 0,-1 0 0,1-1 0,-1 1 0,1-1 0,-1 1 0,1-2 0,18-15 735,0-2 0,-2 0 0,0-1 0,22-35-1,-19 26-337,21-29 389,-2-2 0,49-103-1,-76 126-564,-12 32-205,-1 5-15,-9 18-28,-10 31-62,1 0 1,3 2-1,-15 73 0,28-107 14,-1-4-77,1 0-1,1 1 1,0-1-1,1 0 1,1 1-1,0-1 1,0 0-1,4 14 1,-4-25 59,0-1 1,0 0 0,1 0-1,-1 0 1,0 0-1,1 0 1,-1 0 0,1 0-1,0 0 1,-1 0-1,1 0 1,0 0 0,0 0-1,-1 0 1,1 0-1,0 0 1,0-1 0,0 1-1,0 0 1,0-1-1,0 1 1,0-1 0,0 1-1,2 0 1,-1-1-50,0 0 1,1 0 0,-1 0-1,0 0 1,0-1 0,0 1-1,0 0 1,0-1-1,0 1 1,0-1 0,0 0-1,3-2 1,3-1-97,-1-1 0,0 0 0,0 0 0,0-1-1,-1 1 1,6-8 0,24-38-545,1-8-191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48.118"/>
    </inkml:context>
    <inkml:brush xml:id="br0">
      <inkml:brushProperty name="width" value="0.05" units="cm"/>
      <inkml:brushProperty name="height" value="0.05" units="cm"/>
    </inkml:brush>
  </inkml:definitions>
  <inkml:trace contextRef="#ctx0" brushRef="#br0">69 0 15163,'-22'54'2033,"14"-37"-1388,1 1 1,0 0-1,1 0 1,1 1-1,1-1 1,-2 28-1,6-44-621,0-1 0,0 1 0,0 0-1,0 0 1,0-1 0,1 1 0,-1 0 0,1-1 0,-1 1 0,1-1 0,0 1-1,-1 0 1,1-1 0,0 1 0,0-1 0,0 0 0,0 1 0,0-1 0,1 0-1,-1 0 1,0 0 0,1 1 0,-1-1 0,0-1 0,1 1 0,-1 0 0,1 0 0,0 0-1,-1-1 1,3 1 0,5 2 112,1-1 0,0-1 0,-1 0 0,16 0-1,5 1-7,-24-1-135,0 0 1,0 1-1,0-1 1,0 1-1,0 1 0,-1-1 1,1 1-1,-1 0 1,0 0-1,0 0 0,0 1 1,0 0-1,0 0 1,-1 0-1,1 1 0,-1-1 1,3 6-1,-4-6 4,-1 0 0,0 0 0,0 0 1,0 1-1,0-1 0,-1 0 0,1 1 0,-1-1 0,0 1 0,-1 0 0,1-1 0,-1 1 0,0 0 0,0-1 0,0 1 0,-1 0 0,0-1 0,0 1 0,0-1 0,0 1 0,-1-1 0,1 0 1,-4 6-1,1-3 53,0-1 1,-1 0 0,1 0 0,-1 0-1,0-1 1,-1 0 0,1 0 0,-1 0 0,0-1-1,0 0 1,-1 0 0,-13 6 0,17-8-98,0-1 0,-1 1 0,1-1 0,-1 0 0,1 0 0,-1 0 0,0-1 0,1 1 0,-1-1 0,0 0 0,0 0 0,1 0 0,-1 0 0,0-1 0,1 0 1,-1 0-1,1 0 0,-1 0 0,1 0 0,-1-1 0,1 1 0,-1-1 0,1 0 0,0 0 0,0 0 0,0 0 0,0-1 0,-3-3 0,2-1-16,-1 0 0,1 0 1,0-1-1,0 0 0,1 0 0,0 0 0,0 0 1,1 0-1,-1-9 0,-6-44-434</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48.490"/>
    </inkml:context>
    <inkml:brush xml:id="br0">
      <inkml:brushProperty name="width" value="0.05" units="cm"/>
      <inkml:brushProperty name="height" value="0.05" units="cm"/>
    </inkml:brush>
  </inkml:definitions>
  <inkml:trace contextRef="#ctx0" brushRef="#br0">0 1 15779,'12'3'1385,"5"1"-1017,5 0-152,8-1 664,5 0-400,14-2-656,3-1-304,4-2 400,-5-4-120,1 0-56</inkml:trace>
  <inkml:trace contextRef="#ctx0" brushRef="#br0" timeOffset="1">463 15 15875,'-23'23'562,"1"0"-1,1 2 0,1 0 0,2 1 0,0 1 1,2 1-1,0 0 0,2 1 0,-11 36 0,21-54-402,1 0-1,0 0 0,1 1 1,0-1-1,1 0 0,0 22 0,1-30-134,0 0 0,0-1 0,1 1-1,-1 0 1,1 0 0,-1-1-1,1 1 1,0-1 0,0 1-1,0-1 1,0 1 0,1-1 0,-1 1-1,1-1 1,-1 0 0,1 0-1,0 0 1,0 0 0,0 0-1,0 0 1,0 0 0,0-1 0,1 1-1,-1-1 1,0 0 0,1 1-1,-1-1 1,1 0 0,-1 0-1,1-1 1,0 1 0,-1-1 0,1 1-1,4-1 1,1 0 21,0 0 0,-1-1 0,1-1 0,0 1-1,-1-1 1,1 0 0,-1-1 0,1 0 0,-1 0 0,0-1 0,0 1 0,-1-2 0,1 1-1,-1-1 1,0 0 0,7-6 0,-1-1 91,0 0 0,-1-1 0,-1 0 0,0-1 0,-1 0 0,13-25 0,-14 23-4,-2-1 0,0 0 0,0-1-1,3-21 1,-8 32-122,0 1 0,0-1 0,-1 1 0,0-1-1,0 0 1,0 1 0,-1-1 0,0 1 0,0-1 0,-1 1-1,1 0 1,-1-1 0,-1 1 0,-5-10 0,6 13-77,0 1 1,0-1-1,0 0 0,-1 1 1,1 0-1,-1 0 1,0-1-1,0 2 0,0-1 1,0 0-1,0 0 0,0 1 1,0 0-1,0 0 1,-1 0-1,1 0 0,0 0 1,-1 1-1,1-1 1,0 1-1,-1 0 0,1 0 1,-1 0-1,1 0 0,-1 1 1,1-1-1,0 1 1,-1 0-1,-4 2 0,2-1-215,0 1 0,1-1 0,-1 1 0,0 0 0,1 1 0,0-1 0,0 1 0,0 0 0,0 0-1,1 0 1,-1 1 0,1 0 0,0 0 0,1 0 0,-5 8 0,3-1-501,8-5-49</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48.939"/>
    </inkml:context>
    <inkml:brush xml:id="br0">
      <inkml:brushProperty name="width" value="0.05" units="cm"/>
      <inkml:brushProperty name="height" value="0.05" units="cm"/>
    </inkml:brush>
  </inkml:definitions>
  <inkml:trace contextRef="#ctx0" brushRef="#br0">283 10 13195,'0'0'60,"0"0"0,0 0 1,1 0-1,-1 0 0,0 0 1,0 0-1,0 0 0,0 0 1,0 0-1,0 0 0,0 0 1,0 0-1,1 0 0,-1 0 1,0 0-1,0-1 0,0 1 0,0 0 1,0 0-1,0 0 0,0 0 1,0 0-1,0 0 0,0 0 1,0 0-1,0 0 0,0 0 1,0-1-1,0 1 0,0 0 1,0 0-1,0 0 0,0 0 0,0 0 1,0 0-1,0 0 0,0 0 1,0-1-1,0 1 0,0 0 1,0 0-1,0 0 0,0 0 1,0 0-1,0 0 0,0 0 1,0 0-1,0-1 0,0 1 0,0 0 1,0 0-1,-8-3 3758,-10 0-454,8 7-3142,1-1 0,0 2 0,0-1 0,0 1 0,1 0 1,0 1-1,0 0 0,0 0 0,1 1 0,0 0 0,-7 9 0,-9 13-161,-31 50 0,40-56 17,-23 51-1,32-63-69,1 1 0,0 0 0,1 0 0,0 0 0,1 1 0,-1 20 0,3-31-9,0 1 1,0-1-1,0 0 0,0 1 0,1-1 1,-1 0-1,1 1 0,0-1 0,-1 0 1,1 0-1,0 1 0,0-1 0,1 0 1,-1 0-1,0 0 0,1 0 0,-1-1 1,1 1-1,2 2 0,-1-2 0,0 0-1,0 0 1,0-1-1,0 1 0,1-1 1,-1 0-1,1 0 1,-1 0-1,1 0 0,-1 0 1,6-1-1,5 0-50,1 0-1,-1-1 0,0-1 1,0 0-1,17-6 1,-7 1-403,0 0 0,31-16 0,-46 19 303,1-2 1,-1 1 0,0-1-1,-1 0 1,1-1 0,-1 0-1,0-1 1,6-8-1,5-13-357</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49.372"/>
    </inkml:context>
    <inkml:brush xml:id="br0">
      <inkml:brushProperty name="width" value="0.05" units="cm"/>
      <inkml:brushProperty name="height" value="0.05" units="cm"/>
    </inkml:brush>
  </inkml:definitions>
  <inkml:trace contextRef="#ctx0" brushRef="#br0">1 75 19220,'0'7'1889,"11"-8"-1161,5-6-296,6-2 880,6 3-288,7-4-480,5 3-208,3 1-584,-2-2-408,-3 2 1512,-4 0-952,-11-1 8,-7-1-112</inkml:trace>
  <inkml:trace contextRef="#ctx0" brushRef="#br0" timeOffset="1">71 205 15603,'-6'8'2497,"11"-8"-1953,5-5 864,4 1-247,5-3-305,7 3-176,4-6-560,4 8-312,2-8 224,-2-10-96,-5-4-96</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00.874"/>
    </inkml:context>
    <inkml:brush xml:id="br0">
      <inkml:brushProperty name="width" value="0.05" units="cm"/>
      <inkml:brushProperty name="height" value="0.05" units="cm"/>
    </inkml:brush>
  </inkml:definitions>
  <inkml:trace contextRef="#ctx0" brushRef="#br0">6044 48 13707,'-278'-17'147,"-377"-13"46,501 31-123,0 7 0,-193 35 1,218-16-16,-220 79 1,-111 85-7,274-100-47,4 9 0,5 8 1,-231 183-1,233-146 0,-197 211-1,-112 210 3,10 131-2,207-200 41,43 21 33,124-247-31,-65 291 0,-13 295 25,67 41 32,97-607-37,24 321 0,-2-496-34,6 0 0,5 0 0,5-2 0,5-1 0,5-1 1,93 207-1,-90-250-53,3-1 0,3-2 0,3-2 0,3-2 0,2-2 0,3-3 0,2-2 0,3-2 0,121 83 0,-21-36-166,5-7 1,4-7 0,192 69 0,857 256-503,34-128 1427,-983-243-258,462 8 0,-535-51-383,-1-8 0,0-9 0,220-51 0,-220 23-83,-2-8-1,195-86 1,-241 77-15,-3-7 0,-3-5 0,139-103 0,-158 91-42,-5-6-1,-4-4 0,-4-5 0,-5-4 1,-5-5-1,-4-5 0,-6-3 0,119-218 1,-142 206-15,-5-1 1,-7-4-1,-6-1 1,-6-3-1,41-261 1,-24-304 13,-81-4 88,-58 2 62,-34 9 37,-59-42 6,104 517-99,-124-264 0,139 373-50,-6 3 1,-4 3 0,-5 2 0,-4 4 0,-122-132-1,142 179-22,-1 3 0,-4 3 0,-1 2 0,-2 3 0,-3 2 0,-107-54 0,102 69 294,-1 2 0,-1 4 0,-1 3-1,-1 2 1,-1 5 0,0 2 0,-83 0 0,77 9-109,-81 8 0,-99 32 249</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01.886"/>
    </inkml:context>
    <inkml:brush xml:id="br0">
      <inkml:brushProperty name="width" value="0.05" units="cm"/>
      <inkml:brushProperty name="height" value="0.05" units="cm"/>
    </inkml:brush>
  </inkml:definitions>
  <inkml:trace contextRef="#ctx0" brushRef="#br0">11100 642 14963,'65'-92'496,"54"-106"0,-44 71-504,-49 83-48,55-95-348,-66 107 176,-15 32 223,0 0 0,0 0 0,0 0-1,0-1 1,1 1 0,-1 0 0,0 0 0,0 0-1,0-1 1,0 1 0,0 0 0,0 0 0,0-1-1,0 1 1,0 0 0,0 0 0,0 0 0,0-1-1,0 1 1,0 0 0,0 0 0,0-1 0,0 1-1,0 0 1,0 0 0,0-1 0,0 1 0,0 0-1,0 0 1,0 0 0,0-1 0,-1 1 0,1 0-1,0 0 1,0 0 0,0-1 0,0 1 0,-1 0-1,1 0 1,0 0 0,0 0 0,0-1 0,-1 1-1,1 0 1,0 0 0,0 0 0,0 0 0,-1 0-1,1 0 1,0 0 0,0 0 0,-1 0 0,1 0-1,0 0 1,0 0 0,-1 0 0,1 0 0,0 0-1,0 0 1,-1 0 0,1 0 0,0 0 0,-17 10-173,-78 69-90,18-13 262,-250 214 337,15-12 135,50-53-234,-332 264 5,-93 93-197,22 27-301,625-563 234,-1132 970-536,1076-930 548,-374 282-30,377-293 48,-424 292 76,-21-30 5,269-186-112,-423 159 0,318-174-207,-697 139 1,-528-44 875,881-191 134,524-38-574,-326-55 0,478 55-221,9-1-67</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02.538"/>
    </inkml:context>
    <inkml:brush xml:id="br0">
      <inkml:brushProperty name="width" value="0.05" units="cm"/>
      <inkml:brushProperty name="height" value="0.05" units="cm"/>
    </inkml:brush>
  </inkml:definitions>
  <inkml:trace contextRef="#ctx0" brushRef="#br0">1268 33 13387,'20'-14'1190,"-13"4"-831,-7 10-340,0-1 1,0 1-1,0 0 0,0-1 1,0 1-1,0 0 1,0 0-1,0-1 0,0 1 1,0 0-1,0 0 1,-1-1-1,1 1 0,0 0 1,0-1-1,0 1 1,0 0-1,0 0 0,-1 0 1,1-1-1,0 1 1,0 0-1,0 0 0,-1 0 1,1-1-1,0 1 0,0 0 1,0 0-1,-1 0 1,1 0-1,0 0 0,0 0 1,-1-1-1,1 1 1,-1 0-1,0 0 26,-1 0 0,0 0 1,1-1-1,-1 1 0,0 1 0,0-1 0,1 0 1,-1 0-1,0 0 0,1 1 0,-1-1 0,1 1 0,-1 0 1,0-1-1,-1 2 0,-27 16 232,20-11-163,-302 203 869,48-30-878,163-116-64,-128 84 18,179-112-69,3 2 0,-61 62 1,91-82-43,0 1 0,-26 40 0,38-51 27,1-1 0,0 0-1,1 1 1,-1 0 0,1 0 0,1 0 0,0 0 0,0 1-1,0-1 1,1 0 0,0 1 0,1 8 0,0-14 9,1 1 0,0-1 0,0 1 0,0-1 0,0 0 0,0 0 1,0 1-1,1-1 0,0 0 0,0 0 0,0 0 0,0-1 0,0 1 0,0 0 1,1-1-1,-1 1 0,1-1 0,0 0 0,-1 0 0,1 0 0,0 0 0,0 0 1,1-1-1,-1 1 0,0-1 0,7 2 0,5 1-34,1-1-1,0 0 0,1-1 1,24 0-1,28-3-39,93-12 1,73-23-82,-132 18-107,56-5-433,78-14 294,-128 12 138</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03.924"/>
    </inkml:context>
    <inkml:brush xml:id="br0">
      <inkml:brushProperty name="width" value="0.05" units="cm"/>
      <inkml:brushProperty name="height" value="0.05" units="cm"/>
    </inkml:brush>
  </inkml:definitions>
  <inkml:trace contextRef="#ctx0" brushRef="#br0">354 45 15323,'1'-3'340,"-1"0"0,0 0 0,-1 0 0,1 0 0,0 1 0,-1-1-1,0 0 1,0 0 0,1 1 0,-3-4 0,2 5-256,1 0-1,-1 0 1,0 0-1,0 1 1,0-1-1,0 0 1,1 1-1,-1-1 1,0 1 0,0-1-1,0 1 1,0-1-1,0 1 1,-1 0-1,1-1 1,0 1-1,0 0 1,0 0 0,0 0-1,0 0 1,0 0-1,0 0 1,0 0-1,-1 0 1,1 0-1,0 1 1,0-1 0,0 0-1,-1 1 1,-11 4 62,1 1 0,0 0 1,0 1-1,1 0 1,0 1-1,0 0 0,1 0 1,-11 12-1,-5 5-121,1 1 0,-42 57 0,54-64-32,1 1 0,0 1 1,2 0-1,0 0 1,-11 37-1,19-51-3,0 0 0,1 0 0,0 0 0,0 1 1,1-1-1,-1 1 0,2-1 0,0 9 0,-1-14 5,1 0 0,-1-1 0,1 1 0,-1 0 0,1 0 0,0 0 0,-1-1 0,1 1 0,0-1 0,0 1 1,0 0-1,1-1 0,-1 0 0,0 1 0,0-1 0,1 0 0,-1 1 0,1-1 0,-1 0 0,1 0 0,-1 0 0,1-1 0,0 1 0,0 0 0,-1 0 0,1-1 0,0 1 0,0-1 0,0 0 0,-1 0 0,1 1 0,0-1 0,0 0 0,0-1 0,0 1 0,0 0 0,1-1 1,5 0-11,0-1 1,0-1-1,-1 0 1,1 0-1,-1 0 1,1-1-1,-1 0 1,-1 0-1,1-1 1,0 1 0,-1-2-1,9-8 1,5-7-12,-1-1 1,20-30-1,-17 19 80,-2-1 0,-1-1 0,-2-1 0,-1 0 0,-2-1 0,17-72 0,-37 150 0,2 1 0,1 45 0,1-37-95,2-32 37,-2-3 22,2 0-1,0 1 0,1-1 1,0 0-1,1 0 0,5 16 1,-7-30-13,0-1 1,0 1 0,0 0-1,0 0 1,0 0 0,0 0 0,1-1-1,-1 1 1,0 0 0,1 0-1,-1-1 1,0 1 0,1 0-1,-1 0 1,1-1 0,-1 1 0,1 0-1,0-1 1,-1 1 0,1-1-1,0 1 1,-1-1 0,1 1 0,0-1-1,-1 1 1,1-1 0,0 0-1,0 1 1,0-1 0,-1 0-1,1 0 1,0 0 0,0 0 0,0 1-1,0-1 1,0 0 0,-1 0-1,1-1 1,0 1 0,0 0 0,0 0-1,0 0 1,18-10 46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32:53.127"/>
    </inkml:context>
    <inkml:brush xml:id="br0">
      <inkml:brushProperty name="width" value="0.05" units="cm"/>
      <inkml:brushProperty name="height" value="0.05" units="cm"/>
    </inkml:brush>
  </inkml:definitions>
  <inkml:trace contextRef="#ctx0" brushRef="#br0">928 25 10394,'-91'28'1345,"-64"23"14,133-41-1241,1 0 0,0 1-1,1 1 1,0 0 0,-18 17-1,18-12-72,2 2-1,0 0 1,1 1-1,1 1 0,0 1 1,2 0-1,-14 29 1,-66 177 42,84-200-78,-208 684 33,194-602-51,5 1 0,-9 218 0,28-248 2,4-1 0,3 1 0,4-1-1,38 144 1,-32-166 3,3-1-1,3 0 1,2-2-1,2-1 1,2-1 0,62 82-1,-71-110-9,2-1 0,0-1 1,2-1-1,1 0 0,53 34 0,-57-44-7,0-1 0,0 0 0,1-2 0,1-1 0,0 0-1,0-2 1,0-1 0,46 5 0,-42-9 2,-1-2 0,1 0 0,0-2 0,-1-1-1,0-1 1,0-1 0,0-1 0,35-16 0,-7 0-3,-1-4 0,85-56 1,-112 65 31,-1-1 0,-1-1 1,-1-1-1,0-1 1,-2-2-1,-1 0 0,0 0 1,-2-2-1,-1-1 1,-1 0-1,-2-1 0,0 0 1,-2-1-1,10-37 1,1-17 124,14-104 1,-2-90 119,-26 198-183,6-54 39,38-386 45,-45 369-337,-15-219-1,2 314 114,-2 1 0,-2 1 0,-3-1 0,-2 2 0,-2 0 0,-47-99 0,50 126 25,-2 1 0,0 0 1,-2 1-1,0 1 1,-2 1-1,-30-28 0,32 35-52,0 1 0,-1 0 0,0 2-1,-1 0 1,0 1 0,0 1 0,-1 1 0,-1 1 0,-27-7-1,-14 3-61,6 9-68</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04.361"/>
    </inkml:context>
    <inkml:brush xml:id="br0">
      <inkml:brushProperty name="width" value="0.05" units="cm"/>
      <inkml:brushProperty name="height" value="0.05" units="cm"/>
    </inkml:brush>
  </inkml:definitions>
  <inkml:trace contextRef="#ctx0" brushRef="#br0">38 53 15563,'-19'162'2325,"11"-118"-1734,2 1-1,3 0 0,2 66 1,1-102-508,1-1 0,1 0 0,-1 0 0,1 0 0,5 13 0,-6-19-66,1 1-1,-1-1 0,0 0 0,1 1 0,-1-1 0,1 0 0,0 0 0,0 0 0,-1 0 0,1 0 0,1-1 0,-1 1 0,0 0 0,0-1 0,1 0 0,-1 1 1,0-1-1,1 0 0,-1 0 0,1 0 0,3 0 0,0-1-22,-1 1 0,0-2 0,1 1 0,-1 0 0,0-1 0,0 0 0,1-1 0,-1 1 0,0-1 0,0 0 0,0 0 0,0 0 1,-1-1-1,1 1 0,-1-1 0,8-6 0,0-2-45,0 0-1,0 0 1,-1-1 0,13-19-1,-7 7-5,-2-1-1,-1 0 1,0-1-1,-3 0 1,12-36-1,-11 22 25,-2-1 1,-1 0-1,2-44 0,-10 78 39,0 2 9,-1-1-1,1 0 1,-1 0-1,0 0 1,0 1 0,-3-13-1,0 18 28,-1 7-19,-2 11 12,-8 47 113,4 0 0,2 1 0,1 94 1,7-153-140,1 19 52,3 27-1,-3-46-144,0-1 0,0 1 0,1-1 0,0 1 1,0-1-1,1 0 0,-1 0 0,1 0 0,6 8 0,-7-12 51,0 0 0,1 0-1,-1 1 1,1-2 0,-1 1-1,1 0 1,0 0 0,0-1-1,0 0 1,0 0 0,3 2-1,14 2-266</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04.949"/>
    </inkml:context>
    <inkml:brush xml:id="br0">
      <inkml:brushProperty name="width" value="0.05" units="cm"/>
      <inkml:brushProperty name="height" value="0.05" units="cm"/>
    </inkml:brush>
  </inkml:definitions>
  <inkml:trace contextRef="#ctx0" brushRef="#br0">141 1 14483,'-4'1'204,"1"1"1,-1-1-1,1 1 1,0 0-1,0 0 0,0 1 1,0-1-1,0 1 0,0-1 1,1 1-1,-5 5 0,-24 39 783,20-29-594,4-8-250,-26 45 275,30-50-395,1 0 0,0 0 1,0 1-1,0-1 0,0 1 1,1-1-1,0 1 0,-1 7 0,2-13-22,0 1-1,0-1 0,0 0 1,0 1-1,1-1 0,-1 0 1,0 0-1,0 1 0,0-1 1,0 0-1,1 1 0,-1-1 1,0 0-1,0 0 0,0 0 0,1 1 1,-1-1-1,0 0 0,0 0 1,1 0-1,-1 0 0,0 0 1,1 1-1,-1-1 0,0 0 1,0 0-1,1 0 0,-1 0 1,0 0-1,1 0 0,-1 0 0,0 0 1,1 0-1,-1 0 0,0 0 1,0 0-1,1 0 0,-1 0 1,0 0-1,1-1 0,-1 1 1,0 0-1,0 0 0,1 0 1,-1 0-1,0 0 0,0-1 1,1 1-1,-1 0 0,0 0 0,1-1 1,14-8 5,13-13 0,-18 14 0,-1 1 1,1-1 0,0 2 0,1-1-1,16-6 1,-24 12-6,0 0 1,0 0-1,0 1 0,1-1 0,-1 1 1,0-1-1,0 1 0,1 0 0,-1 0 1,0 1-1,1-1 0,-1 1 0,0-1 1,0 1-1,0 0 0,1 0 0,-1 1 1,0-1-1,0 1 0,-1-1 0,1 1 1,0 0-1,-1 0 0,1 0 1,2 3-1,3 3 23,-1 1 1,0 0-1,0 0 1,-1 1 0,0 0-1,0 0 1,-1 0-1,-1 1 1,0 0-1,0 0 1,-1 0-1,0 0 1,1 15-1,-1 0 214,-1-1 0,-2 1 0,0-1 0,-8 50 0,4-50 252,-13 41-1,15-59-364,-1 1 1,0-1-1,0 0 1,-1 1 0,0-2-1,0 1 1,-1 0-1,0-1 1,-7 8-1,11-13-90,0 0 1,-1 1-1,1-1 0,-1 0 0,0 0 0,1 0 0,-1 0 0,0 0 0,0 0 1,0 0-1,0-1 0,1 1 0,-1-1 0,0 1 0,0-1 0,0 0 1,0 0-1,0 0 0,0 0 0,-4 0 0,4-1-5,-1 0 0,1 0 0,-1 0 0,1 0-1,-1-1 1,1 1 0,0-1 0,-1 1 0,1-1 0,0 0-1,0 0 1,0 0 0,-1-3 0,-4-4 23,1-1 0,0 0 1,0 0-1,1-1 0,-6-18 0,4 8-25,1-1-1,1 0 1,1 0-1,0-1 1,0-29-1,4 43-29,1 0 0,0 0 0,0 0 0,1 0-1,0 1 1,0-1 0,5-9 0,-5 12-8,1 1 0,0 0 0,0 0 1,0 1-1,1-1 0,-1 1 0,1-1 0,0 1 1,0 0-1,1 1 0,-1-1 0,7-3 0,5-2-282,-1 0-1,0-2 0,-1 1 1,0-2-1,-1 0 1,0 0-1,-1-1 0,0-1 1,17-26-1,-7 0-282</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05.368"/>
    </inkml:context>
    <inkml:brush xml:id="br0">
      <inkml:brushProperty name="width" value="0.05" units="cm"/>
      <inkml:brushProperty name="height" value="0.05" units="cm"/>
    </inkml:brush>
  </inkml:definitions>
  <inkml:trace contextRef="#ctx0" brushRef="#br0">20 52 22941,'-6'0'1584,"2"0"-1480,-2-4-232,2-3-304,4 0-2344,2 0 2423,0-2-399,8-8-344</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05.803"/>
    </inkml:context>
    <inkml:brush xml:id="br0">
      <inkml:brushProperty name="width" value="0.05" units="cm"/>
      <inkml:brushProperty name="height" value="0.05" units="cm"/>
    </inkml:brush>
  </inkml:definitions>
  <inkml:trace contextRef="#ctx0" brushRef="#br0">6 45 15819,'-2'-33'1817,"0"22"-768,1 22 236,19 372 1062,-15-342-2213,-1-26-127,1 27 41,17 81 0,-19-120-32,-1 0 0,1-1-1,0 1 1,0 0 0,0 0 0,1-1 0,-1 1-1,1-1 1,-1 1 0,1-1 0,0 0-1,3 3 1,-5-4-3,1-1-1,0 1 0,-1-1 1,1 0-1,0 1 1,0-1-1,0 0 1,-1 1-1,1-1 1,0 0-1,0 0 0,0 0 1,-1 0-1,1 0 1,0 0-1,0 0 1,0 0-1,1 0 1,0-1 10,0 0 1,0 0 0,0 0 0,0 0 0,-1 0 0,1 0 0,0 0 0,-1 0 0,1-1-1,2-2 1,25-31 297,-2-2 0,-2 0-1,25-49 1,-18 31 1,122-219 565,-148 263-972,-2 4-177,0 0 0,0-1 0,0 0 0,1-8 0,-5 16 227,0 0 0,0 1 0,0-1 0,0 0 1,-1 0-1,1 0 0,0 0 0,0 0 1,0 0-1,0 0 0,-1 0 0,1 0 0,0 0 1,0 0-1,0 0 0,0 0 0,-1 0 0,1 0 1,0 0-1,0 0 0,0-1 0,0 1 1,-1 0-1,1 0 0,0 0 0,0 0 0,0 0 1,0 0-1,0 0 0,-1 0 0,1-1 1,0 1-1,0 0 0,0 0 0,0 0 0,0 0 1,0 0-1,0-1 0,0 1 0,0 0 1,0 0-1,-1 0 0,1 0 0,0-1 0,0 1 1,0 0-1,0 0 0,0 0 0,0 0 1,0-1-1,0 1 0,0 0 0,0 0 0,1 0 1,-1 0-1,0-1 0,0 1 0,0 0 1,0 0-1,0 0 0,0 0 0,0-1 0,-13 12-197,12-9 7,-20 16-597</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06.207"/>
    </inkml:context>
    <inkml:brush xml:id="br0">
      <inkml:brushProperty name="width" value="0.05" units="cm"/>
      <inkml:brushProperty name="height" value="0.05" units="cm"/>
    </inkml:brush>
  </inkml:definitions>
  <inkml:trace contextRef="#ctx0" brushRef="#br0">1 0 13955,'24'30'1032,"-4"2"-816,6 0-192,0-4 168,0 4-248,0-8-1776,-2-1 1656,-1-12-280,-3-3-168</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06.675"/>
    </inkml:context>
    <inkml:brush xml:id="br0">
      <inkml:brushProperty name="width" value="0.05" units="cm"/>
      <inkml:brushProperty name="height" value="0.05" units="cm"/>
    </inkml:brush>
  </inkml:definitions>
  <inkml:trace contextRef="#ctx0" brushRef="#br0">75 1 13243,'-16'29'1295,"-22"51"1,34-69-1084,0 0 1,1-1-1,0 1 1,1 1-1,0-1 1,1 0-1,0 1 1,1 16-1,0-27-185,0-1-1,0 1 1,0 0-1,0 0 1,0 0-1,1 0 1,-1 0-1,0 0 1,0 0-1,1 0 1,-1 0-1,1-1 1,-1 1-1,1 0 1,-1 0-1,1 0 1,-1-1-1,1 1 1,0 0-1,0 0 1,0-1-5,-1 0 1,1 0 0,0 1 0,-1-1-1,1 0 1,0 0 0,-1 0 0,1 0-1,0 0 1,-1 0 0,1-1 0,0 1-1,-1 0 1,1 0 0,0 0 0,-1-1-1,1 1 1,-1 0 0,1 0 0,0-1-1,0 0 1,3-2 94,1-1 1,-1 1-1,0-1 0,0 0 1,4-6-1,40-62 870,-2 1-227,-40 63-690,0 1 0,1 0 0,0 0 0,0 0 0,0 0-1,9-5 1,-14 11-64,0 0 0,0 0 0,0 0 0,0 0 0,0 0 0,0 0 0,0 0 0,0 1 0,0-1 0,0 1 0,0 0 0,1-1 0,-1 1 0,0 0 0,0 0 0,0 0 0,1 1 0,-1-1 0,0 0 0,0 1 0,0 0 0,0-1 0,0 1 0,0 0 0,0 0 0,0 0 0,0 0 0,0 0 0,0 1 0,-1-1 0,1 1 0,-1-1 0,1 1 0,-1-1 0,1 1 0,-1 0 0,0 0 0,2 2 0,3 7 4,0 0 0,-1 0-1,0 0 1,0 1 0,3 15-1,-2-4 12,-5-16 0,1 0 0,-1 0 0,2-1 0,-1 1 0,1 0-1,0-1 1,7 10 0,-10-15-4,1 0 0,0 0 0,0 0 0,0 0 0,0-1 0,0 1 0,0 0 0,0-1 0,0 1 0,0-1 0,0 1 0,0-1 0,0 1 0,1-1 0,-1 0 0,0 1 0,0-1 0,0 0 0,1 0 0,-1 0 0,0 0 0,0 0 0,0 0 0,1-1 0,-1 1 0,0 0 0,0 0 0,0-1 0,0 1 0,1-1 0,-1 1 0,0-1 0,0 0 0,0 1 0,0-1 0,0 0 0,0 0 0,1-1 0,6-5 109,1-1-1,-2 0 0,11-12 1,-9 10-21,10-14 119,-14 17-178,0 0 1,1 0-1,0 1 0,0 0 0,0 0 1,1 1-1,-1-1 0,1 1 1,8-4-1,-13 9-53,-1 0 1,1-1-1,-1 1 0,1 0 1,-1 0-1,1 0 0,-1 0 1,1 0-1,-1 0 0,1 0 1,-1 1-1,1-1 0,-1 0 1,1 1-1,-1 0 1,0-1-1,1 1 0,-1 0 1,0-1-1,1 1 0,-1 0 1,0 0-1,0 0 0,0 0 1,0 0-1,0 0 0,0 1 1,0-1-1,0 0 1,0 0-1,0 1 0,-1-1 1,1 1-1,0 1 0,3 6-129,0 0 0,-1 1 1,4 16-1,10 50-2046,-12-67 1790,-5-8 382,0-1-1,0 0 0,0 0 1,0 0-1,0 0 0,1 0 1,-1 1-1,0-1 0,0 0 1,0 0-1,0 0 0,1 0 1,-1 0-1,0 0 0,0 0 1,0 0-1,0 0 0,1 0 1,-1 0-1,0 0 1,0 0-1,0 0 0,1 0 1,-1 0-1,0 0 0,0 0 1,0 0-1,0 0 0,1 0 1,-1 0-1,0 0 0,0 0 1,0 0-1,0 0 0,1 0 1,-1 0-1,0-1 0,0 1 1,0 0-1,0 0 1,0 0-1,1 0 0,-1 0 1,0-1-1,0 1 0,0 0 1,0 0-1,0 0 0,0-1 1,9-15-572</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07.110"/>
    </inkml:context>
    <inkml:brush xml:id="br0">
      <inkml:brushProperty name="width" value="0.05" units="cm"/>
      <inkml:brushProperty name="height" value="0.05" units="cm"/>
    </inkml:brush>
  </inkml:definitions>
  <inkml:trace contextRef="#ctx0" brushRef="#br0">1 41 14747,'1'-3'142,"0"1"-1,0 0 1,0-1 0,0 1-1,1 0 1,-1 0 0,1 0-1,-1 0 1,1 0 0,0 0-1,0 0 1,0 0 0,0 1-1,0-1 1,0 1-1,0 0 1,0-1 0,1 1-1,-1 0 1,0 0 0,1 1-1,-1-1 1,1 0 0,-1 1-1,1 0 1,0-1-1,-1 1 1,1 0 0,-1 0-1,1 0 1,-1 1 0,1-1-1,-1 1 1,1-1 0,-1 1-1,1 0 1,-1 0 0,1 0-1,-1 0 1,0 0-1,0 1 1,3 1 0,-2 1-107,0 1 1,0-1 0,0 1-1,-1 0 1,1 0 0,-1 0-1,0 0 1,-1 0-1,1 0 1,-1 0 0,0 1-1,-1-1 1,1 1 0,-1 5-1,0 12 86,-6 42 0,6-63-110,-16 82 266,10-59-137,2 1 0,0-1 0,-1 37 0,5-61-131,0 0-1,0 0 1,0 0-1,0 0 1,0 0 0,0 1-1,1-1 1,-1 0-1,0 0 1,0 0 0,1 0-1,-1 0 1,1 0-1,-1 0 1,1 0-1,-1 0 1,1 0 0,0-1-1,-1 1 1,1 0-1,0 0 1,0 0 0,-1-1-1,2 2 1,0-2-1,-1 0 0,0 1 1,1-1-1,-1 0 0,0 0 1,1 0-1,-1 0 0,0 0 1,1-1-1,-1 1 0,0 0 1,0 0-1,1-1 0,-1 1 1,0-1-1,2-1 0,6-2 15,-1-1 0,0-1 0,-1 0 0,10-8 0,2-3 63,44-44-888,-57 55 651,0-1 0,-1 0-1,1 0 1,-2-1 0,1 0 0,-1 0-1,4-11 1,-2-10-182,-7 1-129</inkml:trace>
  <inkml:trace contextRef="#ctx0" brushRef="#br0" timeOffset="1.01">54 158 17284,'-3'10'1352,"7"-5"-1048,4-5-160,9-3 624,4-6-272,12-5-512,3-2-320,6-4 1857,-1-2-1441,4 0 80,-1 1 72</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07.560"/>
    </inkml:context>
    <inkml:brush xml:id="br0">
      <inkml:brushProperty name="width" value="0.05" units="cm"/>
      <inkml:brushProperty name="height" value="0.05" units="cm"/>
    </inkml:brush>
  </inkml:definitions>
  <inkml:trace contextRef="#ctx0" brushRef="#br0">37 148 13675,'0'0'99,"-1"1"0,1 0 0,0-1 0,0 1 0,0-1 0,-1 1 0,1-1 0,0 1 0,0 0 0,0-1 0,0 1 0,0-1 0,0 1 0,0 0 0,0-1 0,0 1 0,0-1 0,1 1 0,-1 0 0,0-1 0,0 1-1,0-1 1,1 1 0,-1-1 0,0 1 0,1 0 0,0-1 29,0 1 0,-1-1 0,1 0 1,0 0-1,0 0 0,-1 0 0,1 0 0,0 0 0,0 0 0,-1 0 0,1-1 0,0 1 0,0 0 0,-1 0 0,1 0 0,0-1 0,0 0 0,30-19 2190,-17 7-1779,0 0 0,13-18 0,-23 27-472,0-1 1,-1 1 0,0-1-1,0 0 1,0-1 0,-1 1-1,1 0 1,-1-1-1,-1 1 1,1-1 0,1-8-1,-3 14-61,0-1 1,0 1-1,0-1 0,0 1 0,0-1 0,0 1 0,0-1 0,0 1 0,0-1 1,0 1-1,0-1 0,0 1 0,0-1 0,0 1 0,-1-1 0,1 1 0,0-1 1,0 1-1,-1-1 0,1 1 0,0-1 0,0 1 0,-1-1 0,1 1 0,-1 0 0,1-1 1,0 1-1,-1 0 0,1-1 0,-1 1 0,1 0 0,-1-1 0,-1 1 0,1 0 0,0 0 1,-1 0-1,1 0 0,0 1 0,0-1 0,-1 0 0,1 1 0,0-1 0,0 1 0,0-1 0,-3 2 0,-30 23 24,23-13-30,1 1 0,0-1 0,0 2 0,1-1 0,1 1-1,1 1 1,0 0 0,-9 26 0,10-24-36,2 0 0,0 1 0,0 0 1,2 0-1,0 0 0,1 0 0,2 29 0,0-40-50,0-1-1,0 1 1,1 0-1,0-1 1,0 1 0,1-1-1,-1 0 1,6 9-1,-7-13 14,1 0 0,-1 0-1,0 0 1,1-1 0,0 1-1,-1 0 1,1-1 0,0 1-1,0-1 1,0 0 0,0 1-1,0-1 1,0 0 0,0 0-1,0 0 1,0-1 0,1 1-1,-1 0 1,0-1 0,1 0-1,-1 1 1,0-1-1,1 0 1,-1 0 0,0 0-1,1 0 1,2-1 0,0-1-18,1 0-1,-1-1 1,1 1 0,-1-1 0,0 0 0,0-1 0,-1 1 0,1-1 0,-1 0-1,1 0 1,4-6 0,24-30-633</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07.991"/>
    </inkml:context>
    <inkml:brush xml:id="br0">
      <inkml:brushProperty name="width" value="0.05" units="cm"/>
      <inkml:brushProperty name="height" value="0.05" units="cm"/>
    </inkml:brush>
  </inkml:definitions>
  <inkml:trace contextRef="#ctx0" brushRef="#br0">62 1 15555,'-9'32'655,"-6"18"402,3 0 1,-12 96-1,23-131-994,1 0-1,0 0 1,1 0 0,0 1-1,1-1 1,1-1-1,0 1 1,2 0 0,-1-1-1,2 0 1,-1 0 0,2 0-1,0-1 1,13 19 0,-12-22-61,-6-5-7,1-1 1,0 0-1,0 0 1,0 0-1,1-1 1,5 6-1,-9-10 4,1 1 0,-1 0 0,1 0-1,-1 0 1,0-1 0,1 1 0,-1 0-1,1 0 1,-1-1 0,0 1 0,1 0-1,-1-1 1,0 1 0,0 0 0,1-1-1,-1 1 1,0-1 0,0 1 0,1-1-1,-1 1 1,0 0 0,0-1 0,0 1-1,0-1 1,0 1 0,0-1 0,0 1-1,0-1 1,0 1 0,0-1 0,0 1-1,0 0 1,0-1 0,0 1 0,0-2-1,0-1-5,9-68-161,24-87 0,-23 123 125,1 0 1,1 1 0,3 0-1,25-45 1,-36 72 36,1 1 1,0-1-1,0 1 0,0 0 0,1 1 1,0-1-1,0 1 0,10-6 0,-15 10 9,1-1-1,0 1 1,0 0-1,-1 0 0,1 1 1,0-1-1,0 0 0,0 1 1,0-1-1,0 1 1,0-1-1,0 1 0,0 0 1,0 0-1,0 0 1,0 0-1,0 0 0,0 1 1,0-1-1,0 1 1,0-1-1,0 1 0,0-1 1,0 1-1,-1 0 0,1 0 1,0 0-1,0 0 1,-1 0-1,1 1 0,-1-1 1,1 0-1,-1 1 1,0-1-1,1 1 0,-1 0 1,0-1-1,1 3 1,1 1 50,-1-1 0,0 1 0,-1 0 0,1 0 0,-1 0 0,0 0 0,0 0 0,0 0 0,-1 0 0,0 0 0,0 0 0,0 0 0,0 0 0,-1 0 0,0 0 0,-2 7 0,-2 3 255,0 0 0,-1 0-1,-15 27 1,20-39-263,-6 10 239,0-1 1,-1 1-1,-18 20 0,23-31-237,1 1 0,-1-1 0,0 1 0,0-1-1,0 0 1,0 0 0,0-1 0,0 1-1,-6 1 1,7-2-36,0-1 0,0 1 0,0-1 0,0 0 0,0 0 0,0 0 0,0 0 0,0 0 0,0 0-1,0-1 1,0 1 0,0-1 0,1 1 0,-1-1 0,0 0 0,0 0 0,0 1 0,-2-3 0,2 1-99,-1 0 1,0-1-1,0 0 0,1 1 1,0-1-1,0 0 1,-1 0-1,2 0 0,-1-1 1,0 1-1,1 0 1,-1-1-1,1 1 1,-2-8-1,1 3-99,1-1 0,0 1 0,0-1-1,0 0 1,2-11 0,2-6-320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08.413"/>
    </inkml:context>
    <inkml:brush xml:id="br0">
      <inkml:brushProperty name="width" value="0.05" units="cm"/>
      <inkml:brushProperty name="height" value="0.05" units="cm"/>
    </inkml:brush>
  </inkml:definitions>
  <inkml:trace contextRef="#ctx0" brushRef="#br0">56 0 16868,'0'2'179,"-1"0"1,1 0 0,0 0 0,0 0-1,0-1 1,0 1 0,1 0-1,-1 0 1,1 2 0,1 7 36,3 78 777,2 32-159,32 181-1,-13-213-1204,-21-74-3043,-21-43 2107,-27-37 1,-28-22 4091,71 87-2678,-1-1 0,0 0-1,0 1 1,0-1 0,1 0 0,-1 1 0,0-1 0,1 0-1,-1 0 1,1 0 0,-1 0 0,1 0 0,-1 0 0,1 0-1,0 0 1,-1 0 0,1 0 0,0 0 0,0 0 0,0 0-1,-1 0 1,1 0 0,1 0 0,-1 0 0,0 0 0,0 0-1,0 0 1,0 0 0,1 0 0,0-1 0,1-1 50,0 1 1,0 0 0,1 0-1,-1 1 1,1-1-1,-1 1 1,1-1-1,0 1 1,3-2 0,-3 2-112,62-28 113,119-73 1,-111 51-280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32:55.282"/>
    </inkml:context>
    <inkml:brush xml:id="br0">
      <inkml:brushProperty name="width" value="0.05" units="cm"/>
      <inkml:brushProperty name="height" value="0.05" units="cm"/>
    </inkml:brush>
  </inkml:definitions>
  <inkml:trace contextRef="#ctx0" brushRef="#br0">517 236 8602,'-3'-2'60,"-1"0"0,1 0 0,0 0 0,-1 0 0,1 1 0,-1-1 0,0 1 0,1 0 0,-1 0 0,0 1 0,0-1-1,0 1 1,1 0 0,-1 0 0,0 0 0,0 0 0,0 1 0,0-1 0,1 1 0,-1 0 0,0 0 0,1 0 0,-1 1 0,1-1 0,-6 4 0,-3 2 68,0 0-1,1 1 1,0 0-1,0 1 1,-19 19-1,10-4-47,1 0 1,1 1-1,1 1 0,1 1 0,-22 49 0,-45 153 215,80-221-284,-28 102 87,4 2-1,5 0 1,5 1-1,5 1 1,6 223 0,10-261-80,4-1 1,2 1-1,5-2 1,2 0-1,4 0 1,2-2-1,4-1 1,58 108-1,-64-142-14,2-1 0,2-1 0,1-1 0,51 50 0,-61-68-7,1-1-1,1 0 1,1-1 0,0-1-1,0-1 1,1-1 0,1-1-1,0 0 1,0-2-1,29 8 1,-42-14-2,0 0 0,1-1 0,-1-1 0,1 1 0,-1-1 0,0-1 0,1 1 0,-1-1 0,0-1 0,1 0 0,-1 0 0,0 0 0,14-7 0,-13 4 8,0 0 1,-1-1-1,0 0 0,0 0 0,0-1 1,0 0-1,-1 0 0,-1-1 0,1 0 1,-1 0-1,6-10 0,1-6 35,-1-1 0,0 0 0,-2-1 0,9-34 0,19-112 188,-31 133-167,68-420 528,-61 321-521,-5-192 0,-42-150-37,16 357-32,-60-227 0,65 310-9,-1 1 0,-3 0 0,0 1 0,-3 1 0,-23-35 0,32 58-8,0 0 0,-1 1 0,0 1 0,-1 0-1,-1 0 1,-19-13 0,22 18 3,0 1-1,-1 0 1,0 1 0,0 0 0,-1 1-1,1 0 1,-1 1 0,0 0-1,-23-2 1,-20 3-44</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09.356"/>
    </inkml:context>
    <inkml:brush xml:id="br0">
      <inkml:brushProperty name="width" value="0.05" units="cm"/>
      <inkml:brushProperty name="height" value="0.05" units="cm"/>
    </inkml:brush>
  </inkml:definitions>
  <inkml:trace contextRef="#ctx0" brushRef="#br0">0 1 13283,'5'10'360,"-1"0"1,0 1-1,-1 0 1,3 19 0,8 24 318,-9-40-453,0-1 1,1 0 0,1-1-1,0 1 1,13 17-1,-17-27-134,0 0-1,0 0 0,0 0 0,0-1 0,0 1 0,0-1 1,1 1-1,-1-1 0,1 0 0,6 2 0,-8-3-14,1 0-1,-1-1 1,1 0-1,-1 1 1,1-1 0,-1 0-1,1 0 1,0 0-1,-1-1 1,1 1-1,-1-1 1,1 1-1,-1-1 1,0 0-1,1 0 1,-1 0-1,0 0 1,5-3 0,-2 0 88,0 0 1,0 0 0,0-1 0,-1 0-1,1 0 1,-1 0 0,0 0 0,0-1-1,-1 1 1,3-7 0,5-12 602,10-30 1,-10 23-219,-11 31-540,0-1 1,0 1 0,0 0 0,0-1-1,1 1 1,-1 0 0,0-1 0,0 1-1,0 0 1,0-1 0,0 1 0,1 0 0,-1 0-1,0-1 1,0 1 0,0 0 0,1 0-1,-1-1 1,0 1 0,1 0 0,-1 0-1,0 0 1,0-1 0,1 1 0,-1 0-1,0 0 1,1 0 0,-1 0 0,0 0-1,1 0 1,6 8 96,3 22-140,-9-25 52,13 52-72,-10-36 28,2-1 1,0 0-1,0 1 1,20 36-1,-26-56 27,1 1 0,0-1-1,-1 0 1,1 1 0,0-1-1,0 0 1,0 0 0,0 0-1,0 0 1,0 0 0,1 0-1,-1 0 1,0 0 0,0 0 0,1 0-1,-1-1 1,1 1 0,-1-1-1,0 1 1,1-1 0,-1 1-1,1-1 1,-1 0 0,1 0-1,2 1 1,-2-2 8,0 0 0,0 1 0,0-1 0,0 0 0,-1 0 0,1 0 0,0 0 0,0-1 1,-1 1-1,1 0 0,-1-1 0,1 1 0,-1-1 0,0 1 0,1-1 0,-1 0 0,0 1 0,1-4 0,22-49 242,-19 41-154,0 0 0,13-21 0,-18 33-92,1 0 1,0-1-1,-1 1 1,1 0-1,0 0 1,0 0-1,0 0 1,0 1-1,0-1 1,0 0 0,0 0-1,0 0 1,0 1-1,0-1 1,0 1-1,1-1 1,-1 1-1,0-1 1,0 1-1,1 0 1,-1-1-1,0 1 1,0 0 0,3 0-1,-2 0-2,0 1-1,1 0 0,-1-1 1,0 1-1,1 0 1,-1 0-1,0 1 1,0-1-1,0 0 1,0 1-1,0-1 1,2 3-1,7 7-16,-1 0 1,-1 1-1,13 18 1,-18-23 8,15 24-17,-15-23 16,0 0 1,1 0-1,0-1 1,0 0-1,0 0 0,1 0 1,0-1-1,14 12 1,-19-18 4,0 1 1,0-1 0,0 1 0,0-1 0,0 1 0,0-1 0,0 0-1,1 1 1,-1-1 0,0 0 0,0 0 0,0 0 0,1 0-1,-1 0 1,0 0 0,0 0 0,0 0 0,1-1 0,-1 1 0,0 0-1,0-1 1,0 1 0,0-1 0,0 1 0,0-1 0,0 1 0,0-1-1,0 0 1,0 0 0,0 1 0,0-1 0,0 0 0,0 0-1,0-2 1,4-3 8,-1 0-1,-1-1 0,1 0 0,3-11 0,-1 5-4,-6 12 0,3-6-77,1 0 0,-1 0 0,1 0 0,1 1 0,7-11 0,-11 16 1,0 1 0,0-1 0,0 0 0,0 0 0,0 0 1,0 1-1,0-1 0,1 0 0,-1 1 0,0-1 0,0 1 0,0-1 0,1 1 0,-1 0 0,0 0 1,1-1-1,-1 1 0,0 0 0,0 0 0,1 0 0,-1 0 0,0 1 0,1-1 0,-1 0 0,0 0 1,0 1-1,1-1 0,-1 1 0,0-1 0,0 1 0,0 0 0,0-1 0,0 1 0,0 0 1,0 0-1,0 0 0,0-1 0,0 1 0,0 0 0,0 0 0,1 2 0,31 33-1207,-17-22 487</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09.761"/>
    </inkml:context>
    <inkml:brush xml:id="br0">
      <inkml:brushProperty name="width" value="0.05" units="cm"/>
      <inkml:brushProperty name="height" value="0.05" units="cm"/>
    </inkml:brush>
  </inkml:definitions>
  <inkml:trace contextRef="#ctx0" brushRef="#br0">72 294 13187,'11'-8'2459,"-18"19"-596,-5 7-1024,2 1-530,1 0-1,0 1 1,2 0 0,0 1-1,1-1 1,1 1 0,1 1-1,-3 42 1,7-62-296,0 1 1,0-1-1,1 0 0,-1 1 1,1-1-1,-1 1 1,1-1-1,0 0 0,1 4 1,-1-5-10,-1-1-1,0 1 1,0-1 0,1 0-1,-1 1 1,0-1 0,1 0-1,-1 0 1,1 1 0,-1-1-1,0 0 1,1 0 0,-1 1-1,1-1 1,-1 0 0,1 0-1,-1 0 1,0 0 0,1 0-1,-1 0 1,1 1 0,-1-1-1,1 0 1,1-1 4,-1 1-1,0 0 1,0-1-1,1 1 1,-1-1-1,0 0 1,0 1-1,0-1 1,1 0-1,-1 1 1,0-1-1,1-1 1,9-9 41,-1-1 1,0 1 0,0-2-1,-1 1 1,10-20-1,34-75 306,-34 68-90,-3-1 0,-1-1 0,-2 0 0,-2-1 0,10-75 0,-21 112-220,1-18 102,-1 22-136,0 0 0,0 0 0,0 0 0,0 0-1,0 0 1,-1 0 0,1 0 0,0 0 0,-1 1 0,1-1-1,0 0 1,-1 0 0,1 0 0,-1 0 0,1 1 0,-1-1 0,0 0-1,1 1 1,-2-2 0,2 2-7,-1 0 0,1 0-1,-1 0 1,1 0 0,-1 0-1,1 0 1,-1 0 0,1 0 0,-1 0-1,1 0 1,-1 0 0,1 0-1,-1 1 1,1-1 0,-1 0 0,1 0-1,0 0 1,-1 1 0,1-1-1,-1 0 1,1 1 0,0-1 0,-1 0-1,1 1 1,0-1 0,-1 0 0,1 1-1,0-1 1,0 1 0,-1-1-1,1 0 1,0 1 0,0-1 0,0 1-1,-1 0 1,-6 18 21,-1 10-29,3-1 0,0 1 0,2 1 0,0-1 0,3 0 0,0 0 0,7 48 0,-5-64-172,0 0 1,1 0-1,0 0 1,1 0-1,1 0 1,0-1-1,1 1 1,0-1-1,11 15 1,-15-24 61,0-1-1,0 1 1,1-1 0,-1 0 0,1 0 0,-1 0 0,1 0-1,0 0 1,0 0 0,0-1 0,0 1 0,0-1 0,0 0-1,0 0 1,0 0 0,1-1 0,-1 1 0,0-1 0,1 1-1,-1-1 1,0 0 0,1 0 0,-1-1 0,0 1 0,0-1-1,1 0 1,3-1 0,26-9-786</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11.573"/>
    </inkml:context>
    <inkml:brush xml:id="br0">
      <inkml:brushProperty name="width" value="0.05" units="cm"/>
      <inkml:brushProperty name="height" value="0.05" units="cm"/>
    </inkml:brush>
  </inkml:definitions>
  <inkml:trace contextRef="#ctx0" brushRef="#br0">121 252 16812,'-3'-4'317,"0"0"0,0 0 0,0 1 0,0-1 0,0 1 0,-1-1 1,1 1-1,-1 0 0,0 1 0,0-1 0,0 1 0,0-1 1,-1 1-1,-5-2 0,8 3-294,0 1-1,0 0 1,1-1 0,-1 1-1,0 0 1,0 0 0,0 0-1,1 0 1,-1 0 0,0 0-1,0 0 1,1 1 0,-1-1-1,0 1 1,0-1 0,1 1-1,-1 0 1,0-1 0,1 1-1,-1 0 1,1 0-1,-1 0 1,1 0 0,0 1-1,-1-1 1,1 0 0,0 1-1,0-1 1,0 0 0,0 1-1,0-1 1,0 1 0,0 0-1,0-1 1,1 1 0,-1 0-1,1-1 1,-1 1 0,0 3-1,0 1-56,0 0 0,0 0 0,0 0 0,0 1-1,1-1 1,0 0 0,1 0 0,-1 1-1,1-1 1,0 0 0,1 0 0,0 0-1,0 0 1,3 7 0,-5-13 11,1 1 0,-1 0-1,1 0 1,-1 0 0,1-1 0,0 1 0,-1 0-1,1 0 1,0-1 0,0 1 0,0-1 0,-1 1-1,1-1 1,0 1 0,0-1 0,0 1 0,0-1-1,0 0 1,0 0 0,0 1 0,0-1 0,0 0-1,0 0 1,0 0 0,0 0 0,0 0 0,0 0-1,0 0 1,0-1 0,0 1 0,-1 0 0,1 0-1,0-1 1,0 1 0,0-1 0,0 1 0,0 0-1,0-1 1,-1 0 0,1 1 0,0-1 0,0 0-1,-1 1 1,2-2 0,2-2-67,0-1 0,0 1 0,0-1-1,0 0 1,-1 0 0,3-7 0,5-13 208,-1-1 1,-1 0-1,-2 0 0,0-1 0,-2 0 0,-1-1 1,-1 1-1,-1-42 0,-4 50 458,2 19-566,0 0 1,-1 0-1,1 0 0,0 0 0,0 0 0,0 0 0,0 0 0,0 0 0,0 0 0,0 0 0,-1 0 0,1 0 0,0 0 1,0 0-1,0 0 0,0 0 0,0 0 0,0 0 0,0 0 0,-1 0 0,1 0 0,0 0 0,0 0 0,0 0 0,0 0 0,0 0 1,0 0-1,0 0 0,0 0 0,-1 1 0,1-1 0,0 0 0,0 0 0,0 0 0,0 0 0,0 0 0,0 0 0,0 0 0,0 0 1,0 0-1,0 1 0,0-1 0,0 0 0,0 0 0,0 0 0,0 0 0,0 0 0,0 0 0,0 0 0,0 1 0,0-1 0,0 0 1,0 0-1,0 0 0,0 0 0,0 0 0,0 0 0,0 0 0,0 1 0,0-1 0,0 0 0,-5 36 502,6-2-606,1 0 1,1-1-1,2 1 1,1-1-1,2 0 1,1-1-1,1 0 1,16 32-1,-23-58 64,1 0 1,-1-1-1,1 1 1,0-1-1,0 1 0,1-1 1,-1-1-1,8 7 1,-11-10 27,1 0 1,0 0 0,0 0-1,0 0 1,0 0 0,0 0-1,0 0 1,0 0 0,0-1-1,0 1 1,0-1-1,1 0 1,-1 1 0,0-1-1,0 0 1,0 0 0,1 0-1,-1-1 1,0 1 0,0-1-1,0 1 1,0-1 0,0 0-1,0 1 1,0-1 0,0 0-1,0 0 1,2-2 0,3-2 35,-1-1-1,0 0 1,0 0 0,0-1 0,-1 1 0,0-1 0,0 0 0,-1-1 0,0 1-1,0-1 1,3-9 0,5-16 202,11-44 0,-23 74-222,5-19 99,-4 15-67,1 0 1,-1-1-1,1 1 1,1 0 0,-1 0-1,7-11 1,-9 18-47,1-1 0,-1 1 0,1 0 1,-1 0-1,1-1 0,-1 1 0,0 0 0,1 0 1,-1 0-1,1 0 0,-1 0 0,1-1 1,-1 1-1,1 0 0,-1 0 0,1 0 1,-1 0-1,1 0 0,-1 0 0,1 1 1,-1-1-1,1 0 0,-1 0 0,1 0 0,-1 0 1,1 1-1,-1-1 0,1 0 0,-1 0 1,1 1-1,-1-1 0,0 0 0,1 1 1,-1-1-1,0 0 0,1 1 0,-1-1 0,0 1 1,1-1-1,-1 0 0,0 1 0,0-1 1,0 1-1,1-1 0,-1 1 0,13 21-48,3 17-44,-7-18 19,22 39 0,-28-55 71,0 0 0,1 0 0,0 0 0,0-1-1,0 1 1,0-1 0,1 0 0,0 0-1,0-1 1,0 1 0,0-1 0,7 3 0,-10-5 11,1 0 1,0-1 0,-1 1-1,1-1 1,0 0 0,-1 1 0,1-1-1,0-1 1,-1 1 0,1 0-1,0-1 1,-1 1 0,1-1 0,0 0-1,-1 1 1,1-1 0,-1-1-1,0 1 1,1 0 0,-1-1 0,0 1-1,1-1 1,-1 1 0,0-1-1,0 0 1,-1 0 0,3-3 0,4-3 66,-1-2 1,-1 1-1,1-1 1,9-21-1,-8 13 46,0 0-1,-2-1 0,0 0 0,-1-1 0,0 1 0,2-35 1,-8 43-76,-2 17-38,-2 22-24,2 9-26,3 55 1,1-75 25,1 1 1,1-1-1,0 0 1,2 0 0,8 22-1,-13-36-22,1-1 0,0 0 0,1 1 0,-1-1 0,0 0 0,1 0 0,-1 0 0,1 0 0,-1 0-1,1 0 1,0 0 0,0-1 0,0 1 0,4 2 0,-5-4 10,-1 0 1,1 1-1,0-1 0,-1 0 0,1 0 0,0 0 1,0 0-1,-1 0 0,1 0 0,0 0 0,0 0 1,-1 0-1,1 0 0,0 0 0,-1 0 0,1-1 1,0 1-1,0 0 0,-1 0 0,2-1 0,-1 0 8,0 0 0,1-1 0,-1 1 0,0 0 0,1-1 0,-1 1 0,0 0-1,0-1 1,0 0 0,-1 1 0,2-3 0,9-28-213,-4-9-74</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11.994"/>
    </inkml:context>
    <inkml:brush xml:id="br0">
      <inkml:brushProperty name="width" value="0.05" units="cm"/>
      <inkml:brushProperty name="height" value="0.05" units="cm"/>
    </inkml:brush>
  </inkml:definitions>
  <inkml:trace contextRef="#ctx0" brushRef="#br0">26 1 17132,'-14'13'1520,"8"5"-1088,2 1-384,2-5 2505,2-2-1905,10-11-184,-1-2-48</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12.407"/>
    </inkml:context>
    <inkml:brush xml:id="br0">
      <inkml:brushProperty name="width" value="0.05" units="cm"/>
      <inkml:brushProperty name="height" value="0.05" units="cm"/>
    </inkml:brush>
  </inkml:definitions>
  <inkml:trace contextRef="#ctx0" brushRef="#br0">1 63 12763,'1'-1'136,"-1"0"1,1 0 0,0 0 0,0 0 0,0 1-1,0-1 1,0 0 0,0 0 0,0 1-1,0-1 1,0 0 0,0 1 0,0-1-1,0 1 1,0-1 0,0 1 0,1 0 0,-1 0-1,0-1 1,0 1 0,1 0 0,-1 0-1,2 0 1,-1 1 40,-1 0 0,1-1 0,-1 1 0,1 0 0,-1 0 0,1 0 1,-1 0-1,0 0 0,0 0 0,1 0 0,-1 1 0,0-1 0,0 0 0,2 4 0,2 5 417,1 1 0,-2-1 0,8 23 0,-11-30-619,23 90 738,-4 0 0,8 96-1,-7-39-622,-20-148-91,1 12-12,0-1 0,1 1-1,0 0 1,10 21 0,-13-34 11,0 0 0,1 0 1,-1 0-1,0-1 0,1 1 0,-1 0 1,1 0-1,-1-1 0,1 1 0,-1 0 0,1-1 1,0 1-1,-1-1 0,1 1 0,0 0 1,-1-1-1,1 0 0,0 1 0,0-1 1,-1 1-1,1-1 0,0 0 0,0 1 0,0-1 1,0 0-1,0 0 0,-1 0 0,1 0 1,0 0-1,0 0 0,0 0 0,0 0 1,0 0-1,-1 0 0,1 0 0,0-1 0,0 1 1,0 0-1,0-1 0,-1 1 0,1 0 1,0-1-1,1 0 0,1-2 2,1 0 1,-1 0-1,1-1 0,-1 1 1,5-9-1,19-31 140,-2-2 0,31-77 0,-26 54 27,124-305 422,-152 367-637,1-2-186,0 0 0,-1 0 1,3-16-1,-5 23 205,1 0 0,-1 0 0,0 0 0,0 0 0,0 0 0,0 0-1,0 0 1,0 0 0,0-1 0,-1 1 0,1 0 0,0 0 0,-1 0 0,1 0 0,0 0 0,-1 0 0,1 0 0,-1 0 0,0 0-1,1 1 1,-1-1 0,0 0 0,1 0 0,-1 0 0,0 1 0,0-1 0,0 0 0,0 1 0,1-1 0,-1 1 0,0-1-1,0 1 1,0-1 0,0 1 0,0 0 0,-2-1 0,-18 1-452</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12.827"/>
    </inkml:context>
    <inkml:brush xml:id="br0">
      <inkml:brushProperty name="width" value="0.05" units="cm"/>
      <inkml:brushProperty name="height" value="0.05" units="cm"/>
    </inkml:brush>
  </inkml:definitions>
  <inkml:trace contextRef="#ctx0" brushRef="#br0">0 102 12243,'20'49'1704,"3"-6"-1016,2-7-328,2-3 1569,3-7-1809,2-2 2120,-2-8-1984,1-6 0,1-10 16</inkml:trace>
  <inkml:trace contextRef="#ctx0" brushRef="#br0" timeOffset="0.51">369 79 15547,'-5'5'251,"0"1"0,0 0 0,1-1 1,-1 1-1,1 1 0,1-1 0,-1 0 0,1 1 0,1 0 0,-1 0 0,1 0 0,0 0 0,-1 9 0,1-5-161,1 0 1,0 0-1,1 0 0,0 0 0,0 0 1,1 0-1,5 21 0,-5-29-65,0 1-1,1-1 0,-1 1 1,1-1-1,-1 1 0,1-1 1,0 0-1,0 0 0,5 5 1,-6-7 3,0 0 1,0 0 0,0 0 0,0-1-1,0 1 1,0 0 0,1 0 0,-1-1 0,0 1-1,0-1 1,1 1 0,-1-1 0,0 0-1,1 1 1,-1-1 0,1 0 0,-1 0-1,0 0 1,1 0 0,-1 0 0,1 0-1,-1 0 1,0-1 0,1 1 0,-1 0 0,0-1-1,1 1 1,1-2 0,2-1 86,0-1 0,0 1 0,0-1 0,0-1 0,-1 1 0,1-1 0,-1 1 1,0-1-1,-1 0 0,1-1 0,-1 1 0,4-9 0,2-6 319,-1 1-1,7-29 0,-10 30-145,-1 0-1,3-29 1,-7 43-255,0-1 1,1 0 0,-1 0 0,-1 0 0,1 0 0,-1 1-1,0-1 1,0 0 0,0 1 0,-1-1 0,1 1 0,-1-1-1,0 1 1,-5-9 0,6 12-43,0 0 1,0 0-1,0 0 0,0 0 1,0 0-1,-1 0 1,1 0-1,0 0 0,0 0 1,-1 0-1,1 1 0,0-1 1,-1 0-1,1 1 0,-1 0 1,1-1-1,0 1 1,-1 0-1,1-1 0,-1 1 1,0 0-1,-1 0 0,1 1-47,0-1 0,0 1 0,-1 0 0,1 0 1,0 0-1,0 0 0,0 0 0,0 0 0,0 1 0,0-1 0,0 0 0,-3 4 0,1 0-218,-1 1 0,1-1 0,0 1 0,0 0 0,1 0-1,0 0 1,0 1 0,-4 9 0,6-12 140,0 0-1,0-1 1,0 1 0,1 0-1,-1 0 1,1-1-1,0 1 1,0 0 0,0 0-1,0 0 1,1-1 0,-1 1-1,1 0 1,0 0-1,0-1 1,1 1 0,2 5-1,9 5-701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13.246"/>
    </inkml:context>
    <inkml:brush xml:id="br0">
      <inkml:brushProperty name="width" value="0.05" units="cm"/>
      <inkml:brushProperty name="height" value="0.05" units="cm"/>
    </inkml:brush>
  </inkml:definitions>
  <inkml:trace contextRef="#ctx0" brushRef="#br0">48 28 13675,'3'-3'333,"-1"1"-127,0 0 1,0 0-1,-1 0 1,1 0-1,-1 0 1,1 0-1,-1 0 1,1-4-1,-3 4 774,-5 5-226,-7 8 209,5-1-460,1 0 0,-12 18 1,18-26-481,-1 1 1,1-1 0,0 1 0,0-1-1,0 1 1,0 0 0,0-1 0,0 1 0,1 0-1,-1-1 1,1 1 0,0 0 0,0 0 0,0 0-1,0-1 1,0 1 0,1 0 0,0 5-1,0-7-25,-1-1-1,1 1 0,-1-1 1,1 1-1,-1-1 0,1 1 1,-1-1-1,1 0 0,-1 1 1,1-1-1,-1 0 0,1 1 0,0-1 1,-1 0-1,1 1 0,0-1 1,-1 0-1,1 0 0,0 0 1,-1 0-1,1 0 0,0 0 1,-1 0-1,1 0 0,0 0 1,-1 0-1,1 0 0,1-1 0,22-7-104,-17 5 70,1 0 20,1 1 0,-1-1 0,1 1 0,-1 1 0,1 0 1,0 0-1,-1 0 0,1 1 0,0 1 0,-1-1 0,1 1 1,0 1-1,-1 0 0,1 0 0,-1 0 0,0 1 0,0 1 1,0-1-1,0 1 0,0 0 0,-1 1 0,0 0 0,13 11 1,-17-13 27,1 1 0,0 0 0,-1-1 1,0 2-1,0-1 0,0 0 0,0 0 1,-1 1-1,0 0 0,0-1 0,0 1 1,0 0-1,-1 0 0,1 0 0,-2 0 1,1 0-1,0 0 0,-1 6 0,0-3 36,-1-1-1,-1 1 1,1-1-1,-1 0 1,0 1-1,-1-1 0,1 0 1,-2 0-1,1-1 1,-1 1-1,-8 11 0,7-11-33,-1 0 0,0 0 0,-1 0-1,0-1 1,0 0 0,0 0 0,0-1-1,-1 1 1,0-2 0,0 1 0,-10 3 0,14-7-41,0 1 0,0-1 1,0 0-1,0 0 1,0-1-1,-1 1 1,1-1-1,0 0 1,0 0-1,-1 0 0,1-1 1,0 1-1,0-1 1,-1 0-1,1 0 1,0-1-1,0 1 1,0-1-1,1 0 1,-1 0-1,0 0 0,1 0 1,-1-1-1,1 1 1,0-1-1,-5-5 1,-19-31-215</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13.878"/>
    </inkml:context>
    <inkml:brush xml:id="br0">
      <inkml:brushProperty name="width" value="0.05" units="cm"/>
      <inkml:brushProperty name="height" value="0.05" units="cm"/>
    </inkml:brush>
  </inkml:definitions>
  <inkml:trace contextRef="#ctx0" brushRef="#br0">1 1 15779,'16'67'1470,"8"81"-1,3 11 251,-16-106-1269,19 76 273,-23-107-636,0 0 0,1-1 1,18 33-1,-24-51-84,-2-1-4,1 0 1,0 0 0,0-1 0,0 1 0,0 0-1,1-1 1,-1 1 0,0 0 0,1-1 0,-1 0-1,1 1 1,-1-1 0,1 0 0,0 0 0,-1 0 0,5 2-1,-6-3 1,1 0-1,-1-1 1,1 1-1,0 0 0,-1 0 1,1-1-1,-1 1 1,1 0-1,-1-1 1,1 1-1,-1 0 0,1-1 1,-1 1-1,1-1 1,-1 1-1,0-1 1,1 1-1,-1-1 0,0 1 1,1-1-1,-1 1 1,0-1-1,0 0 0,0 1 1,1-1-1,-1 1 1,0-1-1,0 0 1,0 1-1,0-1 0,0 1 1,0-1-1,0 0 1,0 1-1,0-1 1,-1 0-1,0-27 4,-3-1-49,-2 0 0,-2 1 0,0 0 0,-2 1 0,-24-49 0,25 63-71,7 19-10,9 23-3,-3-16 116,1-1 0,1 0 0,0 0 0,1 0 0,0-1 0,1 1 0,0-2 0,11 12 0,-16-19 27,0-1 1,-1 1-1,1-1 1,0 0-1,0 0 1,1 0-1,-1 0 1,0-1-1,1 1 0,-1-1 1,1 0-1,-1 0 1,1 0-1,-1 0 1,1-1-1,0 1 1,-1-1-1,1 0 1,0 0-1,0 0 1,-1-1-1,1 1 1,0-1-1,-1 0 1,1 0-1,-1 0 1,1-1-1,-1 1 0,0-1 1,1 0-1,-1 1 1,0-2-1,0 1 1,4-4-1,4-4 52,0 0 0,-1-1 1,0 0-1,0-1 0,-1 0 0,-1-1 0,0 1 0,-1-2 0,0 1 0,-1-1 0,-1 0 0,0 0 0,-1-1 1,0 1-1,-1-1 0,-1 0 0,1-19 0,-3 32-58,0-1 1,0 0 0,0 1-1,-1-1 1,1 1-1,-1-1 1,1 1-1,-1-1 1,0 1-1,0 0 1,0-1-1,0 1 1,0 0-1,-3-4 1,3 5-8,1 1 1,-1 0-1,1-1 1,-1 1-1,1 0 0,-1-1 1,1 1-1,-1 0 1,1 0-1,-1-1 0,1 1 1,-1 0-1,1 0 1,-1 0-1,1 0 0,-1 0 1,0 0-1,1 0 1,-1 0-1,1 0 0,-1 0 1,1 0-1,-1 0 1,0 1-1,-1 0 0,0-1 0,1 1 0,-1 0-1,1 0 1,0 1 0,-1-1 0,1 0 0,0 0 0,0 1 0,0-1-1,-2 3 1,-3 7 1,0 0 0,1 0-1,0 0 1,1 1 0,0 0 0,1 0-1,-3 21 1,2 1 8,0 53 0,4-78-7,0-1 0,1 1 1,0-1-1,0 0 0,5 16 0,-6-22 0,1-1 0,-1 1 0,1-1 0,0 1-1,0-1 1,-1 1 0,1-1 0,0 1 0,0-1-1,0 0 1,0 1 0,1-1 0,-1 0-1,0 0 1,0 0 0,1 0 0,-1 0 0,1 0-1,-1 0 1,1-1 0,-1 1 0,1 0 0,-1-1-1,1 1 1,0-1 0,-1 0 0,1 0-1,0 1 1,-1-1 0,1 0 0,0 0 0,-1 0-1,1-1 1,3 0 0,3-1 13,0-2 1,-1 1-1,1-1 1,-1 0-1,0 0 1,0-1-1,0 0 1,-1-1-1,11-10 0,3-1 23,17-18 25,-24 22-39,1 1-1,-1 0 0,2 1 1,0 0-1,31-16 0,-43 25-23,0 1-1,0 0 1,0 0-1,1 0 0,-1 0 1,0 1-1,0-1 1,1 1-1,-1 0 0,0 0 1,1 0-1,-1 0 1,0 1-1,0-1 0,1 1 1,-1 0-1,0 0 1,0 0-1,0 0 0,0 1 1,0-1-1,0 1 1,3 2-1,2 2-3,-1 2 0,0-1 0,0 1 0,-1 0 0,10 17 0,4 3 3,-20-27 1,0-1 0,1 1 0,-1 0 0,0-1 0,1 1 0,-1 0 0,1-1 0,-1 1 0,1-1 0,-1 1 0,1-1 0,0 1 0,-1-1 0,1 1 0,0-1 0,-1 0 0,1 1 0,0-1 0,-1 0-1,1 0 1,0 1 0,0-1 0,-1 0 0,1 0 0,0 0 0,0 0 0,-1 0 0,1 0 0,0 0 0,0 0 0,-1 0 0,1 0 0,0-1 0,0 1 0,-1 0 0,1 0 0,0-1 0,-1 1 0,1-1 0,0 1-1,-1 0 1,1-1 0,-1 1 0,1-1 0,0 1 0,-1-1 0,1 0 0,-1 1 0,0-1 0,1 1 0,-1-1 0,1 0 0,-1 1 0,1-2 0,3-7 4,0 1 1,0-1-1,4-15 1,-5 14-3,10-31 2,-10 26-7,2 1 1,0-1-1,1 1 1,12-23-1,-18 37 0,1-1 0,-1 0-1,1 0 1,-1 1 0,1-1 0,-1 0 0,1 1 0,0-1-1,-1 0 1,1 1 0,0-1 0,-1 1 0,1-1-1,0 1 1,0 0 0,0-1 0,-1 1 0,1 0-1,0-1 1,1 1 0,-1 0-1,0 0 1,-1 0-1,1 1 1,-1-1-1,1 0 1,0 0-1,-1 1 1,1-1-1,-1 0 1,1 1-1,0-1 1,-1 1-1,1-1 1,-1 1-1,0-1 1,1 1-1,-1-1 1,1 1-1,-1-1 1,1 2-1,2 3-30,-1 1-1,0 0 0,1 0 0,0 8 0,-3-13 31,7 24-297,-2 1 0,-1-1 0,-1 1 0,-2 0 0,0 0 0,-2 0 0,-3 27 0,-2-36-122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14.269"/>
    </inkml:context>
    <inkml:brush xml:id="br0">
      <inkml:brushProperty name="width" value="0.05" units="cm"/>
      <inkml:brushProperty name="height" value="0.05" units="cm"/>
    </inkml:brush>
  </inkml:definitions>
  <inkml:trace contextRef="#ctx0" brushRef="#br0">0 132 16131,'30'-16'1321,"10"6"-1001,2 0-104,5-3 216,-1-4 1280,1 0-1392,-5-5 80,-10-5-79</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15.444"/>
    </inkml:context>
    <inkml:brush xml:id="br0">
      <inkml:brushProperty name="width" value="0.05" units="cm"/>
      <inkml:brushProperty name="height" value="0.05" units="cm"/>
    </inkml:brush>
  </inkml:definitions>
  <inkml:trace contextRef="#ctx0" brushRef="#br0">0 13 16612,'8'15'808,"-2"0"1,0 1-1,8 32 1,-2-4 4,-4-20-574,5 18-10,2-1-1,22 45 0,-35-83-216,-1 0-1,1 0 0,0 0 1,-1 0-1,1 0 1,1 0-1,-1-1 0,0 1 1,1-1-1,-1 0 0,1 0 1,0 0-1,0 0 0,5 3 1,-7-5 2,1 1 0,-1-1 0,0 0 0,1 0 0,-1 0 0,0 0 0,0 0 0,1 0 0,-1 0 1,0 0-1,1 0 0,-1-1 0,0 1 0,0-1 0,3 0 0,-2-1 16,1 1 0,0-1 0,-1 0 0,0 0 1,1 0-1,-1 0 0,0-1 0,3-3 0,10-18 180,-1 0 0,-2-1 0,0-1 0,-2 0 0,12-40-1,-10 26 113,27-56 0,-39 94-319,1 0 0,0 0 0,1 0 0,-1 1 0,0-1 0,0 0 0,1 1 0,-1-1 0,3-1 0,-4 3-4,1 0 1,-1-1-1,1 1 0,-1 0 1,1 0-1,0 0 1,-1 0-1,1 0 0,-1 0 1,1 0-1,0 0 0,-1 0 1,1 0-1,-1 0 0,1 0 1,-1 0-1,1 0 1,0 0-1,-1 1 0,1-1 1,-1 0-1,1 0 0,-1 1 1,1-1-1,-1 0 1,1 1-1,-1-1 0,0 1 1,1-1-1,-1 1 0,1-1 1,-1 0-1,0 1 1,1-1-1,-1 1 0,0 0 1,0-1-1,1 1 0,-1-1 1,0 1-1,4 7-20,0 0 0,-1 0-1,0 0 1,-1 0 0,4 16-1,3 50-79,-4-26 49,-3-35 16,0 0 1,7 20-1,-9-33 34,0 1 1,0-1-1,0 0 1,0 1-1,0-1 1,0 0-1,0 1 0,0-1 1,0 0-1,0 1 1,0-1-1,1 0 1,-1 1-1,0-1 0,0 0 1,0 1-1,1-1 1,-1 0-1,0 0 0,0 1 1,1-1-1,-1 0 1,0 0-1,1 1 1,-1-1-1,0 0 0,0 0 1,1 0-1,-1 0 1,0 0-1,1 1 1,-1-1-1,0 0 0,1 0 1,-1 0-1,1 0 1,-1 0-1,0 0 0,1 0 1,-1 0-1,0 0 1,1-1-1,11-14-28,3-29 28,7-42 48,9-29 85,-31 114-128,0 0 0,0 0 0,1 0 0,-1 0 0,1 0 0,-1 0 0,1 0 0,-1 0-1,1 1 1,0-1 0,-1 0 0,1 0 0,0 0 0,1 0 0,-2 1-2,0 0 0,1 0 0,-1-1 0,0 1 0,1 0 0,-1 0 0,0 0 0,1 0 0,-1 0 0,0 0 0,1 1 0,-1-1 0,0 0 0,0 0 0,1 0 0,-1 0 0,0 0 0,1 0 0,-1 0 0,0 1 0,0-1 0,1 0 0,-1 0 0,0 0 0,0 1 0,1-1 0,-1 0 0,0 0 0,0 1 0,3 2 1,-2 1 0,1-1 0,0 0 0,-1 1-1,1-1 1,0 6 0,14 57-6,-11-37-7,2-1 0,14 37 0,-20-62 11,0-1-1,1 1 1,-1-1 0,0 0 0,1 1-1,-1-1 1,1 0 0,0 0 0,0 0 0,0 0-1,0 0 1,0 0 0,3 1 0,-4-2 0,0-1 0,1 1 0,-1-1 0,0 0 0,0 0 0,0 1 0,1-1 0,-1 0 0,0 0 0,0 0 0,1 0 0,-1-1 0,0 1 1,0 0-1,0 0 0,1-1 0,-1 1 0,0-1 0,0 1 0,0-1 0,0 1 0,0-1 0,0 0 0,0 0 0,0 1 0,0-1 0,0 0 0,0 0 0,-1 0 0,2-1 0,5-7 9,0-1-1,0 1 0,-2-1 1,1 0-1,-1-1 0,6-17 1,17-72 68,-19 63-63,-9 37-14,0 0 0,0-1-1,0 1 1,0 0 0,0 0 0,0 0 0,0-1 0,0 1 0,0 0 0,0 0 0,0 0-1,0-1 1,0 1 0,0 0 0,0 0 0,0 0 0,0-1 0,0 1 0,0 0 0,0 0-1,0 0 1,0 0 0,1-1 0,-1 1 0,0 0 0,0 0 0,0 0 0,0 0-1,0 0 1,1-1 0,-1 1 0,0 0 0,0 0 0,0 0 0,1 0 0,-1 0 0,0 0-1,0 0 1,0 0 0,0 0 0,1 0 0,-1 0 0,0 0 0,0 0 0,0 0 0,1 0-1,4 11-6,3 21-18,0 19-1,14 67-1,-19-105 25,1-1-1,0 0 1,1 0 0,0 0 0,1 0 0,13 20 0,-18-31 2,0 1 0,1 0 0,-1-1 0,0 1 0,1-1 0,-1 1 0,1-1 0,-1 0 0,1 0 0,0 1 0,0-1 0,-1 0 0,1-1 0,0 1-1,0 0 1,0 0 0,0-1 0,0 1 0,3-1 0,-3 0 2,0 0 1,0-1-1,0 1 0,-1-1 1,1 1-1,0-1 0,0 0 0,0 0 1,0 1-1,-1-1 0,1-1 0,0 1 1,-1 0-1,1 0 0,2-3 1,3-5 13,-1 1 0,0-1 1,0 0-1,-1 0 0,8-17 1,0-8 67,-2-1 0,-2-1 0,-1 0 0,6-57 0,-9 59-12,-6 44-70,1 0 0,0 0 0,2 10 0,0 11-11,-2-20-17,0 26-335,2 0-1,12 68 1,-8-88-411,-6-17 736,0 1 0,1-1-1,-1 0 1,0 0 0,0 1-1,0-1 1,1 0 0,-1 0 0,0 0-1,0 1 1,0-1 0,1 0-1,-1 0 1,0 0 0,0 0 0,1 0-1,-1 1 1,0-1 0,0 0-1,1 0 1,-1 0 0,0 0 0,1 0-1,-1 0 1,0 0 0,1 0-1,-1 0 1,1 0 0,0-1-46,1-1 1,-1 1-1,0 0 1,1 0-1,-1-1 0,0 1 1,0-1-1,0 1 1,0-1-1,0 0 1,0 1-1,0-1 1,0-3-1,12-25-697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33:15.470"/>
    </inkml:context>
    <inkml:brush xml:id="br0">
      <inkml:brushProperty name="width" value="0.05" units="cm"/>
      <inkml:brushProperty name="height" value="0.05" units="cm"/>
    </inkml:brush>
  </inkml:definitions>
  <inkml:trace contextRef="#ctx0" brushRef="#br0">356 202 12387,'-2'-2'80,"0"0"1,0-1-1,0 1 1,0 1-1,-1-1 1,1 0-1,-1 1 0,1-1 1,-1 1-1,1-1 1,-1 1-1,0 0 1,0 0-1,0 1 1,-4-2-1,3 2-50,0 0-1,0 1 1,1-1-1,-1 1 1,0 0-1,0-1 1,0 2-1,1-1 1,-1 0-1,1 1 1,-7 3-1,-2 3 29,1 0-1,-1 0 0,2 2 0,-1-1 1,1 1-1,0 1 0,1-1 0,1 2 1,-1-1-1,2 1 0,0 1 0,-10 21 1,-1 11 12,3-1 0,-15 69 0,6 2-40,6 0-1,4 1 1,6 1 0,11 204-1,3-242-34,4 0 1,3-1-1,4 0 0,41 118 0,-49-170-4,2 0-1,21 34 0,-28-52 7,1-1-1,0 1 1,1-1-1,0 0 0,0-1 1,0 0-1,1 0 1,-1 0-1,2 0 0,-1-1 1,13 6-1,-17-9 4,0-1-1,0 0 0,1 0 0,-1 0 1,0-1-1,1 1 0,-1-1 1,0 0-1,1 0 0,-1 0 1,1 0-1,-1 0 0,0-1 0,6-1 1,-3 0 6,-1 0 1,0 0 0,0-1 0,0 0-1,0 0 1,-1 0 0,1 0 0,4-6-1,3-3 39,0-1 0,-2 0 0,1-1 0,-2 0 0,9-17 0,6-17 131,-1-1 0,-3-1 0,16-63-1,29-161 432,13-192 43,-69 375-696,-4 0 0,-4-1 0,-12-106 1,6 165-15,0 1 0,-2-1 1,-2 1-1,-1 1 0,-16-36 1,18 50 31,-1-1 0,-1 1 0,0 1 0,-1 0 0,-1 0 0,-1 1 0,0 1 0,-1 0 0,0 1 0,-18-13 0,26 21-20,-1 1 0,0 0 0,0 1 0,0 0 0,0 0 0,0 0 1,-1 1-1,-11-3 0,16 5 30,1 0 0,-1-1 1,1 1-1,-1 0 1,1 0-1,-1 0 0,1 1 1,-1-1-1,1 1 0,-1-1 1,1 1-1,0 0 1,-1 0-1,1 0 0,0 0 1,0 0-1,0 1 1,0-1-1,0 0 0,0 1 1,0 0-1,0-1 1,0 1-1,1 0 0,-1 0 1,1 0-1,-1 0 0,1 0 1,0 1-1,-2 2 1,-4 22-165</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15.895"/>
    </inkml:context>
    <inkml:brush xml:id="br0">
      <inkml:brushProperty name="width" value="0.05" units="cm"/>
      <inkml:brushProperty name="height" value="0.05" units="cm"/>
    </inkml:brush>
  </inkml:definitions>
  <inkml:trace contextRef="#ctx0" brushRef="#br0">88 1 16243,'-5'11'848,"-1"0"-1,0 0 0,-1 0 0,-9 12 1,10-15-549,0-1 1,0 1 0,1 0 0,1 1 0,-1-1 0,1 1 0,1 0-1,-3 10 1,5-19-292,1 1-1,0-1 1,0 0-1,0 0 1,0 1-1,-1-1 1,1 0-1,0 1 1,0-1-1,0 0 1,0 0 0,0 1-1,0-1 1,0 0-1,0 1 1,0-1-1,0 0 1,0 1-1,0-1 1,0 0-1,0 1 1,0-1-1,0 0 1,0 0-1,0 1 1,1-1-1,-1 0 1,0 1-1,0-1 1,0 0-1,0 0 1,1 1-1,-1-1 1,0 0 0,0 0-1,1 0 1,-1 1-1,0-1 1,0 0-1,1 0 1,-1 0-1,0 0 1,0 0-1,1 1 1,-1-1-1,0 0 1,1 0-1,-1 0 1,0 0-1,1 0 1,-1 0-1,0 0 1,0 0-1,1 0 1,-1 0-1,0 0 1,1 0 0,-1 0-1,0 0 1,1-1-1,-1 1 1,0 0-1,0 0 1,1 0-1,-1 0 1,0 0-1,0-1 1,1 1-1,-1 0 1,26-18-4,-18 11 0,-2 4-59,1-1 0,-1 1 1,1 0-1,0 1 0,0 0 0,0 0 0,0 0 1,0 1-1,0 0 0,0 0 0,0 1 0,1 0 1,-1 0-1,0 0 0,0 1 0,0 0 0,0 1 0,0 0 1,0 0-1,0 0 0,0 1 0,-1 0 0,1 0 1,-1 1-1,0 0 0,0 0 0,0 0 0,0 1 1,5 6-1,-8-8 45,0 0 0,0 0 1,-1 0-1,1 0 0,-1 1 1,0 0-1,1-1 0,-2 1 0,1 0 1,0 0-1,-1 0 0,0 0 1,0 0-1,0 0 0,0 0 1,-1 1-1,0 7 0,0-6 67,-1 1 0,0-1-1,-1 1 1,1-1 0,-1 1-1,-1-1 1,1 0 0,-1 0-1,0 0 1,-7 10 0,4-9 30,0 1-1,0 0 1,-1-1-1,0 0 1,0-1 0,0 0-1,-11 7 1,12-10-84,1 1 0,-1-1 0,0 0 0,0-1 0,0 0 0,0 0 0,0 0 0,0-1 0,-1 1 0,-10-1 0,13-1-143,0 0 0,1 0 1,-1 0-1,1-1 0,-1 1 1,0-1-1,1 0 1,0 0-1,-1-1 0,1 1 1,-1-1-1,1 1 0,0-1 1,0 0-1,0 0 0,0-1 1,1 1-1,-1 0 1,0-1-1,1 0 0,0 0 1,-1 0-1,1 0 0,0 0 1,1 0-1,-1 0 1,1 0-1,-1-1 0,1 1 1,0-1-1,0 1 0,0-1 1,1 1-1,-1-1 0,1 0 1,0-6-1,6-17-733</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16.316"/>
    </inkml:context>
    <inkml:brush xml:id="br0">
      <inkml:brushProperty name="width" value="0.05" units="cm"/>
      <inkml:brushProperty name="height" value="0.05" units="cm"/>
    </inkml:brush>
  </inkml:definitions>
  <inkml:trace contextRef="#ctx0" brushRef="#br0">123 8 16684,'0'0'40,"0"0"1,1 0 0,-1 0 0,0 0-1,0 0 1,0-1 0,0 1-1,0 0 1,0 0 0,1 0 0,-1 0-1,0 0 1,0 0 0,0-1 0,0 1-1,0 0 1,0 0 0,0 0 0,0 0-1,0-1 1,0 1 0,1 0 0,-1 0-1,0 0 1,0 0 0,0-1 0,0 1-1,0 0 1,0 0 0,0 0 0,-1 0-1,1-1 1,0 1 0,0 0-1,0 0 1,0 0 0,0 0 0,0-1-1,0 1 1,0 0 0,0 0 0,0 0-1,0 0 1,-1 0 0,1-1 0,0 1-1,0 0 1,0 0 0,0 0 0,0 0-1,-1 0 1,1 0 0,0 0 0,0 0-1,0 0 1,0-1 0,-1 1 0,1 0-1,0 0 1,0 0 0,0 0 0,0 0-1,-1 0 1,1 0 0,-16 10 1300,-19 19 41,24-16-1098,-1 1 0,-9 16 0,17-24-268,1 0 0,0 0 0,0 0-1,0 0 1,1 1 0,0-1 0,0 1 0,-1 10 0,3-16-16,0 0 0,0 0 0,0 0 0,0 0 0,0-1-1,0 1 1,0 0 0,0 0 0,1 0 0,-1 0 0,0 0 0,1 0-1,-1 0 1,1-1 0,-1 1 0,1 0 0,-1 0 0,1-1 0,-1 1-1,1 0 1,0-1 0,-1 1 0,1 0 0,0-1 0,0 1 0,0-1-1,-1 1 1,1-1 0,0 0 0,0 1 0,0-1 0,0 0 0,0 0-1,0 1 1,0-1 0,-1 0 0,1 0 0,0 0 0,0 0 0,2 0-1,5-1-13,1 1 0,-1-1 0,15-4-1,-11 2 10,-3 2-3,1 0 0,0 0 0,-1 0 0,1 1 0,0 1 0,18 3-1,-25-4 3,0 1 0,0 0 0,0 0-1,0 0 1,0 0 0,-1 0-1,1 1 1,0-1 0,-1 1-1,1 0 1,-1 0 0,0 0 0,0 0-1,0 0 1,0 0 0,0 1-1,0-1 1,0 1 0,-1-1 0,1 1-1,-1-1 1,0 1 0,0 0-1,0 0 1,0 0 0,1 4 0,-1 3 6,0-1 0,-1 1 1,0-1-1,-1 1 1,1-1-1,-2 1 0,-3 12 1,4-17-65,0 0 0,-1-1 0,1 1 0,-1-1 0,0 1 0,0-1 0,-1 0 0,1 0 0,-1 0 0,0 0 0,0 0 0,0-1 0,-1 1 0,1-1 0,-1 0 0,-5 4 0,8-7 53,1 1-1,-1-1 1,0 0-1,0 0 1,1 1-1,-1-1 1,0 0-1,0 0 1,1 0-1,-1 0 1,0 0-1,0 0 1,0 0-1,1 0 0,-1 0 1,0 0-1,0 0 1,1 0-1,-1-1 1,0 1-1,0 0 1,1 0-1,-1-1 1,0 1-1,1-1 1,-1 1-1,0-1 1,1 1-1,-1-1 1,1 1-1,-1-1 1,1 1-1,-1-1 1,1 1-1,-1-2 1,-6-16-250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16.720"/>
    </inkml:context>
    <inkml:brush xml:id="br0">
      <inkml:brushProperty name="width" value="0.05" units="cm"/>
      <inkml:brushProperty name="height" value="0.05" units="cm"/>
    </inkml:brush>
  </inkml:definitions>
  <inkml:trace contextRef="#ctx0" brushRef="#br0">0 147 15651,'7'-5'272,"-1"0"0,0 0-1,0 0 1,0-1 0,0 0-1,-1 0 1,0 0 0,0-1-1,-1 0 1,0 1 0,0-2-1,-1 1 1,1 0 0,-2-1-1,1 1 1,2-17 0,-4 23-219,-1 0 0,0 0 0,0 0-1,0 0 1,0 0 0,0-1 0,0 1 0,0 0 0,-1 0 0,1 0 0,0 0 0,-1 0 0,1 0 0,0 0 0,-1 0 0,0-2 0,0 3-25,1 0 1,0 0-1,-1-1 1,1 1-1,0 0 1,-1 0-1,1 0 1,-1 0-1,1-1 1,0 1-1,-1 0 1,1 0-1,-1 0 1,1 0 0,-1 0-1,1 0 1,-1 0-1,1 0 1,0 0-1,-1 0 1,1 0-1,-1 1 1,1-1-1,0 0 1,-1 0-1,1 0 1,-1 1-1,-2 0 40,1 1-1,-1 0 1,1 0-1,0 0 1,-1 0 0,1 0-1,0 0 1,0 1-1,1-1 1,-4 6 0,-1 4-39,1 1 0,0 0 0,1 0 0,0 0 0,1 0 0,0 1 0,2 0 0,-1-1 0,1 1 0,1 0 0,3 26 0,-2-38-29,-1 1-1,1-1 1,-1 0 0,1 1 0,0-1 0,0 0 0,0 1 0,0-1 0,1 0 0,-1 0 0,0 0 0,1 0 0,-1 0 0,1 0 0,0-1 0,0 1 0,0-1 0,-1 1 0,2-1 0,-1 1 0,2 0-1,-1-1 1,1 0 0,-1 0-1,0 0 1,1-1 0,-1 0-1,1 1 1,-1-1 0,0 0-1,1-1 1,-1 1 0,0-1-1,1 1 1,-1-1 0,0 0-1,4-2 1,13-6 0,-1 0 1,0-2-1,0-1 0,31-25 1,-27 19 3,1 1 1,25-13 0,-46 28-5,0 1 0,0-1-1,0 1 1,0 0 0,1 0 0,-1 0 0,0 0 0,0 0-1,1 1 1,-1 0 0,0 0 0,1 0 0,-1 0-1,0 0 1,0 0 0,1 1 0,2 1 0,-1-1-2,-2 1 1,1 1-1,0-1 1,0 0-1,-1 1 1,1 0-1,-1 0 1,0 0-1,0 0 1,0 0-1,0 1 1,2 4-1,-3-5 2,0-1-1,0 1 0,0-1 1,0 1-1,0-1 0,0 0 1,1 0-1,-1 0 1,1 0-1,4 3 0,-6-5 4,1 0-1,0 1 0,-1-1 0,1 0 0,0 0 1,-1 0-1,1 0 0,0-1 0,-1 1 0,1 0 1,-1-1-1,1 1 0,-1-1 0,1 1 1,-1-1-1,1 0 0,-1 1 0,1-1 0,-1 0 1,0 0-1,1 0 0,1-2 0,14-12-57,-14 11-97,0 1-1,0 0 1,1 0-1,0 0 0,-1 0 1,1 1-1,0-1 1,0 1-1,0 0 0,0 0 1,1 0-1,-1 1 1,5-1-1,-10 1-230,-2 0-65</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17.093"/>
    </inkml:context>
    <inkml:brush xml:id="br0">
      <inkml:brushProperty name="width" value="0.05" units="cm"/>
      <inkml:brushProperty name="height" value="0.05" units="cm"/>
    </inkml:brush>
  </inkml:definitions>
  <inkml:trace contextRef="#ctx0" brushRef="#br0">1 57 20340,'4'1'1361,"9"-4"-1209,5-7-72,11-5-40,8 2-384,8 4 336,5 2-104,9 7-72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17.610"/>
    </inkml:context>
    <inkml:brush xml:id="br0">
      <inkml:brushProperty name="width" value="0.05" units="cm"/>
      <inkml:brushProperty name="height" value="0.05" units="cm"/>
    </inkml:brush>
  </inkml:definitions>
  <inkml:trace contextRef="#ctx0" brushRef="#br0">0 190 17692,'0'0'31,"0"0"1,0 0-1,0 0 0,0 0 1,0 0-1,0 0 0,1 0 1,-1 1-1,0-1 0,0 0 1,0 0-1,0 0 1,0 0-1,0 0 0,0 0 1,0 0-1,0 0 0,0 0 1,0 0-1,0 0 1,0 0-1,0 0 0,1 0 1,-1 0-1,0 0 0,0 0 1,0 0-1,0 0 1,0 0-1,0 0 0,0 0 1,0 0-1,0 0 0,0 0 1,1 0-1,-1 0 0,0 0 1,0 0-1,0 0 1,0 0-1,0 0 0,0 0 1,0 0-1,0 0 0,0 0 1,0 0-1,0 0 1,0 0-1,0-1 0,0 1 1,0 0-1,1 0 0,-1 0 1,0 0-1,0 0 1,0 0-1,0 0 0,0 0 1,0 0-1,0 0 0,0 0 1,0 0-1,0-1 0,0 1 1,0 0-1,0 0 1,0 0-1,0 0 0,4 11 1296,4 25-126,-5-21-789,3 12-97,-2-5-235,1 0 0,1 0 0,1-1 0,1 0-1,18 34 1,-25-53-77,0-1 0,0 1-1,0 0 1,0-1-1,0 1 1,0-1 0,0 1-1,1-1 1,-1 0 0,1 1-1,-1-1 1,1 0-1,-1 0 1,1 0 0,0 0-1,-1 0 1,1-1 0,0 1-1,0 0 1,0-1-1,0 1 1,-1-1 0,1 0-1,0 0 1,0 1 0,0-1-1,0-1 1,0 1-1,0 0 1,0 0 0,0-1-1,0 1 1,-1-1 0,1 1-1,0-1 1,0 0-1,2-1 1,2-3 8,0 1 0,0 0 1,-1-1-1,0 0 0,0-1 0,0 1 0,-1-1 0,7-10 0,10-22 159,31-77-1,-25 52-1,-27 61-161,1 1 0,-1-1-1,1 1 1,0 0 0,-1-1 0,1 1-1,0 0 1,0-1 0,0 1-1,0 0 1,0 0 0,0 0 0,1 0-1,-1 0 1,0 0 0,3-2-1,-4 3-3,1 0 0,0 0 0,-1 0 1,1 0-1,0 0 0,-1 1 0,1-1 0,0 0 0,-1 0 0,1 0 0,0 1 0,-1-1 0,1 0 0,-1 0 0,1 1 0,-1-1 0,1 1 0,-1-1 0,1 0 0,-1 1 0,1-1 0,-1 1 0,1-1 0,-1 1 0,0-1 0,1 2 0,3 5 4,0 0-1,-1 0 1,0 1 0,3 12-1,-5-20-7,5 21-1,1 5-2,2-1 1,0 0 0,14 24-1,-23-47 4,1 0 0,0 0 0,0-1 0,1 1 0,-1 0 0,0-1 0,0 1 0,1-1 1,-1 0-1,1 1 0,-1-1 0,1 0 0,0 0 0,-1 0 0,1 0 0,0 0 0,0 0 0,0 0 0,0-1 0,-1 1 0,4 0 0,-3-1 0,0-1 0,0 1 1,0 0-1,0-1 0,0 1 0,0-1 0,0 0 1,0 0-1,0 0 0,-1 0 0,1 0 1,0 0-1,-1 0 0,1 0 0,0-1 0,-1 1 1,0-1-1,1 1 0,-1-1 0,2-2 1,9-15 3,0 0 1,-1-1 0,-1-1-1,-1 1 1,7-25 0,24-111 17,-37 134-18,-3 17-2,1-1 0,-1 1 1,1 0-1,1 0 0,-1 0 0,1-1 0,-1 1 0,5-6 0,-4 15-1,0 11-1,0 18 0,0 24-35,-3-23-88,2 1-1,2-1 0,1 0 1,14 58-1,-17-89 4,0-1 0,1 1 0,-1 0 0,0 0 0,1-1 0,-1 1 0,1-1 0,0 0 0,3 4 0,-5-5 91,1-1 0,-1 0 0,0 0 1,1 1-1,-1-1 0,0 0 0,0 0 0,1 0 0,-1 0 0,1 1 1,-1-1-1,0 0 0,1 0 0,-1 0 0,0 0 0,1 0 0,-1 0 1,0 0-1,1 0 0,-1 0 0,1 0 0,-1 0 0,0 0 0,1 0 0,-1 0 1,0-1-1,1 1 0,0 0 0,-1-1 2,1 0-1,0 0 1,0 0-1,0 0 1,-1 0 0,1 0-1,-1 0 1,1 0-1,0 0 1,-1-1-1,0 1 1,1 0 0,-1-2-1,5-24-555</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18.027"/>
    </inkml:context>
    <inkml:brush xml:id="br0">
      <inkml:brushProperty name="width" value="0.05" units="cm"/>
      <inkml:brushProperty name="height" value="0.05" units="cm"/>
    </inkml:brush>
  </inkml:definitions>
  <inkml:trace contextRef="#ctx0" brushRef="#br0">3 1 16163,'-3'21'1497,"3"7"-1201,2 2-488,5 0 872,9-3-560,5-4-160,8-9-168</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18.728"/>
    </inkml:context>
    <inkml:brush xml:id="br0">
      <inkml:brushProperty name="width" value="0.05" units="cm"/>
      <inkml:brushProperty name="height" value="0.05" units="cm"/>
    </inkml:brush>
  </inkml:definitions>
  <inkml:trace contextRef="#ctx0" brushRef="#br0">142 562 17100,'-13'10'314,"-1"0"0,1 1 1,1 1-1,0 0 1,1 0-1,0 1 0,-14 22 1,21-28-252,0 0 1,0 1-1,1-1 0,-1 1 1,2 0-1,-1 0 0,1 0 1,1 1-1,-1-1 0,1 0 1,1 1-1,0-1 0,0 0 1,0 1-1,1-1 0,0 0 1,3 9-1,-3-13-65,-1-1 0,1 0-1,0 1 1,1-1 0,-1 0 0,1 0-1,-1 0 1,1 0 0,0 0 0,0-1-1,0 1 1,0 0 0,1-1 0,-1 0-1,1 1 1,-1-1 0,1 0 0,0 0 0,0 0-1,0-1 1,0 1 0,0-1 0,0 0-1,0 0 1,0 0 0,1 0 0,-1 0-1,0-1 1,1 1 0,-1-1 0,1 0-1,-1 0 1,0 0 0,1-1 0,-1 1-1,5-2 1,4-1-27,0 0-1,0-2 1,0 1-1,0-2 1,-1 1-1,1-2 1,-2 1 0,16-13-1,-8 4 27,-1-1 1,0-1-1,-1 0 0,-1-1 1,-1 0-1,-1-1 0,0-1 0,-2 0 1,0-1-1,-1 0 0,-1-1 1,11-42-1,-13 36 36,-2-1 0,-1 1 0,-1-1 0,-1 1 0,-2-1 0,0 0 0,-2 0 0,-2 1 0,0-1 0,-10-28 0,11 45 32,-1 1-1,-10-23 1,12 30-45,0 1 1,0 0-1,0 0 1,0 0-1,0 0 1,-1 0-1,0 0 1,1 1-1,-1-1 0,0 1 1,0 0-1,0 0 1,-5-3-1,6 5-12,1-1-1,-1 1 1,0-1-1,1 1 1,-1 0 0,1-1-1,-1 1 1,0 0-1,1 0 1,-1 0-1,1 0 1,-1 1 0,0-1-1,1 0 1,-1 1-1,1-1 1,-1 1-1,1-1 1,-1 1-1,1 0 1,-1 0 0,1 0-1,0-1 1,-1 1-1,1 1 1,0-1-1,0 0 1,0 0 0,0 0-1,0 1 1,0-1-1,0 0 1,0 1-1,0 1 1,-4 6 16,0 1 0,1-1 0,0 1 0,-3 11-1,6-15-9,-17 60 15,3 0 1,3 0-1,3 1 1,-1 115 0,9-167-27,2 1 1,0-1-1,0 0 1,2 0 0,0 0-1,7 22 1,-9-33-3,1-1-1,0 0 1,-1 0 0,1 0 0,0 1 0,0-2 0,1 1 0,-1 0 0,0 0-1,1-1 1,0 0 0,0 1 0,0-1 0,3 2 0,-2-3-1,-1 1 1,1-1-1,-1 0 0,1 0 1,0-1-1,-1 1 0,1-1 1,0 0-1,0 0 0,-1 0 1,1 0-1,0-1 0,0 0 1,-1 1-1,1-1 0,5-3 1,6-2-3,0 0 0,-1-2 0,0 1 1,0-2-1,-1 0 0,13-12 0,74-71-21,-72 65 17,13-15-12,-23 23-7,0 2 0,1 0 1,23-17-1,-40 33 22,-1 0-1,1 0 1,0-1-1,0 2 1,-1-1 0,1 0-1,0 0 1,0 0 0,0 1-1,0-1 1,0 1 0,0 0-1,0-1 1,4 1-1,-5 1 4,0-1-1,1 1 0,-1-1 0,0 1 0,0 0 1,0-1-1,0 1 0,0 0 0,0 0 0,0 0 1,-1 0-1,1-1 0,0 1 0,0 1 0,-1-1 1,1 0-1,-1 0 0,1 0 0,-1 0 1,1 0-1,-1 0 0,1 1 0,-1-1 0,0 0 1,0 0-1,0 2 0,3 17 3,-1 0 0,-2 35-1,-1-36 20,1 0 0,1 0 0,4 26 0,-5-44-18,1 0 0,-1 0 0,0 0 0,0 0 0,0 0 0,1 0 0,-1 0 0,1 0 0,-1 0 0,1 0 0,-1 0 0,1 0 0,-1 0 0,1-1 0,0 1 0,-1 0 0,1 0 0,0-1 0,2 2 0,-3-2-2,1 0-1,0 0 1,-1 0-1,1 0 1,0 0-1,-1 0 1,1 0-1,0 0 1,-1 0-1,1 0 1,0-1-1,-1 1 1,1 0-1,-1 0 1,1-1-1,0 1 1,-1-1-1,1 1 1,-1 0-1,1-1 1,-1 1-1,1-2 1,4-3-20,-1 0 1,0 0 0,-1-1-1,1 0 1,2-6 0,10-25-104,-1 0 0,-3-2 1,0 0-1,-3 0 0,8-67 1,-12 49 44,-3 1 1,-2-1 0,-10-80 0,8 126 113,0-1 1,0 1 0,-1 0-1,-5-14 1,8 25-34,0-1-1,0 1 1,0 0 0,0-1-1,0 1 1,0 0 0,-1-1 0,1 1-1,0 0 1,0-1 0,0 1 0,-1 0-1,1-1 1,0 1 0,0 0 0,-1-1-1,1 1 1,0 0 0,0 0 0,-1 0-1,1-1 1,0 1 0,-1 0 0,1 0-1,0 0 1,-1 0 0,1-1 0,-1 1-1,1 0 1,-1 0 0,-4 10 76,0 18 7,2 25-53,2 1 0,2 0 0,3 0 0,2-1 0,2 1 0,23 77 0,-24-110-109,0-1-1,2 0 1,0 0-1,1 0 1,1-1 0,24 32-1,-110-134-2750,22 27 3076,-61-84 0,111 137-116,0-1 0,1 0 0,0 0-1,0 0 1,0 0 0,-2-8 0,4 11-96,0 0 1,-1 0-1,1 0 1,0 0-1,0 0 1,0 0-1,0 0 1,1 0-1,-1 0 1,0 0-1,0 0 1,0 0-1,1 0 1,-1 0-1,1 0 1,-1 1-1,0-1 1,1 0 0,0 0-1,-1 0 1,1 1-1,-1-1 1,1 0-1,0 0 1,0 1-1,-1-1 1,1 1-1,0-1 1,0 1-1,0-1 1,0 1-1,0-1 1,-1 1-1,1 0 1,2-1-1,27-7 258,1 2-1,0 0 1,37-1 0,11-1-536,42-10 95,-68 13 24</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19.157"/>
    </inkml:context>
    <inkml:brush xml:id="br0">
      <inkml:brushProperty name="width" value="0.05" units="cm"/>
      <inkml:brushProperty name="height" value="0.05" units="cm"/>
    </inkml:brush>
  </inkml:definitions>
  <inkml:trace contextRef="#ctx0" brushRef="#br0">0 280 16379,'23'5'1761,"19"-7"-969,2-1-280,19-7 1329,16 0-865,18-6-296,7 1-40,6-4-264,7 2-88,17 2-240,5-2-120,0 0-224,-6 1-208,6-1-568,-1-2 1744,-6-6-864,-9-7-112,-21-2 56</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19.874"/>
    </inkml:context>
    <inkml:brush xml:id="br0">
      <inkml:brushProperty name="width" value="0.05" units="cm"/>
      <inkml:brushProperty name="height" value="0.05" units="cm"/>
    </inkml:brush>
  </inkml:definitions>
  <inkml:trace contextRef="#ctx0" brushRef="#br0">5 71 16820,'-3'2'2391,"2"8"-1306,4 16-404,-3-21-308,0-3-339,19 117 1243,-15-99-1221,0-1-1,2 0 1,0-1 0,10 20 0,-15-36-53,-1-1 0,1 1 0,0-1 1,0 1-1,-1-1 0,1 0 1,0 1-1,0-1 0,0 0 1,1 0-1,-1 1 0,0-1 1,0 0-1,1 0 0,-1 0 0,0-1 1,1 1-1,-1 0 0,1 0 1,-1-1-1,1 1 0,0-1 1,-1 1-1,1-1 0,-1 0 1,1 0-1,0 0 0,-1 0 0,1 0 1,0 0-1,-1 0 0,1 0 1,0-1-1,-1 1 0,1 0 1,2-2-1,5-3 14,-1 1 0,0-1 1,-1-1-1,1 1 0,9-11 1,-16 15-16,122-119 209,37-33 84,-149 144-273,1 0-1,0 1 0,1 0 1,14-6-1,-24 12-17,0 1 1,0 0-1,0 0 1,1 0-1,-1 0 1,0 1-1,1-1 1,-1 1-1,0 0 1,5 0-1,-6 1-1,0-1-1,-1 0 0,1 1 1,0 0-1,-1-1 1,1 1-1,-1 0 1,1 0-1,-1 0 1,1 0-1,-1 0 0,0 0 1,1 0-1,-1 0 1,0 1-1,0-1 1,0 0-1,0 1 0,0-1 1,0 1-1,1 1 1,1 7-1,0-1 1,-1 0-1,0 1 1,0 0-1,-1-1 1,0 1-1,-1 0 1,0 0-1,-2 10 1,2 5-2,-3 26 6,1-30 5,3 42 0,-2-62-11,1 1 0,0-1 0,1 0-1,-1 0 1,0 0 0,0 0 0,0 1 0,1-1 0,-1 0-1,0 0 1,1 0 0,-1 0 0,1 0 0,0 0 0,-1 0-1,1 0 1,0 0 0,1 1 0,-2-2 0,1 0 0,0 0 0,-1 0 0,1 0 0,-1 0 0,1 0 0,-1 0 0,1 0-1,0 0 1,-1 0 0,1 0 0,-1 0 0,1-1 0,-1 1 0,1 0 0,-1 0 0,1-1 0,-1 1 0,1 0 0,-1-1 0,1 1 0,-1 0 0,0-1 0,1 1 0,0-1-1,3-5 7,1 0 0,-1 0 0,0 0 0,5-10 0,33-76 46,25-46 19,-65 135-69,0-1-1,0 1 1,1 0-1,-1 0 0,1 0 1,-1 0-1,1 0 1,0 0-1,4-2 1,-6 5-3,0-1 0,0 1 1,0-1-1,0 1 0,0 0 1,0 0-1,0 0 0,-1-1 1,1 1-1,0 0 1,0 0-1,0 0 0,0 0 1,0 1-1,0-1 0,0 0 1,0 0-1,0 1 0,0-1 1,0 0-1,0 1 0,0-1 1,0 1-1,-1-1 1,1 1-1,0-1 0,0 1 1,-1 0-1,1-1 0,0 1 1,-1 0-1,1 0 0,0-1 1,-1 1-1,1 0 0,-1 0 1,0 0-1,1 0 0,0 1 1,4 9 0,-1 0 0,0 0 1,0 0-1,-1 0 0,3 20 1,3 63-57,-8-75 7,0-5-14,0 34-899,-1-48 953,0 1-1,1-1 0,-1 0 1,0 0-1,0 1 0,0-1 1,0 0-1,0 1 0,0-1 1,0 0-1,0 1 0,-1-1 0,1 0 1,0 1-1,0-1 0,0 0 1,0 1-1,0-1 0,0 0 1,-1 1-1,1-1 0,0 0 1,0 0-1,0 1 0,-1-1 1,1 0-1,0 0 0,0 0 1,-1 1-1,1-1 0,-1 0 1,-4-10-187,-1-11-94</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20.260"/>
    </inkml:context>
    <inkml:brush xml:id="br0">
      <inkml:brushProperty name="width" value="0.05" units="cm"/>
      <inkml:brushProperty name="height" value="0.05" units="cm"/>
    </inkml:brush>
  </inkml:definitions>
  <inkml:trace contextRef="#ctx0" brushRef="#br0">50 1 22357,'-7'10'1512,"-6"-3"-1392,0-2-184,9-2 16,2-3-632,-2-1 560,0-5-152,1-4-144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34:01.408"/>
    </inkml:context>
    <inkml:brush xml:id="br0">
      <inkml:brushProperty name="width" value="0.05" units="cm"/>
      <inkml:brushProperty name="height" value="0.05" units="cm"/>
    </inkml:brush>
  </inkml:definitions>
  <inkml:trace contextRef="#ctx0" brushRef="#br0">252 0 11146,'-17'21'515,"1"0"-1,1 1 1,0 1-1,2 0 1,1 1-1,-15 40 1,12-18-330,2 1 0,-11 84 0,14-63-170,-45 356 183,36 3 224,22-359-387,4 0-1,2 0 1,3-1-1,4-1 0,2 0 1,52 123-1,-66-181-37,1 4-7,0 0 0,1-1 0,0 0 0,10 12 0,-15-21 5,0-1-1,0 1 1,0 0-1,1-1 1,-1 1 0,0-1-1,1 0 1,-1 1 0,1-1-1,0 0 1,0 0 0,-1 0-1,1 0 1,0 0-1,0-1 1,0 1 0,0 0-1,0-1 1,0 0 0,0 1-1,0-1 1,0 0-1,0 0 1,0 0 0,0 0-1,0 0 1,0-1 0,0 1-1,0-1 1,0 1 0,-1-1-1,1 1 1,0-1-1,2-1 1,4-4-25,1 0 1,-1 0-1,-1-1 0,1 0 0,-1 0 0,-1-1 1,11-15-1,35-65-98,-41 67 102,33-71 32,-5 0 0,38-138-1,-51 138 11,-3 0-1,-5-2 0,7-106 0,-21 130-59,-2-1-1,-4 1 1,-3 0-1,-27-132 1,24 171 41,-1 0 1,-1 1-1,-2 0 1,-20-36-1,21 46-2,-1 1-1,-1 0 0,0 1 1,-2 1-1,0 0 1,-34-28-1,45 42-13,-6-5-399,0-1 1,0 1-1,1-2 0,0 1 1,-8-12-1,4-2-36</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22.281"/>
    </inkml:context>
    <inkml:brush xml:id="br0">
      <inkml:brushProperty name="width" value="0.05" units="cm"/>
      <inkml:brushProperty name="height" value="0.05" units="cm"/>
    </inkml:brush>
  </inkml:definitions>
  <inkml:trace contextRef="#ctx0" brushRef="#br0">278 24 17108,'0'-1'86,"1"1"0,0-1 0,-1 0 0,0 0 0,1 0 0,-1 0-1,1 0 1,-1 0 0,0 0 0,0 0 0,1 0 0,-1 0 0,0 0 0,0 0 0,0-2 0,-1 3-62,1-1 1,0 1-1,0-1 0,0 1 0,-1 0 1,1-1-1,0 1 0,0 0 0,-1-1 0,1 1 1,0 0-1,-1-1 0,1 1 0,0 0 1,-1 0-1,1-1 0,-1 1 0,1 0 1,-1 0-1,1 0 0,0 0 0,-1 0 0,1-1 1,-1 1-1,-2 0 56,0 0 1,0 0-1,0 0 1,0 1-1,0-1 0,0 1 1,0 0-1,0-1 1,0 1-1,-2 2 1,-5 2 16,0 1 0,1 0 0,0 0 1,0 1-1,0 0 0,1 1 0,0 0 0,1 0 1,-1 1-1,-7 12 0,2-1-118,1 0 0,1 1-1,-15 41 1,6-4-22,-18 91-1,32-115-58,1 1-1,2-1 1,1 1-1,3 40 1,0-64 29,1 0-1,-1 0 1,2-1-1,0 1 1,0 0-1,0-1 1,2 0-1,6 13 1,-8-18 23,0 0-1,1 0 1,-1 0 0,1-1 0,1 1 0,-1-1-1,1 0 1,-1 0 0,1-1 0,0 1-1,0-1 1,1 0 0,-1 0 0,1-1-1,-1 0 1,10 3 0,-6-3 67,1-1 0,0 0 0,0 0 0,-1-1 0,1 0 0,0-1 0,0 0 0,0 0 0,-1-1-1,1 0 1,-1-1 0,0 0 0,1-1 0,-1 0 0,14-9 0,-18 11 76,0-1-1,-1 0 1,1-1-1,-1 1 1,0-1-1,0 0 1,0 0-1,-1 0 1,1 0-1,-1 0 1,0-1-1,0 0 1,-1 0-1,0 0 1,1 0-1,-1 0 1,-1 0-1,1 0 1,-1-1-1,0 1 1,0 0-1,-1-1 1,1 1-1,-1-1 1,0 1-1,-1-1 1,0 1-1,1-1 1,-4-6-1,4 9-44,-1-1 0,-1 1 0,1 0-1,0 0 1,-1 0 0,1 1 0,-1-1 0,0 0 0,0 0 0,0 1-1,-1-1 1,1 1 0,0 0 0,-1 0 0,0 0 0,1 0 0,-5-2-1,5 3-43,0 0 0,0 1 0,0-1 0,0 1 0,0 0 0,0-1 0,0 1 0,0 0 0,0 0 0,0 0 0,0 1 0,0-1 0,0 0 0,0 1 0,0-1 0,0 1 0,0 0 0,0-1 0,0 1 0,1 0 0,-1 0 0,0 0-1,1 1 1,-1-1 0,0 0 0,1 1 0,0-1 0,-1 1 0,-1 2 0,0 1-33,-1 0 0,1 0 0,1 1 0,-1-1 0,1 1 0,0 0 0,0-1 0,0 1-1,1 0 1,0 0 0,0 0 0,1 0 0,-1 1 0,1-1 0,1 0 0,-1 0 0,1 0 0,0 0 0,0 0 0,4 9-1,-4-14 24,-1 0-1,1 0 0,-1 0 0,1 0 0,-1 0 0,1 0 0,0 0 0,-1-1 1,1 1-1,0 0 0,0 0 0,0-1 0,0 1 0,-1-1 0,1 1 0,0-1 1,0 1-1,0-1 0,0 1 0,0-1 0,0 0 0,0 1 0,0-1 0,1 0 1,-1 0-1,0 0 0,0 0 0,0 0 0,0 0 0,0 0 0,0-1 0,0 1 1,0 0-1,0 0 0,0-1 0,0 1 0,0-1 0,0 1 0,0-1 1,0 1-1,0-1 0,0 0 0,1 0 0,4-4 7,-1 1-1,0-1 1,1 1-1,-1-1 1,6-10-1,13-21 145,-2-1-1,-2-1 1,27-70-1,-23 50 71,-23 56-204,11-21 93,-12 23-102,1-1 1,-1 1-1,0 0 1,0-1-1,1 1 0,-1 0 1,0 0-1,0-1 1,1 1-1,-1 0 1,0 0-1,1-1 0,-1 1 1,0 0-1,1 0 1,-1 0-1,0-1 0,1 1 1,-1 0-1,1 0 1,-1 0-1,0 0 0,1 0 1,-1 0-1,0 0 1,1 0-1,-1 0 0,1 0 1,-1 0-1,0 0 1,1 0-1,-1 0 1,1 0-1,-1 1 0,0-1 1,1 0-1,-1 0 1,0 0-1,1 1 0,-1-1 1,0 0-1,1 0 1,-1 1-1,0-1 0,0 0 1,1 0-1,-1 1 1,0-1-1,0 0 1,1 1-1,-1-1 0,0 1 1,0-1-1,0 0 1,0 1-1,0-1 0,0 0 1,1 1-1,3 14-1,0 0 0,0 0 0,-1 0 0,-1 0 0,-1 1 0,0 19 0,1-3-4,0 36 20,-1-32-734,6 46 0,3-124-458,-4-6 674</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22.922"/>
    </inkml:context>
    <inkml:brush xml:id="br0">
      <inkml:brushProperty name="width" value="0.05" units="cm"/>
      <inkml:brushProperty name="height" value="0.05" units="cm"/>
    </inkml:brush>
  </inkml:definitions>
  <inkml:trace contextRef="#ctx0" brushRef="#br0">0 911 14579,'1'8'289,"2"7"-3,-1 1 0,2-1 0,0 0 0,8 18 0,-11-30-229,1 0 0,0 0 0,-1 0 0,1 0 0,0-1 0,0 1 1,1-1-1,-1 1 0,0-1 0,1 0 0,3 3 0,-4-4 12,0 0 0,0 0 1,0-1-1,0 1 0,0 0 0,0-1 0,0 0 0,0 1 1,1-1-1,-1 0 0,0 0 0,0 0 0,0 0 0,0 0 1,1-1-1,-1 1 0,0-1 0,4-1 0,2-1 88,-1-1 0,1 0 0,-1-1-1,0 0 1,0 0 0,-1 0 0,1-1-1,-1 0 1,-1 0 0,1 0 0,-1-1-1,6-10 1,4-7 305,0-2 0,12-33 0,-18 39-217,-1-2 0,-1 1 0,5-29 0,-10 39-194,-1 1 1,0 0-1,0-1 1,-1 1-1,0-1 1,-1 1-1,0-1 1,-1 1-1,-4-15 1,6 24-50,-1-1 1,1 1 0,-1 0 0,1-1-1,-1 1 1,0-1 0,1 1 0,-1 0-1,0 0 1,0-1 0,0 1 0,0 0-1,0 0 1,0 0 0,0 0 0,0 0 0,0 0-1,-1 0 1,1 1 0,0-1 0,-1 0-1,1 1 1,0-1 0,-1 1 0,1-1-1,-4 0 1,3 2-1,0-1-1,0 0 1,0 1-1,0-1 0,0 1 1,0 0-1,0 0 1,0 0-1,1 0 1,-1 0-1,0 0 1,0 0-1,1 0 1,-1 1-1,1-1 1,-1 1-1,1-1 1,-1 1-1,0 2 1,-6 7 3,1 0-1,1 1 1,0 0 0,0 0 0,-5 21 0,-14 66-11,22-85 5,-18 113 8,20-107-46,0 0 0,1 0 0,1 0 0,6 29 0,-6-42-1,1 0 0,0 0 0,0 0 0,0-1-1,6 10 1,-7-14 26,0 0-1,0 0 1,0-1-1,1 1 0,-1 0 1,1-1-1,-1 1 1,1-1-1,-1 0 1,1 1-1,0-1 0,-1 0 1,1 0-1,0 0 1,0 0-1,0 0 1,0-1-1,0 1 0,0 0 1,0-1-1,0 0 1,0 1-1,4-1 0,-1-1-2,-1 1-1,1-1 0,-1-1 1,0 1-1,1 0 0,-1-1 0,0 0 1,0 0-1,0 0 0,0-1 1,0 1-1,0-1 0,3-4 0,7-6-39,23-26 0,-15 10 126,0-1 0,-2 0 1,-2-2-1,-1 0 0,16-39 0,-5-6 316,24-95-1,-31 85-103,9-89 0,-24 128-199,-3 0 0,-2 0 0,-7-75 0,5 119-80,1-1 0,0 1-1,0 0 1,-1 0 0,0 0-1,1 0 1,-2 0-1,1 0 1,0 0-1,-1 0 1,0 0 0,1 0-1,-2 1 1,1-1-1,0 1 1,-6-6 0,8 8-2,-1 1 0,0-1 0,1 1 0,-1-1 1,0 1-1,1 0 0,-1-1 0,0 1 1,0 0-1,1 0 0,-1-1 0,0 1 1,0 0-1,0 0 0,1 0 0,-1 0 0,0 0 1,0 0-1,0 0 0,1 0 0,-1 1 1,0-1-1,0 0 0,-1 1 0,1 0 0,-1 0 0,0 0 0,0 0 0,1 1 0,-1-1 0,1 1 0,-1-1 0,1 1 0,-2 2 0,-3 6-2,0 0 0,-7 20 0,12-27 1,-22 57-8,4 0 0,1 2 1,-13 95-1,20-66-72,1 171 0,11-225-94,7 44 0,-5-65 15,0-1 1,1 1 0,1-1 0,0 0-1,9 18 1,-12-30 50,0 1 0,0-1 0,0 0 0,0 1-1,0-1 1,1 0 0,-1-1 0,1 1 0,0 0 0,0-1-1,0 1 1,0-1 0,1 0 0,-1 0 0,0 0 0,1-1-1,-1 1 1,8 1 0,-7-2-12,0-1 1,0 0-1,0 0 0,-1 0 0,1 0 0,0-1 1,0 0-1,0 0 0,-1 0 0,1 0 1,0 0-1,-1-1 0,1 1 0,-1-1 0,0 0 1,1 0-1,-1-1 0,5-4 0,28-32-684,1-8-151</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23.362"/>
    </inkml:context>
    <inkml:brush xml:id="br0">
      <inkml:brushProperty name="width" value="0.05" units="cm"/>
      <inkml:brushProperty name="height" value="0.05" units="cm"/>
    </inkml:brush>
  </inkml:definitions>
  <inkml:trace contextRef="#ctx0" brushRef="#br0">103 540 17796,'-1'0'54,"0"-1"0,0 0 0,0 1 0,1-1 1,-1 1-1,0-1 0,0 1 0,0 0 0,0-1 0,0 1 0,0 0 1,0 0-1,0 0 0,-1 0 0,1 0 0,0 0 0,0 0 0,0 0 1,0 0-1,0 0 0,0 1 0,0-1 0,0 0 0,0 1 1,0-1-1,0 1 0,0-1 0,1 1 0,-1-1 0,0 1 0,0 0 1,0-1-1,0 1 0,1 0 0,-1 0 0,0 1 0,-4 3 93,1 0-1,0 0 0,1 1 1,-6 10-1,1 1 78,1 0 0,0 1 0,-6 30 0,11-37-220,0 1 1,0-1-1,1 0 1,1 1 0,0-1-1,0 1 1,3 11-1,-3-22-6,0 0-1,0 0 1,0 0-1,0 0 1,1 0-1,-1 0 1,0 0-1,0 0 1,1 0-1,-1 0 1,1 0-1,-1 0 0,0 0 1,1 0-1,0 0 1,-1-1-1,1 1 1,0 0-1,-1 0 1,1-1-1,0 1 1,0 0-1,-1-1 1,1 1-1,0-1 1,0 1-1,0-1 1,0 0-1,0 1 1,0-1-1,0 0 1,0 1-1,0-1 1,0 0-1,0 0 0,0 0 1,0 0-1,0 0 1,0 0-1,0 0 1,0-1-1,0 1 1,0 0-1,0 0 1,0-1-1,0 1 1,0-1-1,-1 1 1,1-1-1,0 1 1,0-1-1,0 1 1,1-2-1,5-3-9,0 0 1,-1-1-1,1 0 0,-1 0 0,7-9 1,8-15 73,0 0 1,-3-1 0,0 0 0,13-36 0,-3-2 307,18-73-1,-4-31 352,-37 140-527,0 0 0,-2 0 1,-2-42-1,-3 61-124,0 14-50,-1 8-4,-5 38 4,3 1 0,0 54 0,3-58 12,-1 151 163,4-146-552,16 96 1,-17-141 294,12 38-646,-12-39 675,1 0 1,0 0-1,0-1 0,-1 1 0,1 0 0,0-1 1,0 1-1,1-1 0,-1 1 0,0-1 0,0 1 1,1-1-1,-1 0 0,1 0 0,-1 0 0,1 0 0,0 0 1,-1 0-1,4 1 0,6-4-400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24.118"/>
    </inkml:context>
    <inkml:brush xml:id="br0">
      <inkml:brushProperty name="width" value="0.05" units="cm"/>
      <inkml:brushProperty name="height" value="0.05" units="cm"/>
    </inkml:brush>
  </inkml:definitions>
  <inkml:trace contextRef="#ctx0" brushRef="#br0">25 364 14155,'5'-4'361,"-1"1"-1,1-1 0,-1 0 1,0 0-1,0-1 1,0 1-1,-1-1 1,0 0-1,6-10 1,19-50 1399,-27 60-1594,9-21 849,11-50 0,-19 65-825,0-1 0,-1 1 0,0-1 1,-1 1-1,0 0 0,-1-1 0,-3-12 0,4 22-163,0 0 1,0 0-1,-1 0 1,1 0-1,-1 0 1,0 0-1,1 1 1,-1-1-1,0 0 1,0 0-1,0 1 1,-1-1-1,1 1 0,0-1 1,0 1-1,-1-1 1,-1 0-1,2 1-14,0 1-1,0 0 1,0-1 0,0 1-1,0 0 1,0 0-1,0 0 1,0 0 0,0 0-1,0 0 1,0 0-1,0 0 1,0 1 0,0-1-1,0 0 1,0 0-1,1 1 1,-1-1 0,0 1-1,0-1 1,0 1-1,0-1 1,-1 2 0,-3 2 9,1 0 0,0 0 0,-1 1 0,1 0 0,1 0 0,-1 0 0,1 0 0,-5 11 0,-3 11-82,2 0 0,1 1 1,2 0-1,0 0 0,2 1 0,1 0 0,1 0 1,2-1-1,1 1 0,6 40 0,-6-61-3,0 0-1,1 0 1,0-1-1,1 1 1,5 10-1,-8-17 52,1 0 1,-1 1-1,1-1 0,0 0 1,-1 0-1,1 0 0,0 0 1,0 0-1,0 0 0,-1-1 1,1 1-1,0 0 0,0 0 1,0-1-1,1 1 0,-1 0 1,0-1-1,0 1 0,0-1 1,0 1-1,0-1 0,1 0 1,-1 0-1,0 1 0,0-1 1,1 0-1,-1 0 0,0 0 1,0 0-1,1-1 0,-1 1 1,0 0-1,0 0 1,0-1-1,1 1 0,-1-1 1,0 1-1,0-1 0,0 1 1,0-1-1,0 0 0,2-1 1,3-3-6,1 0 1,-1-1-1,0 0 1,0-1 0,-1 1-1,0-1 1,0 0 0,7-13-1,26-66 140,-33 76-100,62-183 417,-59 170-394,-8 23-46,0 0 0,0-1 0,0 1 1,0 0-1,0 0 0,0 0 0,0 0 1,0-1-1,1 1 0,-1 0 0,0 0 1,0 0-1,0 0 0,0 0 0,0-1 1,0 1-1,0 0 0,0 0 0,0 0 1,1 0-1,-1 0 0,0 0 0,0 0 1,0-1-1,0 1 0,0 0 0,1 0 1,-1 0-1,0 0 0,0 0 0,0 0 1,0 0-1,0 0 0,1 0 0,-1 0 1,0 0-1,0 0 0,0 0 0,0 0 1,1 0-1,-1 0 0,0 0 0,0 0 1,0 0-1,0 0 0,1 0 0,-1 0 1,0 1-1,4 8 6,-2 14-3,1 44 3,2 39 20,-4-94-21,1 1 1,1 0-1,0-1 0,0 0 1,11 23-1,-13-33 3,0 0-1,0 0 1,0 0-1,1 0 1,-1 0 0,0 0-1,1-1 1,0 1 0,-1 0-1,1-1 1,0 1-1,0-1 1,2 2 0,-2-3 3,-1 1 1,1-1 0,-1 1-1,1-1 1,-1 0 0,1 0-1,-1 0 1,1 0 0,-1 0-1,1 0 1,-1 0-1,1 0 1,0 0 0,-1-1-1,1 1 1,-1-1 0,0 1-1,1-1 1,-1 0 0,1 1-1,-1-1 1,2-1 0,6-5 57,-1 0 0,1 0 1,-2-1-1,1 0 0,-1 0 1,0 0-1,10-17 0,36-75 416,-28 50-211,-23 46-253,19-30 91,-21 34-112,1-1 1,-1 1-1,0-1 1,0 1-1,1-1 1,-1 1 0,0 0-1,1-1 1,-1 1-1,1 0 1,-1-1-1,0 1 1,1 0-1,-1-1 1,1 1-1,-1 0 1,1 0-1,-1 0 1,1-1 0,-1 1-1,1 0 1,-1 0-1,1 0 1,-1 0-1,1 0 1,0 0-1,-1 0 1,1 0-1,-1 0 1,1 0-1,-1 0 1,1 0 0,-1 1-1,1-1 1,-1 0-1,1 0 1,-1 0-1,1 1 1,-1-1-1,0 0 1,1 1-1,-1-1 1,1 0 0,-1 1-1,0-1 1,1 0-1,-1 1 1,0-1-1,1 1 1,-1-1-1,0 1 1,0-1-1,1 1 1,-1-1-1,0 1 1,0-1 0,0 1-1,0-1 1,0 1-1,1 0 1,2 11-10,0 0 0,-1 0 1,0 0-1,0 14 0,-2-16 1,0 0 0,1-1 0,1 1 0,0-1 0,0 1 0,1-1 0,7 17 0,-10-26 7,0 1 1,0-1-1,0 1 0,1-1 1,-1 1-1,0-1 1,0 1-1,1-1 1,-1 0-1,0 1 1,1-1-1,-1 1 1,1-1-1,-1 0 0,1 0 1,-1 1-1,0-1 1,1 0-1,-1 0 1,1 1-1,-1-1 1,1 0-1,-1 0 1,1 0-1,-1 0 0,1 0 1,-1 0-1,1 0 1,0 0-1,-1 0 1,1 0-1,-1 0 1,1 0-1,-1 0 0,1 0 1,-1 0-1,1 0 1,-1-1-1,1 1 1,-1 0-1,1 0 1,-1-1-1,0 1 1,1 0-1,-1-1 0,1 1 1,-1 0-1,0-1 1,1 0-1,16-23-10,-16 21 7,16-34-59,-14 29-117,0 0 0,0 0 0,1 1 0,9-14 0,-13 39-2347,-1-8 1961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24.536"/>
    </inkml:context>
    <inkml:brush xml:id="br0">
      <inkml:brushProperty name="width" value="0.05" units="cm"/>
      <inkml:brushProperty name="height" value="0.05" units="cm"/>
    </inkml:brush>
  </inkml:definitions>
  <inkml:trace contextRef="#ctx0" brushRef="#br0">14 12 18084,'-10'-9'1672,"7"6"-1328,6 8-408,5 2 1040,9 4-1456,6-2-288,2-3-776,2-5 1160,2-4-304,1-3-265</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24.959"/>
    </inkml:context>
    <inkml:brush xml:id="br0">
      <inkml:brushProperty name="width" value="0.05" units="cm"/>
      <inkml:brushProperty name="height" value="0.05" units="cm"/>
    </inkml:brush>
  </inkml:definitions>
  <inkml:trace contextRef="#ctx0" brushRef="#br0">20 1 16812,'-7'37'1167,"1"1"0,-1 59 0,10 75 222,6-57-545,-6-96-622,0 0 0,2 0-1,11 34 1,-15-51-205,0 0 0,-1 0 0,1 0 1,0 0-1,0-1 0,0 1 0,0-1 0,1 1 0,-1-1 0,0 1 1,1-1-1,-1 1 0,1-1 0,-1 0 0,1 0 0,2 2 0,-2-3-10,-1 0-1,1 0 0,-1 1 1,1-1-1,-1 0 1,1 0-1,-1-1 0,1 1 1,-1 0-1,1 0 0,-1-1 1,0 1-1,1-1 0,-1 1 1,1-1-1,-1 0 0,0 1 1,1-1-1,-1 0 0,0 0 1,0 0-1,2-2 0,10-9 7,-2-1 0,0 0 0,0 0-1,11-19 1,-10 14 14,28-33 0,-39 49-26,0 1 0,0 0 0,1 0 0,-1 0 0,0 0-1,1 0 1,-1 0 0,0 0 0,1 0 0,-1 1 0,1-1 0,-1 0 0,1 1 0,0-1 0,2 0 0,-3 2-1,0-1 1,0 0-1,0 1 0,0-1 1,0 0-1,0 1 1,-1-1-1,1 1 0,0-1 1,0 1-1,0 0 1,0-1-1,-1 1 0,1 0 1,0 0-1,-1 0 1,1-1-1,-1 1 0,1 0 1,-1 0-1,1 0 1,-1 0-1,1 0 0,-1 0 1,0 0-1,1 0 1,-1 0-1,0 1 0,5 22 2,-2 0-1,0 1 1,-2-1-1,0 1 1,-4 28-1,1 0-12,1-38-9,0 25-106,1-39 92,0 1 1,0 0 0,0-1 0,1 1 0,-1 0 0,0-1 0,1 1-1,0 0 1,-1-1 0,1 1 0,0-1 0,-1 1 0,1-1 0,0 0-1,0 1 1,0-1 0,2 2 0,-3-3 9,0 0 0,0 0 0,1 0 0,-1 0-1,0 0 1,1 0 0,-1 0 0,0 1 0,1-1 0,-1 0 0,0 0 0,0 0 0,1 0-1,-1 0 1,0-1 0,1 1 0,-1 0 0,0 0 0,0 0 0,1 0 0,-1 0 0,0 0 0,1 0-1,-1-1 1,0 1 0,0 0 0,1 0 0,-1 0 0,0 0 0,0-1 0,0 1 0,1 0-1,-1 0 1,0-1 0,0 1 0,0 0 0,0 0 0,1-1 0,5-13-840,2-9 273,-1-1 1,-2 0-1,3-25 1,0-5-253</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25.349"/>
    </inkml:context>
    <inkml:brush xml:id="br0">
      <inkml:brushProperty name="width" value="0.05" units="cm"/>
      <inkml:brushProperty name="height" value="0.05" units="cm"/>
    </inkml:brush>
  </inkml:definitions>
  <inkml:trace contextRef="#ctx0" brushRef="#br0">0 368 12291,'8'22'1437,"-6"-12"-893,1-1 0,1 0 0,-1 0 0,1 0 0,1 0 0,0-1 0,9 13 0,-13-20-470,0 0 0,0 0 0,0-1 0,0 1 0,0 0 0,0-1 0,0 1 0,0-1 0,0 1 0,0-1 0,0 0 0,0 1 0,0-1 0,0 0 0,0 0 0,1 1 0,-1-1 0,0 0 0,0 0 0,0-1 0,0 1 0,0 0 1,1 0-1,-1 0 0,0-1 0,0 1 0,0-1 0,0 1 0,0-1 0,0 1 0,0-1 0,0 1 0,0-1 0,0 0 0,0 0 0,-1 1 0,1-1 0,1-1 0,3-3 137,-1-1-1,0 1 1,1-1 0,5-12 0,-2 2 71,-1-1 0,0 0 0,-1 0 0,6-31 1,-10 38-227,0 0 0,-1-1 1,0 1-1,0-1 1,-1 1-1,-1-1 1,0 1-1,0-1 0,-5-13 1,6 23-53,0-1 0,-1 1 0,1 0 0,-1-1 0,0 1 1,1 0-1,-1 0 0,0 0 0,0-1 0,1 1 0,-1 0 0,0 0 0,0 0 1,0 1-1,-2-2 0,2 1-2,0 1 0,1 0 0,-1-1 1,0 1-1,0 0 0,0 0 0,1 0 1,-1 0-1,0 0 0,0 0 0,0 0 1,1 0-1,-1 0 0,0 0 0,0 1 0,0-1 1,1 0-1,-1 0 0,-1 1 0,-1 1 1,0 0 0,0 0 0,1 1-1,-1-1 1,1 0 0,-1 1 0,1 0 0,0-1-1,0 1 1,0 0 0,-1 3 0,-7 16-14,2 0 0,0 0 0,1 1 0,1 0 0,2 0 1,0 0-1,1 1 0,1-1 0,2 1 0,0 0 0,2-1 0,6 38 0,-7-56-3,0 0-1,0 0 0,1 0 0,0-1 1,0 1-1,0 0 0,1-1 0,-1 1 1,1-1-1,0 0 0,4 4 0,-6-7 9,0 0-1,1 0 1,-1 0-1,1 0 1,0 0 0,-1 0-1,1 0 1,0-1-1,0 1 1,-1-1-1,1 1 1,0-1-1,0 1 1,0-1-1,0 0 1,-1 0-1,1 0 1,0 0-1,0-1 1,0 1-1,0 0 1,-1-1-1,1 1 1,0-1-1,0 0 1,-1 1 0,1-1-1,0 0 1,-1 0-1,1 0 1,-1 0-1,2-2 1,7-5-11,-1 0-1,0 0 1,0-1 0,-1 0 0,-1-1 0,1 1 0,-1-2 0,-1 1 0,5-12-1,7-15 42,16-53 0,-28 74-13,5-14 16,-1-1 0,9-51 0,-27 139-94,-7 81 61,13-114-107,2 0 0,1 0 0,6 40 1,-7-61 68,1 0 1,-1 0-1,1-1 1,0 1-1,0 0 1,0-1 0,0 1-1,3 3 1,-4-6 15,1 1 0,-1 0 0,1-1 0,-1 1 1,1-1-1,-1 0 0,1 1 0,-1-1 0,1 1 0,0-1 1,-1 0-1,1 1 0,0-1 0,-1 0 0,1 0 1,0 1-1,-1-1 0,1 0 0,0 0 0,-1 0 0,1 0 1,0 0-1,0 0 0,2-1-51,-1 0 1,0 0 0,0-1-1,1 1 1,-1-1-1,0 1 1,0-1 0,0 0-1,-1 1 1,1-1 0,0 0-1,-1 0 1,1 0-1,-1-1 1,0 1 0,1 0-1,0-4 1,13-25-767,-1-1 0,-2 0 1,-2-1-1,11-55 0,-11 26-273,3-106 0,-11 66 327</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25.781"/>
    </inkml:context>
    <inkml:brush xml:id="br0">
      <inkml:brushProperty name="width" value="0.05" units="cm"/>
      <inkml:brushProperty name="height" value="0.05" units="cm"/>
    </inkml:brush>
  </inkml:definitions>
  <inkml:trace contextRef="#ctx0" brushRef="#br0">8 1 15331,'-4'240'5031,"1"77"-2823,25-3-1468,-20-296-748,7 37-44,-9-51 36,1-1 1,0 0 0,0 0 0,1 0 0,-1 0 0,0 0 0,1 0 0,0 0 0,0-1 0,0 1 0,0-1 0,4 5 0,-5-6 10,-1-1-1,1 0 1,-1 0-1,0 1 1,1-1-1,-1 0 1,1 0-1,-1 0 1,1 1-1,-1-1 1,1 0-1,-1 0 1,1 0-1,-1 0 1,1 0-1,-1 0 1,1 0-1,-1 0 1,1 0 0,-1 0-1,1 0 1,-1 0-1,1-1 1,-1 1-1,0 0 1,1 0-1,-1 0 1,1-1-1,0 1 1,10-15-105,3-23-57,-2-12-60,-4-1 1,5-78 0,-8 73 89,-5 54 128,0 1 1,0 0 0,0-1 0,0 1-1,0 0 1,1 0 0,-1-1 0,1 1-1,-1 0 1,1 0 0,-1-1 0,2 0-1,-2 2 8,0-1-1,1 1 0,-1 0 0,0 0 1,0 0-1,1 0 0,-1 0 0,0-1 1,1 1-1,-1 0 0,0 0 0,0 0 0,1 0 1,-1 0-1,0 0 0,1 0 0,-1 0 1,0 0-1,1 0 0,-1 0 0,0 0 1,0 0-1,1 0 0,-1 0 0,0 1 1,1-1-1,-1 0 0,0 0 0,0 0 0,1 0 1,-1 1-1,4 2-4,-1 0 1,0 0-1,0 1 1,0-1-1,3 6 1,2 1-5,-4-5 12,0-1-1,0 0 1,0 0-1,0 0 1,1 0 0,0-1-1,0 0 1,0 0-1,11 5 1,-14-7 10,1-1 1,-1 1-1,1 0 0,-1-1 1,1 0-1,-1 0 0,1 1 0,0-2 1,-1 1-1,1 0 0,-1 0 1,1-1-1,-1 1 0,1-1 1,-1 0-1,1 0 0,-1 0 1,1 0-1,-1 0 0,0-1 1,0 1-1,0-1 0,0 1 1,4-4-1,1-4 62,-1-1 0,1 1 0,-1-1 0,-1 0 0,0 0 0,-1-1 0,5-12 0,-10 42-78,0 100-35,2-104 58,1 0-1,0 0 1,1-1-1,0 1 1,10 25-1,-12-37 6,0 0 0,1 0 0,-1 0-1,1-1 1,-1 1 0,1 0 0,0-1 0,0 1 0,0-1-1,1 1 1,-1-1 0,0 0 0,1 0 0,0 0 0,-1 0-1,1-1 1,0 1 0,0-1 0,3 2 0,-2-3 11,-1 1 1,1-1 0,-1 0-1,1 0 1,-1 0-1,1 0 1,-1-1 0,1 0-1,-1 1 1,0-1-1,1 0 1,-1-1 0,0 1-1,0 0 1,1-1 0,-1 0-1,4-3 1,16-13 191,0-1-1,-1-1 1,26-33 0,-28 31-125,0 0 0,1 2 1,34-25-1,-53 43-105,-1 1 0,1 0 0,0 0 0,0-1 0,0 1 0,0 0 0,0 1 0,0-1 0,0 0 0,0 1 0,0-1 0,0 1 0,0-1 0,0 1 0,1 0 0,-1 0 0,0 0 0,0 0 0,4 1 0,-4 0 0,-1 0 1,1 0 0,-1 0-1,1 0 1,-1 0 0,0 0-1,0 1 1,1-1 0,-1 0-1,0 1 1,0-1 0,0 1-1,0-1 1,0 1-1,-1-1 1,1 1 0,0 0-1,0 2 1,1 9-52,1 0 0,-2 0-1,0 0 1,-1 25 0,0-36 38,-1 35-1090,-10-57-558,-3-7 1103</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26.187"/>
    </inkml:context>
    <inkml:brush xml:id="br0">
      <inkml:brushProperty name="width" value="0.05" units="cm"/>
      <inkml:brushProperty name="height" value="0.05" units="cm"/>
    </inkml:brush>
  </inkml:definitions>
  <inkml:trace contextRef="#ctx0" brushRef="#br0">9 0 18804,'-7'4'1176,"6"2"-1744,1-2 568,4-2 312,3 1-216</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26.672"/>
    </inkml:context>
    <inkml:brush xml:id="br0">
      <inkml:brushProperty name="width" value="0.05" units="cm"/>
      <inkml:brushProperty name="height" value="0.05" units="cm"/>
    </inkml:brush>
  </inkml:definitions>
  <inkml:trace contextRef="#ctx0" brushRef="#br0">0 29 17308,'0'-24'1944,"0"19"-1193,0 16-234,5 89 1084,22 121 1,-17-148-1460,-8-59-134,1 18 7,2 0 0,2 0 0,18 55 0,-24-84-15,0-1 0,0 1 0,1-1 0,-1 1 0,0-1 0,1 0 0,0 1 0,0-1 0,0 0 0,0 0 0,0 0 0,4 3 0,-5-5 0,0 1 0,0-1 0,0 0 0,1 1 0,-1-1 0,0 0-1,0 0 1,0 0 0,0 0 0,1 0 0,-1 0 0,0 0 0,0 0-1,0 0 1,0-1 0,0 1 0,0 0 0,0-1 0,1 1 0,-1-1-1,0 1 1,0-1 0,0 0 0,-1 1 0,1-1 0,0 0 0,0 0-1,0 1 1,1-3 0,8-10-5,0 1 0,-1-1 1,-1-1-1,9-18 0,-6 11-22,18-26-1,-25 42 6,0 0 0,1 0 0,-1 0 0,1 0 0,0 1 0,0 0-1,1 0 1,-1 0 0,9-4 0,-12 7 6,1 0 0,0 0 0,-1 0-1,1 0 1,0 1 0,0-1 0,0 1 0,-1-1-1,1 1 1,0 0 0,0 0 0,0 1 0,0-1 0,0 0-1,-1 1 1,5 1 0,-2 0-10,-1 0-1,1 0 1,-1 1-1,0 0 1,0-1 0,0 1-1,0 1 1,-1-1-1,5 5 1,-2 0-6,1 0 0,-1 1 0,0 0 1,-1 0-1,0 0 0,-1 1 0,0-1 0,5 17 1,-7-18 70,-1-1 0,0 1 0,0 0 0,-1 0 1,0 0-1,0-1 0,-1 1 0,0 0 0,0 0 1,-1-1-1,0 1 0,0-1 0,-1 1 0,0-1 1,0 0-1,-1 0 0,1 0 0,-2 0 0,1-1 1,-1 0-1,0 0 0,0 0 0,-1 0 1,1-1-1,-11 7 0,10-7-91,-1 0-1,-1-1 1,1 0-1,-1 0 1,1-1 0,-1 0-1,0 0 1,0-1 0,0 0-1,-1 0 1,1-1 0,0 0-1,-1-1 1,1 0-1,-1 0 1,1-1 0,0 1-1,-1-2 1,1 1 0,0-2-1,0 1 1,0-1 0,-12-5-1,17 6-141,-1 1 0,1-1 0,0 0 0,0 0 0,0 0 0,0 0 0,1 0-1,-1-1 1,1 1 0,-1-1 0,1 0 0,0 0 0,0 0 0,-3-6 0,4 9 167,1 0-1,0-1 1,0 1 0,0 0-1,0-1 1,0 1 0,0 0 0,0-1-1,0 1 1,0 0 0,0-1-1,0 1 1,0-1 0,0 1 0,0 0-1,1 0 1,-1-1 0,0 1-1,0 0 1,0-1 0,0 1 0,1 0-1,-1-1 1,0 1 0,1 0-1,9-5-769</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35:48.003"/>
    </inkml:context>
    <inkml:brush xml:id="br0">
      <inkml:brushProperty name="width" value="0.05" units="cm"/>
      <inkml:brushProperty name="height" value="0.05" units="cm"/>
    </inkml:brush>
  </inkml:definitions>
  <inkml:trace contextRef="#ctx0" brushRef="#br0">1 106 11835,'16'3'223,"-1"1"0,0 0 0,1 1 0,-1 1 0,18 10 0,36 13-104,37 1-25,2-5-1,0-5 0,118 7 1,208-12 22,-427-15-115,749-42 262,-137-21-145,239-19-102,68 31-6,2 23 2,-611 20-11,1358-7 7,-642 34 35,866 24 58,281-24-173,-1523-8 25,885 3-2,300 52 161,-1112-34 684,-707-31 465,-39 4-679,16-4-597,-1-1 0,1 0 0,-1 0 0,1 0 0,-1 0-1,1 0 1,-1 0 0,1 0 0,0 0 0,-1 0 0,1 0-1,-1 0 1,1 0 0,-1 0 0,1-1 0,0 1 0,-1 0 0,1 0-1,-1 0 1,1-1 0,0 1 0,-1 0 0,1 0 0,0-1-1,-1 1 1,1 0 0,0-1 0,-1 1 0,1 0 0,0-1 0,0 1-1,-1-1 1,1 1 0,0 0 0,0-1 0,0 1 0,0-1 0,0 1-1,-1-1 1,0-2-82,-8-11-151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28.658"/>
    </inkml:context>
    <inkml:brush xml:id="br0">
      <inkml:brushProperty name="width" value="0.05" units="cm"/>
      <inkml:brushProperty name="height" value="0.05" units="cm"/>
    </inkml:brush>
  </inkml:definitions>
  <inkml:trace contextRef="#ctx0" brushRef="#br0">89 1005 14795,'4'-6'395,"0"0"1,0 0-1,0-1 0,-1 0 1,0 0-1,3-11 0,-6 17-300,1-1 0,-1 1 0,1-1-1,-1 0 1,0 1 0,0-1 0,1 0-1,-1 0 1,-1 1 0,1-1 0,0 0-1,0 1 1,0-1 0,-1 0 0,1 1 0,-1-1-1,0 1 1,1-1 0,-1 1 0,0-1-1,0 1 1,0-1 0,0 1 0,0-1-1,0 1 1,0 0 0,0 0 0,-1 0-1,1 0 1,0 0 0,-1 0 0,1 0 0,-1 0-1,-2-1 1,3 2-49,-1-1 0,1 1 0,-1 0 0,1-1 0,0 1 0,-1 0 0,1 0 0,-1 0 0,1 0 0,-1 0 0,1 0 0,-1 0 0,1 1 0,0-1 0,-1 0 0,1 1 0,-1-1 0,1 1 0,-2 1 0,0 0 8,1-1 1,-1 1-1,1 1 0,0-1 0,0 0 0,0 0 0,0 1 0,-3 5 0,0 1 21,0 1-1,1 0 1,0 0 0,-3 16 0,2-5-61,1 0 0,1 1 1,0 32-1,3-43-47,0 0 1,1 0 0,1 0-1,-1 0 1,2 0-1,0-1 1,0 1-1,8 17 1,-10-26 21,0 0 0,0 0 0,0 0-1,0-1 1,0 1 0,1 0 0,-1-1 0,1 1 0,-1-1 0,1 1 0,-1-1 0,1 1 0,0-1 0,-1 0 0,1 0 0,0 0 0,0 0-1,0 0 1,0-1 0,0 1 0,0-1 0,0 1 0,0-1 0,0 0 0,0 1 0,1-1 0,-1 0 0,0 0 0,3-1 0,0 0-7,0-1 1,0 0 0,0 0 0,-1 0 0,1 0 0,0-1 0,-1 0 0,0 0 0,0 0 0,0 0-1,5-5 1,10-12 43,-2 0-1,0-1 0,-1-1 1,-1-1-1,-1 0 1,15-36-1,-9 11 226,-2-1 0,15-68 0,-28 104-171,-3 16-17,1 23 3,-2-10-73,3 13 4,18 113-6,-17-117 4,2-1 1,0 0-1,18 39 0,-22-57 5,0-1 0,0 0 1,0 1-1,9 8 0,-11-13 4,0 0 0,0 0 0,0 0 0,0 0 0,0 0 0,0 0 0,0 0 0,0-1 0,0 1 0,1 0 0,-1-1 0,0 1 0,0-1 0,1 0 0,-1 1 0,0-1 0,1 0-1,-1 0 1,1 0 0,-1 0 0,0 0 0,1 0 0,-1 0 0,0 0 0,1 0 0,-1-1 0,0 1 0,1-1 0,-1 1 0,2-2 0,1-1 15,1 0 0,-1-1 0,0 0 0,0 0 0,0-1 0,0 1 0,-1-1 0,1 1-1,-1-1 1,-1 0 0,1 0 0,-1 0 0,0-1 0,2-5 0,4-15 124,8-42-1,-6-3 282,1-116-1,-9 240-454,3-1-1,1 0 1,3 0-1,31 97 1,-37-141 29,0 0 1,1 0-1,0 0 1,0-1-1,1 1 1,8 10-1,-12-17 5,0 0-1,0 0 1,0 0-1,0 0 1,0 0-1,0 0 1,0 0 0,1 0-1,-1 0 1,0-1-1,0 1 1,1 0-1,-1-1 1,0 1 0,1-1-1,-1 0 1,1 1-1,-1-1 1,0 0-1,1 0 1,-1 0-1,1 0 1,-1 0 0,1 0-1,-1 0 1,1 0-1,-1-1 1,0 1-1,1-1 1,-1 1-1,1-1 1,-1 1 0,0-1-1,0 0 1,1 1-1,-1-1 1,0 0-1,0 0 1,0 0-1,0 0 1,0 0 0,0 0-1,0 0 1,0-1-1,0 1 1,-1 0-1,2-2 1,3-6 35,0 0 1,-1 0-1,0 0 0,0-1 1,-1 0-1,0 1 0,-1-1 1,0 0-1,-1 0 1,0 0-1,0-15 0,-1-1 85,-2 0-1,0 1 0,-9-35 0,11 57-113,-2-5 17,0-1 1,0 1 0,0-1-1,-1 1 1,0 0 0,-1-1-1,0 2 1,-9-15-1,13 22-26,0 0-1,0-1 1,-1 1-1,1-1 0,0 1 1,0 0-1,-1-1 1,1 1-1,0 0 0,-1-1 1,1 1-1,0 0 1,-1 0-1,1-1 0,-1 1 1,1 0-1,0 0 1,-1 0-1,1-1 0,-1 1 1,1 0-1,-1 0 1,1 0-1,-1 0 0,1 0 1,0 0-1,-1 0 1,-3 10-48,7 20-46,-2-22 71,1-1 1,0 0-1,0 1 0,0-1 1,1 0-1,1 0 1,-1 0-1,1 0 0,0-1 1,0 1-1,8 7 1,-10-12 16,0 0 1,0 0 0,0-1-1,0 1 1,1 0 0,-1-1 0,1 1-1,0-1 1,-1 0 0,1 0-1,0 0 1,-1 0 0,1-1 0,0 1-1,0-1 1,0 1 0,0-1 0,0 0-1,0 0 1,-1-1 0,1 1-1,0 0 1,0-1 0,0 0 0,0 1-1,-1-1 1,1 0 0,0-1-1,-1 1 1,1 0 0,-1-1 0,5-3-1,4-3 5,-1-1 0,0 0 0,0-1 0,-1 0-1,0-1 1,-1 0 0,0 0 0,-1 0 0,0-1-1,0 0 1,-2-1 0,1 0 0,-2 0 0,0 0-1,0 0 1,-1 0 0,-1-1 0,1-23 0,-3 34 5,0 0 0,0 0 0,0 0 1,-1 0-1,0 0 0,0 0 0,0 0 1,0 0-1,0 1 0,0-1 0,-3-4 1,4 7-4,0 0 0,-1-1 0,1 1 0,0-1 1,-1 1-1,1-1 0,-1 1 0,1 0 0,-1-1 0,1 1 1,-1 0-1,1 0 0,-1-1 0,1 1 0,-1 0 0,1 0 1,-1 0-1,1 0 0,-1 0 0,1-1 0,-1 1 0,0 0 1,1 0-1,-1 0 0,0 1 0,0-1 0,0 1 1,-1-1-1,1 1 0,0 0 1,0 0-1,0 0 0,0-1 1,0 1-1,0 0 0,0 0 1,0 0-1,0 1 0,0-1 1,1 0-1,-2 2 0,-2 5 0,1 0-1,0 1 0,0 0 1,1 0-1,0 0 0,0 0 1,1 0-1,0 0 1,1 0-1,0 0 0,1 1 1,-1-1-1,2 0 0,-1 0 1,1 0-1,1 0 0,0-1 1,7 17-1,-9-23-1,0 0 0,1 0 1,-1 0-1,1 0 0,-1 0 0,1 0 1,0 0-1,-1-1 0,1 1 0,0-1 1,0 1-1,0-1 0,0 0 0,1 0 0,-1 0 1,0 0-1,1 0 0,-1 0 0,0 0 1,1-1-1,-1 1 0,1-1 0,-1 0 0,1 0 1,-1 0-1,0 0 0,1 0 0,-1 0 1,3-1-1,7-3-16,0 1 1,0-1-1,0-1 1,19-11 0,12-4-282,-38 18 229,0 1 0,0 0-1,0 0 1,0 0 0,0 0-1,0 1 1,0 0 0,0 0 0,0 0-1,0 1 1,0-1 0,0 1-1,0 1 1,0-1 0,-1 1-1,1-1 1,6 5 0,-7-4 20,-1 0 0,1 1 0,-1 0 0,0-1 1,0 1-1,0 1 0,0-1 0,-1 0 0,1 1 1,-1-1-1,0 1 0,0 0 0,0 0 0,0 0 1,-1 0-1,0 0 0,0 0 0,0 0 0,0 0 1,0 9-1,-24-121-169,10 32-952,4 1-1,2-1 0,4-1 1,3 1-1,14-103 0,-1 87 687,-13 92 496,0 0 0,0 0-1,0 0 1,0 0 0,0 1-1,0-1 1,0 0 0,0 0-1,0 0 1,0 0 0,0 0-1,0 0 1,0 0 0,0 0-1,0 0 1,0 0 0,1 0 0,-1 0-1,0 0 1,0 0 0,0 0-1,0 0 1,0 0 0,0 0-1,0 0 1,0 0 0,0 0-1,0 0 1,0 0 0,0 0-1,0 0 1,1 0 0,-1 0 0,0 0-1,0 0 1,0 0 0,0 0-1,0 0 1,0 0 0,0 0-1,0 0 1,0 0 0,0 0-1,0 0 1,0 0 0,0 0-1,0 0 1,0-1 0,0 1 0,0 0-1,0 0 1,1 0 0,-1 0-1,0 0 1,0 0 0,0 0-1,0 0 1,2 8 325,9 115 1886,-5-41-1303,1 1-111,4-1 1,32 120-1,-40-193-753,15 42 223,-17-47-251,1-1 0,0 1 0,0-1 0,0 0-1,0 0 1,0 0 0,1 0 0,-1 0 0,1 0-1,0-1 1,3 4 0,-5-6-22,0 1-1,0-1 1,0 0-1,0 1 1,0-1-1,0 0 1,0 1-1,0-1 1,0 0-1,0 0 1,0 0 0,0 0-1,0 0 1,0 0-1,0 0 1,0-1-1,0 1 1,0 0-1,0 0 1,0-1-1,0 1 1,-1-1 0,1 1-1,0-1 1,0 1-1,0-1 1,0 1-1,-1-1 1,1 0-1,0 1 1,0-1-1,-1 0 1,1 0 0,-1 0-1,1 1 1,-1-1-1,1 0 1,-1 0-1,1 0 1,-1 0-1,0 0 1,1-1 0,1-4 7,0 0 0,0-1 1,0 1-1,0-1 0,0-7 1,-1-16 36,0-1 0,-2 1 0,-2 0 1,0 0-1,-14-52 0,24 98-50,2-1 1,0 1-1,0-1 0,18 19 1,-23-28 5,1-1 0,0 0 1,0 0-1,0 0 1,1-1-1,-1 0 0,1 0 1,0 0-1,0-1 1,1 0-1,-1 0 0,1 0 1,7 1-1,-8-3 15,-1 0 0,1-1 0,-1 1 0,1-1 0,0 0 0,-1-1 0,1 1 0,-1-1 0,1-1-1,-1 1 1,1-1 0,-1 1 0,0-1 0,0-1 0,0 1 0,9-7 0,-3 1 37,-1 0 1,0-1-1,-1 0 0,0-1 1,0 0-1,-1 0 1,0-1-1,-1 0 0,0 0 1,-1-1-1,0 0 1,-1 0-1,0 0 0,-1-1 1,0 0-1,-1 0 0,2-15 1,-5 24-46,0-1 1,-1 0 0,1 1-1,-1-1 1,-2-8 0,3 13-15,0-1 1,0 1-1,0-1 0,0 1 1,0-1-1,-1 1 1,1-1-1,0 1 1,0-1-1,0 1 0,0-1 1,-1 1-1,1 0 1,0-1-1,0 1 1,-1-1-1,1 1 0,0 0 1,-1-1-1,1 1 1,-1 0-1,1-1 0,0 1 1,-1 0-1,1-1 1,-1 1-1,1 0 1,-1 0-1,1 0 0,-1-1 1,1 1-1,-1 0 1,1 0-1,-1 0 1,1 0-1,-1 0 0,1 0 1,-1 0-1,1 0 1,-1 0-1,1 0 1,-1 0-1,1 1 0,-1-1 1,1 0-1,-1 0 1,1 0-1,-1 0 1,1 1-1,0-1 0,-1 0 1,1 1-1,-1-1 1,1 0-1,0 1 1,-1-1-1,1 0 0,0 1 1,-1-1-1,1 1 1,0-1-1,0 1 1,-1-1-1,1 1 0,0 0 1,-4 5-10,1 0 0,0 0 0,0 0 0,1 0 0,0 1 0,0-1 0,0 1 0,1 0 0,-1 8 1,-2 66-80,4-54 58,4 34 0,-3-54 27,0 0 1,1 1-1,0-1 1,0 0-1,0-1 1,1 1-1,0 0 0,0-1 1,8 12-1,-10-16 6,0-1 0,0 0-1,0 0 1,0 1 0,0-1-1,0 0 1,1 0 0,-1 0-1,0 0 1,1-1-1,-1 1 1,0 0 0,1 0-1,-1-1 1,1 1 0,-1-1-1,1 1 1,-1-1-1,1 0 1,-1 0 0,1 1-1,0-1 1,2-1 0,-2 1 6,0-1 1,0 0 0,1 0-1,-1 0 1,0 0 0,0 0-1,0-1 1,0 1-1,0-1 1,0 1 0,0-1-1,-1 0 1,3-3 0,4-5 53,-1-1-1,0 0 1,-1-1 0,7-16 0,4-16 179,-3 0 1,-1-2 0,-2 0-1,7-76 1,-10 30 178,-7-128 0,-1 209-408,-1 0-1,0 0 1,0 0-1,-6-20 1,1 22-36,2 17-3,1 20-12,4 23 13,2 0 0,2-1 0,2 0 0,2 0 0,3 0 0,35 92 0,-38-119-253,0 0 1,2-1 0,0 0 0,18 25 0,-19-39-637,-7-13-145,-9-19-355,-10-10 777,-2 0 0,-1 2 0,-24-33 1,-78-83 4032,121 148-3365,-1 0 1,1 0-1,0 0 0,0-1 1,0 1-1,0 0 1,0 0-1,-1-1 0,1 1 1,0 0-1,0 0 1,0-1-1,0 1 0,0 0 1,0-1-1,0 1 1,0 0-1,0 0 1,0-1-1,0 1 0,0 0 1,0-1-1,0 1 1,0 0-1,0 0 0,0-1 1,1 1-1,-1 0 1,0 0-1,0-1 0,0 1 1,0 0-1,0 0 1,1 0-1,-1-1 0,0 1 1,0 0-1,0 0 1,1 0-1,-1-1 0,0 1 1,0 0-1,1 0 1,-1 0-1,0 0 0,0 0 1,1 0-1,-1 0 1,0 0-1,0 0 1,1-1-1,-1 1 0,0 0 1,1 0-1,-1 0 1,0 1-1,0-1 0,1 0 1,24-3 115,-18 3-51,0-2-385,1 1-1,-1-1 1,0 0 0,1-1 0,-1 0 0,-1 0-1,1 0 1,0-1 0,-1 0 0,0-1 0,0 1 0,0-1-1,0 0 1,6-8 0,2-7-529</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29.849"/>
    </inkml:context>
    <inkml:brush xml:id="br0">
      <inkml:brushProperty name="width" value="0.05" units="cm"/>
      <inkml:brushProperty name="height" value="0.05" units="cm"/>
    </inkml:brush>
  </inkml:definitions>
  <inkml:trace contextRef="#ctx0" brushRef="#br0">10 161 17868,'-4'22'542,"1"0"0,2 1-1,0-1 1,1 1 0,4 27 0,-3-35-473,2-1 0,0 0 0,0 0 0,2 0 0,-1-1 0,2 1 0,0-1 0,0 0 0,10 14 0,-13-24-56,-1 1 1,1-1 0,0 0 0,0 0 0,0 0-1,0 0 1,0-1 0,1 1 0,-1-1 0,1 1-1,0-1 1,0-1 0,-1 1 0,1 0-1,1-1 1,-1 0 0,0 0 0,0 0 0,0 0-1,0-1 1,1 0 0,-1 0 0,0 0 0,0 0-1,1-1 1,-1 1 0,0-1 0,0 0-1,0 0 1,0-1 0,7-2 0,1-2 60,-1 0 0,0-1 1,0 0-1,-1-1 0,0 0 1,0 0-1,-1-1 0,0 0 1,11-16-1,-7 9 90,-1-1 0,-1 0-1,-1-1 1,0 0 0,-1-1 0,-1 0 0,-1 0 0,-1-1 0,-1 1-1,0-1 1,-1-1 0,-2 1 0,1-33 0,-7 37 34,1 15-92,0 11-44,1 22-64,2 0 0,2 0-1,0 0 1,2 0-1,2-1 1,15 52-1,-19-78 3,16 44-18,-17-46 16,0-1 1,0 0-1,1 1 1,-1-1-1,1 0 1,0 1-1,0-1 1,0 0-1,0 0 1,0-1-1,0 1 1,0 0-1,0-1 1,1 1-1,3 1 0,-5-3 4,0 0 0,1 1 0,-1-1 0,0 0-1,0 0 1,1 0 0,-1 0 0,0-1-1,1 1 1,-1 0 0,0 0 0,0-1-1,1 1 1,-1-1 0,0 1 0,0-1-1,0 1 1,0-1 0,1 0 0,-1 0-1,0 1 1,0-1 0,0 0 0,-1 0 0,1 0-1,0 0 1,0 0 0,0-2 0,3-3 16,0 0 1,0 0 0,4-13 0,3-12 85,-2 0 1,-1 0-1,-2 0 0,-1-1 0,-1 0 0,-2 0 0,-1 0 1,-7-63-1,5 88-88,2 6-13,-1 0-1,0-1 0,0 1 0,0 0 0,-1-1 1,1 1-1,0 0 0,0-1 0,-1 1 0,1 0 1,-1-1-1,1 1 0,-1 0 0,1 0 0,-2-2 1,1 8-19,1 0 0,0 0 1,0 0-1,0 0 0,1 0 1,-1 0-1,3 6 0,0 5-45,2 0-1,0 0 0,1 0 0,1 0 1,0-1-1,11 16 0,-16-27 40,1-1 0,0 1 0,-1-1 0,1 0 0,0 0 0,1 0 1,-1-1-1,0 1 0,1-1 0,-1 0 0,1 1 0,8 2 0,-9-5 7,0 1-1,0-1 1,0 1 0,0-1 0,1 0 0,-1 0-1,0 0 1,0-1 0,0 1 0,1-1 0,-1 0-1,0 0 1,0 0 0,0 0 0,0 0 0,0-1-1,-1 1 1,1-1 0,4-3 0,1-2 10,0 0 0,-1 0 0,1-1 1,-1 0-1,-1 0 0,1-1 0,-2 0 0,1 0 1,-1 0-1,-1-1 0,1 0 0,-2 0 0,1 0 1,-1 0-1,-1 0 0,0-1 0,0 1 0,-1-1 1,-1-20-1,0 29 8,0 0 0,-1 0-1,1 0 1,-1-1 0,1 1 0,-1 0 0,0 0 0,0 0 0,0 0 0,0 1 0,0-1 0,-1 0 0,1 0-1,0 1 1,-1-1 0,-2-1 0,3 2-2,0 0 0,0 1 0,0 0 0,0-1 0,0 1 0,0-1 0,0 1 0,0 0 0,0 0 0,0 0 0,0 0 0,-1 0 0,1 0 0,0 0 0,0 0 0,0 0 0,0 0 0,0 1 0,0-1 0,0 0 0,0 1 0,0-1 0,0 1 0,0-1 0,0 1 0,0-1 0,0 1 0,0 0 0,0 0 0,0-1 0,0 1 0,-1 2 0,-3 3-4,0 1-1,0 0 1,0 0-1,1 0 1,0 1-1,0-1 0,1 1 1,0 0-1,1 0 1,-3 11-1,3-11 0,1-1-1,0 0 0,0 1 1,1-1-1,-1 1 1,2-1-1,-1 1 1,1-1-1,0 0 0,1 1 1,-1-1-1,4 7 1,-4-11-1,1 0-1,0-1 1,-1 1 0,1 0-1,0-1 1,0 0 0,0 1 0,0-1-1,1 0 1,-1 0 0,1 0 0,-1-1-1,1 1 1,0-1 0,-1 1 0,1-1-1,0 0 1,0 0 0,0 0 0,0 0-1,0-1 1,0 1 0,5 0-1,5-1-12,1 0-1,0-1 0,-1-1 0,16-3 0,-5 1-2,3 1-150,0 0-1,1 2 0,-1 1 1,1 1-1,-1 2 0,34 7 1,-60-10 168,0 0 1,0 1-1,0-1 1,0 0 0,0 0-1,0 0 1,0 0-1,0 0 1,0 0-1,0 0 1,0 0-1,0 0 1,0 0-1,0 0 1,0-1 0,0 1-1,0 0 1,0-1-1,0 1 1,0-1-1,0 0 1,0 0 22,-1 1 0,1-1 0,-1 0 0,0 0 0,0 1 0,1-1 0,-1 0 0,0 0 0,0 1 0,0-1 0,0 0 0,0 0 0,0 0 0,0 0 0,0 1 0,0-1 0,0 0 0,0 0 0,0 0 0,-1 0 0,-2-8 234,0 1 0,-1 0 1,-9-14-1,9 15-190,-6-11 120,0-1-320,-1 1 0,0 0 0,-28-31 0,44 51-2690,17 7 1982,1-2 47</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30.283"/>
    </inkml:context>
    <inkml:brush xml:id="br0">
      <inkml:brushProperty name="width" value="0.05" units="cm"/>
      <inkml:brushProperty name="height" value="0.05" units="cm"/>
    </inkml:brush>
  </inkml:definitions>
  <inkml:trace contextRef="#ctx0" brushRef="#br0">209 445 18412,'-12'1'320,"1"1"-1,0 0 1,0 1 0,0 1-1,0 0 1,1 0 0,-1 1 0,1 0-1,0 0 1,0 1 0,-13 12-1,17-13-250,0 0-1,1 0 0,-1 1 0,1 0 0,1 0 1,-1 0-1,1 1 0,0-1 0,0 1 0,1 0 0,0 0 1,0 0-1,1 1 0,0-1 0,0 1 0,0-1 1,0 15-1,2-20-64,0 1 0,0 0 0,0 0 0,1-1 0,-1 1 0,0 0 0,1-1 0,0 1 0,0-1 0,0 1 0,0-1 0,0 1 0,0-1 0,3 4 0,-2-4-5,-1-1 0,0 1 0,1-1-1,0 0 1,-1 0 0,1 0-1,0 0 1,-1 0 0,1 0-1,0 0 1,0 0 0,0-1-1,0 1 1,0-1 0,4 1 0,-1-1 1,1 0 0,0-1 0,-1 1 0,1-1 1,0-1-1,-1 1 0,1-1 0,-1 0 1,0 0-1,1 0 0,-1-1 0,7-4 0,7-7 87,0-1 1,-1-1-1,0-1 0,-1-1 0,-1 0 0,-1-1 0,-1 0 0,0-1 0,-2-1 0,18-37 0,-11 11 188,-1-1 0,-2 0 0,-2-1 0,7-54 0,-19 91-223,1-1 11,-1-1-1,0 1 1,0-1-1,-2 1 1,0-1-1,0 1 1,-3-16-1,3 29-61,0 0 0,0 0 0,0 0-1,0 0 1,0-1 0,0 1 0,0 0 0,0 0 0,0 0 0,0-1-1,0 1 1,0 0 0,0 0 0,0 0 0,0 0 0,0-1 0,0 1-1,0 0 1,0 0 0,0 0 0,-1-1 0,1 1 0,0 0 0,0 0-1,0 0 1,0 0 0,0 0 0,0 0 0,-1-1 0,1 1 0,0 0-1,0 0 1,0 0 0,0 0 0,-1 0 0,1 0 0,0 0 0,0 0-1,0 0 1,-1 0 0,1 0 0,0 0 0,0 0 0,0 0 0,-1 0-1,1 0 1,0 0 0,0 0 0,0 0 0,0 0 0,-1 0 0,1 0-1,0 0 1,0 0 0,0 0 0,0 0 0,-1 1 0,-5 12 8,-1 20 11,2 1 1,-2 60-1,12 73-116,-4-154 113,12 112-845,-11-111 634,1-1 1,0 0 0,1 0-1,1 0 1,0 0 0,14 23 0,-17-33 146,0 0 0,0 0 0,0 0-1,1 0 1,0 0 0,-1-1 0,6 4 0,-6-5-24,1 1 0,1-1 0,-1 0 0,0 0 0,0 0 0,5 1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31.124"/>
    </inkml:context>
    <inkml:brush xml:id="br0">
      <inkml:brushProperty name="width" value="0.05" units="cm"/>
      <inkml:brushProperty name="height" value="0.05" units="cm"/>
    </inkml:brush>
  </inkml:definitions>
  <inkml:trace contextRef="#ctx0" brushRef="#br0">0 196 15083,'1'4'173,"0"-1"-1,1 1 1,0 0 0,-1-1-1,1 1 1,0-1-1,0 0 1,1 0-1,-1 0 1,1 0 0,-1 0-1,1 0 1,0-1-1,0 1 1,0-1-1,1 0 1,-1 0 0,1 0-1,-1 0 1,1-1-1,-1 0 1,1 1-1,0-1 1,0 0 0,-1-1-1,1 1 1,0-1-1,6 1 1,-4-2-70,1 1 1,0-1-1,-1 0 1,1-1-1,-1 1 1,1-1-1,-1-1 1,0 1-1,0-1 1,0 0-1,0-1 0,-1 1 1,1-1-1,-1 0 1,9-8-1,-8 5-25,0 0 0,-1 0-1,0-1 1,0 0 0,0 0 0,-1 0-1,0 0 1,-1 0 0,0-1-1,3-12 1,-5 16-39,0 1-1,0 0 0,-1-1 1,1 1-1,-1 0 1,0-1-1,0 1 0,-1-1 1,1 1-1,-1 0 1,0-1-1,0 1 0,0 0 1,-1 0-1,0 0 1,0 0-1,0 0 0,0 0 1,0 0-1,-1 1 1,0-1-1,1 1 0,-5-4 1,5 6-22,0-1 0,0 1 1,0-1-1,0 1 0,0 0 0,0 0 1,-1 0-1,1 0 0,0 0 0,-1 1 1,1-1-1,-1 1 0,1-1 1,-1 1-1,1 0 0,-1 0 0,1 0 1,-1 0-1,1 1 0,-1-1 0,1 1 1,-1-1-1,1 1 0,-1 0 1,1 0-1,0 0 0,0 0 0,-1 0 1,1 0-1,0 1 0,0-1 0,-3 4 1,-2 1 1,1 0 1,0 0 0,1 1-1,-1-1 1,1 1 0,1 0-1,-1 1 1,-5 12 0,3 0-26,1 0 1,1 1 0,1-1 0,0 1 0,2 0 0,0 0 0,1 0 0,2 0 0,0 0-1,1 0 1,9 38 0,-10-54 0,1 0 1,-1 1-1,1-1 0,0 0 0,1-1 1,-1 1-1,1 0 0,0-1 1,0 1-1,1-1 0,-1 0 0,5 3 1,-6-5 1,1 0 1,-1-1 0,0 1 0,1-1-1,-1 0 1,1 0 0,0 0 0,-1 0 0,1 0-1,0 0 1,0-1 0,-1 1 0,1-1-1,0 0 1,0 0 0,0 0 0,-1 0-1,1-1 1,0 1 0,0-1 0,-1 1 0,1-1-1,0 0 1,3-2 0,5-2 5,0-2 0,0 1 0,0-1 0,-1-1 1,0 0-1,-1 0 0,14-16 0,54-71 93,-74 90-89,52-76 116,20-26 75,-73 105-193,0 0 0,-1 0 0,1 0 0,0 0 0,0 1 0,0-1 0,1 0 0,2 0 0,-5 1-3,1 1-1,-1 0 0,1 0 1,-1 0-1,1 0 0,-1 0 0,1 0 1,-1 0-1,1 0 0,0 0 0,-1 0 1,1 0-1,-1 0 0,1 0 1,-1 0-1,1 0 0,-1 1 0,1-1 1,-1 0-1,1 0 0,-1 1 1,1-1-1,-1 0 0,1 1 0,-1-1 1,1 1-1,-1-1 0,0 0 1,1 1-1,-1-1 0,0 1 0,1-1 1,-1 1-1,0-1 0,0 1 0,0-1 1,1 1-1,-1-1 0,0 1 1,0 0-1,0-1 0,0 1 0,0-1 1,0 1-1,0 0 0,4 22 26,2 39 0,-4-36 25,5 30 0,-6-54-45,-1-1 0,0 1 1,0-1-1,1 1 1,-1-1-1,0 0 0,1 1 1,0-1-1,-1 0 1,1 1-1,0-1 1,0 0-1,-1 0 0,1 1 1,0-1-1,0 0 1,0 0-1,0 0 0,1 0 1,1 1-1,-2-2 2,0 0 0,0 0 0,0-1 0,0 1-1,0 0 1,0 0 0,0-1 0,0 1 0,0-1 0,0 1-1,0-1 1,0 1 0,0-1 0,0 1 0,0-1 0,-1 0 0,1 0-1,0 1 1,0-1 0,-1 0 0,1 0 0,-1 0 0,1 0-1,-1 0 1,1 0 0,-1 0 0,1 0 0,0-1 0,36-86 377,-4 12-164,-33 74-226,1 0-1,0 1 1,0-1 0,0 0 0,0 1-1,0-1 1,0 1 0,0 0-1,0-1 1,1 1 0,-1 0 0,1 0-1,-1-1 1,1 1 0,1-1 0,-2 2-7,0 0 0,-1 1 0,1-1 0,0 0 0,0 0 1,-1 0-1,1 0 0,0 1 0,0-1 0,-1 0 0,1 1 0,0-1 1,-1 0-1,1 1 0,0-1 0,-1 1 0,1-1 0,-1 1 0,1-1 1,-1 1-1,1 0 0,-1-1 0,1 1 0,-1 0 0,0-1 0,1 1 1,-1 0-1,0-1 0,1 1 0,-1 0 0,0 0 0,0-1 0,0 1 1,0 1-1,10 48-1354,-10-41 693,1 0 0,1-1 0,0 1 0,0-1 0,4 11 0,-6-19 657,0 0 0,0-1 1,0 1-1,0 0 1,0 0-1,0 0 1,0 0-1,0 0 1,0 0-1,0 0 1,0 0-1,0 0 0,0 0 1,0-1-1,0 1 1,0 0-1,0 0 1,0 0-1,0 0 1,1 0-1,-1 0 0,0 0 1,0 0-1,0 0 1,0 0-1,0 0 1,0 0-1,0-1 1,0 1-1,0 0 0,0 0 1,0 0-1,0 0 1,0 0-1,0 0 1,1 0-1,-1 0 1,0 0-1,0 0 0,0 0 1,0 0-1,0 0 1,0 0-1,0 0 1,0 0-1,0 0 1,0 0-1,1 0 0,-1 0 1,0 0-1,0 0 1,0 0-1,0 0 1,0 0-1,0 0 1,0 0-1,0 0 0,3-21-1062</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31.541"/>
    </inkml:context>
    <inkml:brush xml:id="br0">
      <inkml:brushProperty name="width" value="0.05" units="cm"/>
      <inkml:brushProperty name="height" value="0.05" units="cm"/>
    </inkml:brush>
  </inkml:definitions>
  <inkml:trace contextRef="#ctx0" brushRef="#br0">1 0 21245,'11'20'1456,"-9"12"-1240,-2 8-112,0 12 512,0 5-320,-2 6-192,2 2-24,2-4-448,-1-5-360,5-6 648,1-7-104,1-13-88</inkml:trace>
  <inkml:trace contextRef="#ctx0" brushRef="#br0" timeOffset="1">247 988 23341,'-11'43'1536,"4"-20"-1480,1-7-144,3-19-80,3-7-584,10-9 632,0-8-184,4-18-160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32.538"/>
    </inkml:context>
    <inkml:brush xml:id="br0">
      <inkml:brushProperty name="width" value="0.05" units="cm"/>
      <inkml:brushProperty name="height" value="0.05" units="cm"/>
    </inkml:brush>
  </inkml:definitions>
  <inkml:trace contextRef="#ctx0" brushRef="#br0">286 1116 14339,'-50'23'675,"0"-2"0,-2-2-1,-82 19 1,152-39-393,0 1 0,0 1 0,21 3-1,9 0-170,83 3-108,0-7 1,0-5-1,148-25 0,588-133 486,-290 49 14,1643-380 75,-1910 410-575,360-94-367,11 30-837,-591 133 916</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6:47.144"/>
    </inkml:context>
    <inkml:brush xml:id="br0">
      <inkml:brushProperty name="width" value="0.05" units="cm"/>
      <inkml:brushProperty name="height" value="0.05" units="cm"/>
    </inkml:brush>
  </inkml:definitions>
  <inkml:trace contextRef="#ctx0" brushRef="#br0">1862 406 10234,'-22'-13'493,"2"-1"0,0-2 0,1 0 0,1 0 0,-27-32 0,18 20-361,-37-32 0,45 45-97,-1 2 1,0 0-1,0 2 0,-1 0 0,-1 1 0,0 1 0,-34-9 0,24 11 44,-1 1-1,0 1 1,0 2-1,-58 1 1,24 8 109,0 2 1,1 3-1,1 4 1,-113 38 0,123-32-152,1 1 0,0 3 0,2 2 0,1 3 0,2 2 0,0 1 0,3 3 0,-82 81 0,96-83-66,0 1 0,3 1 0,-42 68 0,62-89 30,1 1 0,0-1-1,1 1 1,1 0 0,1 1-1,0 0 1,1-1-1,1 2 1,1-1 0,0 0-1,1 0 1,1 1 0,3 21-1,2-13 6,1 0 0,1 0-1,2 0 1,1-1 0,0 0-1,2-1 1,1 0 0,1-1-1,33 41 1,-20-32 0,1-1-1,1-1 1,2-2 0,1-1-1,61 40 1,-34-32 25,3-3 0,68 26 1,137 35 137,-93-44-38,3-7 0,1-8 1,1-7-1,2-9 0,286-7 1,-364-17-138,0-5 0,-2-5-1,0-4 1,-1-4 0,-1-5 0,-1-4 0,161-79 0,-229 97 4,114-60-5,-119 61 1,-1-2 0,-1-1 0,35-31 1,-51 40 10,0 1 1,-1-1 0,1 0 0,-2-1-1,1 1 1,-1-1 0,0 0 0,-1-1-1,0 1 1,0-1 0,-1 0 0,-1 0-1,2-10 1,-2 3 55,-1 0 1,-1 1-1,0-1 1,-1 0-1,-1 1 1,-1-1-1,-6-21 1,-21-58 193,-4 1 1,-68-131-1,72 164-273,-4 2 0,-2 1 0,-2 1 0,-66-74-1,75 101-1,-1 1-1,-1 2 1,-1 1-1,-2 1 1,0 2-1,-2 1 0,0 2 1,-61-25-1,38 25 9,-1 2-1,0 3 0,-114-14 0,60 19-51,-138 4 1,-197 40-11,-1 29 622,305-40-612,-100 13 110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7:45.080"/>
    </inkml:context>
    <inkml:brush xml:id="br0">
      <inkml:brushProperty name="width" value="0.05" units="cm"/>
      <inkml:brushProperty name="height" value="0.05" units="cm"/>
    </inkml:brush>
  </inkml:definitions>
  <inkml:trace contextRef="#ctx0" brushRef="#br0">0 205 12683,'0'0'19,"0"1"0,0-1 0,0 1 0,1-1 0,-1 1 0,0-1 0,0 0 0,0 1 0,0-1 0,1 1 0,-1-1 0,0 0 0,0 1 0,1-1 0,-1 0 0,0 1 0,1-1 0,-1 0 0,0 1 0,1-1 0,-1 0 0,0 0 0,1 0 0,-1 1 0,1-1 0,-1 0 0,0 0 0,1 0 0,-1 0 0,1 0 0,-1 0 0,1 0 0,-1 0 0,1 0 0,-1 0 0,0 0 0,1 0 0,-1 0 0,1 0 0,0 0 0,26-1-146,-24 1 180,125-10-153,-39 3 157,115 4 0,512 9 213,-409-25-231,451-22 26,1385 1 2,-1551 36-64,1037 3 521,-189-24-211,-67 19-280,-170-5-17,-204-4-6,-598 12-4,154-14-3,-76 1 62,0 22 340,51 26 592,-517-31-790,-13-1-143,-1-7-316,-9-2 178</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7:50.917"/>
    </inkml:context>
    <inkml:brush xml:id="br0">
      <inkml:brushProperty name="width" value="0.05" units="cm"/>
      <inkml:brushProperty name="height" value="0.05" units="cm"/>
    </inkml:brush>
  </inkml:definitions>
  <inkml:trace contextRef="#ctx0" brushRef="#br0">1 247 12051,'0'1'35,"1"0"1,0 0 0,0 0-1,0 0 1,1 0 0,-1-1 0,0 1-1,0 0 1,0-1 0,1 1-1,-1-1 1,0 1 0,0-1 0,1 0-1,-1 1 1,0-1 0,1 0-1,-1 0 1,1 0 0,-1 0 0,0 0-1,1 0 1,-1 0 0,2-1 0,35-9-200,-36 9 181,177-67-630,-116 41 452,2 2-1,131-30 1,43 31 705,-126 15-257,-85 7-226,393-30 384,-295 28-370,171 18 0,-66 11 45,420 36 264,-36 2-54,-281-22-155,-194-30-85,216-12 0,139-39-40,-284 20-49,-35 6 42,0 9-1,346 34 1,-17 45 141,-277-40-59,2-10 0,411-10 0,-241-35-4,180-7 7,427-21-97,-175 5-14,533 15 7,139 6-29,-790-1-35,0 46 35,142 36 161,2-45-103,-680-18-48,430-14 30,-602 19-35,378-13 80,-259 14 17,133 18-1,-142-3 4,228 22 302,-341-38-312,3 0 6,-8-2-292,-9-7-33,-4-4 73,-7-10-103</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7:59.174"/>
    </inkml:context>
    <inkml:brush xml:id="br0">
      <inkml:brushProperty name="width" value="0.05" units="cm"/>
      <inkml:brushProperty name="height" value="0.05" units="cm"/>
    </inkml:brush>
  </inkml:definitions>
  <inkml:trace contextRef="#ctx0" brushRef="#br0">1889 52 8050,'-20'-9'464,"0"1"1,-1 1 0,0 1-1,0 1 1,0 0 0,-26-1-1,-132 0 933,150 6-1207,-29 2-63,-1 2 1,1 2-1,1 3 0,-1 3 0,2 2 0,0 3 0,1 2 0,0 2 0,2 3 0,1 2 0,1 2 0,1 3 0,2 1 0,-72 63 0,-18 33-127,-134 158 0,241-250-4,2 2 0,1 1 0,-38 70 0,56-89 2,1 1-1,0 0 1,2 1 0,0-1-1,2 1 1,0 1-1,2-1 1,0 0 0,1 44-1,3-56 2,1-1 0,-1 0 0,1 0 0,1 0 0,0-1 1,0 1-1,1-1 0,-1 1 0,2-1 0,-1 0 0,2 0 0,-1-1 0,1 0 0,0 0 0,0 0 0,0-1 0,1 1 0,0-2 0,12 9 0,12 5 45,1-1 0,1-2 0,53 19 0,-77-31-34,191 67 101,4-9 0,2-8 0,2-9 0,1-10 1,323 13-1,-469-45-79,553 17 139,-3-42-104,-253-26-53,-309 38-13,1-3 0,-2-2 0,0-3 0,87-42 0,-106 43 10,-1-1 0,-1-2 0,-1-1 1,0-1-1,-2-1 0,-1-1 0,-1-1 0,29-38 0,-23 22 2,-2-2-1,-2 0 1,24-56 0,-36 67 3,-2 0 1,-2 0 0,-1-1-1,-1-1 1,5-57 0,-11 61 82,-1 0 1,-2-1-1,0 1 1,-8-41-1,4 51-11,0-1 0,-2 0 0,0 1 0,-1 0 0,-1 1-1,0 0 1,-14-20 0,1 9-6,0 1 0,-2 1-1,-1 1 1,-2 2 0,-35-29 0,21 23-63,-2 3 1,0 0 0,-60-25 0,45 28-23,-1 3 0,-1 3 0,-61-12 1,-193-21-409,-55 11-111,253 29 417,-67-7-93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35:49.766"/>
    </inkml:context>
    <inkml:brush xml:id="br0">
      <inkml:brushProperty name="width" value="0.05" units="cm"/>
      <inkml:brushProperty name="height" value="0.05" units="cm"/>
    </inkml:brush>
  </inkml:definitions>
  <inkml:trace contextRef="#ctx0" brushRef="#br0">1 41 7242,'425'-16'1385,"-221"4"-1290,669 17 1165,83 8 550,-731-18-1646,540-10 141,-2 30-210,26 29-53,913 38 76,1459-97 551,-2457 1-593,112-3-13,-591 9-42,795-37 22,-328 15-19,-254 20 20,326-3 106,-592 14-100,592 27 186,-681-19-199,355 47 197,-236-24 5,-152-19 1380,-54-18-1281,-12-11-265,-24-17 259</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8:43.966"/>
    </inkml:context>
    <inkml:brush xml:id="br0">
      <inkml:brushProperty name="width" value="0.05" units="cm"/>
      <inkml:brushProperty name="height" value="0.05" units="cm"/>
    </inkml:brush>
  </inkml:definitions>
  <inkml:trace contextRef="#ctx0" brushRef="#br0">466 134 10298,'1'-6'231,"0"0"-1,0-1 1,-1 1-1,1 0 1,-1 0 0,-1-1-1,1 1 1,-1 0-1,0 0 1,0 0-1,-1 0 1,0 0 0,-3-6-1,4 9-153,0 0 0,-1 0-1,0 1 1,0-1 0,1 1-1,-1 0 1,0-1 0,-1 1-1,1 0 1,0 0 0,-1 0-1,1 1 1,-1-1 0,0 1-1,1-1 1,-1 1 0,0 0 0,0 0-1,0 0 1,0 0 0,0 1-1,0-1 1,0 1 0,0-1-1,0 1 1,0 0 0,0 1-1,-4-1 1,-3 2 23,1 1-1,-1-1 1,1 2 0,-1-1 0,1 1-1,0 1 1,0-1 0,1 2 0,-1-1-1,1 1 1,1 0 0,-1 1-1,-8 9 1,-3 5 36,0 1 0,2 1-1,-20 34 1,20-26-45,1 1 0,1 1 1,2 0-1,-12 50 0,-21 142 85,35-155-144,3 0 0,1 75 0,7-115-30,2 0-1,1 0 0,1-1 1,2 1-1,0-1 0,2 0 1,19 43-1,-25-66-7,1 0 0,0-1 1,1 1-1,-1-1 0,1 1 0,0-1 0,1 0 1,7 7-1,-10-11 4,-1 0 1,1 0 0,-1 0-1,1 0 1,0-1 0,-1 1-1,1 0 1,0-1 0,-1 1-1,1-1 1,0 0-1,0 0 1,-1 1 0,1-1-1,0 0 1,0 0 0,-1-1-1,1 1 1,0 0 0,0-1-1,-1 1 1,1-1-1,0 1 1,-1-1 0,1 0-1,0 1 1,-1-1 0,1 0-1,-1 0 1,0 0-1,1-1 1,-1 1 0,0 0-1,1 0 1,-1-1 0,2-2-1,9-11 14,-1 0 0,-1-1 0,0 0-1,15-34 1,23-78 146,-33 85-111,156-522 427,-163 530-456,-1 0 0,-2-1 0,-2 0 0,-1 0 0,-4-42 0,1 72-27,1 1 0,-1-1 0,0 1 0,-1-1 0,0 1 0,1 0 0,-2 0 0,1 0 0,-1 0 0,1 0 0,-1 0 0,-5-5 0,6 8-17,0 0 0,0 1 0,0-1 0,0 1 0,0 0-1,0-1 1,-1 1 0,1 0 0,0 0 0,-1 0 0,1 1 0,-1-1 0,1 1 0,0-1 0,-1 1 0,0 0-1,1 0 1,-1 0 0,1 0 0,-1 0 0,1 1 0,-1-1 0,1 1 0,-1 0 0,1-1 0,0 1-1,-1 0 1,-3 3 0,-5 2 176,0 2-1,1-1 0,-1 2 1,2-1-1,-1 1 0,1 1 1,0 0-1,-13 20 1,1 2 44</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9:04.499"/>
    </inkml:context>
    <inkml:brush xml:id="br0">
      <inkml:brushProperty name="width" value="0.05" units="cm"/>
      <inkml:brushProperty name="height" value="0.05" units="cm"/>
    </inkml:brush>
  </inkml:definitions>
  <inkml:trace contextRef="#ctx0" brushRef="#br0">336 28 12355,'-1'-2'96,"0"0"-1,-1 0 1,1 0 0,-1 0 0,0 0 0,1 1 0,-1-1 0,0 1 0,0-1 0,0 1 0,0 0 0,0 0-1,0-1 1,-1 2 0,1-1 0,0 0 0,-1 0 0,1 1 0,0-1 0,-1 1 0,1 0 0,-1 0-1,1 0 1,0 0 0,-1 0 0,1 0 0,-1 0 0,1 1 0,0 0 0,-3 0 0,-2 1 41,0 0 1,0 1-1,0-1 1,1 1-1,-1 1 0,1-1 1,0 1-1,0 0 1,-7 6-1,4 0-34,0 1-1,1 0 1,0 0-1,0 1 1,1 0-1,1 0 0,-6 13 1,-29 96 271,34-98-319,-17 64 29,5 0 0,3 2 1,4-1-1,4 2 1,5 120-1,15-1-42,43 236-1,-46-384-56,2 0 0,3-2 0,32 88 0,-42-139 3,0 1 1,0 0-1,1-1 1,0 0-1,0 0 1,1-1-1,0 1 1,13 11-1,-16-17 6,0 1-1,0-1 1,0 0-1,0-1 1,1 1-1,-1 0 1,1-1-1,-1 0 1,1 0-1,-1 0 1,1 0-1,-1-1 1,1 1 0,0-1-1,0 0 1,-1 0-1,1 0 1,0-1-1,-1 1 1,1-1-1,0 0 1,-1 0-1,1 0 1,-1 0-1,6-4 1,10-5 2,0-1 1,0-1-1,-2-1 0,1-1 0,-2 0 1,0-1-1,0-1 0,24-34 1,-12 10 3,-2 0 1,-2-2 0,20-47-1,-14 17-5,-3-2-1,35-151 1,-41 108 18,9-155 0,-27 219-2,-2 1 1,-2-1 0,-3 1 0,-2-1 0,-18-74 0,17 100-5,-2-1 0,-1 1 1,-2 0-1,0 1 1,-1 1-1,-2 0 0,-1 0 1,0 2-1,-2 0 1,-1 1-1,-32-30 1,36 39-44,-1 0 1,-1 1 0,1 1-1,-2 1 1,0 0 0,0 1 0,-1 1-1,0 1 1,0 1 0,-1 0-1,1 1 1,-31-3 0,19 6-57</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9:14.785"/>
    </inkml:context>
    <inkml:brush xml:id="br0">
      <inkml:brushProperty name="width" value="0.05" units="cm"/>
      <inkml:brushProperty name="height" value="0.05" units="cm"/>
    </inkml:brush>
  </inkml:definitions>
  <inkml:trace contextRef="#ctx0" brushRef="#br0">1 38 11458,'78'11'599,"1"-2"0,135-4 0,160-30-129,-122 5-335,563 19 113,-255 8-92,-48-19-68,375 0 19,-253 30-86,346 4-18,-169-27 40,172 1 202,-450 34 333,-516-29-443,-11-1-53,0 1-1,0-1 1,-1 1-1,1 0 1,0 1-1,-1-1 1,1 1-1,-1 0 1,1 0-1,6 5 1,-11-7-56,-1 1 0,1-1 0,-1 0 1,0 1-1,1-1 0,-1 1 0,1-1 0,-1 0 0,0 1 1,1-1-1,-1 1 0,0-1 0,0 1 0,0 0 0,1-1 1,-1 1-1,0-1 0,0 1 0,0-1 0,0 1 0,0-1 1,0 1-1,0 0 0,0-1 0,0 1 0,0-1 0,0 2 1,-12 14 246,-21 7-380,33-23 107,-20 10-64,-15-3-52</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9:22.853"/>
    </inkml:context>
    <inkml:brush xml:id="br0">
      <inkml:brushProperty name="width" value="0.05" units="cm"/>
      <inkml:brushProperty name="height" value="0.05" units="cm"/>
    </inkml:brush>
  </inkml:definitions>
  <inkml:trace contextRef="#ctx0" brushRef="#br0">932 26 11362,'-47'18'362,"0"-2"-1,-2-2 0,1-2 0,-1-2 0,-52 3 1,85-12-306,0 0 1,1 2 0,-1 0 0,1 0 0,0 2-1,0 0 1,0 0 0,0 1 0,1 1 0,0 1-1,1 0 1,0 1 0,0 0 0,0 1 0,1 0-1,-11 13 1,0 3-6,1 0 0,0 2 1,3 1-1,0 1 0,-20 43 0,29-51-42,1 1 0,0 0-1,2 1 1,1 0 0,1 0-1,1 1 1,1-1 0,0 36 0,4-40-8,1 0 1,1 0-1,0 0 1,2 0 0,1-1-1,0 1 1,1-1-1,1-1 1,1 1 0,0-1-1,2-1 1,0 0 0,25 29-1,-7-14-6,2-2 0,1-1 0,2-2 1,0-1-1,56 32 0,303 157-19,-127-72 55,-57-32 10,278 105 0,-337-164-31,2-7 0,3-6 0,231 27 0,483-10 22,-623-57-65,368-49-1,233-114-45,503-233-166,-1182 337 209,187-96 0,-279 117 18,-3-4-1,-1-2 0,-2-4 1,101-93-1,-149 122 26,-2-2-1,0 0 1,-2-1 0,0 0-1,26-49 1,-39 62 11,0 0 0,-1 0-1,0-1 1,0 1 0,-1-1 0,-1 0 0,0 0 0,0 0-1,-1-1 1,0 1 0,-1 0 0,-1 0 0,0-1 0,0 1-1,-1 0 1,0 0 0,-1 0 0,-6-14 0,-1 5 18,0 0 0,-2 0 0,-1 1-1,0 1 1,-1 0 0,-1 0 0,-33-28 0,2 8 12,-93-60 1,88 68-34,-1 1 0,-1 4 0,-96-33 0,66 33-7,-164-26 0,-94 19-14,3 23-3,318 9 9,-1214 8-141,59 2 72,908-14 81,-592 2 91,594 13-49,-324 57-1,315-15 438,2 13 0,-422 160 0,358-73 234,185-66-346</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9:57.474"/>
    </inkml:context>
    <inkml:brush xml:id="br0">
      <inkml:brushProperty name="width" value="0.05" units="cm"/>
      <inkml:brushProperty name="height" value="0.05" units="cm"/>
    </inkml:brush>
  </inkml:definitions>
  <inkml:trace contextRef="#ctx0" brushRef="#br0">550 471 10522,'-126'12'540,"28"-4"-745,82-5 289,1 0 0,-1 2 0,1-1 0,0 2 1,1 0-1,-1 0 0,1 2 0,0-1 0,1 2 0,-21 17 0,19-13 28,0 0 0,1 1 0,1 0 0,1 1 0,0 1 1,1 0-1,0 1 0,-10 22 0,17-30-99,0 1 1,1 0 0,1 1 0,-1-1-1,2 0 1,-1 1 0,1-1 0,1 1-1,0-1 1,2 19 0,4 5 5,19 64 1,-1-11 51,-17-52-2,1 0 1,3-1-1,26 63 1,-30-84-55,1 1 0,0-1 0,1-1 0,0 1 1,1-2-1,0 1 0,1-1 0,0-1 1,1 0-1,0 0 0,25 13 0,3-2-5,1-3 0,1-1 0,1-2 0,0-1 0,87 13 0,230 7 16,-190-26-14,538 46-36,-370-3 3,409 49-21,-489-75 23,786 65-15,-176-83 128,-596-26 2,316-64 0,-364 33-139,-3-10 0,289-120 0,-343 116-21,190-83-129,-300 120 126,-1-3 0,-2-3 1,-2-2-1,52-43 0,-86 62 41,-1 0 0,0-2 0,-1 1 0,-2-2 0,1 0 1,-2-1-1,15-28 0,-24 39 40,0 1 0,0-1 0,-1 0 0,0 0 0,-1 0 0,0-1 0,0 1 0,-1 0 0,0-1 0,-1 1 0,0-1 1,0 1-1,-1-1 0,0 1 0,-1 0 0,0-1 0,-1 1 0,0 0 0,0 0 0,-9-16 0,1 8 58,-1 0-1,0 1 0,-2 0 1,0 1-1,0 1 1,-1 0-1,-32-21 0,-130-69 71,142 86-180,-83-43-314,-4 5 0,-1 6 0,-2 5 0,-3 6 1,-1 5-1,-160-20 0,-379-3 903,-6 42 614,563 14-1038,-438-4 298,-347-5-414,416-4-538,-369-5-1049,552 19 1210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0:14.033"/>
    </inkml:context>
    <inkml:brush xml:id="br0">
      <inkml:brushProperty name="width" value="0.05" units="cm"/>
      <inkml:brushProperty name="height" value="0.05" units="cm"/>
    </inkml:brush>
  </inkml:definitions>
  <inkml:trace contextRef="#ctx0" brushRef="#br0">9532 485 11971,'-841'-51'1120,"447"20"-2712,-312-28 80,-452-34 3270,1085 89-1671,-1176-69 961,1213 70-1038,-825-65 217,-2 26-73,784 39-143,-617-7-14,1 50 150,507-13-22,-242 66 0,-168 101 87,340-86-222,204-81 6,1 2 1,-79 59-1,114-74 6,0 1 0,1 0 1,0 2-1,1 0 0,1 1 0,-23 36 1,34-46-2,0-1-1,0 2 1,1-1 0,0 0 0,0 1 0,1-1 0,0 1 0,1 0 0,-1 9 0,2-11-1,0-1 0,1 1 0,0 0 0,0 0 0,0-1 0,1 1 0,0 0 0,0-1 0,1 0 0,0 0 0,0 1 0,1-2 0,3 7 0,2-1-4,1 0-1,0-1 1,0 0 0,1-1-1,0 0 1,0-1-1,1 0 1,0 0-1,1-2 1,0 1-1,15 4 1,21 6-16,84 18-1,-129-34 21,506 94-9,-154-32 75,542 147 331,-644-152-290,3-10-1,310 17 0,424-38-60,-682-24-55,1053 2-151,-2-56-40,-566-13 68,-5-30 48,-457 35-84,-3-14 0,511-185 0,-805 245 170,105-41 14,-120 44 11,0 0 1,0-1-1,-1-1 1,24-20-1,-40 30-12,1-1 1,-1 0-1,0-1 1,0 1-1,0 0 0,0-1 1,0 0-1,-1 0 1,0 1-1,0-1 0,0-1 1,0 1-1,-1 0 1,1 0-1,-1-1 1,1-6-1,-2 7 4,0-1-1,-1 0 1,0 0-1,1 0 1,-2 0-1,1 0 1,0 0-1,-1 1 1,0-1-1,0 1 1,0-1-1,-1 1 1,0 0-1,-5-7 1,-9-9 17,0 2 1,-2 0-1,0 1 1,0 0-1,-2 2 0,-33-20 1,0 5-76,-90-36 0,-160-38-200,-9 19 40,145 40 123,-520-157-199,424 119 247,-22-3-16</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56.569"/>
    </inkml:context>
    <inkml:brush xml:id="br0">
      <inkml:brushProperty name="width" value="0.05" units="cm"/>
      <inkml:brushProperty name="height" value="0.05" units="cm"/>
    </inkml:brush>
  </inkml:definitions>
  <inkml:trace contextRef="#ctx0" brushRef="#br0">17318 1 12883,'-380'49'1640,"147"-23"-1607,8 2-11,-81 10-85,-473 49-663,0 0 519,-736 183 918,1305-229-834,-637 97-221,-8-28 331,849-109 14,-1181 132 260,439-52-133,-308 72 47,631-85-78,-360 18 577,-3-46-342,-909 81 145,749-32-34,-20 1-396,769-63-157,1 8 0,2 8 0,-245 88 1,242-62 88,-475 169 119,402-118-42,217-91-55,3 2 0,-90 69 0,127-87-26,0 1-1,1 0 1,0 1 0,1 1 0,1 0 0,0 0-1,1 1 1,1 1 0,-7 18 0,13-28-1,1 0 0,0 0 1,1 0-1,0 1 1,0-1-1,1 1 0,0-1 1,0 1-1,1-1 1,0 1-1,0-1 0,1 1 1,1 0-1,-1-1 0,1 0 1,1 1-1,-1-1 1,1 0-1,1 0 0,0-1 1,0 1-1,0-1 1,8 10-1,-2-6 4,1 0 1,0 0-1,0-1 1,1-1-1,0 0 1,21 11-1,86 38-42,-88-44 47,72 32-9,564 246-43,-59-81-111,-450-167 145,2-7 1,203 19-1,334-2-71,-536-45 100,558 16 9,822-77 1,-977-11-12,-4-21-1,-411 61 19,312-28 42,-324 45-7,189 18 1,-33 20-5,153 11 2,116-36 114,35 1 155,-66 61-83,-67-5-168,-252-52-50,225-18 0,215-45 1,-542 41-9,708-90 9,-305 33-13,269-28 31,60-52-71,-252-19-34,98-5-9,-463 122 70,0-7 29,275-108 0,-388 117-16,-2-5 0,135-86-1,185-163-2,-295 192 0,-4-7 0,-6-5-1,128-160 1,-219 239-25,-1-2 1,48-86 0,-64 97 12,-2 0 0,-1-1 0,-2-1 0,-1 0 0,6-40 0,-10 35 18,-2 1 1,-1-1 0,-2 0-1,-2 0 1,-2 0-1,-9-54 1,7 72 6,-1 0 1,-1 1-1,-1-1 0,-1 1 0,-1 1 1,-1 0-1,-1 0 0,0 1 0,-2 0 1,0 1-1,-1 0 0,-29-28 0,17 24-1,-1 2-1,-1 1 0,-1 0 0,0 3 1,-1 0-1,-1 2 0,0 1 0,-51-13 1,-29-2-14,-131-14 0,213 37 3,-1534-178-242,1402 167 187</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6:02.550"/>
    </inkml:context>
    <inkml:brush xml:id="br0">
      <inkml:brushProperty name="width" value="0.05" units="cm"/>
      <inkml:brushProperty name="height" value="0.05" units="cm"/>
    </inkml:brush>
  </inkml:definitions>
  <inkml:trace contextRef="#ctx0" brushRef="#br0">10490 23 8178,'-1072'15'4602,"-134"3"-3571,-100 64-1015,132 47-21,7 46 189,-273 28 220,1001-157-356,-450 59-42,637-63 41,-368 110 0,381-71 259,-242 121 0,469-196-283,-90 46 139,94-46-148,-1-1 1,1 1 0,0 1-1,1-1 1,-1 1-1,1 1 1,1-1-1,-11 17 1,15-21-23,0 1 0,0-1-1,1 1 1,0 0 0,-1 0 0,1 0 0,1 0-1,-1 0 1,1-1 0,-1 1 0,1 1 0,0-1-1,0 0 1,1 0 0,-1-1 0,1 1 0,0 0-1,0 0 1,0 0 0,1 0 0,-1-1 0,1 1-1,0 0 1,0-1 0,0 0 0,1 1-1,-1-1 1,6 5 0,2 3-36,2-1 0,-1 0 0,1-1 0,1 0-1,-1-1 1,19 9 0,22 8-46,0-2-1,79 21 0,119 19 25,-194-50 61,315 65 7,2-17 0,585 20 0,1646-162 92,-2257 50-73,602-56 13,-2-22-11,11-13 350,8 39 483,-641 66-692,577-35-598,-4-48-258,-497 15 636,-337 66 87,-2-3 0,0-3-1,-2-3 1,64-38 0,-99 50 14,-1-2 0,38-34 0,-51 41-28,-1-1 0,0 0 1,-1 0-1,0-1 1,-1 0-1,14-28 0,-21 35-32,0 1-1,0-1 1,0 0-1,-1 0 1,0 0-1,0 0 0,0 0 1,-1 0-1,0 0 1,0 0-1,-1 0 1,1 0-1,-1 0 1,-1 1-1,1-1 1,-1 0-1,0 0 0,0 1 1,-1-1-1,0 1 1,0 0-1,0 0 1,-6-8-1,-8-7-42,0 2 0,-1 0 1,-1 0-1,-26-17 0,37 29 57,-77-56 22,-2 4-1,-3 4 1,-2 4-1,-2 4 1,-2 4 0,-2 5-1,-131-33 1,-26 11-131,-283-27 1,315 64 76,-412 13 1,-221 93-10,148 24-59,470-77 82</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6:37.041"/>
    </inkml:context>
    <inkml:brush xml:id="br0">
      <inkml:brushProperty name="width" value="0.05" units="cm"/>
      <inkml:brushProperty name="height" value="0.05" units="cm"/>
    </inkml:brush>
  </inkml:definitions>
  <inkml:trace contextRef="#ctx0" brushRef="#br0">5209 430 6545,'0'-4'234,"0"1"-1,0 0 0,-1-1 1,1 1-1,-1 0 0,0 0 1,0-1-1,0 1 0,0 0 1,0 0-1,-1 0 0,1 0 1,-1 0-1,0 0 0,0 1 1,0-1-1,0 1 0,0-1 1,-1 1-1,1 0 0,-1 0 1,1 0-1,-1 0 0,0 0 1,0 0-1,0 1 1,0-1-1,-5-1 0,-95-37 802,-109-27-1,23 8-804,-151-44-156,238 80-63,-145-15 0,-449 16 73,505 22-64,45 0-18,0 7 0,1 5-1,-176 40 1,-201 86-7,58-13 26,-115 8-118,308-54 6,216-58 93,1 2 0,-90 53-1,126-64 2,0 1 0,0 0-1,1 1 1,1 1 0,0 1-1,2 1 1,-1-1 0,-14 26-1,19-27-25,2 1 0,0-1-1,1 2 1,0-1 0,1 1 0,1 0-1,1 1 1,0-1 0,2 1 0,-2 31-1,5-10-98,1 1 1,14 63-1,27 79-221,-22-103 239,-3-3 29,44 161-27,-40-165 125,39 86-1,-42-117-15,1-2 1,3 0-1,1-1 0,2-2 1,1 0-1,2-2 0,2-1 1,0-2-1,2 0 0,2-3 1,52 35-1,-29-31-62,2-2 1,0-3-1,2-2 0,1-3 0,97 20 1,-15-15-578,208 13 0,554-10-2281,-647-33 2773,-1-11 0,-1-11-1,-1-11 1,292-80 0,-303 48 242,245-103 1,-353 113 233,-3-6 0,-3-6-1,145-103 1,-207 123 129,68-66-1,-104 85-134,-3-2-1,0-1 1,45-68-1,-66 87-239,-1-1-1,-1 1 1,0-1-1,-1-1 1,-1 1-1,0-1 1,-2 0-1,0 0 1,0-1-1,-2 1 1,0-1-1,-1 0 1,-1 1 0,-1-1-1,0 0 1,-1 1-1,-1-1 1,-1 1-1,0 0 1,-2 0-1,1 0 1,-10-16-1,-5-4-89,-1 2 1,-2 0-1,-1 1 0,-2 1 0,-1 2 0,-50-45 0,18 25-117,-2 3-1,-111-66 0,-3 20-22,-18 13-19,177 75 146</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2:17.365"/>
    </inkml:context>
    <inkml:brush xml:id="br0">
      <inkml:brushProperty name="width" value="0.05" units="cm"/>
      <inkml:brushProperty name="height" value="0.05" units="cm"/>
    </inkml:brush>
  </inkml:definitions>
  <inkml:trace contextRef="#ctx0" brushRef="#br0">0 263 17196,'5'-6'1280,"3"-8"-1016,9-4-96,15-5 360,15-4-136,12-3-176,5-3-48,8 3-80,-3 6-32,-3 2-96,-6 6-152,-11 6-368,-11 3-136,-12 4 544,-10 3-144,-10 3-80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35:57.544"/>
    </inkml:context>
    <inkml:brush xml:id="br0">
      <inkml:brushProperty name="width" value="0.05" units="cm"/>
      <inkml:brushProperty name="height" value="0.05" units="cm"/>
    </inkml:brush>
  </inkml:definitions>
  <inkml:trace contextRef="#ctx0" brushRef="#br0">0 1111 14259,'1'-8'246,"-1"-1"1,1 1-1,1 0 1,0-1-1,0 1 0,1 0 1,-1 0-1,6-10 1,5-6-8,20-28 0,-21 34-80,25-35 175,63-70-1,54-39 18,-62 68-200,66-67 73,121-134-416,-272 288 100,9-15-581,-16 21 663,0 1 0,0-1 0,0 1 0,0-1 0,0 1 0,0-1 0,0 1 0,0-1 0,0 1 0,-1 0 0,1-1 0,0 1 0,0-1 0,0 1 0,0-1 0,-1 1 0,1 0-1,0-1 1,0 1 0,-1-1 0,1 1 0,0 0 0,-1-1 0,1 1 0,0 0 0,-1 0 0,1-1 0,-1 1 0,1 0 0,0 0 0,-1-1 0,1 1 0,-1 0 0,1 0 0,-1 0 0,1 0 0,-1 0 0,1 0 0,-1 0 0,1 0 0,0 0 0,-1 0-1,1 0 1,-1 0 0,1 0 0,-1 0 0,-20-2-288</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2:17.768"/>
    </inkml:context>
    <inkml:brush xml:id="br0">
      <inkml:brushProperty name="width" value="0.05" units="cm"/>
      <inkml:brushProperty name="height" value="0.05" units="cm"/>
    </inkml:brush>
  </inkml:definitions>
  <inkml:trace contextRef="#ctx0" brushRef="#br0">10 261 15235,'-10'13'1257,"12"-9"-737,11-5-144,21-12 488,13-4-88,19-9-200,7-6-40,9-1-200,3-1-192,-5 5-600,-1 2-240,-15 4 544,-12 3-152,-19-3-112</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2:18.123"/>
    </inkml:context>
    <inkml:brush xml:id="br0">
      <inkml:brushProperty name="width" value="0.05" units="cm"/>
      <inkml:brushProperty name="height" value="0.05" units="cm"/>
    </inkml:brush>
  </inkml:definitions>
  <inkml:trace contextRef="#ctx0" brushRef="#br0">2 57 14067,'0'-3'118,"1"0"-1,0 1 1,-1-1 0,1 0 0,0 1-1,0-1 1,1 0 0,-1 1 0,0-1-1,1 1 1,0 0 0,-1 0-1,1-1 1,0 1 0,0 0 0,0 0-1,1 1 1,-1-1 0,3-1-1,-1 1 15,-1 1 0,1 0 0,0 0 0,-1 0 0,1 0 0,0 0 0,-1 1 0,1 0-1,0 0 1,0 0 0,0 0 0,6 2 0,1 1 6,1 0 0,-1 1 1,-1 0-1,1 0 0,-1 1 0,1 1 1,-1 0-1,14 12 0,-18-13-119,0 0 0,0 1 1,-1-1-1,0 1 0,0 1 0,0-1 0,-1 1 0,0 0 1,0 0-1,-1 0 0,5 15 0,-5-11-5,-1 0 0,0 0-1,-1 0 1,0 0 0,-1 0 0,0 1-1,-3 17 1,-3 0-45,0-1 0,-2 0 0,-2 0 1,0-1-1,-24 43 0,-11 11-220,-59 80 0,62-105 134</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2:21.663"/>
    </inkml:context>
    <inkml:brush xml:id="br0">
      <inkml:brushProperty name="width" value="0.05" units="cm"/>
      <inkml:brushProperty name="height" value="0.05" units="cm"/>
    </inkml:brush>
  </inkml:definitions>
  <inkml:trace contextRef="#ctx0" brushRef="#br0">500 13 14131,'-5'-2'106,"0"0"1,-1 0-1,1 0 0,0 1 1,-1-1-1,1 2 0,-1-1 1,1 0-1,-1 1 0,1 0 1,-1 0-1,1 1 0,-1-1 1,1 1-1,0 1 0,-1-1 0,1 1 1,0 0-1,-6 2 0,-10 6 162,1 0-1,0 1 0,-22 16 0,13-6 42,1 1-1,1 1 1,1 2-1,-25 30 1,35-35-124,0 0 0,1 2 1,1 0-1,2 0 0,0 1 0,-12 34 1,21-48-160,0 0 0,1 0 1,0 1-1,0-1 1,1 1-1,0-1 0,1 1 1,0 0-1,1-1 1,0 1-1,0-1 0,1 1 1,0-1-1,1 0 1,0 0-1,0 0 0,1 0 1,0 0-1,1-1 1,0 0-1,0 0 0,1 0 1,0 0-1,0-1 1,1 0-1,0 0 0,0-1 1,14 10-1,-11-10 15,1 0 1,0-1-1,0 0 0,0-1 1,0 0-1,1 0 0,0-2 1,0 1-1,0-1 0,0-1 1,0 0-1,0-1 0,13-1 1,-16 0 52,0 0 1,0 0 0,0-1-1,0 0 1,-1 0-1,1-1 1,-1 0 0,0-1-1,0 0 1,0 0 0,0-1-1,0 0 1,-1 0-1,0 0 1,0-1 0,-1-1-1,0 1 1,7-9 0,-11 13-27,-1-1 0,1 1 0,-1 0 0,0-1 0,1 1 0,-1-1 0,0 0 0,-1 1 0,1-1 0,0 0 0,-1 1 0,0-1 1,1 0-1,-1 0 0,-1-4 0,1 5-31,-1 0 1,1 0-1,-1 1 0,0-1 1,1 0-1,-1 1 1,0-1-1,0 1 0,0-1 1,0 1-1,-1 0 1,1-1-1,0 1 1,0 0-1,-1 0 0,1 0 1,-1 0-1,1 0 1,-1 0-1,0 0 0,1 0 1,-1 1-1,0-1 1,-2 0-1,-2 0 10,-1 0 1,1 0-1,-1 1 0,1 0 0,-1 0 0,1 1 1,-1 0-1,1 0 0,0 0 0,-1 1 0,1 0 1,0 0-1,0 0 0,0 1 0,-9 5 1,11-6-48,0 1 0,-1-1 0,1 1 0,0 0 0,0 0 0,1 1 0,-1-1 0,1 1 0,0 0 1,-1 0-1,2 0 0,-1 0 0,0 0 0,1 0 0,0 1 0,0 0 0,0-1 0,1 1 0,-1 0 0,0 9 1,1-13-6,1 0 0,0 1 0,0-1 0,0 1 0,1-1 0,-1 1 1,0-1-1,0 1 0,1-1 0,-1 1 0,1-1 0,-1 1 0,1-1 1,0 0-1,0 1 0,-1-1 0,1 0 0,0 0 0,0 0 1,0 0-1,0 0 0,2 2 0,-1-2-2,0 0-1,0 0 1,0-1-1,0 1 1,0 0 0,1-1-1,-1 1 1,0-1-1,0 0 1,1 0 0,-1 0-1,0 0 1,3 0 0,4-1-16,0-1 1,0 0 0,0-1 0,0 0 0,16-7 0,0-4-21,42-32 1,-25 16 34,-40 29 11,0-1-1,0 1 1,0 0-1,0 0 0,0 0 1,0 0-1,0 0 0,0 1 1,1-1-1,2 0 0,-4 1 0,0 0 0,0 1 0,0-1-1,-1 0 1,1 0 0,0 0 0,0 1-1,0-1 1,0 1 0,0-1 0,-1 0-1,1 1 1,0-1 0,0 1 0,-1 0-1,1-1 1,0 1 0,-1 0 0,1-1 0,-1 1-1,1 0 1,-1 0 0,1-1 0,-1 1-1,1 0 1,-1 0 0,0 0 0,1 0-1,-1 1 1,4 18 16,-1-1-1,0 1 0,-2 0 1,0-1-1,-2 1 1,-3 26-1,1 6 7,3-34-53,-1-11-86,0 1 0,1-1 0,0 1 1,0-1-1,1 0 0,0 1 0,0-1 0,0 0 0,5 13 0,-5-19 50,-1-1 0,1 1 0,-1 0 0,1 0-1,-1-1 1,1 1 0,-1 0 0,1-1 0,0 1 0,-1 0 0,1-1 0,0 1 0,0-1 0,-1 1 0,1-1 0,0 0-1,0 1 1,0-1 0,-1 0 0,1 0 0,0 1 0,0-1 0,0 0 0,0 0 0,1 0 0,0 0-19,0-1 1,0 1 0,0-1 0,0 0 0,0 0-1,-1 1 1,1-1 0,0 0 0,0-1 0,-1 1-1,3-1 1,2-4-101,0 0 0,-1 0 1,1 0-1,6-12 0,11-24-618,-1-7-150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2:22.744"/>
    </inkml:context>
    <inkml:brush xml:id="br0">
      <inkml:brushProperty name="width" value="0.05" units="cm"/>
      <inkml:brushProperty name="height" value="0.05" units="cm"/>
    </inkml:brush>
  </inkml:definitions>
  <inkml:trace contextRef="#ctx0" brushRef="#br0">0 208 13507,'4'-4'1047,"1"0"0,-1 1 0,1 0 0,8-5 0,43-14 1189,-23 10-1273,-22 7-734,13-4 419,45-26-1,-63 32-599,0-1 1,-1 0-1,1 0 0,-1 0 1,0-1-1,0 0 0,-1 0 1,1 0-1,-1-1 0,0 0 1,0 1-1,4-11 0,-8 15-40,1-1-1,0 1 0,-1 0 1,0-1-1,1 1 0,-1 0 1,0-1-1,0 1 0,1 0 1,-1-1-1,0 1 0,0-1 1,-1 1-1,1 0 0,0-2 1,-1 2-4,1 1 0,0-1 0,-1 1-1,1-1 1,0 1 0,-1-1 0,1 1 0,0 0 0,-1-1 0,1 1 0,-1 0 0,1-1 0,-1 1 0,1 0 0,-1-1 0,1 1 0,-1 0 0,0 0 0,1 0-1,-1-1 1,1 1 0,-1 0 0,1 0 0,-2 0 0,-1 0 4,0 1 0,-1-1-1,1 1 1,0-1 0,-1 1 0,1 0 0,0 1-1,0-1 1,0 0 0,0 1 0,-3 2 0,-12 9-1,1 1 1,0 1-1,1 0 1,1 1 0,0 1-1,1 0 1,1 1-1,1 1 1,0 0-1,2 0 1,0 1 0,-12 37-1,20-50-8,0 0-1,0 1 0,1-1 1,0 1-1,1-1 1,0 1-1,0-1 0,1 11 1,0-15 0,-1-1 1,0 0-1,1 0 1,0 0-1,-1 0 1,1 0-1,0 0 1,0 0-1,0 0 1,1 0-1,-1 0 1,0 0-1,1 0 1,-1-1-1,1 1 1,-1-1-1,1 1 1,0-1-1,0 0 1,0 1-1,0-1 1,0 0-1,0 0 1,0 0-1,0-1 1,0 1-1,0 0 1,0-1-1,0 0 1,1 1-1,3-1 1,2 0-1,0-1 1,0 0 0,0-1 0,-1 0 0,1 0 0,-1 0-1,1-1 1,-1 0 0,0-1 0,0 0 0,0 0 0,6-5-1,11-8 6,40-38-1,-39 29 52,-1-1-1,-1-1 1,-1-1 0,-1 0-1,-2-2 1,29-62 0,-44 80 45,-10 19-61,-10 18-25,6-4-2,2 0 0,-8 27 0,13-37-9,0 1 0,1-1 0,0 1 0,1 0-1,1-1 1,0 20 0,0-28-4,1 1-1,-1-1 0,1 0 0,-1 1 0,1-1 1,0 0-1,-1 0 0,1 1 0,1-1 0,-1 0 0,0 0 1,0 0-1,1 0 0,-1 0 0,1-1 0,-1 1 1,1 0-1,0-1 0,4 3 0,-3-2 0,0 0 0,1-1 0,-1 0 1,1 0-1,0 0 0,-1 0 0,1-1 0,0 1 0,-1-1 0,1 0 0,6 0 0,3-2 6,-1 0-1,1-1 1,-1 0 0,0-1-1,0 0 1,18-9 0,-9 1 29,0-1 1,-1-1 0,20-17-1,-32 24 12,0 0-1,0-1 1,0 1-1,-1-1 1,0-1-1,-1 1 1,7-12-1,-17 31-47,1 0 0,0 0 0,1 1 0,0-1-1,1 0 1,0 1 0,1-1 0,1 1 0,-1-1-1,2 1 1,4 20 0,-4-25 1,0-1 1,0 0-1,1 0 0,0-1 1,0 1-1,0 0 0,0-1 1,1 0-1,0 0 0,5 6 1,-6-9 3,1 1 0,-1 0 1,1-1-1,0 1 0,0-1 1,-1 0-1,1 0 0,1-1 1,-1 1-1,0-1 1,0 0-1,0 0 0,1 0 1,-1 0-1,9-1 0,-8 0 18,-1 0 0,1-1 0,-1 1-1,0-1 1,1 0 0,-1-1 0,0 1-1,1-1 1,-1 1 0,0-1 0,0-1-1,0 1 1,-1 0 0,5-4-1,-3 1 23,0 0-1,0 0 0,0-1 0,-1 0 1,1 1-1,-1-2 0,-1 1 0,5-8 1,-4 3 19,0 1 0,0-1 0,-1 1 1,-1-1-1,0 0 0,0 0 0,-1-1 0,0 1 1,-1 0-1,0 0 0,-2-14 0,1 22-56,0 1 1,1 0-1,-1 0 1,0 0-1,0 0 0,0 0 1,-1 0-1,1 0 0,0 0 1,-1 0-1,1 0 0,-1 0 1,0 1-1,1-1 1,-1 1-1,0-1 0,0 1 1,0 0-1,-2-1 0,3 1-6,0 1-1,0-1 0,0 1 0,0 0 1,0 0-1,0 0 0,0-1 0,-1 1 1,1 0-1,0 0 0,0 0 1,0 0-1,0 1 0,0-1 0,0 0 1,0 0-1,0 1 0,0-1 0,0 0 1,0 1-1,0-1 0,0 1 0,1-1 1,-1 1-1,0 0 0,0-1 0,0 1 1,1 0-1,-1 0 0,0 0 0,1-1 1,-1 1-1,0 0 0,1 0 0,-1 0 1,1 0-1,0 0 0,-1 0 0,1 0 1,0 0-1,-1 0 0,1 0 1,0 1-1,0-1-3,-1 0 0,1 0 0,0 0 1,0 0-1,-1 0 0,1-1 0,0 1 0,0 0 1,0 0-1,0 0 0,0 0 0,0 0 0,1 0 1,-1 0-1,0 0 0,0 0 0,1-1 0,-1 1 1,0 0-1,1 0 0,-1 0 0,1-1 0,-1 1 1,1 0-1,-1 0 0,1-1 0,0 1 0,0 1 1,1-2-4,0 1 0,0 0 1,0 0-1,0-1 0,-1 1 1,1-1-1,0 1 1,0-1-1,0 0 0,0 0 1,1 0-1,1 0 0,4-1-16,0 0 0,0-1 0,0 0 0,0 0 0,11-5 0,-8 0 6,-8 5 5,0 1-1,0-1 0,0 0 1,0 1-1,0 0 0,5-2 1,-7 3 8,-1 0 0,1 0 1,0 0-1,-1 0 0,1 0 1,-1 0-1,1 0 0,0 1 1,-1-1-1,1 0 0,-1 0 0,1 0 1,-1 1-1,1-1 0,-1 0 1,1 1-1,-1-1 0,1 0 1,-1 1-1,1-1 0,-1 1 1,1-1-1,-1 1 0,0-1 1,1 1-1,-1-1 0,0 1 1,0-1-1,1 1 0,-1-1 1,0 1-1,0 0 0,0-1 0,0 1 1,1-1-1,-1 1 0,0 0 1,0-1-1,0 1 0,0-1 1,-1 2-1,2 4-7,0 1 1,0-1-1,0 0 0,0 1 1,1-1-1,0 0 0,1 0 0,0 0 1,-1 0-1,2-1 0,4 8 1,-5-10 8,0 0 1,0 1 0,1-1 0,-1-1-1,1 1 1,0 0 0,0-1 0,0 0-1,0 0 1,0 0 0,1 0 0,-1-1 0,0 0-1,1 0 1,-1 0 0,9 1 0,1-2 1,-1 1-1,0-2 1,1 0 0,-1 0 0,0-1 0,14-5 0,76-28 25,-71 23-9,54-14 0,-84 25-14,0 1 0,0-1 0,0 1 0,0 0 0,0 0 0,0 0 0,0 0 0,-1 0 0,1 0 1,0 0-1,0 1 0,0-1 0,0 1 0,0-1 0,0 1 0,0 0 0,-1 0 0,1 0 0,0 0 0,-1 0 0,1 0 1,0 0-1,-1 0 0,0 1 0,1-1 0,-1 1 0,0-1 0,0 1 0,1 0 0,0 1 0,3 3 7,-3-4-2,0 0 0,0-1 0,0 1 0,0-1 0,0 0 1,0 0-1,0 0 0,1 0 0,-1 0 0,1 0 0,-1 0 0,0-1 0,1 1 0,-1-1 0,1 0 0,-1 0 0,1 0 1,-1 0-1,1 0 0,-1 0 0,1-1 0,-1 1 0,1-1 0,-1 0 0,1 1 0,-1-1 0,3-2 0,7-2-108,0-1-1,0-1 1,17-12-1,-26 18-18,-2 0 1,1-1-1,0 1 0,0-1 1,0 1-1,-1-1 0,1 0 1,-1 0-1,1 1 0,-1-1 1,0 0-1,2-3 1,-3 4 63,0-1 0,0 1 0,0 0 0,0 0 0,0 0 0,0 0 0,0-1 0,0 1 0,0 0 0,0 0 0,-1 0 0,1 0 0,-1-1 0,1 1 0,-1 0 0,1 0 0,-1 0 0,1 0 0,-1 0 0,0 0 0,0 0 0,0 1 0,1-1 0,-1 0 0,-2-1 0,-7-8-583</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2:23.174"/>
    </inkml:context>
    <inkml:brush xml:id="br0">
      <inkml:brushProperty name="width" value="0.05" units="cm"/>
      <inkml:brushProperty name="height" value="0.05" units="cm"/>
    </inkml:brush>
  </inkml:definitions>
  <inkml:trace contextRef="#ctx0" brushRef="#br0">0 1 16852,'1'5'148,"1"1"1,0-1-1,-1 0 1,1 0 0,1 0-1,-1 0 1,1 0 0,0-1-1,0 1 1,1-1-1,-1 0 1,8 7 0,2 0-1342,0-1 0,28 15 0,4 3-3014,-43-26 4327,0-1 0,0 1-1,0-1 1,-1 1 0,1 0 0,-1 0-1,1 0 1,-1 0 0,2 4-1,0 0 873,-2-1-1,1 1 0,-1 0 0,1-1 1,-1 8-1,-1-8-478,1 0 1,0-1-1,0 1 0,0 0 1,0 0-1,1-1 1,-1 1-1,1-1 1,5 8-1,-5-8-373,1-1 1,0 0-1,0 0 0,0 0 1,1-1-1,-1 1 0,0-1 1,1 1-1,0-1 0,0 0 1,-1-1-1,1 1 0,6 1 0,-1-1-39,-1 0 0,1-1 0,-1 0 0,1-1-1,-1 0 1,11-1 0,7-2-38,0-2 0,-1-1 0,34-12 0,48-26 81,-15 5-81,-90 38-57,-1 0 0,1 0 0,0 1 0,-1-1 0,1 0 0,0 1 0,0 0 0,0-1 0,-1 1 0,1 0 0,0 0 0,0 0 0,0 0 0,0 0 0,0 0 0,-1 1 0,1-1 0,0 1 0,3 1 0,-4-1-23,0 1-1,0-1 1,0 1-1,0-1 1,0 1-1,0 0 1,0 0-1,-1-1 1,1 1-1,-1 0 1,1 0-1,-1 0 1,0 0-1,0-1 1,1 1-1,-1 0 1,-1 0-1,1 2 1,0 14-1197,-1-16 911</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2:23.978"/>
    </inkml:context>
    <inkml:brush xml:id="br0">
      <inkml:brushProperty name="width" value="0.05" units="cm"/>
      <inkml:brushProperty name="height" value="0.05" units="cm"/>
    </inkml:brush>
  </inkml:definitions>
  <inkml:trace contextRef="#ctx0" brushRef="#br0">1 35 15523,'0'0'58,"-1"0"0,1-1 0,0 1 0,0 0 0,0 0 0,0-1-1,0 1 1,0 0 0,0 0 0,0-1 0,1 1 0,-1 0 0,0-1-1,0 1 1,0 0 0,0 0 0,0-1 0,0 1 0,0 0 0,1 0 0,-1 0-1,0-1 1,0 1 0,0 0 0,0 0 0,1 0 0,-1-1 0,0 1 0,0 0-1,1 0 1,-1 0 0,0 0 0,0 0 0,1 0 0,-1 0 0,0-1-1,0 1 1,1 0 0,4 11 1512,3 27 372,-8-34-1692,3 10 12,0 1 1,0-1-1,2 0 1,-1-1-1,2 1 1,8 15-1,-11-23-212,1 0 1,0-1-1,0 1 0,0-1 0,1 0 1,0-1-1,0 1 0,0-1 0,0 0 1,1 0-1,-1-1 0,1 1 0,0-1 0,0-1 1,0 1-1,8 1 0,-1-1-3,0 0 0,1-1-1,-1-1 1,1 0 0,-1-1 0,1-1 0,-1 0-1,1 0 1,-1-2 0,1 1 0,-1-2-1,16-6 1,-7 2 41,-1-2-1,0-1 1,0 0-1,-1-2 1,-1 0-1,23-20 0,-42 32-81,1 1 0,-1-1 0,0 1 0,1-1 0,-1 1 0,1 0 0,-1-1 0,1 1 0,0-1 0,-1 1 0,1 0 0,-1 0 0,1-1 0,-1 1 0,1 0 0,0 0 0,-1 0 0,1 0 0,0-1 0,-1 1 0,1 0 0,0 0 0,-1 0 0,2 1 0,5 10 74,-7-10-77,0 0 0,1 0-1,-1 0 1,0 0 0,1 0-1,-1 0 1,0 0 0,1 0-1,-1 0 1,1-1 0,0 1-1,-1 0 1,1 0 0,0 0-1,-1-1 1,1 1 0,0 0-1,0-1 1,0 1-1,-1-1 1,1 1 0,0-1-1,0 1 1,0-1 0,0 0-1,0 1 1,0-1 0,0 0-1,0 0 1,0 0 0,0 0-1,0 0 1,0 0 0,2 0-1,7-2 30,-1-1 0,1-1-1,-1 1 1,1-2 0,11-6-1,21-10 83,-37 19-102,1 0 0,-1 0-1,1 0 1,-1 0 0,1 1-1,0 0 1,0 0-1,0 1 1,0 0 0,-1 0-1,1 0 1,0 1 0,0-1-1,0 1 1,0 1 0,-1-1-1,1 1 1,-1 0 0,1 0-1,-1 1 1,0-1 0,10 8-1,-6-4-4,0 0-1,1 0 1,0-1-1,0 0 1,0-1 0,1 0-1,-1 0 1,13 1-1,-15-4-53,0 0-1,0 0 0,0-1 0,0 0 1,0-1-1,0 0 0,0 0 1,0-1-1,0 0 0,0 0 1,13-6-1,-15 5-22,0 0 1,0 0 0,0-1-1,-1 0 1,0 0 0,1 0-1,-1 0 1,-1-1 0,1 0-1,-1 0 1,0 0 0,0-1-1,0 1 1,-1-1 0,0 0-1,0 0 1,0 0 0,-1 0-1,0-1 1,0 1 0,0-1-1,-1 1 1,1-11 0,-1-24-337</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2:24.392"/>
    </inkml:context>
    <inkml:brush xml:id="br0">
      <inkml:brushProperty name="width" value="0.05" units="cm"/>
      <inkml:brushProperty name="height" value="0.05" units="cm"/>
    </inkml:brush>
  </inkml:definitions>
  <inkml:trace contextRef="#ctx0" brushRef="#br0">28 59 16171,'-7'-7'2065,"0"7"-1153,1 0-408,2-2 1929,1 2-1625,4-5-2608,6-5 1824,9-8-425,3 1-215</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2:24.809"/>
    </inkml:context>
    <inkml:brush xml:id="br0">
      <inkml:brushProperty name="width" value="0.05" units="cm"/>
      <inkml:brushProperty name="height" value="0.05" units="cm"/>
    </inkml:brush>
  </inkml:definitions>
  <inkml:trace contextRef="#ctx0" brushRef="#br0">155 98 15515,'12'-12'1261,"16"-19"491,-26 29-1527,-1 0 0,1 0 0,-1 0 0,0-1 0,0 1 0,0 0 0,0 0 0,0-1 0,-1 1 0,1 0 0,0-1 0,-1 1 0,0-4 0,0 5-143,0 0 0,0 0 0,0 0 0,0 0 1,-1 0-1,1 1 0,0-1 0,-1 0 0,1 0 0,-1 0 0,1 1 0,-1-1 0,1 0 0,-1 0 1,1 1-1,-1-1 0,0 1 0,1-1 0,-1 1 0,0-1 0,0 1 0,1-1 0,-1 1 1,0-1-1,0 1 0,0 0 0,0 0 0,1-1 0,-1 1 0,0 0 0,0 0 0,0 0 1,0 0-1,0 0 0,0 0 0,0 0 0,1 0 0,-1 0 0,0 0 0,-1 1 0,-3 0 60,0 0-1,1 0 0,-1 0 0,0 1 0,1 0 0,-6 2 0,-1 4-110,0 0 1,0 0-1,1 1 0,1 0 0,-1 1 0,1 0 1,1 0-1,0 1 0,1 0 0,0 1 0,0-1 1,1 1-1,1 1 0,0-1 0,1 1 1,0 0-1,1 0 0,0 0 0,-1 22 0,4-33-34,0 0 0,0 1 0,0-1 0,0 0 0,1 1 0,-1-1 0,0 0 0,1 0 0,0 1 0,0-1 0,-1 0 0,1 0 0,0 0 0,1 0 0,-1 0 0,0 0 0,1 0 0,1 1 0,-1-1 2,-1-1 0,1 0 0,0-1 0,-1 1 0,1 0 0,0 0 0,0-1-1,0 1 1,0-1 0,0 0 0,-1 1 0,1-1 0,0 0 0,0 0 0,0 0 0,0 0 0,2-1 0,4-1 11,0 0 1,-1 0-1,1-1 0,-1 0 1,0 0-1,0-1 1,0 0-1,-1 0 1,8-6-1,-1-2 46,0 0-1,0 0 1,-2-1-1,0-1 0,10-14 1,-15 19-26,0-1 1,-1 0 0,0 0-1,-1 0 1,0 0 0,0-1-1,-1 1 1,3-23 0,-6 32-43,1-1 0,-1 1 0,0 0 0,0 0 1,0-1-1,0 1 0,0 0 0,-1 0 1,1-1-1,0 1 0,0 0 0,-1 0 1,1-1-1,-1 1 0,0-1 0,1 2-10,-1-1 1,1 1-1,0 0 0,-1 0 0,1 0 0,0-1 0,-1 1 0,1 0 1,0 0-1,-1 0 0,1 0 0,0 0 0,-1 0 0,1-1 1,-1 1-1,1 0 0,0 0 0,-1 0 0,1 0 0,-1 1 1,1-1-1,0 0 0,-1 0 0,1 0 0,-1 0 0,1 0 0,0 0 1,-1 1-1,1-1 0,-1 0 0,-1 2-148,0-1 0,0 0 0,1 1 0,-1 0 0,0-1 0,0 1 0,1 0 0,-1 0 1,1 0-1,0 0 0,0 0 0,-1 0 0,0 4 0,-1 4-330,1-1 0,1 1 0,0 0 0,0 0 0,0 9 0,4 0-416</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2:25.257"/>
    </inkml:context>
    <inkml:brush xml:id="br0">
      <inkml:brushProperty name="width" value="0.05" units="cm"/>
      <inkml:brushProperty name="height" value="0.05" units="cm"/>
    </inkml:brush>
  </inkml:definitions>
  <inkml:trace contextRef="#ctx0" brushRef="#br0">46 122 17372,'-1'16'696,"-1"1"1,-1 0-1,0 0 1,-9 23-1,5-17 46,-4 29-1,7-2-266,2 0-1,2 0 1,11 81 0,0 46 286,-10-167-757,2-12 4,4-23 7,75-313-362,26 5-300,-104 322 614,-1 3 12,0 1 0,0-1 0,1 1 0,0 0 0,9-13-1,-13 20 22,0-1 0,0 1 0,1 0-1,-1 0 1,0-1 0,0 1-1,0 0 1,1-1 0,-1 1 0,0 0-1,0 0 1,0-1 0,1 1-1,-1 0 1,0 0 0,1-1 0,-1 1-1,0 0 1,1 0 0,-1 0-1,0 0 1,1 0 0,-1 0 0,0-1-1,1 1 1,-1 0 0,0 0-1,1 0 1,-1 0 0,0 0 0,1 0-1,-1 0 1,0 0 0,1 1-1,-1-1 1,1 0 0,-1 0 0,0 0-1,0 0 1,1 0 0,-1 0-1,1 1 1,4 18 4,-6 26 12,-3-26 35,0-1 1,-1 0-1,0 0 0,-2 0 0,0-1 0,-1 0 0,-1-1 0,0 1 0,-1-2 0,-1 1 0,0-1 0,-2-1 0,-26 25 0,36-37-108,1 0 0,-2 0 0,1 0 0,0 0 1,0-1-1,-7 3 0,9-4 21,1 0-1,0 0 1,-1 1 0,1-1 0,-1 0 0,1 0 0,-1 0 0,1 0 0,0 0 0,-1 0 0,1 0 0,-1 0-1,1 0 1,-1-1 0,1 1 0,0 0 0,-1 0 0,1 0 0,-1 0 0,1-1 0,0 1 0,-1 0 0,0-1-1,1 0-34,0 1 0,-1-1 0,1 0 0,0 1 0,0-1 0,0 0 0,0 0 0,0 1 0,0-1 0,0 0 0,0 0 0,0 1 0,0-1 0,1 0 0,-1 0 0,0 1 0,0-1-1,1 0 1,0 0 0,3-7-143,0 0 0,1 1 1,-1 0-1,10-10 0,-13 16 182,28-34-754</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2:26.006"/>
    </inkml:context>
    <inkml:brush xml:id="br0">
      <inkml:brushProperty name="width" value="0.05" units="cm"/>
      <inkml:brushProperty name="height" value="0.05" units="cm"/>
    </inkml:brush>
  </inkml:definitions>
  <inkml:trace contextRef="#ctx0" brushRef="#br0">120 0 17164,'-2'1'179,"-1"0"1,1-1-1,-1 1 1,1 0-1,0 0 1,-1 1-1,1-1 1,0 0-1,0 1 1,0 0-1,0-1 1,0 1-1,0 0 1,0 0-1,-1 2 1,-1 1 135,-3 3-49,0 1 1,0 0-1,1 1 1,1 0-1,0 0 1,0 0-1,1 0 0,0 1 1,1 0-1,0 0 1,-2 13-1,0 9 47,2 0 0,1 50 0,14 178 127,-9-254-310,1-10-60,1-11 12,-1-22-32,-2-1-1,-1 0 0,-2 0 1,-10-60-1,3 67-114,2 17 8,6 13 54,0 0 1,0-1-1,-1 1 1,1 0 0,0 0-1,0 0 1,0 0 0,0-1-1,0 1 1,-1 0 0,1 0-1,0 0 1,0 0-1,0 0 1,0-1 0,-1 1-1,1 0 1,0 0 0,0 0-1,-1 0 1,1 0 0,0 0-1,0 0 1,0 0-1,-1 0 1,1 0 0,0 0-1,0 0 1,0 0 0,-1 0-1,1 0 1,0 0 0,0 0-1,-1 0 1,1 0-1,0 0 1,0 1 0,-1-1-1,1 1-3,-1 1 0,0-1-1,0 1 1,1-1-1,-1 1 1,1-1-1,0 1 1,-1 0-1,1-1 1,0 1 0,0-1-1,0 1 1,0 0-1,0-1 1,0 1-1,1-1 1,-1 1-1,1 2 1,0 0-5,0 4 9,0 0-1,1-1 1,0 1 0,1 0-1,0-1 1,0 1 0,1-1-1,-1 0 1,1 0-1,1-1 1,0 1 0,0-1-1,0 0 1,0 0 0,1 0-1,0-1 1,0 0 0,1 0-1,-1-1 1,1 1 0,0-2-1,0 1 1,1-1-1,-1 0 1,1 0 0,0-1-1,-1 0 1,1 0 0,0-1-1,0 0 1,0 0 0,0-1-1,0 0 1,0-1 0,0 0-1,0 0 1,0 0-1,0-1 1,-1 0 0,1-1-1,0 0 1,8-4 0,-1-3 33,0 0 0,-1 0 1,0-1-1,-1-1 1,0 0-1,-1-1 0,0-1 1,11-16-1,-17 21-17,7-2 18,-12 11-31,-1 0 0,0 0 0,0 0 0,1 0 0,-1 0 0,0 0 0,0 0-1,1 0 1,-1 0 0,0 0 0,0 0 0,1 0 0,-1 0 0,0 0 0,0 0 0,1 1-1,-1-1 1,0 0 0,0 0 0,0 0 0,1 0 0,-1 0 0,0 1 0,0-1 0,0 0-1,0 0 1,1 0 0,-1 1 0,0-1 0,0 0 0,0 0 0,0 1 0,0-1 0,4 32 62,-4-18-31,1-5 9,0 0-1,1 0 0,-1 1 1,2-1-1,-1-1 0,1 1 0,1 0 1,5 10-1,-7-16-12,0 1 0,1 0 0,-1-1 0,1 0 0,0 0 0,0 0 0,0 0 1,1 0-1,-1 0 0,1-1 0,-1 0 0,1 0 0,0 0 0,0 0 0,0 0 0,0-1 0,0 0 0,0 1 0,1-2 1,4 2-1,4-1 17,1-1 0,-1 0 0,0-1 0,0-1 1,0 0-1,0 0 0,0-1 0,0-1 1,-1 0-1,1-1 0,12-7 0,15-10 6,69-51 1,-76 49-75,-31 23 20,-1 0 0,0 0-1,1 0 1,0 1 0,-1-1-1,1 0 1,-1 1 0,1-1-1,0 1 1,-1 0-1,1-1 1,0 1 0,0 0-1,-1 0 1,1 0 0,0 0-1,-1 1 1,1-1 0,2 1-1,30 15-10,1 1 43,-25-15-14,1 0 0,-1 0-1,1-1 1,-1 0-1,1-1 1,-1 0-1,13-3 1,72-17 52,-77 15-88,0 0-1,1 1 0,-1 1 1,0 1-1,1 0 0,36 3 0,-50 0 11,0 1-1,0-1 1,0 1-1,0 0 0,0 0 1,0 1-1,-1 0 0,5 3 1,-5-3-59,-1-1 1,1 0 0,0 1-1,0-1 1,0-1-1,0 1 1,0 0-1,0-1 1,8 1 0,-11-2 3,0 0-1,0 0 1,-1 0 0,1 0 0,0-1 0,0 1 0,0 0 0,-1-1 0,1 1 0,0-1 0,-1 1 0,1-1 0,0 1-1,-1-1 1,1 1 0,-1-1 0,1 0 0,0 1 0,-1-1 0,0 0 0,1 1 0,-1-1 0,1 0 0,-1 0 0,0 1 0,1-1-1,-1 0 1,0 0 0,0 0 0,0 1 0,0-1 0,0 0 0,0 0 0,0-1 0,0-31-1941,-5 8 367,-1 0-1,0 1 1,-2 0-1,-13-27 1,-13-20 1734,-1 4 5650,51 82-1265,57 35-7800,-47-35 2612,4-2-198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35:57.944"/>
    </inkml:context>
    <inkml:brush xml:id="br0">
      <inkml:brushProperty name="width" value="0.05" units="cm"/>
      <inkml:brushProperty name="height" value="0.05" units="cm"/>
    </inkml:brush>
  </inkml:definitions>
  <inkml:trace contextRef="#ctx0" brushRef="#br0">1 275 14051,'6'-1'199,"0"0"-1,0-1 1,0 0-1,0 0 1,0-1-1,-1 0 1,1 0-1,-1 0 1,1-1-1,-1 1 1,6-7 0,14-8 277,17-8-83,27-18-61,106-50 0,-151 84-376,-1 0 1,2 2-1,-1 1 1,1 1 0,0 1-1,0 1 1,0 1-1,50 1 1,-70 2 37,0 0-1,0 1 1,0 0 0,0 0 0,-1 0 0,1 0-1,-1 1 1,1-1 0,-1 1 0,1 0 0,-1 1 0,0-1-1,0 1 1,0 0 0,0 0 0,-1 0 0,1 0-1,-1 1 1,1 0 0,-1-1 0,-1 1 0,1 0 0,0 0-1,-1 1 1,0-1 0,0 1 0,0-1 0,-1 1-1,1-1 1,-1 1 0,0 0 0,0 5 0,2 11 1,-2 0 0,0 0-1,-1 0 1,-2 0 0,-5 34 0,-32 102-4,-60 118-347,83-236 288</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2:26.435"/>
    </inkml:context>
    <inkml:brush xml:id="br0">
      <inkml:brushProperty name="width" value="0.05" units="cm"/>
      <inkml:brushProperty name="height" value="0.05" units="cm"/>
    </inkml:brush>
  </inkml:definitions>
  <inkml:trace contextRef="#ctx0" brushRef="#br0">15 0 19164,'0'4'429,"0"0"-1,0 0 0,0 0 1,-1 0-1,1-1 1,-1 1-1,0 0 0,-3 7 1,-3 19 1280,7-26-1642,-1 0-1,1 0 1,1 0-1,-1 1 1,0-1-1,1-1 1,0 1-1,0 0 1,0 0-1,1 0 0,-1 0 1,1-1-1,0 1 1,0 0-1,0-1 1,0 0-1,1 0 1,-1 1-1,1-1 1,0-1-1,0 1 1,0 0-1,0-1 1,0 1-1,1-1 1,-1 0-1,1 0 1,-1-1-1,1 1 0,0-1 1,4 2-1,3 0-65,1-1 1,-1 0-1,1 0 0,0-1 0,0-1 0,0 0 0,-1 0 0,1-1 0,19-5 0,-5-1-80,0-2 1,0-1-1,-1-1 0,-1-1 0,35-23 0,-23 14-80,-36 20 157,1 1 0,-1-1 0,1 1 0,0-1 1,-1 1-1,1-1 0,0 1 0,-1 0 0,1 0 0,0-1 0,0 1 0,-1 0 1,1 0-1,0 0 0,0-1 0,-1 1 0,1 0 0,0 0 0,0 0 0,0 1 1,-1-1-1,1 0 0,0 0 0,0 0 0,-1 0 0,1 1 0,0-1 0,0 0 1,-1 1-1,2 0 0,-1 0 13,0 1 0,0 0 1,0 0-1,0 0 0,-1 0 0,1-1 1,0 1-1,-1 0 0,1 3 1,8 20 92,-6-20-94,1-1 1,0 0 0,0 1-1,0-1 1,0 0 0,0-1 0,1 1-1,0-1 1,0 0 0,0 0-1,0-1 1,0 1 0,1-1-1,-1 0 1,1-1 0,-1 1 0,1-1-1,0 0 1,0 0 0,-1-1-1,1 0 1,0 0 0,0 0-1,7-2 1,13-2-201,0-2 1,0 0-1,-1-2 0,25-11 1,-23 9-72,-23 8 233,1 1 1,-1-1-1,0 1 0,0 0 1,1 1-1,-1-1 0,5 1 1,-8 0 45,1 0 0,-1 0 1,1 0-1,-1 1 1,1-1-1,-1 1 0,0-1 1,1 1-1,-1-1 1,0 1-1,0 0 0,1 0 1,-1 0-1,0 0 1,0 0-1,0 0 0,0 0 1,0 0-1,0 0 1,0 0-1,0 1 0,-1-1 1,2 3-1,1 1 10,1 0 1,-1 1-1,1-1 0,0-1 0,0 1 0,1 0 1,-1-1-1,1 0 0,0 0 0,0-1 1,0 1-1,1-1 0,-1 0 0,1 0 0,0-1 1,0 0-1,0 0 0,0 0 0,9 1 1,-7-2-168,1 0 0,-1 0 0,0-1 0,0 0 1,0-1-1,0 1 0,0-2 0,0 1 0,0-1 1,0 0-1,-1-1 0,1 1 0,-1-2 0,13-6 1,8-11-388</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2:27.401"/>
    </inkml:context>
    <inkml:brush xml:id="br0">
      <inkml:brushProperty name="width" value="0.05" units="cm"/>
      <inkml:brushProperty name="height" value="0.05" units="cm"/>
    </inkml:brush>
  </inkml:definitions>
  <inkml:trace contextRef="#ctx0" brushRef="#br0">0 123 17508,'26'-3'1488,"23"-7"-944,1-5-176,16-4 552,16-4-319,7 3-65,-2 3 16,-10 5-456,-9 8-288,-25 7 1464,-13 4-1216,-26 12 48,-8 2 8</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2:27.763"/>
    </inkml:context>
    <inkml:brush xml:id="br0">
      <inkml:brushProperty name="width" value="0.05" units="cm"/>
      <inkml:brushProperty name="height" value="0.05" units="cm"/>
    </inkml:brush>
  </inkml:definitions>
  <inkml:trace contextRef="#ctx0" brushRef="#br0">5 63 17332,'-5'9'2048,"14"-2"-1216,20-8-280,9-5 873,14-3-481,2 1-104,11-5-632,-2 0-672,-1 3 536,-8 0-208,3 1-192</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2:28.808"/>
    </inkml:context>
    <inkml:brush xml:id="br0">
      <inkml:brushProperty name="width" value="0.05" units="cm"/>
      <inkml:brushProperty name="height" value="0.05" units="cm"/>
    </inkml:brush>
  </inkml:definitions>
  <inkml:trace contextRef="#ctx0" brushRef="#br0">605 114 17180,'3'-6'293,"0"0"0,0 1 0,0-2 0,-1 1 0,0 0 1,0 0-1,0-1 0,0-6 0,-2 11-216,0 0 0,0 0 0,0 0 0,0 0 0,0 0 0,0 1 0,-1-1 0,1 0 0,-1 0 0,1 0 0,-1 1 0,0-1-1,0 0 1,0 0 0,0 1 0,0-1 0,0 1 0,0-1 0,0 1 0,-1 0 0,1-1 0,-1 1 0,1 0 0,-1 0 0,1 0 0,-1 0 0,0 0 0,1 0 0,-1 0 0,0 1 0,0-1 0,1 1 0,-1-1-1,-3 1 1,-6-2 23,0 1-1,0 0 0,1 1 0,-1 1 0,0 0 0,0 0 0,0 1 0,1 0 0,-1 1 0,1 0 1,0 1-1,0 0 0,0 0 0,-14 9 0,-5 5-78,1 0 0,0 3 0,-32 29 0,27-19-12,1 0 0,2 3-1,2 0 1,-31 48-1,47-63 1,0 1-1,1 0 0,2 1 1,0 0-1,1 1 1,1 0-1,1 0 0,1 1 1,-4 44-1,9-57-6,0 0-1,0 0 1,1-1 0,0 1-1,1 0 1,0-1 0,1 1-1,0-1 1,0 0 0,1 0-1,6 11 1,-6-13-2,1 0 0,0 0 0,1-1 0,0 1 0,0-1 0,0-1 0,1 1 0,-1-1 0,1 0 0,1-1 0,-1 1 0,13 4 0,1-1-1,1-1 1,-1-1-1,1-1 0,0-2 1,1 0-1,-1-1 0,0-1 1,1-1-1,-1 0 0,0-2 1,28-6-1,-1-3 38,0-1-1,-1-3 1,88-40 0,-91 34 88,0-3 1,63-45 0,-87 54-46,-2-1 1,0 0-1,-1-1 1,-1-1 0,-1-1-1,0-1 1,14-23-1,-26 36-54,0 0 0,0 0 0,0-1-1,-1 1 1,0-1 0,-1 0-1,0 0 1,0 0 0,0 0 0,-1 0-1,0 0 1,-1-1 0,0 1-1,0 0 1,-1-1 0,0 1 0,0 0-1,-1 0 1,0 0 0,-1 0-1,1 0 1,-2 1 0,1-1 0,-9-13-1,-1 2-107,-1 2-1,-1-1 0,0 2 1,-1 0-1,-1 1 1,-33-24-1,21 20-544,0 1 1,-2 1-1,-55-21 1,74 33 414,0 1 0,-1 1 0,0 0 0,0 1 0,-18-2 1,4 7-494</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5:45.895"/>
    </inkml:context>
    <inkml:brush xml:id="br0">
      <inkml:brushProperty name="width" value="0.05" units="cm"/>
      <inkml:brushProperty name="height" value="0.05" units="cm"/>
    </inkml:brush>
  </inkml:definitions>
  <inkml:trace contextRef="#ctx0" brushRef="#br0">36 96 20988,'-36'6'785,"81"-13"-537,-5-5-80,50-8-56,-5 4 328,2 5-176,-7 2-176,-5-1-400,-9 2-320,-12 6 1816,-8-2-1192,-27 1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5:46.281"/>
    </inkml:context>
    <inkml:brush xml:id="br0">
      <inkml:brushProperty name="width" value="0.05" units="cm"/>
      <inkml:brushProperty name="height" value="0.05" units="cm"/>
    </inkml:brush>
  </inkml:definitions>
  <inkml:trace contextRef="#ctx0" brushRef="#br0">6 89 15707,'-5'16'1457,"15"-6"-769,11-6-232,25-6 536,7-6-152,15-5-88,2-1-103,6-2-473,-2-1-392,-6 1 1432,-4 1-1152,-8 6-24,-7 0 32</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5:46.628"/>
    </inkml:context>
    <inkml:brush xml:id="br0">
      <inkml:brushProperty name="width" value="0.05" units="cm"/>
      <inkml:brushProperty name="height" value="0.05" units="cm"/>
    </inkml:brush>
  </inkml:definitions>
  <inkml:trace contextRef="#ctx0" brushRef="#br0">1 50 18092,'165'-23'2930,"10"-2"-1445,-173 25-1468,34-2 273,44 4 0,-70-1-270,1 0 0,-1 1 1,0 0-1,1 1 0,-1 0 0,0 0 1,0 1-1,16 10 0,-22-12-19,-1 0 0,1 1 0,-1 0 0,0 0 0,0 0 1,0 0-1,0 0 0,-1 1 0,1-1 0,-1 1 0,0 0 0,0-1 0,0 1 0,0 0 0,-1 0 0,0 0 0,0 1 0,0-1 0,0 0 0,-1 0 0,1 0 0,-1 1 0,0-1 0,0 0 0,-1 1 0,1-1 0,-1 0 0,0 0 0,-2 6 0,-3 8 9,-1-1 0,0 0 0,-1-1-1,-1 1 1,-17 24 0,-38 42-137,-2-3-1,-95 87 1,140-145 45,9-5-33</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5:47.044"/>
    </inkml:context>
    <inkml:brush xml:id="br0">
      <inkml:brushProperty name="width" value="0.05" units="cm"/>
      <inkml:brushProperty name="height" value="0.05" units="cm"/>
    </inkml:brush>
  </inkml:definitions>
  <inkml:trace contextRef="#ctx0" brushRef="#br0">87 12 15115,'-1'0'81,"1"-1"0,0 0 0,0 1 0,0-1 0,0 0 0,0 1 0,-1-1 0,1 0 0,0 1 1,-1-1-1,1 1 0,0-1 0,-1 1 0,1-1 0,-1 1 0,1-1 0,-1 1 0,0-2 0,0 3-39,0-1 1,1 1-1,-1 0 1,1-1-1,-1 1 1,0-1-1,1 1 1,-1 0-1,1-1 1,0 1-1,-1 0 1,1 0-1,0-1 1,-1 1-1,1 0 1,0 0 0,0 0-1,-1 0 1,1 1-1,-20 77 746,3 1 0,3 1 0,-5 137-1,19-206-757,-1 73 172,2-76-144,0 0-1,0 0 0,1 0 0,0-1 0,0 1 0,7 16 1,-8-23-29,0 0 0,0 0 0,0 0 0,1 0 0,-1 0 0,0 0 0,1-1 0,-1 1 0,1 0 0,0-1 0,-1 1 0,1-1 0,0 0 0,0 0 0,0 1 1,0-1-1,0 0 0,0-1 0,0 1 0,0 0 0,1-1 0,-1 1 0,0-1 0,0 1 0,0-1 0,1 0 0,-1 0 0,0 0 0,0 0 0,1-1 0,-1 1 0,0-1 1,0 1-1,4-2 0,4-2 82,-1-1 1,0 1 0,1-2-1,-2 1 1,1-1 0,11-10 0,34-33 158,-1-2 0,-4-3-1,-1-1 1,-3-3 0,-3-1 0,47-86 0,-87 141-320,1-1-21,0-1 0,0 1-1,-1 0 1,0-1 0,2-7 0,-4 12 62,0 0 0,0 0 1,1 0-1,-1 0 0,0 0 1,-1 0-1,1 0 0,0 0 1,0 1-1,0-1 1,0 0-1,-1 0 0,1 0 1,0 0-1,-1 1 0,1-1 1,-1 0-1,1 0 0,-1 0 1,1 1-1,-1-1 0,1 0 1,-1 1-1,0-1 0,1 1 1,-1-1-1,0 0 1,1 1-1,-1 0 0,0-1 1,0 1-1,0-1 0,0 1 1,1 0-1,-1 0 0,0-1 1,0 1-1,0 0 0,0 0 1,0 0-1,0 0 0,-1 0 1,-28 2-243</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5:47.437"/>
    </inkml:context>
    <inkml:brush xml:id="br0">
      <inkml:brushProperty name="width" value="0.05" units="cm"/>
      <inkml:brushProperty name="height" value="0.05" units="cm"/>
    </inkml:brush>
  </inkml:definitions>
  <inkml:trace contextRef="#ctx0" brushRef="#br0">0 0 14579,'4'33'1953,"8"-10"-1225,8-13-336,7-3 1696,13-5-1952,6-4-336,7-6 248,0-5-192,2-7-200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5:48.001"/>
    </inkml:context>
    <inkml:brush xml:id="br0">
      <inkml:brushProperty name="width" value="0.05" units="cm"/>
      <inkml:brushProperty name="height" value="0.05" units="cm"/>
    </inkml:brush>
  </inkml:definitions>
  <inkml:trace contextRef="#ctx0" brushRef="#br0">110 27 14771,'-25'36'1632,"-25"43"131,44-69-1490,1 1 0,0 0 0,0 1-1,1-1 1,-3 15 0,6-24-238,1-1 1,0 1-1,-1-1 0,1 1 1,0 0-1,0-1 1,0 1-1,0-1 0,0 1 1,0 0-1,1-1 1,-1 1-1,0-1 0,1 1 1,-1-1-1,1 1 1,-1-1-1,1 1 0,0-1 1,0 0-1,0 1 1,2 1-1,-2-2-4,1 0-1,0 0 1,-1 0 0,1 0 0,0-1-1,0 1 1,0 0 0,0-1 0,0 0-1,0 1 1,0-1 0,0 0 0,-1 0-1,1 0 1,4-1 0,6-1 58,0 0-1,0-2 1,-1 1 0,18-9 0,124-70 640,-10 4-165,-139 75-552,1 2-1,-1-1 1,0 0-1,1 1 1,0 0-1,-1 0 1,7-1 0,-10 2-11,0 1 0,0-1 0,0 0 0,0 0 0,0 0 0,0 1 1,0-1-1,0 0 0,0 1 0,0-1 0,0 1 0,-1-1 0,1 1 1,0 0-1,0-1 0,0 1 0,-1 0 0,1-1 0,0 1 0,-1 0 1,1 0-1,0 0 0,-1 0 0,1 0 0,-1 0 0,0 0 0,1 0 1,-1 0-1,0 0 0,1 0 0,-1 0 0,0 0 0,0 0 0,0 0 1,0 0-1,0 1 0,1 30-2,-1-24 1,0 0-1,0 1 1,1-1-1,0 0 1,1 0-1,2 9 1,-3-15-1,0 0 1,0 0 0,0 0 0,0 0-1,0-1 1,0 1 0,1 0-1,-1-1 1,1 1 0,-1-1 0,1 1-1,0-1 1,-1 0 0,1 1 0,0-1-1,0 0 1,0 0 0,0-1 0,0 1-1,0 0 1,0-1 0,0 1-1,0-1 1,0 1 0,0-1 0,0 0-1,0 0 1,5-1 0,3 1-57,1-2-1,0 0 1,-1 0 0,1-1-1,-1 0 1,0 0 0,0-1 0,0-1-1,11-6 1,12-10-901,37-30-1,-17 11-985,-51 39 1847,-1-1 1,1 1 0,-1 0-1,1 0 1,0 0 0,0 0-1,-1 0 1,1 0 0,0 0 0,0 1-1,0-1 1,0 1 0,0-1-1,0 1 1,0 0 0,0 0-1,0 0 1,0 0 0,0 0 0,0 0-1,0 0 1,-1 1 0,1-1-1,0 1 1,0 0 0,0-1-1,2 2 1,0-1 161,0 0 1,0 0-1,0-1 0,0 0 0,1 1 1,-1-2-1,0 1 0,0 0 0,0-1 0,0 0 1,1 0-1,-1 0 0,0 0 0,4-3 1,10-3 489,29-20 0,-26 15-155,-15 9-267,23-12 396,-28 15-516,-1 0 1,1-1-1,-1 1 0,1 0 1,-1 0-1,1 0 1,-1 0-1,1 0 0,0 0 1,-1 0-1,1 0 1,-1 0-1,1 0 0,-1 0 1,1 0-1,-1 0 1,1 0-1,0 0 0,-1 1 1,1-1-1,-1 0 1,1 0-1,-1 1 0,1-1 1,-1 0-1,1 1 1,-1-1-1,0 0 1,1 1-1,-1-1 0,1 1 1,-1-1-1,0 1 1,0-1-1,1 1 0,-1-1 1,0 1-1,0-1 1,1 1-1,-1-1 0,0 1 1,0 0-1,0-1 1,0 1-1,0-1 0,0 2 1,0 10 29,-1 0 0,-1 0 0,0-1-1,0 1 1,-2 0 0,-5 16 0,-4 13 10,3 12 49,2 0 0,2 1 0,2 76 0,3-107-78,1-12-5,0 0 1,-1 0-1,0 0 0,-1 0 0,-6 20 0,-1-18 72,9-13-88,0 0 0,-1 0 1,1 0-1,0 0 0,0 0 0,-1 0 0,1 0 1,0 0-1,0 0 0,-1 0 0,1 0 0,0 0 0,0 0 1,-1 0-1,1 0 0,0 0 0,0 0 0,-1 0 0,1 0 1,0-1-1,0 1 0,0 0 0,-1 0 0,1 0 1,0 0-1,0-1 0,0 1 0,0 0 0,0 0 0,-1 0 1,1-1-1,0 1 0,0-1 0,-1-1 12,0-1 0,0 1 0,0-1 0,0 0 0,1 1 0,0-1 0,-1 0 0,1 1 0,0-5 0,4-33 44,1 1 0,3 0 0,0 1 0,3-1 0,1 2 0,2 0-1,23-45 1,-32 72-37,1 0 0,0 0-1,0 1 1,1 0 0,1 0-1,-1 0 1,1 1 0,1 0 0,0 1-1,0 0 1,11-7 0,-14 11-14,0 0 1,0 0-1,0 1 1,0-1 0,1 1-1,-1 1 1,1-1 0,-1 1-1,1 0 1,0 1-1,-1 0 1,1 0 0,0 0-1,0 1 1,-1 0 0,1 0-1,-1 0 1,1 1-1,-1 0 1,9 4 0,-11-4-12,-1-1 0,1 2 0,0-1-1,-1 0 1,1 1 0,-1-1 0,0 1 0,0 0 0,0 0 0,0 0 0,0 0 0,-1 1 0,1-1 0,1 5 0,-3-6 20,0 1 0,0-1 0,-1 0 0,1 0 0,-1 0 0,0 1 0,1-1 0,-1 0 0,0 0 0,0 1 0,0-1 0,-1 0 0,1 0 0,-1 1-1,1-1 1,-1 0 0,0 0 0,1 0 0,-1 0 0,0 0 0,-1 0 0,1 0 0,0 0 0,0 0 0,-1 0 0,1-1 0,-4 3 0,-4 4 119,-1-1-1,0 0 0,0 0 1,-1-1-1,0-1 1,0 0-1,0 0 0,0-1 1,-1-1-1,-18 4 1,28-7-172,1 1 1,-1-1-1,1 0 1,-1 0-1,1 0 0,-1 0 1,1 0-1,-1 0 1,1 0-1,-1 0 1,1 0-1,-1-1 1,1 1-1,-1-1 1,1 1-1,-1-1 1,1 0-1,0 1 0,-1-1 1,1 0-1,0 0 1,0 0-1,-2-1 1,2 0 6,0 1-1,1-1 1,-1 1 0,1-1 0,-1 0 0,1 1-1,0-1 1,-1 1 0,1-1 0,0 0 0,0 1-1,0-1 1,0 0 0,1 1 0,-1-1 0,0 1 0,1-1-1,-1 1 1,1-1 0,-1 0 0,1 1 0,1-2-1,14-26-412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35:59.702"/>
    </inkml:context>
    <inkml:brush xml:id="br0">
      <inkml:brushProperty name="width" value="0.05" units="cm"/>
      <inkml:brushProperty name="height" value="0.05" units="cm"/>
    </inkml:brush>
  </inkml:definitions>
  <inkml:trace contextRef="#ctx0" brushRef="#br0">1510 1 6633,'-99'28'1062,"-126"57"-1,168-59-549,1 3 0,1 3 0,-73 54 0,65-36-235,1 2 0,3 2 1,3 4-1,2 1 1,-65 93-1,52-49-195,4 4 0,5 2 0,5 2 0,5 3 0,-34 120 1,52-127-71,6 0 0,3 2 1,6 1-1,4 0 0,7 203 1,6-268-20,3 0 0,1 0 1,2 0-1,3-1 0,1 0 0,19 44 0,-23-69 4,1 0-1,0-1 1,2 0-1,0-1 1,1 0-1,0-1 1,1 0-1,1-1 1,1 0-1,0-1 0,1-1 1,0-1-1,1 0 1,1-1-1,29 14 1,-21-15 11,0-1 1,0-1-1,1-2 0,0-1 1,1 0-1,-1-2 1,55-2-1,-32-3 24,-1-4 0,0-1 0,76-21-1,-58 7 30,-1-3-1,-1-3 0,107-60 0,164-141 169,-220 136-158,-4-5 0,-5-4-1,121-148 1,-154 156-40,-4-3 0,-5-2 0,-4-4 1,78-175-1,-115 216-13,-2-1 0,-4 0 0,-1-1 0,8-78 0,-19 93 16,-3-1 0,-1 1 0,-3-1 1,-2 0-1,-2 1 0,-14-61 0,12 81-31,-2 1-1,0 0 1,-2 1-1,-1 0 1,-1 1-1,-1 0 1,-1 1-1,-2 1 1,0 0-1,-37-37 1,24 32-8,0 3 1,-2 0 0,-1 2 0,-1 1 0,0 2 0,-2 2 0,-44-18 0,-90-22-47</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5:49.125"/>
    </inkml:context>
    <inkml:brush xml:id="br0">
      <inkml:brushProperty name="width" value="0.05" units="cm"/>
      <inkml:brushProperty name="height" value="0.05" units="cm"/>
    </inkml:brush>
  </inkml:definitions>
  <inkml:trace contextRef="#ctx0" brushRef="#br0">297 341 17492,'0'-2'82,"0"0"-1,-1 0 1,1 0 0,-1-1 0,1 1 0,-1 0 0,0 0 0,1 1 0,-1-1-1,0 0 1,0 0 0,-1 0 0,1 1 0,0-1 0,0 0 0,-1 1 0,1-1-1,-1 1 1,0 0 0,1-1 0,-1 1 0,0 0 0,0 0 0,0 0 0,1 0-1,-1 0 1,0 1 0,0-1 0,0 1 0,0-1 0,-1 1 0,1 0-1,0-1 1,-4 1 0,0 1 53,-1-1-1,1 1 0,-1 0 1,1 1-1,-1 0 0,1 0 1,0 0-1,0 1 1,0-1-1,-8 6 0,2 1-9,0 0 0,0 0 0,1 2 0,1-1-1,0 1 1,-13 18 0,10-10-50,1 0 0,0 1 0,-12 32 0,20-44-58,2 0 0,-1 0 0,1 1 0,0-1 0,1 1 0,0-1 0,0 1 0,1 0 0,1 14 0,-1-19-3,1 1 1,0-1-1,0 0 0,0 0 0,1 1 1,0-1-1,-1 0 0,1 0 0,1 0 1,-1 0-1,0-1 0,1 1 0,0-1 1,0 1-1,0-1 0,0 0 0,1 0 1,-1 0-1,1-1 0,5 4 0,0-2 22,0-1-1,0 0 0,0 0 0,1-1 0,-1 0 0,1-1 1,-1 0-1,1 0 0,0-1 0,-1 0 0,1-1 0,-1 0 1,15-3-1,-4 0 56,0-2 1,-1 0-1,1-1 1,-1-1-1,24-13 1,-27 11 0,-1-1 0,1 0 1,-2-1-1,1 0 0,20-24 0,-28 27-63,0 1 0,0-1-1,-1-1 1,0 1-1,0-1 1,-1 0 0,-1-1-1,0 1 1,0-1-1,4-19 1,-8 29-29,0 0-1,0 0 1,0 1-1,1-1 1,-1 0-1,0 0 1,0 0 0,0 1-1,-1-1 1,1 0-1,0 0 1,0 0-1,0 0 1,0 1 0,-1-1-1,1 0 1,-1-1-1,0 2 0,1 0 1,0 0-1,-1-1 0,1 1 0,0 0 1,-1 0-1,1 0 0,0 0 0,-1 0 1,1 0-1,0 0 0,-1 0 1,1 0-1,0 0 0,-1 0 0,1 0 1,-1 0-1,1 0 0,0 0 0,-1 0 1,1 1-1,0-1 0,-1 0 0,1 0 1,0 0-1,0 0 0,-1 1 0,-2 1-6,1 0 1,0 0-1,-1 0 0,1 0 0,0 0 0,0 0 0,0 1 0,-2 3 0,0 2-40,0 1-1,0 0 1,-4 14-1,7-19 18,0-1 0,0 1 0,1 0-1,0-1 1,-1 1 0,1 0-1,0 0 1,1 0 0,-1-1 0,1 1-1,1 7 1,-1-10 15,-1 0 0,1 0-1,-1 0 1,1 0 0,-1 0 0,1 0 0,0 0 0,0 0-1,0 0 1,-1 0 0,1 0 0,0 0 0,0 0 0,0-1-1,0 1 1,1 0 0,-1-1 0,0 1 0,0-1 0,0 1-1,2 0 1,0-1-14,0 0 1,0 1-1,0-1 0,0 0 0,0 0 0,0 0 0,-1-1 1,7-1-1,1-1-44,0 0 0,0-1 0,0-1 0,11-7 0,9-7-27,0-2 0,-2-2 0,0 0 0,36-42 0,-22 16 4,59-88-1,-76 100 30,-3-2 1,19-43-1,-40 79 59,1 1 0,-1-1 1,-1 0-1,1 1 0,0-1 0,-1 0 0,1 1 1,-1-1-1,0 0 0,0 0 0,0-4 0,0 7 7,0 0 0,0 0 0,-1-1 0,1 1-1,0 0 1,0 0 0,0 0 0,0-1 0,0 1-1,0 0 1,0 0 0,-1 0 0,1-1-1,0 1 1,0 0 0,0 0 0,-1 0 0,1 0-1,0 0 1,0-1 0,0 1 0,-1 0 0,1 0-1,0 0 1,0 0 0,-1 0 0,1 0-1,0 0 1,0 0 0,-1 0 0,1 0 0,0 0-1,0 0 1,-1 0 0,1 0 0,0 0 0,-1 0-1,-15 12 21,7 0 29,0-1 1,1 1 0,0 1-1,1-1 1,0 1 0,-7 20-1,6-10 23,1 0-1,1 0 1,-4 31-1,4-15-25,3 1-1,1 0 0,1 0 0,6 40 1,-4-75-41,-1-2 7,0-1-1,0 1 0,1 0 0,-1-1 0,1 1 0,0-1 0,-1 1 0,1-1 0,1 0 0,-1 1 1,0-1-1,3 4 0,-3-5-5,-1-1 0,0 0-1,0 0 1,1 0 0,-1 0 0,0 0 0,1 0 0,-1 0 0,0 0 0,0 0-1,1 0 1,-1 0 0,0 0 0,0 0 0,1 0 0,-1 0 0,0 0 0,1 0 0,-1-1-1,0 1 1,0 0 0,1 0 0,-1 0 0,0 0 0,0 0 0,0-1 0,1 1-1,-1 0 1,0 0 0,0-1 0,0 1 0,1 0 0,-1 0 0,0 0 0,0-1 0,0 1-1,0 0 1,0 0 0,0-1 0,0 1 0,7-14 75,-7 13-60,12-36 206,-2-1 1,-2-1-1,7-61 1,-13 80-168,-1 1-18,-2 15-32,1 0 1,0 0-1,1 0 1,-1 0-1,1 0 1,1-6-1,-1 11-7,0-1 0,0 1 0,0-1 0,0 1 0,0 0 0,0 0 0,0 0-1,0 0 1,0 0 0,0-1 0,0 2 0,-1-1 0,1 0 0,0 1 0,7 7 2,3 1-9,0-1 0,0 0 0,1 0 0,0-2 0,1 1 0,0-2 0,0 1 0,0-2 0,1 0 0,0-1 0,0 0 0,0-1 0,0 0 0,1-1 0,-1-1 0,16 0 0,-11-1 26,0-1-1,0-1 1,0 0 0,0-2-1,0 0 1,0-1-1,-1-1 1,0 0-1,0-2 1,-1 0-1,27-17 1,-36 18 104,-23 16-25,7-3-86,0 1 0,1 1 0,0 0 0,0 0 1,1 0-1,0 1 0,1 0 0,0 0 0,0 0 0,0 1 0,2-1 0,-1 1 0,1 0 0,1 0 0,-3 17 1,5-25-31,-1 1 1,1-1 0,0 0 0,1 0 0,-1 0-1,0 1 1,0-1 0,1 0 0,0 0 0,-1 0-1,1 0 1,0 0 0,0 0 0,0 0 0,0 0 0,0 0-1,1 0 1,2 3 0,-3-5-36,0 1-1,0-1 1,0 1-1,0-1 1,0 1-1,0-1 1,0 1-1,0-1 1,0 0-1,0 0 1,1 0 0,-1 0-1,0 0 1,0 0-1,0 0 1,0 0-1,0 0 1,1 0-1,-1-1 1,0 1-1,0 0 1,0-1-1,0 1 1,0-1 0,0 1-1,0-1 1,0 1-1,0-1 1,0 0-1,0 0 1,0 1-1,-1-1 1,1 0-1,0 0 1,0 0 0,0-1-1,6-7-151,0 0 0,-1-1 0,10-18 0,-15 25 151,19-34-480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5:49.522"/>
    </inkml:context>
    <inkml:brush xml:id="br0">
      <inkml:brushProperty name="width" value="0.05" units="cm"/>
      <inkml:brushProperty name="height" value="0.05" units="cm"/>
    </inkml:brush>
  </inkml:definitions>
  <inkml:trace contextRef="#ctx0" brushRef="#br0">2 4 20348,'-2'-3'1833,"4"6"-1505,0 1-184,7 3 928,2 2-1672,1 0 1800,7 1-1232,2-3 16,3-4-24</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5:49.892"/>
    </inkml:context>
    <inkml:brush xml:id="br0">
      <inkml:brushProperty name="width" value="0.05" units="cm"/>
      <inkml:brushProperty name="height" value="0.05" units="cm"/>
    </inkml:brush>
  </inkml:definitions>
  <inkml:trace contextRef="#ctx0" brushRef="#br0">119 0 19444,'-27'50'1575,"4"-11"-271,-23 58-1,42-85-1096,0 0 0,0 0 0,1 0 0,0 0 0,1 0 0,1 1 0,0-1 0,0 1 0,3 21 0,0-26-223,-1-1-1,1 0 1,1 0-1,-1 0 1,1 0-1,1 0 1,-1 0-1,1-1 1,0 0-1,0 0 1,1 0 0,0 0-1,0 0 1,0-1-1,1 0 1,0 0-1,0-1 1,0 0-1,0 0 1,14 6-1,-7-4-199,-1-1 0,1-1 0,0 0 0,1-1 0,-1 0 0,0-1 0,1 0 0,0-1 0,-1-1 0,22-2 0,-34 2 193,1-1 0,-1 1-1,0 0 1,0 0 0,1 0-1,-1 0 1,0 0 0,0 0 0,1 0-1,-1 1 1,0-1 0,0 0-1,2 1 1,-3 0 25,0-1 0,0 0 0,1 0 0,-1 1 0,0-1 0,0 0 0,0 1 0,0-1 0,0 0 0,0 0 1,0 1-1,0-1 0,0 0 0,0 0 0,0 1 0,0-1 0,-1 0 0,1 1 0,0-1 0,0 0 0,0 0 0,0 1 0,0-1 0,-1 0 0,1 0 0,0 0 0,0 1 0,0-1 0,0 0 0,-1 0 0,1 0 1,0 1-1,-1-1 0,-29 22 474,-23 13 199,18-11-62,-47 23 0,81-46-647,0-1 1,0 1-1,-1 0 0,1-1 1,0 1-1,0-1 1,-1 1-1,1-1 1,0 0-1,-1 1 0,1-1 1,0 0-1,-1 0 1,1 0-1,0 0 1,-1 0-1,1 0 0,-1 0 1,1-1-1,0 1 1,-1 0-1,1-1 1,0 1-1,0-1 1,-3-1-1,3 1-7,1-1 0,-1 1 0,0 0 0,1-1 0,-1 0 0,1 1 1,-1-1-1,1 1 0,0-1 0,-1 0 0,1 1 0,0-1 0,0 0 0,0 1 0,0-1 0,1 0 0,-1 1 1,0-1-1,1 1 0,-1-1 0,1 1 0,0-3 0,11-24-371</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5:50.264"/>
    </inkml:context>
    <inkml:brush xml:id="br0">
      <inkml:brushProperty name="width" value="0.05" units="cm"/>
      <inkml:brushProperty name="height" value="0.05" units="cm"/>
    </inkml:brush>
  </inkml:definitions>
  <inkml:trace contextRef="#ctx0" brushRef="#br0">1 317 13715,'22'7'1108,"-8"-2"69,0-1-1,0 0 1,0 0 0,19 0-1,-27-3-1023,-1-1 0,0-1 0,0 1 0,1-1 0,-1 0 0,0 0 0,0-1 0,0 1-1,0-1 1,0 0 0,-1 0 0,1-1 0,0 0 0,-1 1 0,8-8 0,-7 6-119,-1-1-1,1 0 1,-1 0 0,0 0 0,-1 0-1,5-8 1,-7 12-31,-1-1-1,1 1 1,0-1-1,-1 1 0,0 0 1,1-1-1,-1 1 1,0-1-1,1 1 1,-1-1-1,0 0 0,0 1 1,0-1-1,-1-1 1,1 2-3,-1 0 1,1 1-1,-1-1 1,1 0-1,-1 0 0,1 0 1,-1 1-1,0-1 1,1 0-1,-1 1 1,0-1-1,1 0 1,-1 1-1,0-1 0,0 1 1,0-1-1,0 1 1,0 0-1,1-1 1,-1 1-1,0 0 1,0-1-1,0 1 1,-2 0-1,-1 0 3,1 0 1,-1 0-1,0 0 1,0 0-1,0 1 1,1 0-1,-1 0 1,0 0-1,1 0 1,-1 0-1,1 1 1,-1 0-1,1-1 1,0 1-1,0 0 1,0 1-1,0-1 1,0 1-1,0-1 1,1 1-1,-5 5 0,3-4 13,1 1-1,0-1 0,0 1 0,0-1 0,0 1 1,1 0-1,0 0 0,0 0 0,0 0 0,1 0 0,0 1 1,0-1-1,0 0 0,0 10 0,1-13-7,1 1 1,-1 0-1,1 0 1,-1 0-1,1 0 0,0-1 1,0 1-1,0 0 0,1-1 1,-1 1-1,0-1 0,1 1 1,0-1-1,0 0 0,0 1 1,0-1-1,0 0 0,3 2 1,0-1 2,0 0 1,0 0 0,0-1-1,0 0 1,0 0 0,0 0-1,1-1 1,-1 0 0,7 1-1,6-1 13,1 0-1,-1-1 0,0-1 1,35-7-1,-18 1 4,0-2 0,-1-2-1,-1-1 1,0-1 0,49-28-1,-62 30-48,-2-1 0,0-1 0,0 0 0,-1-1 0,-1-1 0,0 0 0,-1-1 0,-1-1 0,0-1 0,12-21-1,-22 33 3,-1 0 0,-1 0 0,1 0 0,-1 0 0,0-1-1,0 1 1,-1 0 0,0-1 0,0 1 0,0-11-1,-1 15 12,-1-1-1,1 0 1,0 1-1,-1-1 1,0 1-1,0-1 1,0 1-1,0-1 0,0 1 1,0-1-1,0 1 1,-1 0-1,1 0 1,-1 0-1,0 0 1,1 0-1,-1 0 1,0 0-1,0 0 0,0 1 1,-1-1-1,1 1 1,0-1-1,0 1 1,-1 0-1,1 0 1,-6-1-1,0 0 25,0 1-1,0 0 1,-1 0-1,1 1 1,0 0-1,0 0 1,-1 1-1,1 0 1,0 0-1,0 1 1,0 0 0,0 1-1,0 0 1,1 0-1,-1 1 1,-10 6-1,7-3 38,0 0 0,1 0 0,0 1 0,1 0 0,-1 0 0,2 1 0,-1 1 0,1-1 0,1 1 0,-9 15 0,13-19-56,0 1-1,1-1 1,0 0 0,0 1 0,1-1-1,-1 1 1,2 0 0,-1-1 0,1 1-1,0 0 1,0-1 0,1 1 0,-1 0-1,2-1 1,-1 1 0,1-1 0,0 1-1,0-1 1,1 0 0,-1 0 0,2 0-1,-1 0 1,1 0 0,6 8 0,-2-4-115,0-1-1,0 0 1,1 0 0,0-1 0,1 0 0,0 0 0,0-1 0,1 0 0,0-1 0,0 0 0,0-1 0,16 5 0,24 2-274</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5:51.060"/>
    </inkml:context>
    <inkml:brush xml:id="br0">
      <inkml:brushProperty name="width" value="0.05" units="cm"/>
      <inkml:brushProperty name="height" value="0.05" units="cm"/>
    </inkml:brush>
  </inkml:definitions>
  <inkml:trace contextRef="#ctx0" brushRef="#br0">5 1 18860,'0'0'54,"1"0"-1,-1 0 1,1 0 0,-1 0-1,0 0 1,1 1 0,-1-1-1,0 0 1,0 0-1,1 0 1,-1 1 0,0-1-1,1 0 1,-1 0 0,0 1-1,0-1 1,1 0 0,-1 0-1,0 1 1,0-1 0,0 0-1,0 1 1,1-1 0,-1 0-1,0 1 1,0-1-1,0 0 1,0 1 0,0 0-1,2 17 620,-6 24-130,3-35-202,-1 7-85,-1 3-27,1 0-1,1 0 0,0 0 1,1 0-1,1 0 1,6 31-1,-6-45-212,-1 0 0,1 0 0,0 0 0,1 0-1,-1 0 1,0 0 0,1-1 0,-1 1 0,1-1 0,0 1 0,0-1 0,0 0-1,0 0 1,0 1 0,1-1 0,-1-1 0,1 1 0,4 3 0,-3-4-5,0 0 1,0 0-1,0 0 1,0 0-1,0-1 1,0 1-1,0-1 1,0 0-1,0 0 1,0-1-1,0 1 1,6-2-1,3-2 21,0 0-1,0-1 0,-1-1 1,0 0-1,0 0 1,-1-1-1,17-13 1,-10 5 62,0-2 1,-1 1-1,-1-2 0,-1 0 1,-1-1-1,0-1 0,17-32 1,-38 69-49,2 0 1,-1 0 0,-2 21-1,6-28-48,0 1 0,1 0-1,0 0 1,0 0 0,1 0-1,1 0 1,0 0-1,3 17 1,-3-27 4,-1 1 0,1 0 0,0 0 0,0-1 1,0 1-1,0 0 0,0-1 0,0 1 0,0-1 0,0 1 0,0-1 0,1 0 0,-1 1 0,1-1 1,-1 0-1,1 0 0,-1 0 0,1 0 0,2 1 0,-1-1 5,0-1 1,0 1-1,0-1 0,0 1 1,0-1-1,0 0 1,0 0-1,0 0 0,0-1 1,0 1-1,4-2 0,4-1 27,0-1 0,0-1-1,-1 0 1,1 0 0,11-9-1,3-3 44,0-1 0,-2-1 0,0-1-1,-2-1 1,0-1 0,28-39 0,-49 61-78,0 0 0,0 0 0,-1 0 0,1 0 0,0 0 1,0 0-1,0 0 0,0 0 0,-1 0 0,1 0 0,0 0 0,0 0 1,0 0-1,0 0 0,-1-1 0,1 1 0,0 0 0,0 0 0,0 0 1,0 0-1,-1 0 0,1 0 0,0 0 0,0 0 0,0 0 0,0-1 1,0 1-1,0 0 0,0 0 0,-1 0 0,1 0 0,0 0 0,0-1 1,0 1-1,0 0 0,0 0 0,0 0 0,0 0 0,0-1 0,0 1 1,0 0-1,0 0 0,0 0 0,0 0 0,0-1 0,0 1 0,0 0 1,0 0-1,0 0 0,0 0 0,0-1 0,0 1 0,0 0 0,0 0 1,0 0-1,0 0 0,1-1 0,-1 1 0,0 0 0,0 0 0,0 0 1,0 0-1,0 0 0,0 0 0,1 0 0,-1-1 0,-3 4-8,0-1 0,0 0 0,0 1 0,0 0 0,1 0 0,-1-1 0,1 2 0,0-1 0,0 0 1,0 0-1,-2 5 0,-16 42-77,19-48 82,0 1 0,1 0 0,-1 0 1,0-1-1,1 1 0,0 0 0,0 0 0,0 0 0,0 0 0,0 0 1,0-1-1,1 1 0,-1 0 0,1 0 0,0 0 0,0-1 1,0 1-1,0 0 0,0-1 0,1 1 0,-1-1 0,1 0 0,-1 1 1,1-1-1,0 0 0,0 0 0,0 0 0,0 0 0,1 0 1,4 2-1,-2-1-2,1-1 1,-1 0 0,1 0 0,0-1 0,0 1-1,0-1 1,0 0 0,0-1 0,0 0 0,0 0-1,0 0 1,0-1 0,11-2 0,-6 0 15,1 0 0,-1-1-1,0 0 1,0-1 0,-1 0 0,0 0 0,1-1-1,-2-1 1,11-8 0,-4 1-368,-1-1 0,0 0 1,-1-2-1,12-17 0,-24 33-1022,-1 7 532,-1 5 109,0-9 803,-1 3-117,0-1 0,1 1 0,0 0 0,0 0 0,1 0 0,-1-1 0,2 7-1,5 2-102</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5:51.491"/>
    </inkml:context>
    <inkml:brush xml:id="br0">
      <inkml:brushProperty name="width" value="0.05" units="cm"/>
      <inkml:brushProperty name="height" value="0.05" units="cm"/>
    </inkml:brush>
  </inkml:definitions>
  <inkml:trace contextRef="#ctx0" brushRef="#br0">103 1 16067,'-9'76'2125,"-1"29"-303,9-89-1490,2 0-1,0-1 1,1 1 0,6 28 0,-4-30-165,1 0 1,1 0-1,0 0 1,0-1-1,2 0 1,16 25-1,3-7-140,36 36 0,-55-59-77,-39-36-1357,-1 2 1,-55-35-1,7 5 2193,78 55-655,-1-1 0,1 0 1,0 1-1,1-1 0,-1 0 0,0 0 1,0 0-1,1 0 0,-3-3 0,4 4-98,0 1 0,0 0-1,0 0 1,0-1-1,0 1 1,0 0 0,0-1-1,0 1 1,0 0-1,0 0 1,0-1 0,0 1-1,0 0 1,0-1-1,0 1 1,0 0 0,0-1-1,0 1 1,1 0-1,-1 0 1,0-1 0,0 1-1,0 0 1,0 0-1,1-1 1,-1 1 0,0 0-1,0 0 1,1-1-1,16-3 764,24 2-89,71 6 0,-66-1-1146,49-2 0,-64-5 255,-11-8-80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5:51.860"/>
    </inkml:context>
    <inkml:brush xml:id="br0">
      <inkml:brushProperty name="width" value="0.05" units="cm"/>
      <inkml:brushProperty name="height" value="0.05" units="cm"/>
    </inkml:brush>
  </inkml:definitions>
  <inkml:trace contextRef="#ctx0" brushRef="#br0">14 0 17364,'-10'2'1664,"7"2"-1376,6-4-760,5-1 1624,2-1-1000,2-1-72</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5:52.261"/>
    </inkml:context>
    <inkml:brush xml:id="br0">
      <inkml:brushProperty name="width" value="0.05" units="cm"/>
      <inkml:brushProperty name="height" value="0.05" units="cm"/>
    </inkml:brush>
  </inkml:definitions>
  <inkml:trace contextRef="#ctx0" brushRef="#br0">4 1 14547,'-3'49'3223,"3"-30"-2437,-1 72 360,4-1 1,16 92-1,-17-170-1092,0-1 0,1 1 0,1-1 0,0 1 0,0-1 0,12 21-1,-14-29-17,0 0-1,0-1 1,0 1-1,0 0 1,1-1-1,-1 0 1,1 1-1,0-1 0,-1 0 1,1 0-1,0-1 1,0 1-1,0 0 1,0-1-1,1 0 1,-1 0-1,0 0 0,0 0 1,1 0-1,-1-1 1,1 0-1,-1 1 1,0-1-1,1 0 0,-1-1 1,1 1-1,-1-1 1,0 1-1,4-2 1,2-1 64,-1 0 1,1-1-1,-1 0 1,0 0 0,0-1-1,-1 0 1,1-1-1,-1 1 1,0-1 0,-1-1-1,0 1 1,0-1 0,0 0-1,0 0 1,-1-1-1,-1 0 1,8-15 0,-1-1 81,-2 1 0,-1-1 0,-1-1 0,-1 0 0,4-30 0,-9 49-168,3-24 83,1-37 1,-5 60-152,0-1 0,-1 1 0,1 0 0,-1 0 0,-1 0-1,1 0 1,-1 0 0,0 0 0,-1 0 0,0 1 0,-3-8 0,-5 4-390,11 10 419,0 0 1,-1 0-1,1 0 1,0 0-1,0 0 0,-1 0 1,1 1-1,0-1 0,0 0 1,-1 0-1,1 0 0,0 0 1,0 0-1,-1 0 0,1 0 1,0 1-1,0-1 1,0 0-1,0 0 0,-1 0 1,1 0-1,0 1 0,0-1 1,0 0-1,0 0 0,0 0 1,-1 1-1,1-1 0,0 0 1,0 0-1,0 1 1,-1 2-191,1 0 0,-1 0 1,1 0-1,0 0 1,-1 0-1,1 0 1,1 5-1,0 0-53,1 1-1,-1-1 1,2 0-1,-1 0 1,1 0-1,0 0 0,0 0 1,1-1-1,0 0 1,6 8-1,15 11-635</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5:52.707"/>
    </inkml:context>
    <inkml:brush xml:id="br0">
      <inkml:brushProperty name="width" value="0.05" units="cm"/>
      <inkml:brushProperty name="height" value="0.05" units="cm"/>
    </inkml:brush>
  </inkml:definitions>
  <inkml:trace contextRef="#ctx0" brushRef="#br0">102 13 16532,'-4'3'192,"1"0"1,-1-1 0,1 1-1,0 0 1,0 1 0,0-1-1,1 1 1,-1-1 0,1 1-1,0 0 1,-4 6 0,2-1 74,-6 10 156,0 1 0,2 1 0,0 0 0,-8 37 0,13-46-349,1 1 1,1-1-1,0 1 0,0-1 0,1 1 1,1-1-1,0 1 0,1-1 0,6 23 1,-7-32-35,0 0 0,0 0 1,0-1-1,0 1 0,1 0 1,-1-1-1,1 1 0,0-1 1,0 0-1,0 0 0,0 1 1,0-1-1,0 0 0,0-1 1,1 1-1,-1 0 0,1-1 1,5 3-1,-5-3 24,0 0-1,1 0 1,-1-1-1,1 1 0,-1-1 1,1 0-1,-1 0 1,1 0-1,-1-1 1,1 1-1,-1-1 1,1 0-1,-1 0 0,0 0 1,6-2-1,0-2 71,-1 0-1,0 0 0,-1-1 0,1 1 0,-1-2 1,0 1-1,0-1 0,-1 0 0,0-1 0,0 1 1,-1-1-1,0 0 0,0 0 0,-1-1 0,5-12 1,-2 3-57,-1-1 1,0 0 0,-2 0-1,0-1 1,-1 1 0,0-29 0,-2 35-179,-2 1 1,0-1 0,-3-14-1,4 25 39,0 0-1,-1-1 0,1 1 1,-1 0-1,0 0 0,1-1 1,-1 1-1,0 0 0,0 0 1,-1 0-1,1 0 0,0 0 0,-1 0 1,1 1-1,-1-1 0,1 0 1,-1 1-1,0-1 0,0 1 1,0-1-1,0 1 0,0 0 1,-4-2-1,5 3-21,-1 0 1,1 0-1,-1 0 1,1 0 0,0 0-1,-1 1 1,1-1-1,-1 0 1,1 1-1,-1-1 1,1 1-1,0-1 1,-1 1-1,1 0 1,0 0-1,-1 0 1,1-1-1,0 1 1,0 0-1,0 1 1,0-1-1,0 0 1,0 0 0,0 0-1,0 0 1,1 1-1,-1-1 1,0 0-1,1 1 1,-1-1-1,0 2 1,0 0-93,0 0 0,0 0 0,0 0 0,0 0 0,1 1 1,-1-1-1,1 0 0,-1 0 0,1 0 0,1 1 0,-1-1 1,0 0-1,2 5 0,-2-7 141,1 0 1,-1 0-1,1 0 0,0 0 1,-1 0-1,1 0 0,0 0 1,0-1-1,0 1 0,-1 0 1,1-1-1,0 1 1,0 0-1,0-1 0,0 1 1,0-1-1,0 1 0,0-1 1,1 0-1,-1 0 1,0 1-1,0-1 0,0 0 1,0 0-1,0 0 0,0 0 1,1 0-1,-1 0 0,0 0 1,0-1-1,0 1 1,2-1-1,26-5-549</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5:53.110"/>
    </inkml:context>
    <inkml:brush xml:id="br0">
      <inkml:brushProperty name="width" value="0.05" units="cm"/>
      <inkml:brushProperty name="height" value="0.05" units="cm"/>
    </inkml:brush>
  </inkml:definitions>
  <inkml:trace contextRef="#ctx0" brushRef="#br0">77 14 12427,'5'-13'1420,"-17"25"-318,3 5-606,0 0 0,0 1 0,2 0 1,0 0-1,1 0 0,-5 34 0,6-21-70,1 1-1,2 0 1,2 42-1,0-57-209,2 1 0,5 22 0,-6-34-131,1 1 0,0 0 0,1 0-1,0-1 1,0 0 0,0 1 0,1-1 0,5 7-1,-7-11-57,-1-1-1,0 1 1,0-1-1,1 1 1,-1-1-1,1 0 1,-1 0-1,1 0 1,-1 0-1,1 0 1,0 0-1,-1 0 0,1-1 1,0 1-1,0-1 1,0 1-1,0-1 1,-1 0-1,1 1 1,0-1-1,0 0 1,0 0-1,0 0 1,0-1-1,0 1 1,0 0-1,-1-1 1,1 1-1,0-1 1,0 0-1,-1 1 0,1-1 1,0 0-1,-1 0 1,3-2-1,3-2 45,-1 0 0,-1 0 0,1 0-1,-1-1 1,0 1 0,0-1 0,7-12-1,2-8 128,0-1 0,-2-1 0,-1 1 0,10-42 0,16-119-141,-35 176-101,-1 10 29,-1 0 1,1 0 0,-1 0-1,1 0 1,-1-1-1,0 1 1,0 0 0,0 0-1,0-1 1,0 1-1,0 0 1,-1 0 0,1 0-1,-1 0 1,-1-4-1,2 6 11,0 0-1,-1-1 0,1 1 0,0 0 0,0 0 0,-1 0 0,1 0 0,0 0 1,0 0-1,-1 0 0,1 0 0,0 0 0,-1 0 0,1 0 0,0 0 0,0 0 1,-1 0-1,1 0 0,0 0 0,0 0 0,-1 0 0,1 0 0,0 0 0,-1 0 1,1 0-1,0 1 0,0-1 0,0 0 0,-1 0 0,1 0 0,0 0 0,0 1 1,0-1-1,-1 0 0,1 0 0,0 0 0,0 1 0,0-1 0,0 0 0,-1 0 1,1 1-1,0-1 0,0 0 0,0 0 0,0 1 0,0-1 0,0 1 0,-8 14-89,0 10 91,1-1-1,1 1 1,1 1-1,2-1 0,0 1 1,1 0-1,2-1 1,1 1-1,6 43 0,-6-62-8,1 0-1,0-1 0,0 1 0,0 0 1,1-1-1,0 0 0,0 1 0,1-1 1,0 0-1,0-1 0,8 10 1,-10-13-57,1 0 0,0 0 0,0 0 0,0 0 0,0 0 0,0 0 0,0-1 0,0 1 0,0-1 0,1 0 0,-1 0 0,1 0 0,-1-1 0,0 1 0,1-1 0,-1 0 0,1 0 0,-1 0 0,1 0 0,-1 0 0,1-1 0,-1 0 0,1 0 1,-1 0-1,5-2 0,3-2-47,0-1 0,0 0 1,-1 0-1,0-1 0,-1-1 1,13-11-1,20-25-419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31:28.038"/>
    </inkml:context>
    <inkml:brush xml:id="br0">
      <inkml:brushProperty name="width" value="0.05" units="cm"/>
      <inkml:brushProperty name="height" value="0.05" units="cm"/>
    </inkml:brush>
  </inkml:definitions>
  <inkml:trace contextRef="#ctx0" brushRef="#br0">1 188 10722,'69'-6'404,"1"4"1,74 6-1,7-1-108,18-4 78,1016-22 487,-462-36-860,-335 23-41,-356 33 36,589-44-89,3 30-7,-85 35 64,-257-7 29,-53-2 8,1338 36 48,-348-3 212,648-11 117,-1102-47-310,69-1 16,1261 11 82,-1151-10-142,-521 6-22,-298 8 1,490-15 16,81-4-9,-148 5 16,188 17 222,-677 2-129,84 15 1,-117-12-91,-1 0 1,0 2-1,0 0 1,0 2-1,35 20 1,-57-29-30,4 4 2,0-1 1,0 0-1,1-1 1,-1 0-1,1 0 1,10 2-1,17-4-14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37:30.985"/>
    </inkml:context>
    <inkml:brush xml:id="br0">
      <inkml:brushProperty name="width" value="0.05" units="cm"/>
      <inkml:brushProperty name="height" value="0.05" units="cm"/>
    </inkml:brush>
  </inkml:definitions>
  <inkml:trace contextRef="#ctx0" brushRef="#br0">4753 1167 12299,'-537'-9'913,"362"10"-759,-124 2 44,-305 44 1,454-25-156,0 6 0,2 7 0,-276 104 0,269-73 15,4 7-1,3 7 1,3 6-1,4 6 1,5 6-1,-144 134 1,177-134-44,5 5 1,4 3 0,5 5-1,5 4 1,-78 139 0,69-82-15,-94 241 0,139-282-17,5 3 0,-41 225 0,72-275 6,4 0 1,4 1-1,6 98 1,10-53-11,36 171 1,96 318 4,-106-490 5,6-3-1,104 212 1,-103-253-11,5-2-1,3-2 1,3-2 0,109 115 0,214 154-66,-214-216 69,5-8 1,254 141-1,-315-206 14,2-5-1,209 71 1,-131-72-15,370 57-1,205-49-10,53-44 14,5 1 19,-215-8 0,2-46-14,333-134-3,-15-79 14,-52-44-49,-694 217 27,-3-8 0,280-178 0,-287 145 17,-4-7 0,258-250 0,-339 283 3,142-195 1,-175 206 2,-4-2-1,-3-2 1,39-100 0,-44 73-13,-4-2 0,-6-1-1,-4-2 1,17-177 0,-34 160-3,-6 0 1,-6 0-1,-33-236 1,-2 157 17,-9 1 1,-9 3-1,-9 2 1,-9 3-1,-121-239 1,89 248-44,-8 4 0,-9 5 1,-7 6-1,-8 6 0,-8 5 1,-6 8-1,-285-234 0,299 289 37,-3 7 0,-5 6 1,-3 6-1,-4 7 0,-4 6 0,-2 8 0,-4 6 0,-264-60 0,181 73 85,-2 10 0,-1 10-1,-310 9 1,-745 124 91,-108 141-1211,792-129 682,227-49 76</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5:53.563"/>
    </inkml:context>
    <inkml:brush xml:id="br0">
      <inkml:brushProperty name="width" value="0.05" units="cm"/>
      <inkml:brushProperty name="height" value="0.05" units="cm"/>
    </inkml:brush>
  </inkml:definitions>
  <inkml:trace contextRef="#ctx0" brushRef="#br0">33 1 17748,'-9'60'1114,"-14"188"1877,22-220-2816,2 1-1,1-1 0,1 0 1,1 0-1,2 0 1,15 45-1,-20-71-156,0 1 0,0 0 0,0-1 0,0 1-1,1-1 1,-1 0 0,1 1 0,0-1 0,0 0 0,0 0 0,2 2-1,-3-3-4,0-1-1,0 1 0,0-1 0,1 1 1,-1-1-1,0 1 0,0-1 0,0 0 1,1 0-1,-1 0 0,0 1 0,0-1 1,0 0-1,1-1 0,-1 1 0,0 0 1,0 0-1,1 0 0,-1-1 0,0 1 1,0-1-1,0 1 0,0-1 0,0 1 1,0-1-1,0 0 0,0 1 0,0-1 0,1-1 1,7-5 51,-1 0-1,-1-1 1,1-1 0,-1 1 0,-1-1-1,1 0 1,4-11 0,37-77 269,-36 72-257,-5 9-55,28-59-1154,51-156 0,-81 201 204,-6 15 344,1 15 564,0 0 0,0-1 0,0 1-1,0 0 1,0 0 0,-1 0-1,1-1 1,0 1 0,0 0 0,0 0-1,0 0 1,-1 0 0,1-1 0,0 1-1,0 0 1,0 0 0,-1 0-1,1 0 1,0 0 0,0 0 0,0 0-1,-1 0 1,1 0 0,0 0-1,0 0 1,0-1 0,-1 1 0,1 0-1,0 0 1,0 1 0,-1-1 0,1 0-1,0 0 1,0 0 0,-1 0-1,1 0 1,0 0 0,0 0 0,0 0-1,-1 0 1,1 0 0,0 0 0,0 1-1,-13 9-822</inkml:trace>
  <inkml:trace contextRef="#ctx0" brushRef="#br0" timeOffset="1">219 358 13787,'8'34'1760,"5"-2"-919,2-2-369,3-6 1304,4-1-792,4-7-904,2-8-328,8-12 248,1-6-144,9-7-200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5:54.014"/>
    </inkml:context>
    <inkml:brush xml:id="br0">
      <inkml:brushProperty name="width" value="0.05" units="cm"/>
      <inkml:brushProperty name="height" value="0.05" units="cm"/>
    </inkml:brush>
  </inkml:definitions>
  <inkml:trace contextRef="#ctx0" brushRef="#br0">160 7 16436,'-20'9'1073,"1"2"1,-29 21-1,40-27-854,1 1-1,0 0 1,0 1-1,0 0 1,1 0 0,0 0-1,0 1 1,-6 12-1,11-19-206,0 1 0,1-1 0,-1 1 0,0-1 0,1 1 0,-1-1 0,1 1 0,0-1-1,-1 1 1,1-1 0,0 1 0,0-1 0,0 1 0,0 0 0,0-1 0,0 1 0,0-1 0,1 3 0,0-4-11,-1 1 1,1 0 0,-1 0 0,1-1 0,0 1 0,-1 0 0,1-1 0,0 1 0,0-1-1,0 1 1,-1-1 0,1 1 0,0-1 0,0 0 0,0 1 0,0-1 0,0 0 0,0 0-1,-1 1 1,1-1 0,2 0 0,3 0-17,0 0 0,1-1 0,-1 0 0,0 0-1,0 0 1,0-1 0,8-3 0,18-10-172,57-35 0,-56 29-143,42-18-1,-72 38 294,-1 0 1,1-1-1,0 1 1,0 0-1,0 1 0,0-1 1,0 0-1,0 1 0,0 0 1,0 0-1,6 0 1,-8 0 36,0 1 1,0-1-1,0 1 1,0 0 0,0-1-1,0 1 1,0 0-1,0 0 1,0 0 0,0 0-1,0 0 1,0 0-1,-1 0 1,1 0 0,0 0-1,-1 0 1,1 0-1,-1 0 1,1 0 0,-1 1-1,1-1 1,-1 0-1,0 0 1,0 0 0,0 1-1,1-1 1,-1 0-1,-1 1 1,1 1 0,0 5 88,0-3 63,0-1 1,0 1-1,1 0 1,0 0 0,0 0-1,0 0 1,3 9-1,-3-13-111,0 0 1,0 1-1,0-1 0,1 0 0,-1 0 0,0 0 0,0 0 0,1 0 0,-1 0 0,0 0 1,1 0-1,-1-1 0,1 1 0,-1 0 0,1-1 0,0 1 0,-1-1 0,1 0 1,-1 0-1,1 1 0,0-1 0,-1 0 0,1 0 0,0-1 0,-1 1 0,1 0 1,-1 0-1,1-1 0,2 0 0,18-5 109,1-1 0,-1 0 0,0-2 0,38-21-1,-32 15-435,56-20-1,-82 34 236,1 0-1,0 0 1,-1 0-1,1 1 1,0-1-1,-1 1 1,1 0 0,0-1-1,0 1 1,3 1-1,-5-1 34,-1 0 0,1 0-1,-1 1 1,1-1-1,-1 0 1,0 0 0,1 1-1,-1-1 1,0 0-1,1 1 1,-1-1-1,0 0 1,1 1 0,-1-1-1,0 0 1,0 1-1,1-1 1,-1 1 0,0-1-1,0 1 1,0-1-1,1 1 1,-2 18-211,0-16 221,0 1 38,0-1 0,0 1 0,0 0 0,1 0 0,0 0 0,-1 0 0,1 0 1,1 5-1,-1-8-17,1 0 1,-1-1 0,0 1 0,0 0 0,1-1-1,-1 1 1,1-1 0,-1 1 0,0-1-1,1 1 1,-1-1 0,1 1 0,-1-1 0,1 1-1,-1-1 1,1 1 0,0-1 0,-1 0 0,1 1-1,1-1 1,0 1 10,0-1 1,0 1-1,0-1 0,0 0 0,0 0 1,0 0-1,0 0 0,0 0 1,1-1-1,1 0 0,13-4 44,1 0-1,-1-1 1,-1-2 0,17-8-1,-17 8-220,0 0 0,0 1 0,0 1-1,29-7 1,-44 12 133,1 1 0,-1 0-1,0-1 1,0 1 0,0 0 0,0 0 0,1 0-1,-1 0 1,0 0 0,0 0 0,0 0-1,1 0 1,-1 0 0,0 1 0,0-1-1,0 1 1,0-1 0,0 0 0,1 1 0,-1 0-1,0-1 1,0 1 0,0 0 0,0-1-1,-1 1 1,1 0 0,0 0 0,0 0 0,0 0-1,0 1 1,0 1 35,0 1 0,0-1 0,0 1 0,-1 0 0,1-1 0,-1 1-1,0 0 1,-1 4 0,1-4 60,0 0-1,0 0 1,0 1-1,1-1 1,-1 0-1,1 0 1,1 6-1,-1-9-48,0 0 1,-1 0-1,1 0 0,0 0 0,0 0 0,0 0 0,0 0 0,0 0 0,0 0 0,0 0 0,0 0 1,0-1-1,0 1 0,0 0 0,1-1 0,-1 1 0,0-1 0,0 1 0,1-1 0,-1 0 0,0 1 1,1-1-1,-1 0 0,0 0 0,1 0 0,-1 0 0,1 0 0,0 0 0,11-1 54,-1-1-1,0 0 0,0-1 0,0 0 1,16-6-1,59-30-335,-32 14-236,-39 18 318,0-1-171,0 2-1,25-7 0,-41 13 330,1 0-1,-1-1 1,0 1 0,1 0-1,-1 0 1,0 0-1,1 0 1,-1 0-1,1 0 1,-1 0 0,0 0-1,1 0 1,-1 0-1,1 0 1,-1 0 0,0 0-1,1 0 1,-1 0-1,1 0 1,-1 0-1,0 0 1,1 1 0,-1-1-1,0 0 1,1 0-1,-1 0 1,0 1-1,1-1 1,-1 0 0,0 0-1,1 1 1,-1-1-1,0 0 1,0 1-1,1-1 1,-1 0 0,0 1-1,0-1 1,0 0-1,0 1 1,1-1 0,-1 1-1,0-1 1,0 0-1,0 1 1,0-1-1,0 1 1,0-1 0,0 0-1,0 1 1,0-1-1,0 1 1,-9 27-3,3-13 65,6-15-69,0 1 0,0 0 0,-1-1 0,1 1 0,0 0 0,0-1 0,0 1 0,0 0 0,0-1 0,0 1 0,0 0 0,0-1 0,0 1 0,0 0 0,0 0 0,0-1 0,0 1 0,1 0 0,-1-1 0,0 1 0,0-1 0,1 1 0,-1 0 0,0-1 0,1 1 0,-1-1 0,1 1 0,-1-1 0,1 1 0,-1-1 0,1 1 0,-1-1 0,1 0 0,-1 1 0,1-1 0,1 1 0,0-1-30,1 0 1,-1 0-1,0 0 0,1-1 0,-1 1 1,1 0-1,-1-1 0,0 0 0,4-1 0,15-6-224</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5:54.903"/>
    </inkml:context>
    <inkml:brush xml:id="br0">
      <inkml:brushProperty name="width" value="0.05" units="cm"/>
      <inkml:brushProperty name="height" value="0.05" units="cm"/>
    </inkml:brush>
  </inkml:definitions>
  <inkml:trace contextRef="#ctx0" brushRef="#br0">0 314 4889,'0'1'87,"0"0"-1,1-1 1,-1 1 0,0 0 0,0-1-1,0 1 1,0 0 0,1-1-1,-1 1 1,0-1 0,0 1 0,1 0-1,-1-1 1,1 1 0,-1-1-1,0 1 1,1-1 0,-1 1 0,1-1-1,-1 1 1,1-1 0,-1 0-1,1 1 1,0-1 0,-1 0 0,1 1-1,0-1 1,25 3 2260,-16-4-1118,1 0 0,18-5 0,-11 1-127,1-2-1,-1 0 1,0-1 0,22-13 0,-32 16-889,0 0 0,0-1 0,-1 1 0,0-2 0,0 1 0,0-1-1,-1 0 1,0 0 0,0 0 0,-1-1 0,5-8 0,-9 14-180,-1 0 0,1 1-1,0-1 1,-1 0 0,1 1 0,-1-1-1,0 0 1,1 0 0,-1 1 0,0-1-1,0 0 1,0 0 0,0 0 0,0 1-1,-1-1 1,1 0 0,-1-1 0,0 2-17,1 0 0,-1 0 0,1 0 0,-1 0 0,0 0 0,0 1 0,0-1 0,1 0 0,-1 0 1,0 1-1,0-1 0,0 1 0,0-1 0,0 1 0,0-1 0,0 1 0,0 0 0,0-1 0,0 1 1,0 0-1,-1 0 0,1 0 0,0 0 0,0 0 0,0 0 0,0 0 0,0 0 0,-2 1 0,-3 0 31,-1 0 0,1 1 0,-1 0 0,1 0 0,0 1-1,0-1 1,0 1 0,0 1 0,0-1 0,-9 9 0,7-6 9,1 1 1,1 0 0,-1 0 0,1 0 0,0 1-1,1-1 1,-6 11 0,10-17-44,1 1 0,-1-1-1,0 1 1,0-1 0,1 1 0,-1-1-1,1 1 1,-1 0 0,1-1 0,0 1 0,0 0-1,-1 0 1,1-1 0,1 1 0,-1 0 0,0-1-1,0 1 1,1 2 0,0-3-8,-1 0 1,1 0 0,0 0-1,-1 0 1,1 0-1,0-1 1,0 1 0,0 0-1,0 0 1,0 0-1,0-1 1,0 1 0,0-1-1,0 1 1,0-1 0,1 1-1,-1-1 1,0 1-1,1-1 1,6 1-27,0 0 0,-1 0 1,1-1-1,0 0 0,0-1 0,10-2 0,8-3-149,0-1-1,0-1 1,46-22-1,15-5-346,-87 34 518,1 1-1,-1 0 0,0 0 0,0-1 0,1 1 0,-1 0 0,0 0 0,1 0 0,-1 0 0,0-1 1,1 1-1,-1 0 0,0 0 0,1 0 0,-1 0 0,1 0 0,-1 0 0,0 0 0,1 0 0,-1 0 1,0 0-1,1 0 0,-1 0 0,0 0 0,1 0 0,-1 1 0,0-1 0,1 0 0,-1 0 0,0 0 1,1 0-1,-1 1 0,0-1 0,1 0 0,-1 0 0,0 1 0,0-1 0,1 0 0,-1 0 0,0 1 1,0-1-1,1 1 0,-6 15 268,1 1-44,4-15-205,0-1 1,0 0 0,0 0 0,0 0 0,0 0 0,0 0 0,0 0-1,1 0 1,-1 0 0,0 0 0,1 0 0,-1 0 0,1 0-1,-1 0 1,1-1 0,-1 1 0,1 0 0,0 0 0,-1 0 0,1-1-1,0 1 1,0 0 0,-1-1 0,1 1 0,0 0 0,2 0 0,-1 0-3,1-1 1,-1 1-1,1-1 1,0 1-1,-1-1 1,1 0-1,-1 0 1,1 0 0,0 0-1,3-1 1,5-1-3,0-1 1,0-1 0,0 1 0,13-8 0,-6 2 23,0-1 0,0 0-1,-2-2 1,1 0 0,17-17 0,-28 22 126,-8 8 54,1 0-208,1-1-1,0 1 1,-1 0-1,1-1 1,0 1-1,0 0 1,-1-1-1,1 1 1,0 0-1,0-1 1,0 1-1,0 0 1,0-1 0,0 1-1,0 0 1,0 0-1,0-1 1,0 1-1,0 0 1,0-1-1,1 1 1,-1 0-1,0-1 1,0 1-1,1 0 1,0 0-1,0 0-3,0 0 0,0 1 1,0-1-1,1 0 0,-1 0 0,1 0 0,-1 0 0,1 0 0,-1 0 0,1-1 1,0 1-1,-1 0 0,1-1 0,0 1 0,-1-1 0,4 1 0,32 2-7,-28-3-11,48 0-322,0-2 0,62-12 0,-98 11 556,0-2 0,0 0 0,-1-2 0,27-11 0,70-43-570,-59 29 158,-56 31 190,0 0 1,0 1-1,0-1 1,0 1-1,0-1 1,1 1-1,-1 0 1,0 0-1,0 0 1,4 0-1,-5 0-7,0 1-1,1-1 0,-1 0 1,0 0-1,0 0 0,0 0 1,0 0-1,0 0 1,0 0-1,0 0 0,0 0 1,0 0-1,0 0 1,0-1-1,0 1 0,0-1 1,0 1-1,0-1 0,0 1 1,0-1-1,0 1 1,0-1-1,0 0 0,0 1 1,-1-1-1,1 0 1,0 0-1,-1 0 0,1 1 1,0-1-1,-1 0 0,1 0 1,-1 0-1,1 0 1,-1 0-1,0 0 0,0 0 1,1-2-1,3-21-69</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5:55.502"/>
    </inkml:context>
    <inkml:brush xml:id="br0">
      <inkml:brushProperty name="width" value="0.05" units="cm"/>
      <inkml:brushProperty name="height" value="0.05" units="cm"/>
    </inkml:brush>
  </inkml:definitions>
  <inkml:trace contextRef="#ctx0" brushRef="#br0">34 141 15739,'-7'51'991,"-6"48"311,4 1-1,5 113 1,4-204-1245,0 1-1,1 0 1,1-1 0,-1 1-1,2-1 1,-1 0 0,8 18 0,-9-25-34,0-1 1,0 1-1,0 0 1,0-1 0,1 1-1,-1-1 1,0 1-1,1-1 1,-1 0 0,1 0-1,0 1 1,-1-1-1,1 0 1,0 0 0,0-1-1,-1 1 1,1 0 0,3 0-1,-1 0 17,-1-1 1,1 0-1,-1 0 0,1 0 1,-1 0-1,1-1 0,-1 1 1,0-1-1,7-2 0,1-1 64,0-1-1,0 0 1,-1-1-1,1-1 0,11-9 1,6-7 135,-1-2 1,-1 0-1,27-36 1,60-94 550,-96 132-676,189-321-337,-200 334-231,-2 2-604,-7 11-18,-11 11 368,-7 2-72</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5:55.966"/>
    </inkml:context>
    <inkml:brush xml:id="br0">
      <inkml:brushProperty name="width" value="0.05" units="cm"/>
      <inkml:brushProperty name="height" value="0.05" units="cm"/>
    </inkml:brush>
  </inkml:definitions>
  <inkml:trace contextRef="#ctx0" brushRef="#br0">1 1 16980,'10'44'1520,"1"-9"-1072,2-2-200,7-6 352,5-3-472,3-11 80,5-6-136,9-7-216</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5:56.302"/>
    </inkml:context>
    <inkml:brush xml:id="br0">
      <inkml:brushProperty name="width" value="0.05" units="cm"/>
      <inkml:brushProperty name="height" value="0.05" units="cm"/>
    </inkml:brush>
  </inkml:definitions>
  <inkml:trace contextRef="#ctx0" brushRef="#br0">141 0 18028,'-20'18'808,"-46"44"671,58-54-1322,2 0 1,-1 1-1,1-1 0,0 1 1,1 1-1,-6 13 1,10-20-131,0-1 1,0 1-1,0 0 1,1-1 0,-1 1-1,1 0 1,-1 0-1,1 0 1,0-1 0,0 1-1,1 0 1,0 3-1,-1-5-12,0 0-1,1 0 1,-1 0-1,1 1 0,0-1 1,-1 0-1,1 0 1,0-1-1,-1 1 0,1 0 1,0 0-1,0 0 1,0 0-1,0-1 0,0 1 1,0 0-1,0-1 1,0 1-1,0-1 1,0 1-1,0-1 0,0 1 1,0-1-1,1 0 1,-1 0-1,0 1 0,0-1 1,0 0-1,1 0 1,0 0-1,6-1 35,-1 0 1,0 0-1,0 0 0,0-1 1,0 0-1,0 0 0,0-1 1,0 0-1,-1 0 0,1 0 0,-1-1 1,0 0-1,7-6 0,8-8 138,-1-1-1,21-24 1,-5 5-71,-36 37-117,0 1 0,0 0 1,0-1-1,0 1 1,1 0-1,-1 0 0,0-1 1,0 1-1,0 0 0,1 0 1,-1-1-1,0 1 0,1 0 1,-1 0-1,0 0 0,1 0 1,-1-1-1,0 1 1,0 0-1,1 0 0,-1 0 1,0 0-1,1 0 0,-1 0 1,0 0-1,1 0 0,-1 0 1,1 0-1,-1 0 1,0 0-1,1 0 0,-1 0 1,2 12-21,-9 25-23,5-30 27,1-4 10,-1 22-24,2-24 30,0 0 0,0-1 0,0 1 0,0-1 0,1 1 0,-1 0 0,0-1 1,0 1-1,1-1 0,-1 1 0,0-1 0,1 1 0,-1-1 0,0 1 0,1-1 0,-1 1 0,1-1 0,-1 1 0,1-1 1,-1 0-1,1 1 0,-1-1 0,1 0 0,-1 0 0,1 1 0,0-1 0,-1 0 0,1 0 0,-1 0 0,1 0 0,0 1 1,-1-1-1,1 0 0,0 0 0,-1 0 0,2-1 0,9-1-1,-1 0 1,1-1-1,-1 0 0,0-1 0,0 0 1,0-1-1,-1 0 0,11-8 1,18-7 3,-29 15 0,3-1 3,-1 1 0,2 0 0,-1 0 1,14-2-1,-25 7-6,0 0 0,0-1 0,-1 1 0,1 0 1,0 0-1,0 0 0,0 0 0,0 0 0,0 1 1,0-1-1,0 0 0,0 0 0,-1 0 0,1 1 1,0-1-1,0 1 0,0-1 0,-1 0 0,1 1 1,0-1-1,0 1 0,-1 0 0,1-1 1,0 1-1,-1 0 0,1-1 0,-1 1 0,1 0 1,-1 0-1,1-1 0,-1 1 0,1 0 0,-1 0 1,0 0-1,0 0 0,1-1 0,-1 1 0,0 0 1,0 0-1,0 0 0,0 2 0,0 3-7,0 1 0,0 0-1,-1 0 1,-2 9 0,2-10 7,-7 78-629,8-84 631,0 1 0,0-1 0,0 0 0,0 1 0,0-1 0,0 0-1,0 1 1,0-1 0,0 0 0,0 1 0,0-1 0,0 0 0,0 1 0,0-1 0,0 0 0,0 1-1,0-1 1,0 0 0,1 1 0,-1-1 0,0 0 0,0 1 0,0-1 0,1 0 0,-1 1-1,0-1 1,0 0 0,0 0 0,1 0 0,-1 1 0,0-1 0,1 0 0,-1 0 0,0 0 0,1 1-1,-1-1 1,0 0 0,1 0 0,-1 0 0,0 0 0,1 0 0,-1 0 0,1 0 0,0 0 9,0 0 0,0-1 0,0 1 0,0 0 1,0-1-1,0 1 0,0-1 0,0 0 0,0 1 1,0-1-1,0 0 0,2-1 0,4-7-91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5:56.703"/>
    </inkml:context>
    <inkml:brush xml:id="br0">
      <inkml:brushProperty name="width" value="0.05" units="cm"/>
      <inkml:brushProperty name="height" value="0.05" units="cm"/>
    </inkml:brush>
  </inkml:definitions>
  <inkml:trace contextRef="#ctx0" brushRef="#br0">76 27 18868,'1'-8'591,"0"-10"789,-2 17-716,-2 13-70,-3 16-280,-21 105 163,-12 169 0,39-297-469,-1 1 14,1 0 0,0 0 0,0 0 0,0 0 0,0 0 0,1 0 0,0 0 0,1 0 0,3 10 0,-5-15-13,1 0 0,-1 0 0,1-1 0,0 1-1,-1 0 1,1 0 0,0 0 0,-1-1 0,1 1 0,0 0 0,0-1-1,0 1 1,0-1 0,0 1 0,0-1 0,0 1 0,0-1 0,0 0-1,0 1 1,0-1 0,0 0 0,0 0 0,0 0 0,0 0 0,0 0-1,0 0 1,0 0 0,0 0 0,0 0 0,0 0 0,0-1 0,0 1 0,0 0-1,2-1 1,2-2 25,1 1 0,-1-1-1,1-1 1,-1 1-1,6-5 1,21-19 137,-1-1 0,-2-2-1,48-60 1,65-115 184,-121 173-358,-10 16-38,16-26-100,-25 39 42,0 0-1,0-1 1,-1 1-1,0-1 1,0 1-1,0-1 1,0 1-1,0-1 1,0 1-1,-1-5 1,0 7 69,0 1 1,0-1-1,0 1 1,-1 0-1,1-1 1,0 1-1,0 0 1,-1-1-1,1 1 1,0 0 0,0-1-1,-1 1 1,1 0-1,0-1 1,-1 1-1,1 0 1,0 0-1,-1-1 1,1 1-1,0 0 1,-1 0-1,1 0 1,-1 0-1,1-1 1,-1 1-1,1 0 1,0 0-1,-1 0 1,1 0-1,-1 0 1,1 0-1,-1 0 1,1 0 0,0 0-1,-1 0 1,1 0-1,-1 1 1,1-1-1,0 0 1,-1 0-1,1 0 1,-1 1-1,0-1 1,-20 9-251,19-8 151,-25 12-464</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5:58.088"/>
    </inkml:context>
    <inkml:brush xml:id="br0">
      <inkml:brushProperty name="width" value="0.05" units="cm"/>
      <inkml:brushProperty name="height" value="0.05" units="cm"/>
    </inkml:brush>
  </inkml:definitions>
  <inkml:trace contextRef="#ctx0" brushRef="#br0">0 388 15531,'5'10'412,"-1"0"-1,1-1 0,1 1 0,6 8 0,-9-15-321,0 0 0,-1 0 0,1 0 0,0 0 0,1-1 0,-1 1 0,0-1 0,1 0 0,-1 0 0,1 0 0,0-1 0,0 1 0,-1-1 0,7 1 0,-2-1-15,1 0-1,-1 0 0,1-1 0,-1-1 1,1 0-1,-1 0 0,1 0 0,-1-1 0,0 0 1,1-1-1,-1 0 0,0 0 0,-1-1 1,1 0-1,-1 0 0,0-1 0,0 0 0,0 0 1,0 0-1,9-12 0,-6 7-114,0-1-1,0-1 1,-1 0 0,-1 0 0,0-1-1,-1 0 1,0-1 0,-1 1-1,0-1 1,-2 0 0,5-16-1,-8 25-5,-1-1 0,1 1 1,-1 0-1,-1-10 0,1 14 40,0 1 1,0-1 0,0 1 0,0-1-1,0 1 1,0-1 0,0 1-1,0-1 1,-1 1 0,1-1 0,0 1-1,0 0 1,-1-1 0,1 1-1,0-1 1,0 1 0,-1 0-1,1-1 1,-1 1 0,1 0 0,0-1-1,-1 1 1,0-1 0,0 1 4,1 0 0,-1 1 0,0-1-1,0 0 1,0 0 0,1 0 0,-1 1 0,0-1 0,0 0 0,1 1 0,-1-1 0,0 0 0,1 1 0,-1-1 0,0 1 0,1-1 0,-1 1 0,0 0 0,1-1 0,-1 2 0,-7 7 159,1 1 0,1 0 0,0 0 1,0 1-1,1 0 0,0 0 1,1 0-1,0 0 0,1 1 0,0 0 1,1-1-1,-1 24 0,3-34-143,0 0 0,0 0 0,0 0 0,0 0 0,0 0 0,0 0 0,0 0 0,0 0 0,1-1 0,-1 1-1,0 0 1,1 0 0,-1 0 0,0 0 0,1 0 0,-1-1 0,1 1 0,-1 0 0,1 0 0,0-1 0,-1 1 0,1-1 0,0 1-1,-1 0 1,1-1 0,0 1 0,0-1 0,0 1 0,-1-1 0,1 0 0,0 1 0,0-1 0,0 0 0,0 0 0,0 0 0,0 1-1,0-1 1,0 0 0,0 0 0,-1 0 0,1 0 0,0-1 0,0 1 0,0 0 0,0 0 0,0 0 0,0-1 0,0 1 0,-1-1-1,2 1 1,4-3-4,1 0 0,-1 0 0,0 0 0,-1 0 0,10-8 0,7-10-16,0-1-1,-2 0 1,-1-2 0,29-45-1,-65 152-143,17-81 153,-1 6 29,-1 0 0,2 0 0,-1 0-1,1 9 1,0-15-23,1 0 1,-1-1-1,0 1 0,0 0 1,1 0-1,-1-1 0,1 1 0,0 0 1,-1-1-1,1 1 0,0-1 1,0 1-1,0-1 0,0 1 1,0-1-1,0 1 0,0-1 1,1 0-1,-1 0 0,0 0 1,1 0-1,-1 0 0,1 0 1,-1 0-1,3 1 0,2-1 15,1 1-1,-1-1 1,0 0 0,0-1-1,1 1 1,-1-1-1,0 0 1,0-1 0,10-2-1,58-16-6,-58 14-28,67-24-191,24-6-216,-103 34 384,0 0 1,0 0-1,0 0 0,0 1 1,0-1-1,0 1 0,1 0 0,5 1 1,-10-1 28,1 0 1,-1 0-1,1 0 0,-1 0 1,0 1-1,1-1 1,-1 0-1,1 0 0,-1 1 1,1-1-1,-1 0 1,0 1-1,1-1 1,-1 0-1,0 1 0,1-1 1,-1 1-1,0-1 1,0 1-1,1-1 0,-1 0 1,0 1-1,0-1 1,0 1-1,1 0 1,-1 1 14,0 0 1,0-1-1,-1 1 1,1 0 0,0-1-1,-1 1 1,1 0 0,-1-1-1,1 1 1,-1-1-1,-1 3 1,-5 10 184,2-5-6,1-1-1,0 1 1,-3 10 0,7-19-182,0 0 0,0 0-1,0 0 1,0 1 0,0-1 0,0 0 0,0 0 0,0 0 0,-1 0-1,1 1 1,0-1 0,0 0 0,0 0 0,0 0 0,0 0-1,0 1 1,0-1 0,0 0 0,0 0 0,1 0 0,-1 0 0,0 1-1,0-1 1,0 0 0,0 0 0,0 0 0,0 0 0,0 1-1,0-1 1,0 0 0,0 0 0,1 0 0,-1 0 0,0 0-1,0 0 1,0 0 0,0 1 0,0-1 0,1 0 0,-1 0 0,0 0-1,9-3 183,11-9-57,7-14-118,-20 19-66,0-1 0,1 1 0,0 0 0,0 1 0,1 0-1,-1 0 1,2 1 0,-1 0 0,10-4 0,-18 9 41,-1 0 0,1 0 0,-1 0 0,1 0 0,0 0-1,-1 0 1,1 0 0,-1 0 0,1 0 0,-1 0 0,1 0 0,0 0 0,-1 0 0,1 0 0,-1 0 0,1 1 0,-1-1-1,1 0 1,-1 0 0,1 1 0,-1-1 0,1 0 0,-1 1 0,1-1 0,-1 0 0,0 1 0,1 0 0,6 18-126,-8 21 30,-2-26 42,1 0 372,3-14-293,-1 0 1,1-1-1,0 1 0,-1 0 1,1-1-1,0 1 0,-1 0 0,1-1 1,-1 1-1,1-1 0,-1 1 0,1-1 1,-1 1-1,1-1 0,-1 1 0,0-1 1,1 0-1,-1 1 0,0-1 0,1 1 1,-1-2-1,12-14 87,-1 0 0,-1 0-1,-1-1 1,0-1 0,-1 1 0,-1-1 0,-1-1-1,5-21 1,-11 40-100,0 0 0,0 0 0,0 0 0,0 0-1,0 0 1,0-1 0,1 1 0,-1 0 0,0 0 0,0 0-1,0 0 1,0 0 0,1 0 0,-1 0 0,0-1 0,0 1-1,0 0 1,0 0 0,1 0 0,-1 0 0,0 0 0,0 0-1,0 0 1,1 0 0,-1 0 0,0 0 0,0 0 0,0 0-1,1 0 1,-1 0 0,0 0 0,0 0 0,0 1 0,1-1-1,-1 0 1,0 0 0,0 0 0,0 0 0,0 0 0,0 0-1,1 1 1,7 4-15,-7-5 16,5 3-11,0 0 0,0-1 0,0 0 0,1 0-1,-1 0 1,1-1 0,-1 0 0,1 0 0,-1-1 0,1 0 0,11-1 0,-1 0-17,0-2 0,1 0 1,20-6-1,-26 5 1,-1 0 1,1-1-1,0 0 0,-1 0 1,0-1-1,-1-1 0,1 0 1,-1 0-1,0-1 0,-1 0 1,0-1-1,0 0 0,-1-1 1,9-12-1,-16 20 13,1-1 0,-1 0 0,0 1 0,0-1-1,0 0 1,0 0 0,-1 0 0,1 0 0,-1 1 0,1-5 0,-1 6 9,0 1-1,-1-1 1,1 0 0,0 0 0,0 1 0,0-1 0,-1 0 0,1 1 0,0-1 0,0 0 0,-1 1 0,1-1 0,-1 0 0,1 1 0,-1-1 0,1 1 0,-1-1 0,1 1 0,-1-1 0,1 1 0,-1-1 0,0 1 0,1 0 0,-1-1 0,0 1 0,1 0 0,-1-1 0,0 1 0,1 0 0,-1 0 0,0 0 0,0 0 0,1 0 0,-1 0 0,0 0 0,0 0 0,1 0 0,-1 0 0,0 0 0,1 0 0,-1 0 0,0 1 0,0-1 0,0 1 0,-6 1 1,0 0 1,0 1-1,0 0 0,1 1 1,0 0-1,0 0 1,0 0-1,0 0 1,0 1-1,1 0 1,0 0-1,0 1 1,-5 7-1,2-4 19,2 0-1,-1 1 1,1 0 0,1 1-1,0 0 1,0-1-1,-4 19 1,8-26-10,0 0-1,0 0 1,1 0-1,0 0 1,-1 0-1,1 0 1,0 1-1,0-1 1,1 0-1,-1 0 1,1 0-1,0 0 1,-1 0 0,1 0-1,1 0 1,2 5-1,-3-5-1,1-1 0,0 0-1,0-1 1,0 1 0,0 0-1,1 0 1,-1-1-1,0 0 1,1 1 0,-1-1-1,1 0 1,-1 0 0,1 0-1,-1 0 1,1-1 0,0 1-1,-1-1 1,1 0 0,4 1-1,5-1-3,-1-1 0,0 1 0,1-2 0,-1 0 0,1 0 0,-1-1 1,0 0-1,0-1 0,15-7 0,7-7-65,49-33 0,-3 0-168,-78 51 228,-1-1 0,1 1-1,0-1 1,-1 1-1,1 0 1,0-1 0,0 1-1,-1 0 1,1 0 0,0-1-1,0 1 1,0 0-1,-1 0 1,1 0 0,0 0-1,0 0 1,0 0 0,-1 0-1,1 0 1,0 0-1,1 1 1,-1-1 5,-1 1-1,0-1 1,1 1 0,-1-1 0,0 1-1,1 0 1,-1-1 0,0 1-1,1-1 1,-1 1 0,0 0-1,0-1 1,0 1 0,0 0-1,0-1 1,0 1 0,0-1-1,0 1 1,0 0 0,0-1-1,0 2 1,-1 7 68,-1 0-1,-1 0 1,-3 10 0,1-3 95,5-16-165,-1 4 62,0 1-1,0-1 1,1 1-1,-1-1 0,1 7 1,0-10-49,1 0 1,-1 0 0,0 0-1,0-1 1,0 1-1,0 0 1,1 0-1,-1 0 1,0-1-1,1 1 1,-1 0 0,1-1-1,-1 1 1,1 0-1,-1-1 1,1 1-1,-1 0 1,1-1 0,0 1-1,-1-1 1,1 1-1,0-1 1,-1 1-1,1-1 1,0 0 0,0 1-1,-1-1 1,1 0-1,0 0 1,0 1-1,0-1 1,-1 0-1,1 0 1,0 0 0,0 0-1,0 0 1,1 0-1,5-1 13,0 0-1,0-1 1,0 1-1,-1-1 0,1-1 1,0 1-1,11-7 1,46-30-179,-54 32 109,105-79-1063,7-3-1051,-105 81 1645,-17 8 510,0 0 0,0 0 0,0 0 0,1 1-1,-1-1 1,0 0 0,0 0 0,1 0 0,-1 0 0,0 0-1,0 0 1,0 0 0,1 0 0,-1 0 0,0 1 0,0-1 0,0 0-1,0 0 1,1 0 0,-1 0 0,0 1 0,0-1 0,0 0-1,0 0 1,0 0 0,0 1 0,1-1 0,-1 0 0,0 0-1,0 1 1,0-1 0,0 0 0,0 0 0,0 0 0,0 1 0,0-1-1,-8 30 445,5-20-197,-1 3 61,-5 16 325,2 0-1,-8 56 1,14-77-612,1 1 0,0-1 1,0 1-1,1-1 0,0 0 0,0 1 0,1-1 0,0 0 0,1 0 1,-1 0-1,2 0 0,-1-1 0,1 1 0,0-1 0,6 8 0,-6-10-22,-1-2 0,1 1 0,0 0-1,0-1 1,0 0 0,1 0 0,-1 0-1,1 0 1,0-1 0,0 0-1,0 0 1,0 0 0,0 0 0,0-1-1,0 0 1,0 0 0,6 0-1,-4 0-96,0-1 0,-1 0 0,1-1 0,-1 1 0,1-1 0,-1-1 0,1 1 0,-1-1 0,1 0 0,-1-1 0,0 1 0,0-1 0,6-5 1,-10 7 40,0 0 0,0-1 0,0 0 0,0 0 1,0 1-1,-1-1 0,1 0 0,-1 0 0,1 0 1,-1-1-1,0 1 0,0 0 0,0 0 1,0-1-1,0 1 0,-1-1 0,1 1 0,-1 0 1,1-1-1,-1 1 0,0-1 0,0 0 0,0 1 1,0-1-1,-1 1 0,1 0 0,0-1 1,-2-2-1,-10-29-530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5:58.514"/>
    </inkml:context>
    <inkml:brush xml:id="br0">
      <inkml:brushProperty name="width" value="0.05" units="cm"/>
      <inkml:brushProperty name="height" value="0.05" units="cm"/>
    </inkml:brush>
  </inkml:definitions>
  <inkml:trace contextRef="#ctx0" brushRef="#br0">0 1 14531,'20'10'1800,"15"-1"-943,3-2-377,13-6 1408,6 2-1192,3-6-240,-4-7-39,-12-4-297</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5:58.869"/>
    </inkml:context>
    <inkml:brush xml:id="br0">
      <inkml:brushProperty name="width" value="0.05" units="cm"/>
      <inkml:brushProperty name="height" value="0.05" units="cm"/>
    </inkml:brush>
  </inkml:definitions>
  <inkml:trace contextRef="#ctx0" brushRef="#br0">8 392 14411,'-2'3'138,"1"0"0,0 0-1,0 0 1,0 0 0,1 0 0,-1 1-1,1-1 1,0 4 0,0-6-109,0 0 0,1 1 0,-1-1 0,0 0-1,1 0 1,0 0 0,-1 1 0,1-1 0,0 0 0,-1 0 0,1 0 0,0 0 0,0 0 0,0 0 0,0 0-1,0-1 1,0 1 0,0 0 0,0 0 0,0-1 0,0 1 0,1-1 0,-1 1 0,0-1 0,0 1 0,2-1 0,18 5 274,0-1 0,1-1 0,-1-1 0,1-1 0,0-1 0,28-4 0,-27 3-177,575-77 1896,-541 69-1867,142-25 332,791-128 892,0 35-548,-948 123-832,506-37-1061,-527 40 1075,-38 1-339,-13-2-14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37:40.364"/>
    </inkml:context>
    <inkml:brush xml:id="br0">
      <inkml:brushProperty name="width" value="0.05" units="cm"/>
      <inkml:brushProperty name="height" value="0.05" units="cm"/>
    </inkml:brush>
  </inkml:definitions>
  <inkml:trace contextRef="#ctx0" brushRef="#br0">3320 414 12043,'-59'-44'602,"-235"-167"-171,261 190-401,-1 1-1,-1 1 1,0 2-1,-1 2 0,-1 1 1,0 2-1,-1 1 1,0 2-1,0 2 1,-73-4-1,23 8 42,0 4 0,-158 24 0,-167 67 27,271-47-91,1 6-1,4 6 1,1 6 0,4 6-1,-208 144 1,280-168 20,1 2 1,3 2-1,-70 80 1,91-88 29,2 1 0,2 2 0,2 1 0,2 1 0,-32 75 0,31-49 78,-34 134-1,53-166-119,2 0 1,2 0-1,1 0 0,3 1 0,3 47 0,0-72-26,0 0-1,1 0 1,1 0 0,0 0-1,1-1 1,1 0-1,0 0 1,1 0-1,16 25 1,-11-24-6,0-1 0,1-1-1,0 0 1,1-1 0,1 0 0,0-1-1,1-1 1,18 11 0,14 4-3,3-1 0,0-2 1,101 29-1,170 22-44,-241-57 60,83 16 5,698 158 14,-563-121-51,491 51 0,41-78 43,1-45 33,-280-25-63,652-116 0,-290-12 14,-547 77-11,-299 59 11,-1-3 0,-1-3-1,78-42 1,-122 56-16,-1-1 0,-1-1 1,0-1-1,-1-1 1,-1-1-1,18-19 1,-29 27 10,0 0 0,-1-1 1,0 1-1,0-2 1,-1 1-1,0 0 1,-1-1-1,0 0 0,-1 0 1,0 0-1,0 0 1,-1-1-1,0 1 1,-1-1-1,0 1 0,-1-14 1,-2 6 17,-1 1 0,0 0 0,-1 1-1,-1-1 1,0 1 0,-1 0 0,-1 0 0,-1 0 0,0 1 0,-1 0-1,-17-21 1,-8-6 80,-3 1-1,-54-47 0,-153-109 151,-15 18-136,102 74-117,-60-38-86,-6 10 1,-294-129-1,295 171 200,-3 10 1,-4 10 0,-268-48 0,134 58 382,-496-19 1,-151 81 204,-1 72-617,419-22-134,295-25 4</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7:22.714"/>
    </inkml:context>
    <inkml:brush xml:id="br0">
      <inkml:brushProperty name="width" value="0.05" units="cm"/>
      <inkml:brushProperty name="height" value="0.05" units="cm"/>
    </inkml:brush>
  </inkml:definitions>
  <inkml:trace contextRef="#ctx0" brushRef="#br0">2877 61 12051,'-179'-12'131,"1"7"1,-1 9 0,1 7 0,-272 52-1,288-26 61,3 8-1,1 6 1,3 8-1,-184 96 1,-147 99 56,423-223-232,-37 19 4,92-45-14,0 0 0,1 0 0,-1 1 0,1 0 1,0 1-1,1-1 0,0 1 0,0 0 0,-6 10 0,9-12-11,1 1 0,0-1 0,0 1 0,0 0 0,1 0 0,0 0 0,0 0 0,0 0 0,1 0-1,0 0 1,0 0 0,0 0 0,1 0 0,0 0 0,0 0 0,1 0 0,-1 0 0,1-1 0,1 1 0,3 7-1,2 3-56,1 0 0,1-1-1,0 0 1,1-1-1,19 21 1,-7-13-9,1-1 0,0-1-1,2-1 1,30 17 0,117 55 40,-109-59 68,66 31 239,195 65 0,-220-95-180,1-5 1,164 21 0,-11-27-71,346-13 0,363-59-185,38 0-34,-602 44 146,653-18-82,425 22 113,-1440 2 16,968-9 21,-246-3 1,71 31 82,-111-1 29,81-23-19,-5-49-77,-358-9-26,-337 42-16,0-5 0,113-45 0,-216 71 4,19-8-6,1-1 1,-1-1-1,38-24 0,-55 31 10,0 0 0,0 0 0,0 0 0,0 0 0,-1-1 0,1 1-1,-1-1 1,0 0 0,0 0 0,0 0 0,-1-1 0,0 1 0,1-1 0,-1 1 0,-1-1 0,1 0 0,-1 1 0,0-1-1,0 0 1,0 0 0,-1 0 0,0 0 0,0 0 0,-1-10 0,-2 3 5,0 1 1,-1-1-1,0 1 0,-1 0 0,0 0 1,-1 1-1,-1-1 0,1 1 0,-11-11 1,-5-5-3,-52-46 0,27 34-94,-1 2 1,-1 2 0,-3 2-1,0 3 1,-63-25 0,-292-92-770,52 47 478,-435-63 0,-378 17 1217,-890 8 141,409 111-895,1 79-29,-352 151-68,1968-199-23,-390 40-202,303-44 149</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7:23.612"/>
    </inkml:context>
    <inkml:brush xml:id="br0">
      <inkml:brushProperty name="width" value="0.05" units="cm"/>
      <inkml:brushProperty name="height" value="0.05" units="cm"/>
    </inkml:brush>
  </inkml:definitions>
  <inkml:trace contextRef="#ctx0" brushRef="#br0">16 315 14139,'-16'-2'884,"19"4"-725,28 5-235,113 5-9,225-9 0,144-41-105,138-63-135,-13-56-45,-462 117 593,-207 53 142,-470 108 469,-57-48-376,-116-64-335,345-19-660,314 9 502,0 1 1,1 1 0,-1 0 0,0 1-1,-22 6 1,30-6-1,1 1 0,0 1 0,-12 7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8:54.716"/>
    </inkml:context>
    <inkml:brush xml:id="br0">
      <inkml:brushProperty name="width" value="0.05" units="cm"/>
      <inkml:brushProperty name="height" value="0.05" units="cm"/>
    </inkml:brush>
  </inkml:definitions>
  <inkml:trace contextRef="#ctx0" brushRef="#br0">6347 183 12891,'-69'-16'250,"0"2"0,-1 4 0,0 3-1,-130 3 1,-51 22-552,-229 6-580,80-55 659,3-25 255,-230-22 112,-573 69 63,991 25-26,2 8-1,0 9 0,-362 109 1,-90 79 39,653-218-219,-263 112 140,240-100-127,1 2 0,0 0 0,1 2 0,1 2 0,1 0 0,-39 43 0,43-39-21,1 1 1,1 2-1,1-1 1,2 2-1,0 0 0,-11 34 1,21-48 2,2 1-1,0-1 1,1 1 0,0 0-1,1 0 1,1 19 0,1-24 1,1 0 0,0 0 0,1-1 0,0 1 0,1 0 0,0-1 0,1 1 0,0-1 0,11 19 0,-5-13 1,2-1-1,-1 0 1,2 0-1,0-1 1,1-1-1,1 0 1,0-1-1,0-1 1,1 0-1,0-1 1,28 12-1,-1-4 0,0-1-1,2-2 1,72 13-1,18-4-13,181 8-1,139-20-62,-296-10 50,472 13-61,-2 26 89,-124 17 71,304 25 54,165-79 51,-2-71-20,-851 55-30,-1-5 1,168-46-1,-275 60-96,1-2-1,-1 0 1,-1-1-1,1 0 1,-1-1-1,15-10 0,-23 14 1,0 0 0,0-1-1,0 1 1,-1-1-1,1 0 1,-1 0-1,0-1 1,0 1-1,0-1 1,-1 1-1,1-1 1,-1 0-1,0 0 1,-1 0-1,1 0 1,-1 0-1,0 0 1,0 0-1,-1-10 1,0 0 58,-2 0 0,0 0 0,-1 0 0,0 0 0,-9-22 1,-34-72 149,36 86-230,-14-27-31,-3 0 0,-1 1 1,-3 2-1,-2 1 0,-75-80 0,61 81 3,-1 2-1,-1 2 1,-3 2-1,-111-63 0,95 68-110,0 3 0,-2 3 0,-97-26 0,66 30-163,-199-22 0,136 34 140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8:56.388"/>
    </inkml:context>
    <inkml:brush xml:id="br0">
      <inkml:brushProperty name="width" value="0.05" units="cm"/>
      <inkml:brushProperty name="height" value="0.05" units="cm"/>
    </inkml:brush>
  </inkml:definitions>
  <inkml:trace contextRef="#ctx0" brushRef="#br0">5408 57 10546,'-295'22'1213,"-546"-30"0,-870-62-862,967 91 103,535 0-410,-314 71-1,497-86-46,-664 176 42,657-172 1,1 1 1,0 2-1,1 1 0,1 2 0,0 1 0,-38 28 1,57-37-16,1 2 1,0-1-1,1 1 1,0 1-1,0-1 0,1 2 1,-13 23-1,16-25-13,1 1 0,1-1 0,-1 1 0,1 0-1,1 0 1,0 0 0,1 0 0,0 0 0,1 0-1,0 0 1,1 12 0,1-10-12,0 0-1,1 0 0,1 1 1,-1-2-1,2 1 1,0 0-1,1-1 1,0 0-1,0 0 1,13 15-1,-7-11-14,2-1 0,-1-1 1,2 0-1,0-1 0,1 0 0,21 13 0,-1-5-30,1-1 1,45 17-1,74 20-52,264 54-58,10-35 136,741 55 24,10-127-4,-439-53-5,-5-30 25,-291-2-6,-323 50-3,182-72 0,-243 77-4,103-61 1,-134 67-2,-1 0 0,0-2-1,-2-2 1,46-48-1,-61 56 3,-1 0 0,0-1 0,-1-1 0,-1 0 0,-1 0 0,0-1-1,-2-1 1,0 1 0,-1-1 0,-1 0 0,-1 0 0,0-1 0,0-24 0,-4 31 17,0-1 0,0 1-1,-1 0 1,-1 1 0,0-1 0,-1 0 0,-1 0 0,0 1 0,-1 0 0,0 0 0,-1 0 0,0 1 0,-1-1 0,-1 2 0,0-1 0,0 1 0,-1 0 0,-1 1 0,0 0 0,-13-11 0,1 6 13,-2 0-1,0 1 1,-1 1 0,0 1 0,-38-12-1,11 8-13,-99-17-1,65 22 150,-147 1-1,-91 22 1692,127-2-1406,15-7 15</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8:15.789"/>
    </inkml:context>
    <inkml:brush xml:id="br0">
      <inkml:brushProperty name="width" value="0.05" units="cm"/>
      <inkml:brushProperty name="height" value="0.05" units="cm"/>
    </inkml:brush>
  </inkml:definitions>
  <inkml:trace contextRef="#ctx0" brushRef="#br0">25 79 14635,'-24'27'1714,"27"-26"-1514,1 1 0,-1-1 1,1 0-1,0 0 0,-1 0 0,5 0 0,36 2 5,-1-2-1,0-1 0,62-10 1,129-31 245,-117 18-273,160-13-24,-246 32-140,-6 1 3,-19 2 48,-8 2 62,-33 8 29,-1-1 0,-57 4 0,-75-5-1,-151-17-79,212 4-69,93 5-10,-1 1 1,1 0-1,-1 1 1,1 0-1,-22 5 1,27-1-54,13 0 2,17 0-24,116 1-286,125 11-722,-262-17 1085,125 20-729,-103-15 537,-1 0 1,0 2-1,35 15 1,-56-22 204,1 0 0,-1 0 0,1 0 0,-1 1 1,1-1-1,-1 0 0,0 0 0,1 0 0,-1 1 0,1-1 1,-1 0-1,0 0 0,1 1 0,-1-1 0,0 0 1,1 1-1,-1-1 0,0 1 0,1-1 0,-1 0 0,0 1 1,0-1-1,1 1 0,-1-1 0,0 1 0,0-1 1,0 0-1,0 1 0,0-1 0,0 1 0,-12 6 400,-25-1 192,1-6-265,-1-1 0,1-2-1,-48-9 1,-105-36-346,182 46 259,-29-11 684,34 12-915,0 0 0,0-1 0,0 1 0,1 0 0,-1 0 0,1-1-1,-1 1 1,1-1 0,-1 0 0,1 1 0,0-1 0,0 0 0,0 0 0,0 0-1,-1-3 1,-3-18 186</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8:17.455"/>
    </inkml:context>
    <inkml:brush xml:id="br0">
      <inkml:brushProperty name="width" value="0.05" units="cm"/>
      <inkml:brushProperty name="height" value="0.05" units="cm"/>
    </inkml:brush>
  </inkml:definitions>
  <inkml:trace contextRef="#ctx0" brushRef="#br0">372 114 13971,'0'-2'80,"0"0"-1,0 0 1,0 0 0,0 0-1,0 0 1,-1 0-1,1 0 1,0 0 0,-1 0-1,0 0 1,1 0 0,-1 0-1,0 0 1,0 1-1,0-1 1,0 0 0,-1 1-1,1-1 1,0 0 0,-1 1-1,1 0 1,-1-1 0,1 1-1,-1 0 1,-3-2-1,1 1 52,0 0 0,0 1 0,-1-1 0,1 1 0,0 0 0,-1 1-1,1-1 1,-1 1 0,1 0 0,-1 0 0,-5 1 0,2 0-12,0 1 0,0 0 1,1 0-1,-1 1 0,1 0 1,0 0-1,0 1 0,0 0 1,0 0-1,1 1 0,-1 0 1,1 0-1,0 0 0,-10 13 0,1 0 42,1 1-1,0 1 1,-17 35-1,15-22-50,1 1 0,3 0 0,0 1 0,3 0 0,-8 48-1,8-15 97,0 132 0,10-140-93,12 74 1,-8-102-93,2 0 1,1 0 0,24 59-1,-30-85-21,1-1 0,-1 0 0,1 0 1,1 0-1,-1 0 0,1 0 0,-1-1 0,1 0 0,1 1 0,6 4 0,-9-7 1,1-1-1,-1 1 0,1-1 1,0 0-1,0 0 0,0 0 1,0 0-1,-1 0 0,1 0 1,0-1-1,0 0 1,0 1-1,1-1 0,-1 0 1,0-1-1,0 1 0,0 0 1,0-1-1,0 0 0,-1 0 1,1 1-1,3-3 1,8-4 4,0 0 1,0-2 0,-1 1 0,0-2 0,-1 1 0,0-2 0,13-14 0,68-89 140,-71 83-86,-2-2 0,-1 0 0,-2-2 0,-1 1 0,21-71 0,-23 53-26,-2-1 0,-3 0 0,5-87 0,-13 114-34,-1 0 1,0 0-1,-3 1 0,0-1 1,-1 1-1,-2 0 0,-11-35 1,12 47 5,-1 1 1,0 0 0,0 0 0,-1 1 0,-1 0 0,0 0 0,0 1 0,-1 0 0,-1 0 0,0 1 0,0 0 0,0 1 0,-1 0 0,0 1-1,-24-12 1,22 14-242,-1 1-1,0 0 0,1 1 0,-1 0 0,-1 1 0,1 1 0,-28 1 0,31 0-128</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8:20.136"/>
    </inkml:context>
    <inkml:brush xml:id="br0">
      <inkml:brushProperty name="width" value="0.05" units="cm"/>
      <inkml:brushProperty name="height" value="0.05" units="cm"/>
    </inkml:brush>
  </inkml:definitions>
  <inkml:trace contextRef="#ctx0" brushRef="#br0">250 1 10274,'-66'15'6366,"119"-20"-3552,-32 4-2486,31 0-79,0 2 0,0 3 0,56 11 0,-46-6-204,85 2 0,-147-11-42,0 0-1,0 0 0,0 0 1,0 0-1,0 0 0,0 0 1,0 0-1,0 0 0,0 0 1,0-1-1,0 1 0,0 0 1,0 0-1,0 0 0,0 0 1,0 0-1,0 0 0,0 0 1,0 0-1,0 0 0,0-1 1,0 1-1,0 0 0,0 0 1,0 0-1,0 0 0,0 0 1,0 0-1,0 0 0,0 0 1,0 0-1,0 0 0,1 0 1,-1 0-1,0 0 0,0-1 1,0 1-1,0 0 0,0 0 1,0 0-1,0 0 0,0 0 1,0 0-1,0 0 0,1 0 1,-1 0-1,0 0 0,-10-3 38,-30-1 72,0 3 0,-40 3 0,-82 13 196,145-13-267,-360 55 1307,370-55-1203,19-2-117,25-3-38,-29 1 1,214-41-23,-187 38-86,1 2 0,-1 1 0,1 2 0,47 6 0,-48 0-200,-55-2 294,-359-32 855,378 28-835,-11 0-392,11 0 374,1 0 1,0 0 0,0 0 0,-1 0 0,1 0-1,0 0 1,0 0 0,0 0 0,0 0 0,-1 1 0,1-1-1,0 0 1,0 0 0,0 0 0,0 0 0,-1 0-1,1 1 1,0-1 0,0 0 0,0 0 0,0 0 0,0 1-1,0-1 1,0 0 0,0 0 0,-1 0 0,1 1-1,0-1 1,0 0 0,0 0 0,0 0 0,0 1 0,0-1-1,0 0 1,0 0 0,0 1 0,0-1 0,0 0-1,1 0 1,-1 0 0,0 1 0,0-1 0,0 0 0,0 0-1,0 0 1,0 1 0,1 0 1,0-1 0,0 1 0,-1 0 0,1-1 0,0 1 0,0-1 0,0 1 0,0-1 0,0 1 0,0-1 0,0 0 0,0 1 0,0-1 0,0 0 0,0 0-1,0 1 1,0-1 0,0 0 0,0 0 0,0 0 0,0 0 0,0-1 0,0 1 0,0 0 0,0 0 0,0-1 0,0 1 0,0 0 0,1-2 0,3 1-69,27-8-359</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0:17.938"/>
    </inkml:context>
    <inkml:brush xml:id="br0">
      <inkml:brushProperty name="width" value="0.05" units="cm"/>
      <inkml:brushProperty name="height" value="0.05" units="cm"/>
    </inkml:brush>
  </inkml:definitions>
  <inkml:trace contextRef="#ctx0" brushRef="#br0">35 165 16780,'-7'5'868,"4"-3"-565,0 0 0,0 0 0,0 0 0,1 1 0,-1-1 1,-3 5-1,6-6-250,-1 0-1,0 1 1,1-1 0,-1 1 0,1-1 0,-1 0 0,1 1-1,0-1 1,-1 1 0,1 0 0,0-1 0,0 1 0,0-1 0,0 1-1,1-1 1,-1 1 0,0-1 0,1 2 0,2 8 12,0-1 1,1 1-1,0-1 1,0-1-1,1 1 1,1 0 0,-1-1-1,1 0 1,1-1-1,0 1 1,13 11-1,-15-15-66,0-1 0,0 0 0,1 0 0,0-1 0,0 0 0,0 0 0,0 0 0,0-1 0,0 1 0,1-2 0,-1 1 0,1-1 0,-1 0 0,1 0 0,0-1-1,-1 1 1,1-2 0,0 1 0,12-3 0,-6 0-243,0-2 0,0 1 0,0-2 1,-1 0-1,0 0 0,0-1 0,-1 0 0,0-1 0,0 0 0,0-1 0,-1-1 0,-1 1 0,1-1 0,9-16 0,-6 9-545,-1-1-1,-1-1 1,-1 0-1,0-1 1,-2 0-1,0 0 0,-1-1 1,5-27-1,-11 41 623,1 3 207,-1 1 0,-1-1-1,1 0 1,0 1 0,-1-1 0,0 0-1,0 0 1,0 0 0,0 1-1,-1-1 1,-1-4 0,1 9 128,0 0 0,0 1 0,1-1 1,-1 0-1,0 0 0,0 1 0,1-1 1,-1 0-1,0 1 0,1-1 0,0 1 0,-1-1 1,1 2-1,-68 288 6027,4 150-4502,65-376-418,5-86-1152</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0:18.385"/>
    </inkml:context>
    <inkml:brush xml:id="br0">
      <inkml:brushProperty name="width" value="0.05" units="cm"/>
      <inkml:brushProperty name="height" value="0.05" units="cm"/>
    </inkml:brush>
  </inkml:definitions>
  <inkml:trace contextRef="#ctx0" brushRef="#br0">17 45 16291,'-9'23'1601,"2"-12"-1105,7-6-240,6-8 1552,5-7-1368,8-2-255,5-1-65,12-1-88,7 1-80,11 4-161,2 2-127,3 4-344,-2 3-152,-7 3 600,-5 4-152,-9-1-176</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0:18.776"/>
    </inkml:context>
    <inkml:brush xml:id="br0">
      <inkml:brushProperty name="width" value="0.05" units="cm"/>
      <inkml:brushProperty name="height" value="0.05" units="cm"/>
    </inkml:brush>
  </inkml:definitions>
  <inkml:trace contextRef="#ctx0" brushRef="#br0">3 52 15379,'-3'22'1609,"3"-2"-1145,9-6-208,5-2 984,15-8-664,7-4-144,12-6-296,4-4-184,10-3-504,-1-4 1376,2-3-808,-4-3-16,-10-11-16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39:59.549"/>
    </inkml:context>
    <inkml:brush xml:id="br0">
      <inkml:brushProperty name="width" value="0.05" units="cm"/>
      <inkml:brushProperty name="height" value="0.05" units="cm"/>
    </inkml:brush>
  </inkml:definitions>
  <inkml:trace contextRef="#ctx0" brushRef="#br0">298 168 10810,'-20'-5'776,"-4"-1"-688,3-1-47,-11-12-194,-1-1-311,-7-4-744,1-2 1056,-4-6-216,-3 4-200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0:19.191"/>
    </inkml:context>
    <inkml:brush xml:id="br0">
      <inkml:brushProperty name="width" value="0.05" units="cm"/>
      <inkml:brushProperty name="height" value="0.05" units="cm"/>
    </inkml:brush>
  </inkml:definitions>
  <inkml:trace contextRef="#ctx0" brushRef="#br0">312 49 12899,'6'-13'1008,"12"-22"770,-16 37-83,-2 10-962,-3 13-42,-37 131 103,-8-3 0,-6-2 1,-74 145-1,117-272-969,8-16-17,0 0 0,-1 0 0,0 0 0,0-1 0,-1 0 0,0 1 0,-1-2 0,-9 11 0,15-17 173,0 0 1,0 0 0,0 0 0,0 0-1,0 0 1,0-1 0,0 1 0,0 0 0,0 0-1,0 0 1,0 0 0,0 0 0,0 0-1,0-1 1,0 1 0,0 0 0,0 0-1,0 0 1,0 0 0,0 0 0,0 0-1,0-1 1,0 1 0,0 0 0,0 0 0,0 0-1,0 0 1,0 0 0,-1 0 0,1 0-1,0 0 1,0-1 0,0 1 0,0 0-1,0 0 1,0 0 0,0 0 0,-1 0 0,1 0-1,0 0 1,0 0 0,0 0 0,0 0-1,0 0 1,0 0 0,-1 0 0,1 0-1,0 0 1,0 0 0,0 0 0,0 0-1,0 0 1,0 0 0,-1 0 0,1 0 0,0 0-1,0 0 1,0 0 0,0 0 0,0 0-1,0 1 1,-1-1 0,1 0 0,4-14-228,11-22-339,10-23-123</inkml:trace>
  <inkml:trace contextRef="#ctx0" brushRef="#br0" timeOffset="1">408 26 14571,'0'15'1432,"-6"16"-1023,-8 19-121,-2 6 640,5 15-336,1 3-88,5 2-128,5-1-72,9-7-64,7-5-56,7-5-104,4-7-80,0-8-344,0-7-208,-1-9-72,-6-7 464,-17-8-152,-7-2-112</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0:19.594"/>
    </inkml:context>
    <inkml:brush xml:id="br0">
      <inkml:brushProperty name="width" value="0.05" units="cm"/>
      <inkml:brushProperty name="height" value="0.05" units="cm"/>
    </inkml:brush>
  </inkml:definitions>
  <inkml:trace contextRef="#ctx0" brushRef="#br0">0 127 15563,'0'5'1521,"6"-3"-1137,2-2-120,5-5 536,7 0-312,3-1-96,7-4-216,6-1-224,7-4-576,0-2-640,3-2 1032,-3-1-192,-1 2-201</inkml:trace>
  <inkml:trace contextRef="#ctx0" brushRef="#br0" timeOffset="1">649 46 19172,'-8'9'1384,"2"-5"-1488,3-8-592,2-3 320,5-8 304,2 1-208,4-4-248</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0:20.005"/>
    </inkml:context>
    <inkml:brush xml:id="br0">
      <inkml:brushProperty name="width" value="0.05" units="cm"/>
      <inkml:brushProperty name="height" value="0.05" units="cm"/>
    </inkml:brush>
  </inkml:definitions>
  <inkml:trace contextRef="#ctx0" brushRef="#br0">22 0 16436,'7'29'3757,"-7"19"-3516,-1-21 276,2 15-236,-8 339 741,-1-314-878,1-18-60,3 1 0,2 58 0,2-105-84,0 0 0,0-1 0,0 1 0,1-1 0,-1 1 0,1-1 0,0 0 0,0 1 0,0-1 0,0 0 0,0 1 0,0-1 0,1 0 0,-1 0 0,1 0 0,-1 0 0,5 3 0,-3-3-3,0 0 1,0 0 0,0-1-1,0 1 1,1-1 0,-1 0-1,1 0 1,-1 0 0,1-1-1,-1 1 1,1-1 0,3 0 0,33-1-18,0-2 1,-1-1 0,66-17-1,-44 8-51,32-2-477,37-8-683,-114 17 887</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0:28.353"/>
    </inkml:context>
    <inkml:brush xml:id="br0">
      <inkml:brushProperty name="width" value="0.05" units="cm"/>
      <inkml:brushProperty name="height" value="0.05" units="cm"/>
    </inkml:brush>
  </inkml:definitions>
  <inkml:trace contextRef="#ctx0" brushRef="#br0">376 64 14547,'0'-2'129,"0"0"0,0 0 0,0 0-1,0 0 1,0 0 0,-1 1 0,1-1 0,0 0-1,-1 0 1,1 0 0,-1 1 0,0-1 0,0 0-1,1 1 1,-1-1 0,0 0 0,-1 1 0,1-1 0,-2-1-1,0 1 48,1-1 1,-1 1-1,0 0 0,-1 0 0,1 0 0,0 1 0,-1-1 1,1 1-1,-6-2 0,0 1-19,0 0 0,-1 1 0,1 0 0,0 0 0,-1 1 0,1 0 1,-11 2-1,7 1-139,1 0 0,1 1-1,-1 0 1,0 1 0,1 0 0,0 1 0,0 0 0,1 1 0,-19 14 0,21-14-23,-1 1 1,1 0-1,0 0 0,1 1 1,0 0-1,0 0 0,1 1 1,0 0-1,1 0 0,-8 19 1,12-27-1,1 0 0,-1 0 0,1 0 0,-1-1 0,1 1 1,0 0-1,0 0 0,0 0 0,0 0 0,0 0 0,0 0 1,0 0-1,1 0 0,-1-1 0,1 1 0,-1 0 0,1 0 1,0 0-1,0-1 0,-1 1 0,1 0 0,0-1 0,1 1 0,-1-1 1,0 1-1,0-1 0,1 1 0,-1-1 0,1 0 0,-1 0 1,1 0-1,-1 0 0,1 0 0,3 1 0,5 2-24,0 0 1,1-1-1,-1-1 0,1 1 0,11 0 0,-7-1-15,-8-1 26,19 2-111,-1 2 0,0 0 0,0 2 1,42 17-1,-62-21 109,0-1 1,0 1 0,0 0-1,0 0 1,-1 0 0,1 1-1,-1-1 1,0 1-1,0 0 1,0 1 0,0-1-1,-1 0 1,0 1 0,0 0-1,0 0 1,0 0 0,-1 0-1,0 1 1,0-1 0,0 0-1,-1 1 1,0-1-1,0 1 1,0 0 0,-1-1-1,0 1 1,-1 11 0,-1-5 94,0 0 0,-1 0 0,-1 0 0,0-1 0,0 1 0,-1-1 0,-1 0 0,0 0 0,0-1 0,-1 1 0,-1-1 0,0-1 0,0 0 0,-11 10 0,6-7 104,1-1-1,-2-1 0,0 0 0,0-1 0,-1 0 0,0-1 0,0-1 1,-1 0-1,-28 8 0,32-13-82,-1 1 0,1-2 0,-16 1 0,25-2-139,-1 0 0,1 0-1,0 0 1,-1 0 0,1-1 0,0 1 0,0-1 0,-1 0 0,1 0-1,0 0 1,0-1 0,0 1 0,0-1 0,0 0 0,0 1 0,-4-5 0,6 5 10,1 0 1,-1 0 0,0 0 0,1 0 0,-1 0 0,1-1 0,-1 1 0,1 0-1,0 0 1,-1 0 0,1 0 0,0-1 0,0 1 0,0 0 0,0 0 0,0 0-1,0-1 1,0 1 0,0 0 0,1 0 0,-1 0 0,0 0 0,1-1 0,-1 1-1,1 0 1,-1 0 0,1 0 0,0 0 0,-1 0 0,1 0 0,0 0 0,0 0 0,-1 1-1,1-1 1,2-1 0,4-5 160,1 0 0,0 1 0,12-8-1,-6 5-570,25-18 267</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0:28.780"/>
    </inkml:context>
    <inkml:brush xml:id="br0">
      <inkml:brushProperty name="width" value="0.05" units="cm"/>
      <inkml:brushProperty name="height" value="0.05" units="cm"/>
    </inkml:brush>
  </inkml:definitions>
  <inkml:trace contextRef="#ctx0" brushRef="#br0">14 43 14595,'5'-9'427,"-4"5"-288,1 1 0,-1 0 0,1 0 0,0 0 0,0 0 0,0 0 1,1 0-1,-1 0 0,4-2 0,-6 5-124,0 0 0,0 0 0,0 0 1,0 0-1,0 0 0,1-1 0,-1 1 0,0 0 0,0 0 0,0 0 1,0 0-1,0 0 0,0 1 0,0-1 0,0 0 0,1 0 1,-1 0-1,0 0 0,0 0 0,0 0 0,0 0 0,0 0 1,0 0-1,0 0 0,0 0 0,1 0 0,-1 0 0,0 0 1,0 0-1,0 0 0,0 1 0,0-1 0,0 0 0,0 0 1,0 0-1,0 0 0,0 0 0,0 0 0,0 0 0,0 0 1,0 1-1,0-1 0,0 0 0,0 0 0,0 0 0,0 0 1,0 0-1,0 0 0,0 0 0,0 1 0,1 11 542,-2 14 76,-18 130 430,7-68-493,-2 128 1,14-214-565,0 3 29,0 1 0,1 0-1,0 0 1,2 10 0,-3-15-29,1 0 0,-1 0 0,0 0 0,1 0 0,-1-1 1,0 1-1,1 0 0,-1 0 0,1 0 0,-1-1 0,1 1 0,-1 0 1,1-1-1,0 1 0,-1 0 0,1-1 0,0 1 0,0-1 0,-1 1 1,1-1-1,0 1 0,0-1 0,0 0 0,0 1 0,0-1 1,-1 0-1,1 0 0,0 0 0,0 0 0,0 0 0,0 0 0,0 0 1,0 0-1,0 0 0,0 0 0,0 0 0,-1 0 0,1-1 0,0 1 1,0 0-1,1-1 0,3-1 16,0-1 0,-1 0 0,1 0-1,-1 0 1,1 0 0,-1-1 0,7-6 0,27-35 89,-20 21-57,147-186 136,-97 119-2913,-61 81 2141,9-16-875,-16 20 530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0:29.215"/>
    </inkml:context>
    <inkml:brush xml:id="br0">
      <inkml:brushProperty name="width" value="0.05" units="cm"/>
      <inkml:brushProperty name="height" value="0.05" units="cm"/>
    </inkml:brush>
  </inkml:definitions>
  <inkml:trace contextRef="#ctx0" brushRef="#br0">1 0 14811,'1'37'1232,"7"3"-896,2 2-143,8-2 391,5-1-128,6-8-560,4-5-280,0-14 360,0-8-112,0-17-96</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0:29.601"/>
    </inkml:context>
    <inkml:brush xml:id="br0">
      <inkml:brushProperty name="width" value="0.05" units="cm"/>
      <inkml:brushProperty name="height" value="0.05" units="cm"/>
    </inkml:brush>
  </inkml:definitions>
  <inkml:trace contextRef="#ctx0" brushRef="#br0">122 58 15739,'-21'15'1511,"13"-10"-1245,0 0 0,1 1 0,0 0 0,-1 1 0,2-1 0,-1 1 0,1 1 0,0-1 0,-6 12 0,7-10-199,1 0 1,0 0-1,1 1 1,-4 13 0,6-21-71,1 1 0,-1 0 0,1-1 1,-1 1-1,1 0 0,0-1 1,0 1-1,0 0 0,0-1 1,1 1-1,-1-1 0,1 1 1,0 0-1,0-1 0,-1 1 0,2-1 1,-1 0-1,0 1 0,0-1 1,1 0-1,1 3 0,-1-4 0,-1 0-1,0 0 0,0-1 0,1 1 1,-1 0-1,0-1 0,1 1 1,-1-1-1,1 0 0,-1 1 1,1-1-1,-1 0 0,1 0 0,-1 0 1,1 0-1,-1 0 0,1 0 1,-1 0-1,1 0 0,-1-1 0,0 1 1,1-1-1,2 0 0,34-19-31,-35 18 31,34-23 161,-1-2-1,-2-2 1,-1-1-1,-1-1 1,51-66-1,-76 88 160,-17 27-102,-1 9-166,2 0 0,0 1 0,2 0 0,1 0 0,2 1 0,-3 53 0,7-75-47,1-1 0,-1 0 0,1 1 1,0-1-1,1 0 0,3 10 0,-5-15-25,1 1-1,0-1 1,-1 1-1,1-1 1,0 1-1,0-1 1,0 0-1,0 0 1,0 0-1,0 1 1,0-1-1,0 0 1,0 0 0,1 0-1,-1-1 1,0 1-1,1 0 1,-1 0-1,1-1 1,-1 1-1,1-1 1,-1 1-1,1-1 1,-1 0-1,1 1 1,-1-1-1,1 0 1,0 0-1,-1 0 1,1 0-1,2-1 1,1 0-4,0-1 0,0 0 0,0 0 0,0-1 0,-1 1 0,0-1 1,1 0-1,-1 0 0,0-1 0,0 1 0,4-6 0,26-28-179</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0:29.977"/>
    </inkml:context>
    <inkml:brush xml:id="br0">
      <inkml:brushProperty name="width" value="0.05" units="cm"/>
      <inkml:brushProperty name="height" value="0.05" units="cm"/>
    </inkml:brush>
  </inkml:definitions>
  <inkml:trace contextRef="#ctx0" brushRef="#br0">1 0 16588,'4'79'3280,"-5"85"-2222,18 398 696,-16-552-1991,0 1 1,1-1-1,6 20 1,-3-25 24,-2-12-33,1-18-44</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0:30.358"/>
    </inkml:context>
    <inkml:brush xml:id="br0">
      <inkml:brushProperty name="width" value="0.05" units="cm"/>
      <inkml:brushProperty name="height" value="0.05" units="cm"/>
    </inkml:brush>
  </inkml:definitions>
  <inkml:trace contextRef="#ctx0" brushRef="#br0">1 120 15227,'9'3'186,"0"0"0,1 0 0,-1-1 0,1 0 0,0 0 0,-1-1-1,1-1 1,0 1 0,0-2 0,0 1 0,0-1 0,15-4 0,-12 2-33,-1-1 1,1 0 0,-1-1-1,0-1 1,0 1 0,-1-2-1,0 0 1,21-16 0,-29 19-63,1 0 1,0 0-1,-1 0 1,0-1-1,0 0 1,0 1 0,3-8-1,-6 11-67,1 1-1,-1-1 1,0 0 0,0 0 0,1 0-1,-1 0 1,0 1 0,0-1-1,0 0 1,0 0 0,0 0 0,0 0-1,0 0 1,0 1 0,0-1-1,0 0 1,0 0 0,-1 0-1,1 0 1,0 1 0,-1-2 0,0 1-2,0 1 0,0-1 0,0 1 0,0-1 1,0 1-1,0-1 0,0 1 0,0 0 0,0 0 1,0-1-1,-1 1 0,1 0 0,0 0 0,0 0 1,0 0-1,0 0 0,0 0 0,0 1 0,0-1 1,0 0-1,0 1 0,-2-1 0,-6 3 21,1 1-1,-1-1 1,1 1-1,-1 1 1,1-1-1,1 1 1,-1 1-1,1 0 1,-1 0-1,2 0 0,-1 1 1,1 0-1,-8 10 1,-1 4-4,1 0-1,1 2 1,-17 38 0,28-56-34,-21 54 47,22-54-48,-1 0-1,1 0 1,1 0 0,-1 0 0,1 1-1,0-1 1,0 0 0,0 0 0,2 10-1,-1-14-1,-1 0-1,0 1 0,1-1 0,-1 0 0,0 0 1,1 0-1,0 0 0,-1 1 0,1-1 1,0 0-1,-1 0 0,1 0 0,0 0 1,0-1-1,0 1 0,0 0 0,0 0 1,0 0-1,0-1 0,0 1 0,0 0 1,0-1-1,0 1 0,2 0 0,0-1 3,-1 0 0,1 0-1,-1 0 1,1 0 0,-1 0-1,1 0 1,-1-1 0,1 1 0,-1-1-1,1 0 1,3-1 0,5-4 17,0 0 0,0 0 0,19-16 0,72-63 105,52-38 84,-147 118-206,0 0 1,0 1-1,1 0 0,0 1 0,12-5 0,-18 7-5,0 1 0,0-1 0,0 1-1,0-1 1,-1 1 0,1 0 0,0 0 0,0 0 0,0 0 0,0 0 0,0 1-1,0-1 1,-1 0 0,1 1 0,0 0 0,0-1 0,0 1 0,-1 0-1,1 0 1,0 0 0,-1 0 0,1 0 0,-1 0 0,1 0 0,-1 1 0,0-1-1,1 1 1,-1-1 0,1 3 0,1 1 2,-1 0-1,1 1 1,-2-1 0,1 1-1,-1 0 1,2 11 0,-3-13 10,1 0-1,-1 1 1,1-1 0,0 0-1,0 0 1,1 0 0,-1 0-1,1 0 1,0 0 0,0 0 0,0 0-1,1 0 1,-1-1 0,4 4-1,-5-6 0,1 0 0,-1-1 0,1 1 0,0 0 0,-1-1-1,1 1 1,0-1 0,-1 0 0,1 1 0,0-1 0,0 0 0,-1 0-1,1 0 1,0 0 0,0-1 0,-1 1 0,1 0 0,0-1-1,-1 1 1,1-1 0,0 1 0,-1-1 0,1 0 0,1-1-1,7-4 38,-1 1 0,15-12 0,-20 13-32,6-3 17,0-1-16,0-1 1,1 1 0,1 1-1,-1 0 1,1 1 0,0 0 0,19-6-1,-30 12-19,0 0-1,1-1 1,-1 1-1,0 0 1,0 0-1,0 0 1,1 0-1,-1 0 1,0 0-1,0 0 0,0 1 1,0-1-1,0 0 1,1 0-1,-1 1 1,0-1-1,0 1 1,0-1-1,0 1 1,0 0-1,0-1 1,0 1-1,0 0 1,0 0-1,-1-1 1,2 2-1,0 1-2,-1-1 0,0 1-1,0-1 1,0 1 0,0-1 0,0 1-1,-1 0 1,1-1 0,-1 1 0,1 0 0,-1 2-1,0 8-218,-1-1 0,0 1 1,-6 24-1,7-36 200,0 1 8,-1 0 0,1 0 0,0 0 0,-1 0 0,1 0 0,-1 0 0,0 0 1,0 0-1,1 0 0,-1-1 0,0 1 0,-1 0 0,1-1 0,0 1 0,0-1 0,-1 1 0,1-1 0,-1 0 0,1 1 1,-4 1-1,-10 0-167</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0:31.091"/>
    </inkml:context>
    <inkml:brush xml:id="br0">
      <inkml:brushProperty name="width" value="0.05" units="cm"/>
      <inkml:brushProperty name="height" value="0.05" units="cm"/>
    </inkml:brush>
  </inkml:definitions>
  <inkml:trace contextRef="#ctx0" brushRef="#br0">73 258 14739,'11'-15'3952,"18"-28"-2843,-16 26-925,-2-1-1,0 0 1,-1-1-1,-1 0 1,-1-1-1,8-27 1,-15 46-165,-1 0 1,0 0-1,0 0 1,1 0-1,-1-1 1,0 1-1,0 0 1,0 0 0,0 0-1,0-1 1,0 1-1,-1 0 1,1 0-1,0 0 1,0-1 0,-1 1-1,1 0 1,-1 0-1,1 0 1,-1 0-1,0 0 1,1 0 0,-1 0-1,0 0 1,0 0-1,0 0 1,1 0-1,-1 1 1,-2-2 0,1 1 5,0 1 0,0-1 0,1 1 0,-1 0 0,0 0 0,0-1 0,0 1 0,0 1 0,0-1 0,0 0 0,0 0 0,0 1 0,0-1 0,0 1 0,0-1 0,1 1 0,-1 0 0,-3 2 0,-3 2 26,0 0 0,0 1 0,1 0-1,-1 1 1,1-1 0,1 2-1,-1-1 1,1 1 0,-8 13 0,4-4-28,0 0-1,2 1 1,-13 33 0,18-40-23,0 1 1,-3 21-1,6-30-2,-1 1 0,1-1 0,0 1 0,0-1 1,1 1-1,-1-1 0,1 1 0,-1-1 0,1 1 0,0-1 0,1 1 1,-1-1-1,3 5 0,-3-7 3,0 1 0,1-1 0,-1 0-1,0 0 1,1 0 0,-1 0 0,0-1 0,1 1 0,-1 0 0,1-1 0,-1 1 0,1 0 0,0-1-1,-1 0 1,1 1 0,-1-1 0,1 0 0,0 0 0,-1 0 0,1 0 0,0 0 0,-1 0-1,1-1 1,-1 1 0,1 0 0,0-1 0,-1 0 0,1 1 0,-1-1 0,0 0 0,3-1 0,8-4 21,-1 0 1,21-17 0,-22 16-5,30-23 36,49-32 102,-79 56-136,1 0-1,-1 1 0,1 0 0,0 1 1,0 0-1,21-4 0,-29 7-17,1 1-1,-1-1 1,0 1-1,1 0 1,-1 0-1,0 0 1,1 0-1,-1 1 1,0-1 0,1 1-1,-1 0 1,0 0-1,0 0 1,0 0-1,0 1 1,0-1 0,0 1-1,0 0 1,0 0-1,-1 0 1,1 0-1,0 0 1,-1 1 0,0-1-1,0 1 1,0-1-1,0 1 1,0 0-1,0 0 1,-1 0 0,3 5-1,-1 2 17,0 1-1,0-1 1,-1 1 0,-1 0 0,0-1-1,0 1 1,-1 0 0,-2 15-1,-4-39 654,-6-30-379,-4-12-22,8 32-234,-2-1 1,-15-29 0,25 53-51,0 0-1,-1-1 0,1 1 1,0 0-1,0 0 0,0-1 1,0 1-1,0 0 1,0-1-1,0 1 0,0 0 1,-1-1-1,1 1 0,0 0 1,0-1-1,1 1 0,-1 0 1,0-1-1,0 1 0,0 0 1,0-1-1,0 1 1,0 0-1,0 0 0,0-1 1,1 1-1,-1 0 0,0-1 1,0 1-1,0 0 0,1 0 1,-1-1-1,0 1 0,0 0 1,0 0-1,1 0 1,-1-1-1,0 1 0,1 0 1,-1 0-1,0 0 0,0 0 1,1 0-1,-1 0 0,0-1 1,1 1-1,-1 0 0,0 0 1,1 0-1,-1 0 1,0 0-1,1 0 0,-1 0 1,0 0-1,1 1 0,-1-1 1,1 0-1,23 2-612,-21-2 448,12 1 39,0-1 0,0-1-1,0 0 1,0-1 0,0 0-1,-1-1 1,1-1 0,-1 0-1,0-1 1,0-1 0,0 0-1,16-11 1,14-12-142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40:01.542"/>
    </inkml:context>
    <inkml:brush xml:id="br0">
      <inkml:brushProperty name="width" value="0.05" units="cm"/>
      <inkml:brushProperty name="height" value="0.05" units="cm"/>
    </inkml:brush>
  </inkml:definitions>
  <inkml:trace contextRef="#ctx0" brushRef="#br0">16739 276 7202,'-917'15'3031,"-392"12"-560,450-17-2066,2-21-236,-144 0-124,94 2 8,1-39-57,494 10-98,-366-29-172,0 21 58,-1188-26-307,509 47 328,2 79-666,1124-24 832,1 14-1,-438 117 1,63 49 645,584-172-486,3 6 0,-164 84 1,237-104 27,1 3 0,1 2 1,1 1-1,2 3 1,1 0-1,2 3 1,1 1-1,-56 77 1,83-101-128,1 0 1,0 1 0,1-1-1,0 1 1,2 1 0,-1-1 0,-4 23-1,9-31-34,0 0-1,0 1 0,1-1 0,0 1 0,0-1 0,0 1 1,1-1-1,0 1 0,0-1 0,1 0 0,0 0 0,0 1 1,0-1-1,1-1 0,0 1 0,0 0 0,0-1 0,1 1 1,0-1-1,7 8 0,4 1-31,0-2 1,1 0-1,0 0 0,1-2 1,1 0-1,-1-1 0,33 12 1,12 0-143,64 13 0,321 63-568,161 63 270,63 16 363,183 1 119,7-37 0,1048 35 0,-337-122-198,106-68 129,-656-4 50,96-2-18,-343-27 39,0-24 67,207-16 21,2852-91-1425,-1314 92 982,-2509 87 345,636-37 231,-4-28 473,-501 44-432,255-73-1,-329 72-302,0-4 1,-2-2-1,-1-3 0,-2-3 1,98-69-1,-146 92 23,0-1-1,0 0 1,-1-2-1,17-20 1,-28 31 24,-1 0 1,1-1 0,-1 1 0,0-1-1,1 0 1,-1 0 0,-1 0 0,1 0 0,-1 0-1,0 0 1,1 0 0,-2 0 0,1 0 0,0-1-1,-1 1 1,0 0 0,0-1 0,0 1 0,-1 0-1,1 0 1,-1-1 0,0 1 0,0 0-1,-1 0 1,1 0 0,-3-5 0,-3-1 57,0 0 1,-1 0-1,0 1 0,0 0 1,-1 0-1,-19-14 0,-69-43 317,67 47-290,-61-35 20,-1 4 0,-164-64 1,113 63-52,-187-39 1,-160 2-24,-2 28 37,297 37-11,-1036-144-892,884 119 669,-19 1-79</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0:31.586"/>
    </inkml:context>
    <inkml:brush xml:id="br0">
      <inkml:brushProperty name="width" value="0.05" units="cm"/>
      <inkml:brushProperty name="height" value="0.05" units="cm"/>
    </inkml:brush>
  </inkml:definitions>
  <inkml:trace contextRef="#ctx0" brushRef="#br0">44 1 14315,'-37'231'4696,"33"-183"-3844,2 1 1,7 86 0,-4-126-782,0-1 0,0 0 0,1 0 0,0 0-1,1 0 1,0 0 0,0 0 0,1-1 0,5 10 0,-6-14-59,-1 1-1,1-1 1,0 0-1,0 0 1,0 0-1,1 0 1,-1-1-1,1 1 0,0-1 1,-1 0-1,1 0 1,0 0-1,0-1 1,0 1-1,0-1 1,1 0-1,-1 0 1,0-1-1,8 1 0,-1 0-10,-1-2-1,1 1 1,-1-2-1,0 1 1,1-1-1,13-5 0,57-26 27,-64 24-31,0 2 0,0 0-1,1 1 1,-1 1 0,34-6-1,-49 11 1,0 0 0,0 0-1,0 0 1,0 0 0,0 0-1,0 0 1,0 1 0,0-1-1,0 1 1,0 0-1,-1-1 1,1 1 0,0 0-1,0 0 1,0 0 0,-1 0-1,1 1 1,-1-1 0,3 2-1,-2 0-6,1 0-1,-1 0 1,0 0 0,0 0 0,-1 1-1,1-1 1,-1 1 0,1-1-1,-1 1 1,1 4 0,-1-2 11,0 0 0,0 0 0,-1 0 0,0 0 0,0 0 0,0 0 0,-1 0 0,0 0 0,0 0 0,0 0 1,-1-1-1,0 1 0,-3 6 0,5-11 7,0-1 1,0 1 0,0-1-1,-1 1 1,1-1 0,0 1-1,0-1 1,-1 1 0,1-1-1,-1 1 1,1-1 0,0 1-1,-1-1 1,1 0 0,-1 1-1,1-1 1,-1 0 0,1 1-1,-1-1 1,1 0 0,-1 0-1,1 0 1,-1 1 0,1-1-1,-1 0 1,0 0-1,1 0 1,-2 0 0,1 0 4,1-1 0,-1 1 0,0-1 1,0 0-1,1 1 0,-1-1 0,0 1 0,1-1 1,-1 0-1,1 1 0,-1-1 0,1 0 0,-1 0 0,1 0 1,-1-1-1,-9-35 256,9 33-260,1 1 0,0-1 0,0 1 0,0-1 0,0 1-1,1 0 1,0-1 0,-1 1 0,1-1 0,0 1 0,0 0 0,1 0-1,-1-1 1,1 1 0,0 0 0,0 0 0,0 0 0,0 1-1,0-1 1,0 0 0,1 1 0,-1 0 0,1-1 0,0 1 0,0 0-1,3-2 1,8-3-35,0 1-1,1 0 1,0 1-1,25-6 0,4-2-299,-39 12 117,19-8-753,-24 8 931,1 1 0,0 0 1,-1 0-1,1-1 0,-1 1 0,1 0 0,-1-1 0,1 1 0,-1-1 0,1 1 1,-1-1-1,0 1 0,1-1 0,-1 1 0,1-1 0,-1 1 0,0-1 1,0 1-1,1-1 0,-1 1 0,0-1 0,0 0 0,0 1 0,1-1 0,-1 1 1,0-1-1,0 0 0,0 1 0,0-1 0,0 0 0,-1 0 0,-3-6-432</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0:32.034"/>
    </inkml:context>
    <inkml:brush xml:id="br0">
      <inkml:brushProperty name="width" value="0.05" units="cm"/>
      <inkml:brushProperty name="height" value="0.05" units="cm"/>
    </inkml:brush>
  </inkml:definitions>
  <inkml:trace contextRef="#ctx0" brushRef="#br0">1 78 16379,'7'7'1305,"17"-7"-1017,5-4-96,15-5 144,6 0-400,-1-6 240,-2-6-120,-4-6-120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0:32.438"/>
    </inkml:context>
    <inkml:brush xml:id="br0">
      <inkml:brushProperty name="width" value="0.05" units="cm"/>
      <inkml:brushProperty name="height" value="0.05" units="cm"/>
    </inkml:brush>
  </inkml:definitions>
  <inkml:trace contextRef="#ctx0" brushRef="#br0">190 69 15003,'-5'-2'119,"0"-1"-1,0 1 0,0 0 0,-1 1 1,1-1-1,0 1 0,-1 0 1,1 0-1,-1 1 0,1 0 1,-1 0-1,1 0 0,-1 0 1,1 1-1,-1 0 0,1 0 1,-1 1-1,1-1 0,0 1 1,0 0-1,0 1 0,0-1 1,0 1-1,0 0 0,1 0 1,0 1-1,-1-1 0,1 1 0,0 0 1,1 0-1,-1 0 0,1 1 1,0-1-1,0 1 0,0 0 1,0-1-1,1 1 0,0 1 1,0-1-1,0 0 0,1 0 1,-2 10-1,2-9-79,1-1 1,-1 1-1,1-1 1,0 1-1,0-1 1,1 0-1,1 12 1,-1-15-28,0 0 0,-1 0 0,1 0 0,0-1 0,0 1 0,0 0 0,1 0 0,-1 0 0,0-1 0,0 1 0,1-1 0,-1 1 0,1-1 0,0 1 0,-1-1 0,1 0 0,0 0 0,0 0 0,0 0 0,0 0 0,0 0 0,0-1 0,4 2 0,0-1 14,1-1 0,0 1 0,0-1 0,0-1 0,0 1 0,0-1 1,0 0-1,0-1 0,-1 0 0,1 0 0,11-5 0,6-4 102,39-25 1,-38 20 21,0-2 1,-2 0 0,0-1-1,-1-2 1,-1 0 0,33-42-1,-46 48-8,-8 15-139,0 0 0,0 0-1,0 0 1,-1-1 0,1 1 0,0 0 0,0 0 0,0 0 0,0 0 0,0 0-1,0 0 1,0 0 0,0 0 0,0 0 0,0-1 0,-1 1 0,1 0 0,0 0-1,0 0 1,0 0 0,0 0 0,0 0 0,0 0 0,0 0 0,-1 0 0,1 0-1,0 0 1,0 0 0,0 0 0,0 0 0,0 0 0,0 0 0,-1 0 0,1 0-1,0 0 1,0 0 0,0 0 0,0 0 0,0 0 0,0 0 0,0 0 0,-1 0-1,1 1 1,0-1 0,0 0 0,0 0 0,0 0 0,0 0 0,0 0 0,0 0-1,0 0 1,0 0 0,-3 2 14,0 0 0,0 0 0,0 0 1,1 1-1,-1-1 0,-3 6 0,-2 3-13,1 1 0,1 0 1,0 0-1,-6 18 0,10-24-94,0-1-1,0 1 0,1 0 1,0 0-1,0 0 0,0 0 0,1 0 1,0 0-1,0 0 0,0 0 1,1 0-1,1 6 0,-1-10 25,-1-1 0,1 1 0,0 0 0,0-1 0,0 0 0,0 1 0,0-1-1,1 1 1,-1-1 0,0 0 0,0 0 0,1 0 0,-1 0 0,1 0 0,-1 0 0,1 0 0,0 0-1,-1-1 1,1 1 0,0-1 0,-1 1 0,1-1 0,0 1 0,-1-1 0,1 0 0,0 0 0,0 0-1,0 0 1,-1 0 0,4-1 0,2 0-68,1 0-1,-1-1 1,0 0 0,-1 0-1,1-1 1,9-4-1,24-18-654</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0:32.914"/>
    </inkml:context>
    <inkml:brush xml:id="br0">
      <inkml:brushProperty name="width" value="0.05" units="cm"/>
      <inkml:brushProperty name="height" value="0.05" units="cm"/>
    </inkml:brush>
  </inkml:definitions>
  <inkml:trace contextRef="#ctx0" brushRef="#br0">102 61 13211,'-16'22'800,"2"0"-1,0 1 1,2 1 0,0 0 0,1 1 0,-6 25-1,15-46-688,1 1-1,0-1 0,0 0 0,1 1 0,-1-1 0,1 0 0,0 1 1,1-1-1,-1 1 0,2 6 0,-1-8-65,0 0-1,0-1 1,0 1-1,1-1 1,-1 1-1,1-1 1,-1 0 0,1 0-1,0 0 1,0 0-1,0 0 1,0 0-1,0 0 1,1 0-1,-1-1 1,0 1 0,6 1-1,16 9 86,41 26-1,-56-32-122,0 1-1,-1 0 0,0 1 0,0 0 1,0 0-1,-1 1 0,7 11 1,-8-8 0,0-1 1,0 1 0,-1 1 0,0-1-1,-1 1 1,-1-1 0,0 1 0,-1 0 0,0 0-1,-1 1 1,0 14 0,-1-18 33,-1 0-1,0 0 1,0 0 0,-1-1 0,0 1-1,-1-1 1,0 1 0,-1-1 0,1 0-1,-2 0 1,1 0 0,-1-1 0,-1 1 0,0-1-1,-9 10 1,13-16-18,0 0-1,0 0 1,0 0 0,-1 0-1,1 0 1,-1-1-1,1 1 1,-1-1 0,1 1-1,-1-1 1,0 0 0,0 0-1,1-1 1,-1 1 0,0 0-1,0-1 1,0 0-1,0 0 1,0 0 0,-4 0-1,4-1-12,0 0 0,0 0 0,0 0 0,0 0 0,0-1-1,1 1 1,-1-1 0,0 0 0,1 0 0,0 0 0,-1 0-1,1 0 1,0 0 0,0 0 0,0-1 0,0 1 0,1-1-1,-1 0 1,-1-3 0,-3-7-38,0 0-1,2-1 1,-1 1-1,2-1 1,0 0-1,0 0 0,1 0 1,1 0-1,1-1 1,0 1-1,0 0 1,1 0-1,7-28 1,-2 19-19,1 0 0,1 0 0,1 1 0,1 0 0,1 0 0,1 1 0,21-28 0,1 7-80,47-46 1,-48 55 37,-2-1 0,35-48 0,-63 76 80,0 1 0,0-1 0,0 0 0,0 0 0,2-10-1,-5 16 12,0-1-1,1 0 0,-1 0 0,0 0 0,0 0 0,0 0 0,0 0 0,0 0 1,0 0-1,0 0 0,0 1 0,-1-1 0,1 0 0,0 0 0,0 0 0,-1 0 1,1 0-1,-1-1 0,0 2 1,0-1 1,0 1-1,1-1 0,-1 1 1,0-1-1,0 1 1,0 0-1,0 0 0,0-1 1,1 1-1,-1 0 0,0 0 1,0 0-1,0 0 1,0 0-1,0 0 0,0 0 1,0 0-1,0 0 0,0 0 1,0 1-1,-1 0 1,-5 1 10,0 1 1,0 0 0,0 1 0,0-1 0,1 1 0,0 1 0,-1-1 0,2 1 0,-1 0 0,-9 12 0,5-6 21,0 1 0,1 1 0,0-1 0,-9 20 0,16-27-24,0-1 0,0 0 0,1 1 0,0-1 0,-1 1 0,1 0 0,1-1 0,-1 1 0,1 0 0,0-1 0,1 10 0,-1-11-5,1 0 0,0 0-1,-1 0 1,2-1 0,-1 1 0,0 0 0,0-1-1,1 1 1,0-1 0,-1 1 0,1-1-1,0 0 1,0 0 0,0 1 0,0-1 0,1-1-1,-1 1 1,1 0 0,3 2 0,3 0-34,-1-1 0,1 0 0,0 0 1,0 0-1,0-1 0,0-1 0,0 1 1,0-2-1,0 1 0,0-1 0,13-2 1,-5 0-105,0 0 0,0-2 0,-1 0 0,1-1 0,18-9 0,-6-1-80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0:33.293"/>
    </inkml:context>
    <inkml:brush xml:id="br0">
      <inkml:brushProperty name="width" value="0.05" units="cm"/>
      <inkml:brushProperty name="height" value="0.05" units="cm"/>
    </inkml:brush>
  </inkml:definitions>
  <inkml:trace contextRef="#ctx0" brushRef="#br0">1 28 18980,'10'2'1728,"2"-2"-1327,9-3-241,7-2 848,11 3-768,2-1-488,8-3 232,-1 2-112,-4-2-24</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10.342"/>
    </inkml:context>
    <inkml:brush xml:id="br0">
      <inkml:brushProperty name="width" value="0.05" units="cm"/>
      <inkml:brushProperty name="height" value="0.05" units="cm"/>
    </inkml:brush>
  </inkml:definitions>
  <inkml:trace contextRef="#ctx0" brushRef="#br0">8 5 13675,'3'-1'152,"1"0"0,-1 0 0,0 1 1,1-1-1,-1 1 0,1 0 0,-1 0 0,1 0 0,-1 0 1,1 1-1,-1-1 0,1 1 0,-1 0 0,0 0 1,1 0-1,4 3 0,-3-1 10,1 1 1,-1 0 0,0 0-1,0 0 1,-1 0-1,1 1 1,-1 0 0,5 7-1,-7-10-91,0 1 0,-1 0 0,1 0 0,-1-1 1,0 1-1,0 0 0,0 0 0,0 1 0,0-1 0,-1 0 0,1 0 0,-1 0 0,0 0 0,0 1 0,0-1 1,0 0-1,-1 0 0,1 0 0,-1 0 0,0 0 0,0 0 0,-1 4 0,-4 6 216,-1-1 0,0 1 0,-16 20 0,-2 5 101,15-20-311,1-1-1,0 1 0,1 0 0,1 1 0,-6 25 1,12-39-86,1 0 0,-1 0 0,1 0 0,0 0 0,0 0 0,0-1 0,1 1 0,-1 0 0,1 0 0,1 0 1,2 8-1,-2-10-15,0 0 1,0 1 0,0-1-1,0 0 1,1 0-1,-1-1 1,1 1 0,0 0-1,0-1 1,0 0-1,0 1 1,0-1 0,1 0-1,-1-1 1,0 1 0,1-1-1,4 2 1,7 1-189,0-1 1,0-1 0,1 0-1,-1-1 1,1-1 0,-1 0-1,0-1 1,1-1-1,18-4 1,-4-1-161</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10.746"/>
    </inkml:context>
    <inkml:brush xml:id="br0">
      <inkml:brushProperty name="width" value="0.05" units="cm"/>
      <inkml:brushProperty name="height" value="0.05" units="cm"/>
    </inkml:brush>
  </inkml:definitions>
  <inkml:trace contextRef="#ctx0" brushRef="#br0">2 70 18340,'-2'0'1696,"6"-9"-1152,2-2-256,0-1 737,0 2-273,-2 2-752,-3 6-576,5-6 512,0 3-136,0 1-136</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11.353"/>
    </inkml:context>
    <inkml:brush xml:id="br0">
      <inkml:brushProperty name="width" value="0.05" units="cm"/>
      <inkml:brushProperty name="height" value="0.05" units="cm"/>
    </inkml:brush>
  </inkml:definitions>
  <inkml:trace contextRef="#ctx0" brushRef="#br0">0 92 14763,'0'-7'1472,"2"-1"-823,5 4-233,4-2 952,5 1-448,9-4-288,8-1-104,10-1-151,5 2-113,7 0-360,1 2-265,-5 4-511,-2-1 744,-10 10-152,-9 5-112</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11.797"/>
    </inkml:context>
    <inkml:brush xml:id="br0">
      <inkml:brushProperty name="width" value="0.05" units="cm"/>
      <inkml:brushProperty name="height" value="0.05" units="cm"/>
    </inkml:brush>
  </inkml:definitions>
  <inkml:trace contextRef="#ctx0" brushRef="#br0">8 13 14555,'-7'14'1280,"11"-1"-840,3-4-167,9-3 615,4-5-296,10-1-168,6-4-72,10-2-368,7-3-312,3-2 320,1-2-56,2 0-104</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12.156"/>
    </inkml:context>
    <inkml:brush xml:id="br0">
      <inkml:brushProperty name="width" value="0.05" units="cm"/>
      <inkml:brushProperty name="height" value="0.05" units="cm"/>
    </inkml:brush>
  </inkml:definitions>
  <inkml:trace contextRef="#ctx0" brushRef="#br0">55 1 17076,'6'4'1256,"7"0"-968,1 4-136,5 3 352,2 5-136,1 5-136,-2 5-32,-6 6-64,-4 3-8,-10 8 16,-5 5 0,-14 6 16,-5 1 24,-9-1-224,0-4-344,3-14 392,-1-9-32,13-17-112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42:02.035"/>
    </inkml:context>
    <inkml:brush xml:id="br0">
      <inkml:brushProperty name="width" value="0.05" units="cm"/>
      <inkml:brushProperty name="height" value="0.05" units="cm"/>
    </inkml:brush>
  </inkml:definitions>
  <inkml:trace contextRef="#ctx0" brushRef="#br0">9577 330 15043,'38'12'-33,"-32"-10"10,-26-7-17,-18-8-70,-58-29 0,3 1-65,50 23 62,-1 2 0,-1 2 0,-89-15 0,14 18-23,-179 6 0,-123 32 125,230-12 133,-106 9 112,-216 11 135,-300-33-454,381-6-224,-52 2-404,-365 2-1064,1 33 1396,8 22 1144,496-33-466,-311 26-12,6 52 32,88 51-131,422-102-226,-254 126 0,356-155 93,1 1-1,1 2 0,-52 43 1,83-61-49,0-1 1,1 1-1,-1 0 0,1 0 1,0 0-1,1 1 1,-6 9-1,8-12-7,0-1-1,0 0 1,1 1 0,-1-1-1,1 1 1,-1 0-1,1-1 1,0 1 0,0-1-1,0 1 1,0-1-1,0 1 1,1-1 0,-1 1-1,1-1 1,0 1-1,0-1 1,0 1 0,0-1-1,0 0 1,0 0 0,3 4-1,2 1-25,1 1-1,0-1 0,0 0 1,1 0-1,0-1 0,0 0 1,0 0-1,1-1 0,14 6 1,9 3-116,48 13 1,24-1-70,0-5 1,111 8-1,-57-9 76,507 105 335,324 50 433,907-51-293,-524-130-277,-786-29-142,-3-21-57,36-4 40,3 27 168,-487 31-27,408-18 64,-441 10-127,0-4 0,-1-4 0,122-39 0,-168 38 0,72-34-1,-106 42 14,1-1 0,-2 0 0,0-2 0,0 0 1,33-34-1,-45 39 3,0 0 1,-1-1 0,0 0-1,0 0 1,-1 0-1,-1-1 1,0 0 0,0 0-1,-1-1 1,3-13-1,-3 9-4,-2 0-1,0-1 1,-1 1-1,0-1 1,-2 0-1,-3-28 1,-2 15-4,-1 0 1,-2 1-1,-1 0 1,-1 0-1,-1 2 1,-1-1 0,-29-42-1,15 31 26,-2 1-1,-2 2 0,-1 1 1,-2 1-1,-44-34 1,26 30 56,0 1 0,-3 4 0,-79-37 0,30 26 28,-1 5-1,-3 4 1,0 6 0,-127-18 0,-335-16-609,-6 40-643,375 18 809</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12.582"/>
    </inkml:context>
    <inkml:brush xml:id="br0">
      <inkml:brushProperty name="width" value="0.05" units="cm"/>
      <inkml:brushProperty name="height" value="0.05" units="cm"/>
    </inkml:brush>
  </inkml:definitions>
  <inkml:trace contextRef="#ctx0" brushRef="#br0">0 7 15187,'1'-1'43,"-1"1"-1,1-1 1,0 1-1,-1-1 0,1 1 1,-1-1-1,1 1 1,0 0-1,-1-1 1,1 1-1,0 0 1,-1-1-1,1 1 0,0 0 1,0 0-1,-1 0 1,1 0-1,0 0 1,0 0-1,-1 0 1,1 0-1,0 0 0,0 0 1,-1 0-1,1 0 1,0 0-1,-1 1 1,1-1-1,0 0 1,0 1-1,-1-1 0,1 0 1,-1 1-1,1-1 1,0 1-1,-1-1 1,1 1-1,-1-1 0,1 1 1,-1-1-1,1 1 1,-1 0-1,1-1 1,-1 1-1,0 0 1,1-1-1,-1 1 0,0 1 1,3 4 101,-1 1 0,0 0 1,0 0-1,0 9 0,-1-10 71,10 85 808,-3 170 0,-6-99-672,-2-148-287,0-1-1,1 0 1,1 1-1,7 24 1,-9-37-46,0 0 1,0 0-1,0-1 0,1 1 1,-1 0-1,0 0 1,1 0-1,-1-1 0,1 1 1,-1 0-1,1 0 0,-1-1 1,1 1-1,-1 0 1,1-1-1,0 1 0,-1-1 1,1 1-1,0-1 1,0 1-1,-1-1 0,1 1 1,0-1-1,0 0 1,0 1-1,0-1 0,-1 0 1,1 0-1,0 0 0,0 0 1,0 0-1,0 1 1,0-2-1,0 1 0,-1 0 1,1 0-1,0 0 1,0 0-1,0 0 0,0-1 1,0 1-1,-1 0 0,2-1 1,2-2 56,-1 1 0,1-1 1,-1 1-1,0-1 0,0 0 0,0 0 1,3-4-1,17-24 487,-1 0 0,30-60 0,25-77 511,-55 118-930,-10 22-86,2-2-795,-1-1 0,14-51 0,-24 72 253</inkml:trace>
  <inkml:trace contextRef="#ctx0" brushRef="#br0" timeOffset="1">291 425 12963,'8'38'1264,"7"-7"-832,1-4-288,4-2 528,3-4-576,1-8 56,2-3-56,1-4-224</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13.019"/>
    </inkml:context>
    <inkml:brush xml:id="br0">
      <inkml:brushProperty name="width" value="0.05" units="cm"/>
      <inkml:brushProperty name="height" value="0.05" units="cm"/>
    </inkml:brush>
  </inkml:definitions>
  <inkml:trace contextRef="#ctx0" brushRef="#br0">157 16 16051,'-2'-1'137,"-1"-1"-1,1 0 1,0 1-1,-1-1 1,0 1-1,1 0 0,-1 0 1,0 0-1,1 0 1,-1 1-1,0-1 1,0 0-1,0 1 1,0 0-1,0 0 0,1 0 1,-1 0-1,0 0 1,0 1-1,-5 1 1,4 0 5,-1 0 1,1 0 0,0 0-1,0 1 1,-1-1 0,2 1-1,-1 0 1,0 1 0,1-1-1,-1 0 1,-4 8 0,3-4-93,0 0 0,0 0 0,1 1 0,0-1 0,1 1 0,-1 0 0,1 0 0,1 1 0,0-1 0,0 1 1,0-1-1,1 1 0,0 16 0,1-24-52,0 0-1,1 1 1,-1-1 0,0 0 0,0 1 0,1-1-1,-1 0 1,1 0 0,-1 1 0,1-1 0,-1 0-1,1 0 1,0 0 0,-1 0 0,1 0 0,0 0-1,0 0 1,0 0 0,0 0 0,0 0 0,0 0-1,0-1 1,0 1 0,1 0 0,0 0 0,1 0 10,-1-1 0,1 0 0,-1 1 0,1-1-1,0 0 1,-1 0 0,1-1 0,-1 1 0,1 0 0,-1-1 0,1 0 0,3-1 0,8-4 84,-1 0 0,1-1-1,18-13 1,-27 16-56,25-16 129,-9 5 40,26-13 1,-41 25-167,-1 0 0,1 0 1,0 1-1,0 0 0,0 0 0,0 1 0,0 0 1,0 0-1,0 0 0,7 0 0,-11 2-35,1-1-1,-1 0 1,0 0-1,1 1 1,-1 0-1,1-1 1,-1 1-1,0 0 1,0 0-1,1 0 1,-1 1-1,0-1 1,0 0-1,0 1 1,0-1-1,0 1 1,-1 0-1,1 0 1,0 0-1,1 2 1,1 3-6,0 1 0,0-1 1,-1 1-1,4 14 0,-6-15 6,2-1 0,-1 1-1,1 0 1,0-1 0,0 0-1,5 8 1,-7-14 1,-1 1 0,1 0 0,0-1 0,0 1 0,-1-1 0,1 1 0,0-1 0,0 0 0,-1 1-1,1-1 1,0 0 0,0 1 0,0-1 0,0 0 0,0 0 0,0 0 0,-1 0 0,1 0 0,0 0 0,0 0 0,0 0 0,0 0 0,0 0 0,0 0 0,0-1 0,-1 1 0,1 0 0,0-1 0,0 1 0,0-1 0,-1 1 0,1-1 0,0 1-1,-1-1 1,2 0 0,28-27 188,-25 22-159,2-2 6,3-3-3,-1 0 0,2 1 0,-1 1 0,1 0-1,1 0 1,0 1 0,16-9 0,-27 16-46,1 1 0,0-1 0,0 0 0,0 1 0,0-1 0,0 1 0,0-1 0,0 1 0,0 0 0,0 0 0,0 0-1,0 0 1,1 0 0,-1 0 0,0 1 0,0-1 0,0 1 0,0-1 0,0 1 0,3 1 0,-3 0-112,1 0 1,-1 0-1,0 0 1,0 0-1,0 1 0,0-1 1,0 0-1,0 1 0,-1 0 1,1-1-1,-1 1 0,2 4 1,1 4-344,-1 1 1,0-1-1,-1 1 1,0-1 0,-1 1-1,0 13 1,-1-9-364</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13.469"/>
    </inkml:context>
    <inkml:brush xml:id="br0">
      <inkml:brushProperty name="width" value="0.05" units="cm"/>
      <inkml:brushProperty name="height" value="0.05" units="cm"/>
    </inkml:brush>
  </inkml:definitions>
  <inkml:trace contextRef="#ctx0" brushRef="#br0">150 0 19884,'-37'16'1793,"22"-10"-1314,1 0 0,0 0 1,-16 11-1,27-15-460,0 0 0,0 0 0,1 1 0,-1-1-1,0 1 1,1-1 0,0 1 0,-1 0 0,1 0 0,1 0 0,-1 0 0,0 0 0,1 0-1,-1 0 1,1 0 0,0 1 0,0-1 0,0 1 0,0 4 0,1-8-23,0 1-1,0-1 1,0 0 0,0 1 0,0-1-1,0 1 1,0-1 0,0 1 0,0-1 0,0 1-1,0-1 1,1 1 0,-1-1 0,0 1-1,0-1 1,1 0 0,-1 1 0,0-1 0,0 1-1,1-1 1,-1 0 0,0 1 0,1-1-1,-1 0 1,1 1 0,-1-1 0,0 0 0,1 0-1,-1 0 1,1 1 0,-1-1 0,1 0-1,-1 0 1,0 0 0,1 0 0,-1 0-1,1 0 1,-1 0 0,1 0 0,-1 0 0,1 0-1,-1 0 1,1 0 0,-1 0 0,1 0-1,25-7-105,-22 5 91,19-5-27,0 1-1,0 1 1,0 1 0,47-2 0,-54 6 25,0 0 0,0 1 0,0 1 0,0 0 0,0 1 0,-1 1 0,1 0 0,17 9 0,-31-13 22,0 1 0,0 0 0,0 0 0,0 1 0,0-1 0,0 0 0,0 1 1,0-1-1,-1 1 0,1-1 0,-1 1 0,1 0 0,-1 0 0,1 0 0,-1-1 0,0 1 1,0 1-1,0-1 0,0 0 0,1 4 0,-2-3 13,0 0-1,0 0 1,0 0-1,-1 1 1,1-1-1,-1 0 1,1-1-1,-1 1 1,0 0-1,0 0 1,-1 0 0,1 0-1,0-1 1,-1 1-1,-3 4 1,-15 16 168,0 0 1,-2 0 0,-1-2 0,-1-1-1,-46 31 1,65-48-194,-30 18 5,33-20-51,0 0-1,0 0 1,0 0-1,-1 0 1,1-1-1,0 1 1,0-1-1,-1 1 1,1-1-1,0 0 1,-1 0 0,1 0-1,0 0 1,-4-1-1,5 0-10,0 1 0,0-1-1,0 1 1,0-1 0,1 0-1,-1 1 1,0-1 0,0 0 0,0 0-1,0 0 1,1 0 0,-1 0-1,1 1 1,-1-1 0,0 0 0,1 0-1,-1-1 1,1 1 0,0 0-1,-1 0 1,1 0 0,0 0 0,0 0-1,0 0 1,0 0 0,0-1-1,0 0 1,3-38-1302,-3 36 1243,24-112-1481,-8 42 616</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14.134"/>
    </inkml:context>
    <inkml:brush xml:id="br0">
      <inkml:brushProperty name="width" value="0.05" units="cm"/>
      <inkml:brushProperty name="height" value="0.05" units="cm"/>
    </inkml:brush>
  </inkml:definitions>
  <inkml:trace contextRef="#ctx0" brushRef="#br0">0 17 16291,'1'-1'89,"-1"0"0,1 0-1,0 0 1,-1 0-1,1 0 1,0 0-1,-1 0 1,1 0-1,0 0 1,0 1-1,0-1 1,0 0-1,0 0 1,0 1-1,0-1 1,0 1-1,0-1 1,0 1-1,0 0 1,0-1-1,0 1 1,2-1-1,-2 2-11,0 0 0,0 0 0,0 0 0,0 0 0,0 0-1,0 0 1,-1 0 0,1 0 0,0 0 0,-1 0 0,1 0-1,0 0 1,-1 0 0,0 1 0,1-1 0,-1 0-1,0 0 1,1 1 0,-1-1 0,0 0 0,0 2 0,11 67 1439,23 115-571,-20-124-748,80 285 532,-108-381-684,-3 0 0,-1 1 0,-1 0 0,-2 2 0,-1 1 0,-36-39 0,58 70-51,0 0-1,0 0 1,1 0 0,-1 0 0,0 0 0,0 0-1,0 0 1,0 0 0,0 0 0,1 0 0,-1 0-1,0 0 1,0 0 0,0 0 0,0 0 0,0 0-1,0 0 1,1-1 0,-1 1 0,0 0 0,0 0-1,0 0 1,0 0 0,0 0 0,0 0 0,0 0-1,0 0 1,1 0 0,-1-1 0,0 1 0,0 0-1,0 0 1,0 0 0,0 0 0,0 0 0,0 0-1,0-1 1,0 1 0,0 0 0,0 0-1,0 0 1,0 0 0,0 0 0,0 0 0,0-1-1,0 1 1,0 0 0,0 0 0,0 0 0,0 0-1,0 0 1,0-1 0,0 1 0,0 0 0,0 0-1,-1 0 1,1 0 0,0 0 0,0 0 0,0 0-1,0-1 1,13 4-220,-13-3 206,23 5-565,0-1 0,0-1 0,0 0 0,0-2 0,0-1 0,0-1 0,34-6 0,-28 2-58,-1-1 0,1-2 0,-1-1 0,-1-1 0,39-20 0,-42 15 492,-23 14 218,-1 1-1,0 0 1,0-1-1,0 1 1,0 0 0,1 0-1,-1-1 1,0 1-1,0 0 1,1 0-1,-1-1 1,0 1 0,0 0-1,1 0 1,-1 0-1,0-1 1,1 1-1,-1 0 1,0 0 0,1 0-1,-1 0 1,0 0-1,1 0 1,-1 0-1,0 0 1,1 0 0,-1 0-1,0 0 1,1 0-1,-1 0 1,0 0-1,1 0 1,0 0 0,-11 26 2188,1-7-1662,1 1 1,2 0-1,0 0 1,0 1-1,2-1 0,-2 35 1,6-53-564,-1 0 1,1 0-1,0 1 0,1-1 0,-1 0 1,0 1-1,1-1 0,-1 0 1,1 0-1,0 0 0,0 1 1,0-1-1,0 0 0,0 0 1,0 0-1,0 0 0,1-1 0,1 4 1,-1-4-14,-1-1 1,1 1 0,-1 0 0,1 0-1,0-1 1,-1 1 0,1-1-1,0 0 1,-1 1 0,1-1 0,0 0-1,0 0 1,-1 0 0,1 0-1,0 0 1,0-1 0,-1 1-1,1 0 1,0-1 0,-1 1 0,1-1-1,-1 0 1,1 1 0,0-1-1,1-1 1,18-10 120,-1-1 0,34-28 0,-41 29-101,1 1 1,0 0 0,0 1-1,1 1 1,1 0 0,0 1-1,19-6 1,-31 13-42,-1 0 0,0 0 1,0 0-1,1 1 0,-1 0 0,0 0 1,1 0-1,-1 0 0,0 0 0,1 1 1,-1-1-1,0 1 0,0 0 0,1 0 1,-1 0-1,3 2 0,-2-1-8,-1 1 0,1-1 0,-1 1 1,1 0-1,-1 0 0,0 0 0,-1 1 0,1-1 0,0 1 0,-1-1 0,0 1 0,2 4 0,16 43-105,-17-40 101,1 0 0,0 0 0,1 0 0,10 17 0,-15-27 12,1 0-1,0 0 1,0 1 0,0-1-1,0 0 1,0 0 0,0 0-1,0 0 1,0-1 0,0 1-1,1 0 1,-1 0 0,0-1-1,0 1 1,1 0 0,-1-1 0,0 0-1,1 1 1,-1-1 0,1 0-1,-1 1 1,0-1 0,1 0-1,-1 0 1,1 0 0,-1 0-1,1-1 1,-1 1 0,0 0-1,1-1 1,-1 1 0,1 0 0,-1-1-1,0 0 1,0 1 0,1-1-1,-1 0 1,0 0 0,0 0-1,0 1 1,0-1 0,0 0-1,2-2 1,4-4-149,-1-1 0,1 1 0,-1-1 0,-1 0 0,6-11 0,6-15-466,-2-1 0,-1 0-1,-2-1 1,9-40 0,-7 15-205</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14.628"/>
    </inkml:context>
    <inkml:brush xml:id="br0">
      <inkml:brushProperty name="width" value="0.05" units="cm"/>
      <inkml:brushProperty name="height" value="0.05" units="cm"/>
    </inkml:brush>
  </inkml:definitions>
  <inkml:trace contextRef="#ctx0" brushRef="#br0">38 1 17260,'-1'2'1235,"-9"48"9,1-11-584,2 0-1,-3 44 1,9-42-330,2 1 0,7 44 1,-5-64-201,1 0 1,1-1 0,1 0 0,1 0-1,16 33 1,-19-47-96,-1-1-1,1 0 1,0 0 0,6 6-1,-9-10-14,1-1 0,-1 1-1,1-1 1,0 1-1,0-1 1,0 1 0,0-1-1,0 0 1,0 0-1,0 0 1,0 0-1,0 0 1,0-1 0,1 1-1,4 0 1,-6-1-2,0 0-1,0-1 1,1 1 0,-1 0 0,0-1-1,0 1 1,0-1 0,1 1 0,-1-1-1,0 0 1,0 1 0,0-1 0,0 0-1,0 0 1,0 0 0,0 0 0,-1 0-1,1 0 1,0 0 0,0 0 0,-1 0-1,1 0 1,-1 0 0,1 0 0,-1-1-1,1 1 1,-1 0 0,0 0 0,1-1-1,-1 1 1,0 0 0,0 0 0,0-2-1,1-7 137,-1-1-1,0-18 1,0 28-145,-2-12 161,1 0 0,-7-23-1,7 31-135,-1 0 0,1 1 0,-1-1 0,0 0 0,-1 1 0,1-1-1,-1 1 1,0 0 0,0 0 0,-4-5 0,11 13-40,0-1-1,1 0 1,-1 0 0,1-1-1,0 1 1,0-1 0,0 0 0,0-1-1,0 1 1,0-1 0,9 2-1,-3-3 3,0 1 0,0-1 0,0-1 0,0 0-1,15-3 1,0-3 10,0 0 0,-1-2-1,0-1 1,26-15 0,-21 9 31,32-23 0,-51 32-8,-1-1 0,0-1-1,-1 1 1,1-2 0,-2 1 0,10-13 0,-12 8 31,-9 8 26,2 6-79,-1 0 0,1 0-1,-1 0 1,1 1-1,0-1 1,-1 0 0,1 1-1,-1-1 1,1 1-1,0-1 1,0 1 0,-1 0-1,1 0 1,0-1-1,-2 3 1,-6 4 15,0 1 0,1 0 0,0 1 0,0 0 1,1 0-1,0 0 0,0 1 0,1 0 0,1 1 0,-8 17 0,8-16-17,1 1 0,0-1 0,1 1 0,0 0 0,1 0 0,1 0 0,0 0 0,0 1 0,3 15 0,-2-25-55,0 0 0,1 0 0,0 0 0,0-1 0,0 1 0,0 0 0,1-1 0,-1 1 0,1-1 0,0 1 0,0-1 0,0 0 0,1 0 0,-1 0 0,1 0 0,0 0 0,-1 0 0,5 2 0,-3-3-26,0 0 0,0 0 0,0 0-1,1-1 1,-1 1 0,1-1 0,-1 0 0,1 0 0,0-1 0,-1 0 0,1 1-1,0-1 1,-1-1 0,1 1 0,6-2 0,57-15-308,13-9-103</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15.233"/>
    </inkml:context>
    <inkml:brush xml:id="br0">
      <inkml:brushProperty name="width" value="0.05" units="cm"/>
      <inkml:brushProperty name="height" value="0.05" units="cm"/>
    </inkml:brush>
  </inkml:definitions>
  <inkml:trace contextRef="#ctx0" brushRef="#br0">348 136 18260,'1'-5'294,"0"-1"1,0 0-1,0 0 0,-1 1 0,0-1 1,0 0-1,-1 0 0,0 0 1,0 1-1,-2-8 0,1 9-135,1 1-1,-1-1 1,0 1-1,0 0 1,0 0-1,0 0 1,-1 0-1,1 0 1,-1 0-1,0 1 1,0-1-1,0 1 1,0 0-1,0 0 1,0 0-1,-7-3 1,2 2-53,0 0 0,-1 0 0,0 1 0,1 0 0,-1 1 0,0 0 0,0 0 0,0 1 0,0 0 0,0 1 0,0 0 0,0 0 0,1 1 0,-1 0 0,0 0 0,1 1 0,0 0 0,-11 6 0,11-5-106,-1 1 0,0 0-1,1 0 1,0 1 0,1 0-1,-1 0 1,1 1 0,0 0-1,1 1 1,0-1-1,0 1 1,0 0 0,1 1-1,0-1 1,1 1 0,-4 12-1,7-19-3,0 1 0,0-1-1,1 0 1,-1 1 0,1-1 0,0 1-1,0-1 1,0 1 0,0-1-1,0 1 1,0-1 0,1 1-1,-1-1 1,1 0 0,0 1 0,0-1-1,0 0 1,0 1 0,0-1-1,0 0 1,0 0 0,1 0 0,-1 0-1,1 0 1,0 0 0,-1-1-1,1 1 1,0 0 0,0-1 0,0 1-1,0-1 1,0 0 0,1 0-1,-1 0 1,3 1 0,9 3-26,0 0 0,0-1 0,0-1 0,26 3 0,-33-5 14,71 7-167,-40-5-63,1 2 0,71 18 0,-107-22 221,0 0-1,0 0 1,0 0 0,0 0 0,-1 0 0,1 1 0,0 0-1,-1-1 1,1 1 0,-1 0 0,0 0 0,1 0 0,-1 1 0,0-1-1,3 5 1,-4-4 10,0-1 0,-1 0 0,1 1 0,-1-1 0,1 1 0,-1-1 0,0 1 0,0-1-1,0 1 1,0-1 0,0 1 0,-1-1 0,1 1 0,-1-1 0,1 0 0,-1 1 0,0-1 0,0 0 0,-2 4 0,-4 5 9,0 0 1,-1-1 0,0 0 0,-1 0-1,0-1 1,0 0 0,-1 0 0,0-1-1,-1-1 1,1 0 0,-2 0 0,1-1-1,-1 0 1,-14 5 0,23-10-39,0 0 1,1 0 0,-1-1-1,0 1 1,0-1 0,0 1-1,0-1 1,0 0 0,1 0-1,-1 0 1,0 0 0,0-1-1,0 1 1,0-1 0,0 0-1,1 0 1,-5-1 0,5 0 57,0 1 0,1 0 0,-1-1 0,1 1 0,0-1 0,-1 1 0,1-1 0,0 0 0,0 0 0,0 1 0,0-1 0,0 0 0,0 0 0,1 0 0,-1 0 0,1 0 0,-1 0 0,1 0 0,0 0 0,0 0 0,0 0 0,0 0 0,0-1 0,0 1 0,1-3 0,11-38-161,9-6-45</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15.743"/>
    </inkml:context>
    <inkml:brush xml:id="br0">
      <inkml:brushProperty name="width" value="0.05" units="cm"/>
      <inkml:brushProperty name="height" value="0.05" units="cm"/>
    </inkml:brush>
  </inkml:definitions>
  <inkml:trace contextRef="#ctx0" brushRef="#br0">0 0 16748,'2'1'102,"-1"0"0,0-1 1,0 1-1,0 0 0,0 0 0,0 0 1,0 0-1,0 0 0,0 0 1,0 0-1,-1 0 0,1 0 1,0 0-1,-1 1 0,1-1 1,-1 0-1,1 0 0,-1 1 0,1-1 1,-1 2-1,6 34 205,-4-27-22,11 165 2260,-10-118-2172,1 0 1,18 78-1,-21-130-352,0 1 0,1 0 0,0 0 0,1-1 1,3 9-1,-5-13-7,0 0 0,0 1 1,0-1-1,0 0 0,0 0 1,0 0-1,1 1 1,-1-1-1,0 0 0,1-1 1,-1 1-1,0 0 0,1 0 1,-1-1-1,1 1 0,-1 0 1,1-1-1,-1 0 1,1 1-1,0-1 0,-1 0 1,1 0-1,-1 0 0,1 0 1,3 0-1,0-2 31,1 1 1,-1-1-1,0 0 0,1-1 0,-1 1 0,0-1 1,0 0-1,0 0 0,-1-1 0,1 1 0,-1-1 1,0 0-1,0 0 0,4-6 0,9-11 219,23-40 0,-34 52-195,26-43-96,-2-1 0,-3-1 0,-2-1 0,-3-1-1,19-70 1,-40 110-954,-2 16 955,1 0-1,0 0 1,-1 0-1,1 0 1,-1 0-1,1-1 1,0 1-1,-1 0 0,1 0 1,-1 0-1,1 1 1,0-1-1,-1 0 1,1 0-1,-1 0 1,1 0-1,0 0 1,-1 0-1,1 1 1,-1-1-1,1 0 1,0 0-1,-1 0 1,1 1-1,0-1 0,-1 0 1,1 1-1,0-1 1,0 0-1,-1 1 1,1-1-1,0 0 1,-1 1-1,-12 12-594</inkml:trace>
  <inkml:trace contextRef="#ctx0" brushRef="#br0" timeOffset="1">354 399 16468,'16'27'1496,"3"-4"-1040,1-3-280,4-4 416,1-2-424,2-5-632,-3-5 464,6-4-312,0-6-112</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16.161"/>
    </inkml:context>
    <inkml:brush xml:id="br0">
      <inkml:brushProperty name="width" value="0.05" units="cm"/>
      <inkml:brushProperty name="height" value="0.05" units="cm"/>
    </inkml:brush>
  </inkml:definitions>
  <inkml:trace contextRef="#ctx0" brushRef="#br0">84 68 16003,'-7'7'470,"-7"7"175,1 1-1,-16 24 1,26-36-561,1 1-1,0 0 1,-1 1 0,2-1 0,-1 0 0,0 1 0,1-1 0,0 1 0,0-1 0,0 1 0,0 0 0,1-1 0,0 1 0,0 0 0,0-1 0,1 6 0,-1-9-61,1 0 1,-1 1-1,1-1 1,-1 0 0,1 0-1,-1 1 1,1-1 0,0 0-1,0 0 1,-1 0 0,1 0-1,0 0 1,0 0-1,0 0 1,0 0 0,0 0-1,1 0 1,-1-1 0,0 1-1,0 0 1,0-1 0,1 1-1,-1-1 1,0 1-1,1-1 1,-1 0 0,0 1-1,1-1 1,-1 0 0,0 0-1,1 0 1,1 0-1,3-1 69,-1 1 0,1-1 0,0 0 0,0-1 0,-1 1 0,9-5 0,7-3 166,-1-2 0,0 0 0,-1-2 0,0 0 0,-1-1 0,17-17 0,4-8 301,44-55 0,-102 165-599,16-62 25,-3 13 10,-7 37 1,12-54-8,0 0 0,0 0-1,1 0 1,0 0 0,0 0-1,1 0 1,-1 0 0,1 0 0,0 0-1,0-1 1,1 1 0,0 0-1,4 8 1,-5-11-44,1 0-1,0 0 1,0 0-1,0-1 0,0 1 1,1 0-1,-1-1 1,0 0-1,1 0 1,-1 1-1,0-1 1,1-1-1,0 1 1,-1 0-1,1-1 1,-1 1-1,1-1 0,0 0 1,-1 0-1,1 0 1,0 0-1,-1 0 1,1 0-1,0-1 1,3-1-1,8-1-52,0-1 0,0 0 0,15-8 0,-28 12 111,39-20-345,0-6-94</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16.593"/>
    </inkml:context>
    <inkml:brush xml:id="br0">
      <inkml:brushProperty name="width" value="0.05" units="cm"/>
      <inkml:brushProperty name="height" value="0.05" units="cm"/>
    </inkml:brush>
  </inkml:definitions>
  <inkml:trace contextRef="#ctx0" brushRef="#br0">29 7 17820,'-1'-7'1132,"0"8"-326,-4 13-29,-6 72 986,1 161 0,10-232-1660,-1 67-79,4 0 0,14 87 0,-15-163-109,5 27-589,-6-31 540,-1 0 1,1 0 0,0-1 0,-1 1-1,1 0 1,0-1 0,0 1 0,1-1-1,-1 1 1,0-1 0,0 1 0,1-1-1,-1 0 1,3 2 0,-3-3 100,-1 1-1,1-1 1,0 0 0,-1 0 0,1 0 0,-1 0-1,1 0 1,-1 0 0,1 0 0,-1 0-1,1 0 1,-1 0 0,1 0 0,-1-1-1,1 1 1,-1 0 0,1 0 0,-1 0-1,1-1 1,-1 1 0,1 0 0,-1-1 0,0 1-1,1 0 1,-1-1 0,1 1 0,-1 0-1,0-1 1,1 1 0,-1-1 0,0 1-1,0-1 1,1 1 0,-1-1 0,0 1-1,0-1 1,0 0 0,8-14-818</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17.012"/>
    </inkml:context>
    <inkml:brush xml:id="br0">
      <inkml:brushProperty name="width" value="0.05" units="cm"/>
      <inkml:brushProperty name="height" value="0.05" units="cm"/>
    </inkml:brush>
  </inkml:definitions>
  <inkml:trace contextRef="#ctx0" brushRef="#br0">0 148 15227,'4'3'218,"10"9"564,1-1 0,0 0 0,0-1 0,25 12 0,-34-20-688,-1 0 1,0-1-1,1 1 0,-1-1 1,1 0-1,0 0 1,-1-1-1,1 0 0,0 0 1,-1 0-1,1-1 1,0 1-1,-1-1 1,1-1-1,-1 1 0,1-1 1,-1 0-1,10-5 1,-7 3-15,-1-1 1,1-1 0,-1 1 0,1-1 0,-2 0 0,1-1 0,-1 0 0,0 0 0,0 0-1,8-15 1,-11 17-25,0-1 0,0 0-1,0 1 1,-1-1-1,0-1 1,0 1 0,-1 0-1,1 0 1,-1-1-1,-1 1 1,1-1 0,-1 1-1,0-1 1,-1 1-1,1 0 1,-3-7 0,3 12-45,0 0 1,0 0 0,0 0 0,-1 0 0,1 1 0,0-1-1,0 0 1,-1 0 0,1 1 0,-1-1 0,1 0 0,-1 0-1,1 1 1,-1-1 0,1 0 0,-1 1 0,0-1 0,1 1-1,-1-1 1,0 1 0,0-1 0,1 1 0,-1 0-1,0-1 1,0 1 0,-1-1 0,0 1 1,1 0 0,-1 1-1,1-1 1,-1 0 0,1 1 0,-1-1 0,1 1-1,0-1 1,-1 1 0,1-1 0,0 1 0,-1 0-1,1 0 1,-1 1 0,-5 3 16,1 1 0,1-1 1,-1 1-1,-8 13 0,3-2-14,1 0 1,1 1-1,1 0 0,0 1 0,1-1 1,1 1-1,1 1 0,1-1 1,0 1-1,-1 36 0,5-53-8,0-1-1,0 1 0,1-1 1,-1 0-1,0 1 1,1-1-1,0 1 1,0-1-1,-1 0 1,1 1-1,1-1 1,-1 0-1,0 0 0,0 0 1,1 0-1,1 2 1,-1-3 5,-1 0 0,1 1 0,0-1 0,-1 0 1,1 0-1,0-1 0,0 1 0,0 0 0,0-1 0,0 1 0,0-1 1,0 1-1,0-1 0,0 0 0,3 0 0,3-1 33,0 0 0,0-1 0,0 1 0,0-2 0,0 1 0,-1-1 0,15-8 0,17-12 187,45-34 0,15-9 32,-96 63-263,1 1 0,0 0 0,0 0 0,-1 1-1,1-1 1,1 1 0,-1 0 0,0 0 0,0 0-1,0 0 1,1 1 0,7 0 0,-9 0-5,0 1 1,0 0 0,0 0 0,0 0-1,0 0 1,-1 1 0,1-1-1,0 1 1,-1 0 0,1-1 0,-1 1-1,0 0 1,1 1 0,-1-1-1,0 0 1,0 1 0,-1-1 0,3 4-1,-1-1 9,1 0-1,0 0 0,0 0 0,0 0 0,1-1 1,9 8-1,-12-11 8,0 1 1,1-1-1,-1 0 1,0 0-1,1 0 1,0 0-1,-1 0 0,1-1 1,-1 1-1,1-1 1,0 0-1,-1 1 1,1-1-1,0-1 1,-1 1-1,1 0 1,0 0-1,-1-1 1,4-1-1,2-1 36,1-1 0,-1 0 0,8-6 0,-11 7-24,0 0-1,0 0 0,-1 0 1,2 0-1,-1 1 1,0 0-1,0 0 1,1 0-1,-1 1 1,1 0-1,8-1 1,-13 2-43,-1 1 0,1-1 0,0 0 1,0 1-1,-1-1 0,1 0 1,0 1-1,0-1 0,-1 1 0,1-1 1,-1 1-1,1 0 0,0-1 1,-1 1-1,1-1 0,-1 1 1,1 0-1,-1 0 0,0-1 0,1 1 1,-1 0-1,0 0 0,1-1 1,-1 1-1,0 0 0,0 0 0,0 0 1,0 0-1,0-1 0,0 1 1,0 0-1,0 0 0,0 0 1,0 0-1,0-1 0,-1 2 0,-8 33-1017,6-27 885,-1 0-1,0-1 1,-1 1-1,-10 12 1,-3 3-292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42:27.022"/>
    </inkml:context>
    <inkml:brush xml:id="br0">
      <inkml:brushProperty name="width" value="0.05" units="cm"/>
      <inkml:brushProperty name="height" value="0.05" units="cm"/>
    </inkml:brush>
  </inkml:definitions>
  <inkml:trace contextRef="#ctx0" brushRef="#br0">7017 307 13139,'-374'-103'781,"-141"-30"-1580,295 101-582,-317-6-1,-225 46 607,166 19 2553,-34 1-214,-1-27-1265,295-16-327,-204-4 76,395 21 155,-249 36 0,286-19-37,1 5 1,-150 54 0,201-56-173,1 1 0,1 4 1,1 1-1,2 3 0,1 2 0,-53 46 1,59-41-72,1 2 1,3 2-1,1 2 1,2 1 0,2 2-1,-54 98 1,67-102 128,2 0 0,2 1 0,2 1 0,-11 49 0,23-77-41,1-1 0,0 1 0,2-1 0,0 1 1,1 0-1,0 0 0,2-1 0,0 1 0,1-1 1,0 1-1,1-1 0,1 0 0,1 0 0,0-1 0,11 19 1,-1-8-31,2-2 0,1 1 1,0-2-1,2-1 0,32 27 1,-15-17-73,2-3-1,68 40 1,-57-44-76,1-1-1,1-3 0,1-2 0,1-2 1,65 11-1,290 27-883,-359-50 954,1466 219 1136,-1131-149-771,173 31-16,1-23-82,59-31-42,1-22-85,-120-7-15,1559 23-18,235-75 37,-1643 19-48,502-12-9,0-41-18,-504 2-114,213-16-37,435 52 348,-903 22-71,-294-3-80,189-35 0,-270 37-11,0-1 0,0-1 0,0 0 0,0-2 0,33-18 1,-45 22 0,0-1-1,0 0 1,-1-1 0,1 0 0,-1 0 0,-1 0 0,1 0 0,-1-1 0,0 0 0,-1 0 0,0-1-1,0 1 1,0-1 0,-1 0 0,0 0 0,2-10 0,-2 5-11,-1 0 1,0 0-1,-1-1 1,-1 1-1,0 0 0,0-1 1,-2 1-1,-3-19 1,0 13-117,0 1 0,-2-1 0,0 1 1,-1 1-1,-13-23 0,4 13-284,-2 1 1,-1 0-1,-1 2 0,0 0 0,-2 2 0,-47-36 0,22 25 53,-2 2-1,-1 2 0,-1 3 0,-1 2 0,-1 2 0,-98-24 0,-14 9 1232,-173-16 0,-332-18 1291,120 15-1452,-1626-207-609,223 13-264,1371 177 373,-469-55-100,-2 26-26,349 49 103,-744-53-476,-109 50-2642,1308 56 2449</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17.708"/>
    </inkml:context>
    <inkml:brush xml:id="br0">
      <inkml:brushProperty name="width" value="0.05" units="cm"/>
      <inkml:brushProperty name="height" value="0.05" units="cm"/>
    </inkml:brush>
  </inkml:definitions>
  <inkml:trace contextRef="#ctx0" brushRef="#br0">77 363 16468,'12'-9'6475,"7"-10"-5329,-13 10-944,0 0 1,0-1-1,-1 1 0,6-16 0,-10 21-179,1-1-1,0 1 1,-1-1-1,0 1 1,0-1-1,-1 1 0,1-1 1,-1 1-1,0-1 1,0 0-1,0 1 1,-1-1-1,-1-4 1,2 9-22,0-1-1,0 1 1,0 0 0,0-1 0,0 1-1,-1-1 1,1 1 0,0 0 0,0-1-1,0 1 1,-1 0 0,1 0 0,0-1-1,0 1 1,-1 0 0,1-1 0,0 1-1,-1 0 1,1 0 0,0 0 0,-1-1 0,1 1-1,0 0 1,-1 0 0,1 0 0,-1 0-1,1 0 1,0 0 0,-1 0 0,1 0-1,-1 0 1,-12 7-2,-8 15-13,21-22 14,-14 19-4,1 1 1,0 0-1,2 1 0,-14 34 1,19-39-2,1-1 0,0 1 0,1 0 0,1 0 0,0 0 0,2 0-1,-1 25 1,2-39 8,1 1-1,-1 0 0,0 0 0,1 0 0,0-1 0,-1 1 0,1 0 0,0-1 0,0 1 0,1-1 1,-1 1-1,3 4 0,-2-6 2,-1 0 0,0 0 0,0 0 0,1 0 0,-1 0 0,1 0 0,-1 0 0,1 0 1,0-1-1,-1 1 0,1-1 0,0 1 0,-1-1 0,1 1 0,0-1 0,-1 0 0,1 0 0,0 0 0,0 0 1,-1 0-1,1 0 0,2-1 0,5-1 15,0 0-1,-1-1 1,0 0 0,0 0 0,0-1 0,11-7 0,46-34 114,-32 21-73,-26 20-46,8-7 12,1 0 1,0 2 0,1 0-1,22-9 1,-36 17-28,0-1 1,1 1-1,-1 0 1,1 0-1,-1 1 0,1-1 1,-1 1-1,1 0 0,0-1 1,-1 2-1,1-1 1,-1 0-1,1 1 0,0-1 1,-1 1-1,1 0 0,-1 0 1,0 1-1,1-1 0,-1 1 1,0 0-1,0-1 1,0 1-1,0 1 0,0-1 1,0 0-1,-1 1 0,1-1 1,2 4-1,-1 1 14,0-1-1,0 1 0,-1 0 1,0 0-1,0 0 1,0 1-1,-1-1 0,0 1 1,-1-1-1,1 1 0,-2 0 1,1 0-1,-1 8 1,1-31 86,0 0 0,-1 0 1,-1 0-1,-3-23 0,-17-63 46,13 69-125,-14-49-268,12 45-744,-10-55 1,19 88 863,1 0 1,-1 0-1,1 0 0,0 0 1,0 0-1,0 0 0,1 0 1,-1 0-1,1 0 0,-1 0 1,1 0-1,0 0 0,0 1 1,0-1-1,0 0 0,1 1 1,-1-1-1,1 1 0,3-5 1,-1 3-25,1 1 1,0 0 0,-1 0 0,1 0 0,0 1 0,0-1 0,0 1-1,1 0 1,8-1 0,33-9-804</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18.144"/>
    </inkml:context>
    <inkml:brush xml:id="br0">
      <inkml:brushProperty name="width" value="0.05" units="cm"/>
      <inkml:brushProperty name="height" value="0.05" units="cm"/>
    </inkml:brush>
  </inkml:definitions>
  <inkml:trace contextRef="#ctx0" brushRef="#br0">87 1 18404,'-6'10'347,"1"0"0,0 1 0,0 0 0,1 1 0,1-1 0,-4 17 0,2-6 173,-10 39 161,3 1 1,3 1-1,-2 116 0,11-176-662,0 18 171,5 37 0,-5-54-174,1 0-1,0 0 0,0 0 1,0 0-1,0 0 0,0 0 0,1-1 1,-1 1-1,1 0 0,0-1 1,1 0-1,-1 1 0,0-1 0,1 0 1,0 0-1,5 4 0,-6-6-13,0 0 0,0 0 0,0-1 0,1 1 0,-1-1 0,0 0 0,0 1 0,1-1 0,-1 0 0,0-1 0,0 1 0,1 0 0,-1 0 0,0-1 0,0 0 0,0 1 0,1-1 0,-1 0 0,0 0 0,0 0 0,0 0-1,0 0 1,-1-1 0,1 1 0,0 0 0,3-4 0,6-5-4,0-1 0,17-21 0,-23 25-2,22-31-18,-20 27-27,1 0 0,12-14 0,-17 26-74,-3 7 71,-2 7 8,-4 10-16,3-18 53,1 1 0,0 0 0,1 0 0,-1 0 0,2 0 0,-1 0 0,1 0 0,0 0 0,2 8 1,-2-15 10,0-1 1,0 1 0,1-1 0,-1 1 0,1 0 0,-1-1 0,0 1 0,1-1 0,-1 1 0,1-1 0,-1 0 0,1 1-1,0-1 1,-1 1 0,1-1 0,-1 0 0,1 0 0,0 1 0,-1-1 0,1 0 0,-1 0 0,1 0 0,0 0 0,-1 1-1,1-1 1,0 0 0,-1 0 0,1 0 0,0-1 0,-1 1 0,1 0 0,1 0 0,22-8 148,-23 8-142,101-49 495,1-1-124,-60 34-303,-24 10-387,0-1 0,0-1 1,25-15-1,-43 22 201,0 1 0,0 0-1,0-1 1,0 1 0,0-1-1,-1 1 1,1-1 0,0 0-1,0 1 1,0-1 0,-1 0-1,1 0 1,0 1 0,-1-1-1,1 0 1,-1 0 0,1 0-1,-1 0 1,0 0 0,1 0-1,-1 0 1,0 0 0,1 0-1,-1 0 1,0 0 0,0 0-1,0 0 1,0 0 0,0 0-1,0 0 1,0 0 0,0 0-1,-1 0 1,1-1 0,-2 0-40,0 0-1,1 0 1,-1 0 0,0 0 0,0 0 0,0 0 0,-1 1 0,1-1 0,0 1-1,-1 0 1,1-1 0,-5 0 0,-34-13-1121</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18.558"/>
    </inkml:context>
    <inkml:brush xml:id="br0">
      <inkml:brushProperty name="width" value="0.05" units="cm"/>
      <inkml:brushProperty name="height" value="0.05" units="cm"/>
    </inkml:brush>
  </inkml:definitions>
  <inkml:trace contextRef="#ctx0" brushRef="#br0">27 48 15731,'-19'-7'1801,"12"4"-1177,14 0-240,7 2 1032,14-3-648,6 1-143,9-4-745,3-1-425,8 3 529,2-1-136,7 6-128</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19.149"/>
    </inkml:context>
    <inkml:brush xml:id="br0">
      <inkml:brushProperty name="width" value="0.05" units="cm"/>
      <inkml:brushProperty name="height" value="0.05" units="cm"/>
    </inkml:brush>
  </inkml:definitions>
  <inkml:trace contextRef="#ctx0" brushRef="#br0">84 180 20468,'-8'4'231,"1"0"0,0 1 0,0-1-1,1 1 1,-1 1 0,1 0-1,0-1 1,-5 8 0,9-10-214,0-1 0,0 1 0,1 0 0,-1-1 0,0 1 1,1 0-1,0 0 0,0 0 0,0 0 0,0 0 0,0 1 0,0-1 0,1 0 0,0 0 1,-1 1-1,1-1 0,1 0 0,-1 0 0,0 1 0,1-1 0,-1 0 0,1 0 0,2 4 1,-2-5-16,0 0-1,0-1 1,0 1 0,0-1 0,1 1 0,-1-1 0,1 1 0,-1-1 0,1 0 0,-1 0 0,1 0 0,0 0 0,0 0 0,-1 0 0,1 0 0,0-1 0,0 1 0,0 0 0,0-1 0,0 0 0,0 1 0,0-1 0,0 0 0,0 0 0,0 0 0,0 0 0,3-1-1,6-1 29,-1 0-1,0 0 0,0-1 1,11-4-1,10-8 51,0-1 0,-2-1 1,0-1-1,35-29 0,7-4-93,-68 49-1,15-9-230,-13 11 2,-7 8-90,-4 3-35,1 0-1,1 0 1,0 0 0,1 1 0,0 0 0,0 0 0,1 0-1,0 23 1,2-34 317,0 0-1,0 0 1,0 0 0,0 0-1,0 0 1,0 1 0,0-1-1,1 0 1,-1 0-1,0 0 1,1 0 0,-1 0-1,1 0 1,-1-1-1,1 1 1,0 0 0,-1 0-1,1 0 1,0 0 0,0-1-1,-1 1 1,1 0-1,0-1 1,0 1 0,0 0-1,0-1 1,1 1 0,0-1-17,0 1 1,0-1 0,0 0 0,0 0 0,1 0 0,-1 0 0,0 0 0,0-1-1,0 1 1,0-1 0,0 1 0,4-2 0,3-2-98,0-1-1,0 1 1,-1-2 0,14-9 0,-2-3 139,0-1 1,-1-2 0,27-38-1,-58 100 1231,4-14-718,1 0 1,2 1-1,0-1 0,2 1 1,1 43-1,3-28 184,3 0 0,18 81 0,-19-111-724,0 1 0,-1-1 0,0 1 0,-2 0-1,0 19 1,0-30 45,0-1 0,0 0 0,0 0-1,-1 0 1,1 1 0,-1-1 0,1 0-1,-1 0 1,0 0 0,0 0 0,0 0 0,0 0-1,0 0 1,0 0 0,-1-1 0,1 1-1,-1 0 1,1-1 0,-1 1 0,0-1-1,1 1 1,-1-1 0,0 0 0,0 0 0,0 0-1,0 0 1,0 0 0,0 0 0,0-1-1,0 1 1,0-1 0,0 1 0,-1-1-1,1 0 1,0 0 0,0 1 0,0-2-1,-1 1 1,1 0 0,0 0 0,0-1 0,-3 0-1,2 0 15,0 1-1,0-1 0,1 0 0,-1 0 1,0 0-1,1 0 0,-1 0 1,1 0-1,-1-1 0,1 1 0,0-1 1,0 0-1,-1 1 0,1-1 1,0 0-1,1 0 0,-1-1 1,0 1-1,0 0 0,-1-4 0,2 2-2,-1-1 0,1 1 0,-1-1 0,1 1 0,1-1 0,-1 0 0,1 0 0,0 1 0,0-1 0,0 0 0,1-5 0,2-6 21,1-1 0,1 0 0,0 1 0,1 0 0,13-24 0,-2 9 88,2 0 1,1 2 0,41-46 0,82-69 385,0-1-253,-138 140-234,-1 0-1,1 0 1,-1-1-1,0 1 1,-1-1-1,0 0 1,0-1-1,3-7 1,-6 13-8,1 1 1,-1-1-1,0 0 0,0 1 1,0-1-1,0 0 0,0 0 1,0 1-1,0-1 0,0 0 1,0 0-1,0 1 0,0-1 1,0 0-1,0 1 0,-1-1 1,1 0-1,0 1 1,-1-1-1,1 0 0,0 1 1,-1-1-1,1 1 0,-1-1 1,1 1-1,-1-1 0,1 1 1,-1-1-1,1 1 0,-1-1 1,1 1-1,-1-1 0,0 1 1,1 0-1,-1 0 0,0-1 1,1 1-1,-1 0 0,0 0 1,0 0-1,1 0 0,-1-1 1,0 1-1,-1 1 0,-3-2 20,1 2-1,-1-1 0,0 1 0,0-1 1,-5 3-1,-2 1 17,0 0 0,1 1 0,0 0 0,0 1 0,0 0 0,0 1 0,1 0 0,-15 14 0,18-16-24,1 2-1,0-1 1,0 1-1,0 0 1,1 0-1,0 1 1,0-1-1,1 1 0,0 0 1,0 1-1,1-1 1,-4 16-1,6-21-34,1 0 0,-1 1 1,1-1-1,0 0 0,0 0 0,0 0 0,1 1 0,-1-1 0,1 0 0,-1 0 1,1 0-1,0 0 0,0 0 0,1 0 0,-1 0 0,1 0 0,-1-1 0,1 1 1,0 0-1,0-1 0,0 1 0,0-1 0,0 0 0,1 0 0,-1 0 0,1 0 1,0 0-1,-1 0 0,1-1 0,0 1 0,0-1 0,0 0 0,0 0 0,0 0 1,0 0-1,4 0 0,-1 0-85,0 0 1,-1 0 0,1-1-1,0 1 1,0-1-1,0-1 1,0 1-1,0-1 1,0 0 0,0-1-1,0 1 1,0-1-1,-1 0 1,1-1 0,-1 1-1,0-1 1,1 0-1,7-7 1,4-7-386</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19.539"/>
    </inkml:context>
    <inkml:brush xml:id="br0">
      <inkml:brushProperty name="width" value="0.05" units="cm"/>
      <inkml:brushProperty name="height" value="0.05" units="cm"/>
    </inkml:brush>
  </inkml:definitions>
  <inkml:trace contextRef="#ctx0" brushRef="#br0">1 61 18204,'6'0'2136,"8"0"-1424,15 0-319,6-2 1167,16 1-848,2-1-432,7-3 112,4-7-232,-4-6-184,-2-2-64</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20.109"/>
    </inkml:context>
    <inkml:brush xml:id="br0">
      <inkml:brushProperty name="width" value="0.05" units="cm"/>
      <inkml:brushProperty name="height" value="0.05" units="cm"/>
    </inkml:brush>
  </inkml:definitions>
  <inkml:trace contextRef="#ctx0" brushRef="#br0">1 49 17964,'0'-21'2040,"1"2"-1368,2 10-296,2 18 1057,2 20-513,3 9-216,1 12-408,1 8-168,2 11-72,0 2-104,4-3-488,-1-2-304,4-11-672,-2-2 1208,8-11-233,-1-12-231</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20.751"/>
    </inkml:context>
    <inkml:brush xml:id="br0">
      <inkml:brushProperty name="width" value="0.05" units="cm"/>
      <inkml:brushProperty name="height" value="0.05" units="cm"/>
    </inkml:brush>
  </inkml:definitions>
  <inkml:trace contextRef="#ctx0" brushRef="#br0">263 977 19588,'0'-1'100,"-1"1"-1,1 0 0,0-1 0,0 1 1,0-1-1,0 1 0,-1 0 1,1-1-1,0 1 0,0 0 1,0-1-1,0 1 0,0-1 1,0 1-1,0 0 0,0-1 1,0 1-1,0-1 0,0 1 1,0 0-1,1-1 0,-1 1 1,0 0-1,0-1 0,0 1 1,0 0-1,1-1 0,-1 1 1,0 0-1,1-1 0,9-15-134,-7 12 457,100-184 2854,-69 114-3009,48-152 0,-66 169-161,14-104 0,-27 137-197,-2 0-1,0 0 1,-1 0-1,-2 0 1,0 0-1,-2 0 1,-7-26-1,3 30-1079,7 20 1097,1 0 0,-1-1 1,1 1-1,-1 0 0,1 0 0,-1 0 0,1 0 1,-1 0-1,1 0 0,-1 0 0,1 0 0,-1 0 0,1 1 1,-1-1-1,1 0 0,-1 0 0,1 0 0,-1 0 0,1 1 1,-1-1-1,1 0 0,0 1 0,-1-1 0,1 0 1,-1 1-1,1-1 0,0 0 0,-1 1 0,1-1 0,0 0 1,-1 1-1,1-1 0,0 1 0,0-1 0,-1 1 0,-5 6-389,0-2 0,-1 1-1,0-1 1,0 0-1,-1 0 1,1-1 0,-1 0-1,0 0 1,0-1-1,0 0 1,-1 0 0,1-1-1,-1 0 1,-10 1-1,-12 0-38,0-1-1,-50-3 0,47-1 625,1-2-1,-43-12 1,-17-8 3941,131 15-166,55 4-3349,123 10 1,-68 0-689,-101-5-57</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21.181"/>
    </inkml:context>
    <inkml:brush xml:id="br0">
      <inkml:brushProperty name="width" value="0.05" units="cm"/>
      <inkml:brushProperty name="height" value="0.05" units="cm"/>
    </inkml:brush>
  </inkml:definitions>
  <inkml:trace contextRef="#ctx0" brushRef="#br0">94 18 19076,'-1'-1'107,"1"0"0,-1 0-1,0 0 1,1 0 0,-1 0-1,0 0 1,0 0 0,0 0 0,0 0-1,0 0 1,0 0 0,0 0 0,0 1-1,0-1 1,0 0 0,0 1-1,0-1 1,-2 0 0,2 1-56,0 0 0,0 0 1,0 0-1,0 0 0,1 0 0,-1 0 0,0 1 1,0-1-1,0 0 0,0 1 0,0-1 0,0 0 1,1 1-1,-1-1 0,0 1 0,0-1 1,1 1-1,-1-1 0,-1 2 0,-1 3 85,-1-1 0,1 1 0,0-1 1,0 1-1,0 0 0,1 0 0,-3 8 0,-2 11-51,0 0 0,2 1 0,0-1 0,2 1 0,0 26 0,2-36-87,2 0 0,0 1 0,0-1 0,1 0 0,1 1 0,1-1 0,0-1 0,1 1-1,8 18 1,-11-29 31,0 0-1,0 0 0,0-1 0,1 1 1,-1-1-1,1 0 0,0 0 0,0 0 1,0 0-1,1 0 0,-1 0 0,0-1 1,1 0-1,0 0 0,-1 0 1,1 0-1,0 0 0,0-1 0,0 0 1,0 1-1,1-2 0,-1 1 0,0 0 1,0-1-1,1 0 0,-1 0 0,0 0 1,0 0-1,1-1 0,-1 0 0,0 0 1,0 0-1,0 0 0,0 0 0,0-1 1,4-2-1,1-2 77,-1 0 0,0 0 1,0-1-1,-1 0 0,1 0 0,-1 0 1,-1-1-1,0-1 0,0 1 0,0-1 0,-1 0 1,8-18-1,-8 15-13,-1 0 0,0 0 0,-1 0 0,0-1 0,-1 1 0,0-1 0,-1 0 0,0 0 0,-1 1 0,-2-15 0,1 21-142,0 0 0,0 1 0,-1-1-1,1 1 1,-1-1 0,-1 1 0,1 0 0,-1 0-1,1 0 1,-2 0 0,1 0 0,0 1-1,-1-1 1,0 1 0,0 0 0,0 0-1,0 1 1,-1-1 0,-8-4 0,4 3-206,1 2 0,-1-1 0,0 1 0,0 1 1,0 0-1,0 0 0,0 0 0,-1 2 1,1-1-1,0 1 0,-12 1 0,3 1-565</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29.777"/>
    </inkml:context>
    <inkml:brush xml:id="br0">
      <inkml:brushProperty name="width" value="0.05" units="cm"/>
      <inkml:brushProperty name="height" value="0.05" units="cm"/>
    </inkml:brush>
  </inkml:definitions>
  <inkml:trace contextRef="#ctx0" brushRef="#br0">6 19 15731,'-5'-19'2958,"6"31"-828,6 33-690,-3-24-1273,60 265 427,-62-282-582,-1 2 34,1 0 0,0 0 1,1 0-1,3 7 0,-6-13-32,0 1 0,1-1 1,-1 1-1,0-1 0,1 1 0,-1-1 0,1 0 0,-1 1 0,1-1 0,-1 1 0,0-1 0,1 0 0,-1 1 0,1-1 1,0 0-1,-1 0 0,1 1 0,-1-1 0,1 0 0,-1 0 0,2 0 0,-1 0 12,0 0 0,-1-1 0,1 1-1,0 0 1,0-1 0,-1 1 0,1-1 0,0 1-1,0-1 1,-1 1 0,1-1 0,0 0 0,-1 1-1,1-1 1,-1 0 0,1 1 0,-1-1 0,1 0-1,0-1 1,5-11 235,0 1 0,0-1 1,-2-1-1,7-23 0,6-60 867,-13 75-865,-4 19-236,5-23 343,-2 0 1,0 0-1,-2-41 0,-2 63-1453,0 8-1183,1-4 2196,1 0 0,-1 0 0,0 1 0,0-1-1,0 0 1,1 0 0,-1 1 0,0-1 0,0 0 0,1 0 0,-1 0-1,0 1 1,0-1 0,1 0 0,-1 0 0,0 0 0,1 0 0,-1 0-1,0 0 1,0 0 0,1 0 0,-1 1 0,0-1 0,1 0 0,-1 0-1,0 0 1,1-1 0,-1 1 0,0 0 0,1 0 0,-1 0 0,0 0-1,1 0 1,-1 0 0,0 0 0,0 0 0,1-1 0,-1 1 0,0 0-1,0 0 1,1 0 0,-1-1 0,0 1 0,0 0 0,1 0 0,-1-1-1,0 1 1,0 0 0,0-1 0,9-4-924</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30.272"/>
    </inkml:context>
    <inkml:brush xml:id="br0">
      <inkml:brushProperty name="width" value="0.05" units="cm"/>
      <inkml:brushProperty name="height" value="0.05" units="cm"/>
    </inkml:brush>
  </inkml:definitions>
  <inkml:trace contextRef="#ctx0" brushRef="#br0">1 80 15819,'1'0'120,"-1"0"-1,1 1 1,0-1-1,0 0 1,0 1-1,0-1 0,0 0 1,-1 0-1,1 0 1,0 0-1,0 0 1,0 0-1,0 0 0,0 0 1,0 0-1,0 0 1,-1-1-1,1 1 1,0 0-1,0-1 0,0 1 1,0 0-1,-1-1 1,2 0-1,0-1 145,0 0 0,0 0-1,0 1 1,0-2 0,-1 1 0,1 0 0,-1 0-1,2-4 1,0-1 395,0 0 0,0 0 0,-1 0-1,0 0 1,2-13 0,-5 20-640,1 0 1,0 0-1,0 0 0,0 0 0,0 0 1,0 0-1,0 0 0,0 0 0,0 0 1,0 0-1,0 0 0,0 0 0,0 0 1,0 0-1,0 0 0,0 0 0,0 0 1,0 0-1,0 0 0,0 0 1,-1 0-1,1 0 0,0 0 0,0 0 1,0 0-1,0 0 0,0 0 0,0 0 1,0 0-1,0 0 0,0 0 0,0 0 1,0 0-1,0 0 0,0 0 0,0 0 1,0 0-1,0 0 0,0 0 0,-5 9 247,-4 17-199,1 15-258,-8 80 1,16-116 166,0-1 1,0 0-1,0 1 1,1-1-1,1 7 1,-2-10 19,0 0 1,1-1 0,-1 1-1,0 0 1,0-1 0,1 1-1,-1-1 1,0 1 0,1-1 0,-1 1-1,1 0 1,-1-1 0,1 0-1,-1 1 1,1-1 0,-1 1-1,1-1 1,-1 0 0,1 1-1,0-1 1,-1 0 0,1 1-1,0-1 1,-1 0 0,1 0-1,0 0 1,-1 0 0,1 0 0,0 0-1,-1 0 1,1 0 0,0 0-1,-1 0 1,1 0 0,0 0-1,-1 0 1,1 0 0,0-1-1,-1 1 1,1 0 0,-1 0-1,1-1 1,0 1 0,-1 0-1,1-1 1,20-11-23,0-1-1,29-25 1,15-11 6,-51 40 38,0 1-1,1 1 0,-1 1 0,22-8 0,-36 14 6,0 0 0,1 0 0,-1 0 0,0 0 1,0 0-1,1 0 0,-1 0 0,0 0 0,0-1 0,0 1 0,1 0 1,-1 0-1,0 0 0,0-1 0,0 1 0,0 0 0,1 0 0,-1 0 1,0-1-1,0 1 0,0 0 0,0 0 0,0-1 0,0 1 1,0 0-1,0 0 0,0-1 0,0 1 0,0 0 0,0 0 0,0-1 1,0 1-1,0-1 0,-4-11 494,-14-13 165,15 22-525,-27-34 380,32 39-1645,-1 0 937,0-1 0,0 0 0,0 0 1,0 0-1,0 0 0,1 0 0,-1 0 1,0 0-1,1 0 0,-1 0 0,1-1 1,-1 1-1,3 0 0,31 5-901,-14-3 381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43:14.817"/>
    </inkml:context>
    <inkml:brush xml:id="br0">
      <inkml:brushProperty name="width" value="0.05" units="cm"/>
      <inkml:brushProperty name="height" value="0.05" units="cm"/>
    </inkml:brush>
  </inkml:definitions>
  <inkml:trace contextRef="#ctx0" brushRef="#br0">1 322 12163,'1'1'87,"-1"0"1,1 0 0,0 0 0,0 0 0,0 0 0,0 0-1,0 0 1,0 0 0,0 0 0,0 0 0,0-1 0,0 1 0,1 0-1,-1-1 1,0 1 0,1-1 0,-1 0 0,0 1 0,2-1-1,35 7-335,-16-4 355,16 3-145,1 0 0,71-1 0,82-14-161,-83 2 106,171-1-53,175-11 87,-270 1 48,497-28-46,-158 49 40,176-5 18,-204-23 7,412-12 16,-594 34 15,494-10 114,-640 7-119,1195-15 84,153 82 182,-732-25-32,831-20 240,-1326-18-456,1040-41-6,-218 3-20,1619 31-3,-1591 11-15,-778 0-9,860-20-54,44-28-133,-1 83 216,826 14 252,-1383-79-219,-77 3 79,24-4 951,-519 22-425,-137 7-587,1-1 1,-1 1 0,1-1 0,0 1-1,-1-1 1,1 0 0,0 0 0,0 1 0,0-1-1,-1 0 1,1 0 0,0 0 0,0-1-1,0 1 1,1 0 0,-1 0 0,0 0 0,0-1-1,0-1 1,-18-36-1076,14 29 1201,-13-31-549</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30.910"/>
    </inkml:context>
    <inkml:brush xml:id="br0">
      <inkml:brushProperty name="width" value="0.05" units="cm"/>
      <inkml:brushProperty name="height" value="0.05" units="cm"/>
    </inkml:brush>
  </inkml:definitions>
  <inkml:trace contextRef="#ctx0" brushRef="#br0">147 402 14747,'1'-1'248,"0"1"1,0-1-1,0 0 0,0 1 1,0-1-1,0 0 0,-1 0 1,1 0-1,0 0 0,0 0 1,-1 0-1,1 0 0,-1 0 1,1 0-1,-1 0 0,1 0 1,-1 0-1,0 0 0,1-2 1,-1 2-92,-1 0 0,1 0 0,-1 0 0,0 0 0,1 0 0,-1 0 0,0 0 0,0 0 0,1 1 0,-1-1 0,0 0 0,0 1 0,0-1 0,0 1 0,0-1 0,0 1 0,0-1 0,0 1 0,0-1 0,0 1 0,0 0 0,-2 0 0,0-1-70,-1 0 1,0 0-1,0 1 1,0-1-1,0 1 0,1 0 1,-1 0-1,0 1 1,0-1-1,0 1 0,1 0 1,-1 0-1,0 0 0,1 0 1,-1 1-1,1 0 1,-1-1-1,1 1 0,0 0 1,0 1-1,-5 3 1,3-1-95,0-1 1,1 1-1,-1 0 1,1 0 0,0 1-1,1-1 1,-1 1-1,1 0 1,0 0 0,1 0-1,-4 11 1,4-8-8,0-1 0,1 0 0,0 0 0,0 1 0,1-1 0,1 13 0,-1-19 10,0-1 0,1 1 0,-1-1 0,0 0 0,1 1 0,-1-1 0,1 1 0,0-1 0,-1 0 0,1 0 0,0 1 0,0-1 0,0 0 0,0 0 0,0 0 0,0 0 0,0 0 0,1 1 0,0-1 1,0-1 0,-1 1-1,1-1 1,0 1 0,0-1 0,-1 0-1,1 0 1,0 0 0,0 0 0,-1 0-1,1 0 1,0 0 0,0-1 0,-1 1-1,1-1 1,0 1 0,-1-1-1,1 0 1,2-1 0,5-3 20,0 0 0,0-1 1,-1 0-1,1-1 0,-1 0 1,-1 0-1,0-1 0,0 0 0,0 0 1,10-18-1,5-12 238,22-48-1,-42 80-228,13-26 235,-3 0 0,16-59-1,-23 71-130,-2 1 0,0-1-1,-1 0 1,-1 0 0,-1 0-1,-3-24 1,3 43-126,0 0-1,0 1 1,1-1-1,-2 0 1,1 1-1,0-1 1,0 0-1,0 1 1,0-1-1,0 0 0,-1 1 1,1-1-1,0 0 1,0 1-1,-1-1 1,1 0-1,-1 1 1,1-1-1,0 1 1,-1-1-1,0 0 1,-6 11 24,-2 27-29,2 8-28,1 0 0,3 1-1,1-1 1,2 1 0,9 56-1,-7-90-383,0-1 1,1 0-1,0 0 0,1 0 0,1 0 1,0 0-1,0-1 0,1 0 0,11 16 1,-5-12-379</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31.467"/>
    </inkml:context>
    <inkml:brush xml:id="br0">
      <inkml:brushProperty name="width" value="0.05" units="cm"/>
      <inkml:brushProperty name="height" value="0.05" units="cm"/>
    </inkml:brush>
  </inkml:definitions>
  <inkml:trace contextRef="#ctx0" brushRef="#br0">209 26 18860,'-5'-4'273,"-1"1"-1,0 0 1,0 0-1,0 0 0,0 1 1,-1 0-1,1 1 1,0-1-1,-1 1 1,1 0-1,-1 1 1,0-1-1,1 2 1,-1-1-1,1 0 1,-1 1-1,1 0 1,-11 4-1,13-4-260,-1 1-1,1 0 1,-1 0-1,1 0 1,0 1-1,0 0 0,0-1 1,0 1-1,0 1 1,1-1-1,-1 1 1,1-1-1,0 1 0,0 0 1,0 0-1,1 0 1,0 0-1,-1 1 1,1-1-1,1 1 0,-1-1 1,1 1-1,-1 0 1,1-1-1,0 8 1,0-5-26,1-1 0,0 1 0,0 0 0,1-1 0,0 1 0,0-1 0,4 12 1,-5-17 11,1 1 0,-1 0 1,1-1-1,0 1 0,-1-1 1,1 1-1,0-1 0,0 0 1,0 1-1,0-1 0,0 0 1,1 0-1,-1 1 0,0-1 1,1 0-1,-1 0 0,0 0 1,1-1-1,-1 1 0,1 0 1,-1 0-1,1-1 0,0 1 1,-1-1-1,1 0 0,0 1 1,-1-1-1,1 0 0,0 0 1,-1 0-1,1 0 0,0 0 1,-1 0-1,1-1 0,1 1 1,5-3 23,-1 1 0,0-1 0,-1-1 0,1 1 0,0-1 0,-1 0 0,0-1 0,0 1 0,0-1 0,-1 0 0,1-1-1,8-11 1,3-6-85,27-50 0,-41 67-143,6-9-747,-8 15 913,-1 0 0,0-1 0,1 1 0,-1 0 0,0-1 0,1 1 0,-1 0 0,1 0 0,-1-1 0,1 1 0,-1 0 0,1 0 0,-1 0 0,1 0 0,-1-1 0,1 1 0,-1 0 0,1 0 0,-1 0 0,1 0 0,-1 0 0,1 0 0,-1 0 0,1 1 0,-1-1 0,1 0-1,-1 0 1,1 0 0,-1 0 0,1 1 0,9 5-534</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31.915"/>
    </inkml:context>
    <inkml:brush xml:id="br0">
      <inkml:brushProperty name="width" value="0.05" units="cm"/>
      <inkml:brushProperty name="height" value="0.05" units="cm"/>
    </inkml:brush>
  </inkml:definitions>
  <inkml:trace contextRef="#ctx0" brushRef="#br0">1 92 16868,'67'505'6109,"-63"-473"-5770,0-23-165,-2-20 54,-4-210 184,-2 161-387,2 1 0,3 0-1,14-90 1,-14 143-83,0 0-1,1 1 0,0-1 1,0 1-1,0-1 0,1 1 1,0 0-1,0 0 0,0 0 1,7-7-1,-9 11 21,0 0 0,0 0 1,1 0-1,-1 0 0,0 0 0,1 0 0,-1 0 0,1 0 0,-1 1 0,1-1 0,-1 1 1,1-1-1,0 1 0,-1-1 0,1 1 0,2 0 0,-1 0-2,-1 0-1,0 1 1,0-1-1,0 1 1,0 0-1,0 0 1,0-1-1,0 1 0,0 1 1,0-1-1,-1 0 1,1 0-1,0 1 1,-1-1-1,1 1 1,1 1-1,0 1 20,-1-1 0,1 1-1,-1 0 1,0-1 0,0 1-1,-1 0 1,1 0 0,-1 0-1,0 1 1,0-1 0,0 0-1,0 0 1,-1 1 0,0-1-1,0 0 1,0 1 0,0-1-1,-1 0 1,1 0 0,-1 1-1,0-1 1,-1 0 0,1 0 0,-3 5-1,-1 1 17,1 0 1,-1 0-1,0-1 0,-1 0 0,0 0 1,-1 0-1,0-1 0,-13 13 0,17-19-80,1-1-1,0 1 0,0-1 1,-1 0-1,1 1 1,-1-1-1,1 0 0,-1 0 1,1-1-1,-1 1 1,0 0-1,-3 0 0,5-1 53,0 0 0,0 0 0,1-1 0,-1 1 0,0 0 0,0 0-1,0 0 1,1-1 0,-1 1 0,0 0 0,0 0 0,0-1 0,1 1-1,-1-1 1,0 1 0,1-1 0,-1 1 0,0-1 0,1 1 0,-1-1-1,1 0 1,-1 1 0,1-1 0,-1 0 0,1 0 0,0 1 0,-1-1-1,1 0 1,0 0 0,-1 1 0,1-1 0,0 0 0,0 0 0,0 0-1,0 0 1,0 1 0,0-1 0,0 0 0,0 0 0,0 0 0,0 0-1,0 1 1,1-2 0,3-15-571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32.321"/>
    </inkml:context>
    <inkml:brush xml:id="br0">
      <inkml:brushProperty name="width" value="0.05" units="cm"/>
      <inkml:brushProperty name="height" value="0.05" units="cm"/>
    </inkml:brush>
  </inkml:definitions>
  <inkml:trace contextRef="#ctx0" brushRef="#br0">0 69 12787,'9'73'2369,"-4"0"0,-5 76 0,4 61-137,-3-205-2171,-1 0 0,1 0 0,0 0 0,0 0 0,0 0 0,1-1 0,3 10 0,-5-14-57,0 0 0,1 0 0,-1 1-1,0-1 1,0 0 0,0 0 0,0 0-1,0 1 1,1-1 0,-1 0 0,0 0 0,0 0-1,0 0 1,1 0 0,-1 1 0,0-1 0,0 0-1,1 0 1,-1 0 0,0 0 0,0 0 0,1 0-1,-1 0 1,0 0 0,0 0 0,0 0 0,1 0-1,-1 0 1,0 0 0,0 0 0,1 0-1,-1 0 1,0 0 0,0 0 0,1 0 0,-1 0-1,0 0 1,8-10 52,2-12-18,0-16 12,-2 0 1,-1 0 0,2-58 0,-1 15 6,-3 36-49,2 0 1,2 1 0,20-62-1,-27 101-23,0 0-1,1 0 1,-1 0 0,1 1-1,0-1 1,0 1-1,0-1 1,1 1 0,6-6-1,-9 9 6,1 0 0,-1 0 0,1 0 0,-1 0 0,1 0-1,-1 1 1,1-1 0,0 0 0,-1 1 0,1-1 0,0 1-1,0 0 1,-1-1 0,1 1 0,0 0 0,0 0 0,0 0 0,-1 0-1,1 1 1,0-1 0,0 0 0,-1 1 0,1-1 0,0 1 0,-1 0-1,1-1 1,0 1 0,-1 0 0,1 0 0,-1 0 0,3 2 0,-1 0-5,-1 0 1,1 0 0,0 0 0,-1 1 0,0-1 0,0 1-1,0-1 1,0 1 0,0 0 0,-1 0 0,1 0 0,-1-1 0,0 1-1,-1 1 1,1-1 0,0 5 0,-1 2 30,0 0 0,0 0 0,-1 1-1,0-2 1,-3 12 0,0-7 19,0 0-1,-2-1 1,0 1-1,0-2 1,-1 1-1,-14 19 1,16-26 1,0 0 0,0 0 0,0-1 0,-1 0 0,0 0 0,-1 0 0,1-1 0,-1 0 0,0 0 0,0-1 0,-1 0 0,1 0 0,-12 4 0,17-7-27,0-1 1,-1 1 0,1-1-1,0 0 1,0 0 0,-1 0 0,1 0-1,0 0 1,-1 0 0,1 0-1,0-1 1,0 1 0,-1-1-1,1 0 1,0 0 0,0 0-1,0 0 1,0 0 0,0 0 0,0 0-1,0-1 1,0 1 0,1-1-1,-1 1 1,-1-3 0,0 0-3,0-1 1,1 0-1,-1 0 1,2 0-1,-3-6 1</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33.302"/>
    </inkml:context>
    <inkml:brush xml:id="br0">
      <inkml:brushProperty name="width" value="0.05" units="cm"/>
      <inkml:brushProperty name="height" value="0.05" units="cm"/>
    </inkml:brush>
  </inkml:definitions>
  <inkml:trace contextRef="#ctx0" brushRef="#br0">129 120 13091,'-4'-12'718,"-1"0"1,0 0-1,-1 0 1,0 1-1,-1 0 1,0 0-1,-16-17 1,23 27-663,-1 1 0,1-1 0,-1 0 0,0 0 0,1 1 0,-1-1 0,0 0 0,0 1 0,0-1 0,1 1 0,-1-1 0,0 1 0,0-1 0,0 1 0,0 0 0,0-1 0,0 1 1,0 0-1,0 0 0,0 0 0,0 0 0,0 0 0,0 0 0,0 0 0,0 0 0,0 0 0,0 0 0,0 0 0,0 1 0,0-1 0,0 0 0,0 1 0,1-1 0,-1 1 0,0-1 0,0 1 0,0-1 0,0 1 1,1-1-1,-1 1 0,0 0 0,1 0 0,-1-1 0,0 1 0,1 0 0,-1 0 0,1 0 0,-1 1 0,-2 4 67,0 0 1,1 1-1,-1-1 0,2 1 0,-3 12 1,-1 24-68,2 0 0,2 0 0,2 0 1,1 0-1,12 57 0,-10-76-48,12 36 1,-13-52-9,0 0 0,0 0 0,1 0 1,0-1-1,1 1 0,0-1 1,10 12-1,-13-17 10,0 0 0,0 0 1,0 0-1,0-1 0,0 1 0,1 0 0,-1-1 1,1 0-1,0 1 0,-1-1 0,1 0 1,0-1-1,-1 1 0,1 0 0,0-1 0,0 1 1,0-1-1,0 0 0,-1 0 0,1 0 1,0 0-1,0-1 0,0 1 0,0-1 1,-1 1-1,1-1 0,0 0 0,-1 0 0,1-1 1,0 1-1,-1 0 0,0-1 0,5-3 1,4-3 104,0-1 0,-1-1 0,0 0 0,-1 0 1,14-20-1,-7 5 294,24-50 1,-9 18 163,-31 55-560,1 1-1,0-1 1,0 1 0,-1 0 0,1-1-1,0 1 1,1 0 0,-1 0-1,0 0 1,0-1 0,0 1-1,1 1 1,-1-1 0,3-1 0,-4 1-13,1 1 0,-1 0 0,1 0 0,0 0 0,-1 0 0,1 0 0,-1 0 0,1 1 0,-1-1 0,1 0 0,-1 0 0,1 0 0,0 0 0,-1 1-1,1-1 1,-1 0 0,1 1 0,-1-1 0,0 0 0,1 1 0,-1-1 0,1 0 0,-1 1 0,0-1 0,1 1 0,0 0 0,2 4-29,0 1 0,-1 0-1,1-1 1,-1 1-1,2 9 1,-3-10 20,11 45-145,-10-36 122,1-1-1,0 0 1,1 0-1,0 0 1,13 24-1,-17-36 34,1 0-1,-1-1 1,0 1 0,1-1 0,-1 1 0,1-1-1,-1 1 1,1-1 0,0 1 0,-1-1-1,1 1 1,-1-1 0,1 0 0,0 1-1,-1-1 1,1 0 0,0 0 0,-1 1-1,1-1 1,0 0 0,0 0 0,-1 0-1,1 0 1,0 0 0,-1 0 0,1 0 0,0 0-1,0 0 1,-1 0 0,1 0 0,0-1-1,-1 1 1,1 0 0,0 0 0,-1-1-1,1 1 1,0 0 0,-1-1 0,1 1-1,-1-1 1,2 0 0,21-24 50,-22 23-49,11-15 41,-6 8-57,0 0-1,1 0 1,1 0-1,-1 1 0,14-11 1,-19 17-6,1 1-1,-1-1 1,1 1-1,0 0 1,-1-1-1,1 1 1,0 0-1,0 1 1,0-1-1,0 0 1,0 1 0,-1-1-1,1 1 1,0 0-1,0 0 1,0 1-1,0-1 1,0 0-1,0 1 1,0 0-1,0-1 1,0 1 0,0 0-1,-1 1 1,6 2-1,41 27-353,-36-21 267,1-1 0,0-1 0,15 7 0,-24-13 92,0 0 0,1-1-1,-1 1 1,1-1 0,-1 0 0,1-1 0,-1 1 0,1-1 0,-1 0 0,1 0 0,0-1-1,9-2 1,-5 0-5,0 0-1,0-1 1,16-10-1,-19 10 3,-1 0 0,2 0 1,-1 1-1,0 0 0,1 1 0,-1 0 0,15-3 0,-20 5 10,0 0 1,0 0 0,0 1-1,0-1 1,0 0-1,0 1 1,0-1-1,0 1 1,0 0-1,0 0 1,0 0-1,0 0 1,-1 0 0,1 0-1,0 0 1,0 1-1,-1-1 1,1 0-1,-1 1 1,0-1-1,2 3 1,3 4-22,-1 0 1,-1 0-1,7 13 0,-6-9 1,11 26 42,-1 0 0,-3 2 0,-1-1 1,-1 1-1,-3 1 0,4 65 0,-10-89 38,-1 0 0,-1-1 0,0 1 0,-5 18 0,5-27-12,-1-1-1,-1 1 0,1-1 0,-1 1 1,0-1-1,-1 0 0,0 0 0,0 0 1,0 0-1,-9 8 0,11-13-17,1 0-1,-1 0 1,0-1 0,0 1-1,0-1 1,0 0 0,0 1-1,0-1 1,-1 0 0,1 0-1,0-1 1,-1 1 0,1 0-1,-1-1 1,1 1 0,0-1-1,-1 0 1,1 0 0,-1 0-1,1 0 1,-1 0 0,1 0-1,-1-1 1,1 1 0,0-1-1,-1 0 1,1 0 0,0 0-1,-1 0 1,1 0 0,0 0-1,0-1 1,0 1 0,0-1-1,0 1 1,-2-3 0,-3-3 58,-1 0 1,2-1 0,-1 1-1,1-2 1,0 1 0,0-1-1,-6-13 1,6 9-5,1 1 0,0-1-1,1 0 1,1 0 0,-3-19 0,5 25-101,1 1 0,-1-1 1,1 1-1,1-1 0,-1 1 0,1-1 0,0 1 1,1-1-1,0 1 0,0 0 0,0-1 1,0 1-1,6-7 0,5-8-419,28-28-1,-1 0 203,-1-6-82</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34.108"/>
    </inkml:context>
    <inkml:brush xml:id="br0">
      <inkml:brushProperty name="width" value="0.05" units="cm"/>
      <inkml:brushProperty name="height" value="0.05" units="cm"/>
    </inkml:brush>
  </inkml:definitions>
  <inkml:trace contextRef="#ctx0" brushRef="#br0">124 230 16812,'-1'-3'241,"0"0"0,0 0 1,-1 1-1,1-1 0,-1 0 1,0 1-1,0-1 1,0 1-1,0-1 0,0 1 1,-1 0-1,1 0 0,-1 0 1,1 0-1,-1 1 0,0-1 1,0 1-1,-4-3 0,5 4-175,0-1 0,0 1 0,0 0 0,0-1 0,0 1 0,0 0-1,0 0 1,0 0 0,0 1 0,0-1 0,0 0 0,0 1 0,0-1-1,0 1 1,0 0 0,0 0 0,0 0 0,0 0 0,1 0-1,-1 0 1,0 0 0,1 0 0,-1 1 0,1-1 0,-1 0 0,1 1-1,0 0 1,0-1 0,-2 4 0,-1 2-75,0 0 1,1 0-1,0 0 1,0 1-1,-1 7 1,3-12-13,0 1 0,1-1 0,-1 0 0,1 1 0,-1-1 0,1 0 0,0 1 0,1-1 0,-1 1 1,0-1-1,1 0 0,0 1 0,2 4 0,-3-7 17,0 0 0,1-1 0,0 1 0,-1-1 0,1 1 0,-1-1 0,1 0 0,0 1 0,-1-1 0,1 0 0,-1 1 0,1-1 0,0 0 0,0 0 0,-1 1-1,1-1 1,0 0 0,-1 0 0,1 0 0,0 0 0,0 0 0,-1 0 0,1 0 0,0 0 0,0-1 0,-1 1 0,1 0 0,0 0 0,-1 0 0,1-1 0,0 1 0,-1 0 0,1-1 0,0 1 0,-1-1 0,1 1 0,0-1 0,22-19-23,0-8 146,-2-1 0,-1-1 0,-1 0 0,14-35 0,-15 31 82,14-34 312,-25 60-284,-1 13-90,-2 17-47,-3-20-91,7 115-1,-8-87-10,1 0 0,2 0 1,1-1-1,9 30 1,-12-53 7,1-1 0,0 1 1,0-1-1,1 0 0,0 1 1,0-1-1,6 8 0,-8-12 7,0 0-1,0 0 0,0 1 1,1-1-1,-1 0 0,0-1 0,1 1 1,-1 0-1,1 0 0,-1 0 1,0-1-1,1 1 0,0-1 0,-1 1 1,1-1-1,-1 0 0,1 0 1,-1 1-1,1-1 0,0 0 0,-1-1 1,1 1-1,-1 0 0,1 0 1,0-1-1,-1 1 0,1 0 0,-1-1 1,1 0-1,-1 1 0,3-3 1,4-2 36,-1 0 0,0-1 0,0 0 0,0 0 0,-1-1 1,0 0-1,0 0 0,0-1 0,-1 1 0,-1-1 0,1 0 1,6-17-1,-2 1 80,0-1 0,-2 0 1,5-34-1,-11 33-125,-4 20-51,-4 15-50,0 10 65,0 0 0,1 0 0,2 0 0,0 1 0,1 0 0,-1 27 0,3-44 40,1 0 0,0-1 0,0 1 0,0 0 0,0-1 0,0 1 0,1-1 0,-1 1 0,1 0 0,0-1 0,-1 1 0,1-1 0,0 0 0,1 1 0,-1-1 0,0 0 0,1 1 0,-1-1 0,4 3 0,-2-3-13,-1-1-1,1 1 1,0-1-1,0 1 1,0-1-1,1 0 1,-1 0-1,0 0 0,0-1 1,1 1-1,-1-1 1,0 0-1,1 0 1,-1 0-1,4-1 1,9 0-286,1-1 1,-1-1-1,-1-1 1,1 0-1,22-9 1,-10 1-81</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34.524"/>
    </inkml:context>
    <inkml:brush xml:id="br0">
      <inkml:brushProperty name="width" value="0.05" units="cm"/>
      <inkml:brushProperty name="height" value="0.05" units="cm"/>
    </inkml:brush>
  </inkml:definitions>
  <inkml:trace contextRef="#ctx0" brushRef="#br0">139 1 16331,'-4'6'348,"-82"123"4403,105-135-4578,35-7 1,-41 12-283,1 0 0,-1 0 0,21 2 0,-28 0 40,0 0 0,-1 0 0,1 0 0,0 0 0,-1 1 0,1 0 0,-1 0 0,1 1 0,-1-1 0,7 6 0,-10-7 76,-1 0 0,0 0-1,0 0 1,0 1 0,0-1 0,0 0 0,-1 0 0,1 1 0,0-1 0,-1 1 0,1-1 0,0 1 0,-1-1 0,0 1 0,1-1 0,-1 1-1,0-1 1,0 1 0,0-1 0,0 1 0,0-1 0,0 1 0,0 0 0,-1-1 0,1 1 0,0-1 0,-1 1 0,0-1 0,1 0-1,-1 1 1,0-1 0,1 1 0,-1-1 0,0 0 0,-1 2 0,-4 4 136,0 1 1,0-1 0,0 0-1,-9 7 1,5-6-56,0 0 0,-1 0 1,1-1-1,-2 0 0,1-1 1,0-1-1,-16 6 0,22-9-221,0-1 0,0 1-1,0-1 1,0 0 0,-1 0-1,1-1 1,0 1 0,0-1-1,-1-1 1,1 1-1,0-1 1,0 1 0,-1-2-1,1 1 1,0 0 0,0-1-1,0 0 1,1 0 0,-1-1-1,-6-3 1,-2-9-606</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36.559"/>
    </inkml:context>
    <inkml:brush xml:id="br0">
      <inkml:brushProperty name="width" value="0.05" units="cm"/>
      <inkml:brushProperty name="height" value="0.05" units="cm"/>
    </inkml:brush>
  </inkml:definitions>
  <inkml:trace contextRef="#ctx0" brushRef="#br0">86 346 17524,'0'0'69,"1"1"1,-1-1-1,0 0 1,1 0-1,-1 0 1,0 0-1,1 0 1,-1 0-1,0 1 0,0-1 1,1 0-1,-1 0 1,0 0-1,0 1 1,1-1-1,-1 0 1,0 0-1,0 1 1,0-1-1,1 0 1,-1 1-1,0-1 1,0 0-1,0 1 1,0-1-1,0 0 1,0 0-1,0 1 1,0-1-1,0 0 0,0 1 1,0-1-1,0 0 1,0 1-1,0-1 1,0 0-1,0 1 1,0-1-1,0 1 1,-1 19 446,-26 147 2899,-25 84-3098,41-210-974,10-38 300,1-5-8,5-23-252,10-38-184,87-324-1382,-98 376 2168,-4 8 14,1 0-1,-1 0 1,1 0 0,0 1-1,0-1 1,0 0 0,0 1-1,1-1 1,-1 1 0,1 0-1,0-1 1,-1 1 0,1 0-1,0 0 1,3-3 0,-5 5 2,1 0 0,-1 0 0,0 0 0,1 0 0,-1 0 0,0-1 0,1 1 0,-1 0 0,0 0 0,1 0 0,-1 0 0,0 0 0,1 0 0,-1 0 0,0 0 0,1 0 0,-1 0 0,0 0 0,1 1 0,-1-1 0,0 0 0,0 0 0,1 0 0,-1 0 0,0 0 0,1 1 0,-1-1 0,0 0 0,0 0 0,1 0 0,-1 1 0,0-1 0,0 0 0,1 1 0,6 14 28,-1 24 24,-6-36-45,12 211 757,-11-131-17,17 106 0,-18-175-908,-8-24-312,-1-3 373,-44-63-265,47 66 349,1-1-1,-1 1 1,2-1-1,0 1 1,0-1-1,-2-13 1,5 23 12,1-1 1,0 0-1,-1 0 1,1 1-1,0-1 1,0 0-1,0 0 1,0 0-1,0 0 1,0 1-1,0-1 1,1 0-1,-1 0 0,1 0 1,-1 1-1,1-1 1,0 0-1,-1 1 1,1-1-1,0 0 1,0 1-1,0-1 1,1 1-1,-1 0 1,0-1-1,0 1 1,1 0-1,-1 0 1,1 0-1,-1 0 1,1 0-1,0 0 1,-1 0-1,1 0 1,0 1-1,-1-1 0,1 0 1,0 1-1,0 0 1,0-1-1,-1 1 1,1 0-1,3 0 1,4 0-3,-1 1 1,1-1-1,-1 2 1,1-1-1,-1 1 0,1 0 1,-1 1-1,8 4 1,4 3 66,0 2 0,-1 1 1,-1 0-1,0 1 1,-1 1-1,0 1 0,-1 0 1,14 20-1,-29-35-46,0 0-1,-1 0 1,1 0 0,0 0-1,0 0 1,0 0-1,0 0 1,0-1-1,0 1 1,0 0 0,0-1-1,0 1 1,0-1-1,1 1 1,1 0 0,-2-1-2,-1-1 0,1 1 0,-1 0 1,1 0-1,-1 0 0,1 0 1,-1 0-1,1-1 0,-1 1 1,1 0-1,-1 0 0,1-1 1,-1 1-1,1 0 0,-1-1 0,1 1 1,-1 0-1,0-1 0,1 1 1,-1-1-1,0 1 0,1-1 1,-1 1-1,0-1 0,2-4 73,0 1 0,-1-1-1,1 0 1,-1 1-1,-1-1 1,2-7 0,0-22 606,-2-54 0,-1 73-509,-1 0 0,0 1 0,-1-1 0,-1 1 0,0-1 0,-6-14 0,13 36-293,0-1 0,1 0 0,0 0 0,0 0 1,0-1-1,1 0 0,0 1 0,0-2 0,1 1 0,-1 0 1,8 3-1,-10-6 91,0 0 0,1 0 0,0-1 0,-1 1 0,1-1 0,0 0 0,0 0 0,-1 0 0,1 0 0,0-1 0,0 0-1,0 0 1,0 0 0,0 0 0,0 0 0,0-1 0,0 0 0,-1 0 0,1 0 0,0 0 0,0-1 0,-1 1 0,1-1 0,3-2 0,2-3 94,1 0 0,-1 0 0,0-1 0,-1-1 0,0 1 0,0-2-1,-1 1 1,12-19 0,-7 5 190,0 1-1,-2-1 0,9-28 1,-14 37-129,0-1 1,-2 0 0,1-1 0,-2 1 0,0-1 0,-1 1-1,0-1 1,-4-25 0,3 40-134,0 0 0,0 1 0,0-1 0,0 0 1,0 0-1,0 0 0,-1 1 0,1-1 0,0 0 0,-1 0 0,1 1 1,-1-1-1,1 0 0,-1 1 0,1-1 0,-1 0 0,1 1 0,-1-1 0,1 1 1,-2-2-1,1 2-3,1 0-1,-1 0 1,0 0 0,1 0 0,-1 0 0,1 1 0,-1-1 0,1 0-1,-1 0 1,1 0 0,-1 0 0,1 1 0,-1-1 0,1 0 0,-1 0-1,1 1 1,-1-1 0,1 0 0,0 1 0,-1-1 0,1 1 0,-1 0-1,-2 2-6,1 0 0,-1 1 0,1-1-1,0 1 1,0 0 0,-2 6 0,-5 22-26,3-1 0,0 2 0,2-1 0,2 0 0,1 1 0,1 0 0,8 57 0,-6-79 20,0 1 1,0-1 0,1 0 0,0 1 0,6 10 0,-8-20 9,-1 0 1,1 0-1,0 0 1,0-1-1,0 1 1,1 0-1,-1-1 1,0 1-1,1 0 1,-1-1-1,1 0 1,-1 1 0,1-1-1,0 0 1,-1 0-1,1 0 1,0 0-1,0 0 1,0 0-1,0 0 1,0-1-1,0 1 1,0-1-1,0 0 1,0 1-1,0-1 1,0 0-1,0 0 1,0 0 0,0 0-1,0-1 1,0 1-1,0 0 1,0-1-1,0 0 1,2 0-1,3-2 11,-1-1 0,0 1 0,0-1 0,-1 0-1,1-1 1,-1 1 0,0-1 0,0 0 0,0 0 0,-1-1-1,0 1 1,4-8 0,4-7 55,-1-1 0,11-27 0,-18 40-46,-1-1-1,0 0 1,0 1-1,-1-1 1,0 0-1,0 0 1,-1 0 0,0 0-1,-1 0 1,-1-14-1,1 23-18,0 1-1,0-1 0,0 0 1,0 0-1,-1 0 0,1 0 0,0 1 1,0-1-1,0 0 0,0 0 1,0 0-1,-1 0 0,1 0 1,0 0-1,0 0 0,0 1 0,0-1 1,-1 0-1,1 0 0,0 0 1,0 0-1,0 0 0,-1 0 1,1 0-1,0 0 0,0 0 1,0 0-1,0 0 0,-1 0 0,1 0 1,0 0-1,0 0 0,0 0 1,-1 0-1,1 0 0,0-1 1,0 1-1,0 0 0,0 0 1,-1 0-1,1 0 0,0 0 0,0 0 1,0 0-1,0-1 0,-1 1 1,1 0-1,0 0 0,0 0 1,0 0-1,0-1 0,0 1 0,0 0 1,0 0-1,0 0 0,0 0 1,0-1-1,0 1 0,0 0 1,0 0-1,-1-1 0,-5 16-69,4-4 33,0-1 1,1 0-1,0 1 0,0-1 0,3 17 1,-2-23 27,0 0 1,1 0-1,-1 0 1,1 0-1,0-1 1,0 1-1,1 0 1,-1 0-1,1-1 1,0 1-1,0-1 1,0 0-1,0 1 1,0-1-1,1 0 1,0 0-1,5 4 1,-7-6 10,1 0 0,1 0 0,-1 0 0,0-1 0,0 1 0,0-1 0,0 1 0,0-1 0,1 0 1,-1 0-1,0 0 0,0 0 0,0 0 0,0 0 0,1-1 0,-1 1 0,0-1 0,0 0 0,0 1 0,0-1 0,0 0 0,0 0 0,0 0 0,2-2 1,4-3 10,0 0 0,0 0 0,13-14 0,-4 2 31,-1 0 1,20-29-1,-30 38-41,-1-1 1,0 1-1,0-1 0,-1 0 0,0 0 0,-1 0 0,5-21 1,-8 31-6,0-1 0,0 1 0,1-1 0,-1 1 0,0-1 0,0 1 0,0-1 0,0 1 0,0-1 0,0 1 1,0-1-1,0 1 0,0-1 0,0 1 0,0-1 0,-1 1 0,1-1 0,0 1 0,0-1 0,0 1 0,-1-1 1,1 1-1,0-1 0,-8 7-69,-7 20-18,9-11 61,1 1 0,0 0 0,1 0 0,-4 26 1,7-31 24,0 0 1,1 0-1,0-1 1,0 1 0,1 0-1,1 0 1,-1 0-1,5 10 1,-6-19 4,1 0 0,-1-1 0,1 1 1,-1 0-1,1-1 0,0 1 0,0-1 1,0 1-1,0-1 0,0 1 0,0-1 1,0 0-1,0 1 0,1-1 0,-1 0 0,0 0 1,1 0-1,-1 0 0,1 0 0,-1 0 1,1 0-1,0-1 0,-1 1 0,1-1 0,0 1 1,-1-1-1,1 1 0,0-1 0,-1 0 1,1 0-1,0 0 0,0 0 0,-1 0 0,1 0 1,0 0-1,0-1 0,-1 1 0,1-1 1,0 1-1,-1-1 0,4-1 0,2-2 11,0 0 0,-1 0 0,1 0-1,-1-1 1,0 0 0,0 0 0,-1 0-1,8-10 1,-3 2 3,-1 0 0,0 0 0,0-1 0,-2-1 0,0 0 0,0 1 0,-2-2 0,0 1 0,5-24 0,-14 62-252,-9 74 20,12-83 165,0 1-1,2-1 1,0 1-1,0-1 1,7 27-1,-8-40 35,1 0 0,-1 0 0,1 1 0,-1-1 0,1 0-1,-1 0 1,1 0 0,0 0 0,0 0 0,-1 0 0,1 0-1,0 0 1,0 0 0,0 0 0,0 0 0,0-1 0,2 2 0,-2-1-7,0-1 0,0 0 1,0 0-1,0 0 1,0 0-1,0 0 1,-1 0-1,1 0 1,0 0-1,0 0 1,0 0-1,0-1 0,0 1 1,0 0-1,0-1 1,-1 1-1,1 0 1,0-1-1,1 0 1,2-2-119,0-1 1,0 1 0,0-1 0,0 0 0,-1 0 0,0-1-1,4-4 1,12-24-796,-1 0 0,-2-1 0,-2-1 0,17-54 0,22-152-1675,-52 232 2650,2-5 256,-1-1-1,0 1 1,-1 0 0,-2-27 0,-2 34 570,-2 15-210,-3 19 241,-3 23-72,3 1 1,-3 76 0,10-101-781,2 1 0,1-1 0,1 1 0,1-1 0,1 0 0,15 43 0,-17-62-142,0 0 0,0-1 1,1 1-1,0-1 0,0 1 1,6 6-1,-9-14-568,-1-6 388,-2-7-16,-16-24 22,-1 1-1,-43-63 1,9 16 2112,52 84-1794,0-1 0,1 1 1,-1-1-1,1 0 1,0 1-1,-1-1 0,1 0 1,-1 1-1,1-1 0,0 0 1,0 0-1,-1 1 1,1-1-1,0 0 0,0 0 1,0 0-1,0 1 1,0-1-1,0 0 0,0 0 1,0 0-1,0 1 0,0-1 1,0 0-1,1 0 1,-1 1-1,0-1 0,0 0 1,1 0-1,-1 1 1,1-1-1,-1 0 0,0 1 1,1-1-1,-1 0 0,1 1 1,0-1-1,-1 1 1,1-1-1,-1 1 0,1-1 1,0 1-1,0-1 1,4-1 116,0 1 1,1 0 0,-1 0-1,0 0 1,9 0 0,3-1-111,14-2-106,-18 3 50,-1-1 0,0 0 0,1-1-1,-1 0 1,0 0 0,0-1 0,20-11 0,-22 4-55,-8-1-42</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36.959"/>
    </inkml:context>
    <inkml:brush xml:id="br0">
      <inkml:brushProperty name="width" value="0.05" units="cm"/>
      <inkml:brushProperty name="height" value="0.05" units="cm"/>
    </inkml:brush>
  </inkml:definitions>
  <inkml:trace contextRef="#ctx0" brushRef="#br0">1 0 16243,'1'10'1425,"9"0"-1217,9 0-408,5-1 424,10-2-24,5 2-152,10-3-240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37.343"/>
    </inkml:context>
    <inkml:brush xml:id="br0">
      <inkml:brushProperty name="width" value="0.05" units="cm"/>
      <inkml:brushProperty name="height" value="0.05" units="cm"/>
    </inkml:brush>
  </inkml:definitions>
  <inkml:trace contextRef="#ctx0" brushRef="#br0">222 0 17092,'-30'8'1191,"0"2"-1,1 1 1,1 1 0,-1 1 0,-41 27 0,70-40-1194,0 1 0,-1-1 0,1 0 0,-1 0 0,1 0 0,0 1 0,-1-1 0,1 0 0,0 1 0,0-1 0,-1 0 0,1 0 0,0 1 0,0-1 0,-1 1 0,1-1 0,0 0 0,0 1 0,0-1 0,0 0 0,-1 1 0,1-1 0,0 1-1,0-1 1,0 0 0,0 1 0,0-1 0,0 1 0,10 5-352,26-3-565,-30-3 746,6 1-192,0 0 0,0 1 1,0 0-1,0 0 1,-1 1-1,1 1 1,17 8-1,-26-11 339,1 1 1,-1 1-1,1-1 0,-1 0 0,0 1 0,0 0 0,0 0 1,0 0-1,0 0 0,-1 0 0,1 0 0,-1 1 0,0-1 1,0 1-1,0 0 0,-1-1 0,1 1 0,-1 0 0,0 0 0,0 0 1,0 0-1,-1 0 0,1 0 0,-1 0 0,0 8 0,-1-6 85,1 1-1,-1-1 1,0 0-1,-1 0 1,1 0-1,-1 0 1,0 0-1,-1 0 1,0 0-1,0-1 1,0 0-1,0 1 0,-6 5 1,7-8-44,-1 0 0,0 0 0,0-1 0,-1 1 0,1-1 0,0 0 0,-1 0 0,1 0 0,-1 0 0,0-1 0,1 1 0,-1-1 0,0 0 0,0 0 0,0-1 0,0 1 0,0-1 0,0 1 0,0-1 0,0-1 0,0 1 0,-4-1 0,-34-10 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43:40.451"/>
    </inkml:context>
    <inkml:brush xml:id="br0">
      <inkml:brushProperty name="width" value="0.05" units="cm"/>
      <inkml:brushProperty name="height" value="0.05" units="cm"/>
    </inkml:brush>
  </inkml:definitions>
  <inkml:trace contextRef="#ctx0" brushRef="#br0">0 116 8082,'74'-5'1537,"-53"2"-1094,0 2-1,43 1 0,123 30 1137,8 1-861,-73-22-678,0-5 0,0-6 0,0-5 0,147-28 0,-63 1-26,0 9-1,294 1 1,-293 28 11,464-4 46,-269-27-44,98-4-11,1 32 12,-206 17 0,575 19 180,32-19 267,-148 0-229,632 24-171,-446-7-23,-296-14 55,637-2 12,-936-19-110,145 1 2,1075 23 190,-197-26 167,-334-9-645,-110 2 63,1320 6 238,-843 7 1,-456-5-34,376 33 33,-110-25 15,-1165-8-31,208-1-68,-178 5 229,98 15 1,-168-18-258,-6 0 74</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37.979"/>
    </inkml:context>
    <inkml:brush xml:id="br0">
      <inkml:brushProperty name="width" value="0.05" units="cm"/>
      <inkml:brushProperty name="height" value="0.05" units="cm"/>
    </inkml:brush>
  </inkml:definitions>
  <inkml:trace contextRef="#ctx0" brushRef="#br0">21 210 14515,'0'0'77,"0"-1"-1,0 1 1,-1 0-1,1 0 0,0-1 1,-1 1-1,1 0 1,-1 0-1,1 0 1,0-1-1,-1 1 1,1 0-1,-1 0 1,1 0-1,0 0 1,-1 0-1,1 0 1,-1 0-1,1 0 0,-1 0 1,1 0-1,0 0 1,-1 0-1,1 0 1,-1 0-1,1 0 1,0 0-1,-1 1 1,1-1-1,-1 0 1,1 0-1,0 0 1,-1 1-1,1-1 0,0 0 1,-1 0-1,1 1 1,0-1-1,-1 0 1,1 1-1,0-1 1,0 0-1,0 1 1,-1-1-1,1 1 1,0-1-1,0 0 1,0 1-1,0-1 1,0 1-1,-1-1 0,1 0 1,0 1-1,0-1 1,0 1-1,0-1 1,0 1-1,1-1 1,-1 1-21,0-1 0,1 1 0,-1-1 0,0 1 0,1-1 0,-1 0 0,1 1 0,-1-1 0,0 0 0,1 1 0,-1-1 0,1 0 0,-1 0 0,1 0 0,-1 1 0,1-1 0,0 0 0,-1 0 0,1 0 0,-1 0 0,1 0 0,-1 0 0,1 0 0,-1 0 0,1 0 0,0 0 0,-1 0 0,1 0 0,-1-1 1,1 1-1,-1 0 0,1 0 0,-1 0 0,1-1 0,0 0 0,21-8 634,-13 3-477,0 0 0,0 0-1,0-1 1,0-1 0,-1 0 0,-1 0 0,13-17 0,-15 20-147,-2-1 0,1 0 0,-1 0 0,1 0 0,-2 0 0,1-1 0,-1 1 0,0-1 0,0 1 0,-1-1 0,0 0 0,0 0 0,0-12 0,-1 17-58,0 1-1,0-1 0,0 1 0,0-1 1,-1 1-1,1 0 0,0-1 1,-1 1-1,1-1 0,-1 1 1,1 0-1,-1-1 0,0 1 1,1 0-1,-1 0 0,0-1 0,0 1 1,0 0-1,0 0 0,0 0 1,0 0-1,0 0 0,-1 0 1,1 1-1,0-1 0,0 0 1,-1 1-1,1-1 0,0 0 0,-1 1 1,1 0-1,-1-1 0,1 1 1,0 0-1,-1 0 0,1 0 1,-4 0-1,2 0-8,-1 1 0,1-1-1,0 1 1,-1 0 0,1 0 0,0 1 0,0-1-1,0 1 1,0-1 0,0 1 0,0 0 0,0 0 0,0 1-1,-3 3 1,-2 4-35,1 0-1,0 1 0,0-1 0,1 1 1,1 1-1,0-1 0,0 1 1,1 0-1,-2 14 0,1-6-44,2 1 0,1-1-1,0 1 1,2 35 0,1-50 49,-1-1 0,1 0 0,0 0 0,0 1 0,0-1 0,1 0 0,0 0 0,0 0 0,3 5 0,-4-9 24,0 1 1,0-1-1,0 0 0,0 0 0,0 0 0,0 1 1,1-1-1,-1 0 0,0-1 0,1 1 0,-1 0 0,1 0 1,-1 0-1,1-1 0,-1 1 0,1-1 0,-1 1 0,1-1 1,-1 0-1,1 0 0,0 1 0,-1-1 0,1 0 1,0 0-1,-1-1 0,1 1 0,-1 0 0,1 0 0,0-1 1,-1 1-1,1-1 0,-1 0 0,3 0 0,5-3-1,-1-1 1,1 0-1,-1 0 0,1-1 0,-2 0 0,14-12 0,38-50 69,-45 50-1,1 1 0,0 1 1,25-22-1,-39 37-61,1 0 0,-1 0 0,0 0 1,1 0-1,-1 1 0,1-1 0,-1 0 0,1 1 0,-1-1 0,1 1 0,-1-1 0,1 1 1,-1 0-1,1-1 0,2 1 0,-3 0-2,-1 1-1,1-1 1,0 0 0,0 1 0,0-1 0,0 0-1,0 1 1,-1-1 0,1 1 0,0-1-1,0 1 1,-1-1 0,1 1 0,0 0 0,-1-1-1,1 1 1,-1 0 0,1 0 0,0 1-1,2 4-24,-1 0 0,0 0-1,0 0 1,0 1 0,1 12 0,-1-6 11,0 1-13,-1-6 55,0 1 0,1-1 1,0 1-1,4 10 0,-6-18-12,1 0 0,-1 0-1,0-1 1,1 1 0,-1 0 0,1 0-1,-1-1 1,1 1 0,-1 0-1,1-1 1,0 1 0,-1-1 0,1 1-1,0-1 1,-1 1 0,1-1 0,0 1-1,0-1 1,-1 0 0,3 1 0,-2-1 9,0 0-1,0 0 1,1-1 0,-1 1 0,0 0 0,0-1 0,0 1 0,0-1 0,0 1 0,0-1 0,0 1 0,0-1-1,0 0 1,0 0 0,0 1 0,0-1 0,0 0 0,0 0 0,0-1 0,43-54 661,-35 42-563,1 0 0,1 1 0,0 0-1,25-21 1,-34 32-126,-1 1 0,1 0 0,0 0 0,0 0 0,-1 0 0,1 0 0,0 0 0,0 1 0,0-1 0,0 0 0,0 1 0,0 0 0,4-1 0,-5 1-1,0 0 0,1 1 0,-1-1 0,0 0-1,0 1 1,0-1 0,0 1 0,1-1 0,-1 1 0,0-1-1,0 1 1,0 0 0,0 0 0,0-1 0,0 1-1,0 0 1,0 1 0,4 5-34,-2-1 0,1 1 1,-1 0-1,0 0 0,-1 0 0,3 10 1,-3-11 28,0 1 0,0-1 0,0 0 0,6 10 1,-7-16 11,0 1 1,-1-1 0,1 1 0,0-1 0,-1 1-1,1-1 1,0 0 0,-1 1 0,1-1 0,0 0 0,0 0-1,0 1 1,-1-1 0,1 0 0,0 0 0,0 0-1,0 0 1,-1 0 0,1 0 0,0 0 0,0 0 0,0-1-1,0 1 1,-1 0 0,1 0 0,0-1 0,0 1-1,-1 0 1,1-1 0,0 1 0,-1-1 0,1 1-1,0-1 1,-1 1 0,1-1 0,-1 1 0,1-1 0,-1 0-1,1 0 1,28-32-694,-23 26 203,13-18-93,-17 23 235</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38.416"/>
    </inkml:context>
    <inkml:brush xml:id="br0">
      <inkml:brushProperty name="width" value="0.05" units="cm"/>
      <inkml:brushProperty name="height" value="0.05" units="cm"/>
    </inkml:brush>
  </inkml:definitions>
  <inkml:trace contextRef="#ctx0" brushRef="#br0">16 41 17508,'-11'-13'1312,"8"7"-1592,2 3 2016,1-1-903,4-3-209,4 0-296</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38.848"/>
    </inkml:context>
    <inkml:brush xml:id="br0">
      <inkml:brushProperty name="width" value="0.05" units="cm"/>
      <inkml:brushProperty name="height" value="0.05" units="cm"/>
    </inkml:brush>
  </inkml:definitions>
  <inkml:trace contextRef="#ctx0" brushRef="#br0">201 29 15371,'-19'-9'1295,"11"5"-622,1 1 0,-1 0 1,1 0-1,-13-2 0,17 4-534,0 1 1,0 0-1,1 0 0,-1 0 1,0 0-1,1 0 1,-1 1-1,0-1 0,1 1 1,-1 0-1,1-1 1,-1 1-1,1 1 0,-1-1 1,1 0-1,0 1 0,-5 2 1,-6 8 87,1 1 1,1 0-1,0 0 1,-17 28-1,22-26-52,6-15-173,0 1 1,0-1 0,0 0 0,1 0 0,-1 1 0,0-1 0,0 0 0,0 0 0,0 1 0,1-1 0,-1 0 0,0 0 0,0 1 0,0-1 0,1 0 0,-1 0 0,0 0 0,0 0 0,1 1 0,-1-1 0,0 0 0,0 0 0,1 0 0,-1 0 0,0 0 0,1 0-1,-1 0 1,0 0 0,0 0 0,1 0 0,30-5 23,-21 2-42,22-4-57,54-5-1,-77 11 64,0 1 0,1 0 0,-1 0-1,0 1 1,1 0 0,-1 1 0,0 0 0,0 0 0,0 1 0,13 6 0,-21-8 18,0-1 1,0 1 0,0-1-1,0 1 1,0-1-1,-1 1 1,1-1 0,0 1-1,0 0 1,-1-1-1,1 1 1,0 0 0,-1 0-1,1 0 1,-1-1-1,1 1 1,-1 0 0,1 0-1,-1 0 1,0 0-1,1 0 1,-1 0 0,0 0-1,0 0 1,0 0-1,0 2 1,0-1 9,-1 0 1,1-1 0,-1 1-1,0 0 1,0 0-1,1 0 1,-1-1-1,-1 1 1,1-1-1,0 1 1,0 0-1,-3 1 1,-4 5 75,-1-2-1,0 1 1,-15 8 0,6-5-63,-33 14 0,46-22-172,1 0 0,-1-1 1,1 0-1,-1 0 0,0 0 0,0 0 0,0-1 0,1 1 0,-1-1 1,0-1-1,0 1 0,0-1 0,-7-1 0,11 1 120,0 1-1,0-1 1,0 1 0,1-1-1,-1 0 1,0 1-1,0-1 1,0 0 0,1 0-1,-1 0 1,0 0-1,1 0 1,-1 0 0,1 1-1,-1-1 1,1-1-1,-1 1 1,1 0 0,0 0-1,0 0 1,-1 0-1,1 0 1,0 0-1,0 0 1,0 0 0,0 0-1,0 0 1,0-1-1,0 1 1,1 0 0,-1 0-1,0 0 1,1 0-1,-1 0 1,1 0 0,-1 0-1,1 0 1,-1 0-1,1 0 1,0-1 0,13-15-603</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39.327"/>
    </inkml:context>
    <inkml:brush xml:id="br0">
      <inkml:brushProperty name="width" value="0.05" units="cm"/>
      <inkml:brushProperty name="height" value="0.05" units="cm"/>
    </inkml:brush>
  </inkml:definitions>
  <inkml:trace contextRef="#ctx0" brushRef="#br0">107 423 15299,'0'0'46,"0"-1"0,1 1-1,-1 0 1,0 0 0,0 0-1,0 0 1,0-1 0,0 1 0,1 0-1,-1 0 1,0-1 0,0 1-1,0 0 1,0 0 0,0-1-1,0 1 1,0 0 0,0 0-1,0 0 1,0-1 0,0 1 0,0 0-1,0 0 1,0-1 0,0 1-1,0 0 1,0 0 0,0-1-1,0 1 1,0 0 0,-1 0 0,1-1-1,0 1 1,0 0 0,0 0-1,0 0 1,0-1 0,-1 1-1,1 0 1,0 0 0,0 0 0,-12 4 696,-14 14 232,19-9-760,0-1 1,0 1 0,1 0-1,0 1 1,0 0-1,1 0 1,0 0 0,-3 11-1,5-14-182,1 0 0,0 0 0,1 1 1,-1-1-1,1 0 0,1 1 0,-1-1 0,1 1 0,1-1 0,-1 1 0,1-1 0,0 0 0,3 8 0,-3-13-23,0 0-1,0 0 1,0 0-1,0 0 1,0 0 0,1 0-1,-1-1 1,0 1-1,1 0 1,0-1-1,-1 1 1,1-1-1,0 0 1,0 1 0,0-1-1,0 0 1,0 0-1,0 0 1,0-1-1,0 1 1,0 0 0,0-1-1,0 1 1,0-1-1,1 0 1,-1 0-1,0 0 1,0 0-1,3 0 1,3-1 49,0 0 0,0-1 1,0 0-1,0 0 0,-1 0 0,16-8 0,-6 1 119,0-2 0,0 0 0,-1-1 0,0 0 0,-1-1-1,21-24 1,-6 2 369,42-66 0,-72 101-550,0 0 0,0-1 0,0 1 0,1 0 0,-1 0 0,0-1 0,0 1 0,0 0 1,0-1-1,1 1 0,-1 0 0,0 0 0,0 0 0,0-1 0,1 1 0,-1 0 0,0 0 0,0 0 0,1-1 0,-1 1 0,0 0 0,1 0 0,-1 0 0,0 0 0,1 0 0,-1 0 0,0 0 0,1-1 0,-1 1 0,0 0 0,1 0 0,2 10-310,-3 22-484,0-30 734,-5 47-1054,-1 48 92,6-96 1049,1 14-69,-1-14 37,1-1 0,-1 0 0,0 1 0,0-1 0,0 0 0,0 0 1,0 1-1,0-1 0,0 0 0,0 1 0,1-1 0,-1 0 0,0 0 0,0 1 0,0-1 0,1 0 0,-1 0 1,0 0-1,0 1 0,1-1 0,-1 0 0,0 0 0,0 0 0,1 0 0,-1 0 0,0 1 0,0-1 0,1 0 1,-1 0-1,0 0 0,1 0 0,-1 0 0,0 0 0,1 0 0,-1 0 0,0 0 0,1 0 0,13-8-167</inkml:trace>
  <inkml:trace contextRef="#ctx0" brushRef="#br0" timeOffset="1">590 14 14979,'-5'-13'1133,"5"13"-1112,0 0 0,0 0-1,0 0 1,-1 0 0,1 0-1,0 0 1,0 0 0,-1 0 0,1 0-1,0 0 1,0 0 0,0 0-1,-1 0 1,1 0 0,0 0-1,0 0 1,0 0 0,-1 0-1,1 0 1,0 0 0,0 0-1,-1 0 1,1 0 0,0 0-1,0 0 1,0 0 0,0 1 0,-1-1-1,1 0 1,0 0 0,0 0-1,0 0 1,0 0 0,-1 1-1,-1 2 87,0 1-1,-1-1 1,1 1 0,0-1-1,1 1 1,-3 6-1,-14 48 962,3 0-1,2 2 1,2 0-1,-4 100 1,15-146-880,0 41 405,0-53-539,0 1 0,1-1 0,-1 1 1,1-1-1,-1 1 0,1-1 0,0 1 0,0-1 0,0 0 0,0 0 0,1 1 0,-1-1 0,1 0 0,-1 0 0,1 0 0,0 0 1,1 1-1,-1-2-22,0 0 1,0 0 0,0-1 0,-1 1 0,1-1 0,0 1-1,0-1 1,0 0 0,0 0 0,0 0 0,0 0 0,0 0-1,0 0 1,0 0 0,0-1 0,-1 1 0,1-1 0,0 1-1,0-1 1,0 0 0,2-1 0,41-26 172,-31 19-123,7-6-24,-16 11-95,1-1 1,0 1-1,1 0 1,-1 0-1,1 1 0,0-1 1,-1 2-1,1-1 1,1 1-1,-1 0 0,10-1 1,-17 3 19,1 0 0,0 0 1,0 0-1,0 0 0,0 0 0,0 0 1,0 0-1,0 0 0,0 1 0,0-1 1,-1 0-1,1 1 0,0-1 0,0 1 1,0-1-1,-1 1 0,1-1 0,0 1 1,0-1-1,-1 1 0,1 0 1,-1 0-1,1-1 0,0 1 0,-1 0 1,1 1-1,0 0-16,-1 0 0,1 0 0,-1 0 0,1 0 1,-1 1-1,0-1 0,0 0 0,0 0 0,0 1 0,-1 3 0,-1 5-73,-1 0 0,0 0 0,-7 13 0,-11 19 51,15-32 103,0 0 0,0 0 0,2 0 0,-5 15 1,9-25-38,-1-1 0,1 1 0,0 0 0,-1 0 0,1 0 0,0-1 0,0 1 0,0 0 0,0 0 0,0-1 0,0 1 0,0 0 0,0 0 0,0 0 0,0-1 0,0 1 0,0 0 0,1 0 0,-1-1 0,0 1 0,1 0 0,-1 0 0,0-1 0,1 1 0,-1 0 0,1-1 0,-1 1 0,1-1 1,-1 1-1,1 0 0,-1-1 0,1 1 0,0-1 0,-1 0 0,1 1 0,0-1 0,0 1 0,-1-1 0,1 0 0,0 0 0,0 1 0,-1-1 0,1 0 0,0 0 0,0 0 0,-1 0 0,1 0 0,0 0 0,0 0 0,0 0 0,-1 0 0,1 0 0,0-1 0,1 1 0,6-2 53,0 0-1,0-1 1,0 0-1,7-3 1,-12 4-47,16-6-8,-1-2 0,22-14 0,-33 20-189,-1-1 1,1 0-1,-1-1 0,0 1 0,-1-1 0,0 0 1,0 0-1,7-12 0,-10 15 138,-1 1-1,0 0 0,0-1 1,-1 1-1,1-1 1,-1 1-1,1-1 1,-1 1-1,0-1 1,0 0-1,0 1 1,0-1-1,0 1 1,0-1-1,-1 1 1,0-1-1,0-2 1,-17-18-453</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39.728"/>
    </inkml:context>
    <inkml:brush xml:id="br0">
      <inkml:brushProperty name="width" value="0.05" units="cm"/>
      <inkml:brushProperty name="height" value="0.05" units="cm"/>
    </inkml:brush>
  </inkml:definitions>
  <inkml:trace contextRef="#ctx0" brushRef="#br0">3 0 17308,'-3'6'1424,"9"1"-1096,5-1-144,12-1 360,4-2-440,11 0 40,6 2-104,2-7-144</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40.146"/>
    </inkml:context>
    <inkml:brush xml:id="br0">
      <inkml:brushProperty name="width" value="0.05" units="cm"/>
      <inkml:brushProperty name="height" value="0.05" units="cm"/>
    </inkml:brush>
  </inkml:definitions>
  <inkml:trace contextRef="#ctx0" brushRef="#br0">43 334 17708,'3'-1'170,"-1"1"1,0-1-1,0 1 0,1-1 1,-1 0-1,0 0 1,0 0-1,0 0 1,0-1-1,0 1 0,0 0 1,0-1-1,0 1 1,0-1-1,-1 0 0,1 0 1,1-2-1,25-39 770,-24 36-658,10-17 332,13-32 0,-23 48-477,-1 0 0,0 0 1,-1-1-1,0 1 0,0-1 0,-1 1 0,0-1 1,-1-9-1,0 17-108,0 0 1,0 0-1,0 0 1,0-1-1,0 1 1,0 0-1,0 0 0,0 0 1,0 0-1,-1 0 1,1 0-1,-1 0 1,1 0-1,-1 0 1,1 0-1,-1 0 1,1 0-1,-1 1 0,0-1 1,1 0-1,-1 0 1,0 0-1,0 1 1,0-1-1,-1 0 1,1 1-6,0-1 1,0 1 0,-1 0 0,1 1 0,0-1 0,0 0 0,-1 0 0,1 0-1,0 1 1,0-1 0,0 1 0,-1-1 0,1 1 0,0-1 0,0 1-1,0-1 1,-2 3 0,-3 2 40,-1 0-1,1 1 1,0 0 0,-10 13-1,3 2-14,0 0-1,1 0 0,1 1 0,-14 42 1,20-48-59,0 1 0,1 0 0,1 0 0,1 0 1,0 0-1,1 1 0,2 25 0,-1-41-47,1 1 0,-1-1-1,0 1 1,1-1 0,-1 0-1,1 1 1,0-1 0,0 1 0,0-1-1,0 0 1,0 0 0,0 0-1,0 0 1,1 0 0,-1 0 0,1 0-1,0 0 1,-1 0 0,1 0-1,0-1 1,0 1 0,0-1 0,0 0-1,1 0 1,-1 1 0,0-1-1,4 1 1,-2-2-107,0 1 0,0-1 1,1 0-1,-1 0 0,0 0 0,0 0 1,0-1-1,0 0 0,0 0 0,0 0 0,0 0 1,0-1-1,0 1 0,0-1 0,5-3 0,20-16-490,2-4-177</inkml:trace>
  <inkml:trace contextRef="#ctx0" brushRef="#br0" timeOffset="1">433 20 20172,'-2'-2'92,"-1"0"-1,1 0 0,-1 0 0,1 0 0,-1 1 1,0-1-1,0 1 0,1 0 0,-1 0 0,0 0 1,0 0-1,0 1 0,0-1 0,-1 1 0,1-1 1,0 1-1,0 0 0,0 0 0,0 1 0,0-1 1,0 1-1,0-1 0,0 1 0,0 0 0,0 0 1,0 0-1,0 1 0,1-1 0,-1 1 0,0-1 1,1 1-1,-5 4 0,0 0-16,1 0 0,-1 0 1,1 0-1,1 1 0,0 0 0,-1 0 0,2 1 1,-1-1-1,1 1 0,-5 14 0,6-14-72,1 1-1,0-1 1,0 1-1,1-1 1,0 1-1,0-1 1,2 17 0,-1-22-21,0 0 1,1-1 0,-1 1 0,1 0 0,0 0 0,0-1 0,0 1 0,1-1 0,-1 1-1,0-1 1,1 1 0,0-1 0,-1 0 0,1 0 0,0 0 0,0 0 0,0 0 0,1 0-1,-1-1 1,0 1 0,1 0 0,-1-1 0,1 0 0,-1 0 0,1 0 0,0 0-1,3 1 1,14 2-215,0-2 0,0 0 1,1-1-1,21-2 0,-15 0-444,43 5 0,-61-3 523,-1 1 0,0 0 0,0 0 0,-1 0 0,1 1 0,0 0 0,-1 1 0,0 0 0,12 7 0,-18-10 140,1 0 0,-1 0 0,1 0 0,-1 1 0,0-1 0,0 0 0,1 1 0,-1-1 0,0 1 0,0-1 0,0 1 0,0 0 0,-1-1 0,1 1-1,0 0 1,-1-1 0,1 1 0,-1 0 0,0 0 0,1 3 0,-1-2 32,-1-1-1,1 1 1,-1 0 0,0-1-1,0 1 1,0-1 0,0 1-1,0-1 1,0 1 0,-1-1-1,1 0 1,-4 4 0,-3 3 183,0-1 0,-1 0 0,-1 0 0,-19 12 0,11-8 5,-1-2-1,0 0 0,0-1 1,-1-1-1,0 0 0,0-2 1,-1 0-1,0-2 1,0 0-1,-31 1 0,14-7-103</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40.671"/>
    </inkml:context>
    <inkml:brush xml:id="br0">
      <inkml:brushProperty name="width" value="0.05" units="cm"/>
      <inkml:brushProperty name="height" value="0.05" units="cm"/>
    </inkml:brush>
  </inkml:definitions>
  <inkml:trace contextRef="#ctx0" brushRef="#br0">52 0 17860,'3'22'1331,"0"0"0,-2 0 0,-1 1 0,-4 37 0,-21 103-1033,-4 38 29,28-189-278,1 1-1,0-1 1,1 0 0,3 19-1,-3-28-37,0 0 1,0 0-1,0 1 0,0-1 0,0 0 1,1 0-1,0 0 0,-1 0 0,1-1 0,0 1 1,0 0-1,1-1 0,-1 1 0,1-1 1,-1 0-1,1 0 0,-1 0 0,1 0 0,0 0 1,6 2-1,0-1-13,0-1 1,-1 0-1,1-1 1,0 0-1,1 0 1,-1-1-1,0 0 1,0 0-1,0-1 1,10-2-1,12-3 308,44-16 0,-74 22-299,11-3 53,0-1 0,-1-1 1,1 0-1,14-9 0,2-7 56</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41.694"/>
    </inkml:context>
    <inkml:brush xml:id="br0">
      <inkml:brushProperty name="width" value="0.05" units="cm"/>
      <inkml:brushProperty name="height" value="0.05" units="cm"/>
    </inkml:brush>
  </inkml:definitions>
  <inkml:trace contextRef="#ctx0" brushRef="#br0">0 68 17668,'4'-11'1906,"-4"16"-1088,2 21 97,-2-22-830,39 169 1327,-33-155-1390,0-1 0,1 0 0,0 0-1,2-1 1,0 1 0,0-2 0,19 23-1,-25-35 7,-1 0 1,1-1-1,0 1 0,-1-1 0,1 1 0,0-1 1,0 0-1,0-1 0,1 1 0,4 1 0,-6-2 9,0 0-1,0-1 0,0 0 0,1 0 1,-1 0-1,0 0 0,0 0 0,1 0 1,-1 0-1,0 0 0,0-1 0,0 0 1,1 1-1,-1-1 0,0 0 0,0 0 1,0 0-1,3-2 0,2-3 71,0 1-1,-1-1 1,1 0-1,-1-1 1,-1 0-1,0 0 1,0 0-1,0 0 1,-1-1-1,0 1 1,0-1-1,3-9 1,2-11 266,0 0-1,5-38 1,-12 58-308,1-7-13,0 1 1,-1 0-1,0-1 0,-1 0 1,-1 1-1,-3-30 0,3 73-703,3-13 453,1-1-1,1 1 0,0 0 1,0-1-1,16 27 1,-19-38 167,0-1 0,1 0-1,-1 1 1,1-1 0,0 0 0,0 0 0,0-1 0,0 1 0,0-1 0,1 1 0,-1-1 0,7 3 0,-7-4 28,0-1-1,0 1 1,0 0 0,0-1 0,0 0-1,0 0 1,0 0 0,0 0 0,0 0-1,0-1 1,0 1 0,0-1 0,0 0-1,0 0 1,0 0 0,-1 0 0,1-1-1,0 1 1,3-3 0,1-1 35,-1 0 0,0 0 0,0 0-1,0-1 1,-1 0 0,1 0 0,-1-1 0,-1 1 0,1-1 0,3-9-1,-5 10 4,0 1 0,-1-1 0,1 0 0,-1 0 0,-1 0 0,1 0 0,-1 0 0,0-1 0,-1 1 0,1 0 0,-1 0 0,-1-1 0,-1-10 0,2 16-32,0 0 0,0 1-1,0-1 1,0 0 0,0 0-1,-1 0 1,1 0 0,0 0 0,-1 1-1,1-1 1,-1 0 0,1 0-1,-1 1 1,1-1 0,-1 0 0,1 1-1,-1-1 1,0 0 0,1 1-1,-1-1 1,0 1 0,1-1 0,-1 1-1,0 0 1,0-1 0,0 1-1,1 0 1,-1-1 0,0 1-1,0 0 1,0 0 0,0 0 0,0 0-1,1 0 1,-1 0 0,0 0-1,0 0 1,0 0 0,0 0 0,0 0-1,1 0 1,-3 1 0,0 0-3,0 1 1,1-1 0,-1 1-1,0 0 1,1 0 0,-1 0-1,1 0 1,-1 0 0,1 0-1,-3 5 1,-1 3-3,0-1 0,1 2 0,0-1 0,0 1 0,2-1 0,-1 1 0,1 0 0,1 1 0,0-1 0,0 0 0,1 1 0,1-1 0,1 22 0,0-31 7,-1 1 1,0-1-1,1 0 0,-1 1 0,1-1 0,0 0 1,-1 0-1,1 0 0,0 0 0,0 0 1,1 0-1,-1 0 0,0 0 0,1 0 1,-1 0-1,1 0 0,0-1 0,-1 1 0,1-1 1,0 1-1,0-1 0,0 0 0,0 0 1,0 0-1,0 0 0,0 0 0,1 0 0,-1-1 1,0 1-1,0-1 0,1 1 0,-1-1 1,0 0-1,1 0 0,-1 0 0,0 0 0,5-1 1,7-1 55,0-1 0,0 0 0,0-1 0,24-11 0,-37 14-58,32-12 81,195-71 381,-228 83-460,1 1 0,-1 0-1,0 0 1,1 0-1,-1 0 1,1 0 0,-1 0-1,1 0 1,-1-1 0,0 1-1,1 0 1,-1 0-1,0-1 1,1 1 0,-1 0-1,0 0 1,1-1 0,-1 1-1,0 0 1,1-1-1,-1 1 1,0 0 0,0-1-1,0 1 1,1-1-1,-1 1 1,0 0 0,0-1-1,0 1 1,0-1 0,0 1-1,0-1 1,0 1-1,0-1 1,0 1 0,0 0-1,0-1 1,0 1 0,0-1-1,0 1 1,0-1-1,0 1 1,0 0 0,0-1-1,-1 1 1,1-1 0,0 1-1,0 0 1,-1-1-1,1 1 1,0 0 0,-1-1-1,-19-19 142,17 17-109,-32-28 106,-83-80-874,117 111 696,1 0 0,0 0-1,0 0 1,0 0 0,-1 0 0,1-1-1,0 1 1,0 0 0,0 0-1,0 0 1,-1-1 0,1 1-1,0 0 1,0 0 0,0 0-1,0-1 1,0 1 0,0 0 0,0 0-1,0 0 1,0-1 0,0 1-1,0 0 1,0 0 0,0-1-1,0 1 1,0 0 0,0 0 0,0-1-1,0 1 1,0 0 0,0 0-1,0 0 1,0-1 0,0 1-1,0 0 1,0 0 0,0 0 0,0-1-1,1 1 1,-1 0 0,0 0-1,0 0 1,0-1 0,0 1-1,1 0 1,-1 0 0,0 0 0,0 0-1,0 0 1,1 0 0,-1-1-1,0 1 1,0 0 0,1 0-1,-1 0 1,0 0 0,14-1-1113,119 9-5903,-85-10 5772</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42.097"/>
    </inkml:context>
    <inkml:brush xml:id="br0">
      <inkml:brushProperty name="width" value="0.05" units="cm"/>
      <inkml:brushProperty name="height" value="0.05" units="cm"/>
    </inkml:brush>
  </inkml:definitions>
  <inkml:trace contextRef="#ctx0" brushRef="#br0">168 367 18052,'0'0'59,"0"-1"1,0 1-1,0 0 0,0-1 0,0 1 1,0 0-1,0-1 0,0 1 1,0 0-1,-1 0 0,1-1 1,0 1-1,0 0 0,0 0 1,0-1-1,0 1 0,-1 0 1,1 0-1,0-1 0,0 1 1,-1 0-1,1 0 0,0 0 1,0-1-1,-1 1 0,1 0 1,0 0-1,0 0 0,-1 0 1,1 0-1,0 0 0,0 0 1,-1-1-1,1 1 0,-1 0 1,-14 3 706,-14 10 346,20-5-896,0 0 0,1 1-1,0-1 1,0 2 0,1-1 0,0 1-1,1 0 1,0 0 0,-7 18 0,6-12-153,1 1 1,0 0 0,1 0 0,1 0 0,-3 32 0,7-44-57,0 1 0,0-1 0,0 1 0,1-1 0,-1 0 0,3 8 1,-2-11-6,-1-1 1,0 0-1,1 0 1,-1 0-1,1 1 1,0-1-1,-1 0 1,1 0-1,0 0 0,0 0 1,-1 0-1,1 0 1,0 0-1,0 0 1,0-1-1,0 1 1,0 0-1,0 0 1,1-1-1,-1 1 1,0-1-1,0 1 1,0-1-1,1 1 1,-1-1-1,0 0 1,0 0-1,1 0 1,-1 1-1,0-1 1,1 0-1,-1-1 1,2 1-1,4-2 21,-1 1 0,0-1 0,1-1 0,-1 1 0,0-1 0,0 0 0,-1-1 0,1 1 0,7-8 0,48-44 270,-53 47-245,29-30 287,-2-1 0,-2-2 0,46-74 0,-59 82-122,-2-2-1,-1 0 1,-2 0-1,-1-2 1,14-61-1,-26 88-185,0 1 0,-1-1 0,0 0 0,0 0 0,-2-18 0,1 28-28,0 0 1,0 0-1,0-1 1,0 1-1,0 0 1,0 0 0,0 0-1,0-1 1,0 1-1,0 0 1,0 0-1,0 0 1,0-1-1,0 1 1,0 0 0,0 0-1,-1 0 1,1-1-1,0 1 1,0 0-1,0 0 1,0 0 0,0 0-1,-1-1 1,1 1-1,0 0 1,0 0-1,0 0 1,0 0-1,-1 0 1,1 0 0,0-1-1,0 1 1,-1 0-1,1 0 1,0 0-1,0 0 1,0 0-1,-1 0 1,1 0 0,0 0-1,0 0 1,0 0-1,-1 0 1,1 0-1,0 0 1,0 0-1,-1 1 1,1-1 0,0 0-1,0 0 1,0 0-1,-1 0 1,1 0-1,0 0 1,0 0 0,0 1-1,0-1 1,-1 0-1,1 0 1,0 1-1,-10 12-54,-2 11 9,1 1-1,1 0 1,-12 49 0,-6 86-437,24-136 262,2 1 0,0 0 1,2-1-1,1 1 0,5 39 1,-5-61 200,0 0 1,0-1 0,-1 1 0,1-1 0,1 1 0,-1-1 0,0 1 0,1-1 0,-1 0 0,1 0 0,-1 1-1,1-1 1,0 0 0,0-1 0,0 1 0,0 0 0,1 0 0,-1-1 0,0 0 0,1 1 0,4 1-1,23 0-368</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42.528"/>
    </inkml:context>
    <inkml:brush xml:id="br0">
      <inkml:brushProperty name="width" value="0.05" units="cm"/>
      <inkml:brushProperty name="height" value="0.05" units="cm"/>
    </inkml:brush>
  </inkml:definitions>
  <inkml:trace contextRef="#ctx0" brushRef="#br0">76 109 13339,'7'-16'1108,"-3"10"-574,-1 0 0,0 0 1,-1-1-1,1 1 0,2-12 0,-8 16 1253,-3 7-898,-7 8 65,0 3-279,2 0-1,0 1 1,-16 33 0,24-44-620,0 1 0,0 0 0,1 1 0,0-1 0,0 0 0,1 1 0,0-1 0,0 1 0,0-1 0,1 1 0,1 0 0,-1-1 0,3 10 0,-3-15-48,0 0 0,1-1 0,-1 1 0,1-1 0,0 1 0,-1-1 0,1 1 0,0-1 0,0 0 1,0 1-1,0-1 0,0 0 0,0 0 0,0 1 0,1-1 0,-1 0 0,0 0 0,1 0 0,-1-1 1,3 3-1,-1-3 8,-1 1-1,0-1 1,1 1 0,-1-1 0,1 0 0,0 0 0,-1 0 0,1 0 0,-1-1 0,1 1-1,-1 0 1,4-2 0,3-1 50,0-1 0,0 0 0,0-1 0,0 0 0,14-11 0,-4 2 91,-2-2-1,0 0 1,26-31 0,-36 39-116,-1-1 1,0 0-1,0 0 0,-1 0 1,-1 0-1,1-1 0,-2 0 1,1 1-1,-1-2 0,3-16 1,-6 24-56,0 0 1,0 1 0,0-1-1,0 1 1,0-1 0,0 0-1,-1 1 1,1-1 0,-1 1-1,0-1 1,0 1 0,-2-5 0,2 6-4,1 0 1,-1 0 0,0 0 0,0 1 0,1-1 0,-1 0-1,0 1 1,0-1 0,0 1 0,0-1 0,0 1 0,0-1-1,0 1 1,0 0 0,0-1 0,0 1 0,0 0 0,0 0 0,0 0-1,0 0 1,0 0 0,0 0 0,0 0 0,-1 0 0,1 0-1,0 0 1,0 1 0,0-1 0,0 0 0,0 1 0,0-1-1,0 1 1,-1 0 0,-2 2-109,0-1 1,0 1-1,0 0 0,1 0 0,-1 0 0,1 0 1,-1 0-1,1 1 0,0 0 0,1 0 0,-1 0 1,1 0-1,-1 0 0,-1 6 0,0-1-178,0 1 0,1-1 0,1 1 0,-1 0 0,-1 18 0,5-3-251,11-10-51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44:12.682"/>
    </inkml:context>
    <inkml:brush xml:id="br0">
      <inkml:brushProperty name="width" value="0.05" units="cm"/>
      <inkml:brushProperty name="height" value="0.05" units="cm"/>
    </inkml:brush>
  </inkml:definitions>
  <inkml:trace contextRef="#ctx0" brushRef="#br0">0 549 10962,'74'5'360,"-1"-4"0,115-12-1,144-39 925,47-4-542,254 27-726,-108 8 0,437-35 11,-933 52-25,1176-53 172,-553 74-17,-75 0-42,149-32 125,0-23 169,330-11 147,90 46-24,-988 2-476,1517-77 43,-1286 30-95,158-12-120,-547 58 109,1 0 0,0 0 0,0 0-1,0 0 1,-1 0 0,1 0 0,0 0-1,0 0 1,0 0 0,-1 0 0,1 0 0,0 0-1,0-1 1,-1 1 0,1 0 0,0-1 0,0 1-1,-1 0 1,1-1 0,0 1 0,-1-1-1,1 1 1,-1-1 0,1 1 0,0-2 0,-1 0 1,-1 1 1,0 0-1,0-1 0,1 1 1,-1 0-1,0 0 1,0 0-1,-1-1 1,1 1-1,0 0 1,0 0-1,0 1 1,-1-1-1,1 0 1,-2-1-1,-27-17-61</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42.940"/>
    </inkml:context>
    <inkml:brush xml:id="br0">
      <inkml:brushProperty name="width" value="0.05" units="cm"/>
      <inkml:brushProperty name="height" value="0.05" units="cm"/>
    </inkml:brush>
  </inkml:definitions>
  <inkml:trace contextRef="#ctx0" brushRef="#br0">59 5 13571,'-3'12'2584,"-20"85"-793,9 29-581,2 150 0,10-198-701,-1 72 547,3-229-707,-1 23-234,8-182 293,-2 182-273,3 1 1,18-71-1,-23 115-123,1 0-1,0 0 1,1 1 0,0-1 0,1 1 0,13-19-1,-17 25-32,1 1 0,-1 0 1,1 0-1,0 0 0,0 1 0,0-1 0,0 1 0,0 0 0,1-1 0,-1 1 0,1 1 0,0-1 0,-1 0 0,1 1 0,0 0 0,0 0 0,0 0 1,0 0-1,0 1 0,0 0 0,0 0 0,0 0 0,6 1 0,-9-1 12,0 0 1,-1 0-1,1 0 1,-1 0-1,1 0 1,-1 1-1,1-1 1,-1 0-1,1 0 1,-1 1-1,1-1 1,-1 0-1,1 1 1,-1-1-1,1 0 1,-1 1-1,0-1 1,1 1-1,-1-1 1,0 1-1,1-1 1,-1 1-1,0-1 1,1 1-1,-1-1 1,0 1-1,0-1 1,0 1-1,0 0 1,0-1-1,1 1 0,-1-1 1,0 1-1,0-1 1,0 1-1,-1 0 1,1-1-1,0 1 1,0-1-1,0 1 1,0-1-1,0 1 1,-1-1-1,1 1 1,0-1-1,-1 1 1,1-1-1,0 1 1,-1 0-1,-18 26-169,-65 62 30,12-14-1066,72-74 1178,-10 11-568,9-8 223,8-6-80,10-8-44</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43.370"/>
    </inkml:context>
    <inkml:brush xml:id="br0">
      <inkml:brushProperty name="width" value="0.05" units="cm"/>
      <inkml:brushProperty name="height" value="0.05" units="cm"/>
    </inkml:brush>
  </inkml:definitions>
  <inkml:trace contextRef="#ctx0" brushRef="#br0">63 40 16203,'1'7'325,"0"0"-1,0 0 0,-1 0 0,0 0 0,0 0 1,-1 0-1,1 0 0,-4 13 0,0 4 395,-16 117 1143,4-33-698,-5 187-1,24-267-1051,2-21-64,3-15-28,-1-9-48,-1-1 0,0-1 0,-1 1 0,-1-1-1,3-38 1,-1 14-43,9-59-113,-4 13-240,39-143 0,-47 224 364,0-1 0,0 1 0,0 0 0,1 1 0,0-1 0,1 1 0,8-11 0,-11 16 39,-1 0 1,1 0-1,0 0 1,1 0-1,-1 0 1,0 1 0,0-1-1,1 1 1,-1 0-1,1 0 1,-1-1 0,1 2-1,-1-1 1,1 0-1,0 0 1,-1 1-1,1-1 1,0 1 0,0 0-1,-1 0 1,1 0-1,0 0 1,0 1-1,-1-1 1,1 1 0,0 0-1,3 1 1,-4-2 17,0 1 1,0 0 0,-1-1 0,1 1-1,0 0 1,0 0 0,-1 0 0,1 1-1,0-1 1,-1 0 0,1 1-1,-1-1 1,0 1 0,0-1 0,1 1-1,-1-1 1,0 1 0,0 0 0,0 0-1,-1 0 1,2 3 0,-1-2 18,-1 1 1,0-1 0,1 1 0,-2-1-1,1 1 1,0-1 0,-1 0-1,1 1 1,-1-1 0,0 1-1,-2 4 1,-3 5 80,-1 0 0,0 0 0,0-1 0,-18 21-1,10-15 28,-35 34 0,43-47-202,1 1-1,-1-1 1,0-1 0,0 1 0,0-1 0,-1 0-1,0 0 1,0-1 0,-9 2 0,0-3-90,7-7-68</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44.515"/>
    </inkml:context>
    <inkml:brush xml:id="br0">
      <inkml:brushProperty name="width" value="0.05" units="cm"/>
      <inkml:brushProperty name="height" value="0.05" units="cm"/>
    </inkml:brush>
  </inkml:definitions>
  <inkml:trace contextRef="#ctx0" brushRef="#br0">7 533 16163,'0'0'84,"-1"1"-1,1-1 0,0 0 0,-1 0 0,1 1 0,-1-1 0,1 0 0,0 1 1,0-1-1,-1 0 0,1 1 0,0-1 0,-1 0 0,1 1 0,0-1 1,0 1-1,0-1 0,-1 0 0,1 1 0,0-1 0,0 1 0,0-1 0,0 1 1,0-1-1,0 1 0,0-1 0,0 1 0,0-1 0,0 0 0,0 1 0,0-1 1,0 1-1,0-1 0,1 1 0,-1-1 0,0 0 0,0 1 0,0-1 0,1 1 1,-1-1-1,0 0 0,1 1 0,-1-1 0,0 0 0,1 1 0,-1-1 0,0 0 1,1 0-1,-1 1 0,0-1 0,1 0 0,-1 0 0,1 1 0,2 1 149,0 0-1,0 0 1,0-1-1,0 1 1,0 0-1,5 1 1,-4-2-143,0-1 0,0 1 0,1-1 1,-1 0-1,0 0 0,0 0 0,1 0 1,-1-1-1,0 0 0,0 0 0,0 0 1,0 0-1,6-3 0,-3 0-6,-1 1 0,0-1 0,1 0-1,-2-1 1,1 1 0,-1-1 0,9-9 0,-9 7-22,1 1 0,-1-1-1,0-1 1,-1 1 0,1-1 0,-2 1 0,1-1 0,-1 0 0,0-1 0,-1 1 0,0 0 0,0-1-1,1-16 1,-3 24-53,0 0 0,0 0-1,0 0 1,0-1 0,0 1-1,0 0 1,0 0 0,0 0-1,-1 0 1,1 0 0,0 0-1,-1 0 1,1 0 0,-1 0-1,1 0 1,-1 0 0,1 0-1,-1 0 1,0 0 0,1 0-1,-1 0 1,0 1 0,0-1-1,0 0 1,0 0 0,0 1-1,0-1 1,0 1 0,0-1-1,0 1 1,0-1 0,0 1-1,-1-1 1,-1 1-3,1 0 0,0 1 0,0-1 0,-1 0 0,1 1 0,0 0 0,0-1 0,0 1 1,0 0-1,0 0 0,0 0 0,0 0 0,0 1 0,0-1 0,0 0 0,-2 4 0,-6 5-6,2 0 0,-1 0 0,1 1 0,1 0 0,0 1 0,-10 23 0,9-15-19,0 0 0,2 0-1,-6 34 1,10-45 6,1 0-1,0 0 1,1 0 0,0 0 0,0 0-1,3 16 1,-3-24 12,1 1-1,-1 0 1,1-1 0,-1 1 0,1-1-1,0 0 1,0 1 0,0-1-1,-1 1 1,1-1 0,0 0 0,0 0-1,1 0 1,-1 1 0,0-1 0,0 0-1,1 0 1,0 0 0,0 0 1,1-1 1,-1 1-1,0-1 1,0 1-1,0-1 1,0 0-1,0 0 0,0 0 1,0-1-1,0 1 1,0 0-1,0-1 1,0 1-1,0-1 1,0 0-1,0 1 1,0-1-1,2-1 1,7-4 4,0-1 1,-1 0 0,0 0-1,0-1 1,0 0 0,-1-1-1,0 0 1,7-10-1,57-86 92,-46 62-41,-2-2-1,-2 0 0,-1-1 1,-3-1-1,24-92 1,-41 131-59,0 1 1,-1-1 0,0 0-1,0 0 1,-1 0 0,0 0-1,-1-9 1,1 17 2,0 0 0,0 0 1,0-1-1,0 1 0,0 0 0,0 0 0,0-1 1,0 1-1,0 0 0,-1 0 0,1 0 0,0-1 0,0 1 1,0 0-1,0 0 0,0-1 0,-1 1 0,1 0 0,0 0 1,0 0-1,0 0 0,0 0 0,-1-1 0,1 1 0,0 0 1,0 0-1,-1 0 0,1 0 0,0 0 0,0 0 1,0 0-1,-1 0 0,1 0 0,0 0 0,0 0 0,-1 0 1,1 0-1,0 0 0,0 0 0,-1 0 0,1 0 0,0 0 1,0 0-1,-1 0 0,1 0 0,0 0 0,0 0 0,0 0 1,-1 0-1,1 1 0,0-1 0,0 0 0,0 0 1,-1 0-1,-10 14-26,-3 19-5,1 2 1,2 0-1,1 0 0,-8 57 0,11-54 28,-1 53 0,7-79 4,1 0 0,1-1 0,0 1-1,0-1 1,1 1 0,1-1 0,0 0 0,8 21 0,-10-29 0,1-1 1,-1 1-1,0-1 0,1 0 0,0 1 0,0-1 1,0 0-1,0 0 0,0 0 0,0-1 1,0 1-1,0 0 0,1-1 0,-1 1 1,1-1-1,-1 0 0,1 0 0,-1 0 0,1 0 1,0 0-1,0-1 0,-1 1 0,1-1 1,0 0-1,0 0 0,-1 0 0,1 0 0,0 0 1,3-1-1,2-1 6,0 0 0,0 0-1,-1-1 1,1 0 0,-1 0 0,0-1 0,0 0 0,0 0 0,7-7-1,5-5 20,0-1-1,-2-1 0,0-1 1,-1 0-1,-1-1 0,-1-1 0,17-31 1,-13 17 38,-2-2 0,-1 0 0,19-74 0,-33 109-61,3-10 3,-1 0 0,-1 0 0,1-1 0,-2 1-1,0-1 1,0 1 0,-1 0 0,-1-1 0,-2-16 0,3 28-7,-1 0 0,1 0 0,0 1 0,0-1 1,0 0-1,-1 0 0,1 0 0,0 0 0,-1 1 0,1-1 0,-1 0 0,1 0 1,-1 1-1,1-1 0,-1 0 0,1 1 0,-1-1 0,0 1 0,1-1 0,-1 1 1,0-1-1,0 1 0,0-1 0,0 1-1,0 0 0,0 0-1,0 0 1,1 0 0,-1 1 0,0-1 0,0 0-1,0 0 1,1 1 0,-1-1 0,0 0-1,1 1 1,-1-1 0,0 1 0,1-1 0,-1 1-1,1-1 1,-1 1 0,0 1 0,-3 2-16,0 1 0,1 1 1,-1-1-1,1 0 0,-3 8 0,-2 12-12,0 0-1,1 0 1,2 1-1,-4 41 0,6 106-59,3-165 69,6 95-226,-5-90 58,1-1-1,1 1 1,0-1-1,0 0 1,1 0 0,7 12-1,-2-12-401,-3-11-248,-5-2 770,-1 0 1,1 0-1,-1 0 1,1 0-1,-1 0 0,1 0 1,-1 0-1,0-1 1,0 1-1,1 0 1,-1 0-1,0 0 0,0 0 1,0-1-1,0 1 1,-1 0-1,1-2 1,-5-18-16,0 0 0,-2 0 1,0 1-1,-1 0 1,-1 1-1,-14-24 0,10 20 582,1-1-1,1-1 1,-10-34-1,20 57-429,0-1-1,0 1 1,1-1-1,-1 1 1,1-1-1,0 1 0,0-1 1,0 1-1,0-1 1,0 1-1,0-1 1,1 1-1,-1-1 1,1 1-1,0-1 1,1-3-1,0 4-21,0 0 0,-1 0 0,1 1 0,0-1 0,0 0 0,0 1 0,1-1 0,-1 1 0,0 0-1,0 0 1,1 0 0,-1 0 0,1 0 0,-1 0 0,1 1 0,2-1 0,50-10-236,-19 4-285,65-21 0,-66 13 160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45.693"/>
    </inkml:context>
    <inkml:brush xml:id="br0">
      <inkml:brushProperty name="width" value="0.05" units="cm"/>
      <inkml:brushProperty name="height" value="0.05" units="cm"/>
    </inkml:brush>
  </inkml:definitions>
  <inkml:trace contextRef="#ctx0" brushRef="#br0">176 154 14819,'1'0'186,"0"0"0,-1-1 0,1 1 0,0 0 1,0-1-1,0 1 0,0-1 0,0 0 0,-1 1 0,1-1 0,0 1 0,-1-1 0,1 0 0,0 0 0,0 0 0,-1 0-106,0 1 1,0 0-1,0 0 0,0-1 0,0 1 0,0 0 0,0 0 0,0-1 0,0 1 0,0 0 0,0-1 1,-1 1-1,1 0 0,0 0 0,0-1 0,0 1 0,0 0 0,0 0 0,-1 0 0,1-1 1,0 1-1,0 0 0,0 0 0,-1 0 0,1-1 0,0 1 0,0 0 0,-1 0 0,1 0 1,0 0-1,0 0 0,-1 0 0,-1-1 174,0 0 0,-1 0 0,1 1 0,0-1-1,-1 1 1,1-1 0,0 1 0,-1 0 0,1 0 0,-5 1 0,0 1-180,0 0 0,0 1-1,1 0 1,0 0 0,-1 1 0,1-1 0,0 1-1,0 1 1,1-1 0,0 1 0,-1 0-1,1 0 1,1 0 0,-1 1 0,1 0 0,0 0-1,1 0 1,-6 10 0,1 1-145,1-1 1,1 2-1,0-1 0,1 1 0,1-1 1,-3 22-1,7-37 61,-3 50-325,4-49 296,-1 0 0,0 0 0,1 0 0,-1 0 0,1 0 0,0 0 0,0 0 0,0 0 0,0 0 0,1 0 0,-1 0 0,1 0 0,3 4 0,-4-6 24,0 0 0,0-1 0,0 1 1,0 0-1,0-1 0,0 1 0,0 0 0,0-1 0,0 0 0,0 1 1,1-1-1,-1 0 0,0 1 0,0-1 0,0 0 0,0 0 0,1 0 1,-1 0-1,0 0 0,0 0 0,0-1 0,1 1 0,-1 0 1,0 0-1,0-1 0,0 1 0,0-1 0,0 1 0,0-1 0,0 1 1,2-2-1,2-2-29,1 0 0,-1-1 1,0 0-1,7-7 0,5-8 37,-1-1-1,0 0 1,-2-1-1,19-38 1,-25 43 73,-1 0-1,-1-1 1,0 0 0,-1 0 0,-1 0 0,0-1 0,0-23 0,-5 26-51,1 16-17,0 0 1,0 0-1,-1 0 1,1 0 0,0 0-1,0 0 1,0 0 0,0 0-1,0 0 1,0-1 0,0 1-1,0 0 1,0 0 0,0 0-1,0 0 1,0 0 0,0 0-1,0 0 1,-1 0-1,1 0 1,0 0 0,0 0-1,0 0 1,0 0 0,0 0-1,0 0 1,0 0 0,0 0-1,0 0 1,-1 0 0,1 0-1,0 0 1,0 0-1,0 0 1,0 0 0,0 0-1,0 0 1,0 0 0,0 0-1,-1 0 1,1 0 0,0 0-1,0 0 1,0 0 0,0 0-1,0 0 1,0 0 0,0 0-1,0 0 1,0 0-1,0 0 1,0 1 0,-1-1-1,1 0 1,0 0 0,0 0-1,0 0 1,-1 2-15,0 0-1,0 1 1,0-1-1,0 0 1,0 0 0,1 1-1,-1-1 1,1 1-1,-1 2 1,0 20-69,0 0 0,2 0 0,1 0 0,1 0-1,2 0 1,0 0 0,1-1 0,1 0 0,16 34 0,-21-53 81,1-1-1,-1 0 1,1 1 0,-1-1-1,1 0 1,0 0 0,1-1-1,-1 1 1,1-1 0,-1 0-1,7 5 1,-8-7 15,0 0-1,1 0 1,-1 0 0,0-1-1,0 1 1,0 0 0,1-1-1,-1 0 1,0 0 0,0 1-1,1-1 1,-1-1 0,0 1-1,1 0 1,-1 0 0,0-1-1,0 1 1,0-1 0,1 0-1,-1 0 1,0 0 0,0 0-1,0 0 1,0 0 0,0 0-1,3-3 1,4-5 69,1 0 1,-1-1-1,0 1 0,-1-2 0,0 1 0,-1-1 1,0 0-1,-1-1 0,10-23 0,-4 1 168,-1 0 0,9-50 0,-15 46-85,-1 4-334,-2 33 89,-1 4-10,2 22-110,0 4 17,-1 1 42,1-1 1,2 0-1,10 34 1,-15-62 146,0 1 0,1-1 0,-1 0 0,0 1 0,1-1 1,-1 0-1,1 0 0,0 0 0,-1 1 0,1-1 0,0 0 0,0 0 0,0 0 1,0 0-1,0 0 0,0 0 0,0 0 0,0 0 0,2 0 0,-2-1 6,-1 0 0,1 0-1,0 0 1,0 0 0,-1 0 0,1-1-1,0 1 1,0 0 0,-1-1-1,1 1 1,0 0 0,-1-1-1,1 1 1,0-1 0,-1 1-1,1-1 1,-1 1 0,1-1 0,-1 1-1,1-1 1,-1 1 0,1-1-1,-1 0 1,1 0 0,4-9 113,0 1-1,-1-1 1,5-16 0,-7 22-99,17-62 607,12-78 0,-21 93-446,-6 38-169,1 16-53,1 24-75,-6-24 105,9 49-187,-1-6-125,1 1-1,29 83 1,-36-125 89,0 0 1,0 0 0,1-1-1,0 1 1,-1-1-1,2 1 1,6 6 0,-9-10 155,-1 0 0,1 0 0,0-1 0,0 1 1,0-1-1,0 1 0,0 0 0,0-1 0,0 0 0,0 1 1,0-1-1,1 0 0,-1 1 0,0-1 0,0 0 1,0 0-1,0 0 0,0 0 0,1 0 0,-1 0 0,0 0 1,0-1-1,0 1 0,0 0 0,0 0 0,0-1 0,0 1 1,0-1-1,0 1 0,0-1 0,0 0 0,0 1 0,0-1 1,0 0-1,0 1 0,0-1 0,-1 0 0,1 0 0,0 0 1,-1 0-1,2-1 0,17-27-820,5-9-252</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46.166"/>
    </inkml:context>
    <inkml:brush xml:id="br0">
      <inkml:brushProperty name="width" value="0.05" units="cm"/>
      <inkml:brushProperty name="height" value="0.05" units="cm"/>
    </inkml:brush>
  </inkml:definitions>
  <inkml:trace contextRef="#ctx0" brushRef="#br0">94 457 13547,'-15'18'1682,"1"0"-1,1 1 1,-18 34 0,28-47-1603,0 1 1,0 0 0,0 0 0,1 1-1,0-1 1,1 0 0,0 1 0,0-1 0,0 1-1,1-1 1,0 1 0,0 0 0,1-1-1,0 1 1,2 6 0,-3-12-76,1 0 0,-1-1 0,0 1 0,1-1 0,0 1 0,-1-1 1,1 1-1,0-1 0,0 0 0,0 1 0,0-1 0,0 0 0,0 0 0,0 0 0,0 1 0,0-1 0,0 0 1,1-1-1,-1 1 0,0 0 0,1 0 0,-1 0 0,3 0 0,-1-1 6,-1 0 0,0 0 0,1 0 0,-1 0 0,0 0 0,1-1 0,-1 1 0,0-1 0,1 1 0,-1-1 0,0 0 0,0 0 0,0 0 0,3-2 0,6-5 60,-1 1 1,0-2-1,0 0 1,13-14-1,15-21 298,-2-2-1,49-81 1,-64 90-237,-2-1 1,-1 0-1,-2-1 0,15-55 0,-27 76-152,-1 1 1,0-1-1,1-28 0,-4 42 8,0 0 1,0-1-1,0 1 0,0-1 0,-1 1 1,0 0-1,0-1 0,0 1 1,0 0-1,-1 0 0,1 0 0,-1 0 1,0 0-1,-1 0 0,1 0 1,-1 1-1,1-1 0,-1 1 0,-4-4 1,5 6 3,1 0 0,-1 0 0,0 0 0,0 0 0,0 1 0,1-1 1,-1 1-1,0 0 0,0-1 0,0 1 0,0 0 0,0 0 0,0 0 0,0 0 0,0 0 1,0 1-1,1-1 0,-1 1 0,0-1 0,0 1 0,0-1 0,1 1 0,-1 0 0,0 0 1,-3 2-1,-2 2-11,1 0 0,-1 0 0,1 1 0,-9 9 0,2 0-9,1 1 1,0 0-1,1 1 0,1 0 1,0 0-1,2 1 0,0 1 1,1-1-1,0 1 0,2 0 1,-6 37-1,11-56 17,0 1 0,0 0 0,0 0 0,0-1 1,0 1-1,1 0 0,-1 0 0,0 0 0,0-1 0,1 1 0,-1 0 1,0-1-1,1 1 0,-1 0 0,1-1 0,-1 1 0,1-1 0,-1 1 1,1 0-1,-1-1 0,1 1 0,-1-1 0,1 0 0,0 1 0,-1-1 1,1 1-1,0-1 0,0 0 0,-1 0 0,1 1 0,0-1 0,0 0 1,-1 0-1,1 0 0,0 0 0,0 0 0,-1 0 0,3 0 0,40-4-371,-18 2 179,-18 2 177,0 1-1,-1 1 1,1-1-1,0 1 1,-1 0-1,1 1 1,-1 0-1,0 0 1,0 0-1,0 1 1,0-1-1,-1 2 1,1-1-1,-1 0 1,0 1-1,4 5 1,-2-3-43,-1 0 1,-1 0-1,1 1 0,-1-1 1,0 1-1,-1 0 1,0 1-1,0-1 0,-1 1 1,0-1-1,3 15 0,-6-4-75,-5-8-2</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47.135"/>
    </inkml:context>
    <inkml:brush xml:id="br0">
      <inkml:brushProperty name="width" value="0.05" units="cm"/>
      <inkml:brushProperty name="height" value="0.05" units="cm"/>
    </inkml:brush>
  </inkml:definitions>
  <inkml:trace contextRef="#ctx0" brushRef="#br0">154 423 15803,'-3'-4'391,"0"0"-1,0 0 0,-1 1 1,0 0-1,0-1 0,0 1 1,0 1-1,0-1 0,0 1 1,-6-3-1,8 4-257,0 1 1,0-1-1,-1 1 1,1-1-1,0 1 1,0 0-1,-1 0 1,1 0-1,0 0 0,0 0 1,-1 1-1,1-1 1,0 1-1,0-1 1,0 1-1,0 0 0,0 0 1,-1 0-1,2 0 1,-1 0-1,0 0 1,0 1-1,0-1 1,0 1-1,-1 1 0,-2 3-83,-1 1-1,1 0 0,1 0 1,0 0-1,-1 0 0,2 0 1,-1 1-1,1 0 0,1 0 1,-1 0-1,1 0 0,1 0 1,0 0-1,0 1 1,0-1-1,1 0 0,0 1 1,1-1-1,0 0 0,2 9 1,-3-15-52,0-1 0,0 0 0,0 1 0,1-1 0,-1 0 0,1 1 0,-1-1 0,1 0 0,0 1 1,-1-1-1,1 0 0,0 0 0,0 0 0,0 0 0,0 0 0,0 0 0,0 0 0,0 0 0,0 0 0,0-1 1,0 1-1,0 0 0,1 0 0,-1-1 0,0 1 0,1-1 0,-1 0 0,0 1 0,1-1 0,-1 0 0,0 0 1,1 1-1,-1-1 0,1 0 0,-1-1 0,0 1 0,1 0 0,-1 0 0,0-1 0,1 1 0,-1 0 1,0-1-1,1 1 0,-1-1 0,0 0 0,0 1 0,1-1 0,-1 0 0,0 0 0,1-1 0,6-4 10,-1 0 0,1-1 0,-1 0 0,-1 0 0,11-14 0,4-13 80,0 0 0,-3-1-1,0-1 1,-3-1 0,14-46 0,-5-6 91,14-100 1,-39 205-376,0-1-1,2 26 1,1 3 11,-2-15 68,3 132-294,-1-131 306,2 0 0,1 0 0,11 37 0,-14-61 68,0 0 0,0 0 0,1-1 0,-1 1 1,1-1-1,0 1 0,1-1 0,-1 0 0,1-1 0,0 1 0,9 7 0,-9-9 12,-1-1-1,1 0 0,0 0 0,0 0 1,0 0-1,0 0 0,0-1 1,0 0-1,0 0 0,0 0 0,1-1 1,-1 1-1,0-1 0,0 0 1,1 0-1,-1 0 0,9-2 1,0-2-27,0 0-1,1 0 1,-1-1 0,-1-1 0,1 0 0,-1 0 0,0-1 0,16-13 0,-14 9 92,-1 0 0,-1-1 0,1 0 0,-2-1-1,0-1 1,13-20 0,-21 29 13,0-1 1,0 1-1,-1-1 0,0 0 1,0 0-1,2-12 0,-4 17-41,0 0 0,1 0 0,-1 0 0,0-1 0,0 1 0,0 0 1,0 0-1,0 0 0,0 0 0,0-1 0,-1 1 0,1 0 0,0 0 0,0 0 0,-1 0 0,1 0 0,-1 0 0,1-1 0,-1 1 0,0 0 0,1 1 0,-1-1 0,0 0 0,0 0 0,1 0 0,-1 0 0,0 0 0,0 1 0,0-1 0,0 0 0,0 1 1,0-1-1,0 1 0,0-1 0,0 1 0,-1 0 0,1-1 0,0 1 0,0 0 0,0 0 0,0 0 0,0 0 0,-2 0 0,-1 0 3,0 1 1,1 0-1,-1 0 0,0 0 1,1 0-1,-1 1 1,1-1-1,-1 1 0,1 0 1,0 0-1,0 0 0,0 0 1,-6 6-1,-33 38 103,36-39-100,0 1 0,1 0-1,0 0 1,0 1-1,1-1 1,0 1-1,0 0 1,1 0-1,0 0 1,1 0-1,0 1 1,0 10-1,1-20-10,1 1 0,0 0 0,0-1 0,0 1-1,0 0 1,0-1 0,0 1 0,0 0-1,0-1 1,0 1 0,0-1 0,1 1 0,-1 0-1,0-1 1,0 1 0,1-1 0,-1 1 0,0 0-1,1-1 1,-1 1 0,0-1 0,1 1-1,-1-1 1,1 1 0,-1-1 0,1 0 0,-1 1-1,1-1 1,-1 0 0,1 1 0,-1-1-1,1 0 1,-1 1 0,1-1 0,0 0 0,-1 0-1,1 0 1,0 0 0,-1 0 0,1 1-1,-1-1 1,1 0 0,0 0 0,-1-1 0,1 1-1,0 0 1,-1 0 0,1 0 0,0 0-1,0-1 1,4-1 55,0 0-1,0 0 1,0-1-1,8-4 1,22-19 217,-23 17-187,-1 0-1,1 1 1,1 1-1,22-11 1,-31 17-96,0 0 1,0 0-1,0 0 1,0 0-1,0 0 1,0 1-1,0 0 0,0 0 1,0 0-1,0 0 1,0 1-1,0 0 1,0-1-1,0 2 1,0-1-1,0 0 1,0 1-1,-1-1 0,1 1 1,0 0-1,4 4 1,1 1-40,0 1-1,-1 0 1,14 17 0,3 3-35,-24-26 89,0-1 0,0 0 0,1 0 0,-1 0 0,0 0-1,0 0 1,1-1 0,-1 1 0,0 0 0,1-1 0,-1 1 0,0-1 0,1 1 0,-1-1 0,1 1-1,-1-1 1,1 0 0,-1 0 0,1 0 0,-1 0 0,1 0 0,-1 0 0,1 0 0,-1 0 0,1-1-1,-1 1 1,1-1 0,-1 1 0,1-1 0,-1 1 0,0-1 0,1 0 0,-1 0 0,0 0-1,0 0 1,1 0 0,0-1 0,6-6 68,-1 0-1,-1 0 1,0 0 0,9-15-1,0 1 18,-13 18-98,1 1 1,0-1-1,0 1 0,0 0 1,1 0-1,-1 0 0,1 0 1,-1 1-1,1-1 0,6-2 1,-9 5-24,0 0 1,0-1-1,0 1 1,0 0 0,0 0-1,1 0 1,-1-1-1,0 1 1,0 1 0,0-1-1,0 0 1,0 0-1,1 0 1,-1 0 0,0 1-1,0-1 1,2 1-1,-2 1-44,1-1-1,-1 0 0,1 0 1,-1 1-1,1-1 0,-1 1 1,0-1-1,0 1 0,0-1 0,0 1 1,0 0-1,0-1 0,0 1 1,0 2-1,0-1-67,0 1 1,0-1-1,0 1 1,0-1-1,-1 1 0,1-1 1,-1 1-1,0-1 1,0 1-1,0 0 0,-1-1 1,1 1-1,-2 4 1,-5 3-343</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47.704"/>
    </inkml:context>
    <inkml:brush xml:id="br0">
      <inkml:brushProperty name="width" value="0.05" units="cm"/>
      <inkml:brushProperty name="height" value="0.05" units="cm"/>
    </inkml:brush>
  </inkml:definitions>
  <inkml:trace contextRef="#ctx0" brushRef="#br0">243 305 16868,'1'-2'169,"-1"0"1,0 0-1,1 0 1,-1 0-1,0 0 1,0 0-1,0 0 1,0-1-1,-1 1 1,1 0-1,0 0 1,-1 0-1,0 0 1,1 0-1,-1 0 1,0 0-1,0 0 1,0 0-1,0 1 1,-2-4-1,1 4-60,1 0-1,-1 0 0,1 1 1,-1-1-1,0 0 1,1 0-1,-1 1 1,0-1-1,0 1 1,1-1-1,-1 1 1,0 0-1,0 0 1,0 0-1,1 0 1,-1 0-1,0 0 0,0 0 1,0 1-1,1-1 1,-1 1-1,0-1 1,0 1-1,1 0 1,-1-1-1,-1 2 1,-5 2 40,1 1 0,-1-1 0,1 2 1,1-1-1,-1 1 0,1-1 1,0 2-1,-9 10 0,0 3-42,-22 39-1,26-39-104,1 1 0,1 0 1,1 0-1,-7 26 0,12-34-49,0-1-1,1 1 1,1 0-1,0-1 1,0 1-1,1 0 1,1 0-1,4 24 1,-4-34 22,0 0 0,0 0 0,0 0 0,0 0 1,0-1-1,0 1 0,1-1 0,0 1 0,-1-1 0,1 1 0,0-1 0,0 0 0,0 0 1,0 0-1,0 0 0,1 0 0,-1 0 0,1-1 0,-1 1 0,1-1 0,0 1 1,-1-1-1,1 0 0,0 0 0,0-1 0,0 1 0,0 0 0,0-1 0,0 0 0,-1 0 1,1 0-1,0 0 0,0 0 0,5-1 0,3-1-16,-1 0 1,0-1-1,0 0 1,0-1-1,0 0 0,-1 0 1,1-1-1,15-11 1,0-5 143,0 0 1,-2-1 0,-1-2-1,0 0 1,-2-2 0,-1 0-1,-1-1 1,-2 0 0,0-2 0,-2 0-1,11-31 1,-17 37 26,-2 0 0,0-1 0,-1 1-1,2-36 1,-6 49-117,0-1 0,-1 1 0,-1-1 0,1 1 1,-2-1-1,0 1 0,0 0 0,-1 0 0,0 0 0,0 0 0,-1 0 0,-9-14 0,11 20-44,-1 1 0,0 0 1,1-1-1,-1 1 0,-1 1 0,1-1 1,0 0-1,-1 1 0,1 0 1,-1 0-1,0 0 0,-4-2 1,6 3-16,0 1 0,0-1 0,0 0 0,0 1 0,0 0 0,0-1 0,-1 1 0,1 0 0,0 0 0,0 0 0,0 0 0,0 1 0,0-1 0,0 1 0,0-1 0,0 1 1,0 0-1,0-1 0,0 1 0,0 0 0,0 0 0,0 1 0,1-1 0,-1 0 0,-2 3 0,1-1-108,0 1 1,1 0-1,-1 0 0,1 0 1,-1 1-1,1-1 0,1 0 1,-1 1-1,1-1 0,-1 1 1,1 0-1,1 0 0,-2 8 1,2-4-1,0 0-1,0-1 1,1 1 0,0 0 0,1 0 0,4 14 0,12 19-533</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48.437"/>
    </inkml:context>
    <inkml:brush xml:id="br0">
      <inkml:brushProperty name="width" value="0.05" units="cm"/>
      <inkml:brushProperty name="height" value="0.05" units="cm"/>
    </inkml:brush>
  </inkml:definitions>
  <inkml:trace contextRef="#ctx0" brushRef="#br0">11 500 16035,'-5'59'1922,"2"-41"-1244,0 34-1,3-47-555,1 0 0,-1 0-1,1 0 1,0 0 0,0 0-1,0-1 1,1 1 0,0-1-1,0 1 1,0-1 0,4 7-1,-5-9-74,1 0-1,-1 0 1,1-1-1,0 1 0,-1 0 1,1-1-1,0 0 1,0 1-1,0-1 1,0 0-1,0 0 0,0 0 1,0 0-1,1 0 1,-1-1-1,0 1 0,0-1 1,1 1-1,-1-1 1,0 0-1,1 0 0,-1 0 1,0 0-1,0 0 1,1 0-1,-1-1 0,0 1 1,1-1-1,-1 0 1,0 1-1,0-1 1,4-3-1,2 0 92,0 0 0,-1-1 0,1-1 0,-1 1 0,-1-1 0,1 0 0,8-10 0,-3 0 41,-1 0 1,0-1-1,-1 0 1,-1-1-1,-1 0 1,0 0-1,-1-1 1,-1 0-1,-1 0 0,-1-1 1,4-38-1,-8 42-330,-4 23-23,-4 25-78,5-7 174,2-1 0,0 1 0,1-1 0,1 1 0,2-1 0,5 26 1,4-24 51,-12-26 26,0 1-1,1-1 1,-1 1-1,1 0 1,-1-1 0,1 1-1,-1-1 1,1 0-1,-1 1 1,1-1 0,-1 1-1,1-1 1,0 0 0,-1 0-1,1 1 1,-1-1-1,1 0 1,0 0 0,-1 0-1,1 0 1,0 1-1,0-1 1,-1 0 0,1 0-1,0 0 1,-1-1 0,1 1-1,0 0 1,-1 0-1,1 0 1,0 0 0,-1-1-1,1 1 1,-1 0-1,1-1 1,0 1 0,-1 0-1,1-1 1,-1 1 0,1-1-1,6-6 4,-1-1 0,0 0 0,-1 0 0,1 0 0,-2-1-1,1 0 1,-1 0 0,5-17 0,-1 5 5,21-52 42,-4 0 0,-2-2 0,-4 0 0,11-96 0,-28 161-53,-1 0 0,-1-1 0,-1-18 0,-3 21-22,-2 13-1,-2 15-11,1 40 15,2 1 0,3 0 0,8 92 0,-3-114 37,1-1 0,11 48 0,-12-75-18,0 0 0,1 0 0,0 0 0,0 0 0,1 0 0,1-1 0,0 0 0,0 0 0,1-1 1,0 1-1,15 14 0,-20-23-12,-1 0 0,0 0 0,0 0-1,1 0 1,-1 0 0,1 0 0,-1 0 0,1 0 0,-1-1 0,4 2 0,-5-2 5,0 0 0,0 0 0,1 0 0,-1 0-1,0 0 1,1 0 0,-1 0 0,0 0 0,0-1-1,1 1 1,-1 0 0,0 0 0,0 0 0,1 0-1,-1 0 1,0 0 0,0-1 0,1 1 0,-1 0-1,0 0 1,0 0 0,0-1 0,0 1 0,1 0-1,-1 0 1,0 0 0,0-1 0,0 1 0,0 0-1,0 0 1,0-1 0,1 1 0,-1 0 0,0 0-1,0-1 1,0 1 0,0-3-39,0 0 1,0 0-1,-1 1 0,1-1 1,-1 0-1,1 1 0,-1-1 0,0 1 1,0-1-1,0 1 0,-2-3 1,-73-121-790,49 84 1154,1 0 0,-30-71 0,55 112-280,1 0-1,-1-1 0,0 1 0,1 0 0,0 0 0,-1-1 1,1 1-1,0 0 0,-1 0 0,1-1 0,0 1 0,0 0 1,0-1-1,0 1 0,0 0 0,1-1 0,-1 1 0,0 0 1,1 0-1,-1-1 0,1 1 0,-1 0 0,1 0 0,-1 0 1,1-1-1,0 1 0,0 0 0,-1 0 0,1 0 0,0 0 1,0 0-1,2-1 0,1 0 3,1 0 1,0 0-1,0 0 1,0 0-1,0 1 0,9-2 1,-3 1-279,86-17-1024,-64 13 889</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49.018"/>
    </inkml:context>
    <inkml:brush xml:id="br0">
      <inkml:brushProperty name="width" value="0.05" units="cm"/>
      <inkml:brushProperty name="height" value="0.05" units="cm"/>
    </inkml:brush>
  </inkml:definitions>
  <inkml:trace contextRef="#ctx0" brushRef="#br0">1 1 16299,'18'50'1358,"-2"2"0,9 54 0,9 108 1090,-27-166-1983,-1-3-96,-4-21-186,1 0 0,1 0 0,2-1 0,12 36 1,-18-58-180,0-1 1,0 1-1,1 0 1,-1-1-1,0 1 1,1-1-1,-1 1 1,0-1 0,1 1-1,-1-1 1,1 1-1,-1-1 1,1 1-1,-1-1 1,1 1 0,-1-1-1,1 0 1,-1 1-1,1-1 1,0 1-1,0-1-1,-1 0-1,1-1 0,-1 1 0,1 0 1,-1 0-1,1 0 0,-1 0 0,0 0 1,1-1-1,-1 1 0,1 0 0,-1 0 1,0-1-1,1 1 0,-1 0 1,0-1-1,1 1 0,-1 0 0,0-1 1,0 1-1,1-1 0,9-23 42,1-28 33,4-79-1,3-17 2,-14 127-74,2-1-1,0 0 0,1 1 1,15-32-1,-18 45-22,0 1 0,0 0 0,1 1 0,0-1 0,0 1 0,1 0-1,-1 0 1,1 1 0,1-1 0,-1 1 0,1 1 0,0-1 0,0 1 0,11-5 0,-7 5-50,1 0 0,0 1 0,-1 1 0,1-1 0,0 2 0,0 0 0,0 0 0,0 1 0,15 2 0,-21-1 26,-1-1-1,1 1 1,0 1 0,-1-1-1,1 1 1,-1 0 0,0 0 0,9 5-1,-12-6 36,-1 0 0,1 0-1,-1 0 1,1 0-1,-1 1 1,0-1-1,0 0 1,0 1 0,1-1-1,-1 1 1,-1-1-1,1 1 1,0-1-1,0 1 1,0 0-1,-1-1 1,1 1 0,-1 0-1,0-1 1,1 1-1,-1 0 1,0 0-1,0 0 1,0-1 0,0 1-1,0 0 1,0 0-1,-1-1 1,1 1-1,-2 3 1,-1 3 28,-1 0 0,0-1 1,0 1-1,0-1 0,-1 0 0,-1 0 1,1-1-1,-1 0 0,-10 10 0,-8 4 135,-34 21-1,36-26-6,-32 16 0,48-28-183,0 0 0,0 0 0,-1-1 0,1 0 0,-1 0 0,1-1 0,-1 0 0,1 0 0,-1 0 0,0-1 0,-7 0 0,12 0-13,1 0 0,0-1 0,0 1 1,0 0-1,0 0 0,0-1 0,-1 1 1,1-1-1,0 1 0,0-1 0,0 1 0,0-1 1,0 0-1,1 1 0,-1-1 0,0 0 1,0 0-1,0 0 0,0 0 0,1 1 0,-1-1 1,1 0-1,-1 0 0,0-2 0,0 1-44,1 0 0,0 0 0,-1 0 0,1-1 0,0 1 0,0 0 0,0 0 0,1 0 0,-1-1 0,0 1-1,2-4 1,2-4-176,0 0-1,0 0 1,1 0-1,8-10 1,10-14-446</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49.682"/>
    </inkml:context>
    <inkml:brush xml:id="br0">
      <inkml:brushProperty name="width" value="0.05" units="cm"/>
      <inkml:brushProperty name="height" value="0.05" units="cm"/>
    </inkml:brush>
  </inkml:definitions>
  <inkml:trace contextRef="#ctx0" brushRef="#br0">3 428 14283,'-2'19'732,"1"0"0,1 0-1,3 24 1,-3-38-608,1 0 0,0 0-1,0 0 1,0 0 0,0 0 0,1 0-1,0 0 1,0-1 0,0 1-1,1-1 1,0 1 0,-1-1 0,2 0-1,-1 0 1,0 0 0,8 6-1,-9-9-69,1 1-1,0-1 0,-1 0 0,1 0 0,0 0 0,0 0 1,-1-1-1,1 1 0,0-1 0,0 0 0,0 1 0,0-1 0,0-1 1,0 1-1,0 0 0,0-1 0,-1 1 0,1-1 0,0 0 1,0 0-1,0 0 0,-1 0 0,1-1 0,-1 1 0,1-1 1,-1 1-1,1-1 0,2-3 0,5-3 118,-1-1-1,0 0 1,-1 0 0,1-1 0,7-12-1,-1-2 111,0-1 0,-2 0 0,-1-1 0,15-46 0,-29 86-545,0 0-1,1 21 1,0-2 98,0-13 90,-2 52-108,3-65 198,1 1 0,0-1 0,0 1 0,0-1 0,1 0 0,0 0 0,4 10 0,-5-17-5,-1 1 1,0 0-1,0-1 0,1 1 1,-1 0-1,0-1 0,1 1 1,-1 0-1,1-1 1,-1 1-1,1-1 0,-1 1 1,1-1-1,-1 1 0,1-1 1,-1 1-1,1-1 1,0 0-1,-1 1 0,1-1 1,0 0-1,-1 0 1,1 1-1,0-1 0,0 0 1,-1 0-1,1 0 0,0 0 1,0 0-1,-1 0 1,2 0-1,0-1 13,0 1-1,0-1 1,0 0-1,-1 0 1,1 0-1,0-1 1,-1 1-1,1 0 1,-1-1-1,1 1 1,1-3 0,6-8 107,0 0 1,9-20 0,-16 29-105,32-63 235,-4-1-1,-3-1 0,-2-1 1,-4-1-1,14-75 1,-33 136-263,-1 0 1,1 0 0,-1 0 0,-1 0-1,0-11 1,0 20 1,0 0 0,0 0-1,0 0 1,0-1 0,0 1 0,0 0-1,0 0 1,0-1 0,0 1 0,0 0-1,0 0 1,0 0 0,0-1 0,0 1-1,0 0 1,-1 0 0,1 0 0,0-1-1,0 1 1,0 0 0,0 0-1,0 0 1,0 0 0,-1 0 0,1-1-1,0 1 1,0 0 0,0 0 0,0 0-1,-1 0 1,1 0 0,0 0 0,0-1-1,0 1 1,0 0 0,-1 0 0,1 0-1,0 0 1,0 0 0,-1 0-1,1 0 1,0 0 0,0 0 0,0 0-1,-1 0 1,1 0 0,0 0 0,0 0-1,0 0 1,-1 1 0,-7 9-56,1 11 14,0 0 1,1 1-1,-5 43 0,1 71-15,9-102 53,5 58 1,-2-77-7,0-1 0,1 0 0,1 1 0,0-1 0,1-1 0,10 22 0,-14-34-10,0 1 0,0 0 0,0-1 0,0 1 0,1 0 0,-1-1 0,1 1 0,-1-1 0,1 0 0,-1 0-1,1 0 1,0 1 0,2 0 0,-4-2 3,1 0 0,-1 0 1,1 0-1,-1 0 0,0 0 0,1 0 0,-1 0 0,1 0 0,-1 0 0,0 0 1,1 0-1,-1 0 0,1 0 0,-1 0 0,0 0 0,1 0 0,-1 0 0,1 0 1,-1 0-1,0-1 0,1 1 0,-1 0 0,0 0 0,1-1 0,0 0-18,-1 1-1,1-1 0,-1 0 0,1 0 1,-1 0-1,0 0 0,1 0 0,-1 1 1,0-1-1,0 0 0,0 0 0,0 0 1,0 0-1,0 0 0,0-2 1,-1-5-135,0 0 1,-1 0-1,0 0 1,-1 0-1,1 0 1,-2 0 0,1 0-1,-1 1 1,0 0-1,0 0 1,-9-11-1,-4-2-111,0 0-1,-27-23 1,-27-12 1123,24 21 1108,54 32-1522,0 1 0,1 0 0,-1 0 1,1 1-1,7 0 0,235-2-1320,-191 1 627</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44:35.304"/>
    </inkml:context>
    <inkml:brush xml:id="br0">
      <inkml:brushProperty name="width" value="0.05" units="cm"/>
      <inkml:brushProperty name="height" value="0.05" units="cm"/>
    </inkml:brush>
  </inkml:definitions>
  <inkml:trace contextRef="#ctx0" brushRef="#br0">14710 748 10906,'-106'-31'1004,"-149"-25"0,110 27-476,-254-77-253,202 49-348,59 24 29,-1 6 1,-161-11-1,-289 9 11,126 10 55,-183-19 216,-733-61-259,927 49-290,-397-39-113,-3 42-117,-967 121 14,16 172 1584,733-15-666,749-142-176,-393 166 0,467-148-283,5 12 0,-228 150 0,408-229 55,-228 154-66,227-146 63,1 3 1,-75 80-1,-82 126 12,186-211 1,2 1 0,1 2 0,-43 101 0,49-89-13,3 1 1,3 1-1,2 1 0,3 0 1,3 1-1,3 0 0,3 0 1,2 1-1,4-1 0,2 0 0,25 127 1,-13-125 7,4-2 1,2 0 0,3-1-1,3-2 1,2 0-1,48 70 1,11-5 21,5-4 0,6-5 0,5-4 0,4-4 0,5-6 0,5-4 0,4-6 0,4-5 0,4-6 0,241 114 1,-115-87 12,281 79 0,281 31 3,479 39-48,10-58-51,-72-57 24,9-97 86,276-153 146,-7-101-31,-1263 170-142,789-99 47,-148 23-27,171-95-40,-868 152 3,-3-7 0,-2-9 1,239-129-1,-276 115-18,187-141 0,-232 143-7,-5-4-1,118-128 1,-151 138 29,-4-2 0,-3-4 0,52-92 0,-83 119 49,-3-2-1,-2-1 1,-2-1-1,-4-1 1,27-125-1,-34 92 73,4-132 0,-21-96-10,-2 209-191,-5 0 0,-5 0-1,-42-155 1,41 212-29,-3 1 0,-2 1 0,-2 1-1,-3 1 1,-2 1 0,-2 1 0,-3 2 0,-55-66-1,43 68-19,-3 2 0,-1 2-1,-3 2 1,0 3 0,-3 1-1,-1 4 1,-69-31 0,-78-25-156</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50.287"/>
    </inkml:context>
    <inkml:brush xml:id="br0">
      <inkml:brushProperty name="width" value="0.05" units="cm"/>
      <inkml:brushProperty name="height" value="0.05" units="cm"/>
    </inkml:brush>
  </inkml:definitions>
  <inkml:trace contextRef="#ctx0" brushRef="#br0">1 107 18580,'4'15'703,"1"-1"-1,0-1 1,1 1 0,16 25 0,-19-35-575,0 0 0,1 0 0,-1 0 0,1 0 0,0 0 0,0-1 0,1 1 0,-1-1 0,1 0 0,0-1 0,-1 1 0,1-1 0,0 0 0,1 0 0,-1 0 0,9 1 1,-2-2-120,0 0 1,0-1-1,0-1 1,0 1 0,0-2-1,0 0 1,-1 0 0,1-1-1,0-1 1,-1 0-1,0 0 1,13-8 0,15-9-1441,68-51 1,-85 57 372,-1-1 0,-1-1 0,24-26-1,-43 42 928,0 0 0,0 0 0,0 0 0,0 1 0,-1-1 0,1 0 0,0-1 0,0 1 0,-1 0 0,1 0 0,-1 0 0,1 0 0,-1 0 0,1-1 0,-1 1 0,0 0 0,0 0 0,0-1 0,0 1 0,1 0 0,-1 0 0,-1-1 0,1 1 0,0 0 0,0 0 0,0-1 0,-1 0 0,0 1 108,0 1 0,0-1 0,0 0 0,0 1 0,0-1 0,0 1 0,0 0 0,0-1 0,0 1 1,0 0-1,0 0 0,-1-1 0,1 1 0,0 0 0,0 0 0,0 0 0,0 0 0,0 1 0,0-1 1,-1 0-1,1 0 0,0 1 0,0-1 0,0 0 0,0 1 0,0-1 0,0 1 0,-1 0 0,-4 3 378,-1 0-1,1 0 0,1 0 0,-1 1 0,0 0 0,1 0 0,0 0 0,0 1 1,1 0-1,-1 0 0,-5 11 0,-3 9 527,-17 43 0,27-62-575,-34 94 1476,4 0-1,-36 195 1,67-287-1757,-3 31-528,5-38 444,0 0 1,0 0-1,0 0 0,0 1 0,1-1 1,-1 0-1,1 0 0,-1 0 0,1 0 1,-1 0-1,1 0 0,0 0 0,0 0 1,2 3-1,-3-5 50,0 0-1,1 0 1,-1 0 0,0 0-1,0 1 1,0-1 0,1 0-1,-1 0 1,0 0 0,0 0-1,0 0 1,1 0 0,-1 0-1,0 0 1,0 0 0,0 1-1,1-1 1,-1 0 0,0 0-1,0 0 1,1 0 0,-1 0-1,0 0 1,0-1 0,1 1-1,-1 0 1,0 0 0,0 0-1,0 0 1,1 0 0,-1 0-1,7-6-407</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2:13.884"/>
    </inkml:context>
    <inkml:brush xml:id="br0">
      <inkml:brushProperty name="width" value="0.05" units="cm"/>
      <inkml:brushProperty name="height" value="0.05" units="cm"/>
    </inkml:brush>
  </inkml:definitions>
  <inkml:trace contextRef="#ctx0" brushRef="#br0">630 233 13611,'-54'-9'808,"-2"-6"-792,-2-4-8,4-5-16,0-4-80,0-2-104,-6 0-664,-11 0 728,-8 2-96,-10 9-72</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2:15.341"/>
    </inkml:context>
    <inkml:brush xml:id="br0">
      <inkml:brushProperty name="width" value="0.05" units="cm"/>
      <inkml:brushProperty name="height" value="0.05" units="cm"/>
    </inkml:brush>
  </inkml:definitions>
  <inkml:trace contextRef="#ctx0" brushRef="#br0">7479 133 9634,'-1280'203'3087,"111"16"-1679,-8-47-690,41-51-427,981-105-224,-1040 37 265,731-44-415,405-3 68,1 3 0,0 2 0,1 3 0,0 2 1,-101 43-1,107-34 26,1 3 0,-66 47 1,83-49 0,1 0 1,1 2-1,-54 64 1,78-84-14,0 2 1,1-1 0,0 1 0,0 0-1,1 0 1,1 1 0,0-1 0,-3 13-1,5-15-6,0 0-1,1 0 0,1 0 0,-1 0 0,1 1 1,1-1-1,0 0 0,0 0 0,0 0 0,1 0 0,6 15 1,4 6-39,2 0 1,1-2 0,1 1 0,31 39 0,92 93-124,-138-159 168,65 70-33,3-2 0,3-3 0,151 104 0,-158-131 38,1-3 0,2-3 0,1-3 0,1-3 0,2-4 0,136 28 0,-48-27 27,0-7 1,187-3-1,387-25 32,-417 4-43,1172-94 7,-658-17-17,271-31 2,-440 91 13,276-30 52,-14-79-24,-756 120-34,-2-6 1,-2-8-1,237-125 0,-359 164-6,-1-2-1,-1-1 1,-1-3-1,63-58 1,-89 73-7,-1-1 1,0 0 0,-1-1 0,-1 0 0,0-1 0,12-27 0,-18 32-5,1-1 1,-2-1 0,0 1 0,0-1 0,-1 1 0,0-1 0,-2 0 0,1 1 0,-1-1 0,-3-20 0,-2 8 13,-1 0 0,-1 0 0,-1 0 0,-2 1 0,0 0 0,-15-25 0,-91-131 214,89 139-133,-8-7 14,-1 1-1,-3 2 1,-2 1 0,-1 3 0,-2 1 0,-54-37 0,58 48-87,-21-16 5,-3 2 1,-95-48-1,123 76-5,0 2 0,-1 1 0,-1 2 0,0 2 0,-1 1 0,-43-2 0,-24 5 165,-107 9-1,-144 35 156,2 23-208,282-49-129,-45 9 16,-305 52-172,-1-34-1263,375-41 1128</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2:16.366"/>
    </inkml:context>
    <inkml:brush xml:id="br0">
      <inkml:brushProperty name="width" value="0.05" units="cm"/>
      <inkml:brushProperty name="height" value="0.05" units="cm"/>
    </inkml:brush>
  </inkml:definitions>
  <inkml:trace contextRef="#ctx0" brushRef="#br0">344 11271 6433,'-44'23'765,"-51"17"-1,74-32-264,0-2-1,0 0 1,-1-2-1,-41 5 1,61-9-414,-1 0 0,1 0 0,-1 0 0,0 0 1,1-1-1,-1 1 0,1-1 0,-1 1 0,1-1 1,0 0-1,-1 0 0,1 0 0,0 0 0,-1 0 1,-2-3-1,4 3-38,-1-1 0,1 1 0,0-1 0,0 0 1,0 1-1,-1-1 0,1 0 0,1 0 0,-1 0 0,0 0 0,0 0 0,1 0 1,-1 0-1,1 0 0,0 0 0,0 0 0,-1 0 0,2-4 0,0-8 14,0 0-1,2 1 0,-1-1 1,2 1-1,8-22 0,33-64 3,-37 83-48,504-941-1452,-306 579-127,23-43 158,158-251 1221,83-92 2221,39 24-459,-32 109-1126,-339 454-393,1520-1731 419,-587 844-555,34 31-27,181-112 400,-197 308 222,-952 744-917,289-145 0,-412 231 319,1 0 0,1 1 0,-1 1 0,1 0 0,29-4 0,-22 8-201</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6:23.665"/>
    </inkml:context>
    <inkml:brush xml:id="br0">
      <inkml:brushProperty name="width" value="0.05" units="cm"/>
      <inkml:brushProperty name="height" value="0.05" units="cm"/>
    </inkml:brush>
  </inkml:definitions>
  <inkml:trace contextRef="#ctx0" brushRef="#br0">140 0 12115,'-20'43'736,"-6"-1"-720,0-2-24,6 6 32,6-5-24,6-2-8,6-2 0,2 2 0,1 0-8,-1 4 16,0-2 8,-1 1 24,-4-1-24,0-5 48,-3-4 528,6-14-528,-1-10 64,3-19 24</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6:24.499"/>
    </inkml:context>
    <inkml:brush xml:id="br0">
      <inkml:brushProperty name="width" value="0.05" units="cm"/>
      <inkml:brushProperty name="height" value="0.05" units="cm"/>
    </inkml:brush>
  </inkml:definitions>
  <inkml:trace contextRef="#ctx0" brushRef="#br0">0 1 15347,'2'4'222,"0"0"-1,-1 0 1,1 1-1,-1-1 0,-1 1 1,1-1-1,0 1 1,-1-1-1,0 1 0,0-1 1,0 1-1,-2 7 1,0 18 780,2 3-740,3-1 1,0 1-1,2-1 0,2 1 1,12 37-1,-13-51-228,1 1 0,2-1 0,-1-1 1,2 0-1,1 0 0,0-1 0,1 0 0,1-1 0,21 22 0,-26-31-23,1-1-1,-1 0 0,1 0 1,0 0-1,0-1 0,1-1 1,0 0-1,0 0 1,0-1-1,15 4 0,-20-6-31,-1 0 1,1-1-1,-1 1 0,1-1 0,0 0 0,-1 0 1,1 0-1,-1-1 0,1 0 0,-1 0 0,1 0 0,-1 0 1,0-1-1,1 1 0,-1-1 0,0 0 0,0-1 1,0 1-1,-1-1 0,1 1 0,0-1 0,-1 0 0,0-1 1,0 1-1,0 0 0,3-5 0,1-5 151,0-1 0,-2 0 0,1 1 0,-2-2 0,0 1 0,-1 0 0,0-1 0,1-27-1,-2 32-95,5-64 65</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6:24.901"/>
    </inkml:context>
    <inkml:brush xml:id="br0">
      <inkml:brushProperty name="width" value="0.05" units="cm"/>
      <inkml:brushProperty name="height" value="0.05" units="cm"/>
    </inkml:brush>
  </inkml:definitions>
  <inkml:trace contextRef="#ctx0" brushRef="#br0">216 0 15179,'1'1'118,"0"-1"0,0 1 0,0-1 0,0 1 0,-1-1 0,1 1 0,0 0 0,-1-1 0,1 1 0,0 0 0,-1 0 0,1 0 0,-1-1 0,1 1-1,-1 0 1,1 0 0,-1 0 0,0 0 0,1 0 0,-1 0 0,0 0 0,0 0 0,0-1 0,0 3 0,4 27 857,-3 7-427,-3 1-1,0-1 1,-13 58 0,-36 112 127,37-156-465,-27 96 197,-48 200 344,81-305-931,-3 50 0,11-87 269,0 1 0,0-1 0,0 1 0,1 0 0,0-1 1,1 6-1,-2-10-83,0-1 1,1 1-1,-1 0 1,0-1-1,0 1 1,1-1-1,-1 1 1,0-1-1,1 1 0,-1 0 1,0-1-1,1 0 1,-1 1-1,1-1 1,-1 1-1,1-1 1,-1 0-1,1 1 1,-1-1-1,1 0 1,1 1-1,-1-1-8,-1 0 1,1 0-1,0 0 0,0 0 0,0-1 0,0 1 1,0 0-1,0 0 0,0-1 0,0 1 0,0-1 1,0 1-1,-1-1 0,1 1 0,0-1 0,0 1 1,-1-1-1,2-1 0,22-25 2</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6:25.537"/>
    </inkml:context>
    <inkml:brush xml:id="br0">
      <inkml:brushProperty name="width" value="0.05" units="cm"/>
      <inkml:brushProperty name="height" value="0.05" units="cm"/>
    </inkml:brush>
  </inkml:definitions>
  <inkml:trace contextRef="#ctx0" brushRef="#br0">0 155 17076,'26'-8'1760,"9"-7"-1256,20-3-208,9-7 712,14 1-543,4 1 7,4 3-208,-1 4-216,-9 10-480,-9 6-217,-21 6-295,-12 8-56,-22 4 616,-12 3-264,-15 5-88</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6:25.923"/>
    </inkml:context>
    <inkml:brush xml:id="br0">
      <inkml:brushProperty name="width" value="0.05" units="cm"/>
      <inkml:brushProperty name="height" value="0.05" units="cm"/>
    </inkml:brush>
  </inkml:definitions>
  <inkml:trace contextRef="#ctx0" brushRef="#br0">1 45 15995,'1'22'1569,"18"-4"-817,9-8-208,22-8 568,9-5-96,13-9-135,2 0-161,7-4-600,0-1-520,-9 2 416,-12 4-136,-10 1-152</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6:26.989"/>
    </inkml:context>
    <inkml:brush xml:id="br0">
      <inkml:brushProperty name="width" value="0.05" units="cm"/>
      <inkml:brushProperty name="height" value="0.05" units="cm"/>
    </inkml:brush>
  </inkml:definitions>
  <inkml:trace contextRef="#ctx0" brushRef="#br0">240 2 15363,'0'0'34,"1"0"0,-1 0 1,0-1-1,0 1 0,0 0 0,1 0 0,-1 0 0,0 0 0,0 0 0,1 0 0,-1 0 0,0-1 0,0 1 1,1 0-1,-1 0 0,0 0 0,0 0 0,1 0 0,-1 0 0,0 0 0,0 0 0,1 0 0,-1 1 0,0-1 1,0 0-1,1 0 0,-1 0 0,0 0 0,0 0 0,1 0 0,-1 0 0,0 1 0,0-1 0,0 0 0,1 0 1,-1 0-1,0 0 0,0 1 0,0-1 0,0 0 0,1 0 0,-1 1 0,0-1 0,0 0 0,0 0 0,0 1 1,0-1-1,0 0 0,1 19 404,-10 21 217,-2-1 1,-25 59 0,13-36-371,-27 72 131,-50 157-76,97-282-330,-2 6-16,1 0 1,1 0-1,0 0 0,-1 29 0,4-41 11,0-1 0,0 1 0,0-1 0,0 1 0,1-1 0,-1 1 0,1-1 0,-1 1 0,1-1 0,0 0 1,0 1-1,0-1 0,0 0 0,1 0 0,-1 1 0,0-1 0,1 0 0,0 0 0,-1-1 0,1 1 0,0 0 0,0 0 1,0-1-1,0 0 0,0 1 0,0-1 0,1 0 0,-1 0 0,0 0 0,1 0 0,-1 0 0,0-1 0,1 1 0,-1-1 1,1 1-1,-1-1 0,5 0 0,6 0 66,0-1 0,0-1 1,0 0-1,0-1 0,0 0 1,18-7-1,77-37 418,-88 37-394,4-1 92,33-16-339,0-2 0,72-49-1,-107 60-37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31:29.174"/>
    </inkml:context>
    <inkml:brush xml:id="br0">
      <inkml:brushProperty name="width" value="0.05" units="cm"/>
      <inkml:brushProperty name="height" value="0.05" units="cm"/>
    </inkml:brush>
  </inkml:definitions>
  <inkml:trace contextRef="#ctx0" brushRef="#br0">0 261 14203,'5'-26'452,"1"1"1,2 0-1,15-38 0,-17 51-349,-1 1 0,2-1 0,0 1-1,0 0 1,1 1 0,0 0 0,1 0-1,19-17 1,-27 26-93,-1 0-1,1 1 1,0-1-1,1 0 1,-1 1-1,0-1 1,0 1-1,0-1 1,0 1-1,0-1 1,1 1 0,-1 0-1,0-1 1,0 1-1,3 0 1,-4 0-7,1 0-1,0 1 1,0-1 0,-1 0 0,1 0 0,0 1 0,-1-1-1,1 1 1,0-1 0,-1 0 0,1 1 0,-1-1-1,1 1 1,-1 0 0,1-1 0,-1 1 0,1-1 0,-1 1-1,1 1 1,1 3-4,0 0 0,0 1-1,0-1 1,-1 1 0,1 9-1,0-2 10,4 20 5,-4-16-17,1 0 0,1-1 0,0 0 0,13 30-1,-15-42 24,0 0 0,0-1 0,1 1 0,0 0 0,-1-1 0,1 1 0,0-1 0,1 0 0,-1 0 0,1 0 0,-1 0 0,1-1 0,0 0 0,0 1 0,0-1 0,0-1-1,0 1 1,0-1 0,1 1 0,-1-1 0,0 0 0,1-1 0,4 1 0,1-1 57,0 0 0,-1-1 0,1 0-1,0-1 1,-1 0 0,1 0 0,-1-1 0,0 0 0,0-1-1,0 0 1,8-5 0,2-3 153,0 0-1,-1-1 1,29-27-1,-39 32-155,0-1 0,-1 0 0,12-20-1,-8 11-144,35-35-1104,-27 28 912</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44:36.005"/>
    </inkml:context>
    <inkml:brush xml:id="br0">
      <inkml:brushProperty name="width" value="0.05" units="cm"/>
      <inkml:brushProperty name="height" value="0.05" units="cm"/>
    </inkml:brush>
  </inkml:definitions>
  <inkml:trace contextRef="#ctx0" brushRef="#br0">52 2707 13739,'-4'2'106,"0"0"0,0 0 0,0 0 0,0-1 0,-1 1 0,1-1 0,0 0 0,-1 0 0,-4 0 0,9-1-102,-1 0-1,1 0 0,0 0 1,0 0-1,0 0 0,0 0 1,-1 0-1,1 0 0,0 0 1,0 0-1,0 0 1,0 0-1,0 0 0,0 0 1,-1 0-1,1 0 0,0 0 1,0 0-1,0 0 1,0 0-1,0-1 0,0 1 1,-1 0-1,1 0 0,0 0 1,0 0-1,0 0 1,0 0-1,0 0 0,0-1 1,0 1-1,0 0 0,0 0 1,0 0-1,0 0 0,0 0 1,0-1-1,0 1 1,0 0-1,0 0 0,0 0 1,0 0-1,0 0 0,0-1 1,0 1-1,0 0 1,0 0-1,4-10 105,8-11-72,2 1 0,0 0 0,30-31 0,60-51-38,-47 48 18,455-415 51,113-72-16,401-336-319,-620 567 159,-308 238 84,-19 18-57,25-19-231,-88 56 252,-15 17 57,-1-1 1,1 1-1,-1-1 1,0 1-1,1-1 1,-1 1-1,0-1 1,0 0-1,1 1 1,-1-1-1,0 0 1,0 1-1,0-1 1,0 0-1,0 1 1,0-1-1,0 0 1,0 1-1,0-1 1,0 0-1,0 1 1,0-1-1,0 0 1,-1 0-1,-14-9-96</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6:27.436"/>
    </inkml:context>
    <inkml:brush xml:id="br0">
      <inkml:brushProperty name="width" value="0.05" units="cm"/>
      <inkml:brushProperty name="height" value="0.05" units="cm"/>
    </inkml:brush>
  </inkml:definitions>
  <inkml:trace contextRef="#ctx0" brushRef="#br0">2 335 17540,'0'0'50,"0"0"0,0 0 0,-1 1 0,1-1-1,0 0 1,0 1 0,0-1 0,0 0 0,0 1 0,0-1 0,0 0 0,0 1 0,0-1 0,0 0 0,0 0 0,0 1 0,0-1 0,0 0 0,0 1 0,0-1 0,0 0 0,1 1 0,-1-1-1,0 0 1,0 0 0,0 1 0,0-1 0,1 0 0,-1 0 0,0 1 0,0-1 0,0 0 0,1 0 0,-1 1 0,0-1 0,1 0 0,-1 0 0,0 0 0,0 0 0,1 0 0,-1 1 0,0-1-1,1 0 1,-1 0 0,0 0 0,1 0 0,-1 0 0,0 0 0,1 0 0,18-8 570,-10 4-225,29-14 157,0-1-1,-1-2 0,33-26 0,93-87-50,-143 115-390,-1-1 0,20-28-1,-31 40 3,-14 22-21,1-3-62,-17 45-30,3 1 0,2 1 0,3 0-1,2 1 1,-5 81 0,16-131-140,1 0 0,0 0 0,3 13 1,1 0-2495,-4-19 2095,-8-6-153</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6:27.870"/>
    </inkml:context>
    <inkml:brush xml:id="br0">
      <inkml:brushProperty name="width" value="0.05" units="cm"/>
      <inkml:brushProperty name="height" value="0.05" units="cm"/>
    </inkml:brush>
  </inkml:definitions>
  <inkml:trace contextRef="#ctx0" brushRef="#br0">1 101 16468,'24'2'2024,"5"-1"-1256,7-5-320,5-5 784,5 1-279,2-5-65,-1 0-720,-7-1-464,-8-2-952,-5 3 1064,-11 4-209,-6 5-167</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6:28.229"/>
    </inkml:context>
    <inkml:brush xml:id="br0">
      <inkml:brushProperty name="width" value="0.05" units="cm"/>
      <inkml:brushProperty name="height" value="0.05" units="cm"/>
    </inkml:brush>
  </inkml:definitions>
  <inkml:trace contextRef="#ctx0" brushRef="#br0">0 34 16019,'15'2'652,"0"-2"1,0 0-1,0 0 0,0-2 0,0 0 0,0 0 0,15-6 0,20-2 581,-28 6-881,-9 1-100,0 1 0,1 1 0,24-1 0,-37 2-243,0 0 0,0 0 0,0 0 0,0 1 1,0-1-1,0 0 0,0 0 0,0 0 0,0 1 0,0-1 0,0 1 0,0-1 0,0 1 0,0-1 1,0 1-1,-1-1 0,1 1 0,0-1 0,0 1 0,-1 0 0,1 0 0,0-1 0,-1 1 0,2 2 1,-2-2-5,0 1 0,1-1 0,-1 1 1,0-1-1,0 1 0,0-1 0,0 1 1,0-1-1,0 1 0,-1-1 1,1 1-1,0-1 0,-1 1 0,0 1 1,-3 5 0,0 0 0,0 0 0,-1 0 0,-8 9 0,-8 9 14,-1-2 0,-1 0-1,-1-2 1,-1 0 0,-1-2-1,-46 27 1,63-42-78,13-6-49,9-3 58,261-72-2006,-190 46 1349,-51 17 245</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6:28.646"/>
    </inkml:context>
    <inkml:brush xml:id="br0">
      <inkml:brushProperty name="width" value="0.05" units="cm"/>
      <inkml:brushProperty name="height" value="0.05" units="cm"/>
    </inkml:brush>
  </inkml:definitions>
  <inkml:trace contextRef="#ctx0" brushRef="#br0">4 50 19340,'-3'13'2345,"3"-8"-2025,1-4 672,6 1-144,3-2-552,2-2-552,4-14 256,1-7-96,1-7-72</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6:29.063"/>
    </inkml:context>
    <inkml:brush xml:id="br0">
      <inkml:brushProperty name="width" value="0.05" units="cm"/>
      <inkml:brushProperty name="height" value="0.05" units="cm"/>
    </inkml:brush>
  </inkml:definitions>
  <inkml:trace contextRef="#ctx0" brushRef="#br0">189 29 20468,'-5'4'181,"1"1"-1,0 0 1,-1 0 0,2 0-1,-1 0 1,0 0-1,1 1 1,0-1-1,0 1 1,1 0-1,0 0 1,-2 7-1,-3 6 251,-28 72-269,3 2 0,-29 149 0,60-234-159,-1 3-10,0 0 0,1 0 0,0 1 0,1 18 0,0-28 8,0-1 0,0 1 0,0 0 0,0-1 0,1 1 0,-1-1 0,1 0 0,-1 1 0,1-1 0,-1 1 0,1-1 0,0 0 0,0 1 0,-1-1 0,1 0 0,0 0 0,0 0 0,0 1 0,1-1 0,-1 0 0,0 0 0,0-1 0,0 1 0,1 0 0,-1 0 0,0-1 0,1 1 1,-1 0-1,1-1 0,-1 0 0,1 1 0,-1-1 0,1 0 0,-1 0 0,1 1 0,-1-1 0,1-1 0,-1 1 0,1 0 0,-1 0 0,1 0 0,-1-1 0,3 0 0,4-1 14,0-1 1,0 0-1,-1 0 0,1-1 1,-1 0-1,0 0 1,0-1-1,9-7 0,51-51 129,-49 44-101,410-443 708,-410 442-983,24-21 0,-15 19-3414,-60 45 1903,3-4 619</inkml:trace>
  <inkml:trace contextRef="#ctx0" brushRef="#br0" timeOffset="1">459 532 18044,'13'37'1720,"7"-17"-1192,5-2-224,11-10 689,3-2-305,5-9-904,4-4 1656,2-12-1376,0-9 0,-4-20 16</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6:29.501"/>
    </inkml:context>
    <inkml:brush xml:id="br0">
      <inkml:brushProperty name="width" value="0.05" units="cm"/>
      <inkml:brushProperty name="height" value="0.05" units="cm"/>
    </inkml:brush>
  </inkml:definitions>
  <inkml:trace contextRef="#ctx0" brushRef="#br0">4 294 18812,'-1'2'165,"0"2"71,1 0 1,-1-1-1,1 1 0,0 0 0,0 0 0,0-1 0,0 1 0,1 5 0,0-8-184,0 0-1,-1 0 1,1 0-1,0 0 1,0 0 0,-1 0-1,1 0 1,0 0 0,0 0-1,0-1 1,0 1-1,0 0 1,0-1 0,0 1-1,0 0 1,1-1-1,-1 0 1,0 1 0,0-1-1,0 0 1,1 1 0,-1-1-1,0 0 1,0 0-1,1 0 1,-1 0 0,0 0-1,0 0 1,1-1 0,0 1-1,12-2 222,0 0 0,0-1 0,0-1-1,0 0 1,17-8 0,66-35 416,-90 43-644,31-16 29,0-1 0,-2-3 0,0 0 0,-2-3-1,-1-1 1,-1-1 0,-1-1 0,29-39-1,-88 110-150,2 1 0,2 1-1,2 1 1,2 2 0,-23 72-1,37-99-221,1-1 0,1 1-1,0 0 1,2 0 0,0 0 0,2 34-1,6-32 638,-6-20-348,1-1 1,-1 1 0,1-1-1,-1 1 1,0-1-1,1 1 1,-1-1 0,1 0-1,-1 1 1,1-1-1,0 0 1,-1 1-1,1-1 1,-1 0 0,1 0-1,-1 0 1,1 0-1,0 1 1,-1-1-1,1 0 1,-1 0 0,1 0-1,0 0 1,-1 0-1,1 0 1,0 0 0,-1-1-1,1 1 1,-1 0-1,1 0 1,-1 0-1,1-1 1,0 1 0,13-10-326</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6:29.918"/>
    </inkml:context>
    <inkml:brush xml:id="br0">
      <inkml:brushProperty name="width" value="0.05" units="cm"/>
      <inkml:brushProperty name="height" value="0.05" units="cm"/>
    </inkml:brush>
  </inkml:definitions>
  <inkml:trace contextRef="#ctx0" brushRef="#br0">1 105 16428,'26'13'1544,"11"-8"-976,7-2-192,14-6 456,8-2-104,5-8-127,1-2-369,-3-2-793,-10-3 585,-21-6-152,-6-1-136</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6:30.259"/>
    </inkml:context>
    <inkml:brush xml:id="br0">
      <inkml:brushProperty name="width" value="0.05" units="cm"/>
      <inkml:brushProperty name="height" value="0.05" units="cm"/>
    </inkml:brush>
  </inkml:definitions>
  <inkml:trace contextRef="#ctx0" brushRef="#br0">0 62 17396,'10'-5'556,"91"-37"2813,-91 38-3066,0 2-1,0-1 1,1 1-1,-1 0 1,1 1-1,-1 0 1,22 2-1,-31-1-277,0 0 0,0 0 0,1 0 0,-1 1-1,0-1 1,0 0 0,1 1 0,-1-1 0,0 1 0,0-1 0,0 1-1,0-1 1,0 1 0,0 0 0,0-1 0,0 1 0,0 0 0,0 0-1,0 0 1,0 0 0,-1 0 0,1 0 0,1 2 0,-2-1-10,1 0 0,-1 0 0,0-1 1,0 1-1,1 0 0,-2 0 0,1 0 0,0 0 1,0 0-1,0 0 0,-1-1 0,1 1 0,-1 0 1,-1 2-1,-2 6 7,-1 0 1,-1-1-1,0 1 1,-7 8-1,12-17-15,-88 102 185,26-32-60,63-71-132,0 0-1,-1 0 1,1 0 0,0 1-1,0-1 1,-1 0-1,1 0 1,0 1-1,0-1 1,0 0-1,0 0 1,0 1 0,-1-1-1,1 0 1,0 0-1,0 1 1,0-1-1,0 0 1,0 1 0,0-1-1,0 0 1,0 1-1,0-1 1,0 0-1,0 1 1,0-1-1,0 0 1,0 0 0,0 1-1,0-1 1,1 0-1,-1 1 1,11 3-23,28-6-21,-19 0 35,50 4-286,-26-1-19,74-6 1,-52-4 153</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6:40.226"/>
    </inkml:context>
    <inkml:brush xml:id="br0">
      <inkml:brushProperty name="width" value="0.05" units="cm"/>
      <inkml:brushProperty name="height" value="0.05" units="cm"/>
    </inkml:brush>
  </inkml:definitions>
  <inkml:trace contextRef="#ctx0" brushRef="#br0">1 316 15323,'0'-3'38,"0"0"-1,0 0 1,0 1-1,1-1 1,-1 0-1,1 0 1,0 1-1,0-1 1,0 0-1,0 1 1,0-1-1,1 1 1,-1-1-1,1 1 1,0 0-1,-1 0 1,1 0-1,0 0 1,0 0-1,1 0 1,-1 0-1,0 1 1,0-1-1,5-1 1,4-2-76,0 0 1,1 1-1,0 1 1,18-4-1,-15 4 94,412-80-528,4 18 0,1 19-1,2 19 1,1 19 0,779 87 0,-305 66 524,-652-87-37,370 133 0,75 113 3,72 25 149,-7-102 52,12-62-34,548 27 72,-839-130-103,-394-50-121,1228 144 283,-892-125-284,470-26 0,206-109-86,-908 81 71,544-31 79,-525 54-102,306 37 0,-392-18-49,256 20-313,-303-42 292,-69 1 36,30-9 0,-45 11 40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6:40.640"/>
    </inkml:context>
    <inkml:brush xml:id="br0">
      <inkml:brushProperty name="width" value="0.05" units="cm"/>
      <inkml:brushProperty name="height" value="0.05" units="cm"/>
    </inkml:brush>
  </inkml:definitions>
  <inkml:trace contextRef="#ctx0" brushRef="#br0">6 127 13835,'-1'-1'33,"0"-1"1,1 1-1,-1 0 1,1-1-1,-1 1 1,1 0-1,-1-1 1,1 1-1,0-1 1,0 1-1,-1-1 1,1 1-1,0-1 1,0 1-1,1-1 1,-1 1-1,0-1 1,0 1-1,1-1 1,-1 1-1,1-1 1,-1 1-1,1 0 1,0-1-1,-1 1 1,1 0-1,0 0 1,1-2-1,2 0-24,0 0 0,0 0-1,0 0 1,0 1 0,0-1 0,1 1 0,-1 0-1,1 0 1,4-1 0,28-7 112,-1 1 1,65-6-1,83 1-116,-162 13-22,310-8-196,-236 11 3,139 21-1,-142-4 71,-82-15 123,0-1 1,0 1 0,0 1 0,-1 0-1,0 1 1,10 7 0,-18-12 24,1 1 0,-2-1 1,1 1-1,0-1 0,0 1 0,0 0 1,-1 0-1,1 0 0,-1 0 0,1 0 1,-1 0-1,0 0 0,0 1 0,0-1 1,0 0-1,0 1 0,-1-1 1,1 1-1,-1-1 0,1 0 0,-1 1 1,0-1-1,0 1 0,0-1 0,0 1 1,-1-1-1,1 1 0,-1-1 0,1 1 1,-1-1-1,0 0 0,0 1 0,0-1 1,0 0-1,-3 4 0,-5 7 92,0-1-1,0 0 0,-1 0 1,-21 17-1,23-21-58,-290 248 1173,110-100-795,-341 312-32,387-337-372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44:36.501"/>
    </inkml:context>
    <inkml:brush xml:id="br0">
      <inkml:brushProperty name="width" value="0.05" units="cm"/>
      <inkml:brushProperty name="height" value="0.05" units="cm"/>
    </inkml:brush>
  </inkml:definitions>
  <inkml:trace contextRef="#ctx0" brushRef="#br0">19 740 16235,'-13'9'522,"7"-4"-247,7-5-235,22-7-87,0-1 0,-1-1 1,38-20-1,-20 8 26,628-342 33,-239 123-94,-412 232 68,6-6-27,0 2 0,1 1 0,0 1-1,35-9 1,-58 18 36,0 1 1,1-1-1,-1 1 0,1 0 0,-1 0 1,0 0-1,1 0 0,-1 0 0,1 0 1,-1 0-1,1 0 0,-1 0 0,0 1 1,1-1-1,-1 1 0,0-1 0,1 1 1,-1-1-1,0 1 0,1 0 0,-1 0 1,2 1-1,-2-1 2,0 1-1,0-1 1,-1 1 0,1 0 0,0-1 0,0 1 0,-1 0-1,1-1 1,-1 1 0,0 0 0,0 0 0,1 0 0,-1-1-1,0 1 1,-1 3 0,0 5 0,-1 1 0,0 0 0,-1 0-1,-8 19 1,-10 20 63,-43 71 0,-42 46 98,80-126-121,-374 534-365,331-491 244,49-65 12,-28 22-1,48-41 72</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5:15.141"/>
    </inkml:context>
    <inkml:brush xml:id="br0">
      <inkml:brushProperty name="width" value="0.05" units="cm"/>
      <inkml:brushProperty name="height" value="0.05" units="cm"/>
    </inkml:brush>
  </inkml:definitions>
  <inkml:trace contextRef="#ctx0" brushRef="#br0">6917 736 13867,'-166'-87'888,"-200"-94"-712,235 133-317,-1 6 0,-2 6 1,-268-37-1,-424 17-684,-224 55 1304,767 17-92,-474 89-1,540-55-315,3 10 0,3 9-1,-307 146 1,318-112-192,-332 231 1,447-272 51,3 3 0,2 3 0,4 4 0,3 3 0,3 3 0,-69 102 0,116-145 106,2 2 1,1 0 0,1 1 0,3 1-1,1 1 1,2 0 0,1 1 0,3 0-1,-8 69 1,14-73-9,2 1 0,2-1 0,1 1 0,2-1 1,2 0-1,1 0 0,2 0 0,1-1 0,2 0 0,1-1 0,20 35 1,-10-27-13,3-1 0,2-1 0,1-2 0,56 59 1,-37-51 8,1-3 0,107 74 0,-54-56 12,3-4 0,2-5 0,175 60 0,317 57 28,16-50-30,-258-63-153,1-17 0,539-6-1,-577-47 10,-1-13 0,-2-14 0,329-87 0,-370 52-91,-4-12 0,511-239 0,-638 252 231,-3-5 0,-4-7 0,-4-6 0,237-212 0,-327 261 82,-2-1 0,-1-2 0,-3-2 0,-2-1 0,43-81 0,-62 98 8,-2-1-1,-1 0 0,-2 0 0,-2-2 0,0 1 1,-3-1-1,-1-1 0,-1 1 0,-2-1 0,-3-61 0,-4 53 7,-2 1-1,-2 0 0,-2 1 0,-2 0 0,-2 0 0,-1 2 0,-2 0 0,-2 0 0,-25-37 0,8 22-21,-3 1 0,-2 2-1,-2 2 1,-2 2-1,-70-58 1,35 43-93,-1 3 1,-150-81-1,107 78-151,-186-67 1,-149-10-396,-5 35-197,-20 16-302,-756-43 0,971 125 945,-469 49 1,524-12 65,2 9 1,-346 110-1,310-61-2,-290 147-1,372-148 29,4 7-1,-230 175 1,311-204-2,2 3 0,4 3 0,3 4 0,-114 153 1,149-175-10,3 2 1,2 1 0,3 2-1,3 1 1,2 1 0,2 0-1,4 2 1,2 1 0,-8 64-1,15-50 4,4-1 0,4 2 0,2-1 0,4 0-1,4-1 1,2 1 0,4-2 0,4 0 0,35 95-1,-26-102 15,2-1-1,3-1 1,3-2-1,3-1 0,3-2 1,2-2-1,3-2 1,2-2-1,101 87 0,-67-78 4,3-3-1,2-5 0,3-3 0,2-5 0,2-3 0,122 38 0,-38-27 8,3-8-1,299 39 0,-168-54-56,2-14 0,606-42 0,-497-23-153,685-166 1,201-184-85,-926 247 280,479-259-1,-232 20 202,-518 304-74,-3-4-1,-5-5 0,116-130 0,-174 169-23,-3-3-1,-2-1 0,59-109 0,-81 126-58,-2-1 0,-2 0 0,-1-1 0,-2-1 1,-2 0-1,9-90 0,-17 92-65,-2 1-1,-2-1 1,-2 0-1,-2 1 1,-1 0-1,-2 0 1,-2 0-1,-2 1 1,-2 1-1,-1 0 1,-38-69 0,25 62-66,-2 1 0,-2 2-1,-2 1 1,-42-41 0,24 33-310,-2 3 0,-99-65 0,58 54-106,-3 4 0,-2 5 0,-206-71 1,-39 23-48,-33 28-65,365 68 587</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7:57.229"/>
    </inkml:context>
    <inkml:brush xml:id="br0">
      <inkml:brushProperty name="width" value="0.05" units="cm"/>
      <inkml:brushProperty name="height" value="0.05" units="cm"/>
    </inkml:brush>
  </inkml:definitions>
  <inkml:trace contextRef="#ctx0" brushRef="#br0">3028 383 8378,'-55'-59'-339,"35"37"322,0 0-1,-2 1 1,-43-33 0,21 27 337,-1 2 0,-2 2 0,0 2 0,-1 2 0,-1 2 0,-1 2 0,-76-13 0,28 14 651,-1 4 0,-197 7 0,230 7-923,0 4 0,1 3 1,1 2-1,-94 33 0,27 3-163,-133 70 1,193-82 64,2 3 0,1 4 1,2 2-1,-105 97 0,97-70 62,4 2-1,4 4 0,-74 111 0,-9 53 156,122-191-76,2 0-1,-34 106 1,52-133-68,0 1 0,2-1 1,1 1-1,2 0 0,0 0 1,2 0-1,0 0 0,2 0 1,1 0-1,1-1 0,1 1 1,1-1-1,1 0 0,2 0 1,19 39-1,-4-21-9,3-1 0,1-1 0,2-2 0,1-1-1,3-1 1,0-2 0,46 35 0,-8-15 17,3-3-1,159 84 1,-167-104-16,1-2 0,2-4 1,1-3-1,99 19 0,-80-26-5,2-5 0,0-3 0,107-5 1,-80-11-13,0-4 0,-1-5 0,0-6 1,-2-5-1,218-82 0,-231 66 6,-2-4 0,-3-4 0,-2-4 0,-2-5 0,-3-4 0,-3-3-1,88-90 1,-115 97 24,-4-3 0,-2-2 0,-3-2 0,-4-2 0,-2-3 0,-4-1 0,-3-2 0,-3-2 0,47-151 0,-72 190-6,-2-2 0,-2 1 0,-2-1 0,-1 0 0,-2 0 0,-6-76 0,1 94 11,-1-1 0,-1 1 1,0 0-1,-2 1 0,-1-1 0,-1 1 0,0 1 1,-2-1-1,0 2 0,-2 0 0,0 0 0,-1 1 1,-22-23-1,16 23 25,-1 1 0,-1 0 0,0 2 0,-45-25 0,27 21 34,-1 2-1,-58-19 0,-18 6 13,-145-19 0,258 49-105,-100-16-32,-382-72-26,308 46-31</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15.174"/>
    </inkml:context>
    <inkml:brush xml:id="br0">
      <inkml:brushProperty name="width" value="0.05" units="cm"/>
      <inkml:brushProperty name="height" value="0.05" units="cm"/>
    </inkml:brush>
  </inkml:definitions>
  <inkml:trace contextRef="#ctx0" brushRef="#br0">4 0 11122,'0'0'21,"0"0"-1,0 0 0,0 0 1,0 0-1,0 0 0,-1 0 1,1 1-1,0-1 0,0 0 0,0 0 1,0 0-1,0 0 0,-1 0 1,1 0-1,0 0 0,0 0 1,0 0-1,0 0 0,0 1 1,0-1-1,-1 0 0,1 0 0,0 0 1,0 0-1,0 0 0,0 1 1,0-1-1,0 0 0,0 0 1,0 0-1,0 0 0,0 0 1,0 1-1,0-1 0,0 0 0,0 0 1,0 0-1,0 0 0,0 1 1,0-1-1,0 0 0,0 0 1,0 0-1,0 0 0,0 1 1,8 6 331,14 5-300,-20-11-9,23 10-33,0-1 1,1-1-1,0-1 0,1-2 0,45 6 1,139-1-64,282-28-216,-148 2 178,905 15 134,-896 4-24,488 13 565,-35-1 108,565-25-89,-574 35-323,-536-6-291,-2-20 84,-252 0-81,-6 0 110,0 0-1,-1 0 1,1 0-1,0 0 1,0 0 0,0 0-1,0 0 1,0-1 0,-1 1-1,1-1 1,0 1-1,0-1 1,-1 0 0,1 0-1,0 0 1,1-1-1,0-7-141</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31.356"/>
    </inkml:context>
    <inkml:brush xml:id="br0">
      <inkml:brushProperty name="width" value="0.05" units="cm"/>
      <inkml:brushProperty name="height" value="0.05" units="cm"/>
    </inkml:brush>
  </inkml:definitions>
  <inkml:trace contextRef="#ctx0" brushRef="#br0">0 1636 14555,'21'-35'2757,"29"-31"-2082,2 3 1,105-97-1,-67 71-506,295-309 37,-19-16-137,-329 370-93,85-108 112,-91 110-330,43-80 1,-70 113 27,-1 4-251,0 0 0,0 0 0,-1-1 0,0 1 0,2-10 0,-10 22-761,-2 6 528</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31.916"/>
    </inkml:context>
    <inkml:brush xml:id="br0">
      <inkml:brushProperty name="width" value="0.05" units="cm"/>
      <inkml:brushProperty name="height" value="0.05" units="cm"/>
    </inkml:brush>
  </inkml:definitions>
  <inkml:trace contextRef="#ctx0" brushRef="#br0">384 3 14243,'0'0'30,"1"0"1,-1-1-1,0 1 0,0 0 0,1 0 1,-1-1-1,0 1 0,0 0 0,1 0 0,-1 0 1,0 0-1,0 0 0,1-1 0,-1 1 1,0 0-1,1 0 0,-1 0 0,0 0 1,1 0-1,-1 0 0,0 0 0,1 0 1,-1 0-1,0 0 0,1 0 0,-1 0 1,0 0-1,0 0 0,1 1 0,-1-1 1,0 0-1,1 0 0,-1 0 0,1 12 344,-10 18-152,-18 28-133,-3-1-1,-51 76 0,24-42-47,22-35-15,-50 89 69,69-114-63,1 0 0,-18 59 0,32-88-31,0 2 9,0 0 1,0 0-1,0 0 1,1 1-1,-1 8 0,1-13-2,0 1-1,0 0 1,0 0-1,0 0 1,1 0-1,-1 0 0,0 0 1,1-1-1,-1 1 1,1 0-1,-1 0 1,1 0-1,-1-1 0,1 1 1,-1 0-1,1-1 1,0 1-1,-1 0 1,1-1-1,0 1 0,-1-1 1,1 1-1,0-1 1,0 0-1,0 1 1,-1-1-1,1 0 0,0 1 1,0-1-1,0 0 1,0 0-1,0 0 1,0 0-1,0 0 0,1 0 1,7 0 69,0-1 0,0 0 1,1 0-1,-1-1 0,0 0 0,0-1 1,-1 0-1,15-7 0,72-43 534,-70 38-433,292-181 704,-308 190-1032,0 1 0,0 1 0,0 0 1,1 0-1,9-3 0,-15 6-186</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38.773"/>
    </inkml:context>
    <inkml:brush xml:id="br0">
      <inkml:brushProperty name="width" value="0.05" units="cm"/>
      <inkml:brushProperty name="height" value="0.05" units="cm"/>
    </inkml:brush>
  </inkml:definitions>
  <inkml:trace contextRef="#ctx0" brushRef="#br0">78 237 11803,'13'-25'1044,"-2"-1"0,0 0 1,-1 0-1,-2-1 1,0-1-1,4-38 0,-13 54-357,-4 12-131,-7 16-61,-3 21-230,2 1-1,-12 58 1,17-64-192,-6 36 95,2 1 0,3 0 1,4 1-1,2-1 0,4 1 0,17 128 1,-14-181-11,1-23 134,-1-31 40,-3-1-175,-2 0 0,-2 0-1,-1 1 1,-2-1 0,-15-48 0,21 85-157,0 0 0,-1-1 0,1 1 0,0 0 0,-1-1 0,0 1 0,1 0 1,-1-1-1,0 1 0,0 0 0,1 0 0,-1 0 0,0 0 0,0 0 1,0 0-1,0 0 0,-1 0 0,1 0 0,-1 0 0,1 1 0,1 0 0,0 0 0,-1 0 0,1 0-1,0 0 1,0 0 0,-1 0 0,1 0 0,0 0 0,-1 0 0,1 0-1,0 1 1,0-1 0,-1 0 0,1 0 0,0 0 0,0 0-1,0 1 1,-1-1 0,1 0 0,0 0 0,0 1 0,0-1 0,-1 0-1,1 0 1,0 1 0,0-1 0,0 0 0,-4 18-10,4-15 6,0 1 0,1 0 1,-1-1-1,0 1 0,1 0 1,0-1-1,0 1 0,0-1 1,0 1-1,1-1 0,-1 0 1,1 1-1,0-1 0,0 0 1,0 0-1,1 0 0,-1-1 1,0 1-1,1 0 0,0-1 1,0 0-1,0 1 0,0-1 1,0 0-1,0-1 0,4 3 0,-2-2-3,1 0 0,0 0 0,0 0 0,-1-1-1,1 0 1,0 0 0,0 0 0,1-1-1,-1 0 1,0 0 0,0-1 0,0 1 0,0-1-1,0-1 1,6-1 0,-4 0 10,0 0 0,0-1-1,0 0 1,-1 0 0,0-1 0,0 0 0,0 0 0,0 0 0,-1-1 0,0 0-1,0 0 1,0-1 0,-1 0 0,0 0 0,-1 0 0,1 0 0,-1-1-1,-1 0 1,4-8 0,-7 15-1,1 1 1,-1-1-1,0 0 0,0 1 0,0-1 0,1 0 0,-1 1 0,0-1 1,0 1-1,0-1 0,0 0 0,0 1 0,0-1 0,0 0 0,0 1 1,-1-1-1,1 0 0,0 1 0,0-1 0,0 1 0,-1-1 0,1 0 1,0 1-1,-1-1 0,1 0 0,-1 1-1,1 1-1,-1-1 1,1 0-1,0 0 1,-1 0-1,1 1 1,0-1 0,-1 0-1,1 1 1,0-1-1,-1 0 1,1 1-1,0-1 1,-1 0 0,1 1-1,0-1 1,0 1-1,0-1 1,0 0-1,-1 1 1,1-1 0,0 1-1,0-1 1,0 1-1,0-1 1,0 0-1,0 1 1,0-1 0,0 1-1,0-1 1,0 1-1,0 0 1,0 0-2,0 0-1,0 1 1,0-1-1,-1 1 1,2-1-1,-1 1 1,0-1 0,0 0-1,0 1 1,0-1-1,1 1 1,-1-1 0,1 0-1,-1 1 1,1-1-1,0 0 1,-1 0 0,1 0-1,0 1 1,0-1-1,0 0 1,0 0 0,0 0-1,0 0 1,0 0-1,0 0 1,0-1 0,0 1-1,1 0 1,-1 0-1,2 0 1,0-1-2,0 1 1,0-1-1,0 0 0,0 0 1,0 0-1,0 0 1,0 0-1,0-1 0,0 0 1,0 1-1,0-1 1,-1 0-1,1 0 0,4-3 1,24-17 15,-25 17-6,0 0-1,0-1 1,0 2 0,1-1 0,10-3-1,-15 6-5,0 0 0,-1 1 0,1 0 0,0 0 0,0-1 0,0 1-1,0 0 1,0 0 0,0 1 0,0-1 0,0 0 0,0 1 0,-1-1 0,1 1-1,0 0 1,0-1 0,0 1 0,-1 0 0,1 0 0,0 0 0,-1 0-1,1 0 1,-1 1 0,1-1 0,1 3 0,5 4-6,0 0 0,0 0 1,1-1-1,0 0 0,12 7 1,-16-11 1,2-1 1,-1 1-1,0-1 1,1 0 0,-1 0-1,1-1 1,-1 0-1,1 0 1,0 0 0,8-1-1,6-2 9,-1-1-1,0 0 1,0-2 0,-1 0-1,23-9 1,-20 6-2,-20 7-4,1 0 0,-1 0 1,1 0-1,-1 1 1,1-1-1,-1 1 1,1 0-1,-1 0 1,1 0-1,0 0 1,-1 0-1,1 0 1,-1 1-1,1-1 0,3 2 1,-3-1-1,-1 1 0,0 0 1,0 0-1,1-1 0,-1 1 0,-1 1 1,1-1-1,0 0 0,0 0 0,-1 1 1,1-1-1,-1 1 0,2 4 0,-1-4-121,0 1 0,-1-1 1,1 0-1,1 1 0,-1-1 0,0 0 0,1 0 0,3 2 0,-6-4 90,1-1-1,-1 0 1,0 0-1,1 1 1,-1-1-1,1 0 0,-1 0 1,1 1-1,-1-1 1,1 0-1,-1 0 1,1 0-1,-1 0 1,1 0-1,-1 0 0,1 0 1,-1 0-1,1 0 1,-1 0-1,1 0 1,-1 0-1,1 0 0,-1 0 1,2-1-1,-1 0 5,-1 1-1,1-1 0,0 0 0,0 0 0,0 0 0,0 0 1,-1 0-1,1 0 0,-1 0 0,1 0 0,0 0 1,-1-1-1,0 1 0,1 0 0,-1-2 0,5-14-344,-2-2-142</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39.158"/>
    </inkml:context>
    <inkml:brush xml:id="br0">
      <inkml:brushProperty name="width" value="0.05" units="cm"/>
      <inkml:brushProperty name="height" value="0.05" units="cm"/>
    </inkml:brush>
  </inkml:definitions>
  <inkml:trace contextRef="#ctx0" brushRef="#br0">23 53 20716,'-10'10'1577,"3"-8"-1457,1-4-320,15-5-352,1-7 792,6-6-336,-1-2-304</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39.720"/>
    </inkml:context>
    <inkml:brush xml:id="br0">
      <inkml:brushProperty name="width" value="0.05" units="cm"/>
      <inkml:brushProperty name="height" value="0.05" units="cm"/>
    </inkml:brush>
  </inkml:definitions>
  <inkml:trace contextRef="#ctx0" brushRef="#br0">0 563 15347,'12'-7'1927,"18"-23"-1113,-1-1 0,-2-1 0,37-54 0,-25 32-250,4-5 222,-3-2 1,-2-2-1,33-77 1,-95 208-686,3 0 1,3 2-1,-14 102 0,30-160-108,-4 61 11,5-68-23,1 0 0,0 1 0,1-1 0,0 0 0,-1 0 0,1 0 0,1 1 0,-1-1 0,1-1 0,4 10 0,-5-13-8,-1-1 0,0 1 0,1 0 0,-1-1 0,1 1 0,-1 0 0,1-1-1,0 1 1,-1-1 0,1 1 0,-1-1 0,1 1 0,0-1 0,0 1 0,-1-1 0,1 0 0,0 1-1,-1-1 1,1 0 0,0 0 0,0 0 0,0 1 0,-1-1 0,1 0 0,1 0 0,0-1-58,-1 1-1,1-1 1,-1 1 0,1-1 0,-1 0 0,0 1 0,1-1 0,-1 0 0,0 0 0,0 0 0,0 0-1,2-2 1,1-2-237,1 0 0,-2-1 0,1 1 0,5-13 0,-2 0-235,10-37 0,-6 6-193</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40.150"/>
    </inkml:context>
    <inkml:brush xml:id="br0">
      <inkml:brushProperty name="width" value="0.05" units="cm"/>
      <inkml:brushProperty name="height" value="0.05" units="cm"/>
    </inkml:brush>
  </inkml:definitions>
  <inkml:trace contextRef="#ctx0" brushRef="#br0">117 0 17564,'0'1'66,"1"-1"1,-1 0-1,1 1 0,0-1 1,-1 1-1,1-1 1,-1 1-1,0-1 1,1 1-1,-1-1 1,1 1-1,-1 0 0,0-1 1,1 1-1,-1 0 1,0-1-1,0 1 1,0 0-1,1-1 0,-1 1 1,0 0-1,0-1 1,0 1-1,0 0 1,0 1-1,-5 21 185,3-13-7,-101 370 2994,100-369-3211,0-4-17,1 0 1,0 0-1,0 1 1,-1 10-1,3-16-8,0-1 0,0 0 0,0 0 0,0 1 0,0-1 0,1 0-1,-1 0 1,0 1 0,0-1 0,1 0 0,-1 0 0,1 0 0,-1 1 0,1-1 0,0 0 0,-1 0 0,1 0 0,0 0-1,0 0 1,0 0 0,-1 0 0,1-1 0,0 1 0,0 0 0,0 0 0,1-1 0,-1 1 0,0 0 0,0-1 0,0 1-1,0-1 1,2 1 0,24 3-197,0 0 0,0-2 0,1-1 0,46-3 0,-33 0-319,-18 2 202</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40.935"/>
    </inkml:context>
    <inkml:brush xml:id="br0">
      <inkml:brushProperty name="width" value="0.05" units="cm"/>
      <inkml:brushProperty name="height" value="0.05" units="cm"/>
    </inkml:brush>
  </inkml:definitions>
  <inkml:trace contextRef="#ctx0" brushRef="#br0">33 119 13923,'-9'42'3247,"7"-35"-3149,-16 106 618,16-95-650,1 1 0,0 0-1,1-1 1,4 20 0,-4-36-41,0 1 0,0-1 0,1 0 0,-1 0 0,1 0 0,0 0 0,-1 0 0,1 0 0,0 0 0,0 0 0,1 0 0,-1 0 0,0 0 0,1 0 0,-1-1 0,1 1 0,-1-1 0,1 1 0,0-1 0,-1 1-1,1-1 1,0 0 0,0 0 0,0 0 0,0 0 0,0 0 0,0-1 0,0 1 0,0 0 0,1-1 0,-1 0 0,0 1 0,0-1 0,1 0 0,-1 0 0,0 0 0,3-1 0,5-1 84,0 0-1,-1 0 1,0-1-1,1 0 1,-1-1 0,0 0-1,10-7 1,7-5 168,-2-1-1,0-2 1,-1-1 0,-1 0-1,0-2 1,-2 0 0,-1-1-1,32-50 1,-46 64-186,0 0-1,0-1 1,0 0 0,-1 0-1,3-13 1,-7 15 56,-4 7-52,-6 11 18,0 5-101,1 0 0,1 1 1,0 0-1,1 1 1,1 0-1,-5 19 0,7-22-8,1 1 0,0 0 0,1 0 0,1 0 0,0 0-1,1 1 1,4 24 0,-4-37 12,1 1 0,0-1 0,0 0-1,0 1 1,0-1 0,1 0 0,-1 0 0,1 1 0,0-1-1,0-1 1,0 1 0,0 0 0,0 0 0,1-1 0,-1 1 0,1-1-1,0 0 1,0 0 0,0 0 0,0 0 0,0-1 0,0 1-1,0-1 1,0 1 0,1-1 0,-1 0 0,1 0 0,-1-1-1,1 1 1,5-1 0,-1 0 35,0 0 0,0 0 1,0-1-1,0 0 0,0-1 0,-1 0 0,1 0 0,0 0 1,-1-1-1,1-1 0,-1 1 0,11-8 0,-8 3 43,0 0 0,-1-1 0,0 0 0,0-1-1,-1 0 1,0 0 0,0-1 0,-2 0 0,1 0 0,-1-1-1,-1 1 1,0-2 0,6-23 0,-4 11-81,-2 0-1,-1 0 1,-1-1 0,-2 0 0,0 1 0,-3-28-1,1 48-134,1 0 1,-1 0-1,-1 0 0,-2-10 0,4 14 69,-1 1 0,1-1 0,0 0-1,0 1 1,0-1 0,-1 0 0,1 1-1,0-1 1,0 1 0,-1-1-1,1 1 1,-1-1 0,1 0 0,0 1-1,-1-1 1,1 1 0,-1 0 0,1-1-1,-1 1 1,0-1 0,1 1 0,-1 0-1,1-1 1,-1 1 0,0 0-1,1 0 1,-1 0 0,0-1 0,1 1-1,-1 0 1,0 0 0,1 0 0,-1 0-1,0 0 1,1 0 0,-1 0 0,0 0-1,1 1 1,-1-1 0,0 0-1,1 0 1,-1 0 0,0 1 0,-4 8-997,6-5 365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44:37.061"/>
    </inkml:context>
    <inkml:brush xml:id="br0">
      <inkml:brushProperty name="width" value="0.05" units="cm"/>
      <inkml:brushProperty name="height" value="0.05" units="cm"/>
    </inkml:brush>
  </inkml:definitions>
  <inkml:trace contextRef="#ctx0" brushRef="#br0">858 1 15987,'-11'24'212,"-1"0"-1,-1-1 0,-1-1 0,-30 36 1,3-3-138,-43 69 138,-101 204 0,-37 150-7,208-447-191,1-2-6,-92 218 36,74-167-41,-21 93-1,47-154-6,1 0 0,1 0 0,0 0 0,2 0 0,0 0 0,1 1 0,4 26 0,-3-41 0,0 1 1,1-1 0,-1 0 0,1 1-1,1-1 1,-1 0 0,1 0 0,-1 0-1,1-1 1,1 1 0,-1-1 0,8 8-1,-7-9 1,1 1 0,-1-1-1,1 0 1,0-1 0,1 1-1,-1-1 1,0 0 0,1 0-1,-1 0 1,1-1 0,-1 0-1,1 0 1,0-1-1,10 1 1,-1-2-2,0 0 0,0-1 0,0 0-1,0-1 1,17-6 0,82-34-9,333-169-151,-6-34-253,-27-10 274,-258 157 92,138-81-93</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41.774"/>
    </inkml:context>
    <inkml:brush xml:id="br0">
      <inkml:brushProperty name="width" value="0.05" units="cm"/>
      <inkml:brushProperty name="height" value="0.05" units="cm"/>
    </inkml:brush>
  </inkml:definitions>
  <inkml:trace contextRef="#ctx0" brushRef="#br0">7 186 12731,'-1'1'96,"0"0"0,0 0 1,1 0-1,-1 1 0,1-1 0,-1 0 1,1 0-1,-1 1 0,1-1 1,0 0-1,0 0 0,-1 1 0,1-1 1,0 0-1,0 1 0,0-1 1,1 0-1,-1 1 0,0-1 0,1 3 1,0-4-3,-1 1 0,1 0 0,0 0 0,0 0 1,0 0-1,0-1 0,-1 1 0,1 0 0,0-1 1,0 1-1,0-1 0,0 1 0,0-1 0,1 1 1,-1-1-1,0 0 0,0 1 0,2-1 0,3 0 122,-1 1 0,0-1 0,0-1-1,1 1 1,-1-1 0,0 0 0,0 0-1,0 0 1,8-4 0,-6 2-77,0-1 0,1 0 0,-2-1 1,1 0-1,0 0 0,-1 0 0,0-1 0,0 0 0,-1 0 0,1-1 1,-1 1-1,-1-1 0,1 0 0,-1 0 0,-1-1 0,1 1 0,-1-1 1,0 0-1,-1 0 0,0 0 0,0 0 0,-1 0 0,0 0 0,0-1 1,-1 1-1,-1-13 0,1 20-130,0 0 1,0 0 0,0 0-1,0 0 1,0 1 0,0-1-1,0 0 1,-1 0 0,1 0-1,0 0 1,-1 0 0,1 0-1,-1 0 1,1 0 0,-1 0-1,1 0 1,-1 1 0,0-1-1,1 0 1,-1 1 0,0-1-1,0 0 1,1 1 0,-1-1-1,0 1 1,0-1 0,0 1-1,0-1 1,0 1 0,0-1-1,1 1 1,-1 0 0,0 0-1,0 0 1,0-1 0,0 1-1,0 0 1,0 0 0,0 0-1,0 1 1,0-1 0,-2 0-1,-1 1 1,1 1 0,-1-1-1,0 1 1,1 0 0,-1 0-1,1 0 1,0 1 0,0-1-1,-5 5 1,-1 2-16,1 1 0,0 0 0,0 0 0,1 1 1,1 0-1,0 0 0,0 0 0,1 1 0,0 0 0,1 0 0,1 0 0,0 1 1,0-1-1,0 16 0,3-25 5,-1-1 0,1 1 0,0-1 0,0 0-1,1 1 1,-1-1 0,0 0 0,1 1 0,-1-1 0,1 0 0,0 1 0,0-1 0,0 0 0,0 0-1,0 0 1,0 0 0,1 0 0,-1 0 0,1 0 0,-1 0 0,1-1 0,0 1 0,0 0 0,0-1 0,-1 0-1,2 1 1,-1-1 0,0 0 0,0 0 0,0 0 0,0 0 0,1 0 0,-1-1 0,0 1 0,1-1-1,-1 0 1,0 1 0,3-1 0,5 0 14,-1 0 0,0-1-1,1 0 1,-1-1 0,0 0 0,0 0-1,0-1 1,15-6 0,-6-1 48,0-1-1,-1 0 1,-1-1 0,0-1-1,0-1 1,26-31 0,-10 13 79,-32 32-138,0-1-1,0 1 0,0 0 0,0 0 0,0 0 1,1 0-1,-1 0 0,0-1 0,0 1 0,0 0 1,0 0-1,1 0 0,-1 0 0,0 0 0,0 0 1,0 0-1,0 0 0,1 0 0,-1-1 0,0 1 1,0 0-1,0 0 0,1 0 0,-1 0 0,0 0 0,0 0 1,0 0-1,1 0 0,-1 0 0,0 1 0,0-1 1,0 0-1,1 0 0,-1 0 0,0 0 0,0 0 1,1 0-1,2 10 17,-1 24-29,0-11-8,-2-21 21,0 0 1,1 0 0,0 0-1,-1 0 1,1 0-1,0 0 1,0 0-1,0 0 1,0 0 0,1-1-1,-1 1 1,0 0-1,1-1 1,-1 1 0,1-1-1,0 1 1,-1-1-1,1 0 1,0 0 0,0 0-1,0 0 1,0 0-1,0 0 1,0 0 0,0 0-1,0-1 1,0 1-1,0-1 1,0 0 0,0 0-1,1 0 1,-1 0-1,0 0 1,0 0 0,4-1-1,6-1 30,0-1 0,0 0 0,0-1 0,21-10 0,27-16 83,-38 18-53,1 1 0,47-16 0,-68 26-62,-1 1-1,0 0 0,0-1 0,1 1 1,-1 0-1,0 0 0,0 0 0,1 0 1,-1 0-1,0 0 0,1 0 0,-1 0 1,0 0-1,1 1 0,-1-1 0,0 0 1,0 1-1,0-1 0,1 1 0,1 1 1,-2-1-3,0 1 1,0-1 0,1 1-1,-1 0 1,0-1-1,0 1 1,-1 0 0,1 0-1,0 0 1,-1 0 0,1-1-1,0 5 1,0 3-16,1 0 0,1 0 1,0-1-1,0 1 0,5 8 1,-8-16-24,1 1 1,0-1 0,-1 0 0,1 1 0,0-1-1,0 0 1,0 0 0,0 0 0,0 0 0,0 0-1,0 0 1,0 0 0,0 0 0,0 0-1,1-1 1,-1 1 0,0 0 0,0-1 0,1 1-1,-1-1 1,1 1 0,-1-1 0,0 0 0,1 0-1,-1 1 1,1-1 0,-1 0 0,1 0-1,-1 0 1,1-1 0,-1 1 0,0 0 0,1-1-1,-1 1 1,1 0 0,-1-1 0,0 0 0,0 1-1,1-1 1,-1 0 0,2-1 0,9-8-239,0-6-94</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42.159"/>
    </inkml:context>
    <inkml:brush xml:id="br0">
      <inkml:brushProperty name="width" value="0.05" units="cm"/>
      <inkml:brushProperty name="height" value="0.05" units="cm"/>
    </inkml:brush>
  </inkml:definitions>
  <inkml:trace contextRef="#ctx0" brushRef="#br0">23 0 13843,'-11'6'1584,"4"1"-1384,3-1-272,8-9 2265,6-2-1753,10-5-488</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42.591"/>
    </inkml:context>
    <inkml:brush xml:id="br0">
      <inkml:brushProperty name="width" value="0.05" units="cm"/>
      <inkml:brushProperty name="height" value="0.05" units="cm"/>
    </inkml:brush>
  </inkml:definitions>
  <inkml:trace contextRef="#ctx0" brushRef="#br0">57 1 16652,'-8'19'505,"1"1"1,1 0 0,1 0 0,-5 39 0,9-49-342,-3 13-51,1 0-1,1 0 0,1 0 0,1 0 1,5 41-1,-5-62-99,1 1 0,0-1 0,-1 0 1,1 1-1,0-1 0,0 0 0,0 1 0,0-1 0,1 0 1,-1 0-1,0 0 0,1 0 0,0 0 0,3 3 0,-4-5-1,0 1 0,1 0 0,-1 0 0,1-1 1,0 1-1,-1-1 0,1 1 0,-1-1 0,1 0 0,0 1 0,-1-1 0,1 0 0,0 0 0,-1 0 0,1 0 0,-1-1 0,3 1 0,5-3 47,0-1 0,0 1 0,-1-2 0,1 1 0,-1-1 0,9-7 0,5-1 66,-21 12-120,0 0 0,0 0-1,0 0 1,1 1 0,-1-1-1,0 1 1,1-1 0,-1 1 0,1-1-1,-1 1 1,0 0 0,1 0-1,-1 0 1,1-1 0,-1 1-1,1 1 1,-1-1 0,1 0 0,-1 0-1,0 0 1,1 1 0,-1-1-1,1 1 1,1 0 0,-2 1-2,0-1 0,1 0 0,-1 1 0,0 0 1,0-1-1,0 1 0,0 0 0,0-1 0,0 1 0,0 0 0,-1 0 1,1 0-1,-1 0 0,1 0 0,-1-1 0,0 1 0,0 0 0,0 2 1,1 12 67,-1-1 0,-1 1 1,-1-1-1,0 0 1,-1 0-1,-1 0 1,0 0-1,-9 18 1,10-23-14,-2 0 1,1-1-1,-2 0 1,1 0-1,-1 0 1,0 0 0,-1-1-1,0 0 1,0-1-1,-1 1 1,0-1-1,-16 10 1,20-15-78,1 0 1,-1 0-1,0-1 1,1 0 0,-1 0-1,0 0 1,0 0-1,0 0 1,0-1-1,0 0 1,0 1-1,-5-2 1,7 1-40,1-1 1,0 1-1,-1 0 1,1-1-1,0 1 1,0-1-1,0 1 1,-1-1-1,1 0 1,0 1-1,0-1 1,0 0-1,0 0 1,0 0-1,0 0 1,0 0-1,1 0 1,-1 0-1,0 0 1,1 0-1,-1 0 1,0-1-1,1 1 1,-1 0-1,1 0 1,0 0-1,-1-1 0,1 1 1,0 0-1,0-1 1,0 1-1,0 0 1,0-1-1,0 1 1,0 0-1,0-1 1,1 1-1,-1 0 1,1-2-1,6-17-499,10 0-158</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43.118"/>
    </inkml:context>
    <inkml:brush xml:id="br0">
      <inkml:brushProperty name="width" value="0.05" units="cm"/>
      <inkml:brushProperty name="height" value="0.05" units="cm"/>
    </inkml:brush>
  </inkml:definitions>
  <inkml:trace contextRef="#ctx0" brushRef="#br0">69 113 16275,'12'1'447,"1"-1"-1,0-1 1,-1 0-1,1-1 1,17-4-1,-25 4-343,1 1 1,-1-1-1,0-1 0,1 1 0,-1-1 1,6-4-1,-9 5-55,0 1 0,0-1 0,0 0 0,-1 1 0,1-1 0,-1 0 0,1 0 0,-1 0 0,0 0 0,1 0 0,-1-1 0,0 1-1,0 0 1,-1 0 0,2-4 0,-2 4-16,0 1-1,1-1 1,-1 0-1,0 1 1,0-1-1,0 0 0,-1 1 1,1-1-1,0 0 1,-1 1-1,1-1 1,-1 1-1,1-1 1,-1 1-1,0-1 0,1 1 1,-1-1-1,0 1 1,0 0-1,0-1 1,0 1-1,0 0 0,-1 0 1,1 0-1,0-1 1,0 1-1,-1 1 1,1-1-1,-1 0 1,1 0-1,-1 0 0,1 1 1,-1-1-1,1 1 1,-1-1-1,0 1 1,1 0-1,-4 0 1,0-1 19,-1 0 0,1 1 1,-1 0-1,0 0 1,1 0-1,-1 1 1,1 0-1,-1 0 1,1 0-1,-8 4 1,5-1-46,1 0 1,-1 1 0,1-1-1,1 2 1,-1-1-1,1 1 1,-1 0-1,2 1 1,-1-1 0,1 1-1,-6 9 1,6-7-15,-1 1 0,1 0 1,1 0-1,0 0 0,0 0 0,1 0 1,0 1-1,-1 15 0,3-23 7,1-1 0,0 0-1,0 1 1,0-1 0,0 0 0,0 1 0,0-1-1,1 0 1,-1 1 0,1-1 0,-1 0-1,1 0 1,0 1 0,0-1 0,0 0 0,0 0-1,0 0 1,1 0 0,-1 0 0,3 2-1,-2-2 0,1-1-1,-1 1 1,0-1-1,1 0 1,0 0-1,-1 0 1,1 0-1,-1 0 1,1-1-1,0 1 1,-1-1-1,1 0 0,0 0 1,5 0-1,5-2-4,0 0 0,0 0 0,-1-2 0,1 1 0,-1-2 0,14-6 0,139-81 36,-108 58-22,-39 26-3,-18 8-3,1 0 0,-1 0-1,0 0 1,1 0 0,-1 0 0,1 0-1,-1 0 1,1 0 0,-1 0-1,0 0 1,1 0 0,-1 0 0,1 1-1,-1-1 1,0 0 0,1 0 0,-1 0-1,0 0 1,1 1 0,-1-1 0,0 0-1,1 1 1,-1-1 0,1 2 0,0-1 0,-1 1 1,1 0-1,-1 0 1,0-1-1,0 1 0,0 0 1,1 0-1,-2-1 0,1 1 1,0 0-1,0 0 1,0-1-1,-1 1 0,0 2 1,-3 11-1,3-9 3,-1 0 1,0 0 0,1 0-1,0 0 1,1 1-1,-1-1 1,1 0 0,1 1-1,-1-1 1,3 10 0,-3-15-3,1 0 1,-1 0 0,1 0 0,0 0-1,-1 0 1,1-1 0,0 1-1,0 0 1,-1 0 0,1 0-1,0-1 1,0 1 0,0-1-1,0 1 1,0-1 0,0 1-1,0-1 1,0 1 0,0-1-1,1 0 1,-1 0 0,0 1 0,0-1-1,0 0 1,0 0 0,0 0-1,0 0 1,1 0 0,-1-1-1,0 1 1,0 0 0,0 0-1,2-2 1,5 0 21,0-1 0,-1 0 0,11-6 0,-16 9-21,55-36 102,-42 26-269,0 0 0,1 1 0,17-7 1,-32 15 105,0 1 0,0-1-1,1 1 1,-1 0 0,0-1 0,0 1 0,1 0 0,-1 0 0,0 0 0,1 0 0,-1 0 0,0 0 0,1 0 0,-1 0-1,0 1 1,0-1 0,1 0 0,-1 1 0,0-1 0,0 1 0,0 0 0,1-1 0,-1 1 0,0 0 0,0 0 0,0-1-1,0 1 1,0 0 0,0 0 0,-1 0 0,1 0 0,0 0 0,0 0 0,-1 1 0,1-1 0,0 2 0,0-1-12,1 0 1,-1 0 0,1 0 0,0 0 0,0 0 0,0 0 0,0 0 0,3 2-1,10 1-243</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43.829"/>
    </inkml:context>
    <inkml:brush xml:id="br0">
      <inkml:brushProperty name="width" value="0.05" units="cm"/>
      <inkml:brushProperty name="height" value="0.05" units="cm"/>
    </inkml:brush>
  </inkml:definitions>
  <inkml:trace contextRef="#ctx0" brushRef="#br0">124 273 14875,'-15'13'569,"0"1"1,0 1-1,-22 31 0,31-39-474,2 0 0,-1 1 0,1 0 0,0-1 0,1 1 0,0 0 0,0 1 0,1-1 0,0 0 0,0 1 0,-1 14 0,3-21-89,0-1 1,0 0-1,0 0 0,0 0 1,0 0-1,0 0 0,0 1 1,0-1-1,1 0 0,-1 0 1,0 0-1,1 0 0,-1 0 1,0 0-1,1 0 0,0 0 0,-1 0 1,1 0-1,0 0 0,-1 0 1,1 0-1,0-1 0,0 1 1,-1 0-1,1 0 0,2 0 1,-1 0-3,0-1 0,-1 0 1,1 0-1,0 0 1,0 0-1,0 0 0,-1 0 1,1 0-1,0-1 0,0 1 1,-1-1-1,1 1 0,0-1 1,-1 1-1,2-2 0,7-3 2,-1-1 1,0 0-1,0 0 0,9-9 0,13-17-226,-1-1 0,-2-2 0,-2 0 0,-1-2 1,25-50-1,-46 80 117,0 0-63,-1 1 1,1-1 0,-1 0-1,-1-1 1,3-9 0,-5 17 160,1 0 0,-1 0 0,0 0 1,0 0-1,0 0 0,0 0 0,0 0 0,0 0 1,0 0-1,0 0 0,0 0 0,1 0 0,-1 0 1,0-1-1,0 1 0,0 0 0,0 0 0,0 0 1,0 0-1,0 0 0,0 0 0,0 0 0,0 0 1,0 0-1,0-1 0,0 1 0,0 0 0,0 0 1,0 0-1,0 0 0,0 0 0,0 0 0,0 0 1,0-1-1,0 1 0,0 0 0,0 0 0,0 0 1,0 0-1,0 0 0,0 0 0,0 0 0,0 0 1,-1-1-1,1 1 0,0 0 0,0 0 0,0 0 1,0 0-1,0 0 0,0 0 0,0 0 1,0 0-1,0 0 0,0 0 0,-1 0 0,1 0 1,0 0-1,0 0 0,0 0 0,0 0 0,0 0 1,0 0-1,0 0 0,-1 0 0,1 0 0,0 0 1,-5 8 29,5-8-15,0 1-1,0 0 1,-1-1-1,1 1 1,0-1 0,0 1-1,0-1 1,0 1-1,0-1 1,0 1-1,0 0 1,0-1-1,0 1 1,0-1-1,0 1 1,0 0 0,0-1-1,0 1 1,1-1-1,-1 1 1,0-1-1,0 1 1,1-1-1,-1 1 1,0-1-1,1 1 1,-1-1-1,0 1 1,1-1 0,-1 0-1,1 1 1,-1-1-1,1 0 1,-1 1-1,1-1 1,-1 0-1,1 1 1,-1-1-1,1 0 1,-1 0 0,1 0-1,0 0 1,-1 0-1,1 1 1,-1-1-1,2 0 1,4-1 48,1 1 0,0-1 0,0 0 0,-1 0 0,1-1 0,-1 0 0,1 0 0,-1 0 0,0-1 0,7-4 0,9-5 164,27-20 1,-42 28-175,42-34 288,-46 35-301,1 0 0,-1 0 0,1-1 0,-1 0 0,0 1 0,0-1-1,-1 0 1,1 0 0,3-9 0,-6 13-31,0 0-1,0-1 0,0 1 1,0 0-1,0 0 1,1-1-1,-1 1 0,0 0 1,0 0-1,0-1 1,0 1-1,0 0 0,0 0 1,0-1-1,0 1 1,0 0-1,0 0 0,0-1 1,0 1-1,0 0 1,0 0-1,-1-1 0,1 1 1,0 0-1,0 0 1,0 0-1,0-1 0,0 1 1,0 0-1,-1 0 1,1 0-1,0-1 0,0 1 1,0 0-1,0 0 1,-1 0-1,1 0 0,0-1 1,0 1-1,-1 0 1,1 0-1,0 0 0,0 0 1,-1 0-1,1 0 1,0 0-1,0 0 0,-1 0 1,1 0-1,0 0 1,0 0-1,-1 0 0,1 0 1,0 0-1,0 0 1,-1 0-1,1 0 0,0 0 1,0 0-1,0 0 1,-1 0-1,1 1 0,0-1 1,0 0-1,-1 0 1,1 0-1,-19 11 175,7-1-58,0 0 0,1 1 1,0 1-1,1 0 0,0 0 1,1 1-1,0 0 1,1 1-1,1 0 0,0 0 1,1 1-1,0 0 0,1 0 1,1 0-1,0 0 0,2 1 1,-1-1-1,2 1 0,0 18 1,1-28-83,1 1 0,0 0 1,0-1-1,1 1 0,-1 0 1,2-1-1,-1 0 0,1 1 1,0-1-1,0 0 0,0-1 1,1 1-1,0 0 0,0-1 1,8 8-1,-9-10-24,1 0-1,-1-1 0,1 1 1,0-1-1,0 1 1,0-1-1,0 0 1,0-1-1,0 1 1,0-1-1,1 0 0,-1 0 1,1 0-1,-1 0 1,1-1-1,-1 0 1,1 0-1,-1 0 1,1-1-1,-1 1 1,0-1-1,1 0 0,-1 0 1,6-3-1,-1 0 19,0 0 0,-1-1 0,1 0-1,-1-1 1,0 0 0,-1 0 0,1-1 0,-1 0-1,0 0 1,-1 0 0,11-17 0,-12 17-19,0-1 1,-1 1-1,0-1 1,0 0-1,-1 0 1,0-1-1,0 1 1,-1-1-1,0 1 1,-1-1 0,0 0-1,0 0 1,-1-13-1,-4 9-41,-1 11-42,4 3 63,0-1 0,0 1 0,1 0 0,-1 0 0,0-1 0,1 1 0,-1 0 0,1 0 0,-1 0 0,1 0 0,-1 0-1,1 0 1,0 0 0,-1 0 0,1 0 0,0-1 0,0 1 0,-1 2 0,1 0 2,0 0 0,-1 0 0,1 0 0,0 1 0,0-1 0,1 0 0,-1 0 0,1 0 0,-1 0 0,1 0 0,0-1 0,0 1 0,0 0 0,1 0 0,-1 0 0,0-1 0,1 1 0,0-1 0,0 1 0,0-1 0,0 0 0,0 0 0,0 0 0,1 0 0,-1 0 0,0 0 0,1-1 0,0 1 0,-1-1 0,1 1 0,0-1 0,5 1 0,-1 0 2,0 0 1,0-1-1,1 0 0,-1 0 0,0-1 0,1 0 1,-1 0-1,1-1 0,-1 1 0,0-2 0,1 1 1,11-5-1,-9 2-13,0 0 0,-1-1 0,0 0 0,1 0 0,-1-1 0,-1 0 0,1-1 1,-1 0-1,-1 0 0,1-1 0,7-10 0,-21 28-24,-27 44-718,31-49 619,-1 1 0,1-1 1,0 1-1,0-1 1,0 1-1,1 0 0,0 0 1,0 0-1,0 7 1,5-4-161,5-10-92</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44.570"/>
    </inkml:context>
    <inkml:brush xml:id="br0">
      <inkml:brushProperty name="width" value="0.05" units="cm"/>
      <inkml:brushProperty name="height" value="0.05" units="cm"/>
    </inkml:brush>
  </inkml:definitions>
  <inkml:trace contextRef="#ctx0" brushRef="#br0">15 332 11963,'-7'-9'1508,"1"11"57,6-1-1466,0 1 0,-1-1 1,1 0-1,0 0 1,-1 0-1,1 1 0,0-1 1,0 0-1,0 0 1,0 0-1,0 1 1,0-1-1,1 0 0,-1 0 1,1 3-1,1 0-121,0 1-1,1-1 0,0 1 1,0-1-1,0 0 0,0 0 1,0 0-1,1 0 1,0-1-1,0 1 0,0-1 1,0 0-1,0 0 0,1 0 1,-1-1-1,6 3 1,10 3-275,1-1 0,33 8 1,-12-3-23,-37-11 290,0 1 1,0 0-1,0 0 1,0 0-1,0 1 1,-1-1 0,1 1-1,-1 0 1,0 1-1,0-1 1,0 1-1,0 0 1,6 7 0,-7-6 60,-1 1 0,1-1 0,-1 1 0,0 0 0,0-1 0,0 1 0,-1 0 0,0 0 0,0 0 0,-1 0 0,0 11 0,0-3 183,-2 0 0,0 0 0,-1 0-1,0 0 1,-1-1 0,-1 1 0,0-1-1,-1 0 1,-10 18 0,-2-2 853,-1 0 1,-40 44-1,52-64-815,2-3-73,1 0-1,-1 0 0,-1-1 1,1 1-1,-1-1 1,0 0-1,-1-1 1,1 0-1,-11 6 0,16-10-175,1 0-1,-1 0 1,0 0-1,1 0 1,-1 0-1,0 0 1,1 0-1,-1 0 1,0-1-1,1 1 1,-1 0-1,0 0 1,1-1-1,-1 1 0,0 0 1,1-1-1,-1 1 1,1-1-1,-1 1 1,1 0-1,-1-1 1,1 1-1,-1-1 1,1 0-1,0 1 1,-1-1-1,1 1 0,0-1 1,-1 0-1,1 1 1,0-1-1,0 1 1,-1-1-1,1 0 1,0 1-1,0-1 1,0 0-1,0 0 1,0-1-1,-2-32-47,2 33 43,2-24-133,1 1 1,1-1-1,1 1 1,2 0-1,0 0 1,1 1-1,1 0 1,14-23 0,110-173-1214,-108 181 1157,147-202-854,-71 103 1240,-96 133 425,-7 16-327,-10 25-44,10-33-174,-14 41 275,2 0-1,2 1 0,-10 87 0,20-108-291,0-1 1,2 0-1,1 0 0,1 1 1,1-1-1,2 0 0,0-1 0,1 1 1,13 31-1,-18-53-57,0 0 0,0 0 0,0 0 0,0 0 0,0 0 0,1 0 0,-1 0 0,1 0 0,-1-1 0,1 1 0,2 1 0,-4-3-5,0 0 1,0 1 0,1-1 0,-1 0-1,0 0 1,0 0 0,1 0 0,-1 0-1,0 0 1,0 0 0,1 0 0,-1 0-1,0 0 1,0 0 0,1 0 0,-1 0-1,0 0 1,1 0 0,-1 0-1,0 0 1,0 0 0,1 0 0,-1 0-1,0 0 1,0 0 0,1-1 0,-1 1-1,0 0 1,0 0 0,0 0 0,1-1-1,4-14-193,-5-1-215,0 1 0,-1-1 1,0 1-1,-1 0 1,-1 0-1,-1 0 0,0 0 1,-12-28-1,-2 3-1044,-44-71 0,9 35 2490,53 76-978,0-1-1,-1 1 0,1 0 1,0-1-1,0 1 1,-1-1-1,1 1 0,0 0 1,0-1-1,-1 1 1,1-1-1,0 1 0,0-1 1,0 1-1,0-1 1,0 1-1,0-1 1,0 1-1,0-1 0,0 1 1,0-1-1,0 1 1,0-1-1,0 1 0,0 0 1,1-1-1,-1 1 1,0-1-1,0 1 0,0-1 1,1 1-1,-1-1 1,0 1-1,0 0 0,1-1 1,1 0 45,-1 1 1,1-1-1,-1 1 1,1 0-1,-1-1 0,1 1 1,-1 0-1,1 0 1,-1 0-1,1 0 0,-1 0 1,2 1-1,53 12 1068,-47-10-1076,14 3 72,0 1 786,42 6 0,-47-12-701</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44.968"/>
    </inkml:context>
    <inkml:brush xml:id="br0">
      <inkml:brushProperty name="width" value="0.05" units="cm"/>
      <inkml:brushProperty name="height" value="0.05" units="cm"/>
    </inkml:brush>
  </inkml:definitions>
  <inkml:trace contextRef="#ctx0" brushRef="#br0">2 1 19484,'-1'7'1024,"2"0"-1784,4-3 800,0-1 200,0 0-312</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45.419"/>
    </inkml:context>
    <inkml:brush xml:id="br0">
      <inkml:brushProperty name="width" value="0.05" units="cm"/>
      <inkml:brushProperty name="height" value="0.05" units="cm"/>
    </inkml:brush>
  </inkml:definitions>
  <inkml:trace contextRef="#ctx0" brushRef="#br0">0 0 16243,'5'5'1345,"-1"13"-961,-1 2-160,0 13 664,0 6-304,1 10-352,0 5-80,-1-1-208,0 0-152,-2-7-328,1-4-144,-4-15 2224,-2-10-1616,-6-20-8,-1-14 16</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45.791"/>
    </inkml:context>
    <inkml:brush xml:id="br0">
      <inkml:brushProperty name="width" value="0.05" units="cm"/>
      <inkml:brushProperty name="height" value="0.05" units="cm"/>
    </inkml:brush>
  </inkml:definitions>
  <inkml:trace contextRef="#ctx0" brushRef="#br0">1 279 11474,'0'-9'398,"0"0"0,0 0 0,1 1 0,0-1 0,0 0 0,1 1 0,0-1-1,1 1 1,0-1 0,0 1 0,1 0 0,0 0 0,9-13 0,-3 6 5,0 2 0,1-1 1,1 1-1,0 1 1,0 0-1,17-11 0,-21 17-336,-1 1 0,1 0 0,1 1 0,-1-1 0,0 2 0,1-1 0,0 1 0,0 1 0,0 0 0,0 0 0,0 0 0,0 1 0,1 1 0,-1-1 0,0 2 0,1-1 0,-1 1 0,0 1 0,0 0 0,0 0 0,0 0 0,0 1 0,0 1 0,-1-1 0,1 2 0,-1-1 0,0 1-1,-1 0 1,1 1 0,-1-1 0,8 9 0,-3-2-62,0 1 0,-1 0 0,0 1-1,14 22 1,-22-31-1,0 1 0,0-1 0,-1 0 0,1 1 0,-1-1 0,0 1 0,-1 0 0,0 0-1,1-1 1,-2 1 0,1 0 0,-1 0 0,0 0 0,0 0 0,0 0 0,-3 9 0,1-9 24,-1-1-1,0 1 1,0-1-1,-1 0 1,1 0-1,-1-1 1,0 1-1,0-1 1,-1 0-1,1 0 1,-1 0-1,0 0 1,0-1-1,0 0 1,-12 5-1,-4 1 128,0 0 1,-41 10-1,42-14-335,1 0 0,-1-2 1,0 0-1,0-1 0,0-1 1,-26-2-1,46 1 166,-1 1 0,1-1 1,0 0-1,-1 0 0,1 0 0,-1 0 0,1 0 1,0 0-1,-1 0 0,1 0 0,-1 0 0,1 0 0,0-1 1,-1 1-1,1 0 0,0 0 0,-1 0 0,1 0 1,0-1-1,-1 1 0,1 0 0,0 0 0,-1 0 1,1-1-1,0 1 0,-1 0 0,1-1 0,0 1 1,0 0-1,0-1 0,-1 1 0,1 0 0,0-1 1,0 1-1,0 0 0,0-1 0,-1 1 0,1-1 1,0 1-1,0 0 0,0-1 0,0 1 0,0-1 1,0 1-1,0 0 0,0-1 0,0 1 0,1-1 0,-1 1 1,0-1-1,10-7-492</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46.704"/>
    </inkml:context>
    <inkml:brush xml:id="br0">
      <inkml:brushProperty name="width" value="0.05" units="cm"/>
      <inkml:brushProperty name="height" value="0.05" units="cm"/>
    </inkml:brush>
  </inkml:definitions>
  <inkml:trace contextRef="#ctx0" brushRef="#br0">260 64 16323,'6'-9'621,"-3"5"-370,0 0 0,0-1 0,-1 1 0,1 0 0,-1-1 0,0 0 0,-1 1 0,1-1 0,1-10-1,-4 15-169,1 0-1,0 0 0,-1 0 1,1 0-1,-1 1 0,1-1 0,-1 0 1,1 0-1,-1 0 0,1 0 0,-1 0 1,1 1-1,0-1 0,-1 0 0,1 0 1,-1 0-1,1 1 0,0-1 0,-1 0 1,1 1-1,0-1 0,-1 0 1,1 1-1,0-1 0,0 1 0,-1-1 1,-11 16 107,0 0 1,1 1 0,1 0-1,1 1 1,0 0 0,1 1 0,-6 21-1,13-34-209,-1 0 0,1 0 0,0 0 0,0 0-1,0 0 1,1 0 0,0 1 0,0-1 0,1 0 0,0 0-1,2 9 1,-1-11-3,-1 0 0,1 0 0,0 0-1,1 0 1,-1 0 0,1 0 0,-1-1 0,1 1-1,0-1 1,1 0 0,-1 0 0,0 0 0,1 0-1,0-1 1,-1 1 0,6 2 0,38 14-253,-33-14 219,-1 0 0,0 1-1,0 0 1,21 15 0,-32-20 51,0 1 1,0 0-1,0 0 1,1 0-1,-2 0 0,1 0 1,0 1-1,0-1 1,-1 0-1,1 1 1,-1 0-1,0-1 0,0 1 1,0 0-1,0-1 1,0 1-1,-1 0 0,1 0 1,-1 0-1,0 0 1,1-1-1,-2 1 0,1 0 1,0 0-1,0 0 1,-1 0-1,0 0 1,-1 3-1,-1 2 9,0-1 1,-1 1-1,-1-1 1,1-1-1,-1 1 0,0 0 1,0-1-1,-1 0 1,0-1-1,0 1 0,0-1 1,-1 0-1,0 0 1,0-1-1,-13 6 0,5-3 15,0 0 0,-1-1 0,0-1 0,0 0 0,0-1 0,-29 3 0,37-7-195,0 1-1,0-1 0,0 0 1,0-1-1,0 0 1,-1 0-1,2-1 0,-1 0 1,0-1-1,-10-3 0,14 3 54,0 1-1,0-1 1,0 0-1,0 0 0,0 0 1,1 0-1,-1-1 1,1 1-1,0-1 0,0 0 1,0 0-1,1 0 0,-1 0 1,1-1-1,0 1 1,0-1-1,1 1 0,-3-8 1,-3-36-751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45:40.455"/>
    </inkml:context>
    <inkml:brush xml:id="br0">
      <inkml:brushProperty name="width" value="0.05" units="cm"/>
      <inkml:brushProperty name="height" value="0.05" units="cm"/>
    </inkml:brush>
  </inkml:definitions>
  <inkml:trace contextRef="#ctx0" brushRef="#br0">1314 708 12059,'-441'73'1256,"382"-63"-1234,1 4 0,1 1 1,0 3-1,-106 51 0,104-38-31,2 4 0,1 1 0,-99 86 0,139-107 4,-1 0 1,2 2 0,0 0 0,1 0 0,1 2 0,0-1 0,-15 33 0,24-42 1,1 0-1,-1 0 1,2 0 0,-1 1-1,2-1 1,-1 1-1,1 0 1,0 17 0,2-20-2,0 1 1,0-1 0,1 1 0,0-1 0,0 0 0,1 0 0,0 0 0,0 0 0,0 0 0,1-1 0,0 0 0,8 11 0,-1-6-20,0 0 1,1 0 0,0-1 0,1-1 0,0 0 0,0-1-1,1 0 1,25 10 0,13 2-84,61 15 0,239 37-209,7-31 274,-297-34 66,235 14 336,359-19 1,298-67 122,-679 42-458,663-8-58,1 65-50,88 7 72,-1-22 6,-661-13 5,1892-2 523,-101-2-290,-701 14-216,-163-4 2,-197-17 65,-9-80-60,-645 1-44,-341 56-12,-1-4-1,120-56 0,-190 74 16,0-1 0,33-24 0,-52 32 17,-1 0 1,0-1 0,0 1 0,-1-2-1,0 1 1,-1-1 0,0 0 0,0-1 0,7-14-1,-12 21 7,-1-1 0,0 0 0,0 1 0,0-1-1,0 0 1,0 1 0,-1-1 0,0 0 0,1 0-1,-2 0 1,1 0 0,0 1 0,-1-1 0,1 0-1,-1 0 1,0 1 0,-1-1 0,1 0 0,-1 1-1,1 0 1,-1-1 0,0 1 0,0 0 0,0 0-1,-1 0 1,1 0 0,-5-4 0,-6-5 19,-1 0 1,0 1 0,-1 1 0,-22-12-1,36 21-26,-79-39-120,-1 3-1,-110-34 0,173 65 83,-465-134-1634,-12 39-907,-658-77-1705,-945-46 7239,-10 72-446,-361 31 385,-2 59-1582,-708 42-1268,1990 52-343,2 58-162,840-51 337</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47.092"/>
    </inkml:context>
    <inkml:brush xml:id="br0">
      <inkml:brushProperty name="width" value="0.05" units="cm"/>
      <inkml:brushProperty name="height" value="0.05" units="cm"/>
    </inkml:brush>
  </inkml:definitions>
  <inkml:trace contextRef="#ctx0" brushRef="#br0">1 5 14731,'24'-5'1232,"6"5"-912,3 3-167,11 3 175,7 0-1329,0-2 1009,1-3-224,-2-5-224</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47.508"/>
    </inkml:context>
    <inkml:brush xml:id="br0">
      <inkml:brushProperty name="width" value="0.05" units="cm"/>
      <inkml:brushProperty name="height" value="0.05" units="cm"/>
    </inkml:brush>
  </inkml:definitions>
  <inkml:trace contextRef="#ctx0" brushRef="#br0">190 0 16892,'-37'49'1842,"-48"81"-1,74-110-1571,1 0-1,1 1 0,1 0 0,0 1 0,2 0 1,1 0-1,-4 31 0,8-46-209,1 0 0,-1-1 1,2 1-1,-1 0 0,1 0 0,0-1 1,0 1-1,4 10 0,-4-14-49,0-1 0,0 1 0,0-1-1,1 0 1,-1 0 0,1 1 0,0-1 0,-1 0-1,1 0 1,0-1 0,0 1 0,1 0 0,-1-1-1,0 1 1,0-1 0,1 0 0,-1 1-1,1-1 1,-1 0 0,1-1 0,-1 1 0,1 0-1,0-1 1,2 1 0,5 0 6,0-1 0,0 0-1,0 0 1,0-1 0,0-1 0,0 1 0,15-6-1,3-3 39,32-15 0,-38 14-19,-1 2 0,45-12 0,-64 20-35,-1 1 0,1 0 0,-1-1 0,1 1 0,0 0 0,-1 0 0,1 0 0,-1 0 0,1 0 0,0 0 0,-1 1-1,1-1 1,-1 1 0,3 0 0,-3-1-1,-1 1 1,1-1-1,0 1 0,-1-1 0,1 1 0,-1 0 0,1-1 0,-1 1 0,1 0 1,-1-1-1,0 1 0,1 0 0,-1-1 0,0 1 0,1 0 0,-1 0 1,0-1-1,0 1 0,0 0 0,0 1 0,0 4 2,-1 0 0,1 0 0,-1-1 0,-1 1 0,1-1 0,-4 8 0,2-3 11,-8 20 10,7-20-32,0 0 1,1 0 0,0 0 0,0 1-1,1-1 1,1 0 0,0 1-1,0 14 1,1-25-67,0 1 0,0 0 0,0-1 0,1 1-1,-1-1 1,0 1 0,0 0 0,1-1 0,-1 1 0,0-1 0,1 1-1,-1-1 1,1 1 0,-1-1 0,1 1 0,-1-1 0,1 0 0,-1 1-1,1-1 1,-1 0 0,1 1 0,0-1 0,-1 0 0,1 0 0,-1 1-1,1-1 1,0 0 0,-1 0 0,1 0 0,0 0 0,-1 0-1,1 0 1,0 0 0,-1 0 0,1 0 0,0 0 0,-1 0 0,1-1-1,0 1 1,-1 0 0,2-1 0,25-11-1043,-6-3 255</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49.815"/>
    </inkml:context>
    <inkml:brush xml:id="br0">
      <inkml:brushProperty name="width" value="0.05" units="cm"/>
      <inkml:brushProperty name="height" value="0.05" units="cm"/>
    </inkml:brush>
  </inkml:definitions>
  <inkml:trace contextRef="#ctx0" brushRef="#br0">307 157 13083,'15'-20'1537,"-9"15"-766,-9 15 1038,-36 70-1313,-4-2 0,-2-2 1,-5-2-1,-68 80 1,93-121-463,25-33-32,-1 1 0,1 0-1,-1-1 1,1 1 0,0-1 0,-1 1 0,1 0-1,0-1 1,0 1 0,-1 0 0,1 0-1,0-1 1,0 1 0,0 0 0,0-1-1,0 1 1,0 0 0,0 0 0,0-1-1,0 1 1,0 0 0,1 0 0,-1 0 0,0-1-1,1 0 1,-1 1 0,1-1 0,-1 0 0,1 1-1,-1-1 1,1 0 0,-1 0 0,1 0 0,-1 1-1,1-1 1,-1 0 0,1 0 0,-1 0 0,1 0 0,0 0-1,-1 0 1,1 0 0,-1 0 0,2 0 0,29-9 37,-16 2-18,0 0-1,-1-1 1,0-1 0,-1-1-1,0 0 1,13-13-1,67-75 178,-70 71-116,-1 0 1,-2-1 0,-1-2-1,-1 0 1,-1 0 0,-2-2-1,-1 0 1,10-36 0,-24 62-7,-3 9-56,-5 10-11,-15 33 17,3 0-1,2 1 0,1 1 1,3 1-1,2 0 0,3 1 1,-7 87-1,15-130-21,0 1 0,0-1 0,0 1 0,-1-1 0,-1 0 0,1 0 0,-6 11 0,7-16 1,0 0-1,-1 1 1,1-1 0,-1 0-1,0 0 1,1 0-1,-1-1 1,0 1 0,0 0-1,0 0 1,-3 1 0,4-2-1,-1-1 1,1 1 0,-1-1 0,1 0 0,0 1-1,-1-1 1,1 0 0,-1 0 0,1 0 0,0 0-1,-1 0 1,1 0 0,-1 0 0,1 0 0,-1-1-1,1 1 1,0-1 0,-1 1 0,1-1 0,0 1-1,-3-2 1,3 1 3,-1-1 1,1 1-1,-1 0 0,1-1 0,0 1 0,0-1 0,0 1 0,0-1 0,0 0 1,0 1-1,0-1 0,0 0 0,1 0 0,-1 0 0,0 0 0,1 0 1,0 1-1,-1-1 0,1 0 0,0-3 0,0-3 20,0 0 0,1 0 0,2-14 0,1 6 10,0 0 0,1 1 0,14-31 0,-16 39-30,1 1 0,-1-1 0,1 1 0,1 0 0,-1 0 0,1 1-1,0-1 1,0 1 0,1 0 0,0 0 0,7-5 0,-11 9-11,1 0 0,-1 0 0,0 0 1,0 1-1,1-1 0,-1 0 1,1 1-1,-1 0 0,0-1 0,1 1 1,-1 0-1,1 0 0,-1 0 0,1 1 1,-1-1-1,0 1 0,1-1 0,-1 1 1,0 0-1,1 0 0,-1 0 0,0 0 1,0 0-1,0 0 0,0 1 1,0-1-1,0 1 0,0-1 0,0 1 1,-1 0-1,1-1 0,-1 1 0,1 0 1,-1 0-1,2 4 0,1-1-31,-1 1 0,0-1 0,-1 1-1,1 0 1,-1 0 0,0 0 0,-1 0-1,1 0 1,-1 0 0,-1 0 0,1 1 0,-1-1-1,0 7 1,-1-13 23,1 1-1,0 0 1,0-1-1,0 1 1,-1 0-1,1-1 1,0 1-1,0 0 1,0-1-1,0 1 1,0 0-1,0-1 1,0 1-1,0 0 1,0-1-1,1 1 1,-1 0-1,0-1 1,0 1-1,1 0 1,-1-1-1,0 1 1,1-1-1,-1 1 1,0 0-1,1-1 1,-1 1-1,1-1 1,-1 1-1,1-1 1,-1 0-1,2 1 1,-1-1-3,0 0 1,1 0-1,-1 0 0,1 0 1,-1-1-1,0 1 1,1 0-1,-1-1 1,0 1-1,1-1 1,-1 0-1,0 1 1,0-1-1,2-1 1,6-5-19,0 0 1,15-16 0,-15 13 64,-1-2 0,1 1 1,-2-1-1,0 0 0,0-1 0,-1 0 0,7-23 0,-3 3 102,8-68 0,-17 98-139,1 0 1,-1 0-1,0 0 1,1 0-1,0 0 1,-1 1-1,1-1 1,0 0-1,0 1 1,1 0-1,-1-1 1,0 1-1,1 0 0,0 0 1,-1 0-1,1 1 1,0-1-1,0 1 1,3-2-1,10-6-13,9-9 2,-1 0 0,22-22 1,-38 32 24,0 0 0,0-1 0,-1 0 1,0 0-1,0-1 0,-1 0 0,-1 0 1,7-15-1,-10 9 16,-2 16-25,0-1-1,0 1 1,-1 0 0,1 0-1,0 0 1,0 0-1,0-1 1,0 1 0,-1 0-1,1 0 1,0 0-1,0 0 1,-1 0 0,1 0-1,0 0 1,0-1-1,0 1 1,-1 0 0,1 0-1,0 0 1,0 0-1,-1 0 1,1 0 0,0 0-1,0 0 1,-1 0 0,1 0-1,0 1 1,0-1-1,-1 0 1,1 0 0,0 0-1,0 0 1,0 0-1,-1 0 1,-2 2 2,0 0 0,1-1 0,-1 1 0,1 0 0,-1 0 0,1 1 0,0-1 0,-3 4 0,-17 25-5,1 1 0,1 1 0,2 1 0,1 0 1,2 1-1,2 1 0,1 1 0,-9 43 1,20-72 0,0-1 1,0 1-1,0-1 1,1 1-1,0-1 1,0 1-1,1-1 1,2 11 0,-2-15-1,0 0 1,0 0 0,0-1 0,1 1 0,-1 0 0,1-1-1,-1 1 1,1-1 0,0 0 0,0 1 0,0-1 0,0 0-1,0 0 1,1 0 0,-1 0 0,0-1 0,1 1 0,0-1-1,-1 1 1,1-1 0,0 0 0,0 0 0,-1 0 0,5 0 0,0 0 1,0 0 0,0-1 0,0 0 1,0 0-1,0 0 0,0-1 1,0 0-1,0-1 0,0 0 1,-1 0-1,1 0 0,-1-1 1,1 0-1,-1 0 0,0-1 1,11-7-1,-11 7-1,-1 0 1,0-1-1,0 1 1,0-1-1,0 0 1,-1-1-1,1 1 1,-2-1-1,1 1 1,0-1-1,-1-1 0,0 1 1,-1 0-1,1-1 1,-1 1-1,-1-1 1,2-9-1,-2 15-3,-1 0-1,0 0 1,0 0-1,0 0 1,0 0 0,0 0-1,0 0 1,0 0-1,0-1 1,0 1-1,0 0 1,-1 0 0,1 0-1,0 0 1,-1 0-1,1 0 1,-1 0-1,1 0 1,-1 0-1,1 0 1,-1 1 0,0-1-1,0 0 1,1 0-1,-1 0 1,0 1-1,0-1 1,0 0 0,0 1-1,0-1 1,0 1-1,0-1 1,0 1-1,-2-1 1,2 1-3,0 0 0,0 0 1,0 1-1,0-1 0,-1 0 0,1 1 0,0-1 0,0 1 1,0-1-1,0 1 0,0-1 0,0 1 0,0 0 1,0 0-1,1-1 0,-1 1 0,0 0 0,0 0 1,0 0-1,1 0 0,-1 0 0,1 0 0,-1 0 0,0 0 1,1 0-1,0 0 0,-1 0 0,1 0 0,0 0 1,0 1-1,-1-1 0,1 2 0,0-2 0,-1 1 0,1-1-1,0 0 1,-1 1 0,1-1 0,0 1-1,0-1 1,0 1 0,0-1 0,0 1-1,1-1 1,-1 0 0,0 1 0,1-1-1,-1 1 1,1-1 0,-1 0 0,1 1-1,0-1 1,-1 0 0,1 0 0,0 1-1,0-1 1,0 0 0,0 0 0,0 0-1,0 0 1,0 0 0,0 0 0,0-1-1,1 1 1,-1 0 0,0 0 0,1-1-1,-1 1 1,0-1 0,1 1 0,-1-1-1,1 0 1,-1 0 0,0 1 0,4-1-1,0 0-2,0 0 0,0-1 0,0 0 0,0 1 0,0-1-1,0-1 1,0 1 0,0-1 0,0 0 0,-1 0 0,6-4-1,2-1 29,-1-1 0,0 0 0,0-1 0,-1 0 0,0-1 0,-1 0 0,0 0-1,0-1 1,-1-1 0,-1 1 0,0-1 0,7-15 0,-14 27-16,0-1 0,1 1 1,-1-1-1,0 1 0,0 0 0,1-1 1,-1 1-1,0-1 0,0 1 0,0-1 1,0 1-1,0-1 0,0 1 1,0-1-1,0 1 0,0-1 0,0 1 1,0-1-1,0 1 0,0-1 0,0 1 1,0 0-1,0-1 0,0 1 0,0-1 1,-1 1-1,1-1 0,-11 7 68,-12 20-9,7-3-28,-18 35-1,29-47-27,0-1-1,1 1 0,0 0 0,0 0 0,2 0 1,-3 13-1,5-23-1,0 1 0,-1 0 0,1-1 0,0 1 0,0-1 0,0 1 0,0 0 0,0-1 1,1 1-1,-1-1 0,0 1 0,1 0 0,-1-1 0,1 1 0,-1-1 0,1 0 0,0 1 0,0-1 0,0 1 0,0-1 0,0 0 0,0 0 1,0 0-1,0 1 0,0-1 0,0 0 0,1 0 0,-1-1 0,0 1 0,1 0 0,-1 0 0,1-1 0,-1 1 0,1-1 0,-1 1 0,1-1 1,-1 1-1,1-1 0,0 0 0,2 0 0,3 0 24,1 0 1,0-1 0,-1 0-1,0 0 1,1-1 0,-1 0-1,9-3 1,10-7 55,0-1 0,0-1 0,-1-2 1,43-34-1,-41 29-120,-40 32-8,1 0-1,-20 22 0,27-27 42,-1 1 0,1-1 0,1 1 1,-1 0-1,1 1 0,1-1 0,-5 13 0,7-20 4,1 1 1,0-1-1,0 1 0,0 0 0,0-1 1,-1 1-1,1-1 0,0 1 1,0-1-1,0 1 0,0-1 0,0 1 1,0-1-1,0 1 0,1 0 0,-1-1 1,0 1-1,0-1 0,0 1 1,1-1-1,-1 1 0,0-1 0,0 1 1,1-1-1,-1 0 0,0 1 1,1-1-1,-1 1 0,0-1 0,1 0 1,-1 1-1,1-1 0,-1 0 1,1 1-1,-1-1 0,1 0 0,-1 0 1,1 1-1,-1-1 0,1 0 1,-1 0-1,1 0 0,-1 0 0,1 0 1,1 0-1,2 0 10,0 0 1,0 0-1,0-1 1,0 0 0,7-2-1,10-4 17,-1-1 0,-1-1 0,1-1 0,-1 0 0,-1-2 0,0 0 0,26-23 0,-3-4 56,64-74-1,-3-17-18,-86 109-68,-2-1 0,-1-1-1,0 0 1,11-32 0,-18 34-18,-6 20 20,0 1 0,0 0 1,0 0-1,0 0 1,0 0-1,1 0 0,-1 0 1,0 0-1,0-1 0,0 1 1,0 0-1,0 0 0,0 0 1,0 0-1,0 0 0,0 0 1,0-1-1,0 1 0,0 0 1,0 0-1,0 0 0,0 0 1,0 0-1,0 0 0,0-1 1,0 1-1,0 0 0,0 0 1,0 0-1,0 0 0,-1 0 1,1 0-1,0-1 1,0 1-1,0 0 0,0 0 1,0 0-1,0 0 0,0 0 1,0 0-1,0 0 0,-1 0 1,1 0-1,0 0 0,0 0 1,0 0-1,0-1 0,0 1 1,0 0-1,-1 0 0,1 0 1,0 0-1,0 0 0,0 0 1,0 0-1,0 0 0,0 0 1,-1 0-1,1 0 1,0 0-1,0 1 0,0-1 1,0 0-1,-1 0 0,-6 5-18,-1 7 16,0-1-1,0 1 0,1 0 0,0 0 0,1 1 0,1 0 1,0 0-1,-4 19 0,-19 117 47,24-125-38,-26 282 15,30-300-20,0-3 0,-1 0 0,1 1-1,0-1 1,1 1 0,-1-1 0,0 1-1,1-1 1,0 0 0,0 1-1,2 4 1,-3-8-6,0 0-1,0 0 1,0 0-1,0 0 1,1 0 0,-1 0-1,0 0 1,0 0-1,0 0 1,0 0 0,0 0-1,1 0 1,-1 0-1,0 0 1,0 0 0,0 0-1,0 0 1,0 0-1,0 0 1,0 0 0,1-1-1,-1 1 1,0 0-1,0 0 1,0 0 0,0 0-1,0 0 1,0 0-1,0 0 1,0 0 0,0-1-1,0 1 1,1 0-1,-1 0 1,0 0 0,0 0-1,0 0 1,0 0-1,0-1 1,0 1 0,0 0-1,0 0 1,0 0-1,0 0 1,0 0 0,0 0-1,0-1 1,0 1-1,0 0 1,0 0-1,0 0 1,0 0 0,-1 0-1,1 0 1,0-1-1,0 1 1,0 0 0,1-10-252,-2-8-141,0 0 0,-2 1 0,0 0 0,-9-29 0,-30-67-791,28 78 862,-20-47-60,-21-62 1121,54 144-714,1 0 0,0-1-1,0 1 1,0 0-1,0 0 1,0-1 0,0 1-1,0 0 1,-1 0 0,1-1-1,0 1 1,0 0 0,0 0-1,0-1 1,0 1-1,0 0 1,0 0 0,0-1-1,0 1 1,0 0 0,1 0-1,-1 0 1,0-1 0,0 1-1,0 0 1,0 0 0,0-1-1,0 1 1,0 0-1,1 0 1,-1 0 0,0-1-1,0 1 1,1 0 0,7 3 343,8 9 34,32 40 446,-26-28-473,1 0 0,50 39 0,-72-62-356,0 0 1,1 0-1,-1 0 1,0 0-1,1 0 1,-1 0 0,1 0-1,-1-1 1,1 1-1,-1-1 1,1 1-1,0-1 1,-1 1 0,1-1-1,0 0 1,-1 0-1,1 0 1,0 0-1,-1 0 1,1 0 0,0 0-1,-1 0 1,1-1-1,0 1 1,-1-1-1,1 1 1,-1-1 0,3-1-1,15-15 90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50.217"/>
    </inkml:context>
    <inkml:brush xml:id="br0">
      <inkml:brushProperty name="width" value="0.05" units="cm"/>
      <inkml:brushProperty name="height" value="0.05" units="cm"/>
    </inkml:brush>
  </inkml:definitions>
  <inkml:trace contextRef="#ctx0" brushRef="#br0">52 1 21229,'-18'3'1552,"5"2"-1352,3 1-240,8 0-200,2 0 1144,-2 4-864,-3-3-120,4-1-88</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54.797"/>
    </inkml:context>
    <inkml:brush xml:id="br0">
      <inkml:brushProperty name="width" value="0.05" units="cm"/>
      <inkml:brushProperty name="height" value="0.05" units="cm"/>
    </inkml:brush>
  </inkml:definitions>
  <inkml:trace contextRef="#ctx0" brushRef="#br0">6 152 14427,'-1'-5'36,"-1"0"0,1 0 0,1 0 0,-1 0 0,1 0 0,0 0 0,0 0 0,0 0 0,1 0 0,-1 0 0,1 0 0,1 0 0,-1 0 0,1 0 0,-1 1 0,1-1 0,1 0 0,-1 1 0,1-1 0,0 1 0,0 0 0,0 0 0,0 0 0,1 1 0,-1-1 0,1 1 0,0 0 0,0 0 0,0 0 0,1 0 0,-1 1 0,1-1 0,0 1 0,-1 1 0,1-1 0,0 0 0,0 1 0,0 0 0,0 1 0,0-1 0,8 1 0,35 1-19,84 14 1,-41-3-6,-11-4-11,146 19-7,-184-20-6,0 3 0,-1 1 1,53 23-1,-49-13 0,-1 2 0,0 2 1,64 49-1,108 109 11,-51-41 12,-19-21-9,85 68 4,-144-129-22,121 65 1,-86-55 2,-89-49 6,0 2 0,-1 1 0,-2 1 1,-1 2-1,0 1 0,-2 1 0,-2 1 1,-1 2-1,-1 0 0,-1 2 0,-2 0 0,17 41 1,100 243-16,-26-56 10,-71-170 2,-5 2 0,39 159 0,-56-172 15,-4-10 6,3-1 0,43 108 0,-54-164 6,0 1 0,0 0 0,-2 0 0,0 0-1,-1 0 1,0 1 0,-1-1 0,-1 1 0,0 0 0,-1-1-1,-1 1 1,-4 20 0,-7 21 3,-2 0 0,-35 89 0,49-145-35,-5 11-290,5-12 300,0 0 1,0 0-1,0 0 1,0 0-1,0 0 1,0 0-1,0 1 1,0-1-1,0 0 1,0 0 0,0 0-1,0 0 1,0 0-1,0 0 1,0 1-1,0-1 1,0 0-1,0 0 1,0 0-1,-1 0 1,1 0-1,0 0 1,0 1-1,0-1 1,0 0-1,0 0 1,0 0 0,0 0-1,0 0 1,0 0-1,-1 0 1,1 0-1,0 0 1,0 0-1,0 1 1,0-1-1,0 0 1,0 0-1,0 0 1,-1 0-1,1 0 1,0 0-1,0 0 1,0 0 0,0 0-1,0 0 1,-1 0-1,1 0 1,0 0-1,0 0 1,0 0-1,0 0 1,0 0-1,0-1 1,-1 1-1,1 0 1,0 0-1,0 0 1,1-3-131</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55.233"/>
    </inkml:context>
    <inkml:brush xml:id="br0">
      <inkml:brushProperty name="width" value="0.05" units="cm"/>
      <inkml:brushProperty name="height" value="0.05" units="cm"/>
    </inkml:brush>
  </inkml:definitions>
  <inkml:trace contextRef="#ctx0" brushRef="#br0">55 41 13627,'-8'20'251,"1"0"0,1 0 0,1 1 0,1 0 0,-3 40 1,-1 3-253,6-52 1,-1 1 29,1 0 0,1 1 0,0 23 0,1-36-24,0-1 0,0 0 1,0 1-1,0-1 1,0 0-1,1 1 1,-1-1-1,0 0 1,0 1-1,0-1 1,1 0-1,-1 1 0,0-1 1,0 0-1,1 0 1,-1 1-1,0-1 1,1 0-1,-1 0 1,0 0-1,1 1 0,-1-1 1,0 0-1,1 0 1,-1 0-1,0 0 1,1 0-1,-1 0 1,1 0-1,-1 0 1,0 0-1,1 0 0,-1 0 1,1 0-1,-1 0 1,0 0-1,1 0 1,-1 0-1,0 0 1,1 0-1,-1 0 0,0-1 1,1 1-1,-1 0 1,0 0-1,1 0 1,-1-1-1,18-10 219,41-41 468,-30 25-467,1 1-1,63-41 1,80-47-134,-159 104-98,63-44-45</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57.217"/>
    </inkml:context>
    <inkml:brush xml:id="br0">
      <inkml:brushProperty name="width" value="0.05" units="cm"/>
      <inkml:brushProperty name="height" value="0.05" units="cm"/>
    </inkml:brush>
  </inkml:definitions>
  <inkml:trace contextRef="#ctx0" brushRef="#br0">149 67 12923,'1'-19'845,"0"15"-743,-1 0 0,0 0 0,1-1 0,-2 1 0,1 0 0,0 0 0,-1 0 0,-1-7 0,2 11-88,0 0 0,0 0 0,0-1 0,-1 1 0,1 0 1,0 0-1,0 0 0,0-1 0,0 1 0,0 0 0,0 0 0,-1 0 1,1 0-1,0 0 0,0-1 0,0 1 0,0 0 0,0 0 0,-1 0 1,1 0-1,0 0 0,0 0 0,0 0 0,-1 0 0,1 0 0,0 0 1,0-1-1,0 1 0,-1 0 0,1 0 0,0 0 0,0 0 0,0 0 0,-1 1 1,1-1-1,0 0 0,0 0 0,0 0 0,-1 0 0,1 0 0,0 0 1,-1 0-1,-8 10 281,-5 16-41,-5 26 43,2 1 0,-17 94 0,6 114 689,24-209-761,3-1 0,8 81 0,-3-119-50,-2-22 62,-1-24-4,0-25-41,0-14-236,-14-117 0,4 164-102,4 21 68,2 16 42,3-8 35,0 0 0,1 1 1,-1-1-1,1 1 0,-1-1 0,1 1 0,1-1 0,-1 0 1,1 0-1,-1 0 0,1 0 0,0 0 0,1 0 1,-1 0-1,1 0 0,-1-1 0,1 1 0,0-1 0,1 0 1,-1 0-1,0 0 0,1-1 0,0 1 0,-1-1 1,1 1-1,0-1 0,0-1 0,1 1 0,3 1 0,2 0 12,-1 0-1,1-1 1,0 0-1,0-1 0,0 0 1,0 0-1,0-1 1,0-1-1,0 1 1,0-2-1,0 1 0,11-4 1,-10 1 14,-1 0 0,1-1-1,-1 0 1,0 0 0,15-11 0,-22 14-15,0 0 0,-1 0 1,1 0-1,0 0 0,-1-1 0,0 1 0,0-1 0,1 1 0,-2-1 0,1 0 0,0 0 1,0 0-1,-1 0 0,0 0 0,1 0 0,-1 0 0,0 0 0,-1 0 0,1-1 0,-1 1 0,1 0 1,-1-1-1,0-5 0,0 8-8,-1 0 0,1 0 0,0 0 0,-1 0 0,1 0-1,-1 0 1,1 0 0,-1 0 0,0 0 0,1 0 0,-1 1 0,0-1 0,0 0 0,1 0 0,-1 1 0,0-1 0,0 1 0,0-1 0,0 0 0,0 1 0,0 0-1,0-1 1,0 1 0,0 0 0,0-1 0,0 1 0,0 0 0,0 0 0,0 0 0,0 0 0,0 0 0,0 0 0,0 0 0,0 0 0,0 0 0,0 0 0,-2 1 0,-1 0 2,1 0 0,-1 0 1,1 0-1,-1 1 0,1-1 1,0 1-1,0 0 0,0 0 1,0 0-1,-4 3 0,5-3-4,0 0 0,0 0 0,0 0 0,0 1 0,1-1 0,-1 1 0,1-1 0,-1 1 0,1 0 0,0-1 0,0 1 0,0 0 0,0 0 0,1 0 0,-1 0 0,1 0 0,0-1 0,0 1 0,0 4 0,0-5 0,1 0 0,0 0 0,-1 0 0,1 0 0,0 0 0,0-1 0,0 1 0,0 0 0,0 0 0,1-1 0,-1 1 0,0-1 0,1 1 0,-1-1 0,1 0 0,-1 0 0,1 1 0,0-1 0,0 0 0,-1 0 0,1-1 0,0 1 0,0 0 0,0 0 0,0-1 0,0 0 0,0 1 0,3-1 0,5 1 0,0 0-1,0-1 1,0 0-1,0-1 1,0 0-1,-1 0 1,19-6-1,1-2-4,34-17 1,19-7-7,-81 33 10,-1 0-1,1-1 1,0 1 0,0 0-1,-1 0 1,1 0 0,0 0-1,0 0 1,0 0 0,-1 0-1,1 0 1,0 1 0,0-1-1,0 0 1,-1 0 0,1 1-1,0-1 1,-1 0 0,1 1-1,0-1 1,-1 1 0,1-1-1,0 1 1,-1-1 0,1 1-1,-1-1 1,1 1 0,0 0-1,12 25-9,-12-22 11,1-1 1,-1 0 0,1 1-1,-1-1 1,1 0 0,0 0-1,4 4 1,-2-4 4,0-1 0,0 1 0,0-1 0,1 0 1,-1 0-1,1 0 0,-1-1 0,1 1 0,0-1 0,0 0 0,-1-1 1,1 1-1,0-1 0,0 0 0,6 0 0,7-2 12,0 0-1,31-8 1,70-24 16,-120 34-40,1 0 0,0 0 0,0 0 0,0 0-1,0 0 1,0 0 0,0-1 0,0 1 0,0 0 0,-1 0-1,1 0 1,0 0 0,0 0 0,0 0 0,0 0 0,0 0 0,0-1-1,0 1 1,0 0 0,0 0 0,0 0 0,0 0 0,0 0-1,0 0 1,0-1 0,0 1 0,0 0 0,0 0 0,0 0-1,0 0 1,0 0 0,0-1 0,0 1 0,0 0 0,0 0 0,0 0-1,0 0 1,0 0 0,0 0 0,1 0 0,-1 0 0,0-1-1,0 1 1,0 0 0,0 0 0,0 0 0,0 0 0,0 0-1,0 0 1,1 0 0,-1 0 0,0 0 0,0 0 0,0 0 0,0 0-1,0 0 1,0 0 0,1 0 0,-1 0 0,0 0 0,0 0-1,-14-5-314,10 4 335,-9-3-140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57.668"/>
    </inkml:context>
    <inkml:brush xml:id="br0">
      <inkml:brushProperty name="width" value="0.05" units="cm"/>
      <inkml:brushProperty name="height" value="0.05" units="cm"/>
    </inkml:brush>
  </inkml:definitions>
  <inkml:trace contextRef="#ctx0" brushRef="#br0">1 59 14907,'0'0'1513,"2"-3"-1137,8-7-296,5 0 664,3 0-440,2-3-48,2 1-280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58.086"/>
    </inkml:context>
    <inkml:brush xml:id="br0">
      <inkml:brushProperty name="width" value="0.05" units="cm"/>
      <inkml:brushProperty name="height" value="0.05" units="cm"/>
    </inkml:brush>
  </inkml:definitions>
  <inkml:trace contextRef="#ctx0" brushRef="#br0">8 418 15139,'-7'11'1103,"7"-11"-1078,0 0-1,0 1 1,0-1-1,0 0 0,0 0 1,0 0-1,1 1 0,-1-1 1,0 0-1,0 0 0,0 0 1,0 0-1,0 1 0,1-1 1,-1 0-1,0 0 0,0 0 1,0 0-1,0 0 0,1 0 1,-1 1-1,0-1 0,0 0 1,0 0-1,1 0 1,-1 0-1,0 0 0,0 0 1,1 0-1,-1 0 0,0 0 1,1 0-1,26-5 866,2-7-501,0-1 1,-1-2-1,0 0 1,37-29-1,-15 5-9,56-56 0,-21 8-105,-73 73-215,0-1 1,-1 0-1,-1 0 0,11-22 0,-16 25 39,-11 19-36,-12 22-10,-16 33-14,2 2-1,3 1 1,-25 82 0,53-145-40,-13 63 18,13-61-21,0 0 0,1 1-1,0-1 1,0 1 0,0-1 0,1 0 0,-1 1 0,1-1 0,0 0 0,0 1-1,4 7 1,-5-11-27,1 0 0,-1 0 0,1 0 0,0-1 0,0 1 0,-1 0 0,1 0 0,0 0 0,0 0 0,0-1 0,0 1-1,0 0 1,0-1 0,0 1 0,0-1 0,0 1 0,0-1 0,0 0 0,0 1 0,0-1 0,0 0 0,0 0 0,0 0 0,1 1 0,-1-1 0,0 0-1,0-1 1,0 1 0,0 0 0,0 0 0,1 0 0,-1-1 0,0 1 0,0-1 0,0 1 0,0-1 0,0 1 0,0-1 0,0 1 0,1-2 0,2-1-114,1 0 0,-1-1 0,0 1 0,0-1 0,0 0 0,6-8 0,9-18-238,9-10-121</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58.446"/>
    </inkml:context>
    <inkml:brush xml:id="br0">
      <inkml:brushProperty name="width" value="0.05" units="cm"/>
      <inkml:brushProperty name="height" value="0.05" units="cm"/>
    </inkml:brush>
  </inkml:definitions>
  <inkml:trace contextRef="#ctx0" brushRef="#br0">157 0 14579,'2'2'129,"-1"0"-1,0 0 0,1 0 1,-1 0-1,0 0 0,0 0 1,-1 1-1,1-1 1,0 0-1,-1 0 0,1 1 1,-1-1-1,0 0 1,0 1-1,0-1 0,0 0 1,-1 4-1,-9 45 506,6-35-290,-10 36 78,-3 0 1,-3-2-1,-46 89 0,49-106-141,16-31-267,-2 4 72,0 0 0,0-1-1,1 1 1,0 0 0,0 0 0,-2 11 0,4-15-67,0-1 0,1 1 0,-1-1 0,0 1 0,0-1 0,1 1-1,-1 0 1,1-1 0,-1 0 0,1 1 0,-1-1 0,1 1 0,0-1 0,0 0 0,0 1-1,0-1 1,0 0 0,0 0 0,0 0 0,0 0 0,0 0 0,1 0 0,-1 0-1,0 0 1,1-1 0,-1 1 0,1 0 0,-1-1 0,1 1 0,-1-1 0,1 1-1,-1-1 1,2 0 0,14 4 25,-1-1 0,0-1-1,1-1 1,31 0 0,70-13-652,-67 5 368,-28 4 50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46:09.583"/>
    </inkml:context>
    <inkml:brush xml:id="br0">
      <inkml:brushProperty name="width" value="0.05" units="cm"/>
      <inkml:brushProperty name="height" value="0.05" units="cm"/>
    </inkml:brush>
  </inkml:definitions>
  <inkml:trace contextRef="#ctx0" brushRef="#br0">2833 61 10146,'-145'-21'330,"0"7"0,-1 5 0,-236 18 0,-545 134 2390,830-121-2698,0 4 0,-177 73 0,203-66-24,2 3 0,1 3 1,2 3-1,-76 63 0,123-89 5,-8 4 1,2 1-1,1 2 0,-42 50 1,61-66-5,0 0 1,1 0-1,-1 0 1,1 0-1,1 1 1,0 0-1,0-1 1,0 1 0,1 1-1,0-1 1,1 0-1,0 0 1,0 1-1,1-1 1,0 0-1,0 1 1,1-1-1,0 0 1,0 1-1,5 14 1,3 0-7,1-1 0,1 0 0,1 0 0,1-1 1,29 36-1,91 87-33,-121-131 35,17 16 14,1-2 0,1 0-1,2-2 1,0-2 0,1-1-1,2-1 1,0-2 0,1-2-1,57 18 1,-28-16 22,1-4 0,0-2-1,133 7 1,208-25 26,-33-18-58,461-14-18,-104 61 54,-90-1 2,337-41 14,-734 10-38,584-29 9,-8-57-52,-528 31 8,-246 49 19,0-2 0,-2-2 0,0-2 0,45-28 0,-76 40 27,0-1-1,-1-1 1,0 0 0,-1-1 0,0 0 0,-1-1 0,11-14 0,-17 20 10,-1-1 1,0 0 0,0 0 0,-1 0 0,1 0 0,-2-1-1,1 1 1,-1-1 0,0 0 0,0 0 0,-1 0-1,0 0 1,-1 0 0,0 0 0,0 0 0,-2-9 0,-1 1 30,-1 1 0,-1-1 0,0 1 0,-1 0 0,0 1 0,-2 0 0,-10-17 0,-70-88 44,53 78-191,-2 2-1,-1 1 1,-2 2 0,-46-31-1,27 27-61,-1 3 1,-104-48-1,53 40 20,-1 5 1,-3 4-1,-173-30 0,-29 17 101,-328-9 0,-327 37 101,-90 34 77,683-2-131</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00.405"/>
    </inkml:context>
    <inkml:brush xml:id="br0">
      <inkml:brushProperty name="width" value="0.05" units="cm"/>
      <inkml:brushProperty name="height" value="0.05" units="cm"/>
    </inkml:brush>
  </inkml:definitions>
  <inkml:trace contextRef="#ctx0" brushRef="#br0">37 213 12523,'-6'10'1268,"0"0"0,1 0 0,0 0 0,-5 19 0,9-25-1262,0-1 0,0 1 0,1-1 0,-1 0 0,1 1 0,0-1 0,0 1 0,0-1 0,0 1 0,1-1 0,-1 1 0,2 3 0,-1-5 8,0 0-1,0 0 0,0-1 1,0 1-1,1 0 1,-1-1-1,0 1 1,1-1-1,-1 1 1,1-1-1,-1 0 1,1 0-1,0 0 1,0 0-1,0 0 0,-1 0 1,1 0-1,0 0 1,0-1-1,0 1 1,0-1-1,0 1 1,4-1-1,7 1 4,0-1 0,1 0 0,-1-1 0,0-1 0,0 0 0,0 0-1,-1-1 1,1-1 0,23-11 0,-7 2 10,-2-1-1,0-2 0,28-20 1,29-32 32,-97 82-60,1 1 0,0 1 1,-16 28-1,24-36 8,0 0-1,0 0 0,1 0 1,0 0-1,0 1 1,1-1-1,0 1 0,1 0 1,0-1-1,0 15 1,1-21 4,0 0 1,0 0-1,0-1 1,1 1-1,-1 0 1,1 0-1,-1-1 1,1 1-1,0 0 1,0-1-1,-1 1 1,1-1-1,0 1 1,1-1-1,-1 0 1,0 1-1,0-1 1,0 0-1,1 0 1,-1 0-1,3 2 1,-1-2 16,0 1 0,1-1 0,-1 0 1,1 0-1,0 0 0,-1 0 0,1-1 1,0 1-1,6-1 0,4-1 67,-1 0 1,0-1-1,0 0 0,25-9 1,-16 3 38,0-2 1,-1 0-1,-1-1 1,32-22-1,-38 23-67,0-1-1,0-1 0,-2 0 0,1-1 1,-1 0-1,17-26 0,-27 35-50,0 0 0,-1 1 1,1-1-1,-1 0 0,1 0 0,0-6 0,-2 9-13,1 1 0,-1-1 0,0 0-1,0 1 1,0-1 0,0 1-1,0-1 1,0 0 0,0 1 0,0-1-1,0 1 1,0-1 0,0 1-1,0-1 1,0 0 0,-1 1 0,1-1-1,0 1 1,0-1 0,-1 1-1,1-1 1,0 1 0,-1-1 0,1 1-1,0-1 1,-1 1 0,1 0 0,-1-1-1,1 1 1,0-1 0,-1 1-1,1 0 1,-1 0 0,0-1 0,1 1-1,-1 0 1,1 0 0,-1-1-1,1 1 1,-1 0 0,1 0 0,-1 0-1,0 0 1,1 0 0,-1 0-1,1 0 1,-1 0 0,0 0 0,1 0-1,-1 0 1,0 1 0,-1-1 0,1 1 0,-1-1 0,1 1 0,-1-1 1,1 1-1,-1 0 0,1-1 0,-1 1 0,1 0 0,0 0 1,0 0-1,-1 0 0,1 0 0,0 0 0,0 1 0,0-1 1,0 0-1,0 0 0,0 1 0,1-1 0,-1 1 0,0-1 1,1 1-1,-1-1 0,1 1 0,-1-1 0,1 1 0,0-1 1,0 1-1,-1 2 0,1-2-1,0 0 0,1 0 0,-1 0 0,0 0 0,0 0 0,1 0 0,-1 0 1,1-1-1,0 1 0,0 0 0,-1 0 0,1 0 0,0-1 0,0 1 0,1-1 0,-1 1 0,0-1 0,1 1 0,-1-1 0,0 1 0,1-1 0,0 0 1,-1 0-1,1 0 0,3 1 0,2 1 0,1-1-1,0 0 1,0-1 0,-1 0 0,1 0-1,0-1 1,0 0 0,0 0 0,0-1 0,0 0-1,9-2 1,-1-1 2,0 0 0,0-1 0,-1-1 0,22-11 0,-22 9-16,0 0-1,-1-1 1,0 0-1,-1-1 1,0-1-1,0 0 0,-1-1 1,-1 0-1,0-1 1,0 0-1,-2-1 1,9-15-1,-16 25 4,0 0 0,-1-1 1,1 1-1,-1 0 0,0-1 0,-1 1 0,1-1 0,-1-5 0,0 9 6,0 0 1,0 1-1,0-1 1,0 0 0,0 0-1,0 0 1,0 1-1,-1-1 1,1 0 0,0 0-1,-1 1 1,1-1-1,0 0 1,-1 0 0,1 1-1,-1-1 1,1 0-1,-1 1 1,0-1-1,0 0 1,0 1 1,0 0 1,0-1-1,0 1 1,0 0-1,0 0 0,0 0 1,0 0-1,0 0 1,0 0-1,0 0 0,0 0 1,0 0-1,-1 0 1,1 1-1,0-1 0,0 0 1,0 1-1,0-1 1,1 1-1,-2 0 0,-4 2 0,1 0 0,0 1 0,0 0 0,1 0 0,-1 0 0,1 0 0,0 1 0,0 0-1,-4 7 1,1-1 9,0 0 0,1 1 0,-7 17-1,12-27 3,0 0-1,0 0 0,0-1 1,-1 1-1,1 0 0,0-1 0,-1 1 1,0-1-1,1 0 0,-1 1 1,0-1-1,1 0 0,-5 2 0,-12 10 20,13-7-22,-1 0 0,1 1 0,1 0 0,-1 0 0,1 0 0,1 0 0,-1 1 0,1-1 0,1 1 0,-1 0 0,1 0 0,0 0 0,0 16 0,1-21-3,1 1 0,0 0 0,0-1 0,0 1 0,1-1 0,-1 1 0,1-1 0,0 1 0,0-1 0,0 0 0,0 1 0,0-1 0,1 0-1,0 0 1,0 0 0,0 0 0,0 0 0,0 0 0,0 0 0,1-1 0,-1 1 0,1-1 0,0 0 0,-1 0 0,1 0 0,0 0 0,1 0 0,-1-1-1,0 1 1,0-1 0,1 0 0,-1 0 0,7 1 0,-2-1 11,0 0 0,0 0-1,0-1 1,0 0 0,0 0 0,0-1 0,0 0-1,0-1 1,0 0 0,-1 0 0,1 0 0,-1-1-1,1 0 1,-1-1 0,0 1 0,0-2 0,0 1-1,-1-1 1,0 0 0,7-6 0,2-4 37,-1-1 1,0-1 0,-1 0-1,-1-1 1,-1-1-1,12-24 1,-14 28 27,3-8-12,-10 16-75,-2 6 10,0 0 0,1 0 0,-1 0 0,0 0 0,0 1 0,0-1 0,0 0 0,0 0 0,0 0 0,0 0 0,-1 0 0,1 0 0,0 0 0,0 0 0,-1 1 0,1-1 0,0 0 0,-1 0 0,1 0 0,-1 1 0,0-2 0,-3-4-59,6 9-122,-2-3 162,0 0-5,0-1 1,0-2 17,1 1 22,-1 0 0,1 0 0,-1 1 0,1-1 0,0 0 0,0 1-1,-1-1 1,1 0 0,0 1 0,3-3 0,-3 3-5,-1 0-1,1 0 1,0 0-1,-1 0 1,1 0 0,0 0-1,-1 0 1,1 0-1,-1 0 1,0 0-1,1 0 1,-1 0 0,0 0-1,0 0 1,1-1-1,-1-1 1,0 2-30,0 2-1,0 0 16,1-1-1,-1 1 0,0-1 0,1 1 0,-1 0 1,0-1-1,0 1 0,0 0 0,0 0 0,1-1 0,-1 1 1,0 0-1,0-1 0,0 1 0,-1 0 0,1-1 0,0 1 1,0 0-1,0 0 0,-1 0 0,-3 23-27,4-20 26,-8 37-18,-1 1 22,-4 59 1,13-99-3,-1 0 1,1 0 0,0 0 0,0 1-1,0-1 1,0 0 0,1 0 0,-1 0-1,1 0 1,-1 1 0,1-1 0,0 0-1,-1 0 1,1 0 0,0 0 0,0 0-1,1-1 1,-1 1 0,0 0 0,1 0-1,-1-1 1,1 1 0,-1-1-1,1 1 1,0-1 0,-1 0 0,1 0-1,0 0 1,0 0 0,0 0 0,0 0-1,0 0 1,0 0 0,0-1 0,3 1-1,1 0 0,0-1-1,0 0 0,0 0 0,0-1 0,0 1 1,0-1-1,-1-1 0,1 1 0,0-1 1,0 0-1,9-5 0,50-30 6,113-84 0,-137 91-5,-39 29-3,0-1 0,1 0 1,-1 1-1,1 0 0,-1-1 1,1 1-1,5-1 0,-8 1 3,0 1 0,1 0 0,-1 0 0,1 0 0,-1 0 0,0 0 0,1 0 0,-1 0 0,0 0-1,1 1 1,-1-1 0,0 0 0,1 0 0,-1 0 0,0 0 0,0 0 0,1 0 0,-1 1-1,0-1 1,1 0 0,-1 0 0,0 0 0,0 1 0,1-1 0,-1 1 0,1 14-16,-14 31-26,10-36 39,0 0 1,0 0-1,1 0 0,-1 10 1,3-19 2,0 0 1,0 0-1,0 0 1,0-1-1,0 1 1,0 0-1,1 0 1,-1 0-1,0-1 1,0 1-1,1 0 1,-1-1 0,0 1-1,1 0 1,-1 0-1,0-1 1,1 1-1,-1-1 1,1 1-1,0 0 1,-1-1-1,1 1 1,-1-1-1,1 1 1,0-1-1,-1 0 1,1 1-1,0-1 1,-1 0 0,1 1-1,0-1 1,0 0-1,-1 0 1,1 1-1,0-1 1,0 0-1,0 0 1,-1 0-1,1 0 1,0 0-1,0 0 1,0-1-1,-1 1 1,2 0-1,5-1-4,1-1-1,-1 0 0,12-5 0,-13 5-5,17-7-38,31-18 0,-35 16 0,2 2 0,23-10-1,-43 19 50,-1 0 0,1 0 0,-1 0-1,0-1 1,1 1 0,-1 0 0,1 0-1,-1 0 1,0 0 0,1 0 0,-1 0-1,1 0 1,-1 0 0,1 0 0,-1 0-1,0 0 1,1 0 0,-1 0 0,1 0-1,-1 0 1,1 0 0,-1 0 0,0 1-1,1-1 1,-1 0 0,1 0 0,-1 0 0,0 1-1,1-1 1,-1 0 0,0 1 0,1-1-1,-1 0 1,0 1 0,0-1 0,1 0-1,-1 1 1,0-1 0,0 0 0,0 1-1,1-1 1,-1 1 0,0-1 0,0 1-1,0-1 1,0 0 0,0 1 0,0-1 0,0 1-1,0-1 1,0 1 0,0-1 0,0 0-1,0 1 1,0 0 0,-9 32 71,5-20-34,4-12-55,-4 28 185,4-28-192,-1 0-1,1 0 1,0-1 0,0 1 0,0 0-1,0 0 1,0 0 0,1-1-1,-1 1 1,0 0 0,0-1-1,0 1 1,1 0 0,-1 0 0,0-1-1,1 1 1,-1 0 0,0-1-1,1 1 1,-1 0 0,1-1 0,-1 1-1,1-1 1,-1 1 0,1-1-1,0 1 1,-1-1 0,1 0 0,0 1-1,-1-1 1,1 0 0,1 1-1,-2-1 20,0 0 0,0 0 0,0 0-1,1 0 1,-1 0 0,0 0 0,0 0-1,0 0 1,1 0 0,-1 0 0,0 0-1,0 0 1,0 0 0,1 0 0,-1-1-1,0 1 1,0 0 0,0 0 0,0 0-1,1 0 1,-1 0 0,0-1 0,0 1-1,0 0 1,0 0 0,0 0 0,0 0-1,0-1 1,1 1 0,-1 0 0,0 0-1,0 0 1,0 0 0,0-1 0,0 1-1,0 0 1,0 0 0,0 0 0,0-1 0,0 1-1,0 0 1,0 0 0,0 0 0,0-1-1,0 1 1,0 0 0,0 0 0,-1 0-1,1-1 1,0 1 0,0 0 0,0 0-1,0-1 1,-4-10-227</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01.226"/>
    </inkml:context>
    <inkml:brush xml:id="br0">
      <inkml:brushProperty name="width" value="0.05" units="cm"/>
      <inkml:brushProperty name="height" value="0.05" units="cm"/>
    </inkml:brush>
  </inkml:definitions>
  <inkml:trace contextRef="#ctx0" brushRef="#br0">1 118 11707,'5'-15'783,"19"-43"924,-23 55-1505,1-1 0,0 1 1,0 0-1,0 0 1,1 0-1,-1 0 0,1 0 1,-1 1-1,1-1 1,0 1-1,0-1 0,0 1 1,6-3-1,-8 5-142,0 0-1,0-1 1,0 1-1,0-1 0,0 1 1,0 0-1,0 0 1,0 0-1,0 0 1,0 0-1,0 0 0,0 0 1,0 0-1,0 0 1,0 0-1,0 0 1,0 1-1,0-1 0,0 0 1,0 1-1,0-1 1,0 1-1,0-1 1,0 2-1,1-1 0,0 1-1,-1-1 1,0 1-1,1 0 1,-1 0-1,0 0 1,0 0 0,0 0-1,0 0 1,0 0-1,0 2 1,2 8 53,-1 0-1,0 0 1,0 16 0,-2-22-32,-1 155 658,-1-108-270,7 95-1,-5-144-440,0 0 1,1 0-1,0 0 0,0 0 0,0 0 0,0 0 0,1-1 1,-1 1-1,1 0 0,0 0 0,0-1 0,0 1 0,1-1 0,-1 0 1,1 0-1,3 3 0,-4-4 3,1-1-1,0 1 1,0-1-1,0 0 1,0 0-1,0 0 1,0 0 0,0-1-1,0 1 1,0-1-1,0 0 1,0 0-1,0 0 1,0 0 0,1 0-1,-1-1 1,0 0-1,0 1 1,0-1-1,0 0 1,5-3-1,9-3 63,-1-1-1,1-1 1,-2-1-1,1 0 0,-1-2 1,-1 1-1,0-1 1,0-1-1,12-17 0,4-6 19,-2-2 1,34-59-1,-3-18-65,-99 216-49,13-37-2,3 1-1,-32 134 0,55-195 10,1 0 0,-1-1 0,1 1 0,0 0 0,0 0 1,0-1-1,1 1 0,0 4 0,-1-7-2,1 0 0,-1 0 0,1-1 1,-1 1-1,0 0 0,1 0 0,0 0 1,-1-1-1,1 1 0,-1 0 0,1-1 1,0 1-1,0 0 0,-1-1 0,1 1 1,0-1-1,0 1 0,0-1 0,-1 0 0,1 1 1,0-1-1,0 0 0,0 1 0,0-1 1,0 0-1,0 0 0,0 0 0,0 0 1,0 0-1,0 0 0,0 0 0,-1 0 0,1 0 1,0-1-1,0 1 0,1-1 0,13-4 51,-1 0-1,0-1 0,0-1 0,-1 0 0,0-1 1,0-1-1,18-14 0,-2 1 68,13-8-24,-1-1 0,-2-3 0,-2-1 1,-1-1-1,-1-2 0,32-48 0,-65 83-110,2-2-34,0 0 1,-1 0-1,0 0 1,0-1 0,0 1-1,0-1 1,-1 0-1,0 0 1,0 0 0,1-11-1,-3 17 24,0 0 0,0-1 0,0 1 0,0 0 0,0 0 0,0 0 0,0-1 0,0 1 0,-1 0 0,1 0 0,0 0 0,0-1 0,0 1 0,0 0 0,-1 0 0,1 0 0,0 0 0,0 0 0,0-1 0,-1 1 0,1 0 0,0 0 0,0 0 0,0 0 0,-1 0 0,1 0 0,0 0 0,0 0 0,-1 0 0,1 0-1,0 0 1,0 0 0,-1 0 0,1 0 0,0 0 0,0 0 0,-1 0 0,1 0 0,0 0 0,0 0 0,0 0 0,-1 1 0,1-1 0,0 0 0,0 0 0,0 0 0,-1 0 0,1 0 0,0 1 0,0-1 0,0 0 0,0 0 0,-1 1 0,-16 10-554,13-8 497,-15 10-344,2-2-120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02.135"/>
    </inkml:context>
    <inkml:brush xml:id="br0">
      <inkml:brushProperty name="width" value="0.05" units="cm"/>
      <inkml:brushProperty name="height" value="0.05" units="cm"/>
    </inkml:brush>
  </inkml:definitions>
  <inkml:trace contextRef="#ctx0" brushRef="#br0">42 0 15307,'-7'14'2799,"-4"14"-1981,11-26-777,-20 72 834,19-68-842,0 1-1,0-1 1,1 1 0,-1-1-1,1 1 1,1-1 0,-1 1 0,1-1-1,3 11 1,-3-16-30,-1 1 0,1 0 0,0-1 0,0 1 0,0-1 0,0 0 0,0 1 0,0-1 0,0 0 0,1 0 0,-1 0 1,0 1-1,1-1 0,-1 0 0,1-1 0,-1 1 0,3 1 0,0-1-6,0 1-1,1-1 1,-1 0 0,0-1-1,0 1 1,0-1 0,5 0-1,7-1-62,1-1-1,28-7 0,-43 9 58,140-45-434,-99 29 173,71-16 0,-110 31 250,0 0 0,1 1 0,-1-1 0,0 1 0,1 0 0,-1 0 0,0 0 0,1 1 0,7 2 0,-11-3 23,0 0 0,0 1 0,-1-1 0,1 1 0,0-1 0,0 1 0,0-1 0,-1 1 0,1-1 0,0 1 0,-1 0 0,1 0 0,-1-1 0,1 1 0,-1 0 0,1 0 0,-1-1 0,1 3 0,0-1 13,-1 0 1,0-1-1,0 1 1,0 0-1,0 0 1,0 0-1,0-1 1,0 1-1,-1 0 1,1 0-1,-1-1 1,1 1-1,-2 2 1,-3 7 121,-1 0-1,0-1 1,0 0 0,-1 0 0,-1-1 0,-16 18-1,-60 46 883,-9-2 71,78-61-885,0-1-1,-1 0 1,0-2 0,-24 10-1,37-16-198,0 0 1,1 0-1,-1 0 0,0-1 0,0 1 1,0-1-1,0 1 0,1-1 0,-1 0 0,0 0 1,0-1-1,0 1 0,0 0 0,0-1 0,1 0 1,-1 1-1,0-1 0,0 0 0,1-1 0,-1 1 1,1 0-1,-1-1 0,1 1 0,0-1 0,-1 0 1,1 0-1,-4-4 0,2 0-248,1 0-1,-1-1 1,1 1-1,1-1 1,-1 0-1,1 0 1,0 1 0,0-2-1,-1-13 1,3 20 91,0 0 0,0 0 1,-1 0-1,1 0 1,0-1-1,0 1 0,0 0 1,1 0-1,-1 0 0,0 0 1,0-1-1,0 1 0,1 0 1,-1 0-1,1 0 0,-1 0 1,2-2-1,18-8-1981,-16 9 2151,18-8-730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03.423"/>
    </inkml:context>
    <inkml:brush xml:id="br0">
      <inkml:brushProperty name="width" value="0.05" units="cm"/>
      <inkml:brushProperty name="height" value="0.05" units="cm"/>
    </inkml:brush>
  </inkml:definitions>
  <inkml:trace contextRef="#ctx0" brushRef="#br0">258 327 16596,'1'-1'104,"1"0"1,-1 0 0,1 0-1,-1 0 1,1 0 0,-1 0 0,0 0-1,1 0 1,-1-1 0,0 1 0,0 0-1,0-1 1,0 1 0,0-1 0,0 1-1,0-1 1,0-1 0,-1 2-55,0 0-1,0-1 1,0 1 0,0 0 0,0 0-1,-1 0 1,1 0 0,0-1 0,-1 1 0,1 0-1,0 0 1,-1 0 0,0 0 0,1 0 0,-1 0-1,1 0 1,-1 0 0,0 0 0,0 1 0,0-1-1,1 0 1,-1 0 0,0 1 0,0-1 0,0 0-1,0 1 1,-2-2 0,-2 0-5,0-1 1,0 0-1,0 1 1,-1 0-1,1 1 1,0-1-1,-1 1 1,1 0-1,-1 0 1,0 0-1,1 1 1,-1 0-1,1 0 1,-10 2-1,8-1-24,0 1 0,-1 1-1,1-1 1,0 1 0,0 0-1,0 1 1,1-1 0,-1 1-1,-11 10 1,10-7-3,0 1 0,0 0 0,1 0 0,-1 0 0,2 1 0,0 1 0,0-1 0,0 1 0,1 0 0,1 0 0,-1 0 0,2 1 0,-1-1 0,-2 19 0,6-26-11,-1 0 0,1 1 1,0-1-1,0 0 0,0 0 1,0 0-1,1 1 0,-1-1 1,1 0-1,0 0 0,0 0 1,0 0-1,0 0 0,1 0 0,-1 0 1,1 0-1,0 0 0,2 2 1,-2-3-4,1 0 1,0 0-1,-1 0 1,1 0-1,0 0 1,0-1-1,0 1 1,1-1-1,-1 0 1,0 0-1,0 0 1,1 0-1,-1-1 1,0 1-1,1-1 1,-1 0-1,5 0 1,8-1 0,-1-1 1,0 0-1,-1-1 1,1-1 0,0 0-1,22-10 1,85-48 18,-68 32-3,-1 4-26,-53 26 4,0 0 1,0 0 0,0-1 0,1 1 0,-1 0 0,0 0-1,0 0 1,0 0 0,1 0 0,-1 0 0,0 0-1,0 0 1,0 0 0,1 0 0,-1 0 0,0 0 0,0 0-1,0 0 1,1 0 0,-1 0 0,0 0 0,0 0 0,1 0-1,-1 0 1,0 0 0,0 0 0,0 0 0,1 0 0,-1 1-1,0-1 1,0 0 0,0 0 0,0 0 0,1 0-1,-1 0 1,0 1 0,0-1 0,-1 10 2,-11 14 12,11-21-11,-2 2 9,0 1 1,1-1 0,0 1 0,0 0-1,-2 8 1,4-13-10,0 0 0,0-1 0,0 1 0,0 0 0,0 0-1,0 0 1,0 0 0,0-1 0,0 1 0,0 0 0,0 0 0,0 0 0,1 0 0,-1-1 0,0 1-1,1 0 1,-1 0 0,0 0 0,1-1 0,-1 1 0,1 0 0,-1-1 0,1 1 0,0 0 0,-1-1 0,1 1-1,0-1 1,-1 1 0,1-1 0,0 1 0,0-1 0,-1 0 0,1 1 0,0-1 0,0 0 0,0 0-1,-1 1 1,1-1 0,0 0 0,0 0 0,0 0 0,0 0 0,-1 0 0,1 0 0,0 0 0,0 0-1,0-1 1,1 1 0,7-2 14,-1 0-1,1 0 1,-1 0 0,0-1-1,0 0 1,0-1-1,14-8 1,51-40 20,-42 30-43,-22 15-5,-7 5 1,0-1-1,1 2 1,-1-1 0,1 0 0,-1 0 0,1 1 0,0 0 0,-1-1 0,1 1 0,0 0 0,4-1 0,-7 3-3,1-1 0,-1 0 0,1 1 0,-1-1 0,0 0 0,1 1 0,-1-1 0,1 1 0,-1-1 0,0 1 0,1-1 0,-1 1 0,0-1 0,1 1 0,-1-1 0,0 1 0,0-1 0,0 1 0,0-1 0,1 1 0,-1 0 0,0-1 0,0 1 0,0-1 0,0 1 0,0 0 0,0-1 0,0 1 0,-1 0 0,1 0-34,0 1 1,0-1 0,0 0-1,0 0 1,0 0 0,1 0-1,-1 0 1,0 1-1,0-1 1,1 0 0,-1 0-1,1 0 1,-1 0-1,1 0 1,-1 0 0,2 1-1,0-1-68,0 0-1,0 0 1,0 0-1,0-1 0,0 1 1,0-1-1,0 0 1,0 1-1,0-1 0,0 0 1,0 0-1,0 0 1,0 0-1,0 0 0,0-1 1,0 1-1,0-1 1,0 1-1,2-2 0,38-19-2057,-29 14 1792,15-8-1827,52-36-1,-102 68 5819,-38 31 212,54-43-3591,1 0 0,0 0 0,1 1-1,-1-1 1,1 1 0,0 0-1,0 0 1,-3 9 0,6-14-209,1 0 0,0-1 0,-1 1-1,1 0 1,0 0 0,0 0 0,-1-1 0,1 1 0,0 0 0,0 0 0,0 0 0,0 0 0,0-1 0,0 1 0,0 0 0,0 0 0,1 0 0,-1-1-1,0 1 1,0 0 0,1 0 0,-1 0 0,1 0 0,0 0-10,-1-1-1,1 1 0,0-1 1,0 1-1,-1-1 0,1 0 1,0 0-1,0 1 1,0-1-1,-1 0 0,1 0 1,0 0-1,0 0 1,0 0-1,0 0 0,0 0 1,-1 0-1,2 0 1,5-1-23,-1-1 1,0 0 0,0 0 0,12-5 0,7-7-161,-1-1 1,-1 0-1,0-2 1,39-36-1,-23 13-161,51-68-1,9-8 336,-54 65-78,-38 42 0,-9 11-37,-13 17-4,-51 68-77,-44 63 457,93-123-72,1 0 0,0 2 0,-18 50 0,31-71-132,1 0 0,0 0 0,0 0 0,1 0 0,0 1 0,0-1-1,1 1 1,0-1 0,2 13 0,-2-20-55,0 0 0,0 0 0,0 0 0,1 0 1,-1 0-1,0 0 0,1 0 0,-1-1 0,0 1 0,1 0 0,-1 0 0,1 0 0,0-1 0,-1 1 0,1 0 0,-1 0 1,1-1-1,0 1 0,0-1 0,-1 1 0,1-1 0,0 1 0,0-1 0,0 1 0,1 0 0,0-1 0,-1 0 0,1 0 0,-1 0 0,1-1 0,-1 1 0,1 0 0,-1 0 0,1-1 0,-1 1 0,0-1 0,1 0 0,-1 1 0,0-1 0,2-1 0,3-2 7,0 0 0,-1-1 0,0 0 0,1 1 0,5-9 0,42-66 88,-32 46-80,45-54 0,-65 85-22,0 1 0,0 0-1,0 0 1,0 0 0,0-1 0,1 1 0,-1 0 0,0 0-1,1 1 1,-1-1 0,1 0 0,-1 0 0,1 1 0,-1-1 0,1 1-1,2-1 1,-3 1 1,0 0 0,0 1-1,0-1 1,0 1 0,0-1-1,0 1 1,0-1 0,0 1-1,0 0 1,0 0 0,0-1 0,-1 1-1,1 0 1,0 0 0,-1 0-1,1 0 1,0 0 0,-1 0-1,1 0 1,-1 0 0,0 0-1,1 0 1,-1 0 0,0 2 0,2 1 4,0 1 1,0-1 0,0 1 0,1-1 0,-1 0-1,1 0 1,0 0 0,0 0 0,1-1 0,-1 1-1,1-1 1,-1 1 0,1-1 0,0-1 0,0 1-1,1 0 1,-1-1 0,1 0 0,-1 0 0,1 0-1,7 1 1,-4-2 3,0 0 1,0 0-1,0 0 0,0-2 0,0 1 0,0-1 1,0 0-1,0 0 0,-1-1 0,1 0 0,0 0 1,12-7-1,28-18 64,-53 31-45,0 1 0,0-1 1,1 1-1,0 0 0,0 0 0,0 1 1,1-1-1,0 1 0,-3 7 1,1-3-13,0 0 0,1 1 0,0 0 0,1 0 0,-3 14 1,8-7-133,-2-17 81,1-1 1,-1 0-1,0 1 0,0-1 0,1 0 1,-1 1-1,0-1 0,0 0 1,1 1-1,-1-1 0,0 0 1,1 0-1,-1 1 0,0-1 1,1 0-1,-1 0 0,1 0 1,-1 0-1,0 1 0,1-1 0,-1 0 1,1 0-1,-1 0 0,1 0 1,1 0-68,-1-1 1,1 1-1,-1-1 1,1 1-1,-1-1 1,1 0 0,-1 0-1,0 0 1,1 1-1,-1-1 1,0-1-1,0 1 1,1 0-1,-1 0 1,0 0-1,0 0 1,0-1-1,1-2 1,4-7-271,0 0 0,6-19 0,0-3-356</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04.125"/>
    </inkml:context>
    <inkml:brush xml:id="br0">
      <inkml:brushProperty name="width" value="0.05" units="cm"/>
      <inkml:brushProperty name="height" value="0.05" units="cm"/>
    </inkml:brush>
  </inkml:definitions>
  <inkml:trace contextRef="#ctx0" brushRef="#br0">1 153 13835,'-1'6'1479,"7"7"-1099,-2-9-361,0 0 1,0-1-1,0 0 0,1 1 0,0-1 1,-1-1-1,1 1 0,0-1 0,1 1 1,5 0-1,5 2-342,34 3 0,8 2-335,-57-9 669,1 0 0,-1-1 0,0 1 0,1 0 0,-1 0 0,0-1 0,1 1 0,-1 0 1,0 1-1,0-1 0,0 0 0,0 0 0,0 0 0,0 1 0,0-1 0,0 0 0,-1 1 0,1-1 0,0 1 0,-1-1 1,1 1-1,-1-1 0,0 1 0,1-1 0,-1 4 0,1 4 191,-1 1-1,0 0 1,-2 12 0,1 0 103,3 13 391,10 59-1,-7-63-381,0 0 0,-1 54 0,-5-78-265,0 0 1,0 0-1,0 0 1,-1-1-1,0 1 1,-1 0 0,0-1-1,1 0 1,-2 1-1,1-1 1,-1 0-1,0-1 1,0 1 0,-8 7-1,6-7 20,0 0 0,-1 0-1,0-1 1,0 0 0,0 0 0,-1-1-1,0 0 1,1 0 0,-1-1-1,0 0 1,-13 3 0,19-6-56,0 1 1,0-1-1,0 1 0,-1-1 1,1 0-1,0 0 0,0 0 1,0 0-1,-1 0 1,1-1-1,0 1 0,0-1 1,0 1-1,-4-3 0,4 2-12,1 0 0,0 1 0,0-1 0,0 0 0,0-1 0,0 1 0,0 0 0,0 0 0,0 0 0,0-1 0,1 1-1,-1 0 1,0-1 0,1 1 0,-1 0 0,1-1 0,-1-1 0,0-4-21,1 0 0,0 0 1,0 0-1,0 0 0,1 0 0,0 1 0,4-15 1,3-6-45,1-1 0,1 2 0,2-1 0,17-28 0,68-96-168,-71 113 187,31-46 29,118-132-1,-153 195 40,-13 18 48,-6 10-6,-8 15 24,5-21-85,-17 53 184,3 1-1,2 1 1,3 0-1,-4 90 1,13-105-122,10 79 1,-10-119-65,0 0 1,0 1-1,0-1 1,1 0-1,-1 1 0,0-1 1,1 0-1,-1 0 1,1 1-1,0-1 0,-1 0 1,1 0-1,0 0 1,1 2-1,-2-3-1,0 0 0,1 0 0,-1 0-1,0 0 1,1 0 0,-1 0 0,0 0 0,1 0 0,-1 0 0,0 0-1,1 0 1,-1-1 0,0 1 0,1 0 0,-1 0 0,0 0-1,0 0 1,1-1 0,-1 1 0,0 0 0,1 0 0,-1 0 0,0-1-1,0 1 1,0 0 0,1 0 0,-1-1 0,0 1 0,0 0-1,0-1 1,0 1 0,1 0 0,-1-1 0,2-4-20,0 1 0,0-1 1,-1 0-1,1 0 0,-1 0 0,1-8 0,-1-11-314,0 1-1,-2 0 1,-1-1-1,0 1 1,-2 0-1,-1 0 1,-1 0-1,0 1 1,-2-1-1,-1 2 1,0-1-1,-2 1 1,-26-38-1,36 57 351,0 0-1,-1 1 0,1-1 1,0 0-1,0 0 1,0 0-1,0 0 0,1 0 1,-2-4-1,2 6-3,0-1 0,1 1-1,-1-1 1,0 0 0,0 1 0,0-1 0,1 1-1,-1-1 1,0 1 0,1-1 0,-1 1 0,0-1-1,1 1 1,-1 0 0,1-1 0,-1 1 0,0-1-1,1 1 1,-1 0 0,1-1 0,-1 1 0,1 0-1,-1 0 1,1-1 0,0 1 0,-1 0 0,1 0-1,-1 0 1,1 0 0,-1 0 0,1 0 0,0 0-1,-1 0 1,1 0 0,-1 0 0,1 0 0,0 0-1,0 0 1,82 2 572,-58 0-625,1-1 0,-1-2-1,27-3 1,-23-2 6</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04.559"/>
    </inkml:context>
    <inkml:brush xml:id="br0">
      <inkml:brushProperty name="width" value="0.05" units="cm"/>
      <inkml:brushProperty name="height" value="0.05" units="cm"/>
    </inkml:brush>
  </inkml:definitions>
  <inkml:trace contextRef="#ctx0" brushRef="#br0">61 42 18276,'-36'0'1368,"20"1"-1168,7-4-208,19 0-144,11-4 328,9-7-128,4-2-184</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04.977"/>
    </inkml:context>
    <inkml:brush xml:id="br0">
      <inkml:brushProperty name="width" value="0.05" units="cm"/>
      <inkml:brushProperty name="height" value="0.05" units="cm"/>
    </inkml:brush>
  </inkml:definitions>
  <inkml:trace contextRef="#ctx0" brushRef="#br0">90 76 17156,'0'-1'28,"0"1"1,0 0-1,0 0 1,0 0-1,0-1 1,0 1-1,0 0 1,0 0-1,0 0 1,0 0-1,0-1 1,0 1 0,0 0-1,0 0 1,0 0-1,-1 0 1,1-1-1,0 1 1,0 0-1,0 0 1,0 0-1,0 0 1,0 0-1,-1 0 1,1 0-1,0-1 1,0 1-1,0 0 1,0 0 0,-1 0-1,1 0 1,0 0-1,0 0 1,0 0-1,-1 0 1,1 0-1,0 0 1,0 0-1,0 0 1,-1 0-1,1 0 1,0 0-1,0 0 1,0 0-1,0 0 1,-1 0 0,1 0-1,0 1 1,0-1-1,0 0 1,0 0-1,-1 0 1,1 0-1,0 0 1,0 0-1,0 1 1,0-1-1,-11 8 138,1 6 33,1 0-1,1 1 0,0 0 1,1 1-1,1-1 1,0 1-1,1 0 1,1 1-1,-3 22 0,6-35-165,1-1 0,-1 1 0,1 0 0,0 0 0,1-1-1,-1 1 1,0 0 0,1-1 0,0 1 0,0 0-1,0-1 1,3 7 0,-3-9-14,0 1 0,0-1 0,0 0 0,0 1 0,1-1 0,-1 0 0,0 0 0,1 0 1,-1 0-1,1 0 0,-1 0 0,1 0 0,-1 0 0,1 0 0,0-1 0,-1 1 0,1-1 0,0 1 0,0-1 0,-1 0 0,1 0 0,0 0 0,0 0 0,-1 0 0,1 0 0,0 0 0,0 0 0,3-2 0,9-2 48,0 0-1,0-1 0,0-1 1,0 0-1,-1-1 0,0-1 0,18-14 1,-4 1 27,0-1 0,27-31 1,-26 23-38,-2-1 0,26-39 0,-50 68-56,-1 1 1,0-1-1,0 0 1,0 1 0,0-1-1,0 0 1,-1 0-1,1 0 1,0 0 0,-1 0-1,0 0 1,1 0-1,-1 0 1,0 0 0,0 0-1,0-3 1,0 4-2,-1 1 0,1 0 0,0 0 1,0-1-1,0 1 0,-1 0 0,1 0 1,0-1-1,0 1 0,-1 0 0,1 0 0,0 0 1,0-1-1,-1 1 0,1 0 0,0 0 1,-1 0-1,1 0 0,0 0 0,-1 0 1,1 0-1,0 0 0,-1-1 0,1 1 0,0 0 1,-1 0-1,1 0 0,0 1 0,-1-1 1,1 0-1,-1 0 0,-18 10-1,7 1 5,0 0 0,0 1-1,2 0 1,-1 1 0,1 0 0,1 1 0,1 0 0,0 0-1,0 1 1,2-1 0,0 2 0,0-1 0,2 1-1,-6 30 1,10-41 3,0 1 0,-1 0 0,2 0 0,-1-1 0,1 1-1,0 0 1,0-1 0,3 8 0,-4-11-6,1 0 0,0 0 0,0 0 0,0 0-1,0 0 1,0-1 0,1 1 0,-1 0 0,0-1 0,1 1-1,0-1 1,-1 1 0,1-1 0,0 0 0,-1 0 0,1 0 0,0 0-1,0 0 1,0 0 0,0 0 0,0 0 0,0-1 0,0 1 0,0-1-1,3 1 1,3-2-95,-1 1-1,0-1 0,0 0 1,0 0-1,0-1 1,0 0-1,0 0 0,0-1 1,0 0-1,-1 0 0,1 0 1,-1-1-1,11-8 1,1-3-258,0 0 0,-1-1 1,16-20-1,8-13-115,2-5-133</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05.382"/>
    </inkml:context>
    <inkml:brush xml:id="br0">
      <inkml:brushProperty name="width" value="0.05" units="cm"/>
      <inkml:brushProperty name="height" value="0.05" units="cm"/>
    </inkml:brush>
  </inkml:definitions>
  <inkml:trace contextRef="#ctx0" brushRef="#br0">144 1 15891,'-8'37'1590,"-1"0"-1,-28 68 0,0-5-873,23-55-475,1-6 85,-11 58-1,24-93-286,-1 0 0,1 1 0,-1-1 0,1 0 0,0 1 0,1-1-1,-1 0 1,1 0 0,1 5 0,-2-8-21,1 0 0,-1 0-1,1 0 1,0 0 0,-1 0 0,1 0-1,0 0 1,-1 0 0,1-1 0,0 1-1,0 0 1,0 0 0,0-1 0,0 1-1,0-1 1,0 1 0,0-1 0,0 1-1,0-1 1,0 1 0,0-1 0,0 0-1,0 0 1,0 0 0,0 0 0,0 0-1,1 0 1,-1 0 0,0 0 0,0 0 0,0 0-1,0 0 1,0-1 0,0 1 0,0 0-1,0-1 1,0 1 0,0-1 0,2 0-1,9-5 120,-1 0-1,1 0 1,-1-1-1,17-14 1,42-41 303,-42 37-280,77-72-336,91-110 0,-191 201-185,0 0 1,0-1-1,7-13 0,-12 19 320,0 1 1,0-1-1,1 1 0,-1-1 0,0 1 0,0-1 0,1 0 1,-1 1-1,0-1 0,0 1 0,0-1 0,0 0 1,0 1-1,0-1 0,0 0 0,0 1 0,0-1 0,0 1 1,-1-1-1,1 0 0,0 1 0,0-1 0,-1 0 1,0 0 2,0 1 1,0-1-1,0 1 1,0 0-1,0-1 1,0 1 0,0 0-1,0 0 1,0 0-1,0 0 1,0 0-1,0 0 1,0 0 0,0 0-1,0 1 1,0-1-1,0 0 1,0 1-1,0-1 1,-2 1 0,-24 11-728</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05.768"/>
    </inkml:context>
    <inkml:brush xml:id="br0">
      <inkml:brushProperty name="width" value="0.05" units="cm"/>
      <inkml:brushProperty name="height" value="0.05" units="cm"/>
    </inkml:brush>
  </inkml:definitions>
  <inkml:trace contextRef="#ctx0" brushRef="#br0">6 0 15147,'-6'29'1545,"6"-6"-849,5 0-208,6-3 616,5 1-128,4 1-200,2-2-191,1 0-745,-3-3 1744,-9-7-1424,-4-3 16,-5-7 24</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07.214"/>
    </inkml:context>
    <inkml:brush xml:id="br0">
      <inkml:brushProperty name="width" value="0.05" units="cm"/>
      <inkml:brushProperty name="height" value="0.05" units="cm"/>
    </inkml:brush>
  </inkml:definitions>
  <inkml:trace contextRef="#ctx0" brushRef="#br0">91 83 16908,'1'-3'199,"0"-1"1,-1 1-1,1 0 1,1 0 0,-1 0-1,0 0 1,1 0-1,-1 1 1,1-1 0,0 0-1,0 1 1,0-1-1,0 1 1,1 0 0,-1-1-1,1 1 1,-1 0 0,4-2-1,0 0 21,0 0 1,0 1-1,1-1 0,-1 1 0,1 0 1,-1 1-1,10-3 0,-15 5-201,0 0 0,-1-1 0,1 1 0,0 0 0,0 0 0,0 0 0,0-1 1,0 1-1,0 0 0,0 1 0,0-1 0,0 0 0,0 0 0,0 0 0,0 1 0,0-1 0,0 0 0,0 1 0,0-1 0,0 1 0,0-1 0,0 1 0,0-1 0,-1 1 0,2 0 0,-2 0-7,1 0-1,-1 1 1,0-1-1,1 0 1,-1 0-1,0 0 0,0 0 1,0 1-1,0-1 1,0 0-1,0 0 1,0 0-1,-1 1 1,1-1-1,0 0 0,-1 0 1,0 2-1,-3 6 9,0 0 0,-1-1 0,-9 15-1,-9 6 11,-30 30 0,0 1-7,52-59-28,0 0 0,0 1-1,0-1 1,0 0 0,0 0 0,0 1-1,1-1 1,-1 0 0,0 1 0,1-1 0,-1 1-1,1 1 1,0-3 3,0 0 0,0 1-1,0-1 1,0 0 0,0 1-1,0-1 1,0 0 0,0 0-1,1 1 1,-1-1 0,0 0 0,0 0-1,0 0 1,1 1 0,-1-1-1,0 0 1,0 0 0,1 0-1,-1 0 1,0 1 0,0-1-1,1 0 1,-1 0 0,0 0 0,0 0-1,1 0 1,-1 0 0,0 0-1,0 0 1,1 0 0,-1 0-1,0 0 1,1 0 0,-1 0-1,0 0 1,1 0 0,6-1-45,0 0-1,-1-1 1,13-4 0,-4 2-36,-10 3 66,0 0 1,1 0 0,-1 1 0,0 0 0,0 0 0,0 0-1,1 0 1,-1 1 0,0 0 0,0 0 0,0 0-1,0 1 1,0 0 0,0 0 0,-1 0 0,1 0 0,-1 1-1,1 0 1,-1 0 0,0 0 0,0 0 0,0 1 0,0-1-1,-1 1 1,0 0 0,1 0 0,-1 1 0,-1-1-1,1 1 1,3 7 0,1 1 18,-1 1 0,0 0-1,-1 0 1,0 1 0,-2 0 0,1-1 0,1 21-1,-5-30 52,1 1 1,-1-1-1,-1 1 0,1-1 0,-1 1 0,0-1 0,0 0 0,0 1 0,-1-1 0,0 0 0,0 0 0,0 0 0,-1 0 1,0-1-1,1 1 0,-2-1 0,1 1 0,0-1 0,-1 0 0,0 0 0,0 0 0,0-1 0,-9 6 0,4-4 132,0 0 0,-1 0 0,0-1 0,0-1 0,0 1 0,0-2 0,0 1 0,-20 1 0,22-4-157,0 1 1,0-1-1,0-1 1,1 1-1,-1-2 1,0 1-1,1-1 1,-1 0-1,1 0 1,-1-1-1,1 0 1,-10-6-1,16 9-80,1 0-1,-1 0 0,0-1 1,1 1-1,-1-1 0,1 1 1,-1 0-1,1-1 0,-1 1 1,1-1-1,-1 1 0,1-1 0,0 1 1,-1-1-1,1 0 0,-1 1 1,1-1-1,0 1 0,0-1 1,0 0-1,-1 1 0,1-1 0,0 0 1,0 1-1,0-1 0,0 0 1,0 1-1,0-1 0,0 0 1,0 1-1,0-2 0,13-17-903,-7 13 931,11-18-560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46:25.592"/>
    </inkml:context>
    <inkml:brush xml:id="br0">
      <inkml:brushProperty name="width" value="0.05" units="cm"/>
      <inkml:brushProperty name="height" value="0.05" units="cm"/>
    </inkml:brush>
  </inkml:definitions>
  <inkml:trace contextRef="#ctx0" brushRef="#br0">0 314 12435,'73'-2'388,"113"-18"0,70-30-445,105-13-94,-88 53 147,0 21 93,66 1 70,179-30 113,-99 1-127,-1 24-61,102 43-22,-38-3 60,537-5 198,-701-34-302,1026-19-12,-853-8 5,879-54 33,-1105 50-37,324-26 38,3 32-10,-582 17 42,4 1-180,-1-1 1,0-1-1,19-3 0,-29 3 53,1 0 0,0 0 0,-1 0 1,1 0-1,-1-1 0,1 0 0,-1 1 0,0-1 1,0 0-1,0-1 0,0 1 0,0-1 1,0 1-1,-1-1 0,1 0 0,2-4 0,13-29-138,-6-6-82</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07.912"/>
    </inkml:context>
    <inkml:brush xml:id="br0">
      <inkml:brushProperty name="width" value="0.05" units="cm"/>
      <inkml:brushProperty name="height" value="0.05" units="cm"/>
    </inkml:brush>
  </inkml:definitions>
  <inkml:trace contextRef="#ctx0" brushRef="#br0">0 57 14283,'22'-54'3057,"-22"54"-3029,0 0 0,0 0 0,0 0-1,0 0 1,1 1 0,-1-1 0,0 0 0,0 0 0,0 0 0,0 0 0,0 0 0,0 0 0,0 0 0,0 0 0,0 0 0,1 0 0,-1 0 0,0 0 0,0 0 0,0 0 0,0 0 0,0 0 0,0 0-1,0 0 1,0 0 0,1 0 0,-1 0 0,0 0 0,0 0 0,0 0 0,0 0 0,0 0 0,0 0 0,0 0 0,0 0 0,0 0 0,1 0 0,-1-1 0,0 1 0,0 0 0,0 0 0,0 0-1,0 0 1,0 0 0,0 0 0,0 0 0,0 0 0,0 0 0,0 0 0,0-1 0,0 1 0,0 0 0,0 0 0,0 0 0,0 0 0,0 0 0,0 0 0,0 0 0,0 0 0,0-1 0,0 1 0,0 0-1,0 0 1,0 0 0,0 0 0,0 0 0,0 0 0,0 0 0,3 11 732,-2 19-321,-18 238 1259,16-260-1617,1 0-1,0 0 1,0 0 0,1 0 0,3 14 0,-3-21-65,-1 1 1,1-1 0,-1 1-1,1 0 1,0-1 0,0 1-1,-1-1 1,1 1 0,0-1-1,0 0 1,0 1 0,1-1-1,-1 0 1,0 0 0,0 0-1,1 0 1,-1 0 0,1 0-1,-1 0 1,1 0 0,-1-1-1,1 1 1,-1 0 0,1-1-1,0 1 1,-1-1 0,1 0-1,0 0 1,-1 1 0,1-1-1,0 0 1,2-1 0,4 0 12,0-1 1,0 0 0,0 0-1,0-1 1,-1 0 0,1 0-1,-1-1 1,0 0 0,12-9-1,59-51 101,-59 47-83,3-5-8,-17 17-26,1-1-1,0 1 1,0-1 0,0 1 0,11-6 0,-17 11-12,0 0 0,0 0 0,1 0 0,-1 0 1,0-1-1,0 1 0,0 0 0,1 0 0,-1 0 0,0 0 0,0 0 0,1 0 0,-1 0 0,0 0 0,0 0 1,1 0-1,-1 0 0,0 0 0,0 0 0,1 0 0,-1 0 0,0 0 0,0 0 0,0 0 0,1 0 0,-1 0 1,0 1-1,0-1 0,1 0 0,-1 0 0,0 0 0,0 0 0,0 0 0,0 1 0,1-1 0,-1 0 0,0 0 1,0 0-1,0 1 0,0-1 0,1 0 0,0 15 33,-8 19-1,7-33-33,-5 17-7,-2 9 16,0 0-1,2 1 1,0 0 0,2 0 0,1 32 0,5-46-286,-3-14 281,0 0 0,0 0 0,0 0 0,1 0 1,-1 1-1,0-1 0,0 0 0,0 0 0,0 0 1,0 0-1,0 0 0,0 0 0,0 0 0,0 0 1,1 0-1,-1 0 0,0 0 0,0 0 0,0 0 1,0 0-1,0 0 0,0 0 0,0 0 1,1 0-1,-1 0 0,0 0 0,0 0 0,0 0 1,0 0-1,0 0 0,0 0 0,0 0 0,0 0 1,1 0-1,-1 0 0,0 0 0,0 0 0,0 0 1,0 0-1,0 0 0,0-1 0,0 1 0,0 0 1,0 0-1,0 0 0,1 0 0,-1 0 0,0 0 1,0 0-1,0 0 0,9-23 109,-3 1-194</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11.424"/>
    </inkml:context>
    <inkml:brush xml:id="br0">
      <inkml:brushProperty name="width" value="0.05" units="cm"/>
      <inkml:brushProperty name="height" value="0.05" units="cm"/>
    </inkml:brush>
  </inkml:definitions>
  <inkml:trace contextRef="#ctx0" brushRef="#br0">322 71 14643,'25'-70'4373,"-42"110"-3969,-1-1-1,-27 43 1,-55 71 402,-22 37 199,119-184-970,-28 55 192,29-57-228,1 0 0,-1 1 0,1-1 0,0 0 0,0 0 0,0 1 0,0-1 0,1 1 1,0-1-1,0 1 0,1 7 0,-1-12-3,1 1 0,-1-1 0,0 1 0,1-1 1,-1 0-1,0 1 0,1-1 0,-1 0 0,1 0 1,-1 1-1,0-1 0,1 0 0,-1 0 0,1 0 1,-1 0-1,1 1 0,-1-1 0,1 0 0,-1 0 0,1 0 1,-1 0-1,1 0 0,-1 0 0,1 0 0,-1 0 1,1 0-1,-1-1 0,1 1 0,-1 0 0,1 0 1,-1 0-1,0 0 0,1-1 0,-1 1 0,1 0 0,-1-1 1,0 1-1,1 0 0,-1 0 0,0-1 0,1 1 1,0-1-1,9-10-119,1 0 0,-2-1 0,0 0 0,0 0 0,-1-1-1,8-16 1,5-7-216,128-227-2244,-75 128 1474,-74 134 1108,1 0 0,-1 0 0,1 0 1,-1 0-1,1 0 0,-1 0 0,1 0 0,0 0 1,-1 0-1,1 0 0,0 0 0,0 0 1,0 0-1,0 0 0,0 1 0,0-1 1,2-1-1,-3 3 8,1 0 0,-1 0 0,0 0 1,0 0-1,1-1 0,-1 1 0,0 0 1,0 0-1,0 0 0,0 0 0,0 0 0,0 0 1,0 0-1,0 0 0,0-1 0,-1 3 1,-9 48 251,-21 105 1318,-20 300 0,51-452-1543,-3 21 68,3-25-92,0 1 1,0-1 0,0 1 0,0-1-1,0 1 1,0-1 0,0 1 0,0-1-1,0 1 1,0-1 0,0 0 0,0 1-1,-1-1 1,1 1 0,0-1 0,0 1-1,-1-1 1,1 0 0,0 1 0,0-1-1,-1 0 1,1 1 0,0-1 0,-1 0-1,1 1 1,0-1 0,-1 0 0,1 0-1,-1 1 1,1-1 0,0 0 0,-1 0-1,1 0 1,-1 0 0,0 1 0,0-2 5,0 0 0,0 0 0,1 0 1,-1 0-1,0 1 0,1-1 1,-1 0-1,0 0 0,1 0 0,-1-1 1,1 1-1,0 0 0,-1 0 1,1 0-1,0 0 0,0 0 1,-1 0-1,1-1 0,0 1 0,0 0 1,1-2-1,-2-3 47,-4-35 107,2 1-1,4-75 1,1 87-208,2 0 1,0-1-1,2 2 0,18-52 0,-23 76 30,1 0 0,-1-1 1,1 1-1,0 0 0,-1 0 0,1 1 1,1-1-1,-1 0 0,0 1 0,1-1 1,-1 1-1,5-4 0,-6 6 6,0-1 0,-1 1 0,1 0 0,0-1-1,0 1 1,0 0 0,0 0 0,0-1 0,0 1 0,0 0 0,0 0 0,0 0 0,0 0 0,0 0 0,0 0-1,0 1 1,0-1 0,1 0 0,0 1 0,-1 0 0,1 0 1,-1 0-1,1 0 0,-1 0 0,1 0 0,-1 1 0,0-1 1,0 0-1,0 1 0,0-1 0,0 1 0,2 1 0,1 7-5,0-1 0,0 1 1,0-1-1,-1 1 0,-1 0 0,0 0 0,0 1 0,-1-1 0,0 0 0,-1 14 0,-2 14 5,-10 53 0,9-67-3,-8 35 48,43-165 203,-25 81-139,-2 0-1,-1 0 1,-1 0-1,-1-1 1,-2-33-1,-3 46 144,3 13-246,0 0-1,0 0 1,-1 0-1,1 0 0,0 0 1,0 0-1,0 0 1,0 0-1,0 0 0,0 0 1,0 0-1,0 0 1,-1 0-1,1 0 0,0 0 1,0 0-1,0 0 1,0 0-1,0 0 0,0 0 1,0 0-1,0 0 1,-1 0-1,1 0 0,0 0 1,0 0-1,0 0 1,0 0-1,0 0 0,0 0 1,0 0-1,0 0 1,0 1-1,0-1 1,0 0-1,0 0 0,-1 0 1,1 0-1,0 0 1,0 0-1,0 0 0,0 0 1,0 0-1,0 1 1,0-1-1,0 0 0,0 0 1,0 0-1,0 0 1,0 0-1,0 0 0,0 1 1,0 0-2,0 0 1,0 0-1,-1 1 1,1-1-1,0 0 1,0 1 0,1-1-1,-1 0 1,0 0-1,0 1 1,1-1-1,-1 0 1,0 0-1,1 1 1,0-1-1,-1 0 1,1 0-1,1 2 1,0-1-5,1 0 0,-1 1 0,1-1 1,0 0-1,0 0 0,0-1 0,0 1 0,0-1 0,0 1 0,0-1 1,0 0-1,1 0 0,-1 0 0,0-1 0,1 1 0,-1-1 0,1 0 1,-1 0-1,1 0 0,-1 0 0,0-1 0,6-1 0,6-1-6,1 0-1,-1-2 0,21-9 1,-11 4 13,0-2 1,-2 0 0,1-2-1,-2-1 1,1 0 0,29-29-1,-38 31-1,-1-2-1,0 0 0,-1 0 1,0-1-1,-2 0 0,0-1 1,0-1-1,-2 1 1,11-31-1,-17 42-11,-1-1 0,1 1 0,-1 0 0,-1-1 0,1-11 0,-1 18 6,0-1 0,0 0 0,0 1-1,0-1 1,0 0 0,0 1 0,0-1 0,-1 0 0,1 0-1,0 1 1,0-1 0,-1 1 0,1-1 0,0 0-1,-1 1 1,1-1 0,-1 1 0,1-1 0,-1 1 0,1-1-1,-1 1 1,1-1 0,-2 0 0,1 1-1,0 0 0,0 0 0,-1 0 0,1 0 0,0 1-1,0-1 1,0 0 0,-1 0 0,1 1 0,0-1 0,0 1 0,0-1 0,0 1 0,0 0 0,0-1 0,0 1 0,0 0 0,0-1 0,-1 3 0,-20 19-19,0 0 1,2 2 0,1 1 0,-30 48 0,47-69 21,-80 135 23,74-122-20,0 0-1,1 1 1,1 0-1,0 0 0,2 1 1,-4 27-1,7-41-1,1 1 1,0 0-1,0-1 0,1 1 0,-1 0 0,1-1 1,0 1-1,1-1 0,-1 1 0,1-1 0,0 0 1,1 0-1,-1 1 0,1-1 0,0-1 0,0 1 1,6 6-1,-6-8 1,0 0 0,1-1 0,-1 1 1,1-1-1,-1 1 0,1-1 0,0-1 0,0 1 0,0 0 0,0-1 1,0 0-1,1 0 0,-1 0 0,0 0 0,0-1 0,1 1 0,-1-1 1,0-1-1,1 1 0,-1 0 0,0-1 0,0 0 0,6-2 1,2-1 15,0 0 0,-1-1 0,0-1 0,0 0 0,0 0 1,-1-1-1,0-1 0,0 1 0,0-2 0,-1 1 0,-1-1 0,10-13 1,-5 5 38,-1-1 0,0 0 0,-1-1-1,-1 0 1,-1-1 0,8-25 0,-16 40-39,1 1 0,-1-2 0,0 1 0,-1 0 0,1-7-1,-1 12-15,0-1-1,0 1 1,0-1-1,0 1 1,0-1-1,-1 0 1,1 1-1,0-1 1,0 1-1,0-1 0,0 1 1,-1-1-1,1 1 1,0 0-1,0-1 1,-1 1-1,1-1 1,0 1-1,-1-1 1,1 1-1,-1 0 0,1-1 1,-1 1-1,0 0 0,0 0-1,1 0 0,-1 0 0,0 0 0,0 0 0,0 0 0,0 0 1,1 0-1,-1 1 0,0-1 0,0 0 0,0 1 0,1-1 1,-1 1-1,0-1 0,1 1 0,-1-1 0,0 1 0,1-1 1,-2 2-1,-3 3-5,1 0 1,-1 0 0,1 1-1,0-1 1,0 1 0,1 0-1,0 0 1,0 0 0,0 1-1,1-1 1,-2 8-1,2-8-2,1-1-1,0 1 1,0-1-1,0 1 0,1 0 1,-1-1-1,2 1 0,-1-1 1,0 1-1,1 0 1,0-1-1,0 1 0,1-1 1,2 7-1,-3-11 4,0 1 1,0 0-1,0-1 1,0 1-1,0-1 0,0 1 1,1-1-1,-1 0 0,0 1 1,1-1-1,-1 0 1,1 0-1,-1 0 0,1 0 1,0 0-1,0 0 0,-1-1 1,1 1-1,0 0 1,3 0-1,-1-1-1,0 0 0,-1 0 0,1 0 0,-1-1 0,1 1 0,0-1 0,-1 0 0,1 0 0,-1 0 0,5-2 0,4-3-2,0-1 0,0 0 0,-1-1-1,18-16 1,37-38 42,-58 53-23,0 0-1,0-1 1,-1 0-1,0 0 1,7-16-1,-12 14 11,-10 14-4,-13 16-10,4 1 8,1 0-1,-18 30 1,30-43-8,1 0 0,-1 1 1,1-1-1,0 1 0,0 0 1,1 0-1,0 0 0,0 0 1,1 0-1,0 0 0,0 0 1,1 13-1,0-19-7,0 0 1,0 0-1,0 0 0,0 0 1,1 0-1,-1 0 0,0 0 1,1 0-1,-1 0 0,1-1 1,-1 1-1,1 0 0,-1 0 0,1 0 1,0-1-1,-1 1 0,1 0 1,0-1-1,-1 1 0,1-1 1,0 1-1,0-1 0,0 1 1,0-1-1,-1 1 0,3 0 1,-1-1 0,1 0 0,0 1 1,0-1-1,-1 0 0,1 0 1,0 0-1,0 0 1,-1-1-1,5 0 0,5-3 4,-1 0-1,0 0 1,16-9-1,18-15-33,-1-1-1,-1-3 0,50-47 1,-83 70 8,0 2-27,-8 9-21,-11 19-43,3-9 115,2-2-12,-31 86 29,33-88-7,0 0-1,0 0 1,0 0 0,1 0 0,1 1 0,0-1 0,0 0-1,0 1 1,3 13 0,-3-20-9,1 0 1,-1 0-1,1 0 0,0 0 0,-1 0 1,1 0-1,0 0 0,0 0 0,0 0 0,1-1 1,-1 1-1,0 0 0,1-1 0,-1 1 1,1-1-1,-1 1 0,1-1 0,0 0 1,-1 0-1,1 0 0,2 2 0,-1-3 2,0 1 0,0-1-1,-1 0 1,1 1 0,0-1-1,0 0 1,-1-1 0,1 1-1,0 0 1,-1-1 0,1 0-1,0 1 1,-1-1 0,4-1-1,7-5 17,0 0 0,0-1 0,-1 0 0,19-16-1,11-13 24,-2-1 0,-2-1 0,36-49 0,-21 15-30,49-87-1,-100 155-18,5-5-15,-1-1-1,-1 1 0,0-1 1,0-1-1,4-13 0,-9 24 16,0 0-1,0 0 0,0 0 0,1 0 0,-1 0 0,0 0 0,0 0 0,0 0 0,0-1 0,-1 1 0,1 0 0,0 0 0,0 0 0,-1 0 0,1 0 0,-1-1 0,1 2 2,-1 0 0,1 0 0,0-1-1,-1 1 1,1 0 0,0 0 0,-1 0-1,1-1 1,0 1 0,-1 0 0,1 0-1,-1 0 1,1 0 0,0 0 0,-1 0-1,1 0 1,-1 0 0,1 0 0,-1 0-1,1 0 1,0 0 0,-1 0 0,1 0-1,-1 0 1,1 0 0,-1 0 0,-2 1-7,1 1 1,-1-1 0,0 0-1,1 1 1,-1 0 0,1 0-1,0-1 1,-4 5 0,-6 7-2,1 1 0,1 0 1,0 0-1,1 1 0,0 1 0,2-1 1,0 1-1,0 0 0,-4 20 1,6-15 16,1 0 1,1 1 0,1-1-1,1 1 1,1-1-1,0 1 1,5 23 0,1 19 9,-2 113 0,-8-155-12,4-22-7,0 0 0,0 0 0,0 0 0,-1 0 0,1 0 0,0 0 0,0 0 0,-1 0 0,1 0 0,0 0 0,0 0 0,0 0 0,-1 0 0,1 0 0,0 0 0,0 0 0,0 0 0,-1 0 0,1 0 0,0-1 0,0 1 0,0 0 0,0 0 0,-1 0 0,1 0 0,0 0 0,0-1 0,0 1-1,0 0 1,0 0 0,0 0 0,-1 0 0,1-1 0,0 1 0,0 0 0,0 0 0,0 0 0,0-1 0,0 1 0,0 0 0,0 0 0,0-1 0,0 1 0,-14-40-292,13 34 243,-14-39-747,-1 1 0,-35-65 0,-59-74-778,102 163 1985,8 19-379,0 1 0,0 0 1,0-1-1,0 1 0,0-1 0,0 1 0,0 0 0,0-1 0,0 1 0,0 0 0,0-1 0,0 1 1,0-1-1,1 1 0,-1 0 0,0-1 0,0 1 0,0 0 0,1-1 0,-1 1 0,0 0 0,1 0 1,-1-1-1,0 1 0,0 0 0,1 0 0,0-1 0,2 0 87,0 1 0,0-1 1,0 1-1,0 0 0,0 0 0,0 0 1,0 0-1,0 0 0,5 2 0,27 3 275,29 6-458,120 2-1,-179-13 13,26-3-127,-29 3 170,-1-1-1,0 1 1,1-1 0,-1 1-1,0-1 1,0 1-1,0-1 1,0 0 0,1 0-1,-1 0 1,0 0 0,0 0-1,0 0 1,-1 0 0,1 0-1,0 0 1,0 0 0,-1 0-1,1 0 1,0-2 0,3-25-313</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11.831"/>
    </inkml:context>
    <inkml:brush xml:id="br0">
      <inkml:brushProperty name="width" value="0.05" units="cm"/>
      <inkml:brushProperty name="height" value="0.05" units="cm"/>
    </inkml:brush>
  </inkml:definitions>
  <inkml:trace contextRef="#ctx0" brushRef="#br0">27 0 20396,'-14'14'1425,"1"-1"-1577,13-8-328,10-7 656,3-5-96,1-6-104</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45.397"/>
    </inkml:context>
    <inkml:brush xml:id="br0">
      <inkml:brushProperty name="width" value="0.05" units="cm"/>
      <inkml:brushProperty name="height" value="0.05" units="cm"/>
    </inkml:brush>
  </inkml:definitions>
  <inkml:trace contextRef="#ctx0" brushRef="#br0">396 111 17604,'2'-6'507,"0"-2"-85,0-1-1,0 1 1,0 0 0,-1-11 0,-1 17-340,0 0 1,0 0 0,0 0-1,0 1 1,0-1-1,-1 0 1,1 0-1,-1 0 1,1 0-1,-1 0 1,0 1-1,0-1 1,0 0-1,0 1 1,0-1 0,0 1-1,0-1 1,0 1-1,-1-1 1,1 1-1,-1 0 1,1 0-1,-1-1 1,-2 0-1,-1 0 92,-1 0-1,1 0 0,-1 1 0,1-1 0,-1 2 0,0-1 1,1 0-1,-1 1 0,0 0 0,0 1 0,-7 0 1,1 1-60,0 1 0,0-1 0,1 2 0,-19 7 0,15-3-86,1 1 0,-1 0 0,1 0 0,1 2 0,0-1-1,1 2 1,0 0 0,0 0 0,2 1 0,-1 0 0,-15 28 0,16-23-21,1 0 0,1 1 0,0 0 1,1 0-1,1 1 0,1 0 0,1 0 0,1 0 1,-1 29-1,3-39-5,2-1 1,-1 0-1,1 0 1,1 0 0,-1 0-1,7 17 1,-6-22-3,0 1 0,0 0 0,1-1-1,-1 1 1,1-1 0,0 0 0,1 0 0,-1 0 0,1 0 0,-1-1 0,1 1 0,0-1 0,0 0 0,5 2 0,1 0 0,0-1-1,0 0 1,1-1 0,-1 0-1,1-1 1,0 0 0,0-1-1,-1 0 1,1-1 0,0 0-1,0 0 1,21-5-1,-6 1 7,1-3-1,-1 0 0,-1-1 0,26-12 0,-46 18 2,1-1 0,-1 1-1,0-1 1,0 0 0,0-1-1,0 1 1,7-8 0,-11 11-6,-1 0-1,0-1 1,0 1 0,1 0 0,-1 0 0,0-1-1,0 1 1,0 0 0,0-1 0,1 1 0,-1 0 0,0 0-1,0-1 1,0 1 0,0 0 0,0-1 0,0 1-1,0 0 1,0-1 0,0 1 0,0 0 0,0-1-1,0 1 1,0 0 0,0-1 0,0 1 0,0 0 0,0-1-1,0 1 1,0 0 0,0-1 0,-1 1 0,1 0-1,0-1 1,0 1 0,0 0 0,-1 0 0,1-1-1,0 1 1,0 0 0,0 0 0,-1-1 0,1 1 0,0 0-1,-1 0 1,1 0 0,0 0 0,-1-1 0,1 1-1,0 0 1,-1 0 0,1 0 0,0 0 0,-1 0-1,1 0 1,0 0 0,-1 0 0,1 0 0,0 0 0,-1 0-1,1 0 1,-1 0 0,-21 1 9,-5 4-9,1 1-1,0 1 1,0 2 0,0 0-1,-41 23 1,56-24-16,20-10 1,24-10 8,26-19 2,-36 18 2,1 1 0,0 1 0,31-10 0,-53 20 0,1 0 0,-1 1 0,1-1 0,-1 1 0,1-1 0,-1 1 0,1 0 0,-1 0-1,1 0 1,-1 0 0,1 0 0,-1 0 0,1 1 0,-1-1 0,1 1 0,-1 0 0,0 0-1,1 0 1,-1 0 0,0 0 0,1 0 0,-1 1 0,0-1 0,0 1 0,0 0 0,-1-1-1,4 4 1,-2 0-2,0 1-1,0 0 0,-1-1 0,0 1 1,0 0-1,0 0 0,-1 0 0,0 0 0,1 12 1,-1-5-5,4 28 30,-5-39-23,0-1 0,0 0 0,0 0 1,1 0-1,-1 1 0,0-1 0,1 0 1,-1 0-1,1 0 0,-1 0 0,1 0 1,0 0-1,0 0 0,-1 0 1,1 0-1,0 0 0,0 0 0,0 0 1,0-1-1,0 1 0,0 0 0,0-1 1,0 1-1,0 0 0,1 0 0,1-2-77,-1 1-1,0 0 0,0-1 0,0 1 0,0-1 0,0 1 0,0-1 0,0 0 0,0 0 0,0 0 1,-1 0-1,1 0 0,0-1 0,0 1 0,-1 0 0,1-1 0,-1 1 0,1-1 0,-1 0 0,2-2 0,24-38-1067,-26 40 1149,15-25-474,1-4-185</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46.072"/>
    </inkml:context>
    <inkml:brush xml:id="br0">
      <inkml:brushProperty name="width" value="0.05" units="cm"/>
      <inkml:brushProperty name="height" value="0.05" units="cm"/>
    </inkml:brush>
  </inkml:definitions>
  <inkml:trace contextRef="#ctx0" brushRef="#br0">54 287 17476,'0'5'304,"-1"-1"0,0 0-1,0 0 1,0 0 0,-1 0 0,1 0 0,-1-1 0,-4 7 0,-3 9 580,1 1-63,-9 36 0,16-49-758,0 0 0,0-1 0,0 1-1,1 0 1,0-1 0,0 1 0,0 0-1,1 0 1,3 10 0,-4-15-43,1-1 0,-1 1 0,1-1 0,-1 1 0,1-1 0,0 1 0,0-1 0,0 1 1,0-1-1,0 0 0,0 1 0,0-1 0,0 0 0,1 0 0,-1 0 0,0 0 0,1 0 0,-1 0 0,0 0 0,1 0 0,0-1 0,1 2 0,0-2 4,0 0 0,0 1 0,0-1 0,-1 0 0,1 0 0,0 0 0,0-1 0,0 1 0,0-1 0,0 0 0,4-1 0,4-3 31,0 0-1,-1-1 0,0 0 0,0-1 1,10-8-1,-1-3-165,-1 0 1,-1-1 0,0-1-1,13-23 1,-30 43 95,0 1-1,0-1 1,0 0 0,0 0 0,0 0 0,0 0 0,0 0 0,0 0 0,0 0-1,0 0 1,0 1 0,0-1 0,0 0 0,0 0 0,0 0 0,1 0-1,-1 0 1,0 0 0,0 0 0,0 0 0,0 0 0,0 0 0,0 0-1,0 1 1,0-1 0,0 0 0,1 0 0,-1 0 0,0 0 0,0 0-1,0 0 1,0 0 0,0 0 0,0 0 0,0 0 0,1 0 0,-1 0-1,0 0 1,0 0 0,0 0 0,0 0 0,0 0 0,0 0 0,0 0-1,0 0 1,1 0 0,-1-1 0,0 1 0,0 0 0,-2 12-223,-1-3 104,-1 3 25,0 1 0,1-1 0,0 1 0,-1 21 0,3-33 116,1-1-1,0 1 0,0 0 1,0-1-1,0 1 1,0 0-1,0-1 1,0 1-1,0-1 0,0 1 1,1 0-1,-1-1 1,0 1-1,0 0 1,0-1-1,1 1 1,-1-1-1,0 1 0,1-1 1,-1 1-1,0-1 1,1 1-1,-1-1 1,1 1-1,-1-1 1,1 1-1,-1-1 0,1 0 1,-1 1-1,1-1 1,-1 0-1,1 1 1,0-1-1,-1 0 0,1 0 1,-1 0-1,1 1 1,0-1-1,-1 0 1,1 0-1,0 0 1,-1 0-1,1 0 0,0 0 1,-1 0-1,1-1 1,-1 1-1,1 0 1,0 0-1,-1 0 0,2-1 1,3-1 44,0 0-1,-1-1 1,1 1 0,0-1-1,5-4 1,20-18 178,-1-1 1,-1-1 0,43-55-1,59-103 257,-130 184-485,12-15 19,-2-1 1,0-1-1,-1 1 0,10-29 1,-19 37-60,-7 14-22,0 7 34,1 1 1,0 0 0,0 0-1,-4 18 1,-13 60 36,14-52 25,2 1 0,-1 45-1,7-69-12,1 1 0,0-1-1,2 1 1,0-1 0,1 1-1,0-1 1,11 30 0,-13-43-25,1 1 1,-1-1-1,0 0 1,1 1-1,0-1 0,0 0 1,0 0-1,0-1 1,0 1-1,1 0 0,-1-1 1,1 1-1,0-1 1,-1 0-1,5 3 1,-7-5-3,0 0 0,1 0 0,-1 0 0,0 0 0,1 0 1,-1 0-1,0 0 0,0 0 0,1 0 0,-1 0 1,0 0-1,1 0 0,-1 0 0,0 0 0,0 0 1,1 0-1,-1 0 0,0 0 0,0 0 0,1-1 0,-1 1 1,0 0-1,0 0 0,1 0 0,-1 0 0,0-1 1,0 1-1,0 0 0,1 0 0,-1 0 0,0-1 1,0 1-1,0 0 0,0 0 0,1-1 0,-1 1 0,0 0 1,0 0-1,0-1 0,0 1 0,0 0 0,0 0 1,0-1-1,0 1 0,0 0 0,0-1 0,0 1 1,0 0-1,0 0 0,0-1 0,0 1 0,0 0 0,0-1 1,0 1-1,0 0 0,-1-1 0,-5-20-262,6 20 254,-15-35-479,-1 0-1,-29-46 1,-51-65-28,58 91 1052,37 56-481,1-1-1,-1 0 0,1 1 0,-1-1 0,1 0 0,0 0 0,-1 1 0,1-1 0,0 0 0,0 0 1,-1 1-1,1-1 0,0 0 0,0 0 0,0-1 0,0 1-27,0 1 0,1 0 0,-1-1 0,0 1 0,0 0 0,0 0 0,0-1 0,1 1 0,-1 0 0,0 0 0,0-1 0,1 1 0,-1 0 1,0 0-1,1 0 0,-1 0 0,0-1 0,0 1 0,1 0 0,-1 0 0,0 0 0,1 0 0,-1 0 0,0 0 0,1 0 0,25 3 733,-21-2-632,150 21 104,-130-20-660,0-2 1,0 0 0,0-2 0,30-6 0,-9-2-176</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46.940"/>
    </inkml:context>
    <inkml:brush xml:id="br0">
      <inkml:brushProperty name="width" value="0.05" units="cm"/>
      <inkml:brushProperty name="height" value="0.05" units="cm"/>
    </inkml:brush>
  </inkml:definitions>
  <inkml:trace contextRef="#ctx0" brushRef="#br0">3 195 15083,'-1'6'262,"0"1"-1,1-1 1,0 1 0,0-1-1,1 1 1,-1-1-1,1 0 1,3 11 0,-3-14-166,0-1 0,0 1 1,1-1-1,-1 1 1,0-1-1,1 0 0,0 0 1,-1 1-1,1-1 1,0 0-1,0 0 0,0-1 1,0 1-1,1 0 0,-1-1 1,0 1-1,1-1 1,-1 0-1,1 0 0,-1 0 1,1 0-1,0 0 1,3 0-1,1 0 36,1-1-1,0 0 1,-1 0 0,1 0 0,-1-1-1,1-1 1,-1 1 0,1-1 0,-1 0-1,0-1 1,0 0 0,0 0 0,0 0 0,0-1-1,-1 0 1,0 0 0,0-1 0,10-8-1,-9 6-53,1 0 0,-1 0 0,-1-1 0,0 0-1,0 0 1,0 0 0,-1-1 0,0 0 0,-1 0-1,0 0 1,0-1 0,-1 1 0,4-18 0,-7 21-58,0 0 0,0 0 0,0 0 1,0 0-1,-1 0 0,0 0 1,0 0-1,-1 0 0,0 1 0,0-1 1,0 0-1,0 1 0,-6-9 0,7 12-26,-1 0 0,0-1 0,0 1 0,1 0 0,-1 0 0,0 0 0,-1 0 0,1 0 0,0 1-1,-1-1 1,1 1 0,0 0 0,-1-1 0,0 1 0,1 0 0,-1 0 0,0 1 0,1-1 0,-1 0-1,0 1 1,0 0 0,0 0 0,1-1 0,-1 2 0,0-1 0,0 0 0,0 1 0,0-1 0,1 1-1,-6 2 1,1 0-22,0 0 1,1 1-1,-1 0 0,1 0 0,0 1 0,0 0 0,1 0 0,0 0 1,-1 0-1,2 1 0,-1 0 0,1 0 0,-4 7 0,-2 5-39,1-1-1,0 1 1,-10 35-1,12-29 33,1 1 0,-5 46 0,10-60 39,0 0-1,1-1 1,0 1 0,1 0-1,1 0 1,-1-1-1,1 1 1,1-1-1,5 13 1,-7-19 1,1-1-1,0 1 1,0-1 0,0 0 0,1 0-1,-1 1 1,1-2 0,0 1 0,-1 0-1,1 0 1,1-1 0,-1 0 0,0 1-1,6 2 1,-3-3 5,0 0-1,0 0 1,0-1 0,0 1-1,0-1 1,0 0 0,0-1-1,10 0 1,2-1 32,-1-2 1,0 0-1,0 0 0,0-2 1,26-10-1,-12 2 67,0-2 0,0-2 0,38-27 0,78-69 366,-145 111-467,16-9 48,-18 11-55,0 0 1,1 0-1,-1 0 0,0 0 1,1 0-1,-1 0 0,0 0 0,1 0 1,-1 0-1,0 0 0,1 0 1,-1 0-1,0 0 0,1 0 1,-1 0-1,0 0 0,1 1 1,-1-1-1,0 0 0,1 0 1,-1 0-1,0 0 0,0 1 1,1-1-1,-1 0 0,0 0 1,0 1-1,1-1 0,0 3 5,0 0 0,0 0-1,-1 0 1,1 0 0,-1-1 0,0 1 0,1 0-1,-1 0 1,-1 4 0,1 4 12,0 0 32,0 0 0,0 0 0,1 1 0,1-1 0,3 13 0,-5-22-36,1 0 1,0 0 0,0 0-1,0 0 1,0 0 0,0 0-1,0 0 1,1 0 0,-1 0-1,1 0 1,-1-1 0,1 1-1,-1-1 1,1 1 0,0-1-1,0 1 1,0-1-1,0 0 1,0 0 0,0 0-1,0 0 1,0-1 0,0 1-1,1 0 1,-1-1 0,0 1-1,0-1 1,1 0 0,-1 0-1,0 0 1,3 0 0,5-1 24,-1-1 1,1 0 0,-1 0-1,1-1 1,-1 0-1,16-7 1,54-34 40,-24 12-105,-44 26 8,0 0-24,1 0 1,0 1-1,0 0 0,0 1 1,17-4-1,-27 8 27,1-1-1,0 1 0,-1 0 1,1 0-1,0 0 1,-1 0-1,1 0 0,0 1 1,-1-1-1,1 1 0,-1 0 1,1-1-1,-1 1 1,1 0-1,-1 1 0,0-1 1,1 0-1,-1 1 1,0-1-1,0 1 0,0 0 1,0 0-1,0 0 0,0 0 1,-1 0-1,1 0 1,-1 0-1,1 0 0,-1 1 1,0-1-1,2 5 1,8 31-107,-10-31 127,1 1 0,0-1 0,0 0 0,1 0 0,5 12-1,-6-17 2,-1-1 0,0 1 0,0 0-1,1-1 1,-1 1 0,1-1 0,0 0-1,-1 1 1,1-1 0,0 0 0,0 0 0,0 0-1,-1 0 1,1 0 0,0-1 0,0 1-1,0-1 1,0 1 0,1-1 0,-1 0-1,0 1 1,0-1 0,0 0 0,0-1 0,3 1-1,4-2 13,-1 1-1,0-2 1,0 1-1,1-1 1,-1 0-1,-1-1 1,15-8 0,51-39-300,-47 31-57,-22 17 266,6-4-327,0-1 1,0 2-1,1-1 1,16-5-1,-20 10-679,-7 6 22,-12 4-55,3-8 598</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47.346"/>
    </inkml:context>
    <inkml:brush xml:id="br0">
      <inkml:brushProperty name="width" value="0.05" units="cm"/>
      <inkml:brushProperty name="height" value="0.05" units="cm"/>
    </inkml:brush>
  </inkml:definitions>
  <inkml:trace contextRef="#ctx0" brushRef="#br0">29 17 21565,'-16'-10'1480,"10"7"-1832,-1 0-336,9 4 1208,3 5-336,2 0-496</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47.966"/>
    </inkml:context>
    <inkml:brush xml:id="br0">
      <inkml:brushProperty name="width" value="0.05" units="cm"/>
      <inkml:brushProperty name="height" value="0.05" units="cm"/>
    </inkml:brush>
  </inkml:definitions>
  <inkml:trace contextRef="#ctx0" brushRef="#br0">8 248 14963,'-1'2'217,"0"0"1,0 0-1,0 0 0,0 0 0,0 0 1,1 0-1,-1 0 0,1 0 0,0 1 1,-1-1-1,1 3 0,1-5-174,-1 1-1,0-1 1,0 0-1,0 1 1,0-1-1,1 0 1,-1 1-1,0-1 1,0 0-1,1 1 1,-1-1-1,0 0 1,0 0-1,1 1 1,-1-1 0,0 0-1,1 0 1,-1 0-1,0 1 1,1-1-1,-1 0 1,1 0-1,-1 0 1,1 0-1,17-1 792,-6-2-563,1-1 1,-1 0 0,0-1-1,0-1 1,-1 0-1,0 0 1,0-1-1,18-15 1,-8 4 50,0-2 0,-2 0 0,18-23 1,-3-6 113,-32 45-407,0 1 0,0-1 0,-1 0 0,1 0 0,-1 0 0,0 0 0,0 0 0,0 0 0,-1 0 0,1-1 0,-1-5 0,0 10-26,0-1 0,0 1 0,0-1 0,0 1 1,0-1-1,0 0 0,0 1 0,-1-1 0,1 1 1,0-1-1,0 1 0,-1-1 0,1 1 0,0-1 0,-1 1 1,1-1-1,0 1 0,-1 0 0,1-1 0,0 1 1,-1-1-1,1 1 0,-1 0 0,1-1 0,-1 1 0,1 0 1,-1 0-1,1-1 0,-1 1 0,1 0 0,-1 0 0,0 0 1,1 0-1,-1 0 0,1-1 0,-1 1 0,1 0 1,-1 0-1,0 1 0,1-1 0,-1 0 0,1 0 0,-1 0 1,1 0-1,-1 0 0,1 1 0,-1-1 0,1 0 0,-1 0 1,1 1-1,-2 0 0,-23 16 43,13-3-53,0 0 0,1 1 0,1 1 0,0-1 0,1 2 0,1-1 0,1 1 0,0 0 0,1 1 1,1-1-1,-4 23 0,8-35 4,0 0 1,1 0-1,0 0 1,0 0 0,0 0-1,0 0 1,1 0-1,0-1 1,0 1-1,0 0 1,2 5-1,-2-7 5,1-1 0,-1 0 0,0 0 0,1 0 0,0 0 0,-1 0 0,1 0 0,0 0 0,0-1 0,0 1 0,0-1 0,0 1 0,0-1 0,0 0 0,1 0 0,-1 0-1,0 0 1,1 0 0,-1 0 0,1-1 0,-1 1 0,1-1 0,3 1 0,2-1 14,0 0 0,0 0 0,-1-1-1,1 0 1,0 0 0,0-1 0,-1 0 0,9-3 0,8-5 62,26-15 0,-34 16-31,1 0-1,1 1 0,34-10 0,-50 18-46,0-1 0,1 1 0,-1-1 0,1 1 0,-1 0-1,1 0 1,-1 0 0,1 1 0,-1-1 0,0 0 0,1 1 0,-1 0 0,1-1-1,-1 1 1,0 0 0,0 0 0,4 3 0,-1 0-12,0 0 0,0 0 0,-1 1 0,1 0 0,3 5 0,-6-6 7,1 0 0,0-1 0,0 1 0,0-1 0,0 0 0,1 0 0,-1 0 1,1 0-1,-1 0 0,1-1 0,0 0 0,0 0 0,1 0 0,4 2 0,-3-4 12,1 1 0,-1-1 1,0 1-1,1-2 0,-1 1 0,1-1 0,-1 0 0,0 0 0,0-1 0,9-3 0,10-5 35,29-16 0,-8 3 6,-44 22-57,6-3 22,1 0-1,-1 1 0,1 1 0,11-3 1,-19 5-25,1-1 0,-1 1 0,0 0 0,1 0 0,-1 0 0,0 0 0,1 0 0,-1 0 0,0 0 0,1 0 0,-1 0 1,0 1-1,1-1 0,-1 0 0,0 1 0,0-1 0,1 1 0,-1 0 0,0-1 0,0 1 0,0 0 0,0 0 0,0-1 0,0 1 0,0 0 1,0 0-1,0 0 0,0 0 0,-1 1 0,1-1 0,0 0 0,-1 0 0,1 0 0,-1 1 0,1-1 0,-1 0 0,1 0 0,-1 2 1,2 18-660,-2-17 593,0 1 0,0 0 1,1 0-1,0 0 0,1 5 0,6 4-210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48.478"/>
    </inkml:context>
    <inkml:brush xml:id="br0">
      <inkml:brushProperty name="width" value="0.05" units="cm"/>
      <inkml:brushProperty name="height" value="0.05" units="cm"/>
    </inkml:brush>
  </inkml:definitions>
  <inkml:trace contextRef="#ctx0" brushRef="#br0">235 109 16227,'1'-11'443,"-2"1"-1,1-1 0,-1 0 1,-1 1-1,-4-15 0,6 24-383,0-1 0,-1 1 0,0-1 0,1 0 0,-1 1 0,0-1-1,0 1 1,0 0 0,0-1 0,0 1 0,0 0 0,0-1 0,0 1 0,0 0 0,-1 0-1,1 0 1,0 0 0,-1 0 0,1 0 0,-1 1 0,1-1 0,-1 0 0,0 1 0,1-1 0,-1 1-1,0 0 1,1-1 0,-1 1 0,0 0 0,1 0 0,-1 0 0,0 0 0,1 0 0,-1 0 0,0 1-1,1-1 1,-1 1 0,0-1 0,1 1 0,-1-1 0,1 1 0,-1 0 0,-1 1 0,-6 3 62,1 0 1,0 1-1,0 0 1,0 0-1,0 1 1,1 0-1,0 0 1,1 1-1,0 0 1,-6 9-1,-1 4 1,0 1 0,-18 44-1,27-57-100,1 0 0,-1 1 1,1-1-1,1 1 0,0 0 0,0 0 0,1 0 0,0 0 0,1 19 0,1-28-17,-1 1 1,0-1-1,0 0 0,1 1 0,-1-1 1,1 0-1,-1 0 0,1 0 0,0 0 1,-1 0-1,1 1 0,0-1 0,0 0 1,0-1-1,-1 1 0,1 0 0,0 0 1,0 0-1,0 0 0,1-1 0,-1 1 1,0 0-1,0-1 0,0 1 1,0-1-1,1 0 0,-1 1 0,0-1 1,0 0-1,1 0 0,-1 1 0,0-1 1,1 0-1,-1 0 0,0-1 0,1 1 1,-1 0-1,1-1 0,5 0 22,-1 0 1,0-1-1,1 0 0,-1-1 0,0 1 0,8-6 0,7-6 68,0 0 0,0-2 0,-2-1 0,0 0 0,22-26 0,73-103 384,-112 143-471,11-13-9,-13 16 1,0 0-1,0 0 1,0 0-1,0 0 1,0 0 0,0 0-1,0 0 1,0 0-1,0 0 1,0 0-1,0 0 1,0 1-1,0-1 1,0 0-1,0 0 1,0 0-1,0 0 1,0 0-1,0 0 1,0 0-1,0 0 1,0 0-1,0 0 1,0 0-1,0 0 1,0 1-1,0-1 1,0 0 0,0 0-1,0 0 1,0 0-1,0 0 1,0 0-1,1 0 1,-1 0-1,0 0 1,0 0-1,0 0 1,0 0-1,0 0 1,0 0-1,0 0 1,0 0-1,0 0 1,0 0-1,0 0 1,0 0-1,0 0 1,1 0-1,-1 0 1,0 0 0,0 0-1,0 0 1,0 0-1,0 0 1,0 0-1,-13 32-255,11-27 225,-6 13-93,-5 9-296,-10 36 0,20-55 239,1-1 0,1 1-1,-1 0 1,1 0 0,0 0-1,1 0 1,0 0 0,0-1-1,3 17 1,-3-23 205,1 1 1,-1 0-1,1 0 0,0-1 1,0 1-1,-1 0 0,1-1 1,0 1-1,0-1 0,0 1 1,1-1-1,-1 1 1,0-1-1,0 0 0,1 0 1,-1 1-1,1-1 0,-1 0 1,1 0-1,2 0 0,-1 1-45,0-2 0,0 1-1,0 0 1,0-1-1,0 1 1,1-1-1,-1 0 1,0 0 0,0 0-1,1-1 1,4 0-1,32-11-179</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48.896"/>
    </inkml:context>
    <inkml:brush xml:id="br0">
      <inkml:brushProperty name="width" value="0.05" units="cm"/>
      <inkml:brushProperty name="height" value="0.05" units="cm"/>
    </inkml:brush>
  </inkml:definitions>
  <inkml:trace contextRef="#ctx0" brushRef="#br0">94 0 15083,'-1'5'1291,"-36"117"902,-5 21 72,37-124-1973,2 0 0,0 1 1,1-1-1,2 1 1,1 27-1,-1-45-264,0 0 0,0 0 0,0 0 0,1 0 0,-1 0 1,1 0-1,-1 0 0,1-1 0,0 1 0,-1 0 0,1 0 0,0-1 0,0 1 0,0 0 0,1-1 0,-1 1 0,0-1 0,1 1 0,-1-1 0,1 0 0,-1 1 0,1-1 0,-1 0 1,1 0-1,0 0 0,0-1 0,0 1 0,-1 0 0,1 0 0,0-1 0,0 0 0,0 1 0,0-1 0,3 0 0,6 0-52,0-1 1,-1 0-1,1-1 0,0 0 1,13-5-1,6-1-260,-26 7 207,1 0 0,-1 1 0,0 0 0,1 0 0,-1 0 0,0 0-1,1 1 1,-1-1 0,0 1 0,6 2 0,-9-2 61,0-1 0,0 1-1,0-1 1,0 1 0,0 0 0,0-1-1,0 1 1,0 0 0,0 0-1,0 0 1,0 0 0,-1 0 0,1 0-1,0 0 1,-1 0 0,1 0 0,-1 0-1,1 0 1,-1 0 0,1 0 0,-1 0-1,0 0 1,0 1 0,0-1 0,1 0-1,-1 0 1,0 0 0,0 1 0,-1-1-1,1 0 1,0 0 0,0 0 0,0 1-1,-1-1 1,1 0 0,-1 0 0,1 0-1,-1 0 1,1 0 0,-1 0 0,-1 2-1,-2 3 128,0 0-1,0 0 0,0-1 1,-1 0-1,0 0 0,0 0 1,0 0-1,0-1 0,-1 1 1,0-1-1,0-1 0,-9 5 1,10-5-77,0-1 0,0 0 0,-1 0 0,1 0 0,-1-1 1,1 0-1,-1 0 0,0 0 0,1 0 0,-1-1 0,0 0 0,0 0 0,1-1 0,-1 0 1,-9-2-1,14 2-78,-1 1 0,0-1 0,1 0 0,-1 0 0,1 1 0,0-1 0,-1-1 0,1 1 0,0 0 1,-1 0-1,1 0 0,0-1 0,0 1 0,0 0 0,0-1 0,0 1 0,1-1 0,-1 1 0,0-1 0,1 0 0,-1 1 1,1-1-1,-1 1 0,1-1 0,0 0 0,0 0 0,0 1 0,0-4 0,4-11-437</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46:38.650"/>
    </inkml:context>
    <inkml:brush xml:id="br0">
      <inkml:brushProperty name="width" value="0.05" units="cm"/>
      <inkml:brushProperty name="height" value="0.05" units="cm"/>
    </inkml:brush>
  </inkml:definitions>
  <inkml:trace contextRef="#ctx0" brushRef="#br0">0 253 14003,'5'1'74,"-1"1"0,0-1 0,1 0 0,-1 0 0,1-1-1,-1 0 1,1 1 0,-1-1 0,1-1 0,-1 1 0,6-2 0,51-15-220,-24 6 160,-35 10-17,173-37 40,-155 36 31,1 0-1,-1 1 1,1 1 0,-1 0 0,1 2-1,34 7 1,93 35 404,-75-21-277,86 15 1,-66-25-172,162 2 0,95-26 28,-63 1-19,1 21-20,-173 5-6,0 5 0,201 66-1,-205-54 27,2-4-1,1-5 1,1-5-1,0-5 1,122-1-1,-86-17-31,150-25 0,149-43-43,122-15 37,-204 66 48,-204 15-106,193-30 0,125-84-797,-99 21 74,-243 73 706,-115 22 187,0 2 0,0 1 1,38 4-1,-62-3-101,-1 0 0,1 0 0,0 0 0,0 0 0,0 0 0,0 0 0,-1-1 0,1 1 0,0 0 0,0 0 0,0-1 0,-1 1 0,1 0 0,0-1 0,-1 1 0,1-1 0,0 1 0,-1-1 0,1 1 0,0-1 0,-1 1 0,1-1 0,-1 0 0,1 0 0,9-21 33,-1-17-10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49.377"/>
    </inkml:context>
    <inkml:brush xml:id="br0">
      <inkml:brushProperty name="width" value="0.05" units="cm"/>
      <inkml:brushProperty name="height" value="0.05" units="cm"/>
    </inkml:brush>
  </inkml:definitions>
  <inkml:trace contextRef="#ctx0" brushRef="#br0">253 12 18692,'0'-1'62,"-1"0"0,1 0 1,0 1-1,-1-1 0,1 0 0,-1 1 1,1-1-1,-1 1 0,1-1 0,-1 1 0,0-1 1,1 1-1,-1-1 0,1 1 0,-1-1 0,0 1 1,0 0-1,1-1 0,-1 1 0,0 0 1,0 0-1,1-1 0,-1 1 0,-1 0 0,-25 4 396,-22 17 156,32-12-508,1 1 0,0 0 0,1 1 0,0 1 0,1 0 0,0 1 0,1 0 0,-19 27 0,31-39-105,0 1-1,0-1 1,0 1 0,0-1 0,0 1 0,1-1 0,-1 1 0,1 0-1,-1-1 1,1 1 0,-1 0 0,1 0 0,0 2 0,0-3-10,0-1 1,1 1-1,-1 0 1,0-1-1,0 1 0,1 0 1,-1-1-1,0 1 1,1-1-1,-1 1 1,1 0-1,-1-1 1,0 1-1,1-1 1,0 1-1,-1-1 1,1 1-1,-1-1 1,1 0-1,-1 1 0,1-1 1,1 1-1,4 0-80,-1 1 0,1-1-1,0-1 1,0 1 0,0-1-1,8 0 1,5 0-116,3 1 7,80 9-752,-87-8 803,1 1-1,-1 1 1,0 0 0,20 9-1,-32-12 149,-1 0-1,0 0 0,0 0 0,0 1 1,0-1-1,0 1 0,0-1 0,0 1 1,3 3-1,-5-4 22,1 0 0,-1-1 0,1 1-1,-1 0 1,0 0 0,1-1 0,-1 1 0,0 0 0,0 0 0,0 0 0,1 0 0,-1-1-1,0 1 1,0 0 0,0 0 0,0 0 0,-1 0 0,1-1 0,0 3 0,-2-1 56,1 1 1,-1 0 0,1-1 0,-1 0-1,0 1 1,0-1 0,0 0 0,0 0 0,-1 0-1,1 0 1,-1 0 0,1-1 0,-6 3-1,-3 3 71,0-2 0,0 1 0,0-1 0,-1-1 0,0 0 0,0-1 0,0 0 0,-1-1 0,1 0 0,-19-1 0,30-1-153,0 1 0,0-1 0,1 0 0,-1 0 0,0 0 0,0-1 0,1 1 0,-1 0 0,0 0 0,0 0 0,1 0 0,-1-1 0,0 1 0,1 0 0,-1-1 0,0 1 0,1 0 0,-1-1 0,1 1 0,-1-1 0,0 1 0,1-1 0,-1 0 0,1 1 0,-1-1 0,1 1-1,0-1 1,-1 0 0,1 1 0,0-1 0,-1 0 0,1 1 0,0-1 0,0 0 0,-1 0 0,9-11-225</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50.528"/>
    </inkml:context>
    <inkml:brush xml:id="br0">
      <inkml:brushProperty name="width" value="0.05" units="cm"/>
      <inkml:brushProperty name="height" value="0.05" units="cm"/>
    </inkml:brush>
  </inkml:definitions>
  <inkml:trace contextRef="#ctx0" brushRef="#br0">69 432 16996,'-7'9'585,"-5"8"535,-22 37 0,32-49-976,-1-1 0,1 1-1,0 0 1,1 0 0,-1 0 0,1 0 0,0 0 0,0 1 0,1-1 0,-1 0 0,1 0 0,0 1-1,2 7 1,-2-12-88,0 1 1,1 0-1,0 0 0,-1-1 0,1 1 0,0 0 0,0-1 0,0 1 0,0-1 0,0 1 0,0-1 0,0 1 1,0-1-1,1 0 0,-1 0 0,1 0 0,-1 0 0,1 0 0,-1 0 0,4 2 0,-1-2 35,0 0-1,0 0 1,1 0-1,-1 0 1,0-1-1,1 1 1,-1-1-1,7-1 1,3 0 105,-1-2 1,1 1 0,-1-2-1,23-8 1,-24 7-50,0-1 0,0-1 1,-1 1-1,20-17 0,-26 19-115,-1 0-1,1 0 1,-1-1-1,0 0 1,0 0-1,0 0 1,0 0-1,-1-1 0,0 1 1,0-1-1,-1 0 1,2-6-1,-3 10-31,-1 1 0,1 0 0,-1-1 0,0 1 0,0-1-1,1 1 1,-1 0 0,0-1 0,0 1 0,-1-1 0,1 1 0,0-1 0,0 1-1,-1 0 1,1-1 0,-1 1 0,1-1 0,-1 1 0,1 0 0,-1 0 0,0-1-1,0 1 1,0 0 0,0 0 0,0 0 0,0 0 0,0 0 0,0 0 0,0 0-1,0 0 1,0 0 0,-1 1 0,1-1 0,0 0 0,0 1 0,-1-1 0,1 1-1,-1 0 1,1-1 0,0 1 0,-1 0 0,1 0 0,-1 0 0,1 0-1,-1 0 1,1 0 0,-1 0 0,-1 1 0,1-1-4,0 0 0,0 0 0,0 0 0,0 1 0,0-1 0,0 1 0,0-1 0,1 1 0,-1 0 0,0 0 0,0 0 0,0 0 0,1 0 0,-1 0 0,1 0 0,-1 1 0,1-1 0,-1 0 0,1 1 0,0-1 0,-1 1 0,1 0 1,0-1-1,0 1 0,0 0 0,1 0 0,-1-1 0,0 1 0,1 0 0,-1 0 0,1 0 0,-1 0 0,1 0 0,0 0 0,0 4 0,1-5 2,-1 1 0,1-1 0,-1 1 0,1-1 0,0 0 0,0 1 1,0-1-1,-1 0 0,1 0 0,1 1 0,-1-1 0,0 0 0,0 0 0,0 0 0,1 0 0,-1 0 1,0-1-1,1 1 0,-1 0 0,0-1 0,1 1 0,-1-1 0,1 1 0,-1-1 0,1 0 0,0 1 1,-1-1-1,1 0 0,1 0 0,7 0 0,-1 1 0,1-2 1,16-2-1,-10 0 2,0-1 1,-1-1-1,1 0 1,-1-1-1,0-1 1,-1-1 0,0 0-1,17-13 1,6-6 16,56-56 1,-62 52-18,52-68 0,-72 85-36,-1-1 0,-1 0 0,0-1 0,-1 0 1,-1-1-1,0 0 0,5-25 0,-11 40 23,0-1 0,-1 1 0,0-1 0,0 1-1,0-1 1,0 1 0,0-1 0,0 1 0,0-1 0,-2-3 0,2 5 3,-1 0 0,1 0 1,-1 1-1,1-1 0,-1 0 1,1 0-1,-1 0 0,1 0 0,-1 1 1,0-1-1,1 0 0,-1 1 1,0-1-1,0 0 0,0 1 1,0-1-1,1 1 0,-1-1 1,-1 1-1,-1-1-6,0 1 0,1 0 0,-1 0 0,0 0 0,1 0 0,-1 0 0,0 0 0,1 1 0,-1 0 0,1-1 0,-1 1 0,1 0 0,-1 0 0,1 0 0,-1 1 1,1-1-1,0 0 0,-3 3 0,-7 5 15,1 1 1,-1 1 0,2 0-1,-1 1 1,2 0-1,-1 0 1,2 1 0,-1 0-1,-8 21 1,7-14 67,1 1 0,2 1-1,0-1 1,1 1 0,-6 43 0,11-56-34,1 1 0,-1-1 0,2 1-1,-1-1 1,2 1 0,-1-1 0,1 0 0,0 0 0,4 10-1,-4-16-22,-1 1 0,1 0-1,0-1 1,0 0-1,0 1 1,1-1 0,-1 0-1,1 0 1,-1 0-1,1-1 1,0 1 0,0-1-1,1 1 1,-1-1-1,0 0 1,1 0-1,-1 0 1,1-1 0,0 1-1,0-1 1,-1 0-1,1 0 1,0 0 0,4 0-1,0-1 0,0 0-1,0-1 0,0 1 1,0-1-1,-1-1 1,1 1-1,0-2 0,-1 1 1,1-1-1,-1 0 1,0 0-1,0-1 0,0 0 1,9-7-1,1-2-56,-1-1-1,0 0 1,-2-1 0,17-20-1,-57 86-666,21-40 718,1 0-1,0 1 0,0-1 0,1 1 0,-2 17 1,4-28 2,1 1 0,0-1 0,0 1-1,1 0 1,-1-1 0,0 1 0,0-1 0,1 1 0,-1-1 0,1 1 0,-1-1 0,1 1 0,0-1 0,-1 0 0,1 1 0,0-1 0,0 0 0,0 1 0,0-1 0,0 0 0,0 0 0,1 0-1,-1 0 1,0 0 0,0 0 0,1-1 0,-1 1 0,1 0 0,-1 0 0,1-1 0,-1 1 0,1-1 0,-1 0 0,1 1 0,-1-1 0,1 0 0,-1 0 0,1 0 0,-1 0 0,1 0-1,0 0 1,1-1 0,6 0 18,0 0 0,0-1-1,-1 0 1,1-1-1,16-7 1,-5 1-19,0-2 0,-1-1 0,0 0-1,21-20 1,-28 22-116,-1 0-1,0-1 0,-1 0 1,-1-1-1,1 0 1,-2-1-1,9-16 0,-11 14-265,-11 17-152,-14 21 35,13-14 478,1 1 0,0 0 0,1 0 0,0 0 0,1 0 0,0 0 1,0 1-1,0 11 0,2-19 34,1 0 1,0 0-1,0 0 1,0 0-1,1 0 1,-1 0-1,1 0 1,-1 0 0,1-1-1,0 1 1,0 0-1,0 0 1,1-1-1,2 5 1,-2-5-2,-1 0 0,1 0 0,0-1 0,0 1 0,0-1 1,0 0-1,1 0 0,-1 1 0,0-1 0,0-1 0,1 1 0,-1 0 1,1 0-1,-1-1 0,1 0 0,-1 1 0,1-1 0,-1 0 0,1 0 1,3-1-1,3 0 16,1 0 1,-1-1-1,1-1 1,-1 1 0,0-2-1,1 1 1,-2-1-1,17-10 1,-2 0 5,-1-2 0,22-19 1,-15 9-65,-1-2 1,-1-1-1,-1-1 1,-1-1-1,-2-1 1,-2-1-1,27-55 1,-44 81 1,-1-1 0,1 1 0,-1-1 0,-1 0 0,0 0 1,0 0-1,0 0 0,-1 0 0,0-9 0,-1 16 19,1 0 1,-1 0-1,0 0 0,0 0 0,0 0 1,0 0-1,0 0 0,-1-1 0,1 1 1,0 0-1,0 0 0,-1 0 1,1 0-1,-1 0 0,1 0 0,-1 0 1,1 0-1,-1 0 0,1 1 0,-1-1 1,0 0-1,1 0 0,-1 0 1,0 1-1,0-1 0,0 0 0,0 1 1,0-1-1,0 1 0,0-1 0,0 1 1,0-1-1,0 1 0,0 0 1,0-1-1,0 1 0,0 0 0,0 0 1,0 0-1,0 0 0,0 0 1,0 0-1,0 0 0,-1 0 0,1 0 1,0 0-1,0 1 0,0-1 0,-1 1 1,-4 1 4,1 1 0,0-1 0,-1 1 0,1 0 1,0 1-1,0-1 0,1 1 0,-5 4 0,-2 4 63,0 1 0,2 0-1,-1 0 1,2 1 0,0 0-1,0 0 1,1 1 0,1 0-1,-5 18 1,6-14 26,0 0 1,2 0 0,0 1-1,1-1 1,1 1-1,1-1 1,2 26-1,-1-38-63,1 0 0,-1 1 1,1-1-1,1 0 0,-1 0 0,1 0 0,1-1 0,-1 1 0,7 8 0,-9-13-22,0-1-1,0 0 1,0 1-1,0-1 1,1 0-1,-1 0 1,0 0-1,1 0 1,-1 0-1,1 0 1,-1-1 0,1 1-1,-1 0 1,1-1-1,-1 1 1,1-1-1,0 1 1,2-1-1,-2 0-2,0-1-1,0 1 1,0-1-1,1 1 1,-1-1-1,0 0 1,-1 0-1,1 0 1,0 0-1,0 0 1,0 0-1,0-1 1,-1 1-1,1-1 1,-1 1-1,1-1 1,-1 1-1,2-4 1,5-8-31,0 0 0,-2 0 0,0 0 0,0-1 1,-1 0-1,-1 0 0,4-21 0,0 6-69,-8 29 97,0 0 1,0 0-1,0 0 0,0-1 0,0 1 0,0 0 1,0 0-1,0 0 0,0 0 0,0 0 0,1-1 1,-1 1-1,0 0 0,0 0 0,0 0 0,0 0 1,0 0-1,0 0 0,1 0 0,-1 0 0,0 0 1,0 0-1,0-1 0,0 1 0,0 0 0,1 0 1,-1 0-1,0 0 0,0 0 0,0 0 0,0 0 1,1 0-1,-1 0 0,0 0 0,0 0 1,0 0-1,0 1 0,1-1 0,-1 0 0,0 0 1,0 0-1,0 0 0,0 0 0,0 0 0,1 0 1,-1 0-1,0 0 0,0 0 0,0 1 0,0-1 1,0 0-1,0 0 0,0 0 0,0 0 0,1 0 1,-1 1-1,0-1 0,0 0 0,0 0 0,0 0 1,0 0-1,0 0 0,0 1 0,0-1 0,0 0 1,0 0-1,0 0 0,0 1 0,9 16 47,-6-10-35,1-1 13,1 1-1,-1-1 1,1 1 0,0-1-1,1-1 1,-1 1 0,1-1-1,0 0 1,1 0 0,-1-1-1,1 0 1,0 0 0,0 0-1,0-1 1,0 0 0,1-1-1,-1 1 1,1-1 0,-1-1-1,1 1 1,0-2 0,0 1-1,0-1 1,9 0 0,-3-1 3,-1-1 0,1 0 0,0-1 0,0 0 1,-1-1-1,0-1 0,0 0 0,0-1 0,-1 0 0,1-1 0,-2 0 1,21-16-1,-21 14-70,-13 18-22,-1 0 54,0-2 15,1-1 0,1 1 0,-1 0 0,1 0 0,0 0-1,1 0 1,0 13 0,0-18 9,0 1-1,1-1 1,-1 0-1,1 0 1,0 1-1,0-1 1,-1 0-1,1 0 1,1 0-1,-1 0 1,0 0-1,0 0 1,1 0-1,0 0 1,-1-1 0,1 1-1,0-1 1,-1 1-1,1-1 1,0 1-1,0-1 1,0 0-1,0 0 1,1 0-1,-1 0 1,0-1-1,5 2 1,3 0 37,1 0-1,0-1 1,0-1 0,0 0 0,0 0-1,0-1 1,17-3 0,76-23 79,-91 23-135,12-4-31,35-9-118,-55 16 122,0 0 1,0 0 0,0 1 0,0-1-1,1 1 1,-1 1 0,0-1-1,10 3 1,-13-3 15,-1 1-1,1 0 1,-1 0-1,0-1 1,1 1-1,-1 0 1,0 0-1,1 1 1,-1-1-1,0 0 1,0 0 0,0 0-1,0 1 1,0-1-1,0 1 1,-1-1-1,1 1 1,0-1-1,-1 1 1,1-1-1,-1 1 1,1-1-1,-1 1 1,0 0-1,0-1 1,0 1 0,0 0-1,0-1 1,0 1-1,0 2 1,-1-3-18,1 1 1,0-1-1,0 0 1,0 1 0,0-1-1,0 1 1,0-1-1,0 1 1,1-1-1,-1 1 1,1-1 0,-1 0-1,1 1 1,-1-1-1,1 1 1,0-1-1,-1 0 1,1 0 0,0 0-1,0 1 1,0-1-1,0 0 1,0 0 0,0 0-1,0 0 1,1 0-1,1 1 1,-3-2 28,1 0 1,-1 0-1,1 0 0,0 0 1,-1 0-1,1 0 1,-1 0-1,1 0 0,0 0 1,-1 0-1,1 0 0,-1 0 1,1 0-1,0 0 1,-1-1-1,1 1 0,-1 0 1,1 0-1,-1-1 1,1 1-1,-1 0 0,1-1 1,0 0-1,17-21-213</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39.628"/>
    </inkml:context>
    <inkml:brush xml:id="br0">
      <inkml:brushProperty name="width" value="0.05" units="cm"/>
      <inkml:brushProperty name="height" value="0.05" units="cm"/>
    </inkml:brush>
  </inkml:definitions>
  <inkml:trace contextRef="#ctx0" brushRef="#br0">141 77 14291,'-25'50'1765,"-4"5"-1376,12-18-238,2 1-1,1 1 1,3 1 0,1-1-1,-8 72 1,17-105-114,1 1-1,0 0 1,0 0-1,1 0 1,-1 0-1,2 0 1,1 7-1,-2-12-21,-1-1-1,1 1 0,0-1 0,0 1 0,0-1 1,0 1-1,0-1 0,0 1 0,0-1 1,0 0-1,0 0 0,1 1 0,-1-1 0,0 0 1,1 0-1,-1 0 0,1-1 0,0 1 1,-1 0-1,1 0 0,0-1 0,-1 1 0,1-1 1,0 0-1,-1 1 0,1-1 0,0 0 0,0 0 1,-1 0-1,1 0 0,0 0 0,3-1 1,3-1 29,1-1 0,0 1 1,-1-1-1,0-1 0,1 1 1,-1-1-1,-1-1 0,1 0 1,-1 0-1,8-6 0,6-8 206,37-41-1,-22 14 375,-2-1-1,52-100 0,-72 123-320,-17 32-233,1-1 0,0 1 1,1 0-1,-2 10 0,1 0-52,-4 15-28,2 1 1,1 39-1,2-61 3,2 1 0,0 0 0,1 0 1,0-1-1,0 1 0,2-1 0,0 0 0,9 21 1,-11-29 7,0 0 0,1 0 1,0-1-1,0 1 0,0-1 1,0 0-1,1 0 0,-1 0 1,1 0-1,0 0 0,0-1 1,0 0-1,0 0 0,0 0 1,0 0-1,1 0 0,-1-1 1,1 0-1,-1 0 0,1 0 1,-1-1-1,1 1 1,-1-1-1,1 0 0,8-1 1,1-1 31,-1 0 0,0-1 0,0-1 1,0 0-1,0 0 0,-1-1 1,19-10-1,-12 3 88,0-1 0,-1 0-1,0-1 1,-1-1 0,-1 0 0,-1-2-1,0 0 1,-1 0 0,0-1 0,12-25-1,-17 29-25,-2 0 1,0 0-1,-1-1 0,0 0 0,-2-1 0,1 1 0,-2-1 0,0 0 0,-1 0 0,-1 0 0,0 0 0,-1 0 0,-1 0 0,0 0 0,-4-17 0,3 26-67,-1-1 0,0 1 0,0-1 1,-1 1-1,0 0 0,-8-10 1,11 15-35,-1 0 1,1 0-1,-1 1 1,1-1 0,-1 1-1,1 0 1,-1-1-1,0 1 1,0 0 0,0 0-1,0 0 1,0 0-1,-2 0 1,3 0-11,0 1-1,-1 0 1,1 0-1,0 0 1,0 1-1,-1-1 1,1 0-1,0 0 1,0 1-1,0-1 1,0 0 0,-1 1-1,1-1 1,0 1-1,0 0 1,0-1-1,0 1 1,0 0-1,0 0 1,0-1-1,1 1 1,-1 0 0,0 0-1,0 0 1,0 2-1,-1 0-115,-1 1-1,2 0 1,-1-1-1,0 1 1,1 0-1,0 0 1,0 1-1,0-1 1,0 0-1,0 0 1,1 0-1,0 1 1,0-1-1,0 0 1,1 0-1,0 6 1,3-9-324</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40.326"/>
    </inkml:context>
    <inkml:brush xml:id="br0">
      <inkml:brushProperty name="width" value="0.05" units="cm"/>
      <inkml:brushProperty name="height" value="0.05" units="cm"/>
    </inkml:brush>
  </inkml:definitions>
  <inkml:trace contextRef="#ctx0" brushRef="#br0">4 201 15875,'5'3'226,"-1"-1"0,1 1-1,0-1 1,0-1 0,-1 1-1,1-1 1,0 0 0,1 0-1,-1 0 1,0 0 0,0-1-1,0 0 1,0 0-1,0-1 1,1 1 0,-1-1-1,0 0 1,0-1 0,0 1-1,-1-1 1,1 0 0,7-4-1,-7 4-88,-1 0 0,1-1 0,0 1 0,-1-1 0,0-1-1,1 1 1,-1 0 0,0-1 0,-1 0 0,1 0 0,-1 0-1,0 0 1,0-1 0,0 1 0,0-1 0,-1 0 0,0 0-1,0 0 1,0 0 0,0 0 0,1-9 0,-3 12-106,0 0 1,0 1-1,0-1 1,0 0-1,0 0 1,0 0-1,0 1 1,0-1-1,-1 0 1,1 0-1,-1 0 1,1 1-1,-1-1 1,0 0-1,0 1 1,0-1-1,0 1 1,0-1-1,0 1 1,0-1-1,0 1 1,-1 0-1,1-1 1,0 1-1,-1 0 1,1 0-1,-1 0 1,1 0-1,-1 0 1,0 1-1,1-1 1,-1 0-1,0 1 1,0-1-1,1 1 1,-1 0-1,0-1 1,0 1-1,-2 0 1,-2 0-4,0 0 0,0 1 0,0 0 0,0 0 0,0 0 0,0 1 0,1 0 0,-1 0 0,0 0 0,1 1 0,-6 3 0,2 0-27,1 0 0,0 0 0,0 1 0,1 0 0,-9 11 0,13-14-9,0-1 0,1 0 0,-1 0 0,1 1-1,0 0 1,0-1 0,1 1 0,-1 0-1,1 0 1,0 0 0,0 0 0,0 0-1,0 0 1,1 0 0,-1 8 0,2-11 4,-1 0 0,0 0 1,1 0-1,-1 0 0,1 0 1,-1 0-1,1-1 0,-1 1 1,1 0-1,0 0 0,-1 0 0,1-1 1,0 1-1,0 0 0,-1-1 1,1 1-1,0-1 0,0 1 1,0-1-1,0 1 0,0-1 1,0 0-1,0 1 0,0-1 1,0 0-1,0 0 0,0 1 0,0-1 1,0 0-1,0 0 0,0 0 1,0-1-1,0 1 0,0 0 1,2-1-1,37-9-75,-6-2 44,-16 4 6,1 1-1,0 2 0,31-7 1,-44 11 16,-1 1-1,0-1 1,0 1 0,0 0 0,1 1-1,-1-1 1,0 1 0,0 0 0,0 0 0,0 1-1,0 0 1,0-1 0,-1 1 0,1 1 0,0-1-1,-1 1 1,0 0 0,8 6 0,13 24-107,-23-29 117,0 0 0,1 0 0,0 0 0,0 0 0,0 0 1,0 0-1,1-1 0,-1 0 0,1 0 0,0 0 0,6 4 0,-7-6 15,-1-1-1,0 0 1,0 1 0,0-1 0,1 0 0,-1 0-1,0-1 1,0 1 0,0 0 0,0-1-1,0 1 1,1-1 0,-1 0 0,0 1-1,0-1 1,0 0 0,0 0 0,-1-1-1,1 1 1,0 0 0,0-1 0,-1 1-1,1-1 1,-1 1 0,1-1 0,-1 0 0,0 1-1,2-4 1,2-2 31,0-1 1,-1 1-1,0-1 1,-1 0-1,6-16 0,-6 13-31,-1-1-1,1 0 0,-2 0 0,0 0 0,0 0 0,-1 0 1,-1 1-1,0-1 0,0 0 0,-4-12 0,8 26-195,0-1-1,0 1 1,0-1-1,0 1 1,1-1-1,-1 0 1,0 0-1,1-1 1,-1 1-1,0-1 1,1 0-1,5 0 1,2 1-376,-1 0 0,1-1 1,-1-1-1,16-2 0,-20 1 429,0 0 0,-1 0 0,1-1 0,0 0 0,4-4 1,30-22-936</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40.916"/>
    </inkml:context>
    <inkml:brush xml:id="br0">
      <inkml:brushProperty name="width" value="0.05" units="cm"/>
      <inkml:brushProperty name="height" value="0.05" units="cm"/>
    </inkml:brush>
  </inkml:definitions>
  <inkml:trace contextRef="#ctx0" brushRef="#br0">75 0 17068,'-33'205'3484,"17"-120"-2289,-9 144 0,24-217-1130,1 0-1,1 0 0,0 0 1,0-1-1,6 19 0,-7-28-57,1 0 0,-1 0 0,1 0 0,0 0 0,0-1 0,0 1 0,0 0 0,0-1 0,0 1 0,0-1 0,0 1 0,1-1 0,-1 1 0,0-1 0,1 0 0,0 0 0,-1 0 0,1 0 0,0 0 0,-1 0-1,1 0 1,0 0 0,0-1 0,0 1 0,0 0 0,-1-1 0,1 0 0,0 0 0,0 1 0,0-1 0,0 0 0,0-1 0,0 1 0,0 0 0,0 0 0,0-1 0,0 1 0,0-1 0,-1 0 0,1 1 0,0-1 0,2-2 0,7-3 25,0 0-1,-1-1 1,1 0 0,-1-1 0,-1 0 0,0-1 0,13-15 0,-12 13 34,0 1 1,0 0 0,1 0 0,25-16 0,-35 25-61,0 1-1,0-1 1,0 0 0,1 1-1,-1-1 1,0 0 0,1 1-1,-1 0 1,0-1 0,1 1-1,-1 0 1,1 0 0,-1 0-1,1-1 1,-1 2-1,0-1 1,1 0 0,-1 0-1,1 0 1,-1 1 0,0-1-1,1 0 1,-1 1 0,0 0-1,1-1 1,-1 1 0,0 0-1,0-1 1,0 1-1,1 0 1,-1 0 0,0 0-1,0 0 1,0 0 0,-1 0-1,1 0 1,0 1 0,0-1-1,-1 0 1,1 0 0,0 1-1,-1-1 1,1 0-1,0 3 1,2 8-4,0 0 0,0-1 1,-2 1-1,2 16 0,-2-14-3,0-6 7,-1-3-31,1 0 0,-1 0-1,1-1 1,0 1-1,3 8 1,-3-12-20,-1-1 0,1 1 0,-1 0 0,1 0 0,-1 0-1,1-1 1,-1 1 0,1 0 0,0-1 0,-1 1 0,1 0 0,0-1 0,0 1 0,0-1 0,-1 1-1,1-1 1,0 1 0,0-1 0,0 0 0,0 1 0,0-1 0,0 0 0,0 0 0,-1 0-1,1 0 1,0 0 0,0 0 0,0 0 0,0 0 0,0 0 0,0 0 0,0 0 0,0-1-1,0 1 1,0 0 0,1-1 0,30-17-474,-21 11 334,21-12-276</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41.567"/>
    </inkml:context>
    <inkml:brush xml:id="br0">
      <inkml:brushProperty name="width" value="0.05" units="cm"/>
      <inkml:brushProperty name="height" value="0.05" units="cm"/>
    </inkml:brush>
  </inkml:definitions>
  <inkml:trace contextRef="#ctx0" brushRef="#br0">169 420 17716,'-13'4'538,"0"-1"0,0 2 0,0 0 0,0 1 1,1 0-1,0 0 0,0 2 0,1-1 0,0 2 1,-18 17-1,27-25-512,0 1-1,1-1 1,0 1 0,-1 0 0,1 0 0,0 0 0,0 0 0,0 0 0,0 0-1,0 0 1,0 0 0,1 0 0,-1 0 0,0 4 0,1-5-26,0 0 0,0 1 1,1-1-1,-1 0 0,0 0 0,1 0 1,-1 0-1,1 1 0,-1-1 1,1 0-1,-1 0 0,1 0 1,0 0-1,-1 0 0,1 0 0,0 0 1,0-1-1,0 1 0,0 0 1,0 0-1,0-1 0,0 1 0,0 0 1,0-1-1,0 1 0,0-1 1,2 1-1,3 1-13,1 0-1,0 0 1,0-1 0,-1 0 0,1 0 0,0 0 0,0-1-1,0 0 1,0-1 0,0 0 0,0 0 0,0 0 0,0-1-1,-1 0 1,1 0 0,-1 0 0,11-6 0,-6 1-80,1 1 0,-1-1 0,-1-1 0,1 0 1,-1 0-1,-1-1 0,0-1 0,12-14 1,-25 31-4,0 0 1,1 0 0,0 0-1,0 1 1,1-1-1,0 1 1,0 0 0,1 0-1,0 0 1,0-1 0,1 13-1,0-19 98,0 0-1,0 0 1,0 0 0,1 0-1,-1 1 1,1-1-1,-1 0 1,0 0-1,1 0 1,0 0 0,-1-1-1,1 1 1,0 0-1,-1 0 1,1 0-1,0 0 1,0-1-1,0 1 1,0 0 0,-1-1-1,1 1 1,0-1-1,0 1 1,0-1-1,0 1 1,1-1 0,-1 0-1,0 1 1,0-1-1,0 0 1,0 0-1,0 0 1,0 0-1,0 0 1,0 0 0,1 0-1,-1 0 1,0 0-1,0-1 1,0 1-1,0 0 1,0-1 0,2 0-1,5-2 24,0 0 0,0-1 1,0 0-1,11-8 0,12-10 44,-1-2 0,-2 0 0,0-3 0,-1 0 0,30-41-1,-4-5 27,48-88 0,-93 148-97,1-1-42,0 0 0,-2-1-1,1 0 1,-2-1 0,9-29 0,-15 45 41,0 0 0,0 0 1,0 0-1,0 0 0,-1 0 0,1 0 0,0 0 1,0 0-1,0 1 0,0-1 0,0 0 0,0 0 0,-1 0 1,1 0-1,0 0 0,0 0 0,0 0 0,0 0 0,0 0 1,-1 0-1,1 0 0,0 0 0,0 0 0,0 0 1,0-1-1,0 1 0,0 0 0,-1 0 0,1 0 0,0 0 1,0 0-1,0 0 0,0 0 0,0 0 0,0 0 0,0 0 1,-1 0-1,1-1 0,0 1 0,0 0 0,0 0 0,0 0 1,0 0-1,0 0 0,0 0 0,0-1 0,0 1 1,0 0-1,0 0 0,0 0 0,0 0 0,0 0 0,0-1 1,0 1-1,0 0 0,0 0 0,0 0 0,0 0 0,-10 11-51,-8 19 98,1 1 1,2 0-1,0 1 1,-11 44 0,17-49 81,3 1 0,0 1 0,1-1 0,2 1 1,1 50-1,3-68-69,0 0 0,0 1 1,2-1-1,-1 0 0,7 17 0,-6-22-52,-1-1 0,1 1 0,0-1 0,0 1 0,1-1 0,0 0 0,0-1 0,0 1 0,0 0 0,1-1 0,7 5 0,-12-8-19,0-1 0,0 0 0,1 0 1,-1 1-1,0-1 0,0 0 0,1 0 0,-1 0 1,0 1-1,0-1 0,1 0 0,-1 0 1,0 0-1,1 0 0,-1 0 0,0 0 0,0 0 1,1 1-1,-1-1 0,0 0 0,1 0 1,-1 0-1,0 0 0,1 0 0,-1 0 0,0-1 1,1 1-1,-1 0 0,1 0 0,-3-9-285,-10-13-159,-112-123-1172,49 61 2642,75 84-997,0 0-1,0 0 0,-1-1 0,1 1 0,0 0 1,0 0-1,0 0 0,0 0 0,0-1 1,0 1-1,0 0 0,-1 0 0,1 0 1,0-1-1,0 1 0,0 0 0,0 0 0,0 0 1,0-1-1,0 1 0,0 0 0,0 0 1,0 0-1,0-1 0,0 1 0,0 0 1,0 0-1,0 0 0,0-1 0,1 1 0,-1 0 1,0 0-1,0 0 0,0 0 0,0-1 1,0 1-1,0 0 0,0 0 0,1 0 1,-1 0-1,0-1 0,0 1 0,0 0 1,0 0-1,1 0 0,-1 0 0,0 0 0,0 0 1,0 0-1,0 0 0,1 0 0,-1 0 1,0 0-1,0-1 0,1 1 0,-1 0 1,0 0-1,0 0 0,0 0 0,1 1 0,-1-1 1,0 0-1,0 0 0,0 0 0,1 0 1,-1 0-1,9 1 153,0 0 0,0 1 0,0-1 0,9 5 0,29 5-251,-28-10-9,-1 0 0,1-1 0,0 0 0,0-2 0,-1 0 1,1-1-1,28-9 0,15-11-143</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42.201"/>
    </inkml:context>
    <inkml:brush xml:id="br0">
      <inkml:brushProperty name="width" value="0.05" units="cm"/>
      <inkml:brushProperty name="height" value="0.05" units="cm"/>
    </inkml:brush>
  </inkml:definitions>
  <inkml:trace contextRef="#ctx0" brushRef="#br0">17 0 15787,'-3'14'642,"1"1"1,-1-1-1,2 0 0,0 23 0,0 8 719,-1-26-795,0 5 6,1 0-1,1 26 1,1-45-504,-1 1 1,1-1 0,-1 0 0,2 0-1,-1 0 1,0 0 0,1 0 0,0 0-1,0 0 1,1 0 0,-1-1 0,1 1-1,0-1 1,0 0 0,6 6 0,-6-8-52,-1 0 1,1-1-1,0 1 1,0-1-1,0 1 1,0-1 0,0 0-1,0 0 1,1-1-1,-1 1 1,0-1-1,0 1 1,1-1-1,-1 0 1,0 0-1,0 0 1,1-1-1,-1 1 1,0-1 0,6-1-1,5-3 4,0 0 1,-1-1-1,16-8 0,0-4 13,0 0-1,34-31 1,23-14 13,-82 60-49,0 1 0,0 0 0,0 0-1,0 0 1,1 0 0,-1 1 0,7-2 0,-10 3 1,0-1 0,1 1 1,-1 0-1,0 0 0,0 0 1,0 0-1,0 0 0,0 1 1,0-1-1,0 0 0,0 0 1,0 1-1,0-1 0,0 1 1,0-1-1,0 1 0,0-1 1,0 1-1,0-1 0,0 1 1,0 0-1,-1 0 0,1-1 1,0 1-1,0 0 0,-1 0 1,1 0-1,-1 0 0,1 0 1,-1 0-1,1 0 0,-1 0 1,0 0-1,1 0 0,-1 2 1,6 30-19,-6-28 20,0 0-1,1 1 1,-1-1-1,1 0 0,1 0 1,-1 0-1,1 0 0,-1 0 1,1 0-1,1-1 0,-1 1 1,1-1-1,5 8 1,-7-11 3,1 0 0,0 0 0,-1-1 1,1 1-1,0 0 0,-1-1 1,1 1-1,0-1 0,0 1 0,0-1 1,-1 0-1,1 0 0,0 0 1,0 0-1,0 0 0,0 0 1,-1 0-1,1-1 0,0 1 0,0-1 1,0 1-1,-1-1 0,1 0 1,0 1-1,1-2 0,6-3 19,0 0-1,0-1 0,8-7 1,-17 13-23,29-24 64,-19 15-42,0 0-1,1 1 1,-1 0-1,2 1 1,12-6-1,-23 12-21,0 1-1,1-1 0,-1 1 0,0-1 1,0 1-1,1 0 0,-1 0 0,0 0 1,1-1-1,-1 1 0,0 0 1,0 1-1,1-1 0,-1 0 0,0 0 1,1 0-1,-1 1 0,0-1 1,0 1-1,1-1 0,-1 1 0,1 0 1,0 1-2,-1-1 0,1 0 0,-1 1 0,0 0 0,1-1 0,-1 1 0,0 0 0,0 0 1,0 0-1,0 0 0,-1-1 0,2 5 0,1 5-16,-1 1 0,-1-1 0,1 24 0,-2-28 5,-1 12-99,0-15-47,1 0 1,0 0 0,0 0-1,0 0 1,0 1-1,1-1 1,0 5 0,6-26-643,-2-15 441,0-16-114</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42.620"/>
    </inkml:context>
    <inkml:brush xml:id="br0">
      <inkml:brushProperty name="width" value="0.05" units="cm"/>
      <inkml:brushProperty name="height" value="0.05" units="cm"/>
    </inkml:brush>
  </inkml:definitions>
  <inkml:trace contextRef="#ctx0" brushRef="#br0">10 1 15267,'-10'14'904,"10"0"-904,1-4-24,12-2 513</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44.154"/>
    </inkml:context>
    <inkml:brush xml:id="br0">
      <inkml:brushProperty name="width" value="0.05" units="cm"/>
      <inkml:brushProperty name="height" value="0.05" units="cm"/>
    </inkml:brush>
  </inkml:definitions>
  <inkml:trace contextRef="#ctx0" brushRef="#br0">69 398 17268,'-10'14'393,"2"0"0,0 0-1,0 1 1,1 1 0,1-1 0,-7 27 0,11-33-326,0 0-1,0 1 1,1-1-1,0 0 1,1 1-1,0-1 1,0 1-1,1-1 1,0 0 0,1 1-1,0-1 1,6 17-1,-6-23-43,-1 0 0,1 0 0,0 0 0,0 0 0,0 0 0,0 0 0,1-1 0,-1 1-1,1-1 1,-1 0 0,1 1 0,0-1 0,0-1 0,0 1 0,0 0 0,0-1 0,0 1 0,1-1 0,-1 0 0,0 0 0,1 0 0,-1-1-1,1 1 1,-1-1 0,1 0 0,-1 0 0,1 0 0,-1 0 0,5-1 0,1-1 61,0 0 1,0 0-1,0-1 0,0 0 1,0-1-1,0 0 0,-1 0 0,0-1 1,14-10-1,-9 4 61,0-1 0,0-1 1,-1-1-1,-1 0 0,0 0 0,-1-1 0,-1 0 0,0 0 1,-1-1-1,-1-1 0,0 1 0,7-30 0,-11 31-53,-6 22-55,-6 28-55,5-16 3,0 1 1,2-1-1,0 1 0,1 0 1,1 0-1,1-1 0,6 34 1,-7-50 22,1 0 0,0-1 0,0 1 0,0-1 0,0 1 0,0-1 0,0 1 0,0-1 0,1 0 0,-1 0 1,1 1-1,0-1 0,0 0 0,-1 0 0,1-1 0,1 1 0,-1 0 0,0-1 0,0 1 0,1-1 1,-1 0-1,0 0 0,1 0 0,-1 0 0,1 0 0,0 0 0,-1-1 0,1 1 0,0-1 0,-1 1 0,1-1 1,0 0-1,-1-1 0,1 1 0,3-1 0,0 0 43,-1-1-1,1 1 1,-1-1-1,0 0 1,0-1-1,0 0 1,0 1-1,0-2 1,0 1-1,-1 0 1,1-1 0,-1 0-1,0 0 1,0 0-1,6-9 1,-7 6 25,1 1 1,-1-1 0,0 1 0,-1-1-1,4-13 1,-5 15-53,-1 1 0,1 0 1,0-1-1,-1 1 0,0-1 0,0 1 1,-1-1-1,1 1 0,-1 0 0,0-1 0,-1-3 1,2 7-26,0 1 1,0-1 0,0 1 0,0 0-1,0-1 1,0 1 0,0-1 0,0 1 0,-1 0-1,1-1 1,0 1 0,0-1 0,0 1 0,-1 0-1,1-1 1,0 1 0,0 0 0,-1 0-1,1-1 1,0 1 0,-1 0 0,1-1 0,0 1-1,-1 0 1,1 0 0,0 0 0,-1-1 0,1 1-1,0 0 1,-1 0 0,1 0 0,-1 0-1,1 0 1,0 0 0,-1 0 0,1 0 0,-1 0-1,1 0 1,0 0 0,-1 0 0,1 0-1,-1 0 1,1 0 0,0 0 0,-1 0 0,1 1-1,-1-1 1,1 0 0,0 0 0,-1 0 0,1 1-1,0-1 1,-1 1 0,0-1-4,0 1 0,1 0 0,-1 0 1,1 0-1,-1 1 0,1-1 0,-1 0 0,1 0 1,0 0-1,-1 0 0,1 0 0,0 0 0,0 1 0,0-1 1,0 0-1,0 0 0,0 0 0,0 1 0,1 0 1,-1 1-1,1-1 0,0 0 1,-1 0-1,1 0 0,0 1 1,1-1-1,-1 0 1,0 0-1,1 0 0,-1-1 1,1 1-1,-1 0 0,1 0 1,0-1-1,0 1 0,0-1 1,0 0-1,3 2 1,-1-1 1,0-1 0,0 1 0,0-1 0,1 0 1,-1-1-1,1 1 0,-1-1 0,0 1 1,7-2-1,5 0 7,0-2 0,0 0 0,0-1 0,20-7 0,-13 3 8,0 0 0,-1-1 0,-1-2 0,0 0 0,35-25 0,-40 20 17,-15 14-27,0 1-1,-1-1 1,0 1-1,1 0 1,-1-1 0,0 1-1,0-1 1,0 1-1,0-1 1,0 1-1,0-1 1,-1-1-1,1-5 8,15-62 15,-15 70-25,0 0 0,0 1 0,0-1 0,0 0 0,0 0-1,0 0 1,0 0 0,0 0 0,-1 0 0,1 0 0,0 0 0,0 0-1,0 0 1,0 1 0,0-1 0,0 0 0,0 0 0,0 0 0,0 0-1,0 0 1,-1 0 0,1 0 0,0 0 0,0 0 0,0 0-1,0 0 1,0 0 0,0 0 0,0 0 0,-1 0 0,1 0 0,0 0-1,0 0 1,0 0 0,0 0 0,0 0 0,0 0 0,0 0 0,0 0-1,-1 0 1,1 0 0,0 0 0,0 0 0,0 0 0,0-1 0,0 1-1,0 0 1,0 0 0,0 0 0,0 0 0,0 0 0,0 0 0,-1 0-1,1 0 1,0 0 0,0 0 0,0-1 0,0 1 0,0 0 0,0 0-1,0 0 1,0 0 0,0 0 0,0 0 0,0 0 0,0-1 0,0 1-1,-7 6-6,-15 23-26,3-4 44,0 0 1,-23 44-1,38-62-4,1 0 0,0 0 1,0 1-1,0 0 0,1-1 0,0 1 0,1 0 0,0 0 1,0 0-1,1 0 0,0 0 0,0 0 0,0 1 1,1-1-1,3 8 0,-4-13-4,1 0 0,0 0-1,0 0 1,0 0 0,0-1 0,0 1 0,1-1-1,-1 1 1,1-1 0,0 1 0,0-1-1,0 0 1,0 0 0,0 0 0,0 0 0,0 0-1,1 0 1,-1 0 0,1-1 0,-1 1 0,1-1-1,0 0 1,-1 0 0,1 0 0,0 0 0,0 0-1,0-1 1,0 1 0,0-1 0,0 0-1,0 0 1,-1 0 0,1 0 0,0-1 0,0 1-1,0-1 1,0 1 0,0-1 0,0 0 0,-1 0-1,1 0 1,5-3 0,9-6 11,1 0 1,-1-1 0,-1-1-1,29-27 1,53-63 18,-93 96-32,164-201-35,-132 155-43,-1-3 1,30-62-1,-62 109 45,0-1 1,0 1 0,-1-1 0,0 1 0,-1-1 0,0 0-1,2-14 1,-4 22 25,0 0-1,0 0 1,0 1-1,0-1 1,0 0 0,0 0-1,0 0 1,0 0-1,-1 0 1,1 1-1,0-1 1,-1 0-1,1 0 1,0 0 0,-1 1-1,1-1 1,-1 0-1,1 1 1,-1-1-1,1 0 1,-1 1-1,0-1 1,1 0 0,-1 1-1,0-1 1,0 1-1,0-1 1,-1 1-2,0-1-1,0 1 1,0 0 0,0-1 0,0 1-1,0 0 1,1 0 0,-1 1 0,0-1-1,0 0 1,0 1 0,-2 0 0,-4 1-15,-1 2 0,1-1 0,0 1-1,-12 7 1,-1 5 23,0 0-1,1 1 0,1 1 0,0 1 1,2 1-1,-22 30 0,18-19 59,1 1 1,2 2-1,-27 65 1,38-80-27,1 0 0,1 0 1,0 0-1,1 1 1,2 0-1,0-1 1,1 32-1,2-43-27,0-1 0,0 1 0,0 0 0,1-1 0,1 1 0,-1-1 0,1 1 0,0-1 0,7 10 0,-7-12-24,0-1 0,1 1 0,0-1 0,0 0 0,1 0 0,-1 0 0,1 0 0,0-1 0,0 0 0,0 0 0,0 0 0,0-1 0,1 1 0,5 0 0,1 1-213,0-1 0,1 0 1,0-2-1,-1 1 1,1-1-1,0-1 1,0 0-1,-1-1 1,26-5-1,-20 2-255,1-2 0,-1 0 0,-1-1 0,1 0 0,-1-2 0,18-11 0,-8 1-45,0-1 0,-1-1 0,-1-2 0,-2 0 0,0-1 0,-1-2 0,23-35 0,-38 50 559,30-49 381,-35 55-267,1 1 0,-1-1 0,-1 0 0,1 0 0,-1 0 0,0 0 0,0-1 0,0 1 1,-1 0-1,1-7 0,-1 11-112,0 1 0,0-1 0,-1 1 0,1-1 0,0 1 0,0-1 0,0 1 0,0-1 0,0 1 0,-1-1 0,1 1 0,0 0 0,0-1 0,-1 1 0,1-1 0,0 1 0,-1 0 0,1-1 0,0 1 0,-1 0 0,1-1 0,0 1 0,-1 0 0,1-1 0,-1 1 0,1 0 1,-1 0-1,1 0 0,-1 0 0,1-1 0,-1 1 0,1 0 0,-1 0 0,1 0 0,-1 0 0,1 0 0,0 0 0,-1 0 0,1 0 0,-1 0 0,1 0 0,-1 1 0,1-1 0,-1 0 0,1 0 0,-1 0 0,1 1 0,-1-1 0,1 0 0,0 0 0,-1 1 0,1-1 0,-1 0 0,0 1 0,-22 17 579,9-3-393,0 1 0,0 0-1,2 0 1,0 2 0,1-1 0,1 1-1,0 1 1,2 0 0,0 0-1,1 1 1,-8 36 0,14-50-140,0 1 0,1-1 0,-1 1 0,2 11 0,-1-16-53,0 0 0,1 0 0,-1 0 0,0-1 0,1 1 0,0 0 1,-1 0-1,1-1 0,0 1 0,0-1 0,0 1 0,0-1 1,0 1-1,0-1 0,0 1 0,1-1 0,-1 0 0,0 0 0,1 0 1,-1 1-1,1-1 0,2 1 0,1-1 12,0 1 0,-1-1 0,1-1 0,0 1 1,0-1-1,0 1 0,0-1 0,0-1 0,0 1 0,0-1 0,0 0 0,0 0 0,0 0 1,0-1-1,7-3 0,4-2 39,0-1 0,0-1 0,18-13 0,2-6 14,0-2 1,-3-1 0,0-2 0,-2-1 0,-2-2 0,-1 0 0,-2-2 0,-1-1 0,19-44-1,-40 75-81,0 0-1,0-1 0,-1 0 0,0 1 0,0-1 1,-1 0-1,-1-1 0,2-14 0,-3 23-4,0 0-1,0 0 0,0 1 1,0-1-1,-1 0 1,1 0-1,0 1 1,0-1-1,-1 0 1,1 1-1,0-1 1,-1 0-1,1 1 1,0-1-1,-1 1 1,1-1-1,-1 0 1,1 1-1,-1-1 1,0 1-1,1-1 0,-1 1 1,1 0-1,-1-1 1,0 1-1,1 0 1,-1-1-1,0 1 1,0 0-1,-1-1 2,0 1-1,0 0 0,1 0 1,-1 0-1,0 0 1,0 1-1,1-1 0,-1 0 1,0 1-1,1-1 0,-4 2 1,-6 4 8,1 0 1,-1 1 0,1 0-1,1 1 1,0 0 0,0 1-1,-15 17 1,-51 76 201,60-79-114,-15 30 0,25-44-62,1 1 0,1-1 0,0 1 0,0-1-1,1 1 1,-2 18 0,3-26-26,1 0-1,0 1 1,0-1 0,0 0 0,0 1 0,1-1-1,-1 0 1,0 1 0,1-1 0,0 0-1,0 1 1,-1-1 0,1 0 0,0 0-1,1 0 1,-1 0 0,0 0 0,1 0 0,1 2-1,0-2 1,0 0 0,-1-1 1,1 1-1,0-1 0,0 0 0,0 1 0,0-1 0,0-1 0,0 1 0,0 0 0,0-1 0,0 1 0,0-1 1,6 0-1,11-2-39,0-1 0,-1 0-1,1-1 1,-1-1 0,30-12 0,-29 9-85,0 1 0,0 2 0,1 0-1,33-4 1,-51 9 96,-1 0-1,1 0 1,-1 0-1,0 0 1,1 1-1,-1-1 1,0 0-1,0 1 1,1 0-1,-1 0 1,0 0-1,0 0 1,0 0-1,0 0 1,0 0 0,0 0-1,0 1 1,0-1-1,0 1 1,-1 0-1,1-1 1,0 1-1,-1 0 1,0 0-1,1 0 1,-1 0-1,0 0 1,0 0-1,0 0 1,0 1-1,-1-1 1,1 0-1,-1 0 1,1 4-1,1 7-27,-1-1-1,-1 1 1,0 0-1,-3 24 1,2-29 52,-1 11 11,0-11 4,1 0 0,1-1 0,-1 1 0,1-1 0,2 14-1,-2-20-31,0-1 0,0 1 0,0-1 0,0 1 0,0-1 0,0 1 0,0-1 0,0 1 0,1-1 0,-1 1 0,0-1-1,0 1 1,0-1 0,1 1 0,-1-1 0,0 0 0,1 1 0,-1-1 0,0 1 0,1-1 0,-1 0 0,0 1 0,1-1 0,-1 0 0,1 0-1,-1 1 1,1-1 0,-1 0 0,1 0 0,-1 0 0,1 1 0,-1-1 0,1 0 0,-1 0 0,1 0 0,-1 0 0,1 0 0,-1 0 0,1 0-1,-1 0 1,1 0 0,-1 0 0,1 0 0,-1-1 0,1 1 0,-1 0 0,0 0 0,1 0 0,-1-1 0,1 1 0,-1 0 0,1 0 0,-1-1-1,0 1 1,1-1 0,3-2-179,-1 1-1,0-1 0,-1 0 0,1 0 1,4-6-1,0-3 23,-1 1 1,0-1-1,5-17 1,-9 24 99,15-40-434</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44.623"/>
    </inkml:context>
    <inkml:brush xml:id="br0">
      <inkml:brushProperty name="width" value="0.05" units="cm"/>
      <inkml:brushProperty name="height" value="0.05" units="cm"/>
    </inkml:brush>
  </inkml:definitions>
  <inkml:trace contextRef="#ctx0" brushRef="#br0">1 65 16756,'0'2'113,"1"0"1,0-1 0,0 1-1,0-1 1,0 1 0,0 0-1,1-1 1,-1 0 0,0 1-1,1-1 1,-1 0 0,1 0 0,0 0-1,-1 0 1,1 0 0,0 0-1,-1 0 1,1 0 0,0-1-1,2 2 1,0-2 46,0 0 0,0 1-1,-1-1 1,1 0 0,0-1 0,0 1 0,0-1-1,-1 0 1,7-2 0,5-2 244,-1-2 0,1 1 0,24-18 0,-39 24-396,6-4 89,0 0 1,0 0 0,-1 0 0,1 0-1,-1-1 1,0 0 0,8-10-1,-42 36 214,13-6-149,-28 33 0,41-43-127,0-1 0,0 0 1,0 1-1,0-1 0,1 1 1,-1 0-1,1 0 0,1 0 1,-1 0-1,1 0 0,-1 0 1,1 0-1,1 1 0,-1 5 1,1-9-17,1 0 0,-1 0 0,1 0 1,0 0-1,-1-1 0,1 1 1,0 0-1,0-1 0,0 1 1,0-1-1,0 1 0,1-1 1,-1 1-1,0-1 0,1 0 0,-1 1 1,1-1-1,-1 0 0,1 0 1,-1 0-1,1 0 0,0-1 1,0 1-1,-1 0 0,1-1 1,0 1-1,0-1 0,0 0 1,0 1-1,0-1 0,2 0 0,8 1 68,0-1-1,1 0 0,18-3 0,7-4 15,65-19-1,1-1-497,-100 26 349,0 1 0,0-1 0,0 1-1,0 0 1,0 0 0,0 0 0,0 0-1,0 1 1,0-1 0,6 3 0,-8-2 22,0 0 1,-1 0 0,1 0-1,0 0 1,-1 0 0,1 0-1,0 1 1,-1-1 0,0 1-1,1-1 1,-1 1 0,0-1-1,0 1 1,0 0 0,0 0-1,0-1 1,0 1 0,0 0-1,-1 0 1,1 0-1,0 4 1,-1-4 34,0 0-1,1 1 1,0-1-1,-1 0 1,1 0-1,0 0 1,0 0 0,0 0-1,0 0 1,0 0-1,0 0 1,1 0-1,-1 0 1,1-1-1,-1 1 1,1 0 0,0-1-1,2 2 1,-1-2 14,0 0 0,0 0 1,0 0-1,0 0 0,0-1 1,0 1-1,0-1 0,0 0 1,0 0-1,0 0 1,0 0-1,0-1 0,6-1 1,17-4 57,0-2-1,38-16 1,-44 15-197,1 1-1,0 0 0,0 2 1,1 1-1,22-3 0,-41 8 100,-1-1-1,0 1 1,0 0 0,0 0-1,0 0 1,0 0 0,1 1-1,-1-1 1,0 1 0,0-1-1,0 1 1,0-1 0,0 1-1,0 0 1,0 0 0,0 0-1,0 1 1,2 1 0,-2 0 19,1 0 1,-1 0-1,-1 0 1,1 0-1,0 1 1,-1-1-1,0 0 1,1 1 0,-1-1-1,0 5 1,0-5 63,0 1 1,0-1-1,0 1 1,1-1-1,0 0 1,-1 0 0,5 6-1,-5-8-77,0 0-1,-1 0 1,1 0-1,0 0 1,0-1-1,0 1 1,0 0 0,0-1-1,0 1 1,0 0-1,0-1 1,0 1-1,0-1 1,1 0-1,-1 1 1,0-1 0,0 0-1,0 0 1,1 0-1,-1 0 1,0 0-1,0 0 1,0 0 0,1 0-1,-1 0 1,0 0-1,2-1 1,34-14-220,-17 6 55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46:44.496"/>
    </inkml:context>
    <inkml:brush xml:id="br0">
      <inkml:brushProperty name="width" value="0.05" units="cm"/>
      <inkml:brushProperty name="height" value="0.05" units="cm"/>
    </inkml:brush>
  </inkml:definitions>
  <inkml:trace contextRef="#ctx0" brushRef="#br0">1 521 14563,'0'1'29,"0"0"0,0 1 0,0-1 0,1 0 0,-1 0 0,1 1 0,-1-1 0,1 0 0,-1 0 0,1 0-1,0 0 1,0 0 0,-1 0 0,1 0 0,0 0 0,0 0 0,0 0 0,0 0 0,0 0 0,0-1 0,0 1 0,0 0 0,0-1 0,1 1 0,-1-1 0,0 1 0,0-1 0,3 1-1,39 5-204,-42-6 187,43 0-57,1-1 0,-1-2 1,49-10-1,132-37-1,-124 25 26,632-87-223,-258 42-232,-4-21 107,258-42 48,-524 106 339,328-2 0,104 63 201,-96-1-234,-327-28-52,696 36 82,-706-23 17,491 38 198,0-23-77,-246-15-166,-366-14 10,284 31-24,-3 21-18,126 16-84,329 47 403,-382-48 191,-330-63-403,0-3 0,122-12 0,316-71-191,-129 14 47,308-33-20,-689 91 193,-23 3-13,1 0 0,-1 1 1,1 1-1,-1 0 0,1 1 0,17 1 1,-30-1-75,1 0 0,-1 1 0,0-1-1,1 0 1,-1 0 0,0 0 0,1 0 0,-1 1 0,0-1 0,0 0 0,1 0 0,-1 1 0,0-1 0,0 0 0,0 1 0,1-1 0,-1 0 0,0 0 0,0 1 0,0-1 0,0 0 0,0 1 0,1-1 0,-1 0 0,0 1 0,0-1 0,0 1 0,0-1 0,0 0 0,0 1 0,0-1 0,0 0 0,0 1 0,-1-1 0,1 0 0,0 1 0,0-1 0,0 0 0,0 1 0,0-1-1,0 0 1,-1 1 0,1-1 0,0 0 0,0 0 0,-1 1 0,1-1 0,-1 1 0,-13 5-24</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52.029"/>
    </inkml:context>
    <inkml:brush xml:id="br0">
      <inkml:brushProperty name="width" value="0.05" units="cm"/>
      <inkml:brushProperty name="height" value="0.05" units="cm"/>
    </inkml:brush>
  </inkml:definitions>
  <inkml:trace contextRef="#ctx0" brushRef="#br0">56 0 13827,'-4'8'215,"1"0"1,-1 0-1,2 0 1,-1 0-1,1 0 0,0 1 1,1-1-1,0 1 1,0-1-1,1 1 1,1 9-1,-2 20 519,-11 100 280,-8 223 877,19-350-1781,2 0 0,0 0 0,0-1 0,0 1 0,4 11 0,-4-21-84,-1 0 0,1 1-1,-1-1 1,1 1 0,-1-1-1,1 0 1,0 1 0,0-1-1,0 0 1,0 0 0,0 0-1,0 0 1,0 0 0,0 0-1,0 0 1,0 0 0,0 0-1,1 0 1,-1 0 0,0-1-1,1 1 1,-1-1 0,0 1-1,1-1 1,-1 1 0,1-1-1,-1 0 1,1 0 0,-1 0-1,1 1 1,-1-2-1,1 1 1,-1 0 0,1 0-1,-1 0 1,1-1 0,-1 1-1,0-1 1,1 1 0,-1-1-1,1 1 1,-1-1 0,0 0-1,2-1 1,6-3 76,-1 0 0,0 0-1,-1-1 1,1 0 0,-1 0 0,8-10 0,37-48 411,-43 53-429,173-257 1387,-101 143-1694,-80 123 118,13-17-458,-14 18 458,1 1 0,-1-1 0,0 1 0,1-1 0,-1 0 0,1 1 0,-1-1 0,1 1 0,-1-1 0,1 1 0,0 0 0,-1-1 0,1 1 0,0 0 0,-1-1 0,1 1 1,0 0-1,-1 0 0,1-1 0,0 1 0,-1 0 0,1 0 0,1 0 0,-2 0 59,0 1 0,0-1 0,0 0 0,0 0 0,1 1 0,-1-1 1,0 0-1,0 1 0,0-1 0,0 0 0,0 1 0,0-1 0,0 0 0,0 1 1,0-1-1,0 0 0,0 1 0,0-1 0,0 0 0,0 1 0,0-1 1,0 0-1,-1 0 0,1 1 0,0-1 0,0 0 0,0 1 0,0-1 1,-1 0-1,1 1 0,-8 7-909</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52.447"/>
    </inkml:context>
    <inkml:brush xml:id="br0">
      <inkml:brushProperty name="width" value="0.05" units="cm"/>
      <inkml:brushProperty name="height" value="0.05" units="cm"/>
    </inkml:brush>
  </inkml:definitions>
  <inkml:trace contextRef="#ctx0" brushRef="#br0">2 1 11306,'-1'36'1561,"1"-1"-921,2 3-304,7-1 1616,5-3-1496,6-2-207,13-12-329,5-7-161,8-18 177,1-7-96,7-14-64</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52.851"/>
    </inkml:context>
    <inkml:brush xml:id="br0">
      <inkml:brushProperty name="width" value="0.05" units="cm"/>
      <inkml:brushProperty name="height" value="0.05" units="cm"/>
    </inkml:brush>
  </inkml:definitions>
  <inkml:trace contextRef="#ctx0" brushRef="#br0">142 81 15019,'-3'0'180,"1"1"-1,-1-1 0,1 1 1,-1 0-1,1-1 1,-1 1-1,1 0 0,-1 0 1,1 1-1,0-1 0,0 0 1,0 1-1,-3 2 1,-25 27 545,24-25-248,-4 6-57,0 0-1,1 1 0,-12 20 1,18-28-333,1 0 0,-1 1 1,1-1-1,0 1 1,0 0-1,0 0 0,1 0 1,0 0-1,0 0 0,1 0 1,0 12-1,0-17-66,0 0 0,0 1-1,1-1 1,-1 0-1,0 0 1,1 0 0,-1 0-1,1 0 1,-1 0 0,1 0-1,0 0 1,-1 0 0,1 0-1,0 0 1,0 0-1,-1 0 1,1 0 0,0 0-1,0-1 1,0 1 0,2 1-1,-1-1 9,0-1-1,1 1 0,-1 0 0,0-1 0,0 0 1,1 0-1,-1 1 0,0-1 0,0 0 1,5-1-1,1-1 34,-1 1 1,1-1-1,-1-1 1,0 0-1,0 0 0,7-4 1,-3 1 61,-1-1 0,1-1 0,-1 0 0,-1 0 0,16-19 0,-20 22-65,-1 0 0,0 0 0,0-1 0,-1 0 0,0 0 0,0 0 0,0 0 0,-1 0 0,1 0 0,-2-1 0,1 1 0,1-13 0,-3 17-81,0 1 1,0-1-1,0 0 0,0 1 1,0-1-1,0 0 1,-1 1-1,1-1 0,-1 1 1,1-1-1,-1 1 1,1-1-1,-1 1 0,0-1 1,0 1-1,0-1 1,0 1-1,0 0 1,0 0-1,0 0 0,0-1 1,-1 1-1,1 0 1,0 0-1,-1 0 0,1 1 1,0-1-1,-1 0 1,1 1-1,-1-1 0,1 0 1,-1 1-1,0 0 1,1-1-1,-1 1 0,1 0 1,-1 0-1,0 0 1,1 0-1,-1 0 0,0 0 1,1 1-1,-3-1 1,1 1-69,0-1 1,-1 1-1,1 0 1,0 0 0,-1 0-1,1 0 1,0 0 0,0 1-1,0-1 1,0 1-1,0 0 1,1 0 0,-1 0-1,0 0 1,1 1-1,0-1 1,-1 1 0,1-1-1,0 1 1,-2 3 0,4 3-330,7-3-63</inkml:trace>
  <inkml:trace contextRef="#ctx0" brushRef="#br0" timeOffset="1">450 1 15435,'-8'2'2521,"-2"5"-1857,0 0 1,0 1-1,1 1 1,-15 16-1,21-21-556,-1 0 0,0 1-1,1 0 1,0-1 0,0 1 0,1 0 0,-1 0 0,1 1-1,0-1 1,0 0 0,1 1 0,0-1 0,-1 7 0,2-11-99,0 0 0,1 1 0,-1-1 0,0 0 0,0 0 0,1 0 0,-1 0 0,1 0 0,-1 0 0,1 0 0,0 0 0,-1 0 0,1-1 0,0 1 0,0 0 0,-1 0 0,1 0-1,0-1 1,0 1 0,0 0 0,0-1 0,0 1 0,0-1 0,0 1 0,0-1 0,0 0 0,0 1 0,0-1 0,1 0 0,-1 0 0,1 0 0,43 3 0,-33-3-7,9 1-19,10-1-142,33 5 0,-56-3 81,0-1 1,0 1 0,0 0 0,-1 0-1,1 1 1,0 0 0,-1 1 0,0 0-1,8 5 1,-14-9 65,0 1-1,0 0 1,-1-1-1,1 1 1,0 0-1,-1-1 1,1 1 0,0 0-1,-1-1 1,1 1-1,-1 0 1,1 0-1,-1 0 1,0 0-1,1 0 1,-1-1 0,0 1-1,0 0 1,1 0-1,-1 0 1,0 0-1,0 0 1,0 0-1,0 0 1,-1 1 0,1 1 0,-1-1 0,0 0 0,0 0 0,0 0 0,0 0 0,0 0 0,0 0 0,-1-1 0,1 1 0,-3 2 0,-5 4 29,1 0 0,-1-2 0,-13 9 0,22-15-14,-10 7-84,0-1 0,0 0 0,0-1 0,0 0 0,-1-1 0,0 0 0,0-1 0,0 0 0,0 0 0,-19 1 0,28-4 65,1 0 0,-1 0-1,0 0 1,1 0 0,-1-1 0,1 1 0,-1 0-1,1-1 1,-1 1 0,1-1 0,-1 1 0,1-1-1,0 0 1,-1 0 0,1 1 0,0-1 0,-1 0-1,1 0 1,0-1 0,0 1 0,0 0 0,0 0-1,0 0 1,0-1 0,-1-1 0,-1-21-294</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53.366"/>
    </inkml:context>
    <inkml:brush xml:id="br0">
      <inkml:brushProperty name="width" value="0.05" units="cm"/>
      <inkml:brushProperty name="height" value="0.05" units="cm"/>
    </inkml:brush>
  </inkml:definitions>
  <inkml:trace contextRef="#ctx0" brushRef="#br0">24 1 15371,'4'34'1182,"-1"0"0,-2 1 0,-1 0-1,-9 65 1,2-39-299,1 4-94,0-12 236,2 85 1,5-134-981,-1-1 0,1 1 0,0-1 0,0 1 0,0-1 0,1 1 0,2 4 1,-4-8-43,0 1 1,1-1 0,-1 1-1,0-1 1,1 1 0,-1-1 0,1 1-1,-1-1 1,0 1 0,1-1 0,-1 0-1,1 1 1,-1-1 0,1 0 0,-1 0-1,1 1 1,-1-1 0,1 0-1,-1 0 1,1 0 0,0 1 0,0-2-11,0 1 1,0 0 0,-1 0 0,1-1 0,0 1 0,-1-1 0,1 1 0,-1 0-1,1-1 1,0 1 0,-1-1 0,1 0 0,-1 1 0,1-1 0,-1 1 0,0-1-1,1 0 1,-1 1 0,0-1 0,1 0 0,-1-1 0,4-8-211,-1 0 1,0-1 0,-1 0-1,0 1 1,-1-1-1,0 0 1,-1-11-1,1-1-510,-1 22 701,0 1 0,0-1 0,0 1 0,0-1 0,0 1 1,0 0-1,1-1 0,-1 1 0,0-1 0,0 1 0,0-1 1,0 1-1,1 0 0,-1-1 0,0 1 0,0 0 0,1-1 0,-1 1 1,0 0-1,1-1 0,-1 1 0,0 0 0,1-1 0,-1 1 1,0 0-1,1 0 0,-1 0 0,1-1 0,-1 1 0,1 0 1,-1 0-1,0 0 0,1 0 0,-1 0 0,1 0 0,-1 0 1,1 0-1,-1 0 0,1 0 0,-1 0 0,0 0 0,1 0 1,-1 0-1,1 0 0,-1 0 0,1 0 0,0 1 0,26 12-102,-18-8 138,3 0 70,1-1 0,-1 0 1,1-1-1,0-1 0,0 0 1,0-1-1,0 0 1,0-1-1,0 0 0,14-3 1,-3 0 126,0-1 0,0-2 0,-1 0 0,33-14 0,-43 15-104,-1 0 0,-1-1 0,1-1 0,-1 0 0,18-14 0,-22 13 41,-15 10-39,-18 13-12,18-7-69,0-1 0,1 1 1,0 0-1,-7 10 0,12-14-10,-1-1 1,1 1-1,0 0 0,-1 0 0,2 0 1,-1 0-1,0 0 0,1 1 1,0-1-1,0 0 0,0 1 0,0 6 1,1-10-9,1 0 1,-1 0 0,1 0-1,-1 0 1,1 0 0,-1 0-1,1 0 1,-1 0 0,1 0-1,0 0 1,0 0 0,0 0-1,-1 0 1,1 0 0,0-1-1,0 1 1,0 0 0,0-1-1,0 1 1,0-1 0,1 1-1,-1-1 1,0 1 0,0-1-1,0 0 1,0 0 0,0 1-1,1-1 1,-1 0 0,0 0-1,0 0 1,0 0 0,1-1-1,0 1 1,6 0 22,-1-1-1,1 0 1,-1-1-1,9-2 1,13-6-23,41-21 1,-44 18-183,1 1 1,29-8-1,-53 19 145,1 0 0,-1 0 0,0 0 0,1 1 0,-1-1 0,1 1-1,-1 0 1,0 0 0,1 1 0,-1-1 0,1 0 0,-1 1 0,0 0 0,1 0-1,-1 0 1,0 0 0,0 1 0,4 1 0,0 2 51,-1 1 1,0 0-1,0 0 0,0 0 0,-1 0 1,6 9-1,2 4-476,-13-18 337</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54.001"/>
    </inkml:context>
    <inkml:brush xml:id="br0">
      <inkml:brushProperty name="width" value="0.05" units="cm"/>
      <inkml:brushProperty name="height" value="0.05" units="cm"/>
    </inkml:brush>
  </inkml:definitions>
  <inkml:trace contextRef="#ctx0" brushRef="#br0">49 1 16460,'-7'9'487,"1"1"1,0 0-1,1 1 1,0-1 0,1 1-1,0 0 1,1 0 0,-4 23-1,6-30-430,1 0-1,0 0 0,0-1 0,0 1 0,0 0 1,0 0-1,1 0 0,0 0 0,0 0 0,0 0 0,0-1 1,1 1-1,-1 0 0,1-1 0,0 1 0,0-1 1,0 0-1,0 0 0,1 0 0,-1 0 0,1 0 1,0 0-1,0-1 0,0 1 0,0-1 0,1 0 1,-1 0-1,0 0 0,7 3 0,-1-3-15,0 1 0,0-1 0,0-1 0,0 1 0,0-2 0,0 1 0,1-1 0,-1-1 0,0 0 0,0 0 0,0 0 0,0-1 0,0-1-1,0 0 1,0 0 0,-1 0 0,0-1 0,10-6 0,-9 5 3,0-1-1,-1 0 0,0 0 1,0 0-1,-1-1 0,1-1 1,7-10-1,-11 13-9,0 0 0,-1-1 0,1 1 0,-1-1 0,-1 0 0,1 0 0,-1 0 0,0-1 0,-1 1 0,1 0 0,0-12-1,-2 15-20,0 0 1,0 0-1,0 0 0,0 0 0,-1 1 0,1-1 0,-1 0 0,0 0 0,0 0 0,0 1 0,0-1 0,-1 0 0,1 1 0,-3-4 0,4 5-11,-1 1 1,0-1-1,1 0 0,-1 1 1,0-1-1,0 1 1,1-1-1,-1 1 0,0-1 1,0 1-1,0 0 1,0-1-1,0 1 1,1 0-1,-1 0 0,0-1 1,0 1-1,-2 0 1,1 0-5,1 1 1,-1-1 0,1 0 0,-1 1 0,1 0 0,-1-1 0,1 1-1,-1 0 1,1 0 0,-1-1 0,1 1 0,0 0 0,0 1 0,-2 0-1,-1 2-3,1 1 0,0-1-1,0 0 1,0 1 0,1 0-1,-1-1 1,1 1 0,0 0-1,1 0 1,-1 0 0,1 1-1,0-1 1,0 0 0,1 0-1,-1 1 1,1-1-1,1 0 1,-1 1 0,2 5-1,-2-8-29,0 0-1,1 0 0,0 0 0,-1-1 0,1 1 0,0 0 0,0 0 0,1-1 0,-1 1 1,1-1-1,-1 1 0,1-1 0,0 0 0,-1 0 0,1 0 0,1 1 0,-1-2 0,0 1 1,0 0-1,1 0 0,-1-1 0,1 1 0,-1-1 0,1 0 0,0 0 0,-1 0 0,1 0 1,0 0-1,0-1 0,0 1 0,-1-1 0,1 0 0,0 0 0,0 0 0,0 0 0,3-1 1,4-1-170,0-1 0,-1 0 0,0 0 1,1-1-1,-1 0 0,-1-1 1,16-10-1,7-5-297</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54.480"/>
    </inkml:context>
    <inkml:brush xml:id="br0">
      <inkml:brushProperty name="width" value="0.05" units="cm"/>
      <inkml:brushProperty name="height" value="0.05" units="cm"/>
    </inkml:brush>
  </inkml:definitions>
  <inkml:trace contextRef="#ctx0" brushRef="#br0">84 258 14443,'-1'3'480,"-1"-1"-1,1 0 1,-1 1 0,0-1-1,0 0 1,1 0 0,-2 0-1,1 0 1,0 0 0,0-1-1,-3 2 1,-4 5 305,2-2-498,0 1-1,1 0 0,0 1 0,-10 14 0,15-21-278,0 0 0,1 0 0,-1 0 0,0 1 0,1-1 0,-1 0 0,1 1 0,-1-1 0,1 0 0,-1 1 0,1-1 0,0 1-1,0-1 1,0 0 0,0 1 0,0-1 0,0 1 0,0-1 0,0 0 0,0 1 0,1-1 0,-1 1 0,0-1 0,1 0 0,0 1 0,-1-1 0,1 0 0,0 0 0,-1 1 0,1-1-1,0 0 1,0 0 0,0 0 0,0 0 0,0 0 0,0 0 0,0 0 0,0-1 0,1 1 0,-1 0 0,0-1 0,2 2 0,4 0 8,1 0 0,-1 0 0,0 0 0,1-1 1,-1 0-1,1 0 0,-1-1 0,9-1 0,65-8 63,-52 5-60,139-13-81,-186-1 988,-31-41 1,32 38-656,10 13-235,1 0-1,-1-1 1,1 0 0,1 0 0,0 0 0,0 0-1,0-1 1,-4-14 0,9 23-50,0 0 0,0 0 0,0 1 1,0-1-1,0 0 0,0 0 0,1 1 0,-1-1 0,0 0 0,0 0 0,0 1 0,1-1 1,-1 0-1,0 1 0,1-1 0,-1 0 0,1 1 0,-1-1 0,1 0 0,-1 1 0,1-1 1,-1 1-1,1-1 0,-1 1 0,1-1 0,0 1 0,-1-1 0,2 1 0,21-8-438,-17 7 295,28-9-583,0-2 0,-1-1 1,-1-1-1,0-2 0,48-32 1,-27 8-63</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55.260"/>
    </inkml:context>
    <inkml:brush xml:id="br0">
      <inkml:brushProperty name="width" value="0.05" units="cm"/>
      <inkml:brushProperty name="height" value="0.05" units="cm"/>
    </inkml:brush>
  </inkml:definitions>
  <inkml:trace contextRef="#ctx0" brushRef="#br0">93 30 11210,'0'0'47,"-1"0"0,1-1 0,0 1 1,0 0-1,-1-1 0,1 1 0,0 0 0,-1 0 0,1-1 0,0 1 0,-1 0 0,1 0 0,0 0 0,-1 0 0,1-1 0,-1 1 0,1 0 0,0 0 0,-1 0 0,1 0 0,0 0 0,-1 0 0,1 0 0,-1 0 0,1 0 0,0 0 0,-1 0 0,1 0 0,-1 1 0,1-1 0,0 0 1,-1 0-1,1 0 0,0 0 0,-1 1 0,1-1 0,0 0 0,-1 0 0,1 1 0,0-1 0,0 0 0,-1 0 0,1 1 0,0-1 0,0 0 0,-1 1 0,-14 20 742,5-1-209,1 0-1,1 0 1,1 1 0,0 0 0,2 0 0,0 0 0,-1 28 0,3-17-99,1 1 1,2-1-1,2 0 1,7 43 0,-7-61-280,1 0 1,1-1 0,0 1 0,10 18 0,-12-28-134,0 1 1,1-1-1,-1 0 0,1 0 1,0-1-1,1 1 0,4 5 1,-6-8-39,0 0 1,0 1 0,0-1-1,0 0 1,0 0-1,0 0 1,0 0-1,1-1 1,-1 1-1,0 0 1,0-1 0,1 0-1,-1 1 1,0-1-1,0 0 1,4 0-1,-4-1-13,0 1-1,0 0 0,0-1 0,-1 1 0,1-1 1,0 0-1,0 1 0,-1-1 0,1 0 0,0 0 1,-1 0-1,1 0 0,-1-1 0,1 1 0,-1 0 1,0-1-1,2-1 0,-1-1 2,1 1 0,-2-1 0,1 1 0,0-1 0,-1 0 0,1 1 0,0-9 0,0 1-34,-1-1 1,0 1 0,-1 0 0,-2-22 0,0 18-77,0 1 0,-8-21-1,9 29 24,-1 1 0,-1-1 0,1 1-1,-1 0 1,0-1 0,0 1-1,0 1 1,-9-10 0,12 14 51,0-1 0,-1 1 0,1-1 1,-1 1-1,1-1 0,-1 1 0,1 0 0,0-1 1,-1 1-1,0 0 0,1-1 0,-1 1 0,1 0 1,-1 0-1,1-1 0,-1 1 0,0 0 0,1 0 0,-1 0 1,1 0-1,-2 0 0,2 0 3,-1 0 0,1 1-1,0-1 1,-1 0 0,1 1 0,0-1 0,0 0-1,0 1 1,-1-1 0,1 1 0,0-1-1,0 0 1,0 1 0,0-1 0,0 1 0,0-1-1,0 0 1,0 1 0,0-1 0,0 1 0,0-1-1,0 1 1,0-1 0,0 4-19,1-1 0,-1 0 0,1 0 0,0 0 0,0 0 0,0 0 0,0 0 0,2 2 0,1 0 27,0 0 0,0 0 0,0 0 0,1-1 0,-1 0 0,1 0 0,0 0 0,0-1 0,0 1 0,1-1 0,-1-1 0,10 5 0,-6-5 26,0 1 0,0-1-1,0-1 1,0 0 0,0 0 0,0-1-1,17-1 1,-9-1 35,0-1 0,-1-1-1,1 0 1,-1-2 0,0 1 0,-1-2 0,1 0-1,24-17 1,-30 18-21,0-2-1,0 0 0,-1 0 1,8-10-1,-13 14-22,-1 0-1,1 0 1,-1-1 0,0 0-1,0 0 1,-1 0 0,0 0-1,1 0 1,-2 0 0,3-10-1,-3 14-8,-1 0 0,0 0-1,0 0 1,0 0 0,0 0 0,0-1-1,0 1 1,0 0 0,0 0 0,0 0-1,0 0 1,-1 0 0,1 0 0,0 0-1,-1 0 1,1 0 0,-1 0 0,0-1-1,1 1 0,-1 1 0,0-1-1,1 1 1,-1 0 0,1-1-1,-1 1 1,1 0-1,-1 0 1,0-1 0,1 1-1,-1 0 1,0 0 0,1 0-1,-1 0 1,0 0-1,1 0 1,-1 0 0,0 0-1,1 0 1,-1 0-1,0 0 1,0 1 0,-2 0 0,-1 0 0,1 1 0,0-1 0,-1 1 0,1 0 0,0 0 0,0 0 0,0 0 0,-4 5 0,-1 2 21,1 0 1,-1 1 0,2 0 0,-1 0 0,1 1-1,1 0 1,0 0 0,1 0 0,0 0 0,0 1 0,1-1-1,1 1 1,0 0 0,1 0 0,0 0 0,0 0-1,3 15 1,-2-23-8,1 0-1,0 1 1,0-1 0,0 0-1,1 0 1,0 0-1,-1 0 1,1 0-1,1 0 1,-1-1-1,0 1 1,1-1 0,0 1-1,0-1 1,5 4-1,-3-3 4,0 0-1,0-1 1,1 0 0,-1 0-1,1-1 1,0 1-1,0-1 1,0-1 0,11 3-1,-1-2-14,0-1-1,0 0 1,-1-2-1,1 1 1,0-2 0,0 0-1,26-8 1,-25 5-50,-1-1 0,0 0 0,0-2 0,-1 0 1,0 0-1,-1-1 0,20-16 0,-25 17-73,1-1 0,-1 0 0,0 0-1,-1-1 1,0 0 0,-1-1 0,0 0 0,0 0 0,-1 0 0,6-17-1,-12 23-169,-4 10 196,-4 11 96,2-1 134,0 1 0,2 0 0,0 1 0,1-1 0,0 1 0,1-1 0,1 25 0,1-39-118,0 0 1,0 0-1,1 0 1,-1 0-1,1 0 1,-1 0 0,1 0-1,-1 0 1,1 0-1,0-1 1,0 1-1,0 0 1,0 0-1,0-1 1,0 1-1,1-1 1,-1 1-1,0-1 1,1 0-1,0 1 1,-1-1-1,1 0 1,-1 0-1,1 0 1,0 0-1,0 0 1,0 0 0,-1-1-1,1 1 1,0-1-1,0 1 1,0-1-1,0 0 1,0 1-1,0-1 1,0 0-1,0-1 1,2 1-1,5-1-1,0 0 0,0-1 0,-1 0 0,1-1 1,-1 1-1,1-2 0,10-5 0,7-6-15,-1-1 0,0-1 0,-1-1 0,-1-1 0,-1-2 0,25-29 0,-4-1-20,62-99 0,-99 140 12,32-56-35,-34 59 34,-1-1 0,0 1 0,0-1 0,-1 1 0,0-1-1,0 0 1,0-10 0,-2 17 4,0 0 1,0-1-1,0 1 0,0 0 0,0-1 0,0 1 0,0 0 1,0-1-1,0 1 0,-1 0 0,1-1 0,-1 1 0,1 0 0,-1 0 1,1-1-1,-1 1 0,0 0 0,1 0 0,-1 0 0,0 0 0,0 0 1,0 0-1,0 0 0,0 0 0,0 0 0,0 0 0,0 1 1,-1-1-1,1 0 0,0 1 0,0-1 0,0 1 0,-1-1 0,1 1 1,0 0-1,-1 0 0,1-1 0,-2 1 0,-3 0-5,1 0-1,0 1 1,0 0 0,0-1-1,0 2 1,0-1 0,0 0-1,1 1 1,-7 3 0,-2 2 61,0 2 0,0-1 1,0 2-1,1-1 0,1 2 1,-1 0-1,2 0 0,0 1 1,0 0-1,1 1 0,0 0 1,1 0-1,1 1 0,-7 17 1,9-20 18,2 0-1,-1 0 1,2 1 0,-1-1 0,2 0 0,-1 1-1,2-1 1,0 22 0,1-25-28,0 0 0,1 0 0,0 0-1,0 0 1,1 0 0,0-1 0,0 1 0,1-1 0,0 0 0,0 0-1,1 0 1,-1 0 0,8 6 0,-5-6-21,1 0 0,0-1-1,0 0 1,1 0 0,-1-1 0,1 0 0,1-1-1,-1 0 1,0 0 0,1-1 0,0 0 0,0-1-1,17 2 1,-6-2-29,-1-1 1,1 0-1,0-2 1,-1-1-1,37-7 0,-49 8-101,-1-1 0,0 0-1,0-1 1,0 0-1,0 0 1,0 0-1,0-1 1,-1 0-1,0 0 1,7-6-1,-10 7 26,1-1 0,-1 0-1,1 0 1,-1 0-1,-1-1 1,1 1 0,0 0-1,-1-1 1,0 0-1,0 0 1,-1 1 0,1-1-1,-1 0 1,0 0-1,1-10 1,-3-26-414</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55.663"/>
    </inkml:context>
    <inkml:brush xml:id="br0">
      <inkml:brushProperty name="width" value="0.05" units="cm"/>
      <inkml:brushProperty name="height" value="0.05" units="cm"/>
    </inkml:brush>
  </inkml:definitions>
  <inkml:trace contextRef="#ctx0" brushRef="#br0">0 0 21253,'0'4'1424,"13"-1"-1272,6-1-144,12-2-8,7 0-376,9 0-2081,6-2 2121,6 2-280,2 2-288</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56.082"/>
    </inkml:context>
    <inkml:brush xml:id="br0">
      <inkml:brushProperty name="width" value="0.05" units="cm"/>
      <inkml:brushProperty name="height" value="0.05" units="cm"/>
    </inkml:brush>
  </inkml:definitions>
  <inkml:trace contextRef="#ctx0" brushRef="#br0">0 81 20924,'13'-11'612,"0"0"-1,1 2 1,0 0-1,1 0 1,23-9-1,-33 15-512,-1 1 0,1 1 0,0-1-1,0 1 1,0-1 0,0 1 0,0 1 0,0-1-1,0 1 1,0 0 0,0 0 0,0 0 0,1 1-1,-1 0 1,0 0 0,0 0 0,-1 1 0,1-1 0,0 1-1,0 0 1,-1 1 0,6 2 0,-8-3-90,0 0 1,0 0-1,1 0 1,-1 0-1,-1 0 1,1 1-1,0-1 1,0 0-1,-1 1 1,0 0 0,1-1-1,-1 1 1,0 0-1,0-1 1,0 1-1,-1 0 1,1 4-1,-1-2 4,0 1-1,0-1 1,-1-1 0,1 1-1,-1 0 1,0 0 0,-1 0-1,1 0 1,-4 6 0,-5 7 49,0-1 1,-1 0 0,-25 30 0,36-47-63,-41 47 136,19-23-32,2 1 0,0 0 0,-18 32 0,36-53-92,0 0 0,0 0 0,0 1-1,0-1 1,1 1 0,0-1 0,0 1-1,0 0 1,0-1 0,1 1 0,0 0-1,0-1 1,0 6 0,1-6-16,0-1 0,0 0 0,0 0 1,0 0-1,0 0 0,1 0 0,0-1 0,-1 1 0,1 0 1,0-1-1,0 1 0,0-1 0,1 0 0,-1 1 0,1-1 1,-1 0-1,1 0 0,0-1 0,4 3 0,5 2-156,-1-1-1,1-1 0,0 0 0,1-1 1,-1 0-1,0 0 0,1-2 1,15 1-1,-4-1-145,0-2 1,-1-1-1,36-7 1,-5-1-213</inkml:trace>
  <inkml:trace contextRef="#ctx0" brushRef="#br0" timeOffset="1">248 887 21173,'-18'28'1000,"21"-21"-976,5-7-24,17-20 304</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0:29.545"/>
    </inkml:context>
    <inkml:brush xml:id="br0">
      <inkml:brushProperty name="width" value="0.05" units="cm"/>
      <inkml:brushProperty name="height" value="0.05" units="cm"/>
    </inkml:brush>
  </inkml:definitions>
  <inkml:trace contextRef="#ctx0" brushRef="#br0">61 3 12771,'-4'4'100,"0"1"0,0 0 0,0 0 0,1 0 0,-1 0 0,2 1 0,-1-1 1,0 1-1,1 0 0,0 0 0,-2 9 0,-1 10 26,-3 36 1,7-49-17,-3 27 236,1 0 1,2 1-1,9 74 1,-7-109-224,0 0 1,0 0-1,0 0 1,1 0-1,0 0 1,4 8-1,-6-12-80,1 0-1,0 0 1,-1 0-1,1-1 1,0 1-1,-1 0 1,1 0-1,0-1 1,0 1-1,0 0 1,0-1-1,0 1 1,-1 0-1,1-1 1,0 0-1,0 1 1,0-1-1,0 1 1,1-1-1,-1 0 1,0 0-1,0 0 0,0 0 1,0 0-1,0 0 1,0 0-1,0 0 1,0 0-1,0 0 1,0 0-1,0-1 1,0 1-1,0 0 1,0-1-1,0 1 1,2-2-1,2-1 134,0 0 0,1-1 0,-1 1 0,-1-2-1,1 1 1,-1 0 0,1-1 0,3-5 0,28-46 908,-25 39-717,69-134 1755,-46 83-1423,-32 64-661,0 1 0,0-1 0,0 1 0,0-1 0,0 1 0,1 0 0,-1 0 0,1 0 0,3-3 0,-6 6-36,1 0 1,-1 0-1,0 0 0,0 0 0,1 0 0,-1 0 0,0 0 0,0 0 1,1 0-1,-1 0 0,0 0 0,1 0 0,-1 0 0,0 0 0,0 0 0,1 0 1,-1 0-1,0 0 0,0 0 0,1 0 0,-1 0 0,0 0 0,0 1 1,1-1-1,-1 0 0,0 0 0,0 0 0,0 0 0,1 1 0,-1-1 0,0 0 1,0 0-1,0 0 0,0 1 0,1-1 0,-1 0 0,0 0 0,0 1 1,0-1-1,5 26-57,-7 104-342,0-77 134,8 85 0,-6-135 250,0 1 0,0-1 1,1 0-1,0 1 1,0-1-1,0 0 0,0 0 1,0 1-1,0-1 0,1 0 1,0 0-1,0 0 1,-1-1-1,2 1 0,-1 0 1,0-1-1,3 3 1,-4-4 9,1-1 1,-1 1 0,0 0-1,1-1 1,-1 1 0,1-1-1,-1 1 1,1-1 0,-1 0-1,1 0 1,-1 0 0,1 0-1,-1 0 1,1 0 0,2 0-1,-1-1 10,1 0-1,0 0 1,-1-1-1,1 1 0,-1-1 1,0 0-1,1 0 1,2-2-1,11-10 77,0 0 1,-1-1-1,-1 0 0,20-28 0,49-76 473,-56 75-208,-2-1 0,-1-1 0,31-84 0,-57 133-1385,1 0 591,-1 0 1,1 0-1,0 0 0,0 0 1,1 6-1,3-1-215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47:17.508"/>
    </inkml:context>
    <inkml:brush xml:id="br0">
      <inkml:brushProperty name="width" value="0.05" units="cm"/>
      <inkml:brushProperty name="height" value="0.05" units="cm"/>
    </inkml:brush>
  </inkml:definitions>
  <inkml:trace contextRef="#ctx0" brushRef="#br0">18385 301 13691,'-86'4'-132,"1"-4"-1,-129-16 1,28 0-46,-237 22-942,277 0 458,-690-5-2218,216-27 2640,-652 4 593,811 25-46,-429-5 745,440-8-636,-373-11-117,3-22-914,326 5-456,-905-54-1531,-1148 57 1878,742 107 4730,852-26-2183,-212 2-1240,900-34-149,1 11 0,2 11 0,-394 108-1,293-33-207,12 34-94,263-101-104,-94 64 0,149-85-31,2 0 1,0 3-1,2 0 0,1 2 0,-45 57 1,66-76-21,1-1 0,0 1 1,1 0-1,0 1 0,1-1 1,0 1-1,0 0 0,1 0 1,0 0-1,1 1 0,0-1 1,1 0-1,0 1 0,0-1 1,1 1-1,1 0 0,0-1 1,0 1-1,1-1 0,0 0 1,1 0-1,0 1 0,1-2 1,0 1-1,0 0 0,1-1 1,0 0-1,13 16 0,-2-5-51,1 0 1,0-1-1,2-1 0,0-1 1,1-1-1,1-1 0,0 0 0,1-2 1,28 13-1,15 4-59,1-4 0,74 19 0,297 58-132,7-31 291,-384-63-4,1330 114 519,5-111-457,456-6 4,561-23-83,-2255 14-26,1486 5-200,-417 4 317,200-36 173,-671 10-96,135-7 83,-4-36-41,1320-299-427,-1782 255-1165,573-224-1,-855 277 1215,201-85 507,-336 136-216,0 0-1,0-1 1,-1 0 0,1 0-1,10-9 1,-16 13-93,-1-1 1,1 0 0,0 0 0,-1 0-1,1 1 1,0-1 0,-1 0-1,0 0 1,1 0 0,-1 0 0,1 0-1,-1 0 1,0 0 0,0 0-1,1 0 1,-1 0 0,0 0 0,0 0-1,0 0 1,0-2 0,-1 2 9,0-1 0,1 0 0,-1 1 1,0-1-1,0 1 0,0-1 0,0 1 1,-1 0-1,1-1 0,0 1 0,0 0 1,-1 0-1,1 0 0,-1-1 0,1 2 1,-3-2-1,-34-18 307,-1 1 0,-1 3 0,-62-18 0,59 20-309,-119-33-183,-2 6-1,-1 8 1,-184-13 0,-510 22-502,168 41 460,450-11 140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0:30.474"/>
    </inkml:context>
    <inkml:brush xml:id="br0">
      <inkml:brushProperty name="width" value="0.05" units="cm"/>
      <inkml:brushProperty name="height" value="0.05" units="cm"/>
    </inkml:brush>
  </inkml:definitions>
  <inkml:trace contextRef="#ctx0" brushRef="#br0">4 111 15939,'-1'1'112,"1"1"-1,-1-1 0,1 1 0,-1-1 1,1 1-1,0-1 0,0 1 0,-1 0 0,1-1 1,0 1-1,0 0 0,1-1 0,-1 1 1,0-1-1,0 1 0,1-1 0,-1 1 1,1-1-1,0 3 0,0-3-24,0-1 0,0 1 0,0 0 0,0 0 0,-1-1 0,1 1 0,1 0 1,-1-1-1,0 1 0,0-1 0,0 1 0,0-1 0,0 0 0,0 1 0,0-1 0,1 0 0,-1 0 0,0 0 0,2 0 0,4-1 124,-1 1 1,1-1-1,-1-1 0,1 1 0,-1-1 0,0-1 0,11-4 0,-8 3-45,-1-1 1,1 0-1,-1-1 1,0 0 0,0 0-1,-1 0 1,0-1-1,0 0 1,-1-1-1,1 1 1,-2-1-1,1-1 1,6-11-1,-12 18-142,1 1-1,-1 0 1,1 0-1,-1-1 1,1 1-1,-1 0 1,0-1-1,1 1 1,-1-1-1,0 1 1,0 0 0,0-1-1,0 1 1,0-1-1,-1 1 1,1 0-1,-1-2 1,1 2-13,-1 1 0,1-1 0,0 1-1,-1-1 1,1 1 0,-1 0 0,1-1 0,-1 1 0,0 0 0,1-1 0,-1 1 0,1 0 0,-1 0 0,1 0 0,-1-1 0,0 1 0,1 0 0,-1 0 0,1 0 0,-1 0 0,0 0 0,1 0-1,-1 0 1,0 0 0,0 1 0,-3 0 5,0 0-1,0 0 0,1 1 0,-1-1 1,1 1-1,-1 0 0,1 0 0,0 0 1,0 0-1,-5 5 0,-1 4-35,0 1-1,1 0 1,1 1 0,0-1-1,0 2 1,1-1-1,1 1 1,0 0 0,1 0-1,0 0 1,1 0-1,-1 26 1,3-36 6,1 0 0,0 0 1,0 0-1,1 1 0,-1-1 1,1 0-1,0 0 0,0 0 0,0 0 1,1 0-1,-1-1 0,3 6 0,-2-8 11,-1 1-1,0-1 0,0 1 0,1-1 0,-1 0 0,1 1 0,-1-1 0,1 0 1,0 0-1,-1 0 0,1 0 0,0-1 0,0 1 0,0 0 0,0-1 1,-1 1-1,1-1 0,0 0 0,0 1 0,0-1 0,0 0 0,0 0 1,0 0-1,0-1 0,0 1 0,0 0 0,2-1 0,11-4 30,-1 0-1,-1-1 1,1-1 0,-1 0-1,0 0 1,0-1 0,19-17-1,-18 14 37,1 0 0,0 1-1,1 1 1,27-13 0,-40 21-55,0 0 1,0 0-1,0 0 1,0 0 0,0 0-1,0 1 1,0-1-1,0 1 1,1 0 0,-1 0-1,0 0 1,0 0-1,0 1 1,0-1-1,0 1 1,0 0 0,0 0-1,0 0 1,0 0-1,0 1 1,-1-1 0,1 1-1,0-1 1,-1 1-1,1 0 1,2 3 0,1 3-12,0 0 0,0 1 0,0-1 0,-1 2 0,-1-1 0,6 14 0,-6-12-11,2 1 0,-1-1 0,10 13 0,-14-22 13,0-1 1,0 0-1,0 0 0,0 1 0,1-1 1,-1 0-1,0 0 0,1 0 1,-1-1-1,1 1 0,-1 0 1,1 0-1,-1-1 0,1 1 0,-1-1 1,1 1-1,0-1 0,-1 0 1,1 0-1,-1 1 0,1-1 0,0 0 1,-1-1-1,1 1 0,0 0 1,-1 0-1,1-1 0,0 1 1,-1-1-1,1 1 0,2-2 0,5-3-1,-1 0 0,1 0 0,-1-1 0,10-9-1,5-3-1,-14 12-15,0 0-1,0 1 1,1 0 0,-1 1 0,1 0-1,16-4 1,-21 7-8,0 0 1,0 1-1,1 0 0,-1 0 1,0 0-1,0 0 1,1 1-1,-1 0 0,0 0 1,0 0-1,0 1 0,0 0 1,0-1-1,-1 2 0,7 3 1,20 19-211,-27-21 153,-1-1-1,1 1 0,0-1 1,1 1-1,-1-1 1,0 0-1,1-1 1,0 1-1,0-1 1,-1 0-1,7 2 1,-10-4 34,0 0 0,0 0 0,0 0 0,0 0 0,0 0 1,0-1-1,1 1 0,-1 0 0,0 0 0,0-1 1,0 1-1,0-1 0,0 1 0,0-1 0,0 1 0,0-1 1,-1 0-1,1 1 0,0-1 0,0 0 0,0 0 1,-1 0-1,1 0 0,0 0 0,-1 1 0,1-1 0,0-1 1,10-34-512,-7 22 411,7-24-313</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0:30.874"/>
    </inkml:context>
    <inkml:brush xml:id="br0">
      <inkml:brushProperty name="width" value="0.05" units="cm"/>
      <inkml:brushProperty name="height" value="0.05" units="cm"/>
    </inkml:brush>
  </inkml:definitions>
  <inkml:trace contextRef="#ctx0" brushRef="#br0">8 2 21645,'0'-2'1600,"-4"2"-1288,1 3 120,3-2-784,0 4 136,0-4-88</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0:31.294"/>
    </inkml:context>
    <inkml:brush xml:id="br0">
      <inkml:brushProperty name="width" value="0.05" units="cm"/>
      <inkml:brushProperty name="height" value="0.05" units="cm"/>
    </inkml:brush>
  </inkml:definitions>
  <inkml:trace contextRef="#ctx0" brushRef="#br0">1 0 17876,'7'13'2016,"0"0"-1400,-7-4-272,-1 1 1561,1-3-2057,4-1-464,5-8 536,-4-5-184,4-3-184</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0:31.659"/>
    </inkml:context>
    <inkml:brush xml:id="br0">
      <inkml:brushProperty name="width" value="0.05" units="cm"/>
      <inkml:brushProperty name="height" value="0.05" units="cm"/>
    </inkml:brush>
  </inkml:definitions>
  <inkml:trace contextRef="#ctx0" brushRef="#br0">1 29 17724,'2'24'1784,"3"-17"-1176,-4-5-280,2-10 649,1-2-617,2-7 40,-6 3-216,-1 1-320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0:35.387"/>
    </inkml:context>
    <inkml:brush xml:id="br0">
      <inkml:brushProperty name="width" value="0.05" units="cm"/>
      <inkml:brushProperty name="height" value="0.05" units="cm"/>
    </inkml:brush>
  </inkml:definitions>
  <inkml:trace contextRef="#ctx0" brushRef="#br0">41 0 16780,'-37'515'3607,"35"-486"-3568,1-6-33,0 1 0,1 0 0,6 33 0,-6-56 0,0 0-1,0 0 1,0 0 0,0 0 0,0 0 0,1 0-1,-1 0 1,0 0 0,1-1 0,-1 1 0,1 0-1,-1 0 1,1 0 0,-1 0 0,1 0 0,0-1-1,-1 1 1,1 0 0,0 0 0,0-1 0,0 1-1,0-1 7,0 0-1,0 0 0,-1 0 1,1 0-1,0 0 0,-1 0 0,1 0 1,0 0-1,-1-1 0,1 1 1,0 0-1,-1-1 0,1 1 0,-1 0 1,1-1-1,-1 1 0,1-1 1,0 1-1,-1 0 0,0-1 1,1 0-1,0 0 0,4-5 119,-1 0-1,0-1 1,7-13-1,3-11 243,-11 21-227,0 1 0,1 0 0,1 0 1,0 0-1,0 0 0,0 1 0,1 0 0,14-15 0,-20 23-134,1-1 0,-1 1 0,1-1 0,0 1 0,-1 0 1,1-1-1,0 1 0,0 0 0,-1 0 0,1-1 0,0 1 0,0 0 0,-1 0 0,1 0 1,0 0-1,0 0 0,-1 0 0,1 0 0,0 0 0,0 0 0,-1 0 0,1 1 0,0-1 1,0 0-1,-1 1 0,1-1 0,0 0 0,-1 1 0,1-1 0,0 0 0,-1 1 0,1-1 1,-1 1-1,1 0 0,-1-1 0,1 1 0,-1-1 0,1 1 0,-1 0 0,1-1 0,-1 1 1,0 0-1,0-1 0,1 3 0,11 32 82,-12-33-89,8 50-12,-2 0-1,-3 0 1,-3 60-1,0-54-55,1-30-63,-1-28 116,0 1-1,0-1 1,0 0 0,0 1-1,0-1 1,0 0 0,0 1-1,0-1 1,0 0-1,1 1 1,-1-1 0,0 0-1,0 1 1,0-1 0,0 0-1,0 1 1,1-1 0,-1 0-1,0 0 1,0 1 0,1-1-1,-1 0 1,0 0-1,0 1 1,1-1 0,-1 0-1,0 0 1,1 0 0,-1 0-1,0 1 1,1-1 0,7-7-330,4-16-211,-1-5-162,10-25-983,39-72 0,-38 92 988</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0:36.085"/>
    </inkml:context>
    <inkml:brush xml:id="br0">
      <inkml:brushProperty name="width" value="0.05" units="cm"/>
      <inkml:brushProperty name="height" value="0.05" units="cm"/>
    </inkml:brush>
  </inkml:definitions>
  <inkml:trace contextRef="#ctx0" brushRef="#br0">14 639 13875,'-2'-11'3555,"-2"8"-2357,0 12-232,2 3-812,1 1 0,0-1 0,1 1 0,1 0 0,2 17 0,-2-22-155,1 0 1,-1 0-1,2 0 0,-1 0 1,1-1-1,0 1 0,1-1 0,0 1 1,6 8-1,-9-14 7,1 0 0,-1 0 1,1-1-1,-1 1 0,1 0 0,0-1 0,0 0 0,0 1 0,0-1 1,0 0-1,0 0 0,0 0 0,0 0 0,0 0 0,1-1 1,-1 1-1,0 0 0,0-1 0,4 0 0,-3 0 16,0 0-1,0-1 0,0 1 1,1-1-1,-1 0 1,0 0-1,0 0 1,0-1-1,0 1 0,-1-1 1,1 1-1,3-4 1,5-4 98,0-1 0,-1-1 0,0 1 1,17-25-1,0-4 190,-2-2 1,-1 0-1,-3-2 1,-1-1-1,23-74 1,-44 123-325,-3 6-38,1 0-1,0 0 1,1 0 0,0 0 0,1 1-1,0-1 1,2 20 0,-1-30 46,0-1-1,0 1 1,0-1 0,0 1 0,0-1-1,1 1 1,-1 0 0,0-1-1,0 1 1,0-1 0,1 1 0,-1-1-1,0 1 1,1-1 0,-1 1 0,1-1-1,-1 1 1,0-1 0,1 0 0,-1 1-1,1-1 1,-1 1 0,1-1-1,-1 0 1,1 0 0,0 1 0,-1-1-1,1 0 1,-1 0 0,2 0 0,-1 0-3,1 0 1,-1 0 0,0 0 0,1-1 0,-1 1-1,1-1 1,-1 1 0,0-1 0,1 1 0,-1-1-1,0 0 1,2-1 0,4-3-24,1-1 0,12-14-1,3-7 84,-1-1 0,-1-1-1,-2-1 1,-1 0 0,21-50-1,-15 22 96,-3 0 0,17-77 0,-32 105-183,-7 28-5,-1 7-8,-17 47-94,-39 155-60,46-151 218,-11 101 0,22-142-3,1-1 0,0 0 1,1 1-1,3 18 1,-3-29-10,-1-1-1,1 1 1,0 0 0,1 0 0,-1-1 0,1 1-1,-1-1 1,1 1 0,0-1 0,0 0-1,1 1 1,-1-1 0,1 0 0,-1-1 0,1 1-1,0 0 1,0-1 0,0 0 0,0 1-1,6 2 1,-8-5 1,1 1-1,-1-1 0,0 1 0,1-1 1,-1 0-1,0 1 0,1-1 1,-1 0-1,1 0 0,-1 0 1,0 0-1,1 0 0,-1 0 0,2-1 1,-2 1-4,0 0 1,-1-1-1,1 1 0,0 0 1,-1-1-1,1 1 1,-1-1-1,1 1 1,-1 0-1,1-1 0,-1 1 1,1-1-1,-1 0 1,0 1-1,1-1 0,-1 1 1,0-1-1,1 0 1,-1 1-1,0-1 1,1 0-1,-1-2-18,0 1 0,0 0-1,0 0 1,0 0 0,0 0 0,0 0 0,-1-1-1,1 1 1,-1 0 0,1 0 0,-1 0-1,0 0 1,0 0 0,0 0 0,0 0 0,0 1-1,-3-4 1,-12-12-492,-1 1 0,0 1 0,-1 0 0,-1 2 1,0 0-1,-37-18 0,24 14-622,-47-36 1,78 53 1164,0-1 0,0 1 0,1-1 0,-1 1 0,0-1 0,1 1 0,-1-1 0,0 0 0,1 1 0,-1-1 0,1 0 0,0 0 1,-1 0-1,1 1 0,-1-1 0,1 0 0,0-1 0,0 2 8,0-1 0,0 1 0,0 0 0,0-1 0,0 1 0,1 0 0,-1-1 0,0 1 0,0 0 0,0 0 0,1-1 0,-1 1 0,0 0 1,1-1-1,-1 1 0,0 0 0,1 0 0,-1 0 0,0-1 0,1 1 0,-1 0 0,0 0 0,1 0 0,-1 0 0,0 0 0,1 0 0,36-3 2061,-26 3-1842,275-19 2226,-249 15-2664</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0:36.748"/>
    </inkml:context>
    <inkml:brush xml:id="br0">
      <inkml:brushProperty name="width" value="0.05" units="cm"/>
      <inkml:brushProperty name="height" value="0.05" units="cm"/>
    </inkml:brush>
  </inkml:definitions>
  <inkml:trace contextRef="#ctx0" brushRef="#br0">230 67 17292,'2'-1'225,"-1"-1"1,1 0 0,-1 0-1,0 0 1,0 0-1,0 0 1,0 0 0,0-1-1,0 1 1,0 0-1,0 0 1,-1-1 0,1-4-1,-1 6-121,-1 0 0,1-1 0,0 1 0,-1 0-1,1 0 1,-1-1 0,1 1 0,-1 0 0,1 0-1,-1 0 1,0 0 0,0 0 0,0 0 0,0 0-1,0 0 1,1 0 0,-2 0 0,1 0 0,0 0 0,0 1-1,0-1 1,0 0 0,0 1 0,-1-1 0,1 1-1,0 0 1,-2-1 0,-3-1-10,1 1-1,-1-1 1,0 2 0,1-1 0,-1 0-1,0 1 1,1 0 0,-1 0 0,0 1-1,1 0 1,-1 0 0,0 0 0,-9 4-1,7-2-88,1 1 0,-1 0 0,0 0 0,1 0 0,0 1 0,0 1 0,0-1 0,-10 12 0,11-10-63,0 0-1,0 1 1,1-1-1,0 1 1,1 0-1,-1 1 0,2-1 1,-5 11-1,7-13 28,-1 0 1,1 0-1,0 0 0,0 0 0,1 0 0,-1 0 0,1 1 0,1-1 0,-1 0 0,1 0 0,0 0 0,3 9 0,-3-13 18,-1 0 1,1-1-1,0 1 0,0 0 0,0-1 1,0 1-1,0 0 0,0-1 0,0 1 1,0-1-1,0 1 0,1-1 0,-1 0 0,1 0 1,-1 1-1,1-1 0,-1 0 0,1 0 1,0-1-1,0 1 0,-1 0 0,1 0 1,0-1-1,0 1 0,0-1 0,0 0 1,-1 0-1,1 1 0,0-1 0,0 0 1,0 0-1,0-1 0,0 1 0,2-1 1,3-1-16,1 0 0,-1 0 1,0-1-1,0 0 0,0-1 0,0 0 1,8-5-1,9-10 54,-1-1 0,-1-1 1,-1 0-1,29-39 0,15-16 308,-55 70-236,-5 10-55,-4 14-94,-1-17 45,-4 57-429,1-37-87,2 0 0,0-1 0,3 25 0,3-32 949,-4-12-426,-1-1 0,0 0 0,1 0 0,-1 0 0,0 0 0,1 1 0,-1-1 1,0 0-1,1 0 0,-1 0 0,0 0 0,1 0 0,-1 0 0,0 0 1,1 0-1,-1 0 0,0 0 0,1 0 0,-1 0 0,0 0 0,1-1 1,-1 1-1,0 0 0,1 0 0,18-18-254,1-10 25</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0:37.181"/>
    </inkml:context>
    <inkml:brush xml:id="br0">
      <inkml:brushProperty name="width" value="0.05" units="cm"/>
      <inkml:brushProperty name="height" value="0.05" units="cm"/>
    </inkml:brush>
  </inkml:definitions>
  <inkml:trace contextRef="#ctx0" brushRef="#br0">124 0 14731,'-44'121'2615,"-22"61"319,64-173-2760,-1-2-35,1-1 0,0 0 0,1 0 0,0 1 0,0-1 0,0 0 0,1 1 0,0 10 0,0-16-116,0 0 1,1 0-1,-1 0 1,0 0 0,1 0-1,-1 0 1,0 0 0,1 0-1,0 0 1,-1-1-1,1 1 1,0 0 0,-1 0-1,1 0 1,0-1 0,0 1-1,-1 0 1,1-1-1,0 1 1,0 0 0,0-1-1,0 1 1,0-1-1,0 0 1,0 1 0,0-1-1,0 0 1,0 0 0,0 1-1,0-1 1,0 0-1,0 0 1,1 0 0,-1 0-1,0 0 1,0-1 0,0 1-1,0 0 1,0 0-1,0-1 1,1 0 0,6-1 66,1-1-1,-1 0 1,14-8 0,-21 10-78,37-21 226,-28 15-150,0 1-1,1 0 1,0 1-1,1 0 1,12-4 0,-22 8-87,-1 1 0,1 0 0,0-1 0,0 1 1,0 0-1,-1 0 0,1 0 0,0 0 0,0 0 1,0 1-1,-1-1 0,1 0 0,0 1 0,0 0 0,-1-1 1,1 1-1,0 0 0,-1 0 0,1 0 0,-1 0 0,1 0 1,-1 0-1,0 0 0,1 0 0,-1 1 0,0-1 1,0 0-1,0 1 0,0-1 0,0 1 0,0 0 0,0-1 1,0 1-1,-1 0 0,1-1 0,-1 1 0,1 0 0,-1 0 1,1 2-1,0 5-17,1 1 0,-1-1 1,-1 1-1,0 0 0,0-1 1,-3 12-1,0-3 82,-1-1 0,0 0-1,-11 24 1,12-32 6,-1 0 0,-1 0 0,1-1-1,-1 0 1,-1 0 0,0 0 0,-12 13 0,16-19-72,-1-1 0,1 1 0,-1 0 0,1-1 0,-1 1 0,0-1 0,0 1 0,0-1 1,0 0-1,0-1 0,0 1 0,0 0 0,0-1 0,0 0 0,0 1 0,0-1 0,0-1 0,0 1 1,0 0-1,0-1 0,0 1 0,0-1 0,0 0 0,0 0 0,0 0 0,0 0 0,0-1 0,1 1 1,-1-1-1,0 0 0,-4-3 0,3 1-108,0 1 0,1 0 0,-1-1 0,0 0 0,1 0 0,0 0 0,0 0 0,0-1 0,1 1 0,-1-1 0,1 1 0,0-1 0,0 0 0,1 0 0,0 0 0,-1 0 0,2 0 0,-2-8 0,6-6-437</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0:37.597"/>
    </inkml:context>
    <inkml:brush xml:id="br0">
      <inkml:brushProperty name="width" value="0.05" units="cm"/>
      <inkml:brushProperty name="height" value="0.05" units="cm"/>
    </inkml:brush>
  </inkml:definitions>
  <inkml:trace contextRef="#ctx0" brushRef="#br0">195 1 18468,'-2'3'2410,"-11"4"-1676,-17 7 241,9-5-734,1 1-1,0 1 0,1 1 1,0 0-1,-28 25 0,47-37-250,0 0 0,-1 0 0,1 1 0,0-1-1,0 0 1,-1 0 0,1 0 0,0 0 0,0 1 0,0-1-1,0 0 1,-1 0 0,1 0 0,0 1 0,0-1 0,0 0-1,0 0 1,0 1 0,0-1 0,-1 0 0,1 0 0,0 1 0,0-1-1,0 0 1,0 0 0,0 1 0,0-1 0,0 0 0,0 0-1,0 1 1,0-1 0,0 0 0,0 0 0,1 1 0,-1-1 0,0 0-1,0 0 1,0 1 0,0-1 0,13 3-357,31-8-299,-30 3 355,6 1-200,0 0 0,0 1 0,39 6-1,-52-5 394,0 0 1,0 1-1,-1 0 0,1 0 1,-1 1-1,1-1 0,-1 1 0,0 1 1,0-1-1,0 1 0,-1 0 1,1 0-1,-1 1 0,0 0 0,5 6 1,-8-8 153,0-1 0,0 1 1,-1 0-1,1-1 0,-1 1 0,0 0 1,0 0-1,0 0 0,0 0 1,0 0-1,-1 0 0,1 0 1,-1 0-1,0 0 0,0 0 1,0 1-1,-1 4 0,0-4 82,0 0-1,-1 0 0,1 0 1,-1 0-1,0 0 1,0-1-1,0 1 0,-1-1 1,1 1-1,-1-1 1,-5 5-1,2-2-7,0-1-1,0 0 1,0-1-1,-1 0 1,0 0 0,0 0-1,0-1 1,0 0-1,0 0 1,-1-1 0,1 0-1,-1 0 1,-13 1-1,18-3-164,-1 1 0,0-1-1,0-1 1,0 1-1,1 0 1,-1-1-1,0 0 1,1 0 0,-1 0-1,0 0 1,1-1-1,-1 1 1,1-1-1,0 0 1,0 0 0,-1 0-1,1-1 1,1 1-1,-1-1 1,0 1-1,0-1 1,1 0 0,0 0-1,-4-6 1,-5-15-263</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0:37.998"/>
    </inkml:context>
    <inkml:brush xml:id="br0">
      <inkml:brushProperty name="width" value="0.05" units="cm"/>
      <inkml:brushProperty name="height" value="0.05" units="cm"/>
    </inkml:brush>
  </inkml:definitions>
  <inkml:trace contextRef="#ctx0" brushRef="#br0">32 42 20740,'-9'14'1633,"3"-11"-1577,-1-6-408,1-11 1176,2-5-456,6-4-416</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47:27.711"/>
    </inkml:context>
    <inkml:brush xml:id="br0">
      <inkml:brushProperty name="width" value="0.05" units="cm"/>
      <inkml:brushProperty name="height" value="0.05" units="cm"/>
    </inkml:brush>
  </inkml:definitions>
  <inkml:trace contextRef="#ctx0" brushRef="#br0">1 339 11803,'45'2'631,"82"15"0,-78-9-587,65 3 0,59-10-7,235-28 0,-234 7-14,1 8 0,324 19 0,-141 33 170,159 12 8,-377-45-176,560 36 375,359-32 319,-243-2-283,132 40-39,-775-45-373,352 6 12,0-23-24,899-90 35,-39-34-199,-469 52 80,-250 43-17,-309 23 40,108-8 19,261-12 30,-488 35-1,249-10 29,-419 10-8,91 5 0,-158-1-61,0 0 0,0 0 0,-1 0 0,1 0 0,0 0 0,0-1 0,0 1 0,0 0 1,0 0-1,-1-1 0,1 1 0,0 0 0,0-1 0,0 1 0,-1-1 0,1 1 0,0-1 1,-1 0-1,1 1 0,0-1 0,-1 1 0,1-1 0,-1 0 0,1 0 0,-1 1 0,1-1 0,-1 0 1,0 0-1,1-1 0,0-1-18,0 0 0,0 0 0,-1 0 0,1 0 0,-1 0 0,0 0 0,0-4 0,-1-14-252</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0:38.447"/>
    </inkml:context>
    <inkml:brush xml:id="br0">
      <inkml:brushProperty name="width" value="0.05" units="cm"/>
      <inkml:brushProperty name="height" value="0.05" units="cm"/>
    </inkml:brush>
  </inkml:definitions>
  <inkml:trace contextRef="#ctx0" brushRef="#br0">1 61 15483,'16'-53'2565,"-9"46"-1522,-3 14-181,-1 19 63,-3-25-911,2 107 835,-14 113 0,0-30-727,11-176-121,1-11-1,-1 0-1,1 0 1,0 0-1,0 0 1,1 0 0,-1 0-1,1 0 1,-1-1 0,1 1-1,2 4 1,-3-8 2,0 1 1,0-1-1,1 1 1,-1-1-1,0 0 1,0 1-1,0-1 1,1 0-1,-1 0 1,0 1-1,0-1 0,1 0 1,-1 0-1,0 1 1,1-1-1,-1 0 1,0 0-1,1 0 1,-1 1-1,0-1 1,1 0-1,-1 0 1,1 0-1,-1 0 1,0 0-1,1 0 0,-1 0 1,0 0-1,1 0 1,-1 0-1,1 0 1,-1 0-1,0 0 1,1 0-1,15-11 101,11-23 111,89-160 668,-22 33-241,-67 116-565,-8 13-616,1 1 1,42-51 0,-53 75-255,-7 9 149,-13 15-221,-12 5 58</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0:38.880"/>
    </inkml:context>
    <inkml:brush xml:id="br0">
      <inkml:brushProperty name="width" value="0.05" units="cm"/>
      <inkml:brushProperty name="height" value="0.05" units="cm"/>
    </inkml:brush>
  </inkml:definitions>
  <inkml:trace contextRef="#ctx0" brushRef="#br0">1 0 17044,'19'15'1552,"2"1"-1064,1 1-224,0 0 240,0-3-256,1-1-48,0-4-184,4-6-224</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0:39.255"/>
    </inkml:context>
    <inkml:brush xml:id="br0">
      <inkml:brushProperty name="width" value="0.05" units="cm"/>
      <inkml:brushProperty name="height" value="0.05" units="cm"/>
    </inkml:brush>
  </inkml:definitions>
  <inkml:trace contextRef="#ctx0" brushRef="#br0">1 56 11827,'3'2'227,"0"0"0,-1 1 1,1-1-1,0 1 1,-1 0-1,0 0 1,1 0-1,-1 0 0,0 0 1,-1 0-1,1 1 1,2 5-1,10 46 1486,-11-44-1081,27 206 2091,0-1-1878,-29-211-832,1 4 60,0-1 0,0 1 0,1-1 0,7 15 0,-10-21-44,1-1 1,0 0-1,-1 1 0,1-1 0,0 0 0,0 0 1,0 0-1,0 0 0,0 0 0,0 0 0,0 0 0,1 0 1,-1 0-1,0-1 0,0 1 0,1 0 0,-1-1 1,0 1-1,1-1 0,-1 1 0,1-1 0,-1 0 0,0 1 1,1-1-1,-1 0 0,1 0 0,-1 0 0,1 0 1,-1-1-1,1 1 0,-1 0 0,0 0 0,1-1 1,-1 1-1,0-1 0,3-1 0,3-2 88,0 0 0,-1 0 0,1-1 0,-1 0-1,0 0 1,0 0 0,-1-1 0,7-9 0,37-57 614,-42 61-618,81-141 766,91-216 0,-178 366-1009,-1 1 0,1-1-1,-1 1 1,1-1 0,-1 1 0,1 0-1,0 0 1,0-1 0,0 1 0,0 0 0,0 0-1,2-2 1,-3 3 54,1 1 0,-1 0 0,1-1 0,-1 1 1,0 0-1,1 0 0,-1-1 0,0 1 0,1 0 0,-1 0 0,0 0 0,0-1 0,0 1 0,0 0 1,0 0-1,0 0 0,0 1 0,2 11-652</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0:50.383"/>
    </inkml:context>
    <inkml:brush xml:id="br0">
      <inkml:brushProperty name="width" value="0.05" units="cm"/>
      <inkml:brushProperty name="height" value="0.05" units="cm"/>
    </inkml:brush>
  </inkml:definitions>
  <inkml:trace contextRef="#ctx0" brushRef="#br0">104 6 15731,'0'0'40,"0"0"-1,0-1 0,0 1 0,0 0 1,0 0-1,0 0 0,-1 0 1,1 0-1,0 0 0,0-1 0,0 1 1,0 0-1,0 0 0,0 0 1,-1 0-1,1 0 0,0 0 0,0 0 1,0 0-1,0 0 0,0 0 0,-1 0 1,1 0-1,0 0 0,0 0 1,0 0-1,0 0 0,-1 0 0,1 0 1,0 0-1,0 0 0,0 0 0,0 0 1,-1 0-1,1 0 0,0 0 1,0 0-1,0 0 0,0 0 0,0 0 1,-1 0-1,1 1 0,-8 7 490,-6 13 53,5-3-286,0 1 1,2-1 0,0 2 0,-7 33 0,-7 82-156,16-97-122,2-1-1,2 1 1,1 0-1,2-1 1,8 40-1,-9-72-17,0 0 0,0 0 0,1 0-1,0-1 1,0 1 0,0 0 0,6 7 0,-7-10 3,0-1 1,0 0-1,0 0 1,0 0-1,0 0 1,0 0-1,1 0 1,-1 0-1,0 0 1,1 0-1,-1-1 1,0 1-1,1-1 1,-1 1-1,1-1 1,-1 1-1,1-1 0,-1 0 1,1 0-1,-1 1 1,1-1-1,-1 0 1,1 0-1,0-1 1,-1 1-1,1 0 1,-1-1-1,1 1 1,2-2-1,6-3 52,0-1 0,-1 0-1,1-1 1,-1 0 0,-1 0-1,1-1 1,11-15 0,-8 11 9,22-26 111,-1-1-1,-2-2 0,-2-1 1,-2-1-1,-1-1 1,-3-2-1,-1 0 1,-3-1-1,-2-1 0,13-57 1,-33 155-214,3-14 15,-3-4-94,-6 108-1706,9-79-1975,-2 133 192,1-147 3205</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0:50.850"/>
    </inkml:context>
    <inkml:brush xml:id="br0">
      <inkml:brushProperty name="width" value="0.05" units="cm"/>
      <inkml:brushProperty name="height" value="0.05" units="cm"/>
    </inkml:brush>
  </inkml:definitions>
  <inkml:trace contextRef="#ctx0" brushRef="#br0">21 18 13747,'3'-13'925,"-1"8"-378,-1 9 247,-15 313 2906,1-2-2441,16-282-1046,-3-33-207,0 0 1,0 1-1,0-1 1,0 0-1,0 1 1,0-1-1,0 0 1,0 1-1,1-1 0,-1 0 1,0 1-1,0-1 1,0 0-1,1 1 1,-1-1-1,0 0 0,0 0 1,1 1-1,-1-1 1,0 0-1,1 0 1,-1 0-1,0 1 0,1-1 1,-1 0-1,1 0 5,0 0-1,-1-1 0,1 1 1,0 0-1,-1-1 0,1 1 1,-1 0-1,1-1 0,0 1 1,-1-1-1,1 1 0,-1-1 1,0 1-1,1-1 0,-1 1 1,1-1-1,-1 1 0,1-2 1,58-104 559,-14 25-246,-22 42-241,49-77 366,-62 103-640,0 0 0,1 1 0,0 0-1,0 1 1,1 0 0,17-11 0,-14 15-1530,-26 14 1113</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0:51.254"/>
    </inkml:context>
    <inkml:brush xml:id="br0">
      <inkml:brushProperty name="width" value="0.05" units="cm"/>
      <inkml:brushProperty name="height" value="0.05" units="cm"/>
    </inkml:brush>
  </inkml:definitions>
  <inkml:trace contextRef="#ctx0" brushRef="#br0">0 1 15723,'15'20'1401,"1"6"-969,-2 4-184,5 7 496,-1 3-96,5 2-408,-3-2-504,9-7 264,1-7-56,-3-28-96</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0:54.739"/>
    </inkml:context>
    <inkml:brush xml:id="br0">
      <inkml:brushProperty name="width" value="0.05" units="cm"/>
      <inkml:brushProperty name="height" value="0.05" units="cm"/>
    </inkml:brush>
  </inkml:definitions>
  <inkml:trace contextRef="#ctx0" brushRef="#br0">1 70 16772,'9'-7'503,"2"0"1,-1 1-1,1 0 1,-1 1-1,1 0 1,1 1-1,-1 0 1,16-3-1,-6 2-287,0 0-1,0 2 0,35-2 1,-45 4-193,-1 1 0,1 1 0,-1 0 0,1 0 1,-1 1-1,0 0 0,1 1 0,-1 1 1,12 5-1,-19-8-24,-1 0 1,1 0 0,-1 0-1,1 1 1,-1 0-1,1-1 1,-1 1 0,0 0-1,0 0 1,0 0-1,0 0 1,0 0 0,-1 1-1,1-1 1,-1 1-1,1-1 1,-1 1 0,0-1-1,0 1 1,0 0-1,0 0 1,0-1-1,-1 1 1,1 0 0,-1 0-1,0 0 1,0 0-1,0-1 1,0 1 0,-1 5-1,-1-1 2,-1-1 0,1 0 0,-1 0-1,0 0 1,0 0 0,-1 0 0,0-1-1,0 0 1,0 0 0,-1 0 0,1 0-1,-7 4 1,-2 1 5,0-1-1,-1 0 1,0-1 0,-27 11 0,23-11-139,18-8 124,0 0 1,0 0-1,0 0 0,0 0 0,0 0 1,-1 0-1,1 0 0,0 0 1,0 0-1,0 0 0,0 0 0,0 1 1,-1-1-1,1 0 0,0 0 1,0 0-1,0 0 0,0 0 0,0 0 1,0 1-1,0-1 0,0 0 0,0 0 1,-1 0-1,1 0 0,0 0 1,0 1-1,0-1 0,0 0 0,0 0 1,0 0-1,0 0 0,0 0 1,0 1-1,0-1 0,0 0 0,0 0 1,0 0-1,0 0 0,0 1 0,0-1 1,1 0-1,-1 0 0,8 6-257,19 6-78,-18-9 201,3 2 60,0 1 1,-1 0 0,1 1 0,-1 0 0,0 1 0,17 16 0,-24-20 102,-1 0 1,0 0-1,1 0 1,-1 1 0,-1-1-1,1 1 1,-1 0 0,0 0-1,0 0 1,0 0-1,-1 0 1,0 1 0,0-1-1,0 0 1,0 1-1,-1-1 1,0 0 0,0 1-1,-2 8 1,0-4 106,-1 0 1,0 0 0,0 0-1,-1-1 1,-1 0 0,1 1-1,-1-2 1,-1 1 0,0-1-1,0 1 1,-8 7-1,5-7 85,0 0 0,0 0-1,-1-1 1,1-1 0,-2 1 0,1-2-1,-1 1 1,-20 7 0,23-11-116,0-1 1,0 0 0,0 0 0,-1-1-1,1 0 1,0-1 0,-1 0 0,1 0-1,0-1 1,0 0 0,-10-2 0,12 1-166,0 1 1,0-1 0,0-1-1,0 1 1,0-1 0,0 0-1,1 0 1,-1-1 0,1 1-1,0-1 1,0-1 0,1 1-1,-1-1 1,-6-8 0,10 12 21,0-1 1,0 1 0,0-1 0,1 1 0,-1-1 0,0 1 0,1-1 0,-1 1-1,1-1 1,-1 0 0,1 1 0,0-1 0,-1 0 0,1 1 0,0-1 0,0 0-1,0 1 1,1-1 0,-1 0 0,0 1 0,1-1 0,-1 0 0,1 1 0,-1-1-1,1 1 1,0-1 0,0 1 0,-1-1 0,1 1 0,0-1 0,0 1 0,1 0 0,-1 0-1,0-1 1,0 1 0,1 0 0,-1 0 0,0 0 0,1 0 0,1 0 0,19-10-501</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0:55.138"/>
    </inkml:context>
    <inkml:brush xml:id="br0">
      <inkml:brushProperty name="width" value="0.05" units="cm"/>
      <inkml:brushProperty name="height" value="0.05" units="cm"/>
    </inkml:brush>
  </inkml:definitions>
  <inkml:trace contextRef="#ctx0" brushRef="#br0">363 0 17972,'1'0'92,"1"1"0,-1-1 0,0 0 0,0 0 0,0 1 0,0-1 0,0 1 0,0-1 0,0 1-1,0-1 1,0 1 0,0 0 0,0-1 0,0 1 0,0 0 0,-1 0 0,1 0 0,0 0 0,0-1 0,-1 1 0,1 0 0,-1 0 0,1 0 0,-1 1 0,1-1 0,0 2 0,-1-1 26,0 1 0,0-1 0,0 0 0,-1 1 0,1-1 0,-1 1 0,1-1 0,-1 1 0,0-1 0,0 0 0,0 0 0,-1 3 0,-5 7 259,0-1 1,-1 0 0,-16 18 0,4-10-207,-1-1 0,-1 0 1,0-2-1,-1 0 0,-1-2 1,-35 16-1,-44 27 33,99-54-197,1-1 0,-1 1 1,0 0-1,1 0 0,0 0 0,0 0 1,0 1-1,-4 5 0,7-8-7,-1 0 0,0 0 0,1 0 0,0 0-1,-1 0 1,1 0 0,0 0 0,-1 1 0,1-1-1,0 0 1,0 0 0,0 0 0,0 0 0,0 1 0,0-1-1,0 0 1,0 0 0,1 0 0,-1 0 0,0 1-1,1-1 1,-1 0 0,1 0 0,-1 0 0,1 0 0,0 0-1,-1 0 1,1 0 0,0 0 0,0-1 0,0 1-1,-1 0 1,1 0 0,0 0 0,0-1 0,0 1 0,2 0-1,7 5-7,0 0 1,1-1-1,0 0 0,0-1 0,0 0 0,19 3 0,76 9-48,-55-10-167,-42-5 102,7 2-201,0-1 0,0 0 0,0-2 0,1 0 0,17-2 0,-13-4-127</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0:55.649"/>
    </inkml:context>
    <inkml:brush xml:id="br0">
      <inkml:brushProperty name="width" value="0.05" units="cm"/>
      <inkml:brushProperty name="height" value="0.05" units="cm"/>
    </inkml:brush>
  </inkml:definitions>
  <inkml:trace contextRef="#ctx0" brushRef="#br0">151 1 19780,'-7'7'2297,"1"0"-1991,0 0-1,1 0 1,0 0 0,1 1 0,0-1 0,-6 15 0,-15 53 472,20-61-741,-16 65 95,20-70-135,-1 0 0,1-1 0,1 1 0,-1 0 0,1 0 0,1-1 0,2 12 0,-3-18 0,1 0 0,0 0-1,0 0 1,0 0 0,0 0-1,0 0 1,0 0 0,0-1-1,1 1 1,-1 0 0,1-1-1,-1 1 1,1-1 0,0 0-1,0 1 1,-1-1 0,1 0-1,0 0 1,0 0 0,0 0-1,0-1 1,0 1 0,0 0-1,0-1 1,3 1 0,7 0-14,-1 1 1,0-2-1,19 0 1,-14-1 0,1 1 4,4 0-71,1 0-1,42 7 1,-59-6 54,0 0 0,0 1 1,1-1-1,-1 1 0,-1 0 1,1 0-1,0 1 0,0-1 1,-1 1-1,0 0 0,1 0 1,-1 1-1,0-1 0,-1 1 1,1 0-1,-1 0 0,6 8 1,-8-9 22,1 1 0,-1-1 0,0 1 1,0-1-1,0 1 0,0 0 1,-1 0-1,0-1 0,1 1 1,-1 0-1,0 0 0,-1-1 1,1 1-1,-1 0 0,0 0 1,0-1-1,0 1 0,0-1 0,-1 1 1,1-1-1,-1 1 0,0-1 1,-3 5-1,-4 4 89,0 1 0,-1-2-1,0 1 1,-18 14 0,15-14 39,-1-1 0,0 0 0,-1-1 0,0-1 0,-1 0 1,-31 13-1,42-20-120,1-1 0,-1 1 1,1-1-1,-1 0 1,1 0-1,-1-1 0,1 1 1,-1-1-1,0 0 0,0 0 1,1-1-1,-1 0 1,1 1-1,-1-1 0,1-1 1,-1 1-1,1-1 0,-1 1 1,1-1-1,0-1 1,0 1-1,0-1 0,0 1 1,1-1-1,-1 0 0,1 0 1,-1-1-1,1 1 1,0-1-1,0 1 0,-2-6 1,0 1-9,1-1 0,0 1 0,0-1 0,1 0 0,0 0 0,0-1 0,1 1 0,0-1 0,0-11 0,-4-50-140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0:56.052"/>
    </inkml:context>
    <inkml:brush xml:id="br0">
      <inkml:brushProperty name="width" value="0.05" units="cm"/>
      <inkml:brushProperty name="height" value="0.05" units="cm"/>
    </inkml:brush>
  </inkml:definitions>
  <inkml:trace contextRef="#ctx0" brushRef="#br0">1 74 18428,'20'-1'2024,"14"-2"-1151,5-3-377,14-3 1336,3-2-680,4 1-448,0-2-287,-4 4-722,-4 1-679,-11 4 840,-6 0-144,-15 3-136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31:29.620"/>
    </inkml:context>
    <inkml:brush xml:id="br0">
      <inkml:brushProperty name="width" value="0.05" units="cm"/>
      <inkml:brushProperty name="height" value="0.05" units="cm"/>
    </inkml:brush>
  </inkml:definitions>
  <inkml:trace contextRef="#ctx0" brushRef="#br0">143 0 15851,'-14'36'861,"-37"69"0,35-77-754,1 1 0,2 1-1,-14 42 1,26-69-99,0 1 0,0 1 0,0 0 0,0-1 0,1 1 0,-1 6 0,1-10-12,0 0 1,0 0-1,0 0 0,0 0 1,1 0-1,-1 0 0,0 0 1,1 0-1,-1 0 0,0 0 1,1 0-1,-1 0 1,1 0-1,0 0 0,-1-1 1,1 1-1,0 0 0,-1 0 1,1-1-1,0 1 0,0 0 1,-1-1-1,1 1 1,0-1-1,0 1 0,0-1 1,0 0-1,0 1 0,0-1 1,0 0-1,0 1 0,2-1 1,9 0-59,1 0-1,-1 0 1,1-1 0,-1-1 0,24-6 0,22-2-156,-49 9 174,0 0 0,0 1 1,-1 0-1,1 1 0,0 0 0,0 0 0,15 5 0,-21-5 32,1 1-1,0 0 1,0-1-1,-1 2 1,1-1-1,-1 0 1,0 1-1,1-1 1,-1 1-1,0 0 0,-1 0 1,1 0-1,-1 0 1,1 1-1,-1-1 1,0 1-1,0-1 1,0 1-1,1 5 1,1 4 7,-1 0 1,0 1 0,-1-1-1,-1 1 1,0 0 0,-1 0 0,0-1-1,-1 1 1,-1 0 0,-4 17-1,-3 6 215,-1-1 0,-25 56 0,19-53 357,-31 51-1,40-79-340,0 0-1,0-1 0,-1 0 0,-1 0 1,1-1-1,-1 0 0,-1 0 1,0-1-1,-14 9 0,23-16-215,0 0-1,-1-1 1,1 1 0,-1 0-1,1-1 1,-1 1-1,1-1 1,-1 1-1,0-1 1,1 0-1,-1 0 1,0 0-1,1 0 1,-1 0-1,1 0 1,-1 0-1,0 0 1,1-1-1,-1 1 1,1 0 0,-1-1-1,0 0 1,1 1-1,0-1 1,-1 0-1,1 0 1,-1 0-1,1 0 1,0 0-1,0 0 1,-1 0-1,1 0 1,0 0-1,0-1 1,0 1-1,0 0 1,1-1-1,-3-2 1,0-3 97,-1-1-1,1 0 1,0 1-1,1-1 1,0-1-1,-2-13 1,0-38-88,4-6-15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48:36.802"/>
    </inkml:context>
    <inkml:brush xml:id="br0">
      <inkml:brushProperty name="width" value="0.05" units="cm"/>
      <inkml:brushProperty name="height" value="0.05" units="cm"/>
    </inkml:brush>
  </inkml:definitions>
  <inkml:trace contextRef="#ctx0" brushRef="#br0">0 86 13259,'8'8'122,"0"-1"0,0-1 0,1 1-1,0-2 1,0 1 0,0-1 0,1-1 0,-1 1 0,13 2 0,-4-2-151,1-2 0,-1 0 1,0-1-1,32-1 0,73-12-113,16-1 120,-87 14 176,57 11 1,14 0 41,-52-11-81,124-13 0,68-28-90,110-8-104,141 34 62,-144 6 113,597-15 89,-1 41 451,-921-17-593,868 39 517,-1-40-408,-584-13-127,1009-41-393,-426 43 162,129 23 287,-829-23-18,353-9 17,-402 22 273,234 32-1,-214 2 253,-117-21-1492,1-4 0,77 6 0,-121-17 227,43-6 0,-28-1-159</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0:58.021"/>
    </inkml:context>
    <inkml:brush xml:id="br0">
      <inkml:brushProperty name="width" value="0.05" units="cm"/>
      <inkml:brushProperty name="height" value="0.05" units="cm"/>
    </inkml:brush>
  </inkml:definitions>
  <inkml:trace contextRef="#ctx0" brushRef="#br0">165 2 16516,'0'0'42,"0"0"0,0 0 1,0 0-1,0 0 0,0-1 1,0 1-1,0 0 1,0 0-1,0 0 0,0 0 1,0 0-1,0 0 1,-1 0-1,1 0 0,0 0 1,0 0-1,0 0 0,0 0 1,0 0-1,0-1 1,0 1-1,0 0 0,-1 0 1,1 0-1,0 0 1,0 0-1,0 0 0,0 0 1,0 0-1,0 0 0,0 0 1,0 0-1,-1 0 1,1 0-1,0 0 0,0 0 1,0 1-1,0-1 1,0 0-1,0 0 0,0 0 1,0 0-1,-1 0 0,1 0 1,0 0-1,0 0 1,0 0-1,0 0 0,0 0 1,0 0-1,0 0 1,0 1-1,0-1 0,0 0 1,0 0-1,0 0 0,0 0 1,0 0-1,0 0 1,0 0-1,-1 1 0,-4 11 992,-3 19-133,-109 565 987,110-563-1876,-2 7 1,-4 59 1,13-96-12,0 0 0,0 0 0,0 0 0,0 0 0,1 0 0,-1 0 0,2 4 0,-2-7-1,0 0 1,0 1 0,0-1 0,0 0 0,1 0-1,-1 1 1,0-1 0,0 0 0,0 0 0,0 0-1,1 1 1,-1-1 0,0 0 0,0 0 0,1 0 0,-1 0-1,0 1 1,0-1 0,1 0 0,-1 0 0,0 0-1,0 0 1,1 0 0,-1 0 0,0 0 0,0 0-1,1 0 1,-1 0 0,0 0 0,1 0 0,-1 0 0,14-11 108,9-20 186,34-62 0,-19 28-19,28-37-77,84-100-1,-141 191-484,18-24-862,-26 32 1080,0 1 1,1 0-1,-1 0 0,-1-1 0,1 1 0,0 0 1,-1-1-1,1 1 0,-1-1 0,1 1 1,-1-1-1,0 1 0,0-1 0,-1-3 0,-6-13-519</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0:58.455"/>
    </inkml:context>
    <inkml:brush xml:id="br0">
      <inkml:brushProperty name="width" value="0.05" units="cm"/>
      <inkml:brushProperty name="height" value="0.05" units="cm"/>
    </inkml:brush>
  </inkml:definitions>
  <inkml:trace contextRef="#ctx0" brushRef="#br0">4 452 14795,'-2'58'1657,"1"-7"-849,1-2-296,3-4 736,4-2-208,1-8-280,4-5-343,4-12-826,4-10-271,0-15 528,0-7-184,-3-11-136</inkml:trace>
  <inkml:trace contextRef="#ctx0" brushRef="#br0" timeOffset="1">507 1 16532,'-5'32'1608,"-2"22"-968,-6 8-232,0 9 616,2 5-63,1-1-201,1-1-216,3-9-240,4-8-96,3-12-208,3-8-128,4-7-416,-3-6-256,0-8-689,-3-7 1161,7-9-264,0-8-192</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0:58.948"/>
    </inkml:context>
    <inkml:brush xml:id="br0">
      <inkml:brushProperty name="width" value="0.05" units="cm"/>
      <inkml:brushProperty name="height" value="0.05" units="cm"/>
    </inkml:brush>
  </inkml:definitions>
  <inkml:trace contextRef="#ctx0" brushRef="#br0">0 115 15315,'0'2'118,"0"1"-1,1-1 0,-1 0 0,0 1 0,1-1 1,0 0-1,-1 0 0,1 0 0,0 1 1,0-1-1,0 0 0,0 0 0,1 0 1,-1 0-1,0-1 0,1 1 0,-1 0 1,1-1-1,0 1 0,0-1 0,-1 1 1,1-1-1,0 0 0,0 1 0,0-1 1,0 0-1,1-1 0,-1 1 0,0 0 1,0 0-1,1-1 0,-1 0 0,0 1 1,0-1-1,1 0 0,-1 0 0,5-1 1,1 0 75,0 0 0,0-1 0,0 0 1,-1 0-1,1-1 0,-1 0 0,1 0 1,-1-1-1,11-7 0,-7 3 37,0 0-1,-1-1 0,15-16 0,-21 21-142,-1 0 0,0 0 0,1-1 0,-1 1 1,-1-1-1,1 0 0,-1 0 0,0 1 0,0-2 0,0 1 0,1-10 0,-3 15-75,1-1 0,-1 1-1,0-1 1,0 0 0,0 1 0,0-1-1,0 1 1,0-1 0,0 0 0,0 1 0,0-1-1,0 1 1,0-1 0,0 1 0,0-1-1,0 0 1,0 1 0,-1-1 0,1 1 0,0-1-1,0 1 1,-1-1 0,1 1 0,0-1-1,-1 1 1,1-1 0,-1 1 0,1-1-1,-1 1 1,1 0 0,0-1 0,-1 1 0,1 0-1,-1-1 1,0 1 0,1 0 0,-1 0-1,1 0 1,-1-1 0,1 1 0,-1 0 0,0 0-1,1 0 1,-1 0 0,1 0 0,-1 0-1,1 0 1,-1 0 0,0 0 0,1 0-1,-1 0 1,0 1 0,-3 0 14,1 1-1,-1-1 1,1 1 0,0-1 0,0 1-1,0 0 1,-5 5 0,-4 6-17,0 0 1,2 1 0,-1 1-1,2 0 1,0 0 0,1 1-1,0-1 1,1 2 0,1-1-1,1 1 1,-4 20 0,8-32-18,0 0 1,0 1 0,1 0 0,0-1 0,0 1 0,1 6-1,-1-11 6,0 1-1,0-1 0,1 0 0,-1 0 1,0 0-1,1 1 0,-1-1 0,1 0 1,-1 0-1,1 0 0,0 0 0,0 0 1,-1 0-1,1 0 0,0 0 0,0 0 0,0-1 1,0 1-1,0 0 0,0 0 0,0-1 1,0 1-1,0-1 0,0 1 0,1-1 1,-1 1-1,0-1 0,0 0 0,1 1 1,-1-1-1,0 0 0,2 0 0,5-1-4,0 1 0,0-2-1,-1 1 1,1-1-1,0 0 1,-1-1 0,0 1-1,1-2 1,-1 1 0,9-7-1,12-8-3,27-23-1,-47 35 14,87-75 84,-63 52-35,-31 28-47,0 1 0,0-1 1,0 0-1,0 0 0,-1 1 0,1-1 0,0 0 1,0 1-1,0-1 0,0 1 0,1-1 0,-1 1 1,0 0-1,0-1 0,2 1 0,-3 0-2,1 0 1,-1 0-1,0 1 0,1-1 1,-1 0-1,0 0 0,1 1 0,-1-1 1,0 0-1,0 0 0,1 1 1,-1-1-1,0 0 0,0 1 0,1-1 1,-1 0-1,0 1 0,0-1 0,0 0 1,1 1-1,-1-1 0,0 0 1,0 1-1,0-1 0,0 1 0,0-1 1,0 0-1,0 2 0,0 5 22,0 0 0,-1 0 0,-3 14 0,2-9-10,0 3 0,-1-2 0,2-1 0,-1 1 0,2-1 1,-1 1-1,2 0 0,0-1 0,3 19 1,-4-30-15,1 1-1,-1-1 1,1 1 0,-1-1 0,1 1 0,0-1 0,0 0 0,-1 1 0,1-1-1,0 0 1,0 0 0,0 0 0,1 1 0,-1-1 0,0 0 0,0-1 0,0 1 0,1 0-1,-1 0 1,0 0 0,3 0 0,-1 0-1,-1-1-1,0 0 0,1 0 1,-1 0-1,1 0 1,-1 0-1,0 0 1,1 0-1,-1-1 1,0 1-1,1-1 1,2-1-1,5-2-40,-2-1 0,1 0-1,-1 0 1,1-1 0,10-10 0,-13 11-42,0 0 0,-1-1 0,0 0 0,0 0 0,0 0 0,-1-1 1,1 0-1,-2 0 0,1 0 0,-1 0 0,0 0 0,-1-1 0,1 1 0,-2-1 1,1 0-1,-1 0 0,0-8 0,1-18-240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0:59.352"/>
    </inkml:context>
    <inkml:brush xml:id="br0">
      <inkml:brushProperty name="width" value="0.05" units="cm"/>
      <inkml:brushProperty name="height" value="0.05" units="cm"/>
    </inkml:brush>
  </inkml:definitions>
  <inkml:trace contextRef="#ctx0" brushRef="#br0">20 1 18428,'-10'19'1920,"5"1"-1424,3-2-304,-1-1 985,9-9-865,3-4-8,3-6-296</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00.247"/>
    </inkml:context>
    <inkml:brush xml:id="br0">
      <inkml:brushProperty name="width" value="0.05" units="cm"/>
      <inkml:brushProperty name="height" value="0.05" units="cm"/>
    </inkml:brush>
  </inkml:definitions>
  <inkml:trace contextRef="#ctx0" brushRef="#br0">118 144 15515,'4'-44'3248,"-4"44"-3206,0 0 0,0-1 1,0 1-1,0-1 0,0 1 0,0 0 0,0-1 0,0 1 0,0 0 0,0-1 0,-1 1 1,1 0-1,0-1 0,0 1 0,0 0 0,0-1 0,0 1 0,-1 0 0,1 0 0,0-1 1,0 1-1,-1 0 0,1-1 0,0 1 0,0 0 0,-1 0 0,1 0 0,0-1 1,-1 1-1,1 0 0,0 0 0,-1 0 0,1 0 0,-1 0 0,0 0 55,-1 1 0,1 0 0,0 0 0,-1 0 0,1 0 0,0 0 0,0 0 0,0 0 0,0 0 0,0 1 0,0-1 0,0 0 0,-1 3 0,-8 12 150,0 1-1,2 0 0,-12 32 0,-13 60-109,19-46-114,13-56-30,0-1 0,0 1 0,1 0 0,0 0 0,0-1 0,3 15 1,-3-20 4,0-1 0,1 1 0,-1 0 1,0 0-1,0 0 0,1 0 0,-1 0 1,1 0-1,-1-1 0,1 1 1,-1 0-1,1 0 0,-1-1 0,1 1 1,0 0-1,-1-1 0,1 1 1,0 0-1,0-1 0,0 1 0,-1-1 1,1 1-1,0-1 0,0 0 1,0 1-1,0-1 0,0 0 0,0 0 1,0 0-1,-1 1 0,1-1 1,0 0-1,0 0 0,0 0 0,0-1 1,0 1-1,0 0 0,0 0 0,0 0 1,1-1-1,3-1-3,-1 0 0,1 0 1,-1 0-1,0-1 0,0 1 0,5-5 0,5-6 17,1 0-1,-2-2 0,0 0 0,0 0 0,-1-1 0,12-24 0,1-6 175,22-57 1,-34 68-6,-2-1-1,10-54 1,-29 146-282,3 0 0,4 96 0,1-141 101,1 0 1,0 1-1,0-1 1,7 21-1,-8-30-2,1 0 0,-1 0 0,1 0-1,0 0 1,0 0 0,0-1 0,0 1 0,0 0-1,0-1 1,0 1 0,0-1 0,1 1-1,-1-1 1,1 1 0,-1-1 0,1 0 0,-1 0-1,1 0 1,0 0 0,0 0 0,-1 0-1,1 0 1,0-1 0,0 1 0,0-1-1,0 1 1,0-1 0,0 0 0,0 0 0,0 1-1,0-1 1,0-1 0,0 1 0,0 0-1,0 0 1,2-2 0,8-2-10,0 0-1,-1-2 1,0 1 0,0-1 0,13-10-1,-10 6-10,2 1 0,18-9-1,-29 17 12,0-1 0,0 0 0,-1 1 0,1 0 0,0 0 0,0 0-1,0 1 1,0-1 0,0 1 0,0 1 0,0-1 0,6 2 0,-7-2 0,-1 1 1,1 1 0,-1-1 0,1 0 0,-1 1 0,0 0 0,0 0 0,1 0 0,-2 0-1,1 0 1,0 1 0,0-1 0,-1 1 0,1 0 0,-1-1 0,0 1 0,3 6 0,1 3-20,0 0 1,-1 0 0,5 22-1,-7-22 38,1 0 0,0 0 0,9 16 0,-11-26 0,-1 0-1,1-1 1,0 1-1,0-1 1,0 1-1,0-1 1,0 0-1,0 1 1,1-1-1,-1 0 1,0-1-1,0 1 1,1 0-1,-1-1 1,1 1-1,-1-1 1,1 0-1,-1 0 1,0 0 0,3 0-1,-1 0 2,0 0 0,0 1 1,0-1-1,0 1 0,0 0 0,0 0 0,0 1 0,0-1 1,5 3-1,-3 2-9,0-1 0,-1 1 1,1 0-1,-1 0 0,-1 0 0,1 1 1,-1 0-1,0-1 0,-1 2 1,1-1-1,-1 0 0,-1 1 0,0-1 1,0 1-1,2 12 0,0 7 14,-1 0-1,-2 1 1,-2 31 0,1-35 86,-2 1 1,0-1-1,-2 0 1,-1 0 0,0 0-1,-10 23 1,14-46-88,1 0 0,0 1 0,-1-1 0,0 0 1,1 0-1,-1 0 0,1 0 0,-1 0 0,0 0 0,0 0 0,0 0 0,0-1 0,1 1 0,-1 0 1,0 0-1,0-1 0,-2 2 0,3-2-7,-1 0 1,1 0-1,-1 0 1,0 0-1,1 0 1,-1 0 0,1-1-1,-1 1 1,1 0-1,-1 0 1,0 0-1,1 0 1,-1-1-1,1 1 1,-1 0-1,1-1 1,-1 1-1,1 0 1,-1-1-1,1 1 1,0 0-1,-1-1 1,1 1-1,-1-1 1,-3-5 16,1 1 0,0 0 0,0-1 0,-4-11-1,-5-15 23,1 0-1,1-1 1,2-1-1,1 0 1,2 0 0,1 0-1,1-53 1,3 81-84,1-1 1,0 0-1,0 1 1,0-1-1,1 0 1,0 1 0,0 0-1,0-1 1,1 1-1,0 0 1,0 0-1,1 1 1,0-1-1,5-6 1,-2 6 57,-1 0 1,1 0-1,1 1 0,-1 0 0,1 0 1,0 1-1,0 0 0,0 0 0,0 1 1,12-3-1,28-7-145</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00.680"/>
    </inkml:context>
    <inkml:brush xml:id="br0">
      <inkml:brushProperty name="width" value="0.05" units="cm"/>
      <inkml:brushProperty name="height" value="0.05" units="cm"/>
    </inkml:brush>
  </inkml:definitions>
  <inkml:trace contextRef="#ctx0" brushRef="#br0">12 1 19916,'0'24'1449,"-6"-8"-1417,3-5-328,3-7 968</inkml:trace>
  <inkml:trace contextRef="#ctx0" brushRef="#br0" timeOffset="1">12 333 19788,'0'20'2065,"-3"-3"-1521,0-8 1048,3-16-1256,1-8-672,-1-2 336,-1 0-144,-5 0-160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01.253"/>
    </inkml:context>
    <inkml:brush xml:id="br0">
      <inkml:brushProperty name="width" value="0.05" units="cm"/>
      <inkml:brushProperty name="height" value="0.05" units="cm"/>
    </inkml:brush>
  </inkml:definitions>
  <inkml:trace contextRef="#ctx0" brushRef="#br0">0 5 17508,'3'-4'1640,"0"14"-1160,3 7-224,1 16 808,0 11-247,3 12-401,-1 7-200,1 7-200,-3 1-48,-4-8-272,-2-5-160,-2-15-473,-5-8-583,-7-17 1160,-3-8-264,-4-17-208</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01.751"/>
    </inkml:context>
    <inkml:brush xml:id="br0">
      <inkml:brushProperty name="width" value="0.05" units="cm"/>
      <inkml:brushProperty name="height" value="0.05" units="cm"/>
    </inkml:brush>
  </inkml:definitions>
  <inkml:trace contextRef="#ctx0" brushRef="#br0">0 175 16147,'12'-15'417,"1"1"0,0 1 0,1 0 0,0 0 0,1 2 0,0 0 0,1 0 0,0 2 0,0 0 0,1 0 0,22-6 0,-17 8-206,0 0 0,0 2 0,0 0 0,0 2 0,1 1-1,0 0 1,-1 2 0,45 4 0,-57-3-193,-1 1 0,1 0 0,-1 1 0,0 0 0,0 0 0,0 1 0,0 0 0,0 1 0,13 9 0,-19-11-13,1-1 0,-1 1-1,0 0 1,0 1 0,0-1-1,0 0 1,-1 1 0,1 0-1,-1 0 1,0 0 0,0 0-1,0 0 1,-1 0 0,1 0-1,-1 0 1,0 1-1,0-1 1,-1 0 0,1 1-1,-1-1 1,0 1 0,0-1-1,-1 6 1,-2 2 19,1-1-1,-2 1 1,0-1 0,0 0-1,-1 0 1,-1 0 0,0 0 0,0-1-1,-1 0 1,-15 18 0,6-11 21,0-1 1,-1-1 0,0 0 0,-37 23-1,43-32-294,1 0 0,-1-1 0,0 0 0,0 0 0,-1-2-1,1 1 1,-1-2 0,0 1 0,0-2 0,0 1 0,-15-1-1,22-2-471,6 0 265,10 7-323</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02.184"/>
    </inkml:context>
    <inkml:brush xml:id="br0">
      <inkml:brushProperty name="width" value="0.05" units="cm"/>
      <inkml:brushProperty name="height" value="0.05" units="cm"/>
    </inkml:brush>
  </inkml:definitions>
  <inkml:trace contextRef="#ctx0" brushRef="#br0">41 236 18612,'0'-3'595,"0"-17"742,0 19-1294,0 1 0,0 0 0,0-1 0,0 1 0,0 0 0,0-1 0,0 1 0,0 0 0,0-1 1,0 1-1,0 0 0,0-1 0,0 1 0,0 0 0,0-1 0,0 1 0,0 0 0,-1-1 0,1 1 0,0 0 0,0 0 0,0-1 0,-1 1 0,1 0 0,0-1 0,0 1 0,0 0 0,-1 0 0,1 0 0,0-1 0,-1 1 0,1 0 0,0 0 0,0 0 1,-1 0-1,1-1 0,0 1 0,-1 0 0,1 0 0,-1 0 0,-1 2 49,1 0 0,0 1 0,0-1 1,-1 0-1,1 0 0,0 1 0,1-1 1,-1 1-1,0-1 0,1 1 0,0-1 0,-1 1 1,1 4-1,-1 3 21,-8 43-44,-2 54-1,11-107-69,0 1-1,0 0 1,0 0-1,0 0 1,-1 0 0,1 0-1,1 0 1,-1 0-1,0-1 1,0 1-1,0 0 1,0 0-1,1 0 1,-1 0-1,0 0 1,1-1-1,-1 1 1,0 0-1,1 0 1,-1-1-1,2 2 1,-1-2 0,-1 0 0,1 0-1,0 0 1,-1 0 0,1 0 0,-1 0 0,1 0 0,0-1 0,-1 1 0,1 0 0,-1 0 0,1-1-1,-1 1 1,1-1 0,-1 1 0,1 0 0,-1-1 0,1 1 0,-1-1 0,1 1 0,0-2-1,24-34-25,11-32 22,-32 59 8,0 0 0,-1 0 1,0-1-1,-1 1 0,3-16 0,-8 26-102,-4 11 34,5-9 67,1 0 1,-1 0-1,1 1 1,-1-1-1,1 1 1,-1 5-1,2-9 1,1 0 0,-1 1 0,0-1 0,0 0 0,0 0 0,0 0 0,0 0 0,0 1 1,1-1-1,-1 0 0,0 0 0,0 0 0,0 0 0,0 0 0,1 0 0,-1 0 0,0 1 0,0-1 0,0 0 0,1 0 0,-1 0 0,0 0 0,0 0 0,1 0 0,-1 0 0,0 0 0,0 0 1,0 0-1,1 0 0,-1 0 0,0 0 0,0 0 0,0 0 0,1 0 0,-1-1 0,0 1 0,0 0 0,0 0 0,1 0 0,-1 0 0,0 0 0,0 0 0,0 0 0,0-1 0,0 1 0,1 0 1,-1 0-1,10-6 59,80-57 108,-63 46-1220,-1-1-1,-1 0 0,-1-2 0,43-45 1,-37 25 172,-1-2-303</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02.556"/>
    </inkml:context>
    <inkml:brush xml:id="br0">
      <inkml:brushProperty name="width" value="0.05" units="cm"/>
      <inkml:brushProperty name="height" value="0.05" units="cm"/>
    </inkml:brush>
  </inkml:definitions>
  <inkml:trace contextRef="#ctx0" brushRef="#br0">148 0 11707,'1'8'432,"0"0"0,0 0 0,-1 0 0,0 0 0,0 0 0,-1 0 0,0 0 0,0-1 0,-4 14 0,-1 8 1015,-22 199 2794,26-192-3836,2-1 1,1 1-1,2-1 1,11 52-1,-13-86-401,7 27 80,-8-27-91,0-1 0,0 1 0,0 0 0,1 0 0,-1 0 0,0-1 0,0 1 0,1 0 1,-1-1-1,1 1 0,-1 0 0,1-1 0,-1 1 0,1 0 0,-1-1 0,1 1 0,-1-1 0,1 1 1,0-1-1,-1 1 0,1-1 0,0 1 0,-1-1 0,1 0 0,0 1 0,-1-1 0,1 0 0,0 0 1,0 0-1,0 1 0,0-2-10,0 0 0,-1 1 0,1-1 1,-1 1-1,0-1 0,1 0 1,-1 1-1,1-1 0,-1 0 0,0 1 1,0-1-1,1 0 0,-1 0 0,0 1 1,0-1-1,0 0 0,0 0 0,0 0 1,0 1-1,0-1 0,0 0 0,0 0 1,0 1-1,0-1 0,-1-1 0,-5-23-192,6 23 183,-15-36-112,-1 0-1,-1 1 1,-2 1-1,-24-33 1,6 8 649,37 61-503,0 0 0,0-1 0,0 1 0,-1 0 0,1-1 0,0 1 0,0 0 1,0 0-1,0-1 0,0 1 0,0 0 0,0 0 0,0-1 0,0 1 1,0 0-1,0-1 0,0 1 0,0 0 0,0 0 0,0-1 0,0 1 1,0 0-1,0-1 0,0 1 0,1 0 0,-1 0 0,0-1 0,0 1 1,0 0-1,0 0 0,1-1 0,-1 1 0,0 0 0,0 0 0,0 0 1,1 0-1,-1-1 0,0 1 0,0 0 0,1 0 0,-1 0 0,0 0 0,1 0 1,-1 0-1,0-1 0,0 1 0,1 0 0,13-2 130,-14 2-117,29-3-209,0-1-1,-1-2 1,45-14-1,-29 6 19</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48:50.678"/>
    </inkml:context>
    <inkml:brush xml:id="br0">
      <inkml:brushProperty name="width" value="0.05" units="cm"/>
      <inkml:brushProperty name="height" value="0.05" units="cm"/>
    </inkml:brush>
  </inkml:definitions>
  <inkml:trace contextRef="#ctx0" brushRef="#br0">14918 654 12795,'-505'4'1096,"0"-40"-1419,157 8-226,-3741-214 589,3257 203 121,-993-65-29,76 4-396,801 103-435,659 13 201,-360 66 0,-50 68 166,19 59 331,-3 79 95,569-230-107,3 5 1,3 5-1,-177 144 1,237-168-189,1 2-1,3 2 1,2 2 0,2 2 0,2 1 0,2 2 0,3 2 0,-36 84-1,49-91 169,2 0-1,2 2 1,2 0-1,3 0 1,2 1-1,2 1 1,3-1-1,2 1 1,2 0-1,12 85 1,-3-92 188,2 0 1,2 0-1,2-2 1,2 1-1,2-2 1,2-1-1,51 78 1,-29-61-67,2-1 1,4-2 0,1-2-1,83 69 1,-33-43 167,4-5 0,224 124 1,-175-124 71,286 98 0,186-7 92,9-55-360,539 7 37,10-72-69,3957-250-236,-2947-114 431,-1311 122-14,-616 119-130,321-138 1,-69-47-38,-386 180-38,207-167 0,-279 196-10,-2-3-1,60-72 0,-84 85-10,-2-1 1,-2-2 0,-2-1-1,24-53 1,-39 66 4,0-1 0,-2 0-1,-2-1 1,-1 0 0,-1-1 0,-2 1 0,-2-1 0,-1 0 0,-4-38 0,-1 34 20,-2 0 0,-2 0 1,-1 1-1,-2 0 1,-2 1-1,-2 0 0,-33-67 1,-15 2 84,-109-138 0,137 196-72,-86-106-119,-6 6 0,-274-244-1,321 321 30,-2 4 0,-105-62-1,-27 16-56</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03.389"/>
    </inkml:context>
    <inkml:brush xml:id="br0">
      <inkml:brushProperty name="width" value="0.05" units="cm"/>
      <inkml:brushProperty name="height" value="0.05" units="cm"/>
    </inkml:brush>
  </inkml:definitions>
  <inkml:trace contextRef="#ctx0" brushRef="#br0">0 0 15827,'1'1'89,"1"-1"0,-1 0-1,0 1 1,0-1 0,0 1 0,0-1-1,1 1 1,-1-1 0,0 1-1,0 0 1,0 0 0,0-1-1,0 1 1,0 0 0,-1 0 0,1 0-1,0 0 1,0 0 0,-1 0-1,1 0 1,0 0 0,-1 1-1,1-1 1,-1 0 0,0 0 0,1 2-1,3 37 426,-3-26 43,2 49 228,-3-32-785,2 1-1,1-1 0,1 0 0,10 35 0,-13-64-35,-1 0-1,1 0 1,0 0 0,0 0 0,0 0 0,0-1 0,0 1 0,0 0 0,0 0-1,0-1 1,1 1 0,-1-1 0,1 1 0,-1-1 0,1 0 0,-1 0 0,1 1 0,0-1-1,3 1 1,-3-1-15,0-1 0,1 0 0,-1 0 0,0 1 0,1-1 0,-1-1 0,0 1 0,1 0 0,-1 0 0,0-1-1,0 1 1,1-1 0,-1 0 0,0 0 0,0 0 0,0 0 0,4-2 0,4-5-152,1 0-1,-1 0 1,-1-1 0,1 0-1,-2-1 1,1 0 0,12-20-1,45-84-308,-65 111 520,31-58 335,-32 61-329,0 0 0,0 0 0,0 0 0,0 0 1,0 1-1,0-1 0,1 0 0,-1 0 0,0 0 1,0 0-1,0 0 0,0 1 0,0-1 0,0 0 0,0 0 1,1 0-1,-1 0 0,0 0 0,0 0 0,0 0 1,0 0-1,1 0 0,-1 0 0,0 1 0,0-1 1,0 0-1,0 0 0,0 0 0,1 0 0,-1 0 1,0 0-1,0 0 0,0 0 0,1 0 0,-1-1 1,0 1-1,0 0 0,0 0 0,0 0 0,0 0 1,1 0-1,-1 0 0,0 0 0,0 0 0,0 0 1,0 0-1,0 0 0,1-1 0,-1 1 0,0 0 0,0 0 1,0 0-1,0 0 0,0 0 0,0-1 0,0 1 1,0 0-1,0 0 0,0 0 0,0 0 0,1-1 1,-1 1-1,0 0 0,0 0 0,0 0 0,0 0 1,0-1-1,3 24 589,-1 31 36,-6 18-76,1 39-33,3-111-529,0 0 0,0 0 0,0 0 0,0 1 0,0-1 0,-1 0 0,1 0 0,0 1-1,0-1 1,0 0 0,0 0 0,0 0 0,0 1 0,0-1 0,1 0 0,-1 0 0,0 0 0,0 1 0,0-1 0,0 0-1,0 0 1,0 0 0,0 1 0,0-1 0,0 0 0,1 0 0,-1 0 0,0 0 0,0 1 0,0-1 0,0 0-1,1 0 1,-1 0 0,0 0 0,0 0 0,0 0 0,1 1 0,9-9-8</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04.135"/>
    </inkml:context>
    <inkml:brush xml:id="br0">
      <inkml:brushProperty name="width" value="0.05" units="cm"/>
      <inkml:brushProperty name="height" value="0.05" units="cm"/>
    </inkml:brush>
  </inkml:definitions>
  <inkml:trace contextRef="#ctx0" brushRef="#br0">1 95 13403,'1'-1'117,"1"1"0,0-1-1,-1 1 1,1 0 0,0 0 0,-1-1 0,1 1-1,0 0 1,-1 1 0,1-1 0,0 0 0,0 0 0,-1 1-1,1-1 1,-1 1 0,1-1 0,0 1 0,-1 0-1,1 0 1,-1 0 0,1 0 0,-1 0 0,0 0 0,1 0-1,-1 0 1,0 0 0,0 0 0,2 3 0,1 3 399,0 0 1,0 1 0,0-1 0,4 16-1,6 10 716,-14-32-1201,1-1 1,-1 1 0,0-1-1,1 1 1,-1-1 0,0 1-1,1-1 1,-1 1-1,0-1 1,1 1 0,-1-1-1,1 0 1,-1 1 0,1-1-1,-1 0 1,1 1 0,-1-1-1,1 0 1,0 0-1,-1 0 1,1 1 0,-1-1-1,1 0 1,-1 0 0,1 0-1,0 0 1,-1 0-1,1 0 1,0 0 0,0-1 7,1 1 1,-1-1-1,1 0 1,-1 1-1,0-1 1,1 0-1,-1 0 1,0 0-1,0 0 1,0 0 0,2-2-1,3-5 67,0 0 0,9-17 0,-12 20-35,17-30 70,-8 13-101,1 1 0,22-29-1,-34 48-48,1 1 0,-1-1 0,1 0-1,0 1 1,-1-1 0,1 1 0,0 0 0,0-1 0,4-1-1,-5 3 6,0 0 0,-1 0-1,1 0 1,0 0-1,-1 0 1,1 0-1,0 0 1,0 0-1,-1 0 1,1 1-1,0-1 1,-1 0-1,1 0 1,0 1-1,-1-1 1,1 0 0,0 1-1,-1-1 1,1 1-1,-1-1 1,1 1-1,-1-1 1,1 1-1,-1-1 1,1 1-1,-1 0 1,1-1-1,-1 1 1,0 0 0,1-1-1,-1 1 1,0 0-1,0-1 1,0 1-1,1 0 1,-1 0-1,0 0 1,5 20-63,-1 0 0,-1-1 0,-1 1 0,-1 0 0,-2 25 1,2 14-156,-1-54 171,0 0 18,0-1 0,1 1 0,-1 0 0,1-1 0,0 1 0,0-1 0,1 1 0,-1-1 0,1 1 0,1-1 0,2 5 0,1-7-61</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07.352"/>
    </inkml:context>
    <inkml:brush xml:id="br0">
      <inkml:brushProperty name="width" value="0.05" units="cm"/>
      <inkml:brushProperty name="height" value="0.05" units="cm"/>
    </inkml:brush>
  </inkml:definitions>
  <inkml:trace contextRef="#ctx0" brushRef="#br0">22 400 14555,'-4'6'1387,"1"-2"-794,1-1 1,0 1 0,0 0-1,0 0 1,1 0 0,-1 0-1,1 0 1,-1 7 0,5-10 655,4-6-735,8-10-122,136-178 539,-10 13-675,-133 170-249,0 1-1,1 1 1,0-1 0,10-6 0,-19 14-7,0 1 0,1 0 0,-1-1-1,0 1 1,1 0 0,-1-1 0,1 1 0,-1 0-1,0-1 1,1 1 0,-1 0 0,1 0 0,-1 0 0,1 0-1,-1-1 1,1 1 0,-1 0 0,1 0 0,-1 0-1,1 0 1,-1 0 0,1 0 0,-1 0 0,1 0-1,-1 0 1,1 1 0,-1-1 0,0 0 0,1 0-1,-1 0 1,1 0 0,-1 1 0,1-1 0,-1 0-1,0 1 1,1-1 0,-1 0 0,1 0 0,-1 1-1,0-1 1,1 1 0,-1-1 0,0 0 0,0 1-1,1-1 1,-1 1 0,0-1 0,0 1 0,1 0-1,1 24-20,-2-23 19,-5 58-63,-3 0 0,-26 100-1,10-54 43,8-32-925,13-92-394,1-3 924</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07.799"/>
    </inkml:context>
    <inkml:brush xml:id="br0">
      <inkml:brushProperty name="width" value="0.05" units="cm"/>
      <inkml:brushProperty name="height" value="0.05" units="cm"/>
    </inkml:brush>
  </inkml:definitions>
  <inkml:trace contextRef="#ctx0" brushRef="#br0">371 30 15739,'11'-5'553,"-4"1"-253,0 0 0,0 1 1,0 0-1,1 1 0,-1-1 0,1 1 0,0 1 0,-1 0 0,9-1 0,-15 2-213,0 0 0,-1 0 0,1 0 0,0 0 0,0 1-1,0-1 1,-1 0 0,1 0 0,0 1 0,0-1 0,-1 0-1,1 1 1,0-1 0,-1 1 0,1-1 0,0 1 0,-1-1-1,1 1 1,-1-1 0,1 1 0,-1 0 0,1-1 0,-1 1-1,1 0 1,-1-1 0,1 2 0,-1 0 29,1 0-1,-1 0 1,0 0 0,0 0-1,0 0 1,0 0 0,0 0-1,0 0 1,0-1 0,-2 5 0,0 1 81,0 0 1,-1 0-1,0-1 1,0 1-1,-5 7 1,-11 12 74,-1-2-1,-1 0 1,-2-1 0,-33 27 0,9-14-72,-72 44 0,-28 0-87,147-80-116,-1 0 1,1 0-1,0 0 0,-1 0 1,1 1-1,-1-1 0,1 0 0,0 0 1,-1 0-1,1 1 0,0-1 0,-1 0 1,1 1-1,0-1 0,0 0 0,-1 1 1,1-1-1,0 0 0,0 1 1,0-1-1,-1 0 0,1 1 0,0-1 1,0 1-1,0-1 0,0 1 0,0-1 1,0 0-1,0 1 0,0-1 0,0 1 1,0-1-1,0 0 0,0 1 1,0 0-1,1 0-3,0 0 1,0 0-1,0 0 1,-1 0-1,1-1 0,1 1 1,-1 0-1,0 0 1,0-1-1,0 1 1,0-1-1,2 1 0,41 11-70,-41-11 72,47 9 171,120 22-1270,-148-30 759,0 0-1,0-2 0,0 0 0,0-1 1,37-8-1,-22 0-203</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08.479"/>
    </inkml:context>
    <inkml:brush xml:id="br0">
      <inkml:brushProperty name="width" value="0.05" units="cm"/>
      <inkml:brushProperty name="height" value="0.05" units="cm"/>
    </inkml:brush>
  </inkml:definitions>
  <inkml:trace contextRef="#ctx0" brushRef="#br0">326 152 16027,'-2'-4'245,"0"1"0,0-1-1,1 0 1,0 0-1,-1 0 1,1 1 0,1-1-1,-1 0 1,0-1-1,1 1 1,0 0-1,0 0 1,0 0 0,1 0-1,-1 0 1,1 0-1,0 0 1,0 0 0,0 0-1,0 0 1,1 1-1,3-7 1,-2 6-55,0-1-1,1 1 1,-1 0 0,1 1 0,0-1-1,0 1 1,0 0 0,1-1-1,-1 2 1,1-1 0,-1 0 0,1 1-1,0 0 1,0 0 0,0 1 0,0-1-1,7 0 1,-6 1-117,1 0 0,0 0-1,-1 1 1,1 0 0,0 0 0,-1 1 0,1 0-1,-1 0 1,1 0 0,-1 1 0,1 0-1,-1 0 1,0 1 0,0-1 0,0 2 0,6 3-1,-8-4-61,0 0 0,-1 0 0,1 1 1,-1-1-1,0 1 0,0 0 0,0 0 0,-1 0 0,1 0 0,-1 1 0,0-1 0,0 0 0,0 1 0,-1 0 0,0-1 0,1 1 0,-2 0 0,1 0 0,-1 0 0,1 0 0,-1-1 0,-2 10 0,0 0-6,0-1 0,-2 0 0,1 0-1,-2 0 1,0-1 0,0 1 0,-1-1 0,-1 0 0,-10 14-1,-7 7 13,-52 53-1,36-44 23,-73 57-1,93-84-29,0 0-1,-1-2 0,0-1 1,-1 0-1,0-2 1,-34 12-1,52-21-10,1 0-3,-1 0-1,1 1 1,-1-1-1,0-1 1,1 1 0,-1 0-1,0-1 1,1 0-1,-1 0 1,0 0-1,1 0 1,-1-1-1,0 1 1,1-1-1,-6-2 1,9 3 2,-1 0-1,0-1 1,0 1 0,1 0-1,-1-1 1,1 1 0,-1-1-1,0 1 1,1-1-1,-1 1 1,1-1 0,-1 1-1,1-1 1,0 0 0,-1 1-1,1-1 1,0 0 0,-1 1-1,1-1 1,0 0 0,0 0-1,-1 1 1,1-1-1,0 0 1,0 0 0,0 0-1,0-1-3,1 1 0,-1-1 0,1 1 0,-1 0-1,1-1 1,-1 1 0,1 0 0,0-1 0,0 1 0,0 0-1,0 0 1,1-2 0,2-1-14,-1 1 0,1 0 0,0 0 0,0 1 0,0-1 0,0 1 0,7-4 0,-5 5 10,-1 0-1,1 0 1,-1 0-1,1 1 1,-1-1-1,1 1 1,0 1-1,-1-1 1,1 1 0,-1 0-1,1 0 1,-1 0-1,0 1 1,1 0-1,-1 0 1,0 1-1,0-1 1,0 1 0,8 6-1,6 6 5,-2 1-1,0 1 1,23 28-1,15 13-6,-53-56 16,0 0 1,0 0 0,0 0 0,0-1 0,1 1 0,-1-1 0,1 1 0,-1-1 0,1 0-1,-1 0 1,1 0 0,0-1 0,-1 1 0,1 0 0,0-1 0,0 0 0,-1 0 0,1 0-1,0 0 1,4 0 0,-3-1 5,-1-1-1,1 1 0,-1-1 1,0 0-1,1 1 0,-1-1 1,0-1-1,0 1 0,0 0 1,0-1-1,-1 0 0,1 1 1,2-5-1,3-5 15,0 1 0,-1-1 0,-1-1 0,0 1 0,-1-1 0,0 0 1,3-17-1,-6 21-104,0 0 0,-1-1 1,0 0-1,-1 1 1,0-1-1,-2-17 1,1 25 32,1 0 1,0 0-1,0 0 1,-1 1 0,1-1-1,-1 0 1,0 0 0,1 1-1,-1-1 1,0 0-1,0 1 1,0-1 0,0 1-1,0-1 1,0 1 0,-1-1-1,1 1 1,0 0-1,-1 0 1,1 0 0,-1 0-1,1 0 1,-1 0 0,1 0-1,-1 0 1,0 0-1,0 1 1,1-1 0,-1 1-1,0-1 1,0 1 0,0 0-1,0 0 1,1 0-1,-1 0 1,0 0 0,0 0-1,0 0 1,0 1 0,1-1-1,-1 1 1,-2 0-1,-13 6-480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71"/>
    </inkml:context>
    <inkml:brush xml:id="br0">
      <inkml:brushProperty name="width" value="0.05" units="cm"/>
      <inkml:brushProperty name="height" value="0.05" units="cm"/>
    </inkml:brush>
  </inkml:definitions>
  <inkml:trace contextRef="#ctx0" brushRef="#br0">396 111 17604,'2'-6'507,"0"-2"-85,0-1-1,0 1 1,0 0 0,-1-11 0,-1 17-340,0 0 1,0 0 0,0 0-1,0 1 1,0-1-1,-1 0 1,1 0-1,-1 0 1,1 0-1,-1 0 1,0 1-1,0-1 1,0 0-1,0 1 1,0-1 0,0 1-1,0-1 1,0 1-1,-1-1 1,1 1-1,-1 0 1,1 0-1,-1-1 1,-2 0-1,-1 0 92,-1 0-1,1 0 0,-1 1 0,1-1 0,-1 2 0,0-1 1,1 0-1,-1 1 0,0 0 0,0 1 0,-7 0 1,1 1-60,0 1 0,0-1 0,1 2 0,-19 7 0,15-3-86,1 1 0,-1 0 0,1 0 0,1 2 0,0-1-1,1 2 1,0 0 0,0 0 0,2 1 0,-1 0 0,-15 28 0,16-23-21,1 0 0,1 1 0,0 0 1,1 0-1,1 1 0,1 0 0,1 0 0,1 0 1,-1 29-1,3-39-5,2-1 1,-1 0-1,1 0 1,1 0 0,-1 0-1,7 17 1,-6-22-3,0 1 0,0 0 0,1-1-1,-1 1 1,1-1 0,0 0 0,1 0 0,-1 0 0,1 0 0,-1-1 0,1 1 0,0-1 0,0 0 0,5 2 0,1 0 0,0-1-1,0 0 1,1-1 0,-1 0-1,1-1 1,0 0 0,0-1-1,-1 0 1,1-1 0,0 0-1,0 0 1,21-5-1,-6 1 7,1-3-1,-1 0 0,-1-1 0,26-12 0,-46 18 2,1-1 0,-1 1-1,0-1 1,0 0 0,0-1-1,0 1 1,7-8 0,-11 11-6,-1 0-1,0-1 1,0 1 0,1 0 0,-1 0 0,0-1-1,0 1 1,0 0 0,0-1 0,1 1 0,-1 0 0,0 0-1,0-1 1,0 1 0,0 0 0,0-1 0,0 1-1,0 0 1,0-1 0,0 1 0,0 0 0,0-1-1,0 1 1,0 0 0,0-1 0,0 1 0,0 0 0,0-1-1,0 1 1,0 0 0,0-1 0,-1 1 0,1 0-1,0-1 1,0 1 0,0 0 0,-1 0 0,1-1-1,0 1 1,0 0 0,0 0 0,-1-1 0,1 1 0,0 0-1,-1 0 1,1 0 0,0 0 0,-1-1 0,1 1-1,0 0 1,-1 0 0,1 0 0,0 0 0,-1 0-1,1 0 1,0 0 0,-1 0 0,1 0 0,0 0 0,-1 0-1,1 0 1,-1 0 0,-21 1 9,-5 4-9,1 1-1,0 1 1,0 2 0,0 0-1,-41 23 1,56-24-16,20-10 1,24-10 8,26-19 2,-36 18 2,1 1 0,0 1 0,31-10 0,-53 20 0,1 0 0,-1 1 0,1-1 0,-1 1 0,1-1 0,-1 1 0,1 0 0,-1 0-1,1 0 1,-1 0 0,1 0 0,-1 0 0,1 1 0,-1-1 0,1 1 0,-1 0 0,0 0-1,1 0 1,-1 0 0,0 0 0,1 0 0,-1 1 0,0-1 0,0 1 0,0 0 0,-1-1-1,4 4 1,-2 0-2,0 1-1,0 0 0,-1-1 0,0 1 1,0 0-1,0 0 0,-1 0 0,0 0 0,1 12 1,-1-5-5,4 28 30,-5-39-23,0-1 0,0 0 0,0 0 1,1 0-1,-1 1 0,0-1 0,1 0 1,-1 0-1,1 0 0,-1 0 0,1 0 1,0 0-1,0 0 0,-1 0 1,1 0-1,0 0 0,0 0 0,0 0 1,0-1-1,0 1 0,0 0 0,0-1 1,0 1-1,0 0 0,1 0 0,1-2-77,-1 1-1,0 0 0,0-1 0,0 1 0,0-1 0,0 1 0,0-1 0,0 0 0,0 0 0,0 0 1,-1 0-1,1 0 0,0-1 0,0 1 0,-1 0 0,1-1 0,-1 1 0,1-1 0,-1 0 0,2-2 0,24-38-1067,-26 40 1149,15-25-474,1-4-185</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72"/>
    </inkml:context>
    <inkml:brush xml:id="br0">
      <inkml:brushProperty name="width" value="0.05" units="cm"/>
      <inkml:brushProperty name="height" value="0.05" units="cm"/>
    </inkml:brush>
  </inkml:definitions>
  <inkml:trace contextRef="#ctx0" brushRef="#br0">54 287 17476,'0'5'304,"-1"-1"0,0 0-1,0 0 1,0 0 0,-1 0 0,1 0 0,-1-1 0,-4 7 0,-3 9 580,1 1-63,-9 36 0,16-49-758,0 0 0,0-1 0,0 1-1,1 0 1,0-1 0,0 1 0,0 0-1,1 0 1,3 10 0,-4-15-43,1-1 0,-1 1 0,1-1 0,-1 1 0,1-1 0,0 1 0,0-1 0,0 1 1,0-1-1,0 0 0,0 1 0,0-1 0,0 0 0,1 0 0,-1 0 0,0 0 0,1 0 0,-1 0 0,0 0 0,1 0 0,0-1 0,1 2 0,0-2 4,0 0 0,0 1 0,0-1 0,-1 0 0,1 0 0,0 0 0,0-1 0,0 1 0,0-1 0,0 0 0,4-1 0,4-3 31,0 0-1,-1-1 0,0 0 0,0-1 1,10-8-1,-1-3-165,-1 0 1,-1-1 0,0-1-1,13-23 1,-30 43 95,0 1-1,0-1 1,0 0 0,0 0 0,0 0 0,0 0 0,0 0 0,0 0 0,0 0-1,0 0 1,0 1 0,0-1 0,0 0 0,0 0 0,0 0 0,1 0-1,-1 0 1,0 0 0,0 0 0,0 0 0,0 0 0,0 0 0,0 0-1,0 1 1,0-1 0,0 0 0,1 0 0,-1 0 0,0 0 0,0 0-1,0 0 1,0 0 0,0 0 0,0 0 0,0 0 0,1 0 0,-1 0-1,0 0 1,0 0 0,0 0 0,0 0 0,0 0 0,0 0 0,0 0-1,0 0 1,1 0 0,-1-1 0,0 1 0,0 0 0,-2 12-223,-1-3 104,-1 3 25,0 1 0,1-1 0,0 1 0,-1 21 0,3-33 116,1-1-1,0 1 0,0 0 1,0-1-1,0 1 1,0 0-1,0-1 1,0 1-1,0-1 0,0 1 1,1 0-1,-1-1 1,0 1-1,0 0 1,0-1-1,1 1 1,-1-1-1,0 1 0,1-1 1,-1 1-1,0-1 1,1 1-1,-1-1 1,1 1-1,-1-1 1,1 1-1,-1-1 0,1 0 1,-1 1-1,1-1 1,-1 0-1,1 1 1,0-1-1,-1 0 0,1 0 1,-1 0-1,1 1 1,0-1-1,-1 0 1,1 0-1,0 0 1,-1 0-1,1 0 0,0 0 1,-1 0-1,1-1 1,-1 1-1,1 0 1,0 0-1,-1 0 0,2-1 1,3-1 44,0 0-1,-1-1 1,1 1 0,0-1-1,5-4 1,20-18 178,-1-1 1,-1-1 0,43-55-1,59-103 257,-130 184-485,12-15 19,-2-1 1,0-1-1,-1 1 0,10-29 1,-19 37-60,-7 14-22,0 7 34,1 1 1,0 0 0,0 0-1,-4 18 1,-13 60 36,14-52 25,2 1 0,-1 45-1,7-69-12,1 1 0,0-1-1,2 1 1,0-1 0,1 1-1,0-1 1,11 30 0,-13-43-25,1 1 1,-1-1-1,0 0 1,1 1-1,0-1 0,0 0 1,0 0-1,0-1 1,0 1-1,1 0 0,-1-1 1,1 1-1,0-1 1,-1 0-1,5 3 1,-7-5-3,0 0 0,1 0 0,-1 0 0,0 0 0,1 0 1,-1 0-1,0 0 0,0 0 0,1 0 0,-1 0 1,0 0-1,1 0 0,-1 0 0,0 0 0,0 0 1,1 0-1,-1 0 0,0 0 0,0 0 0,1-1 0,-1 1 1,0 0-1,0 0 0,1 0 0,-1 0 0,0-1 1,0 1-1,0 0 0,1 0 0,-1 0 0,0-1 1,0 1-1,0 0 0,0 0 0,1-1 0,-1 1 0,0 0 1,0 0-1,0-1 0,0 1 0,0 0 0,0 0 1,0-1-1,0 1 0,0 0 0,0-1 0,0 1 1,0 0-1,0 0 0,0-1 0,0 1 0,0 0 0,0-1 1,0 1-1,0 0 0,-1-1 0,-5-20-262,6 20 254,-15-35-479,-1 0-1,-29-46 1,-51-65-28,58 91 1052,37 56-481,1-1-1,-1 0 0,1 1 0,-1-1 0,1 0 0,0 0 0,-1 1 0,1-1 0,0 0 0,0 0 1,-1 1-1,1-1 0,0 0 0,0 0 0,0-1 0,0 1-27,0 1 0,1 0 0,-1-1 0,0 1 0,0 0 0,0 0 0,0-1 0,1 1 0,-1 0 0,0 0 0,0-1 0,1 1 0,-1 0 1,0 0-1,1 0 0,-1 0 0,0-1 0,0 1 0,1 0 0,-1 0 0,0 0 0,1 0 0,-1 0 0,0 0 0,1 0 0,25 3 733,-21-2-632,150 21 104,-130-20-660,0-2 1,0 0 0,0-2 0,30-6 0,-9-2-176</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73"/>
    </inkml:context>
    <inkml:brush xml:id="br0">
      <inkml:brushProperty name="width" value="0.05" units="cm"/>
      <inkml:brushProperty name="height" value="0.05" units="cm"/>
    </inkml:brush>
  </inkml:definitions>
  <inkml:trace contextRef="#ctx0" brushRef="#br0">3 195 15083,'-1'6'262,"0"1"-1,1-1 1,0 1 0,0-1-1,1 1 1,-1-1-1,1 0 1,3 11 0,-3-14-166,0-1 0,0 1 1,1-1-1,-1 1 1,0-1-1,1 0 0,0 0 1,-1 1-1,1-1 1,0 0-1,0 0 0,0-1 1,0 1-1,1 0 0,-1-1 1,0 1-1,1-1 1,-1 0-1,1 0 0,-1 0 1,1 0-1,0 0 1,3 0-1,1 0 36,1-1-1,0 0 1,-1 0 0,1 0 0,-1-1-1,1-1 1,-1 1 0,1-1 0,-1 0-1,0-1 1,0 0 0,0 0 0,0 0 0,0-1-1,-1 0 1,0 0 0,0-1 0,10-8-1,-9 6-53,1 0 0,-1 0 0,-1-1 0,0 0-1,0 0 1,0 0 0,-1-1 0,0 0 0,-1 0-1,0 0 1,0-1 0,-1 1 0,4-18 0,-7 21-58,0 0 0,0 0 0,0 0 1,0 0-1,-1 0 0,0 0 1,0 0-1,-1 0 0,0 1 0,0-1 1,0 0-1,0 1 0,-6-9 0,7 12-26,-1 0 0,0-1 0,0 1 0,1 0 0,-1 0 0,0 0 0,-1 0 0,1 0 0,0 1-1,-1-1 1,1 1 0,0 0 0,-1-1 0,0 1 0,1 0 0,-1 0 0,0 1 0,1-1 0,-1 0-1,0 1 1,0 0 0,0 0 0,1-1 0,-1 2 0,0-1 0,0 0 0,0 1 0,0-1 0,1 1-1,-6 2 1,1 0-22,0 0 1,1 1-1,-1 0 0,1 0 0,0 1 0,0 0 0,1 0 0,0 0 1,-1 0-1,2 1 0,-1 0 0,1 0 0,-4 7 0,-2 5-39,1-1-1,0 1 1,-10 35-1,12-29 33,1 1 0,-5 46 0,10-60 39,0 0-1,1-1 1,0 1 0,1 0-1,1 0 1,-1-1-1,1 1 1,1-1-1,5 13 1,-7-19 1,1-1-1,0 1 1,0-1 0,0 0 0,1 0-1,-1 1 1,1-2 0,0 1 0,-1 0-1,1 0 1,1-1 0,-1 0 0,0 1-1,6 2 1,-3-3 5,0 0-1,0 0 1,0-1 0,0 1-1,0-1 1,0 0 0,0-1-1,10 0 1,2-1 32,-1-2 1,0 0-1,0 0 0,0-2 1,26-10-1,-12 2 67,0-2 0,0-2 0,38-27 0,78-69 366,-145 111-467,16-9 48,-18 11-55,0 0 1,1 0-1,-1 0 0,0 0 1,1 0-1,-1 0 0,0 0 0,1 0 1,-1 0-1,0 0 0,1 0 1,-1 0-1,0 0 0,1 0 1,-1 0-1,0 0 0,1 1 1,-1-1-1,0 0 0,1 0 1,-1 0-1,0 0 0,0 1 1,1-1-1,-1 0 0,0 0 1,0 1-1,1-1 0,0 3 5,0 0 0,0 0-1,-1 0 1,1 0 0,-1-1 0,0 1 0,1 0-1,-1 0 1,-1 4 0,1 4 12,0 0 32,0 0 0,0 0 0,1 1 0,1-1 0,3 13 0,-5-22-36,1 0 1,0 0 0,0 0-1,0 0 1,0 0 0,0 0-1,0 0 1,1 0 0,-1 0-1,1 0 1,-1-1 0,1 1-1,-1-1 1,1 1 0,0-1-1,0 1 1,0-1-1,0 0 1,0 0 0,0 0-1,0 0 1,0-1 0,0 1-1,1 0 1,-1-1 0,0 1-1,0-1 1,1 0 0,-1 0-1,0 0 1,3 0 0,5-1 24,-1-1 1,1 0 0,-1 0-1,1-1 1,-1 0-1,16-7 1,54-34 40,-24 12-105,-44 26 8,0 0-24,1 0 1,0 1-1,0 0 0,0 1 1,17-4-1,-27 8 27,1-1-1,0 1 0,-1 0 1,1 0-1,0 0 1,-1 0-1,1 0 0,0 1 1,-1-1-1,1 1 0,-1 0 1,1-1-1,-1 1 1,1 0-1,-1 1 0,0-1 1,1 0-1,-1 1 1,0-1-1,0 1 0,0 0 1,0 0-1,0 0 0,0 0 1,-1 0-1,1 0 1,-1 0-1,1 0 0,-1 1 1,0-1-1,2 5 1,8 31-107,-10-31 127,1 1 0,0-1 0,0 0 0,1 0 0,5 12-1,-6-17 2,-1-1 0,0 1 0,0 0-1,1-1 1,-1 1 0,1-1 0,0 0-1,-1 1 1,1-1 0,0 0 0,0 0 0,0 0-1,-1 0 1,1 0 0,0-1 0,0 1-1,0-1 1,0 1 0,1-1 0,-1 0-1,0 1 1,0-1 0,0 0 0,0-1 0,3 1-1,4-2 13,-1 1-1,0-2 1,0 1-1,1-1 1,-1 0-1,-1-1 1,15-8 0,51-39-300,-47 31-57,-22 17 266,6-4-327,0-1 1,0 2-1,1-1 1,16-5-1,-20 10-679,-7 6 22,-12 4-55,3-8 598</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74"/>
    </inkml:context>
    <inkml:brush xml:id="br0">
      <inkml:brushProperty name="width" value="0.05" units="cm"/>
      <inkml:brushProperty name="height" value="0.05" units="cm"/>
    </inkml:brush>
  </inkml:definitions>
  <inkml:trace contextRef="#ctx0" brushRef="#br0">69 432 16996,'-7'9'585,"-5"8"535,-22 37 0,32-49-976,-1-1 0,1 1-1,0 0 1,1 0 0,-1 0 0,1 0 0,0 0 0,0 1 0,1-1 0,-1 0 0,1 0 0,0 1-1,2 7 1,-2-12-88,0 1 1,1 0-1,0 0 0,-1-1 0,1 1 0,0 0 0,0-1 0,0 1 0,0-1 0,0 1 0,0-1 0,0 1 1,0-1-1,1 0 0,-1 0 0,1 0 0,-1 0 0,1 0 0,-1 0 0,4 2 0,-1-2 35,0 0-1,0 0 1,1 0-1,-1 0 1,0-1-1,1 1 1,-1-1-1,7-1 1,3 0 105,-1-2 1,1 1 0,-1-2-1,23-8 1,-24 7-50,0-1 0,0-1 1,-1 1-1,20-17 0,-26 19-115,-1 0-1,1 0 1,-1-1-1,0 0 1,0 0-1,0 0 1,0 0-1,-1-1 0,0 1 1,0-1-1,-1 0 1,2-6-1,-3 10-31,-1 1 0,1 0 0,-1-1 0,0 1 0,0-1-1,1 1 1,-1 0 0,0-1 0,0 1 0,-1-1 0,1 1 0,0-1 0,0 1-1,-1 0 1,1-1 0,-1 1 0,1-1 0,-1 1 0,1 0 0,-1 0 0,0-1-1,0 1 1,0 0 0,0 0 0,0 0 0,0 0 0,0 0 0,0 0 0,0 0-1,0 0 1,0 0 0,-1 1 0,1-1 0,0 0 0,0 1 0,-1-1 0,1 1-1,-1 0 1,1-1 0,0 1 0,-1 0 0,1 0 0,-1 0 0,1 0-1,-1 0 1,1 0 0,-1 0 0,-1 1 0,1-1-4,0 0 0,0 0 0,0 0 0,0 1 0,0-1 0,0 1 0,0-1 0,1 1 0,-1 0 0,0 0 0,0 0 0,0 0 0,1 0 0,-1 0 0,1 0 0,-1 1 0,1-1 0,-1 0 0,1 1 0,0-1 0,-1 1 0,1 0 1,0-1-1,0 1 0,0 0 0,1 0 0,-1-1 0,0 1 0,1 0 0,-1 0 0,1 0 0,-1 0 0,1 0 0,0 0 0,0 4 0,1-5 2,-1 1 0,1-1 0,-1 1 0,1-1 0,0 0 0,0 1 1,0-1-1,-1 0 0,1 0 0,1 1 0,-1-1 0,0 0 0,0 0 0,0 0 0,1 0 0,-1 0 1,0-1-1,1 1 0,-1 0 0,0-1 0,1 1 0,-1-1 0,1 1 0,-1-1 0,1 0 0,0 1 1,-1-1-1,1 0 0,1 0 0,7 0 0,-1 1 0,1-2 1,16-2-1,-10 0 2,0-1 1,-1-1-1,1 0 1,-1-1-1,0-1 1,-1-1 0,0 0-1,17-13 1,6-6 16,56-56 1,-62 52-18,52-68 0,-72 85-36,-1-1 0,-1 0 0,0-1 0,-1 0 1,-1-1-1,0 0 0,5-25 0,-11 40 23,0-1 0,-1 1 0,0-1 0,0 1-1,0-1 1,0 1 0,0-1 0,0 1 0,0-1 0,-2-3 0,2 5 3,-1 0 0,1 0 1,-1 1-1,1-1 0,-1 0 1,1 0-1,-1 0 0,1 0 0,-1 1 1,0-1-1,1 0 0,-1 1 1,0-1-1,0 0 0,0 1 1,0-1-1,1 1 0,-1-1 1,-1 1-1,-1-1-6,0 1 0,1 0 0,-1 0 0,0 0 0,1 0 0,-1 0 0,0 0 0,1 1 0,-1 0 0,1-1 0,-1 1 0,1 0 0,-1 0 0,1 0 0,-1 1 1,1-1-1,0 0 0,-3 3 0,-7 5 15,1 1 1,-1 1 0,2 0-1,-1 1 1,2 0-1,-1 0 1,2 1 0,-1 0-1,-8 21 1,7-14 67,1 1 0,2 1-1,0-1 1,1 1 0,-6 43 0,11-56-34,1 1 0,-1-1 0,2 1-1,-1-1 1,2 1 0,-1-1 0,1 0 0,0 0 0,4 10-1,-4-16-22,-1 1 0,1 0-1,0-1 1,0 0-1,0 1 1,1-1 0,-1 0-1,1 0 1,-1 0-1,1-1 1,0 1 0,0-1-1,1 1 1,-1-1-1,0 0 1,1 0-1,-1 0 1,1-1 0,0 1-1,0-1 1,-1 0-1,1 0 1,0 0 0,4 0-1,0-1 0,0 0-1,0-1 0,0 1 1,0-1-1,-1-1 1,1 1-1,0-2 0,-1 1 1,1-1-1,-1 0 1,0 0-1,0-1 0,0 0 1,9-7-1,1-2-56,-1-1-1,0 0 1,-2-1 0,17-20-1,-57 86-666,21-40 718,1 0-1,0 1 0,0-1 0,1 1 0,-2 17 1,4-28 2,1 1 0,0-1 0,0 1-1,1 0 1,-1-1 0,0 1 0,0-1 0,1 1 0,-1-1 0,1 1 0,-1-1 0,1 1 0,0-1 0,-1 0 0,1 1 0,0-1 0,0 0 0,0 1 0,0-1 0,0 0 0,0 0 0,1 0-1,-1 0 1,0 0 0,0 0 0,1-1 0,-1 1 0,1 0 0,-1 0 0,1-1 0,-1 1 0,1-1 0,-1 0 0,1 1 0,-1-1 0,1 0 0,-1 0 0,1 0 0,-1 0 0,1 0-1,0 0 1,1-1 0,6 0 18,0 0 0,0-1-1,-1 0 1,1-1-1,16-7 1,-5 1-19,0-2 0,-1-1 0,0 0-1,21-20 1,-28 22-116,-1 0-1,0-1 0,-1 0 1,-1-1-1,1 0 1,-2-1-1,9-16 0,-11 14-265,-11 17-152,-14 21 35,13-14 478,1 1 0,0 0 0,1 0 0,0 0 0,1 0 0,0 0 1,0 1-1,0 11 0,2-19 34,1 0 1,0 0-1,0 0 1,0 0-1,1 0 1,-1 0-1,1 0 1,-1 0 0,1-1-1,0 1 1,0 0-1,0 0 1,1-1-1,2 5 1,-2-5-2,-1 0 0,1 0 0,0-1 0,0 1 0,0-1 1,0 0-1,1 0 0,-1 1 0,0-1 0,0-1 0,1 1 0,-1 0 1,1 0-1,-1-1 0,1 0 0,-1 1 0,1-1 0,-1 0 0,1 0 1,3-1-1,3 0 16,1 0 1,-1-1-1,1-1 1,-1 1 0,0-2-1,1 1 1,-2-1-1,17-10 1,-2 0 5,-1-2 0,22-19 1,-15 9-65,-1-2 1,-1-1-1,-1-1 1,-1-1-1,-2-1 1,-2-1-1,27-55 1,-44 81 1,-1-1 0,1 1 0,-1-1 0,-1 0 0,0 0 1,0 0-1,0 0 0,-1 0 0,0-9 0,-1 16 19,1 0 1,-1 0-1,0 0 0,0 0 0,0 0 1,0 0-1,0 0 0,-1-1 0,1 1 1,0 0-1,0 0 0,-1 0 1,1 0-1,-1 0 0,1 0 0,-1 0 1,1 0-1,-1 0 0,1 1 0,-1-1 1,0 0-1,1 0 0,-1 0 1,0 1-1,0-1 0,0 0 0,0 1 1,0-1-1,0 1 0,0-1 0,0 1 1,0-1-1,0 1 0,0 0 1,0-1-1,0 1 0,0 0 0,0 0 1,0 0-1,0 0 0,0 0 1,0 0-1,0 0 0,-1 0 0,1 0 1,0 0-1,0 1 0,0-1 0,-1 1 1,-4 1 4,1 1 0,0-1 0,-1 1 0,1 0 1,0 1-1,0-1 0,1 1 0,-5 4 0,-2 4 63,0 1 0,2 0-1,-1 0 1,2 1 0,0 0-1,0 0 1,1 1 0,1 0-1,-5 18 1,6-14 26,0 0 1,2 0 0,0 1-1,1-1 1,1 1-1,1-1 1,2 26-1,-1-38-63,1 0 0,-1 1 1,1-1-1,1 0 0,-1 0 0,1 0 0,1-1 0,-1 1 0,7 8 0,-9-13-22,0-1-1,0 0 1,0 1-1,0-1 1,1 0-1,-1 0 1,0 0-1,1 0 1,-1 0-1,1 0 1,-1-1 0,1 1-1,-1 0 1,1-1-1,-1 1 1,1-1-1,0 1 1,2-1-1,-2 0-2,0-1-1,0 1 1,0-1-1,1 1 1,-1-1-1,0 0 1,-1 0-1,1 0 1,0 0-1,0 0 1,0 0-1,0-1 1,-1 1-1,1-1 1,-1 1-1,1-1 1,-1 1-1,2-4 1,5-8-31,0 0 0,-2 0 0,0 0 0,0-1 1,-1 0-1,-1 0 0,4-21 0,0 6-69,-8 29 97,0 0 1,0 0-1,0 0 0,0-1 0,0 1 0,0 0 1,0 0-1,0 0 0,0 0 0,0 0 0,1-1 1,-1 1-1,0 0 0,0 0 0,0 0 0,0 0 1,0 0-1,0 0 0,1 0 0,-1 0 0,0 0 1,0 0-1,0-1 0,0 1 0,0 0 0,1 0 1,-1 0-1,0 0 0,0 0 0,0 0 0,0 0 1,1 0-1,-1 0 0,0 0 0,0 0 1,0 0-1,0 1 0,1-1 0,-1 0 0,0 0 1,0 0-1,0 0 0,0 0 0,0 0 0,1 0 1,-1 0-1,0 0 0,0 0 0,0 1 0,0-1 1,0 0-1,0 0 0,0 0 0,0 0 0,1 0 1,-1 1-1,0-1 0,0 0 0,0 0 0,0 0 1,0 0-1,0 0 0,0 1 0,0-1 0,0 0 1,0 0-1,0 0 0,0 1 0,9 16 47,-6-10-35,1-1 13,1 1-1,-1-1 1,1 1 0,0-1-1,1-1 1,-1 1 0,1-1-1,0 0 1,1 0 0,-1-1-1,1 0 1,0 0 0,0 0-1,0-1 1,0 0 0,1-1-1,-1 1 1,1-1 0,-1-1-1,1 1 1,0-2 0,0 1-1,0-1 1,9 0 0,-3-1 3,-1-1 0,1 0 0,0-1 0,0 0 1,-1-1-1,0-1 0,0 0 0,0-1 0,-1 0 0,1-1 0,-2 0 1,21-16-1,-21 14-70,-13 18-22,-1 0 54,0-2 15,1-1 0,1 1 0,-1 0 0,1 0 0,0 0-1,1 0 1,0 13 0,0-18 9,0 1-1,1-1 1,-1 0-1,1 0 1,0 1-1,0-1 1,-1 0-1,1 0 1,1 0-1,-1 0 1,0 0-1,0 0 1,1 0-1,0 0 1,-1-1 0,1 1-1,0-1 1,-1 1-1,1-1 1,0 1-1,0-1 1,0 0-1,0 0 1,1 0-1,-1 0 1,0-1-1,5 2 1,3 0 37,1 0-1,0-1 1,0-1 0,0 0 0,0 0-1,0-1 1,17-3 0,76-23 79,-91 23-135,12-4-31,35-9-118,-55 16 122,0 0 1,0 0 0,0 1 0,0-1-1,1 1 1,-1 1 0,0-1-1,10 3 1,-13-3 15,-1 1-1,1 0 1,-1 0-1,0-1 1,1 1-1,-1 0 1,0 0-1,1 1 1,-1-1-1,0 0 1,0 0 0,0 0-1,0 1 1,0-1-1,0 1 1,-1-1-1,1 1 1,0-1-1,-1 1 1,1-1-1,-1 1 1,1-1-1,-1 1 1,0 0-1,0-1 1,0 1 0,0 0-1,0-1 1,0 1-1,0 2 1,-1-3-18,1 1 1,0-1-1,0 0 1,0 1 0,0-1-1,0 1 1,0-1-1,0 1 1,1-1-1,-1 1 1,1-1 0,-1 0-1,1 1 1,-1-1-1,1 1 1,0-1-1,-1 0 1,1 0 0,0 0-1,0 1 1,0-1-1,0 0 1,0 0 0,0 0-1,0 0 1,1 0-1,1 1 1,-3-2 28,1 0 1,-1 0-1,1 0 0,0 0 1,-1 0-1,1 0 1,-1 0-1,1 0 0,0 0 1,-1 0-1,1 0 0,-1 0 1,1 0-1,0 0 1,-1-1-1,1 1 0,-1 0 1,1 0-1,-1-1 1,1 1-1,-1 0 0,1-1 1,0 0-1,17-21-213</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75"/>
    </inkml:context>
    <inkml:brush xml:id="br0">
      <inkml:brushProperty name="width" value="0.05" units="cm"/>
      <inkml:brushProperty name="height" value="0.05" units="cm"/>
    </inkml:brush>
  </inkml:definitions>
  <inkml:trace contextRef="#ctx0" brushRef="#br0">141 77 14291,'-25'50'1765,"-4"5"-1376,12-18-238,2 1-1,1 1 1,3 1 0,1-1-1,-8 72 1,17-105-114,1 1-1,0 0 1,0 0-1,1 0 1,-1 0-1,2 0 1,1 7-1,-2-12-21,-1-1-1,1 1 0,0-1 0,0 1 0,0-1 1,0 1-1,0-1 0,0 1 0,0-1 1,0 0-1,0 0 0,1 1 0,-1-1 0,0 0 1,1 0-1,-1 0 0,1-1 0,0 1 1,-1 0-1,1 0 0,0-1 0,-1 1 0,1-1 1,0 0-1,-1 1 0,1-1 0,0 0 0,0 0 1,-1 0-1,1 0 0,0 0 0,3-1 1,3-1 29,1-1 0,0 1 1,-1-1-1,0-1 0,1 1 1,-1-1-1,-1-1 0,1 0 1,-1 0-1,8-6 0,6-8 206,37-41-1,-22 14 375,-2-1-1,52-100 0,-72 123-320,-17 32-233,1-1 0,0 1 1,1 0-1,-2 10 0,1 0-52,-4 15-28,2 1 1,1 39-1,2-61 3,2 1 0,0 0 0,1 0 1,0-1-1,0 1 0,2-1 0,0 0 0,9 21 1,-11-29 7,0 0 0,1 0 1,0-1-1,0 1 0,0-1 1,0 0-1,1 0 0,-1 0 1,1 0-1,0 0 0,0-1 1,0 0-1,0 0 0,0 0 1,0 0-1,1 0 0,-1-1 1,1 0-1,-1 0 0,1 0 1,-1-1-1,1 1 1,-1-1-1,1 0 0,8-1 1,1-1 31,-1 0 0,0-1 0,0-1 1,0 0-1,0 0 0,-1-1 1,19-10-1,-12 3 88,0-1 0,-1 0-1,0-1 1,-1-1 0,-1 0 0,-1-2-1,0 0 1,-1 0 0,0-1 0,12-25-1,-17 29-25,-2 0 1,0 0-1,-1-1 0,0 0 0,-2-1 0,1 1 0,-2-1 0,0 0 0,-1 0 0,-1 0 0,0 0 0,-1 0 0,-1 0 0,0 0 0,-4-17 0,3 26-67,-1-1 0,0 1 0,0-1 1,-1 1-1,0 0 0,-8-10 1,11 15-35,-1 0 1,1 0-1,-1 1 1,1-1 0,-1 1-1,1 0 1,-1-1-1,0 1 1,0 0 0,0 0-1,0 0 1,0 0-1,-2 0 1,3 0-11,0 1-1,-1 0 1,1 0-1,0 0 1,0 1-1,-1-1 1,1 0-1,0 0 1,0 1-1,0-1 1,0 0 0,-1 1-1,1-1 1,0 1-1,0 0 1,0-1-1,0 1 1,0 0-1,0 0 1,0-1-1,1 1 1,-1 0 0,0 0-1,0 0 1,0 2-1,-1 0-115,-1 1-1,2 0 1,-1-1-1,0 1 1,1 0-1,0 0 1,0 1-1,0-1 1,0 0-1,0 0 1,1 0-1,0 1 1,0-1-1,0 0 1,1 0-1,0 6 1,3-9-324</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49:15.063"/>
    </inkml:context>
    <inkml:brush xml:id="br0">
      <inkml:brushProperty name="width" value="0.05" units="cm"/>
      <inkml:brushProperty name="height" value="0.05" units="cm"/>
    </inkml:brush>
  </inkml:definitions>
  <inkml:trace contextRef="#ctx0" brushRef="#br0">1110 503 8786,'-389'64'2383,"333"-58"-2292,0 3-1,1 2 0,0 3 1,-88 34-1,119-37 11,1 1-1,0 1 0,0 1 0,1 1 0,-19 17 0,26-19-16,1 1-1,1 0 1,0 1-1,1 1 0,1 0 1,1 0-1,-14 29 0,9-11-10,3 1-1,0 0 0,3 1 0,-10 71 1,1 149-34,16-151-36,4 0 0,17 112 0,-9-154-2,3 0 0,2-1 0,4-1 0,42 100 0,-5-49-29,4-2-1,5-2 1,108 135 0,-132-193 32,2-2 0,2-2 0,3-2 1,1-2-1,2-2 0,1-3 0,2-2 1,2-2-1,1-2 0,1-4 0,72 25 0,65 10 57,361 65 0,215-35-12,349-54-113,-984-36 48,1420-6-227,2-74 150,-1170 37 45,-1-17 0,731-210 0,-625 85 39,-375 127 9,-2-4 1,111-79-1,-136 76 27,137-125 0,-179 140-10,-2-2 0,-2-2 1,73-110-1,-86 109-48,-2-2-1,-2-1 1,-3 0 0,-3-2 0,-2-1-1,21-103 1,-35 123 3,-1-1 1,-2 1-1,-2-1 0,-7-69 1,1 78 20,0 1 1,-2 0-1,-1 1 1,-2 0-1,-1 0 1,-25-49-1,12 40 12,-1 0 0,-3 1 0,0 2 0,-2 1 0,-2 1 0,-42-33 0,-11-2 28,-134-80 0,108 84 49,-231-96-1,-136-4 263,-212 8 148,-14 77-285,-5 52-238,1 26-191,-1489 82-735,1582-18 55,-695 163-1,915-138 633</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76"/>
    </inkml:context>
    <inkml:brush xml:id="br0">
      <inkml:brushProperty name="width" value="0.05" units="cm"/>
      <inkml:brushProperty name="height" value="0.05" units="cm"/>
    </inkml:brush>
  </inkml:definitions>
  <inkml:trace contextRef="#ctx0" brushRef="#br0">4 201 15875,'5'3'226,"-1"-1"0,1 1-1,0-1 1,0-1 0,-1 1-1,1-1 1,0 0 0,1 0-1,-1 0 1,0 0 0,0-1-1,0 0 1,0 0-1,0-1 1,1 1 0,-1-1-1,0 0 1,0-1 0,0 1-1,-1-1 1,1 0 0,7-4-1,-7 4-88,-1 0 0,1-1 0,0 1 0,-1-1 0,0-1-1,1 1 1,-1 0 0,0-1 0,-1 0 0,1 0 0,-1 0-1,0 0 1,0-1 0,0 1 0,0-1 0,-1 0 0,0 0-1,0 0 1,0 0 0,0 0 0,1-9 0,-3 12-106,0 0 1,0 1-1,0-1 1,0 0-1,0 0 1,0 0-1,0 1 1,0-1-1,-1 0 1,1 0-1,-1 0 1,1 1-1,-1-1 1,0 0-1,0 1 1,0-1-1,0 1 1,0-1-1,0 1 1,0-1-1,0 1 1,-1 0-1,1-1 1,0 1-1,-1 0 1,1 0-1,-1 0 1,1 0-1,-1 0 1,0 1-1,1-1 1,-1 0-1,0 1 1,0-1-1,1 1 1,-1 0-1,0-1 1,0 1-1,-2 0 1,-2 0-4,0 0 0,0 1 0,0 0 0,0 0 0,0 0 0,0 1 0,1 0 0,-1 0 0,0 0 0,1 1 0,-6 3 0,2 0-27,1 0 0,0 0 0,0 1 0,1 0 0,-9 11 0,13-14-9,0-1 0,1 0 0,-1 0 0,1 1-1,0 0 1,0-1 0,1 1 0,-1 0-1,1 0 1,0 0 0,0 0 0,0 0-1,0 0 1,1 0 0,-1 8 0,2-11 4,-1 0 0,0 0 1,1 0-1,-1 0 0,1 0 1,-1 0-1,1-1 0,-1 1 1,1 0-1,0 0 0,-1 0 0,1-1 1,0 1-1,0 0 0,-1-1 1,1 1-1,0-1 0,0 1 1,0-1-1,0 1 0,0-1 1,0 0-1,0 1 0,0-1 1,0 0-1,0 0 0,0 1 0,0-1 1,0 0-1,0 0 0,0 0 1,0-1-1,0 1 0,0 0 1,2-1-1,37-9-75,-6-2 44,-16 4 6,1 1-1,0 2 0,31-7 1,-44 11 16,-1 1-1,0-1 1,0 1 0,0 0 0,1 1-1,-1-1 1,0 1 0,0 0 0,0 0 0,0 1-1,0 0 1,0-1 0,-1 1 0,1 1 0,0-1-1,-1 1 1,0 0 0,8 6 0,13 24-107,-23-29 117,0 0 0,1 0 0,0 0 0,0 0 0,0 0 1,0 0-1,1-1 0,-1 0 0,1 0 0,0 0 0,6 4 0,-7-6 15,-1-1-1,0 0 1,0 1 0,0-1 0,1 0 0,-1 0-1,0-1 1,0 1 0,0 0 0,0-1-1,0 1 1,1-1 0,-1 0 0,0 1-1,0-1 1,0 0 0,0 0 0,-1-1-1,1 1 1,0 0 0,0-1 0,-1 1-1,1-1 1,-1 1 0,1-1 0,-1 0 0,0 1-1,2-4 1,2-2 31,0-1 1,-1 1-1,0-1 1,-1 0-1,6-16 0,-6 13-31,-1-1-1,1 0 0,-2 0 0,0 0 0,0 0 0,-1 0 1,-1 1-1,0-1 0,0 0 0,-4-12 0,8 26-195,0-1-1,0 1 1,0-1-1,0 1 1,1-1-1,-1 0 1,0 0-1,1-1 1,-1 1-1,0-1 1,1 0-1,5 0 1,2 1-376,-1 0 0,1-1 1,-1-1-1,16-2 0,-20 1 429,0 0 0,-1 0 0,1-1 0,0 0 0,4-4 1,30-22-936</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77"/>
    </inkml:context>
    <inkml:brush xml:id="br0">
      <inkml:brushProperty name="width" value="0.05" units="cm"/>
      <inkml:brushProperty name="height" value="0.05" units="cm"/>
    </inkml:brush>
  </inkml:definitions>
  <inkml:trace contextRef="#ctx0" brushRef="#br0">75 0 17068,'-33'205'3484,"17"-120"-2289,-9 144 0,24-217-1130,1 0-1,1 0 0,0 0 1,0-1-1,6 19 0,-7-28-57,1 0 0,-1 0 0,1 0 0,0 0 0,0-1 0,0 1 0,0 0 0,0-1 0,0 1 0,0-1 0,0 1 0,1-1 0,-1 1 0,0-1 0,1 0 0,0 0 0,-1 0 0,1 0 0,0 0 0,-1 0-1,1 0 1,0 0 0,0-1 0,0 1 0,0 0 0,-1-1 0,1 0 0,0 0 0,0 1 0,0-1 0,0 0 0,0-1 0,0 1 0,0 0 0,0 0 0,0-1 0,0 1 0,0-1 0,-1 0 0,1 1 0,0-1 0,2-2 0,7-3 25,0 0-1,-1-1 1,1 0 0,-1-1 0,-1 0 0,0-1 0,13-15 0,-12 13 34,0 1 1,0 0 0,1 0 0,25-16 0,-35 25-61,0 1-1,0-1 1,0 0 0,1 1-1,-1-1 1,0 0 0,1 1-1,-1 0 1,0-1 0,1 1-1,-1 0 1,1 0 0,-1 0-1,1-1 1,-1 2-1,0-1 1,1 0 0,-1 0-1,1 0 1,-1 1 0,0-1-1,1 0 1,-1 1 0,0 0-1,1-1 1,-1 1 0,0 0-1,0-1 1,0 1-1,1 0 1,-1 0 0,0 0-1,0 0 1,0 0 0,-1 0-1,1 0 1,0 1 0,0-1-1,-1 0 1,1 0 0,0 1-1,-1-1 1,1 0-1,0 3 1,2 8-4,0 0 0,0-1 1,-2 1-1,2 16 0,-2-14-3,0-6 7,-1-3-31,1 0 0,-1 0-1,1-1 1,0 1-1,3 8 1,-3-12-20,-1-1 0,1 1 0,-1 0 0,1 0 0,-1 0-1,1-1 1,-1 1 0,1 0 0,0-1 0,-1 1 0,1 0 0,0-1 0,0 1 0,0-1 0,-1 1-1,1-1 1,0 1 0,0-1 0,0 0 0,0 1 0,0-1 0,0 0 0,0 0 0,-1 0-1,1 0 1,0 0 0,0 0 0,0 0 0,0 0 0,0 0 0,0 0 0,0 0 0,0-1-1,0 1 1,0 0 0,1-1 0,30-17-474,-21 11 334,21-12-276</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78"/>
    </inkml:context>
    <inkml:brush xml:id="br0">
      <inkml:brushProperty name="width" value="0.05" units="cm"/>
      <inkml:brushProperty name="height" value="0.05" units="cm"/>
    </inkml:brush>
  </inkml:definitions>
  <inkml:trace contextRef="#ctx0" brushRef="#br0">169 420 17716,'-13'4'538,"0"-1"0,0 2 0,0 0 0,0 1 1,1 0-1,0 0 0,0 2 0,1-1 0,0 2 1,-18 17-1,27-25-512,0 1-1,1-1 1,0 1 0,-1 0 0,1 0 0,0 0 0,0 0 0,0 0 0,0 0-1,0 0 1,0 0 0,1 0 0,-1 0 0,0 4 0,1-5-26,0 0 0,0 1 1,1-1-1,-1 0 0,0 0 0,1 0 1,-1 0-1,1 1 0,-1-1 1,1 0-1,-1 0 0,1 0 1,0 0-1,-1 0 0,1 0 0,0 0 1,0-1-1,0 1 0,0 0 1,0 0-1,0-1 0,0 1 0,0 0 1,0-1-1,0 1 0,0-1 1,2 1-1,3 1-13,1 0-1,0 0 1,0-1 0,-1 0 0,1 0 0,0 0 0,0-1-1,0 0 1,0-1 0,0 0 0,0 0 0,0 0 0,0-1-1,-1 0 1,1 0 0,-1 0 0,11-6 0,-6 1-80,1 1 0,-1-1 0,-1-1 0,1 0 1,-1 0-1,-1-1 0,0-1 0,12-14 1,-25 31-4,0 0 1,1 0 0,0 0-1,0 1 1,1-1-1,0 1 1,0 0 0,1 0-1,0 0 1,0-1 0,1 13-1,0-19 98,0 0-1,0 0 1,0 0 0,1 0-1,-1 1 1,1-1-1,-1 0 1,0 0-1,1 0 1,0 0 0,-1-1-1,1 1 1,0 0-1,-1 0 1,1 0-1,0 0 1,0-1-1,0 1 1,0 0 0,-1-1-1,1 1 1,0-1-1,0 1 1,0-1-1,0 1 1,1-1 0,-1 0-1,0 1 1,0-1-1,0 0 1,0 0-1,0 0 1,0 0-1,0 0 1,0 0 0,1 0-1,-1 0 1,0 0-1,0-1 1,0 1-1,0 0 1,0-1 0,2 0-1,5-2 24,0 0 0,0-1 1,0 0-1,11-8 0,12-10 44,-1-2 0,-2 0 0,0-3 0,-1 0 0,30-41-1,-4-5 27,48-88 0,-93 148-97,1-1-42,0 0 0,-2-1-1,1 0 1,-2-1 0,9-29 0,-15 45 41,0 0 0,0 0 1,0 0-1,0 0 0,-1 0 0,1 0 0,0 0 1,0 0-1,0 1 0,0-1 0,0 0 0,0 0 0,-1 0 1,1 0-1,0 0 0,0 0 0,0 0 0,0 0 0,0 0 1,-1 0-1,1 0 0,0 0 0,0 0 0,0 0 1,0-1-1,0 1 0,0 0 0,-1 0 0,1 0 0,0 0 1,0 0-1,0 0 0,0 0 0,0 0 0,0 0 0,0 0 1,-1 0-1,1-1 0,0 1 0,0 0 0,0 0 0,0 0 1,0 0-1,0 0 0,0 0 0,0-1 0,0 1 1,0 0-1,0 0 0,0 0 0,0 0 0,0 0 0,0-1 1,0 1-1,0 0 0,0 0 0,0 0 0,0 0 0,-10 11-51,-8 19 98,1 1 1,2 0-1,0 1 1,-11 44 0,17-49 81,3 1 0,0 1 0,1-1 0,2 1 1,1 50-1,3-68-69,0 0 0,0 1 1,2-1-1,-1 0 0,7 17 0,-6-22-52,-1-1 0,1 1 0,0-1 0,0 1 0,1-1 0,0 0 0,0-1 0,0 1 0,0 0 0,1-1 0,7 5 0,-12-8-19,0-1 0,0 0 0,1 0 1,-1 1-1,0-1 0,0 0 0,1 0 0,-1 0 1,0 1-1,0-1 0,1 0 0,-1 0 1,0 0-1,1 0 0,-1 0 0,0 0 0,0 0 1,1 1-1,-1-1 0,0 0 0,1 0 1,-1 0-1,0 0 0,1 0 0,-1 0 0,0-1 1,1 1-1,-1 0 0,1 0 0,-3-9-285,-10-13-159,-112-123-1172,49 61 2642,75 84-997,0 0-1,0 0 0,-1-1 0,1 1 0,0 0 1,0 0-1,0 0 0,0 0 0,0-1 1,0 1-1,0 0 0,-1 0 0,1 0 1,0-1-1,0 1 0,0 0 0,0 0 0,0 0 1,0-1-1,0 1 0,0 0 0,0 0 1,0 0-1,0-1 0,0 1 0,0 0 1,0 0-1,0 0 0,0-1 0,1 1 0,-1 0 1,0 0-1,0 0 0,0 0 0,0-1 1,0 1-1,0 0 0,0 0 0,1 0 1,-1 0-1,0-1 0,0 1 0,0 0 1,0 0-1,1 0 0,-1 0 0,0 0 0,0 0 1,0 0-1,0 0 0,1 0 0,-1 0 1,0 0-1,0-1 0,1 1 0,-1 0 1,0 0-1,0 0 0,0 0 0,1 1 0,-1-1 1,0 0-1,0 0 0,0 0 0,1 0 1,-1 0-1,9 1 153,0 0 0,0 1 0,0-1 0,9 5 0,29 5-251,-28-10-9,-1 0 0,1-1 0,0 0 0,0-2 0,-1 0 1,1-1-1,28-9 0,15-11-143</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79"/>
    </inkml:context>
    <inkml:brush xml:id="br0">
      <inkml:brushProperty name="width" value="0.05" units="cm"/>
      <inkml:brushProperty name="height" value="0.05" units="cm"/>
    </inkml:brush>
  </inkml:definitions>
  <inkml:trace contextRef="#ctx0" brushRef="#br0">17 0 15787,'-3'14'642,"1"1"1,-1-1-1,2 0 0,0 23 0,0 8 719,-1-26-795,0 5 6,1 0-1,1 26 1,1-45-504,-1 1 1,1-1 0,-1 0 0,2 0-1,-1 0 1,0 0 0,1 0 0,0 0-1,0 0 1,1 0 0,-1-1 0,1 1-1,0-1 1,0 0 0,6 6 0,-6-8-52,-1 0 1,1-1-1,0 1 1,0-1-1,0 1 1,0-1 0,0 0-1,0 0 1,1-1-1,-1 1 1,0-1-1,0 1 1,1-1-1,-1 0 1,0 0-1,0 0 1,1-1-1,-1 1 1,0-1 0,6-1-1,5-3 4,0 0 1,-1-1-1,16-8 0,0-4 13,0 0-1,34-31 1,23-14 13,-82 60-49,0 1 0,0 0 0,0 0-1,0 0 1,1 0 0,-1 1 0,7-2 0,-10 3 1,0-1 0,1 1 1,-1 0-1,0 0 0,0 0 1,0 0-1,0 0 0,0 1 1,0-1-1,0 0 0,0 0 1,0 1-1,0-1 0,0 1 1,0-1-1,0 1 0,0-1 1,0 1-1,0-1 0,0 1 1,0 0-1,-1 0 0,1-1 1,0 1-1,0 0 0,-1 0 1,1 0-1,-1 0 0,1 0 1,-1 0-1,1 0 0,-1 0 1,0 0-1,1 0 0,-1 2 1,6 30-19,-6-28 20,0 0-1,1 1 1,-1-1-1,1 0 0,1 0 1,-1 0-1,1 0 0,-1 0 1,1 0-1,1-1 0,-1 1 1,1-1-1,5 8 1,-7-11 3,1 0 0,0 0 0,-1-1 1,1 1-1,0 0 0,-1-1 1,1 1-1,0-1 0,0 1 0,0-1 1,-1 0-1,1 0 0,0 0 1,0 0-1,0 0 0,0 0 1,-1 0-1,1-1 0,0 1 0,0-1 1,0 1-1,-1-1 0,1 0 1,0 1-1,1-2 0,6-3 19,0 0-1,0-1 0,8-7 1,-17 13-23,29-24 64,-19 15-42,0 0-1,1 1 1,-1 0-1,2 1 1,12-6-1,-23 12-21,0 1-1,1-1 0,-1 1 0,0-1 1,0 1-1,1 0 0,-1 0 0,0 0 1,1-1-1,-1 1 0,0 0 1,0 1-1,1-1 0,-1 0 0,0 0 1,1 0-1,-1 1 0,0-1 1,0 1-1,1-1 0,-1 1 0,1 0 1,0 1-2,-1-1 0,1 0 0,-1 1 0,0 0 0,1-1 0,-1 1 0,0 0 0,0 0 1,0 0-1,0 0 0,-1-1 0,2 5 0,1 5-16,-1 1 0,-1-1 0,1 24 0,-2-28 5,-1 12-99,0-15-47,1 0 1,0 0 0,0 0-1,0 0 1,0 1-1,1-1 1,0 5 0,6-26-643,-2-15 441,0-16-114</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80"/>
    </inkml:context>
    <inkml:brush xml:id="br0">
      <inkml:brushProperty name="width" value="0.05" units="cm"/>
      <inkml:brushProperty name="height" value="0.05" units="cm"/>
    </inkml:brush>
  </inkml:definitions>
  <inkml:trace contextRef="#ctx0" brushRef="#br0">10 1 15267,'-10'14'904,"10"0"-904,1-4-24,12-2 513</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81"/>
    </inkml:context>
    <inkml:brush xml:id="br0">
      <inkml:brushProperty name="width" value="0.05" units="cm"/>
      <inkml:brushProperty name="height" value="0.05" units="cm"/>
    </inkml:brush>
  </inkml:definitions>
  <inkml:trace contextRef="#ctx0" brushRef="#br0">69 398 17268,'-10'14'393,"2"0"0,0 0-1,0 1 1,1 1 0,1-1 0,-7 27 0,11-33-326,0 0-1,0 1 1,1-1-1,0 0 1,1 1-1,0-1 1,0 1-1,1-1 1,0 0 0,1 1-1,0-1 1,6 17-1,-6-23-43,-1 0 0,1 0 0,0 0 0,0 0 0,0 0 0,0 0 0,1-1 0,-1 1-1,1-1 1,-1 0 0,1 1 0,0-1 0,0-1 0,0 1 0,0 0 0,0-1 0,0 1 0,1-1 0,-1 0 0,0 0 0,1 0 0,-1-1-1,1 1 1,-1-1 0,1 0 0,-1 0 0,1 0 0,-1 0 0,5-1 0,1-1 61,0 0 1,0 0-1,0-1 0,0 0 1,0-1-1,0 0 0,-1 0 0,0-1 1,14-10-1,-9 4 61,0-1 0,0-1 1,-1-1-1,-1 0 0,0 0 0,-1-1 0,-1 0 0,0 0 1,-1-1-1,-1-1 0,0 1 0,7-30 0,-11 31-53,-6 22-55,-6 28-55,5-16 3,0 1 1,2-1-1,0 1 0,1 0 1,1 0-1,1-1 0,6 34 1,-7-50 22,1 0 0,0-1 0,0 1 0,0-1 0,0 1 0,0-1 0,0 1 0,0-1 0,1 0 0,-1 0 1,1 1-1,0-1 0,0 0 0,-1 0 0,1-1 0,1 1 0,-1 0 0,0-1 0,0 1 0,1-1 1,-1 0-1,0 0 0,1 0 0,-1 0 0,1 0 0,0 0 0,-1-1 0,1 1 0,0-1 0,-1 1 0,1-1 1,0 0-1,-1-1 0,1 1 0,3-1 0,0 0 43,-1-1-1,1 1 1,-1-1-1,0 0 1,0-1-1,0 0 1,0 1-1,0-2 1,0 1-1,-1 0 1,1-1 0,-1 0-1,0 0 1,0 0-1,6-9 1,-7 6 25,1 1 1,-1-1 0,0 1 0,-1-1-1,4-13 1,-5 15-53,-1 1 0,1 0 1,0-1-1,-1 1 0,0-1 0,0 1 1,-1-1-1,1 1 0,-1 0 0,0-1 0,-1-3 1,2 7-26,0 1 1,0-1 0,0 1 0,0 0-1,0-1 1,0 1 0,0-1 0,0 1 0,-1 0-1,1-1 1,0 1 0,0-1 0,0 1 0,-1 0-1,1-1 1,0 1 0,0 0 0,-1 0-1,1-1 1,0 1 0,-1 0 0,1-1 0,0 1-1,-1 0 1,1 0 0,0 0 0,-1-1 0,1 1-1,0 0 1,-1 0 0,1 0 0,-1 0-1,1 0 1,0 0 0,-1 0 0,1 0 0,-1 0-1,1 0 1,0 0 0,-1 0 0,1 0-1,-1 0 1,1 0 0,0 0 0,-1 0 0,1 1-1,-1-1 1,1 0 0,0 0 0,-1 0 0,1 1-1,0-1 1,-1 1 0,0-1-4,0 1 0,1 0 0,-1 0 1,1 0-1,-1 1 0,1-1 0,-1 0 0,1 0 1,0 0-1,-1 0 0,1 0 0,0 0 0,0 1 0,0-1 1,0 0-1,0 0 0,0 0 0,0 1 0,1 0 1,-1 1-1,1-1 0,0 0 1,-1 0-1,1 0 0,0 1 1,1-1-1,-1 0 1,0 0-1,1 0 0,-1-1 1,1 1-1,-1 0 0,1 0 1,0-1-1,0 1 0,0-1 1,0 0-1,3 2 1,-1-1 1,0-1 0,0 1 0,0-1 0,1 0 1,-1-1-1,1 1 0,-1-1 0,0 1 1,7-2-1,5 0 7,0-2 0,0 0 0,0-1 0,20-7 0,-13 3 8,0 0 0,-1-1 0,-1-2 0,0 0 0,35-25 0,-40 20 17,-15 14-27,0 1-1,-1-1 1,0 1-1,1 0 1,-1-1 0,0 1-1,0-1 1,0 1-1,0-1 1,0 1-1,0-1 1,-1-1-1,1-5 8,15-62 15,-15 70-25,0 0 0,0 1 0,0-1 0,0 0 0,0 0-1,0 0 1,0 0 0,0 0 0,-1 0 0,1 0 0,0 0 0,0 0-1,0 0 1,0 1 0,0-1 0,0 0 0,0 0 0,0 0 0,0 0-1,0 0 1,-1 0 0,1 0 0,0 0 0,0 0 0,0 0-1,0 0 1,0 0 0,0 0 0,0 0 0,-1 0 0,1 0 0,0 0-1,0 0 1,0 0 0,0 0 0,0 0 0,0 0 0,0 0 0,0 0-1,-1 0 1,1 0 0,0 0 0,0 0 0,0 0 0,0-1 0,0 1-1,0 0 1,0 0 0,0 0 0,0 0 0,0 0 0,0 0 0,-1 0-1,1 0 1,0 0 0,0 0 0,0-1 0,0 1 0,0 0 0,0 0-1,0 0 1,0 0 0,0 0 0,0 0 0,0 0 0,0-1 0,0 1-1,-7 6-6,-15 23-26,3-4 44,0 0 1,-23 44-1,38-62-4,1 0 0,0 0 1,0 1-1,0 0 0,1-1 0,0 1 0,1 0 0,0 0 1,0 0-1,1 0 0,0 0 0,0 0 0,0 1 1,1-1-1,3 8 0,-4-13-4,1 0 0,0 0-1,0 0 1,0 0 0,0-1 0,0 1 0,1-1-1,-1 1 1,1-1 0,0 1 0,0-1-1,0 0 1,0 0 0,0 0 0,0 0 0,0 0-1,1 0 1,-1 0 0,1-1 0,-1 1 0,1-1-1,0 0 1,-1 0 0,1 0 0,0 0 0,0 0-1,0-1 1,0 1 0,0-1 0,0 0-1,0 0 1,-1 0 0,1 0 0,0-1 0,0 1-1,0-1 1,0 1 0,0-1 0,0 0 0,-1 0-1,1 0 1,5-3 0,9-6 11,1 0 1,-1-1 0,-1-1-1,29-27 1,53-63 18,-93 96-32,164-201-35,-132 155-43,-1-3 1,30-62-1,-62 109 45,0-1 1,0 1 0,-1-1 0,0 1 0,-1-1 0,0 0-1,2-14 1,-4 22 25,0 0-1,0 0 1,0 1-1,0-1 1,0 0 0,0 0-1,0 0 1,0 0-1,-1 0 1,1 1-1,0-1 1,-1 0-1,1 0 1,0 0 0,-1 1-1,1-1 1,-1 0-1,1 1 1,-1-1-1,1 0 1,-1 1-1,0-1 1,1 0 0,-1 1-1,0-1 1,0 1-1,0-1 1,-1 1-2,0-1-1,0 1 1,0 0 0,0-1 0,0 1-1,0 0 1,1 0 0,-1 1 0,0-1-1,0 0 1,0 1 0,-2 0 0,-4 1-15,-1 2 0,1-1 0,0 1-1,-12 7 1,-1 5 23,0 0-1,1 1 0,1 1 0,0 1 1,2 1-1,-22 30 0,18-19 59,1 1 1,2 2-1,-27 65 1,38-80-27,1 0 0,1 0 1,0 0-1,1 1 1,2 0-1,0-1 1,1 32-1,2-43-27,0-1 0,0 1 0,0 0 0,1-1 0,1 1 0,-1-1 0,1 1 0,0-1 0,7 10 0,-7-12-24,0-1 0,1 1 0,0-1 0,0 0 0,1 0 0,-1 0 0,1 0 0,0-1 0,0 0 0,0 0 0,0 0 0,0-1 0,1 1 0,5 0 0,1 1-213,0-1 0,1 0 1,0-2-1,-1 1 1,1-1-1,0-1 1,0 0-1,-1-1 1,26-5-1,-20 2-255,1-2 0,-1 0 0,-1-1 0,1 0 0,-1-2 0,18-11 0,-8 1-45,0-1 0,-1-1 0,-1-2 0,-2 0 0,0-1 0,-1-2 0,23-35 0,-38 50 559,30-49 381,-35 55-267,1 1 0,-1-1 0,-1 0 0,1 0 0,-1 0 0,0 0 0,0-1 0,0 1 1,-1 0-1,1-7 0,-1 11-112,0 1 0,0-1 0,-1 1 0,1-1 0,0 1 0,0-1 0,0 1 0,0-1 0,0 1 0,-1-1 0,1 1 0,0 0 0,0-1 0,-1 1 0,1-1 0,0 1 0,-1 0 0,1-1 0,0 1 0,-1 0 0,1-1 0,0 1 0,-1 0 0,1-1 0,-1 1 0,1 0 1,-1 0-1,1 0 0,-1 0 0,1-1 0,-1 1 0,1 0 0,-1 0 0,1 0 0,-1 0 0,1 0 0,0 0 0,-1 0 0,1 0 0,-1 0 0,1 0 0,-1 1 0,1-1 0,-1 0 0,1 0 0,-1 0 0,1 1 0,-1-1 0,1 0 0,0 0 0,-1 1 0,1-1 0,-1 0 0,0 1 0,-22 17 579,9-3-393,0 1 0,0 0-1,2 0 1,0 2 0,1-1 0,1 1-1,0 1 1,2 0 0,0 0-1,1 1 1,-8 36 0,14-50-140,0 1 0,1-1 0,-1 1 0,2 11 0,-1-16-53,0 0 0,1 0 0,-1 0 0,0-1 0,1 1 0,0 0 1,-1 0-1,1-1 0,0 1 0,0-1 0,0 1 0,0-1 1,0 1-1,0-1 0,0 1 0,1-1 0,-1 0 0,0 0 0,1 0 1,-1 1-1,1-1 0,2 1 0,1-1 12,0 1 0,-1-1 0,1-1 0,0 1 1,0-1-1,0 1 0,0-1 0,0-1 0,0 1 0,0-1 0,0 0 0,0 0 0,0 0 1,0-1-1,7-3 0,4-2 39,0-1 0,0-1 0,18-13 0,2-6 14,0-2 1,-3-1 0,0-2 0,-2-1 0,-2-2 0,-1 0 0,-2-2 0,-1-1 0,19-44-1,-40 75-81,0 0-1,0-1 0,-1 0 0,0 1 0,0-1 1,-1 0-1,-1-1 0,2-14 0,-3 23-4,0 0-1,0 0 0,0 1 1,0-1-1,-1 0 1,1 0-1,0 1 1,0-1-1,-1 0 1,1 1-1,0-1 1,-1 0-1,1 1 1,0-1-1,-1 1 1,1-1-1,-1 0 1,1 1-1,-1-1 1,0 1-1,1-1 0,-1 1 1,1 0-1,-1-1 1,0 1-1,1 0 1,-1-1-1,0 1 1,0 0-1,-1-1 2,0 1-1,0 0 0,1 0 1,-1 0-1,0 0 1,0 1-1,1-1 0,-1 0 1,0 1-1,1-1 0,-4 2 1,-6 4 8,1 0 1,-1 1 0,1 0-1,1 1 1,0 0 0,0 1-1,-15 17 1,-51 76 201,60-79-114,-15 30 0,25-44-62,1 1 0,1-1 0,0 1 0,0-1-1,1 1 1,-2 18 0,3-26-26,1 0-1,0 1 1,0-1 0,0 0 0,0 1 0,1-1-1,-1 0 1,0 1 0,1-1 0,0 0-1,0 1 1,-1-1 0,1 0 0,0 0-1,1 0 1,-1 0 0,0 0 0,1 0 0,1 2-1,0-2 1,0 0 0,-1-1 1,1 1-1,0-1 0,0 0 0,0 1 0,0-1 0,0-1 0,0 1 0,0 0 0,0-1 0,0 1 0,0-1 1,6 0-1,11-2-39,0-1 0,-1 0-1,1-1 1,-1-1 0,30-12 0,-29 9-85,0 1 0,0 2 0,1 0-1,33-4 1,-51 9 96,-1 0-1,1 0 1,-1 0-1,0 0 1,1 1-1,-1-1 1,0 0-1,0 1 1,1 0-1,-1 0 1,0 0-1,0 0 1,0 0-1,0 0 1,0 0 0,0 0-1,0 1 1,0-1-1,0 1 1,-1 0-1,1-1 1,0 1-1,-1 0 1,0 0-1,1 0 1,-1 0-1,0 0 1,0 0-1,0 0 1,0 1-1,-1-1 1,1 0-1,-1 0 1,1 4-1,1 7-27,-1-1-1,-1 1 1,0 0-1,-3 24 1,2-29 52,-1 11 11,0-11 4,1 0 0,1-1 0,-1 1 0,1-1 0,2 14-1,-2-20-31,0-1 0,0 1 0,0-1 0,0 1 0,0-1 0,0 1 0,0-1 0,0 1 0,1-1 0,-1 1 0,0-1-1,0 1 1,0-1 0,1 1 0,-1-1 0,0 0 0,1 1 0,-1-1 0,0 1 0,1-1 0,-1 0 0,0 1 0,1-1 0,-1 0 0,1 0-1,-1 1 1,1-1 0,-1 0 0,1 0 0,-1 0 0,1 1 0,-1-1 0,1 0 0,-1 0 0,1 0 0,-1 0 0,1 0 0,-1 0 0,1 0-1,-1 0 1,1 0 0,-1 0 0,1 0 0,-1-1 0,1 1 0,-1 0 0,0 0 0,1 0 0,-1-1 0,1 1 0,-1 0 0,1 0 0,-1-1-1,0 1 1,1-1 0,3-2-179,-1 1-1,0-1 0,-1 0 0,1 0 1,4-6-1,0-3 23,-1 1 1,0-1-1,5-17 1,-9 24 99,15-40-434</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82"/>
    </inkml:context>
    <inkml:brush xml:id="br0">
      <inkml:brushProperty name="width" value="0.05" units="cm"/>
      <inkml:brushProperty name="height" value="0.05" units="cm"/>
    </inkml:brush>
  </inkml:definitions>
  <inkml:trace contextRef="#ctx0" brushRef="#br0">1 65 16756,'0'2'113,"1"0"1,0-1 0,0 1-1,0-1 1,0 1 0,0 0-1,1-1 1,-1 0 0,0 1-1,1-1 1,-1 0 0,1 0 0,0 0-1,-1 0 1,1 0 0,0 0-1,-1 0 1,1 0 0,0-1-1,2 2 1,0-2 46,0 0 0,0 1-1,-1-1 1,1 0 0,0-1 0,0 1 0,0-1-1,-1 0 1,7-2 0,5-2 244,-1-2 0,1 1 0,24-18 0,-39 24-396,6-4 89,0 0 1,0 0 0,-1 0 0,1 0-1,-1-1 1,0 0 0,8-10-1,-42 36 214,13-6-149,-28 33 0,41-43-127,0-1 0,0 0 1,0 1-1,0-1 0,1 1 1,-1 0-1,1 0 0,1 0 1,-1 0-1,1 0 0,-1 0 1,1 0-1,1 1 0,-1 5 1,1-9-17,1 0 0,-1 0 0,1 0 1,0 0-1,-1-1 0,1 1 1,0 0-1,0-1 0,0 1 1,0-1-1,0 1 0,1-1 1,-1 1-1,0-1 0,1 0 0,-1 1 1,1-1-1,-1 0 0,1 0 1,-1 0-1,1 0 0,0-1 1,0 1-1,-1 0 0,1-1 1,0 1-1,0-1 0,0 0 1,0 1-1,0-1 0,2 0 0,8 1 68,0-1-1,1 0 0,18-3 0,7-4 15,65-19-1,1-1-497,-100 26 349,0 1 0,0-1 0,0 1-1,0 0 1,0 0 0,0 0 0,0 0-1,0 1 1,0-1 0,6 3 0,-8-2 22,0 0 1,-1 0 0,1 0-1,0 0 1,-1 0 0,1 0-1,0 1 1,-1-1 0,0 1-1,1-1 1,-1 1 0,0-1-1,0 1 1,0 0 0,0 0-1,0-1 1,0 1 0,0 0-1,-1 0 1,1 0-1,0 4 1,-1-4 34,0 0-1,1 1 1,0-1-1,-1 0 1,1 0-1,0 0 1,0 0 0,0 0-1,0 0 1,0 0-1,0 0 1,1 0-1,-1 0 1,1-1-1,-1 1 1,1 0 0,0-1-1,2 2 1,-1-2 14,0 0 0,0 0 1,0 0-1,0 0 0,0-1 1,0 1-1,0-1 0,0 0 1,0 0-1,0 0 1,0 0-1,0-1 0,6-1 1,17-4 57,0-2-1,38-16 1,-44 15-197,1 1-1,0 0 0,0 2 1,1 1-1,22-3 0,-41 8 100,-1-1-1,0 1 1,0 0 0,0 0-1,0 0 1,0 0 0,1 1-1,-1-1 1,0 1 0,0-1-1,0 1 1,0-1 0,0 1-1,0 0 1,0 0 0,0 0-1,0 1 1,2 1 0,-2 0 19,1 0 1,-1 0-1,-1 0 1,1 0-1,0 1 1,-1-1-1,0 0 1,1 1 0,-1-1-1,0 5 1,0-5 63,0 1 1,0-1-1,0 1 1,1-1-1,0 0 1,-1 0 0,5 6-1,-5-8-77,0 0-1,-1 0 1,1 0-1,0 0 1,0-1-1,0 1 1,0 0 0,0-1-1,0 1 1,0 0-1,0-1 1,0 1-1,0-1 1,1 0-1,-1 1 1,0-1 0,0 0-1,0 0 1,1 0-1,-1 0 1,0 0-1,0 0 1,0 0 0,1 0-1,-1 0 1,0 0-1,2-1 1,34-14-220,-17 6 55</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83"/>
    </inkml:context>
    <inkml:brush xml:id="br0">
      <inkml:brushProperty name="width" value="0.05" units="cm"/>
      <inkml:brushProperty name="height" value="0.05" units="cm"/>
    </inkml:brush>
  </inkml:definitions>
  <inkml:trace contextRef="#ctx0" brushRef="#br0">56 0 13827,'-4'8'215,"1"0"1,-1 0-1,2 0 1,-1 0-1,1 0 0,0 1 1,1-1-1,0 1 1,0-1-1,1 1 1,1 9-1,-2 20 519,-11 100 280,-8 223 877,19-350-1781,2 0 0,0 0 0,0-1 0,0 1 0,4 11 0,-4-21-84,-1 0 0,1 1-1,-1-1 1,1 1 0,-1-1-1,1 0 1,0 1 0,0-1-1,0 0 1,0 0 0,0 0-1,0 0 1,0 0 0,0 0-1,0 0 1,0 0 0,0 0-1,1 0 1,-1 0 0,0-1-1,1 1 1,-1-1 0,0 1-1,1-1 1,-1 1 0,1-1-1,-1 0 1,1 0 0,-1 0-1,1 1 1,-1-2-1,1 1 1,-1 0 0,1 0-1,-1 0 1,1-1 0,-1 1-1,0-1 1,1 1 0,-1-1-1,1 1 1,-1-1 0,0 0-1,2-1 1,6-3 76,-1 0 0,0 0-1,-1-1 1,1 0 0,-1 0 0,8-10 0,37-48 411,-43 53-429,173-257 1387,-101 143-1694,-80 123 118,13-17-458,-14 18 458,1 1 0,-1-1 0,0 1 0,1-1 0,-1 0 0,1 1 0,-1-1 0,1 1 0,-1-1 0,1 1 0,0 0 0,-1-1 0,1 1 0,0 0 0,-1-1 0,1 1 1,0 0-1,-1 0 0,1-1 0,0 1 0,-1 0 0,1 0 0,1 0 0,-2 0 59,0 1 0,0-1 0,0 0 0,0 0 0,1 1 0,-1-1 1,0 0-1,0 1 0,0-1 0,0 0 0,0 1 0,0-1 0,0 0 0,0 1 1,0-1-1,0 0 0,0 1 0,0-1 0,0 0 0,0 1 0,0-1 1,0 0-1,-1 0 0,1 1 0,0-1 0,0 0 0,0 1 0,0-1 1,-1 0-1,1 1 0,-8 7-909</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84"/>
    </inkml:context>
    <inkml:brush xml:id="br0">
      <inkml:brushProperty name="width" value="0.05" units="cm"/>
      <inkml:brushProperty name="height" value="0.05" units="cm"/>
    </inkml:brush>
  </inkml:definitions>
  <inkml:trace contextRef="#ctx0" brushRef="#br0">2 1 11306,'-1'36'1561,"1"-1"-921,2 3-304,7-1 1616,5-3-1496,6-2-207,13-12-329,5-7-161,8-18 177,1-7-96,7-14-64</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85"/>
    </inkml:context>
    <inkml:brush xml:id="br0">
      <inkml:brushProperty name="width" value="0.05" units="cm"/>
      <inkml:brushProperty name="height" value="0.05" units="cm"/>
    </inkml:brush>
  </inkml:definitions>
  <inkml:trace contextRef="#ctx0" brushRef="#br0">142 81 15019,'-3'0'180,"1"1"-1,-1-1 0,1 1 1,-1 0-1,1-1 1,-1 1-1,1 0 0,-1 0 1,1 1-1,0-1 0,0 0 1,0 1-1,-3 2 1,-25 27 545,24-25-248,-4 6-57,0 0-1,1 1 0,-12 20 1,18-28-333,1 0 0,-1 1 1,1-1-1,0 1 1,0 0-1,0 0 0,1 0 1,0 0-1,0 0 0,1 0 1,0 12-1,0-17-66,0 0 0,0 1-1,1-1 1,-1 0-1,0 0 1,1 0 0,-1 0-1,1 0 1,-1 0 0,1 0-1,0 0 1,-1 0 0,1 0-1,0 0 1,0 0-1,-1 0 1,1 0 0,0 0-1,0-1 1,0 1 0,2 1-1,-1-1 9,0-1-1,1 1 0,-1 0 0,0-1 0,0 0 1,1 0-1,-1 1 0,0-1 0,0 0 1,5-1-1,1-1 34,-1 1 1,1-1-1,-1-1 1,0 0-1,0 0 0,7-4 1,-3 1 61,-1-1 0,1-1 0,-1 0 0,-1 0 0,16-19 0,-20 22-65,-1 0 0,0 0 0,0-1 0,-1 0 0,0 0 0,0 0 0,0 0 0,-1 0 0,1 0 0,-2-1 0,1 1 0,1-13 0,-3 17-81,0 1 1,0-1-1,0 0 0,0 1 1,0-1-1,0 0 1,-1 1-1,1-1 0,-1 1 1,1-1-1,-1 1 1,1-1-1,-1 1 0,0-1 1,0 1-1,0-1 1,0 1-1,0 0 1,0 0-1,0 0 0,0-1 1,-1 1-1,1 0 1,0 0-1,-1 0 0,1 1 1,0-1-1,-1 0 1,1 1-1,-1-1 0,1 0 1,-1 1-1,0 0 1,1-1-1,-1 1 0,1 0 1,-1 0-1,0 0 1,1 0-1,-1 0 0,0 0 1,1 1-1,-3-1 1,1 1-69,0-1 1,-1 1-1,1 0 1,0 0 0,-1 0-1,1 0 1,0 0 0,0 1-1,0-1 1,0 1-1,0 0 1,1 0 0,-1 0-1,0 0 1,1 1-1,0-1 1,-1 1 0,1-1-1,0 1 1,-2 3 0,4 3-330,7-3-63</inkml:trace>
  <inkml:trace contextRef="#ctx0" brushRef="#br0" timeOffset="1">450 1 15435,'-8'2'2521,"-2"5"-1857,0 0 1,0 1-1,1 1 1,-15 16-1,21-21-556,-1 0 0,0 1-1,1 0 1,0-1 0,0 1 0,1 0 0,-1 0 0,1 1-1,0-1 1,0 0 0,1 1 0,0-1 0,-1 7 0,2-11-99,0 0 0,1 1 0,-1-1 0,0 0 0,0 0 0,1 0 0,-1 0 0,1 0 0,-1 0 0,1 0 0,0 0 0,-1 0 0,1-1 0,0 1 0,0 0 0,-1 0 0,1 0-1,0-1 1,0 1 0,0 0 0,0-1 0,0 1 0,0-1 0,0 1 0,0-1 0,0 0 0,0 1 0,0-1 0,1 0 0,-1 0 0,1 0 0,43 3 0,-33-3-7,9 1-19,10-1-142,33 5 0,-56-3 81,0-1 1,0 1 0,0 0 0,-1 0-1,1 1 1,0 0 0,-1 1 0,0 0-1,8 5 1,-14-9 65,0 1-1,0 0 1,-1-1-1,1 1 1,0 0-1,-1-1 1,1 1 0,0 0-1,-1-1 1,1 1-1,-1 0 1,1 0-1,-1 0 1,0 0-1,1 0 1,-1-1 0,0 1-1,0 0 1,1 0-1,-1 0 1,0 0-1,0 0 1,0 0-1,0 0 1,-1 1 0,1 1 0,-1-1 0,0 0 0,0 0 0,0 0 0,0 0 0,0 0 0,0 0 0,-1-1 0,1 1 0,-3 2 0,-5 4 29,1 0 0,-1-2 0,-13 9 0,22-15-14,-10 7-84,0-1 0,0 0 0,0-1 0,0 0 0,-1-1 0,0 0 0,0-1 0,0 0 0,0 0 0,-19 1 0,28-4 65,1 0 0,-1 0-1,0 0 1,1 0 0,-1-1 0,1 1 0,-1 0-1,1-1 1,-1 1 0,1-1 0,-1 1 0,1-1-1,0 0 1,-1 0 0,1 1 0,0-1 0,-1 0-1,1 0 1,0-1 0,0 1 0,0 0 0,0 0-1,0 0 1,0-1 0,-1-1 0,-1-21-294</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49:23.596"/>
    </inkml:context>
    <inkml:brush xml:id="br0">
      <inkml:brushProperty name="width" value="0.05" units="cm"/>
      <inkml:brushProperty name="height" value="0.05" units="cm"/>
    </inkml:brush>
  </inkml:definitions>
  <inkml:trace contextRef="#ctx0" brushRef="#br0">6494 652 13811,'-66'-15'397,"-569"-156"-307,473 116-394,-1 8 0,-244-38 0,-368-17 408,697 93-95,64 7-7,-1384-152-51,1285 146 42,0 4 0,0 6 0,0 4 0,0 5 0,1 5 0,-150 42 0,79-3-211,-323 143 1,280-84 371,-282 188 0,463-272-113,2 1-1,-64 62 1,89-74-30,0 1 0,0 1 0,2 0 0,1 2 1,1 0-1,0 0 0,-11 30 0,9-10-48,2 2-1,2 0 1,-9 63 0,-5 142-196,25-243 228,-6 81-89,4 0 0,3 0 0,15 115 0,-8-165 54,1 0 0,2 0-1,28 69 1,-25-80 16,1 0-1,0-2 1,2 0 0,1 0 0,39 42-1,-31-43 12,2 0-1,0-2 0,1-1 1,53 30-1,133 52-11,195 40 26,12-30 17,-365-98-16,881 156 1,13-98 133,848-47 180,-423-15-275,-1206-6-42,888 18-15,3-24 1,-3-46 33,-6-71 62,-262-35 158,-553 91-178,291-118-1,-515 176-60,110-51-7,-109 48 14,-1 0 1,0-1-1,0-1 0,-1 1 1,0-2-1,-1 0 0,11-12 1,-18 17-2,0 1 0,0-1 0,0 0 1,0 0-1,-1 1 0,0-2 1,0 1-1,-1 0 0,1 0 0,-1 0 1,0-1-1,0 1 0,-1-11 1,0 7 4,-1-1 0,-1 1 1,1-1-1,-2 1 0,1 0 1,-1 0-1,-6-12 1,-4-4 7,-1 0 0,-1 1 0,-1 1 0,-28-30 1,10 16-48,-2 2 1,-2 2 0,-1 1 0,-1 2 0,-46-27 0,-229-108-405,-208-48-110,-16 39 373,-80-1 298,349 101-46,-1880-387 334,-655 108 958,536 170-2678,1933 162 1012</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87"/>
    </inkml:context>
    <inkml:brush xml:id="br0">
      <inkml:brushProperty name="width" value="0.05" units="cm"/>
      <inkml:brushProperty name="height" value="0.05" units="cm"/>
    </inkml:brush>
  </inkml:definitions>
  <inkml:trace contextRef="#ctx0" brushRef="#br0">24 1 15371,'4'34'1182,"-1"0"0,-2 1 0,-1 0-1,-9 65 1,2-39-299,1 4-94,0-12 236,2 85 1,5-134-981,-1-1 0,1 1 0,0-1 0,0 1 0,0-1 0,1 1 0,2 4 1,-4-8-43,0 1 1,1-1 0,-1 1-1,0-1 1,1 1 0,-1-1 0,1 1-1,-1-1 1,0 1 0,1-1 0,-1 0-1,1 1 1,-1-1 0,1 0 0,-1 0-1,1 1 1,-1-1 0,1 0-1,-1 0 1,1 0 0,0 1 0,0-2-11,0 1 1,0 0 0,-1 0 0,1-1 0,0 1 0,-1-1 0,1 1 0,-1 0-1,1-1 1,0 1 0,-1-1 0,1 0 0,-1 1 0,1-1 0,-1 1 0,0-1-1,1 0 1,-1 1 0,0-1 0,1 0 0,-1-1 0,4-8-211,-1 0 1,0-1 0,-1 0-1,0 1 1,-1-1-1,0 0 1,-1-11-1,1-1-510,-1 22 701,0 1 0,0-1 0,0 1 0,0-1 0,0 1 1,0 0-1,1-1 0,-1 1 0,0-1 0,0 1 0,0-1 1,0 1-1,1 0 0,-1-1 0,0 1 0,0 0 0,1-1 0,-1 1 1,0 0-1,1-1 0,-1 1 0,0 0 0,1-1 0,-1 1 1,0 0-1,1 0 0,-1 0 0,1-1 0,-1 1 0,1 0 1,-1 0-1,0 0 0,1 0 0,-1 0 0,1 0 0,-1 0 1,1 0-1,-1 0 0,1 0 0,-1 0 0,0 0 0,1 0 1,-1 0-1,1 0 0,-1 0 0,1 0 0,0 1 0,26 12-102,-18-8 138,3 0 70,1-1 0,-1 0 1,1-1-1,0-1 0,0 0 1,0-1-1,0 0 1,0-1-1,0 0 0,14-3 1,-3 0 126,0-1 0,0-2 0,-1 0 0,33-14 0,-43 15-104,-1 0 0,-1-1 0,1-1 0,-1 0 0,18-14 0,-22 13 41,-15 10-39,-18 13-12,18-7-69,0-1 0,1 1 1,0 0-1,-7 10 0,12-14-10,-1-1 1,1 1-1,0 0 0,-1 0 0,2 0 1,-1 0-1,0 0 0,1 1 1,0-1-1,0 0 0,0 1 0,0 6 1,1-10-9,1 0 1,-1 0 0,1 0-1,-1 0 1,1 0 0,-1 0-1,1 0 1,-1 0 0,1 0-1,0 0 1,0 0 0,0 0-1,-1 0 1,1 0 0,0-1-1,0 1 1,0 0 0,0-1-1,0 1 1,0-1 0,1 1-1,-1-1 1,0 1 0,0-1-1,0 0 1,0 0 0,0 1-1,1-1 1,-1 0 0,0 0-1,0 0 1,0 0 0,1-1-1,0 1 1,6 0 22,-1-1-1,1 0 1,-1-1-1,9-2 1,13-6-23,41-21 1,-44 18-183,1 1 1,29-8-1,-53 19 145,1 0 0,-1 0 0,0 0 0,1 1 0,-1-1 0,1 1-1,-1 0 1,0 0 0,1 1 0,-1-1 0,1 0 0,-1 1 0,0 0 0,1 0-1,-1 0 1,0 0 0,0 1 0,4 1 0,0 2 51,-1 1 1,0 0-1,0 0 0,0 0 0,-1 0 1,6 9-1,2 4-476,-13-18 337</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88"/>
    </inkml:context>
    <inkml:brush xml:id="br0">
      <inkml:brushProperty name="width" value="0.05" units="cm"/>
      <inkml:brushProperty name="height" value="0.05" units="cm"/>
    </inkml:brush>
  </inkml:definitions>
  <inkml:trace contextRef="#ctx0" brushRef="#br0">49 1 16460,'-7'9'487,"1"1"1,0 0-1,1 1 1,0-1 0,1 1-1,0 0 1,1 0 0,-4 23-1,6-30-430,1 0-1,0 0 0,0-1 0,0 1 0,0 0 1,0 0-1,1 0 0,0 0 0,0 0 0,0 0 0,0-1 1,1 1-1,-1 0 0,1-1 0,0 1 0,0-1 1,0 0-1,0 0 0,1 0 0,-1 0 0,1 0 1,0 0-1,0-1 0,0 1 0,0-1 0,1 0 1,-1 0-1,0 0 0,7 3 0,-1-3-15,0 1 0,0-1 0,0-1 0,0 1 0,0-2 0,0 1 0,1-1 0,-1-1 0,0 0 0,0 0 0,0 0 0,0-1 0,0-1-1,0 0 1,0 0 0,-1 0 0,0-1 0,10-6 0,-9 5 3,0-1-1,-1 0 0,0 0 1,0 0-1,-1-1 0,1-1 1,7-10-1,-11 13-9,0 0 0,-1-1 0,1 1 0,-1-1 0,-1 0 0,1 0 0,-1 0 0,0-1 0,-1 1 0,1 0 0,0-12-1,-2 15-20,0 0 1,0 0-1,0 0 0,0 0 0,-1 1 0,1-1 0,-1 0 0,0 0 0,0 0 0,0 1 0,0-1 0,-1 0 0,1 1 0,-3-4 0,4 5-11,-1 1 1,0-1-1,1 0 0,-1 1 1,0-1-1,0 1 1,1-1-1,-1 1 0,0-1 1,0 1-1,0 0 1,0-1-1,0 1 1,1 0-1,-1 0 0,0-1 1,0 1-1,-2 0 1,1 0-5,1 1 1,-1-1 0,1 0 0,-1 1 0,1 0 0,-1-1 0,1 1-1,-1 0 1,1 0 0,-1-1 0,1 1 0,0 0 0,0 1 0,-2 0-1,-1 2-3,1 1 0,0-1-1,0 0 1,0 1 0,1 0-1,-1-1 1,1 1 0,0 0-1,1 0 1,-1 0 0,1 1-1,0-1 1,0 0 0,1 0-1,-1 1 1,1-1-1,1 0 1,-1 1 0,2 5-1,-2-8-29,0 0-1,1 0 0,0 0 0,-1-1 0,1 1 0,0 0 0,0 0 0,1-1 0,-1 1 1,1-1-1,-1 1 0,1-1 0,0 0 0,-1 0 0,1 0 0,1 1 0,-1-2 0,0 1 1,0 0-1,1 0 0,-1-1 0,1 1 0,-1-1 0,1 0 0,0 0 0,-1 0 0,1 0 1,0 0-1,0-1 0,0 1 0,-1-1 0,1 0 0,0 0 0,0 0 0,0 0 0,3-1 1,4-1-170,0-1 0,-1 0 0,0 0 1,1-1-1,-1 0 0,-1-1 1,16-10-1,7-5-297</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89"/>
    </inkml:context>
    <inkml:brush xml:id="br0">
      <inkml:brushProperty name="width" value="0.05" units="cm"/>
      <inkml:brushProperty name="height" value="0.05" units="cm"/>
    </inkml:brush>
  </inkml:definitions>
  <inkml:trace contextRef="#ctx0" brushRef="#br0">84 258 14443,'-1'3'480,"-1"-1"-1,1 0 1,-1 1 0,0-1-1,0 0 1,1 0 0,-2 0-1,1 0 1,0 0 0,0-1-1,-3 2 1,-4 5 305,2-2-498,0 1-1,1 0 0,0 1 0,-10 14 0,15-21-278,0 0 0,1 0 0,-1 0 0,0 1 0,1-1 0,-1 0 0,1 1 0,-1-1 0,1 0 0,-1 1 0,1-1 0,0 1-1,0-1 1,0 0 0,0 1 0,0-1 0,0 1 0,0-1 0,0 0 0,0 1 0,1-1 0,-1 1 0,0-1 0,1 0 0,0 1 0,-1-1 0,1 0 0,0 0 0,-1 1 0,1-1-1,0 0 1,0 0 0,0 0 0,0 0 0,0 0 0,0 0 0,0 0 0,0-1 0,1 1 0,-1 0 0,0-1 0,2 2 0,4 0 8,1 0 0,-1 0 0,0 0 0,1-1 1,-1 0-1,1 0 0,-1-1 0,9-1 0,65-8 63,-52 5-60,139-13-81,-186-1 988,-31-41 1,32 38-656,10 13-235,1 0-1,-1-1 1,1 0 0,1 0 0,0 0 0,0 0-1,0-1 1,-4-14 0,9 23-50,0 0 0,0 0 0,0 1 1,0-1-1,0 0 0,0 0 0,1 1 0,-1-1 0,0 0 0,0 0 0,0 1 0,1-1 1,-1 0-1,0 1 0,1-1 0,-1 0 0,1 1 0,-1-1 0,1 0 0,-1 1 0,1-1 1,-1 1-1,1-1 0,-1 1 0,1-1 0,0 1 0,-1-1 0,2 1 0,21-8-438,-17 7 295,28-9-583,0-2 0,-1-1 1,-1-1-1,0-2 0,48-32 1,-27 8-63</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90"/>
    </inkml:context>
    <inkml:brush xml:id="br0">
      <inkml:brushProperty name="width" value="0.05" units="cm"/>
      <inkml:brushProperty name="height" value="0.05" units="cm"/>
    </inkml:brush>
  </inkml:definitions>
  <inkml:trace contextRef="#ctx0" brushRef="#br0">93 30 11210,'0'0'47,"-1"0"0,1-1 0,0 1 1,0 0-1,-1-1 0,1 1 0,0 0 0,-1 0 0,1-1 0,0 1 0,-1 0 0,1 0 0,0 0 0,-1 0 0,1-1 0,-1 1 0,1 0 0,0 0 0,-1 0 0,1 0 0,0 0 0,-1 0 0,1 0 0,-1 0 0,1 0 0,0 0 0,-1 0 0,1 0 0,-1 1 0,1-1 0,0 0 1,-1 0-1,1 0 0,0 0 0,-1 1 0,1-1 0,0 0 0,-1 0 0,1 1 0,0-1 0,0 0 0,-1 0 0,1 1 0,0-1 0,0 0 0,-1 1 0,-14 20 742,5-1-209,1 0-1,1 0 1,1 1 0,0 0 0,2 0 0,0 0 0,-1 28 0,3-17-99,1 1 1,2-1-1,2 0 1,7 43 0,-7-61-280,1 0 1,1-1 0,0 1 0,10 18 0,-12-28-134,0 1 1,1-1-1,-1 0 0,1 0 1,0-1-1,1 1 0,4 5 1,-6-8-39,0 0 1,0 1 0,0-1-1,0 0 1,0 0-1,0 0 1,0 0-1,1-1 1,-1 1-1,0 0 1,0-1 0,1 0-1,-1 1 1,0-1-1,0 0 1,4 0-1,-4-1-13,0 1-1,0 0 0,0-1 0,-1 1 0,1-1 1,0 0-1,0 1 0,-1-1 0,1 0 0,0 0 1,-1 0-1,1 0 0,-1-1 0,1 1 0,-1 0 1,0-1-1,2-1 0,-1-1 2,1 1 0,-2-1 0,1 1 0,0-1 0,-1 0 0,1 1 0,0-9 0,0 1-34,-1-1 1,0 1 0,-1 0 0,-2-22 0,0 18-77,0 1 0,-8-21-1,9 29 24,-1 1 0,-1-1 0,1 1-1,-1 0 1,0-1 0,0 1-1,0 1 1,-9-10 0,12 14 51,0-1 0,-1 1 0,1-1 1,-1 1-1,1-1 0,-1 1 0,1 0 0,0-1 1,-1 1-1,0 0 0,1-1 0,-1 1 0,1 0 1,-1 0-1,1-1 0,-1 1 0,0 0 0,1 0 0,-1 0 1,1 0-1,-2 0 0,2 0 3,-1 0 0,1 1-1,0-1 1,-1 0 0,1 1 0,0-1 0,0 0-1,0 1 1,-1-1 0,1 1 0,0-1-1,0 0 1,0 1 0,0-1 0,0 1 0,0-1-1,0 0 1,0 1 0,0-1 0,0 1 0,0-1-1,0 1 1,0-1 0,0 4-19,1-1 0,-1 0 0,1 0 0,0 0 0,0 0 0,0 0 0,0 0 0,2 2 0,1 0 27,0 0 0,0 0 0,0 0 0,1-1 0,-1 0 0,1 0 0,0 0 0,0-1 0,0 1 0,1-1 0,-1-1 0,10 5 0,-6-5 26,0 1 0,0-1-1,0-1 1,0 0 0,0 0 0,0-1-1,17-1 1,-9-1 35,0-1 0,-1-1-1,1 0 1,-1-2 0,0 1 0,-1-2 0,1 0-1,24-17 1,-30 18-21,0-2-1,0 0 0,-1 0 1,8-10-1,-13 14-22,-1 0-1,1 0 1,-1-1 0,0 0-1,0 0 1,-1 0 0,0 0-1,1 0 1,-2 0 0,3-10-1,-3 14-8,-1 0 0,0 0-1,0 0 1,0 0 0,0 0 0,0-1-1,0 1 1,0 0 0,0 0 0,0 0-1,0 0 1,-1 0 0,1 0 0,0 0-1,-1 0 1,1 0 0,-1 0 0,0-1-1,1 1 0,-1 1 0,0-1-1,1 1 1,-1 0 0,1-1-1,-1 1 1,1 0-1,-1 0 1,0-1 0,1 1-1,-1 0 1,0 0 0,1 0-1,-1 0 1,0 0-1,1 0 1,-1 0 0,0 0-1,1 0 1,-1 0-1,0 0 1,0 1 0,-2 0 0,-1 0 0,1 1 0,0-1 0,-1 1 0,1 0 0,0 0 0,0 0 0,0 0 0,-4 5 0,-1 2 21,1 0 1,-1 1 0,2 0 0,-1 0 0,1 1-1,1 0 1,0 0 0,1 0 0,0 0 0,0 1 0,1-1-1,1 1 1,0 0 0,1 0 0,0 0 0,0 0-1,3 15 1,-2-23-8,1 0-1,0 1 1,0-1 0,0 0-1,1 0 1,0 0-1,-1 0 1,1 0-1,1 0 1,-1-1-1,0 1 1,1-1 0,0 1-1,0-1 1,5 4-1,-3-3 4,0 0-1,0-1 1,1 0 0,-1 0-1,1-1 1,0 1-1,0-1 1,0-1 0,11 3-1,-1-2-14,0-1-1,0 0 1,-1-2-1,1 1 1,0-2 0,0 0-1,26-8 1,-25 5-50,-1-1 0,0 0 0,0-2 0,-1 0 1,0 0-1,-1-1 0,20-16 0,-25 17-73,1-1 0,-1 0 0,0 0-1,-1-1 1,0 0 0,-1-1 0,0 0 0,0 0 0,-1 0 0,6-17-1,-12 23-169,-4 10 196,-4 11 96,2-1 134,0 1 0,2 0 0,0 1 0,1-1 0,0 1 0,1-1 0,1 25 0,1-39-118,0 0 1,0 0-1,1 0 1,-1 0-1,1 0 1,-1 0 0,1 0-1,-1 0 1,1 0-1,0-1 1,0 1-1,0 0 1,0 0-1,0-1 1,0 1-1,1-1 1,-1 1-1,0-1 1,1 0-1,0 1 1,-1-1-1,1 0 1,-1 0-1,1 0 1,0 0-1,0 0 1,0 0 0,-1-1-1,1 1 1,0-1-1,0 1 1,0-1-1,0 0 1,0 1-1,0-1 1,0 0-1,0-1 1,2 1-1,5-1-1,0 0 0,0-1 0,-1 0 0,1-1 1,-1 1-1,1-2 0,10-5 0,7-6-15,-1-1 0,0-1 0,-1-1 0,-1-1 0,-1-2 0,25-29 0,-4-1-20,62-99 0,-99 140 12,32-56-35,-34 59 34,-1-1 0,0 1 0,0-1 0,-1 1 0,0-1-1,0 0 1,0-10 0,-2 17 4,0 0 1,0-1-1,0 1 0,0 0 0,0-1 0,0 1 0,0 0 1,0-1-1,0 1 0,-1 0 0,1-1 0,-1 1 0,1 0 0,-1 0 1,1-1-1,-1 1 0,0 0 0,1 0 0,-1 0 0,0 0 0,0 0 1,0 0-1,0 0 0,0 0 0,0 0 0,0 0 0,0 1 1,-1-1-1,1 0 0,0 1 0,0-1 0,0 1 0,-1-1 0,1 1 1,0 0-1,-1 0 0,1-1 0,-2 1 0,-3 0-5,1 0-1,0 1 1,0 0 0,0-1-1,0 2 1,0-1 0,0 0-1,1 1 1,-7 3 0,-2 2 61,0 2 0,0-1 1,0 2-1,1-1 0,1 2 1,-1 0-1,2 0 0,0 1 1,0 0-1,1 1 0,0 0 1,1 0-1,1 1 0,-7 17 1,9-20 18,2 0-1,-1 0 1,2 1 0,-1-1 0,2 0 0,-1 1-1,2-1 1,0 22 0,1-25-28,0 0 0,1 0 0,0 0-1,0 0 1,1 0 0,0-1 0,0 1 0,1-1 0,0 0 0,0 0-1,1 0 1,-1 0 0,8 6 0,-5-6-21,1 0 0,0-1-1,0 0 1,1 0 0,-1-1 0,1 0 0,1-1-1,-1 0 1,0 0 0,1-1 0,0 0 0,0-1-1,17 2 1,-6-2-29,-1-1 1,1 0-1,0-2 1,-1-1-1,37-7 0,-49 8-101,-1-1 0,0 0-1,0-1 1,0 0-1,0 0 1,0 0-1,0-1 1,-1 0-1,0 0 1,7-6-1,-10 7 26,1-1 0,-1 0-1,1 0 1,-1 0-1,-1-1 1,1 1 0,0 0-1,-1-1 1,0 0-1,0 0 1,-1 1 0,1-1-1,-1 0 1,0 0-1,1-10 1,-3-26-414</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91"/>
    </inkml:context>
    <inkml:brush xml:id="br0">
      <inkml:brushProperty name="width" value="0.05" units="cm"/>
      <inkml:brushProperty name="height" value="0.05" units="cm"/>
    </inkml:brush>
  </inkml:definitions>
  <inkml:trace contextRef="#ctx0" brushRef="#br0">0 0 21253,'0'4'1424,"13"-1"-1272,6-1-144,12-2-8,7 0-376,9 0-2081,6-2 2121,6 2-280,2 2-288</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92"/>
    </inkml:context>
    <inkml:brush xml:id="br0">
      <inkml:brushProperty name="width" value="0.05" units="cm"/>
      <inkml:brushProperty name="height" value="0.05" units="cm"/>
    </inkml:brush>
  </inkml:definitions>
  <inkml:trace contextRef="#ctx0" brushRef="#br0">0 81 20924,'13'-11'612,"0"0"-1,1 2 1,0 0-1,1 0 1,23-9-1,-33 15-512,-1 1 0,1 1 0,0-1-1,0 1 1,0-1 0,0 1 0,0 1 0,0-1-1,0 1 1,0 0 0,0 0 0,0 0 0,1 1-1,-1 0 1,0 0 0,0 0 0,-1 1 0,1-1 0,0 1-1,0 0 1,-1 1 0,6 2 0,-8-3-90,0 0 1,0 0-1,1 0 1,-1 0-1,-1 0 1,1 1-1,0-1 1,0 0-1,-1 1 1,0 0 0,1-1-1,-1 1 1,0 0-1,0-1 1,0 1-1,-1 0 1,1 4-1,-1-2 4,0 1-1,0-1 1,-1-1 0,1 1-1,-1 0 1,0 0 0,-1 0-1,1 0 1,-4 6 0,-5 7 49,0-1 1,-1 0 0,-25 30 0,36-47-63,-41 47 136,19-23-32,2 1 0,0 0 0,-18 32 0,36-53-92,0 0 0,0 0 0,0 1-1,0-1 1,1 1 0,0-1 0,0 1-1,0 0 1,0-1 0,1 1 0,0 0-1,0-1 1,0 6 0,1-6-16,0-1 0,0 0 0,0 0 1,0 0-1,0 0 0,1 0 0,0-1 0,-1 1 0,1 0 1,0-1-1,0 1 0,0-1 0,1 0 0,-1 1 0,1-1 1,-1 0-1,1 0 0,0-1 0,4 3 0,5 2-156,-1-1-1,1-1 0,0 0 0,1-1 1,-1 0-1,0 0 0,1-2 1,15 1-1,-4-1-145,0-2 1,-1-1-1,36-7 1,-5-1-213</inkml:trace>
  <inkml:trace contextRef="#ctx0" brushRef="#br0" timeOffset="1">248 887 21173,'-18'28'1000,"21"-21"-976,5-7-24,17-20 304</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94"/>
    </inkml:context>
    <inkml:brush xml:id="br0">
      <inkml:brushProperty name="width" value="0.05" units="cm"/>
      <inkml:brushProperty name="height" value="0.05" units="cm"/>
    </inkml:brush>
  </inkml:definitions>
  <inkml:trace contextRef="#ctx0" brushRef="#br0">61 3 12771,'-4'4'100,"0"1"0,0 0 0,0 0 0,1 0 0,-1 0 0,2 1 0,-1-1 1,0 1-1,1 0 0,0 0 0,-2 9 0,-1 10 26,-3 36 1,7-49-17,-3 27 236,1 0 1,2 1-1,9 74 1,-7-109-224,0 0 1,0 0-1,0 0 1,1 0-1,0 0 1,4 8-1,-6-12-80,1 0-1,0 0 1,-1 0-1,1-1 1,0 1-1,-1 0 1,1 0-1,0-1 1,0 1-1,0 0 1,0-1-1,0 1 1,-1 0-1,1-1 1,0 0-1,0 1 1,0-1-1,0 1 1,1-1-1,-1 0 1,0 0-1,0 0 0,0 0 1,0 0-1,0 0 1,0 0-1,0 0 1,0 0-1,0 0 1,0 0-1,0-1 1,0 1-1,0 0 1,0-1-1,0 1 1,2-2-1,2-1 134,0 0 0,1-1 0,-1 1 0,-1-2-1,1 1 1,-1 0 0,1-1 0,3-5 0,28-46 908,-25 39-717,69-134 1755,-46 83-1423,-32 64-661,0 1 0,0-1 0,0 1 0,0-1 0,0 1 0,1 0 0,-1 0 0,1 0 0,3-3 0,-6 6-36,1 0 1,-1 0-1,0 0 0,0 0 0,1 0 0,-1 0 0,0 0 0,0 0 1,1 0-1,-1 0 0,0 0 0,1 0 0,-1 0 0,0 0 0,0 0 0,1 0 1,-1 0-1,0 0 0,0 0 0,1 0 0,-1 0 0,0 0 0,0 1 1,1-1-1,-1 0 0,0 0 0,0 0 0,0 0 0,1 1 0,-1-1 0,0 0 1,0 0-1,0 0 0,0 1 0,1-1 0,-1 0 0,0 0 0,0 1 1,0-1-1,5 26-57,-7 104-342,0-77 134,8 85 0,-6-135 250,0 1 0,0-1 1,1 0-1,0 1 1,0-1-1,0 0 0,0 0 1,0 1-1,0-1 0,1 0 1,0 0-1,0 0 1,-1-1-1,2 1 0,-1 0 1,0-1-1,3 3 1,-4-4 9,1-1 1,-1 1 0,0 0-1,1-1 1,-1 1 0,1-1-1,-1 1 1,1-1 0,-1 0-1,1 0 1,-1 0 0,1 0-1,-1 0 1,1 0 0,2 0-1,-1-1 10,1 0-1,0 0 1,-1-1-1,1 1 0,-1-1 1,0 0-1,1 0 1,2-2-1,11-10 77,0 0 1,-1-1-1,-1 0 0,20-28 0,49-76 473,-56 75-208,-2-1 0,-1-1 0,31-84 0,-57 133-1385,1 0 591,-1 0 1,1 0-1,0 0 0,0 0 1,1 6-1,3-1-215</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95"/>
    </inkml:context>
    <inkml:brush xml:id="br0">
      <inkml:brushProperty name="width" value="0.05" units="cm"/>
      <inkml:brushProperty name="height" value="0.05" units="cm"/>
    </inkml:brush>
  </inkml:definitions>
  <inkml:trace contextRef="#ctx0" brushRef="#br0">4 111 15939,'-1'1'112,"1"1"-1,-1-1 0,1 1 0,-1-1 1,1 1-1,0-1 0,0 1 0,-1 0 0,1-1 1,0 1-1,0 0 0,1-1 0,-1 1 1,0-1-1,0 1 0,1-1 0,-1 1 1,1-1-1,0 3 0,0-3-24,0-1 0,0 1 0,0 0 0,0 0 0,-1-1 0,1 1 0,1 0 1,-1-1-1,0 1 0,0-1 0,0 1 0,0-1 0,0 0 0,0 1 0,0-1 0,1 0 0,-1 0 0,0 0 0,2 0 0,4-1 124,-1 1 1,1-1-1,-1-1 0,1 1 0,-1-1 0,0-1 0,11-4 0,-8 3-45,-1-1 1,1 0-1,-1-1 1,0 0 0,0 0-1,-1 0 1,0-1-1,0 0 1,-1-1-1,1 1 1,-2-1-1,1-1 1,6-11-1,-12 18-142,1 1-1,-1 0 1,1 0-1,-1-1 1,1 1-1,-1 0 1,0-1-1,1 1 1,-1-1-1,0 1 1,0 0 0,0-1-1,0 1 1,0-1-1,-1 1 1,1 0-1,-1-2 1,1 2-13,-1 1 0,1-1 0,0 1-1,-1-1 1,1 1 0,-1 0 0,1-1 0,-1 1 0,0 0 0,1-1 0,-1 1 0,1 0 0,-1 0 0,1 0 0,-1-1 0,0 1 0,1 0 0,-1 0 0,1 0 0,-1 0 0,0 0 0,1 0-1,-1 0 1,0 0 0,0 1 0,-3 0 5,0 0-1,0 0 0,1 1 0,-1-1 1,1 1-1,-1 0 0,1 0 0,0 0 1,0 0-1,-5 5 0,-1 4-35,0 1-1,1 0 1,1 1 0,0-1-1,0 2 1,1-1-1,1 1 1,0 0 0,1 0-1,0 0 1,1 0-1,-1 26 1,3-36 6,1 0 0,0 0 1,0 0-1,1 1 0,-1-1 1,1 0-1,0 0 0,0 0 0,0 0 1,1 0-1,-1-1 0,3 6 0,-2-8 11,-1 1-1,0-1 0,0 1 0,1-1 0,-1 0 0,1 1 0,-1-1 0,1 0 1,0 0-1,-1 0 0,1 0 0,0-1 0,0 1 0,0 0 0,0-1 1,-1 1-1,1-1 0,0 0 0,0 1 0,0-1 0,0 0 0,0 0 1,0 0-1,0-1 0,0 1 0,0 0 0,2-1 0,11-4 30,-1 0-1,-1-1 1,1-1 0,-1 0-1,0 0 1,0-1 0,19-17-1,-18 14 37,1 0 0,0 1-1,1 1 1,27-13 0,-40 21-55,0 0 1,0 0-1,0 0 1,0 0 0,0 0-1,0 1 1,0-1-1,0 1 1,1 0 0,-1 0-1,0 0 1,0 0-1,0 1 1,0-1-1,0 1 1,0 0 0,0 0-1,0 0 1,0 0-1,0 1 1,-1-1 0,1 1-1,0-1 1,-1 1-1,1 0 1,2 3 0,1 3-12,0 0 0,0 1 0,0-1 0,-1 2 0,-1-1 0,6 14 0,-6-12-11,2 1 0,-1-1 0,10 13 0,-14-22 13,0-1 1,0 0-1,0 0 0,0 1 0,1-1 1,-1 0-1,0 0 0,1 0 1,-1-1-1,1 1 0,-1 0 1,1 0-1,-1-1 0,1 1 0,-1-1 1,1 1-1,0-1 0,-1 0 1,1 0-1,-1 1 0,1-1 0,0 0 1,-1-1-1,1 1 0,0 0 1,-1 0-1,1-1 0,0 1 1,-1-1-1,1 1 0,2-2 0,5-3-1,-1 0 0,1 0 0,-1-1 0,10-9-1,5-3-1,-14 12-15,0 0-1,0 1 1,1 0 0,-1 1 0,1 0-1,16-4 1,-21 7-8,0 0 1,0 1-1,1 0 0,-1 0 1,0 0-1,0 0 1,1 1-1,-1 0 0,0 0 1,0 0-1,0 1 0,0 0 1,0-1-1,-1 2 0,7 3 1,20 19-211,-27-21 153,-1-1-1,1 1 0,0-1 1,1 1-1,-1-1 1,0 0-1,1-1 1,0 1-1,0-1 1,-1 0-1,7 2 1,-10-4 34,0 0 0,0 0 0,0 0 0,0 0 0,0 0 1,0-1-1,1 1 0,-1 0 0,0 0 0,0-1 1,0 1-1,0-1 0,0 1 0,0-1 0,0 1 0,0-1 1,-1 0-1,1 1 0,0-1 0,0 0 0,0 0 1,-1 0-1,1 0 0,0 0 0,-1 1 0,1-1 0,0-1 1,10-34-512,-7 22 411,7-24-313</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96"/>
    </inkml:context>
    <inkml:brush xml:id="br0">
      <inkml:brushProperty name="width" value="0.05" units="cm"/>
      <inkml:brushProperty name="height" value="0.05" units="cm"/>
    </inkml:brush>
  </inkml:definitions>
  <inkml:trace contextRef="#ctx0" brushRef="#br0">8 2 21645,'0'-2'1600,"-4"2"-1288,1 3 120,3-2-784,0 4 136,0-4-88</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97"/>
    </inkml:context>
    <inkml:brush xml:id="br0">
      <inkml:brushProperty name="width" value="0.05" units="cm"/>
      <inkml:brushProperty name="height" value="0.05" units="cm"/>
    </inkml:brush>
  </inkml:definitions>
  <inkml:trace contextRef="#ctx0" brushRef="#br0">1 0 17876,'7'13'2016,"0"0"-1400,-7-4-272,-1 1 1561,1-3-2057,4-1-464,5-8 536,-4-5-184,4-3-184</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50:01.930"/>
    </inkml:context>
    <inkml:brush xml:id="br0">
      <inkml:brushProperty name="width" value="0.05" units="cm"/>
      <inkml:brushProperty name="height" value="0.05" units="cm"/>
    </inkml:brush>
  </inkml:definitions>
  <inkml:trace contextRef="#ctx0" brushRef="#br0">2036 1 9858,'-112'25'1035,"-554"143"2415,570-133-3555,0 4 0,3 3 0,1 5-1,3 4 1,2 4 0,-141 115 0,178-125 120,2 3 0,2 1 0,2 3 0,2 1 0,-43 75 1,60-85 6,3 1 1,1 1 0,2 1-1,2 0 1,3 2 0,1 0 0,3 0-1,1 1 1,3 0 0,0 73-1,7-63-47,3-1-1,2 0 0,2 0 1,3 0-1,3-1 0,2-1 1,2-1-1,40 83 0,113 159-134,26-16 102,-81-134 50,222 217 1,-223-259 6,5-4 1,147 93 0,-171-133-9,161 77 1,119 22-6,46-5 6,-162-62 8,588 201 53,-259-93-2,7-13-15,14-57-8,-48-64-37,2-24-4,-349-28 11,244 10-15,529-37-1,552-133 24,-1501 140-8,1687-211 6,-610 72 72,-478 63-55,291-35-86,-450 62 49,447-57-33,-9-41 21,-607 81 84,422-153 0,-488 129-14,-5-10 0,256-156 1,-422 218-31,384-246 113,-348 210-124,198-150 5,-19-22-4,-243 208-3,-3-3 0,70-97 0,-99 123 6,0-1 0,-2-1-1,0 0 1,-2-1 0,0 1-1,-2-2 1,0 1-1,-2-1 1,0 0 0,1-36-1,-6 36 11,0-1 0,-2 1 0,-1 0 0,-1 0 0,-1 0 0,-1 0 0,-1 1 0,-1 0 0,-1 0 0,-1 1 0,-16-27 0,7 19 4,-1 2-1,-1 0 0,-1 2 1,-2 0-1,-1 1 0,0 2 1,-39-27-1,1 7-10,-2 3 0,-1 3 0,-83-33 0,-222-67-131,-435-73-141,-16 67 173,319 61 41,-347-63-139,-5 24 29,-1366-60 502,-10 102 185,2049 74-532,-1445-35-159,-1413-49-366,1526 33 442,-3 48 91,450 44-63,697-20 40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98"/>
    </inkml:context>
    <inkml:brush xml:id="br0">
      <inkml:brushProperty name="width" value="0.05" units="cm"/>
      <inkml:brushProperty name="height" value="0.05" units="cm"/>
    </inkml:brush>
  </inkml:definitions>
  <inkml:trace contextRef="#ctx0" brushRef="#br0">41 0 16780,'-37'515'3607,"35"-486"-3568,1-6-33,0 1 0,1 0 0,6 33 0,-6-56 0,0 0-1,0 0 1,0 0 0,0 0 0,0 0 0,1 0-1,-1 0 1,0 0 0,1-1 0,-1 1 0,1 0-1,-1 0 1,1 0 0,-1 0 0,1 0 0,0-1-1,-1 1 1,1 0 0,0 0 0,0-1 0,0 1-1,0-1 7,0 0-1,0 0 0,-1 0 1,1 0-1,0 0 0,-1 0 0,1 0 1,0 0-1,-1-1 0,1 1 1,0 0-1,-1-1 0,1 1 0,-1 0 1,1-1-1,-1 1 0,1-1 1,0 1-1,-1 0 0,0-1 1,1 0-1,0 0 0,4-5 119,-1 0-1,0-1 1,7-13-1,3-11 243,-11 21-227,0 1 0,1 0 0,1 0 1,0 0-1,0 0 0,0 1 0,1 0 0,14-15 0,-20 23-134,1-1 0,-1 1 0,1-1 0,0 1 0,-1 0 1,1-1-1,0 1 0,0 0 0,-1 0 0,1-1 0,0 1 0,0 0 0,-1 0 0,1 0 1,0 0-1,0 0 0,-1 0 0,1 0 0,0 0 0,0 0 0,-1 0 0,1 1 0,0-1 1,0 0-1,-1 1 0,1-1 0,0 0 0,-1 1 0,1-1 0,0 0 0,-1 1 0,1-1 1,-1 1-1,1 0 0,-1-1 0,1 1 0,-1-1 0,1 1 0,-1 0 0,1-1 0,-1 1 1,0 0-1,0-1 0,1 3 0,11 32 82,-12-33-89,8 50-12,-2 0-1,-3 0 1,-3 60-1,0-54-55,1-30-63,-1-28 116,0 1-1,0-1 1,0 0 0,0 1-1,0-1 1,0 0 0,0 1-1,0-1 1,0 0-1,1 1 1,-1-1 0,0 0-1,0 1 1,0-1 0,0 0-1,0 1 1,1-1 0,-1 0-1,0 0 1,0 1 0,1-1-1,-1 0 1,0 0-1,0 1 1,1-1 0,-1 0-1,0 0 1,1 0 0,-1 0-1,0 1 1,1-1 0,7-7-330,4-16-211,-1-5-162,10-25-983,39-72 0,-38 92 988</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99"/>
    </inkml:context>
    <inkml:brush xml:id="br0">
      <inkml:brushProperty name="width" value="0.05" units="cm"/>
      <inkml:brushProperty name="height" value="0.05" units="cm"/>
    </inkml:brush>
  </inkml:definitions>
  <inkml:trace contextRef="#ctx0" brushRef="#br0">14 639 13875,'-2'-11'3555,"-2"8"-2357,0 12-232,2 3-812,1 1 0,0-1 0,1 1 0,1 0 0,2 17 0,-2-22-155,1 0 1,-1 0-1,2 0 0,-1 0 1,1-1-1,0 1 0,1-1 0,0 1 1,6 8-1,-9-14 7,1 0 0,-1 0 1,1-1-1,-1 1 0,1 0 0,0-1 0,0 0 0,0 1 0,0-1 1,0 0-1,0 0 0,0 0 0,0 0 0,0 0 0,1-1 1,-1 1-1,0 0 0,0-1 0,4 0 0,-3 0 16,0 0-1,0-1 0,0 1 1,1-1-1,-1 0 1,0 0-1,0 0 1,0-1-1,0 1 0,-1-1 1,1 1-1,3-4 1,5-4 98,0-1 0,-1-1 0,0 1 1,17-25-1,0-4 190,-2-2 1,-1 0-1,-3-2 1,-1-1-1,23-74 1,-44 123-325,-3 6-38,1 0-1,0 0 1,1 0 0,0 0 0,1 1-1,0-1 1,2 20 0,-1-30 46,0-1-1,0 1 1,0-1 0,0 1 0,0-1-1,1 1 1,-1 0 0,0-1-1,0 1 1,0-1 0,1 1 0,-1-1-1,0 1 1,1-1 0,-1 1 0,1-1-1,-1 1 1,0-1 0,1 0 0,-1 1-1,1-1 1,-1 1 0,1-1-1,-1 0 1,1 0 0,0 1 0,-1-1-1,1 0 1,-1 0 0,2 0 0,-1 0-3,1 0 1,-1 0 0,0 0 0,1-1 0,-1 1-1,1-1 1,-1 1 0,0-1 0,1 1 0,-1-1-1,0 0 1,2-1 0,4-3-24,1-1 0,12-14-1,3-7 84,-1-1 0,-1-1-1,-2-1 1,-1 0 0,21-50-1,-15 22 96,-3 0 0,17-77 0,-32 105-183,-7 28-5,-1 7-8,-17 47-94,-39 155-60,46-151 218,-11 101 0,22-142-3,1-1 0,0 0 1,1 1-1,3 18 1,-3-29-10,-1-1-1,1 1 1,0 0 0,1 0 0,-1-1 0,1 1-1,-1-1 1,1 1 0,0-1 0,0 0-1,1 1 1,-1-1 0,1 0 0,-1-1 0,1 1-1,0 0 1,0-1 0,0 0 0,0 1-1,6 2 1,-8-5 1,1 1-1,-1-1 0,0 1 0,1-1 1,-1 0-1,0 1 0,1-1 1,-1 0-1,1 0 0,-1 0 1,0 0-1,1 0 0,-1 0 0,2-1 1,-2 1-4,0 0 1,-1-1-1,1 1 0,0 0 1,-1-1-1,1 1 1,-1-1-1,1 1 1,-1 0-1,1-1 0,-1 1 1,1-1-1,-1 0 1,0 1-1,1-1 0,-1 1 1,0-1-1,1 0 1,-1 1-1,0-1 1,1 0-1,-1-2-18,0 1 0,0 0-1,0 0 1,0 0 0,0 0 0,0 0 0,-1-1-1,1 1 1,-1 0 0,1 0 0,-1 0-1,0 0 1,0 0 0,0 0 0,0 0 0,0 1-1,-3-4 1,-12-12-492,-1 1 0,0 1 0,-1 0 0,-1 2 1,0 0-1,-37-18 0,24 14-622,-47-36 1,78 53 1164,0-1 0,0 1 0,1-1 0,-1 1 0,0-1 0,1 1 0,-1-1 0,0 0 0,1 1 0,-1-1 0,1 0 0,0 0 1,-1 0-1,1 1 0,-1-1 0,1 0 0,0-1 0,0 2 8,0-1 0,0 1 0,0 0 0,0-1 0,0 1 0,1 0 0,-1-1 0,0 1 0,0 0 0,0 0 0,1-1 0,-1 1 0,0 0 1,1-1-1,-1 1 0,0 0 0,1 0 0,-1 0 0,0-1 0,1 1 0,-1 0 0,0 0 0,1 0 0,-1 0 0,0 0 0,1 0 0,36-3 2061,-26 3-1842,275-19 2226,-249 15-2664</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00"/>
    </inkml:context>
    <inkml:brush xml:id="br0">
      <inkml:brushProperty name="width" value="0.05" units="cm"/>
      <inkml:brushProperty name="height" value="0.05" units="cm"/>
    </inkml:brush>
  </inkml:definitions>
  <inkml:trace contextRef="#ctx0" brushRef="#br0">230 67 17292,'2'-1'225,"-1"-1"1,1 0 0,-1 0-1,0 0 1,0 0-1,0 0 1,0 0 0,0-1-1,0 1 1,0 0-1,0 0 1,-1-1 0,1-4-1,-1 6-121,-1 0 0,1-1 0,0 1 0,-1 0-1,1 0 1,-1-1 0,1 1 0,-1 0 0,1 0-1,-1 0 1,0 0 0,0 0 0,0 0 0,0 0-1,0 0 1,1 0 0,-2 0 0,1 0 0,0 0 0,0 1-1,0-1 1,0 0 0,0 1 0,-1-1 0,1 1-1,0 0 1,-2-1 0,-3-1-10,1 1-1,-1-1 1,0 2 0,1-1 0,-1 0-1,0 1 1,1 0 0,-1 0 0,0 1-1,1 0 1,-1 0 0,0 0 0,-9 4-1,7-2-88,1 1 0,-1 0 0,0 0 0,1 0 0,0 1 0,0 1 0,0-1 0,-10 12 0,11-10-63,0 0-1,0 1 1,1-1-1,0 1 1,1 0-1,-1 1 0,2-1 1,-5 11-1,7-13 28,-1 0 1,1 0-1,0 0 0,0 0 0,1 0 0,-1 0 0,1 1 0,1-1 0,-1 0 0,1 0 0,0 0 0,3 9 0,-3-13 18,-1 0 1,1-1-1,0 1 0,0 0 0,0-1 1,0 1-1,0 0 0,0-1 0,0 1 1,0-1-1,0 1 0,1-1 0,-1 0 0,1 0 1,-1 1-1,1-1 0,-1 0 0,1 0 1,0-1-1,0 1 0,-1 0 0,1 0 1,0-1-1,0 1 0,0-1 0,0 0 1,-1 0-1,1 1 0,0-1 0,0 0 1,0 0-1,0-1 0,0 1 0,2-1 1,3-1-16,1 0 0,-1 0 1,0-1-1,0 0 0,0-1 0,0 0 1,8-5-1,9-10 54,-1-1 0,-1-1 1,-1 0-1,29-39 0,15-16 308,-55 70-236,-5 10-55,-4 14-94,-1-17 45,-4 57-429,1-37-87,2 0 0,0-1 0,3 25 0,3-32 949,-4-12-426,-1-1 0,0 0 0,1 0 0,-1 0 0,0 0 0,1 1 0,-1-1 1,0 0-1,1 0 0,-1 0 0,0 0 0,1 0 0,-1 0 0,0 0 1,1 0-1,-1 0 0,0 0 0,1 0 0,-1 0 0,0 0 0,1-1 1,-1 1-1,0 0 0,1 0 0,18-18-254,1-10 25</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01"/>
    </inkml:context>
    <inkml:brush xml:id="br0">
      <inkml:brushProperty name="width" value="0.05" units="cm"/>
      <inkml:brushProperty name="height" value="0.05" units="cm"/>
    </inkml:brush>
  </inkml:definitions>
  <inkml:trace contextRef="#ctx0" brushRef="#br0">124 0 14731,'-44'121'2615,"-22"61"319,64-173-2760,-1-2-35,1-1 0,0 0 0,1 0 0,0 1 0,0-1 0,0 0 0,1 1 0,0 10 0,0-16-116,0 0 1,1 0-1,-1 0 1,0 0 0,1 0-1,-1 0 1,0 0 0,1 0-1,0 0 1,-1-1-1,1 1 1,0 0 0,-1 0-1,1 0 1,0-1 0,0 1-1,-1 0 1,1-1-1,0 1 1,0 0 0,0-1-1,0 1 1,0-1-1,0 0 1,0 1 0,0-1-1,0 0 1,0 0 0,0 1-1,0-1 1,0 0-1,0 0 1,1 0 0,-1 0-1,0 0 1,0-1 0,0 1-1,0 0 1,0 0-1,0-1 1,1 0 0,6-1 66,1-1-1,-1 0 1,14-8 0,-21 10-78,37-21 226,-28 15-150,0 1-1,1 0 1,0 1-1,1 0 1,12-4 0,-22 8-87,-1 1 0,1 0 0,0-1 0,0 1 1,0 0-1,-1 0 0,1 0 0,0 0 0,0 0 1,0 1-1,-1-1 0,1 0 0,0 1 0,0 0 0,-1-1 1,1 1-1,0 0 0,-1 0 0,1 0 0,-1 0 0,1 0 1,-1 0-1,0 0 0,1 0 0,-1 1 0,0-1 1,0 0-1,0 1 0,0-1 0,0 1 0,0 0 0,0-1 1,0 1-1,-1 0 0,1-1 0,-1 1 0,1 0 0,-1 0 1,1 2-1,0 5-17,1 1 0,-1-1 1,-1 1-1,0 0 0,0-1 1,-3 12-1,0-3 82,-1-1 0,0 0-1,-11 24 1,12-32 6,-1 0 0,-1 0 0,1-1-1,-1 0 1,-1 0 0,0 0 0,-12 13 0,16-19-72,-1-1 0,1 1 0,-1 0 0,1-1 0,-1 1 0,0-1 0,0 1 0,0-1 1,0 0-1,0-1 0,0 1 0,0 0 0,0-1 0,0 0 0,0 1 0,0-1 0,0-1 0,0 1 1,0 0-1,0-1 0,0 1 0,0-1 0,0 0 0,0 0 0,0 0 0,0 0 0,0-1 0,1 1 1,-1-1-1,0 0 0,-4-3 0,3 1-108,0 1 0,1 0 0,-1-1 0,0 0 0,1 0 0,0 0 0,0 0 0,0-1 0,1 1 0,-1-1 0,1 1 0,0-1 0,0 0 0,1 0 0,0 0 0,-1 0 0,2 0 0,-2-8 0,6-6-437</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02"/>
    </inkml:context>
    <inkml:brush xml:id="br0">
      <inkml:brushProperty name="width" value="0.05" units="cm"/>
      <inkml:brushProperty name="height" value="0.05" units="cm"/>
    </inkml:brush>
  </inkml:definitions>
  <inkml:trace contextRef="#ctx0" brushRef="#br0">195 1 18468,'-2'3'2410,"-11"4"-1676,-17 7 241,9-5-734,1 1-1,0 1 0,1 1 1,0 0-1,-28 25 0,47-37-250,0 0 0,-1 0 0,1 1 0,0-1-1,0 0 1,-1 0 0,1 0 0,0 0 0,0 1 0,0-1-1,0 0 1,-1 0 0,1 0 0,0 1 0,0-1 0,0 0-1,0 0 1,0 1 0,0-1 0,-1 0 0,1 0 0,0 1 0,0-1-1,0 0 1,0 0 0,0 1 0,0-1 0,0 0 0,0 0-1,0 1 1,0-1 0,0 0 0,0 0 0,1 1 0,-1-1 0,0 0-1,0 0 1,0 1 0,0-1 0,13 3-357,31-8-299,-30 3 355,6 1-200,0 0 0,0 1 0,39 6-1,-52-5 394,0 0 1,0 1-1,-1 0 0,1 0 1,-1 1-1,1-1 0,-1 1 0,0 1 1,0-1-1,0 1 0,-1 0 1,1 0-1,-1 1 0,0 0 0,5 6 1,-8-8 153,0-1 0,0 1 1,-1 0-1,1-1 0,-1 1 0,0 0 1,0 0-1,0 0 0,0 0 1,0 0-1,-1 0 0,1 0 1,-1 0-1,0 0 0,0 0 1,0 1-1,-1 4 0,0-4 82,0 0-1,-1 0 0,1 0 1,-1 0-1,0 0 1,0-1-1,0 1 0,-1-1 1,1 1-1,-1-1 1,-5 5-1,2-2-7,0-1-1,0 0 1,0-1-1,-1 0 1,0 0 0,0 0-1,0-1 1,0 0-1,0 0 1,-1-1 0,1 0-1,-1 0 1,-13 1-1,18-3-164,-1 1 0,0-1-1,0-1 1,0 1-1,1 0 1,-1-1-1,0 0 1,1 0 0,-1 0-1,0 0 1,1-1-1,-1 1 1,1-1-1,0 0 1,0 0 0,-1 0-1,1-1 1,1 1-1,-1-1 1,0 1-1,0-1 1,1 0 0,0 0-1,-4-6 1,-5-15-263</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03"/>
    </inkml:context>
    <inkml:brush xml:id="br0">
      <inkml:brushProperty name="width" value="0.05" units="cm"/>
      <inkml:brushProperty name="height" value="0.05" units="cm"/>
    </inkml:brush>
  </inkml:definitions>
  <inkml:trace contextRef="#ctx0" brushRef="#br0">32 42 20740,'-9'14'1633,"3"-11"-1577,-1-6-408,1-11 1176,2-5-456,6-4-416</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04"/>
    </inkml:context>
    <inkml:brush xml:id="br0">
      <inkml:brushProperty name="width" value="0.05" units="cm"/>
      <inkml:brushProperty name="height" value="0.05" units="cm"/>
    </inkml:brush>
  </inkml:definitions>
  <inkml:trace contextRef="#ctx0" brushRef="#br0">1 61 15483,'16'-53'2565,"-9"46"-1522,-3 14-181,-1 19 63,-3-25-911,2 107 835,-14 113 0,0-30-727,11-176-121,1-11-1,-1 0-1,1 0 1,0 0-1,0 0 1,1 0 0,-1 0-1,1 0 1,-1-1 0,1 1-1,2 4 1,-3-8 2,0 1 1,0-1-1,1 1 1,-1-1-1,0 0 1,0 1-1,0-1 1,1 0-1,-1 0 1,0 1-1,0-1 0,1 0 1,-1 0-1,0 1 1,1-1-1,-1 0 1,0 0-1,1 0 1,-1 1-1,0-1 1,1 0-1,-1 0 1,1 0-1,-1 0 1,0 0-1,1 0 0,-1 0 1,0 0-1,1 0 1,-1 0-1,1 0 1,-1 0-1,0 0 1,1 0-1,15-11 101,11-23 111,89-160 668,-22 33-241,-67 116-565,-8 13-616,1 1 1,42-51 0,-53 75-255,-7 9 149,-13 15-221,-12 5 58</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05"/>
    </inkml:context>
    <inkml:brush xml:id="br0">
      <inkml:brushProperty name="width" value="0.05" units="cm"/>
      <inkml:brushProperty name="height" value="0.05" units="cm"/>
    </inkml:brush>
  </inkml:definitions>
  <inkml:trace contextRef="#ctx0" brushRef="#br0">1 0 17044,'19'15'1552,"2"1"-1064,1 1-224,0 0 240,0-3-256,1-1-48,0-4-184,4-6-224</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06"/>
    </inkml:context>
    <inkml:brush xml:id="br0">
      <inkml:brushProperty name="width" value="0.05" units="cm"/>
      <inkml:brushProperty name="height" value="0.05" units="cm"/>
    </inkml:brush>
  </inkml:definitions>
  <inkml:trace contextRef="#ctx0" brushRef="#br0">1 56 11827,'3'2'227,"0"0"0,-1 1 1,1-1-1,0 1 1,-1 0-1,0 0 1,1 0-1,-1 0 0,0 0 1,-1 0-1,1 1 1,2 5-1,10 46 1486,-11-44-1081,27 206 2091,0-1-1878,-29-211-832,1 4 60,0-1 0,0 1 0,1-1 0,7 15 0,-10-21-44,1-1 1,0 0-1,-1 1 0,1-1 0,0 0 0,0 0 1,0 0-1,0 0 0,0 0 0,0 0 0,0 0 0,1 0 1,-1 0-1,0-1 0,0 1 0,1 0 0,-1-1 1,0 1-1,1-1 0,-1 1 0,1-1 0,-1 0 0,0 1 1,1-1-1,-1 0 0,1 0 0,-1 0 0,1 0 1,-1-1-1,1 1 0,-1 0 0,0 0 0,1-1 1,-1 1-1,0-1 0,3-1 0,3-2 88,0 0 0,-1 0 0,1-1 0,-1 0-1,0 0 1,0 0 0,-1-1 0,7-9 0,37-57 614,-42 61-618,81-141 766,91-216 0,-178 366-1009,-1 1 0,1-1-1,-1 1 1,1-1 0,-1 1 0,1 0-1,0 0 1,0-1 0,0 1 0,0 0 0,0 0-1,2-2 1,-3 3 54,1 1 0,-1 0 0,1-1 0,-1 1 1,0 0-1,1 0 0,-1-1 0,0 1 0,1 0 0,-1 0 0,0 0 0,0-1 0,0 1 0,0 0 1,0 0-1,0 0 0,0 1 0,2 11-652</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07"/>
    </inkml:context>
    <inkml:brush xml:id="br0">
      <inkml:brushProperty name="width" value="0.05" units="cm"/>
      <inkml:brushProperty name="height" value="0.05" units="cm"/>
    </inkml:brush>
  </inkml:definitions>
  <inkml:trace contextRef="#ctx0" brushRef="#br0">104 6 15731,'0'0'40,"0"0"-1,0-1 0,0 1 0,0 0 1,0 0-1,0 0 0,-1 0 1,1 0-1,0 0 0,0-1 0,0 1 1,0 0-1,0 0 0,0 0 1,-1 0-1,1 0 0,0 0 0,0 0 1,0 0-1,0 0 0,0 0 0,-1 0 1,1 0-1,0 0 0,0 0 1,0 0-1,0 0 0,-1 0 0,1 0 1,0 0-1,0 0 0,0 0 0,0 0 1,-1 0-1,1 0 0,0 0 1,0 0-1,0 0 0,0 0 0,0 0 1,-1 0-1,1 1 0,-8 7 490,-6 13 53,5-3-286,0 1 1,2-1 0,0 2 0,-7 33 0,-7 82-156,16-97-122,2-1-1,2 1 1,1 0-1,2-1 1,8 40-1,-9-72-17,0 0 0,0 0 0,1 0-1,0-1 1,0 1 0,0 0 0,6 7 0,-7-10 3,0-1 1,0 0-1,0 0 1,0 0-1,0 0 1,0 0-1,1 0 1,-1 0-1,0 0 1,1 0-1,-1-1 1,0 1-1,1-1 1,-1 1-1,1-1 1,-1 1-1,1-1 0,-1 0 1,1 0-1,-1 1 1,1-1-1,-1 0 1,1 0-1,0-1 1,-1 1-1,1 0 1,-1-1-1,1 1 1,2-2-1,6-3 52,0-1 0,-1 0-1,1-1 1,-1 0 0,-1 0-1,1-1 1,11-15 0,-8 11 9,22-26 111,-1-1-1,-2-2 0,-2-1 1,-2-1-1,-1-1 1,-3-2-1,-1 0 1,-3-1-1,-2-1 0,13-57 1,-33 155-214,3-14 15,-3-4-94,-6 108-1706,9-79-1975,-2 133 192,1-147 3205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50:22.541"/>
    </inkml:context>
    <inkml:brush xml:id="br0">
      <inkml:brushProperty name="width" value="0.05" units="cm"/>
      <inkml:brushProperty name="height" value="0.05" units="cm"/>
    </inkml:brush>
  </inkml:definitions>
  <inkml:trace contextRef="#ctx0" brushRef="#br0">9772 389 13675,'-25'1'132,"1"-2"1,0-1-1,-1 0 0,-34-10 0,-96-33-685,45 11 74,-40-3 346,-2 7-1,-188-14 1,-120 10 854,-89-7-450,-291-13 233,175 14-824,-476 26 1141,-434 48 380,470-14-1210,534 32-218,7 50-112,446-70 275,2 5 0,-133 63-1,-199 139 208,366-190-56,-111 70 506,191-117-588,0-1 0,0 0 1,0 0-1,0 1 0,0-1 0,1 1 1,-1-1-1,0 1 0,1 0 0,-1 0 1,1 0-1,-1 0 0,1 0 0,0 0 1,0 0-1,0 0 0,0 0 0,0 1 1,0-1-1,1 0 0,-1 1 0,1-1 1,0 0-1,0 1 0,0-1 1,0 1-1,0-1 0,0 0 0,0 1 1,1-1-1,-1 0 0,1 1 0,0-1 1,1 3-1,11 23-60,0-1 0,3 0 1,0-1-1,27 32 0,-11-17-34,2-2-1,3-1 0,0-2 0,2-2 0,2-1 1,1-2-1,70 39 0,-14-19-115,3-4 1,160 52-1,1628 403 50,-579-330 130,12-115 32,685-102 93,-1461 16 15,461-33 72,-7-69-149,-812 92-53,198-69 0,-280 71-5,-1-5 0,-2-4-1,118-74 1,-163 84 0,66-57-1,-95 68 18,0-2 0,-2-1 0,38-49 0,-55 64 9,-2 0-1,0-1 1,0 0 0,-1 0-1,-1-1 1,0 1 0,3-17 0,-7 21 2,0 1 0,-1-1-1,0 0 1,-1 0 0,1 1 0,-2-1 0,0 0 0,0 1 0,-1-1 0,0 0 0,0 1 0,-6-15 0,0 9-1,0 0-1,-1 0 0,0 1 1,-1 0-1,-1 0 1,0 1-1,-1 1 0,-22-19 1,1 5-25,-2 1 1,-55-30 0,5 11-43,-3 4 1,-140-44-1,-197-30-136,37 35-140,-550-42 1,604 97 215</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08"/>
    </inkml:context>
    <inkml:brush xml:id="br0">
      <inkml:brushProperty name="width" value="0.05" units="cm"/>
      <inkml:brushProperty name="height" value="0.05" units="cm"/>
    </inkml:brush>
  </inkml:definitions>
  <inkml:trace contextRef="#ctx0" brushRef="#br0">21 18 13747,'3'-13'925,"-1"8"-378,-1 9 247,-15 313 2906,1-2-2441,16-282-1046,-3-33-207,0 0 1,0 1-1,0-1 1,0 0-1,0 1 1,0-1-1,0 0 1,0 1-1,1-1 0,-1 0 1,0 1-1,0-1 1,0 0-1,1 1 1,-1-1-1,0 0 0,0 0 1,1 1-1,-1-1 1,0 0-1,1 0 1,-1 0-1,0 1 0,1-1 1,-1 0-1,1 0 5,0 0-1,-1-1 0,1 1 1,0 0-1,-1-1 0,1 1 1,-1 0-1,1-1 0,0 1 1,-1-1-1,1 1 0,-1-1 1,0 1-1,1-1 0,-1 1 1,1-1-1,-1 1 0,1-2 1,58-104 559,-14 25-246,-22 42-241,49-77 366,-62 103-640,0 0 0,1 1 0,0 0-1,0 1 1,1 0 0,17-11 0,-14 15-1530,-26 14 1113</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09"/>
    </inkml:context>
    <inkml:brush xml:id="br0">
      <inkml:brushProperty name="width" value="0.05" units="cm"/>
      <inkml:brushProperty name="height" value="0.05" units="cm"/>
    </inkml:brush>
  </inkml:definitions>
  <inkml:trace contextRef="#ctx0" brushRef="#br0">0 1 15723,'15'20'1401,"1"6"-969,-2 4-184,5 7 496,-1 3-96,5 2-408,-3-2-504,9-7 264,1-7-56,-3-28-96</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10"/>
    </inkml:context>
    <inkml:brush xml:id="br0">
      <inkml:brushProperty name="width" value="0.05" units="cm"/>
      <inkml:brushProperty name="height" value="0.05" units="cm"/>
    </inkml:brush>
  </inkml:definitions>
  <inkml:trace contextRef="#ctx0" brushRef="#br0">1 70 16772,'9'-7'503,"2"0"1,-1 1-1,1 0 1,-1 1-1,1 0 1,1 1-1,-1 0 1,16-3-1,-6 2-287,0 0-1,0 2 0,35-2 1,-45 4-193,-1 1 0,1 1 0,-1 0 0,1 0 1,-1 1-1,0 0 0,1 1 0,-1 1 1,12 5-1,-19-8-24,-1 0 1,1 0 0,-1 0-1,1 1 1,-1 0-1,1-1 1,-1 1 0,0 0-1,0 0 1,0 0-1,0 0 1,0 0 0,-1 1-1,1-1 1,-1 1-1,1-1 1,-1 1 0,0-1-1,0 1 1,0 0-1,0 0 1,0-1-1,-1 1 1,1 0 0,-1 0-1,0 0 1,0 0-1,0-1 1,0 1 0,-1 5-1,-1-1 2,-1-1 0,1 0 0,-1 0-1,0 0 1,0 0 0,-1 0 0,0-1-1,0 0 1,0 0 0,-1 0 0,1 0-1,-7 4 1,-2 1 5,0-1-1,-1 0 1,0-1 0,-27 11 0,23-11-139,18-8 124,0 0 1,0 0-1,0 0 0,0 0 0,0 0 1,-1 0-1,1 0 0,0 0 1,0 0-1,0 0 0,0 0 0,0 1 1,-1-1-1,1 0 0,0 0 1,0 0-1,0 0 0,0 0 0,0 0 1,0 1-1,0-1 0,0 0 0,0 0 1,-1 0-1,1 0 0,0 0 1,0 1-1,0-1 0,0 0 0,0 0 1,0 0-1,0 0 0,0 0 1,0 1-1,0-1 0,0 0 0,0 0 1,0 0-1,0 0 0,0 1 0,0-1 1,1 0-1,-1 0 0,8 6-257,19 6-78,-18-9 201,3 2 60,0 1 1,-1 0 0,1 1 0,-1 0 0,0 1 0,17 16 0,-24-20 102,-1 0 1,0 0-1,1 0 1,-1 1 0,-1-1-1,1 1 1,-1 0 0,0 0-1,0 0 1,0 0-1,-1 0 1,0 1 0,0-1-1,0 0 1,0 1-1,-1-1 1,0 0 0,0 1-1,-2 8 1,0-4 106,-1 0 1,0 0 0,0 0-1,-1-1 1,-1 0 0,1 1-1,-1-2 1,-1 1 0,0-1-1,0 1 1,-8 7-1,5-7 85,0 0 0,0 0-1,-1-1 1,1-1 0,-2 1 0,1-2-1,-1 1 1,-20 7 0,23-11-116,0-1 1,0 0 0,0 0 0,-1-1-1,1 0 1,0-1 0,-1 0 0,1 0-1,0-1 1,0 0 0,-10-2 0,12 1-166,0 1 1,0-1 0,0-1-1,0 1 1,0-1 0,0 0-1,1 0 1,-1-1 0,1 1-1,0-1 1,0-1 0,1 1-1,-1-1 1,-6-8 0,10 12 21,0-1 1,0 1 0,0-1 0,1 1 0,-1-1 0,0 1 0,1-1 0,-1 1-1,1-1 1,-1 0 0,1 1 0,0-1 0,-1 0 0,1 1 0,0-1 0,0 0-1,0 1 1,1-1 0,-1 0 0,0 1 0,1-1 0,-1 0 0,1 1 0,-1-1-1,1 1 1,0-1 0,0 1 0,-1-1 0,1 1 0,0-1 0,0 1 0,1 0 0,-1 0-1,0-1 1,0 1 0,1 0 0,-1 0 0,0 0 0,1 0 0,1 0 0,19-10-501</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11"/>
    </inkml:context>
    <inkml:brush xml:id="br0">
      <inkml:brushProperty name="width" value="0.05" units="cm"/>
      <inkml:brushProperty name="height" value="0.05" units="cm"/>
    </inkml:brush>
  </inkml:definitions>
  <inkml:trace contextRef="#ctx0" brushRef="#br0">363 0 17972,'1'0'92,"1"1"0,-1-1 0,0 0 0,0 0 0,0 1 0,0-1 0,0 1 0,0-1 0,0 1-1,0-1 1,0 1 0,0 0 0,0-1 0,0 1 0,0 0 0,-1 0 0,1 0 0,0 0 0,0-1 0,-1 1 0,1 0 0,-1 0 0,1 0 0,-1 1 0,1-1 0,0 2 0,-1-1 26,0 1 0,0-1 0,0 0 0,-1 1 0,1-1 0,-1 1 0,1-1 0,-1 1 0,0-1 0,0 0 0,0 0 0,-1 3 0,-5 7 259,0-1 1,-1 0 0,-16 18 0,4-10-207,-1-1 0,-1 0 1,0-2-1,-1 0 0,-1-2 1,-35 16-1,-44 27 33,99-54-197,1-1 0,-1 1 1,0 0-1,1 0 0,0 0 0,0 0 1,0 1-1,-4 5 0,7-8-7,-1 0 0,0 0 0,1 0 0,0 0-1,-1 0 1,1 0 0,0 0 0,-1 1 0,1-1-1,0 0 1,0 0 0,0 0 0,0 0 0,0 1 0,0-1-1,0 0 1,0 0 0,1 0 0,-1 0 0,0 1-1,1-1 1,-1 0 0,1 0 0,-1 0 0,1 0 0,0 0-1,-1 0 1,1 0 0,0 0 0,0-1 0,0 1-1,-1 0 1,1 0 0,0 0 0,0-1 0,0 1 0,2 0-1,7 5-7,0 0 1,1-1-1,0 0 0,0-1 0,0 0 0,19 3 0,76 9-48,-55-10-167,-42-5 102,7 2-201,0-1 0,0 0 0,0-2 0,1 0 0,17-2 0,-13-4-127</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12"/>
    </inkml:context>
    <inkml:brush xml:id="br0">
      <inkml:brushProperty name="width" value="0.05" units="cm"/>
      <inkml:brushProperty name="height" value="0.05" units="cm"/>
    </inkml:brush>
  </inkml:definitions>
  <inkml:trace contextRef="#ctx0" brushRef="#br0">151 1 19780,'-7'7'2297,"1"0"-1991,0 0-1,1 0 1,0 0 0,1 1 0,0-1 0,-6 15 0,-15 53 472,20-61-741,-16 65 95,20-70-135,-1 0 0,1-1 0,1 1 0,-1 0 0,1 0 0,1-1 0,2 12 0,-3-18 0,1 0 0,0 0-1,0 0 1,0 0 0,0 0-1,0 0 1,0 0 0,0-1-1,1 1 1,-1 0 0,1-1-1,-1 1 1,1-1 0,0 0-1,0 1 1,-1-1 0,1 0-1,0 0 1,0 0 0,0 0-1,0-1 1,0 1 0,0 0-1,0-1 1,3 1 0,7 0-14,-1 1 1,0-2-1,19 0 1,-14-1 0,1 1 4,4 0-71,1 0-1,42 7 1,-59-6 54,0 0 0,0 1 1,1-1-1,-1 1 0,-1 0 1,1 0-1,0 1 0,0-1 1,-1 1-1,0 0 0,1 0 1,-1 1-1,0-1 0,-1 1 1,1 0-1,-1 0 0,6 8 1,-8-9 22,1 1 0,-1-1 0,0 1 1,0-1-1,0 1 0,0 0 1,-1 0-1,0-1 0,1 1 1,-1 0-1,0 0 0,-1-1 1,1 1-1,-1 0 0,0 0 1,0-1-1,0 1 0,0-1 0,-1 1 1,1-1-1,-1 1 0,0-1 1,-3 5-1,-4 4 89,0 1 0,-1-2-1,0 1 1,-18 14 0,15-14 39,-1-1 0,0 0 0,-1-1 0,0-1 0,-1 0 1,-31 13-1,42-20-120,1-1 0,-1 1 1,1-1-1,-1 0 1,1 0-1,-1-1 0,1 1 1,-1-1-1,0 0 0,0 0 1,1-1-1,-1 0 1,1 1-1,-1-1 0,1-1 1,-1 1-1,1-1 0,-1 1 1,1-1-1,0-1 1,0 1-1,0-1 0,0 1 1,1-1-1,-1 0 0,1 0 1,-1-1-1,1 1 1,0-1-1,0 1 0,-2-6 1,0 1-9,1-1 0,0 1 0,0-1 0,1 0 0,0 0 0,0-1 0,1 1 0,0-1 0,0-11 0,-4-50-140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13"/>
    </inkml:context>
    <inkml:brush xml:id="br0">
      <inkml:brushProperty name="width" value="0.05" units="cm"/>
      <inkml:brushProperty name="height" value="0.05" units="cm"/>
    </inkml:brush>
  </inkml:definitions>
  <inkml:trace contextRef="#ctx0" brushRef="#br0">1 74 18428,'20'-1'2024,"14"-2"-1151,5-3-377,14-3 1336,3-2-680,4 1-448,0-2-287,-4 4-722,-4 1-679,-11 4 840,-6 0-144,-15 3-136</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14"/>
    </inkml:context>
    <inkml:brush xml:id="br0">
      <inkml:brushProperty name="width" value="0.05" units="cm"/>
      <inkml:brushProperty name="height" value="0.05" units="cm"/>
    </inkml:brush>
  </inkml:definitions>
  <inkml:trace contextRef="#ctx0" brushRef="#br0">165 2 16516,'0'0'42,"0"0"0,0 0 1,0 0-1,0 0 0,0-1 1,0 1-1,0 0 1,0 0-1,0 0 0,0 0 1,0 0-1,0 0 1,-1 0-1,1 0 0,0 0 1,0 0-1,0 0 0,0 0 1,0 0-1,0-1 1,0 1-1,0 0 0,-1 0 1,1 0-1,0 0 1,0 0-1,0 0 0,0 0 1,0 0-1,0 0 0,0 0 1,0 0-1,-1 0 1,1 0-1,0 0 0,0 0 1,0 1-1,0-1 1,0 0-1,0 0 0,0 0 1,0 0-1,-1 0 0,1 0 1,0 0-1,0 0 1,0 0-1,0 0 0,0 0 1,0 0-1,0 0 1,0 1-1,0-1 0,0 0 1,0 0-1,0 0 0,0 0 1,0 0-1,0 0 1,0 0-1,-1 1 0,-4 11 992,-3 19-133,-109 565 987,110-563-1876,-2 7 1,-4 59 1,13-96-12,0 0 0,0 0 0,0 0 0,0 0 0,1 0 0,-1 0 0,2 4 0,-2-7-1,0 0 1,0 1 0,0-1 0,0 0 0,1 0-1,-1 1 1,0-1 0,0 0 0,0 0 0,0 0-1,1 1 1,-1-1 0,0 0 0,0 0 0,1 0 0,-1 0-1,0 1 1,0-1 0,1 0 0,-1 0 0,0 0-1,0 0 1,1 0 0,-1 0 0,0 0 0,0 0-1,1 0 1,-1 0 0,0 0 0,1 0 0,-1 0 0,14-11 108,9-20 186,34-62 0,-19 28-19,28-37-77,84-100-1,-141 191-484,18-24-862,-26 32 1080,0 1 1,1 0-1,-1 0 0,-1-1 0,1 1 0,0 0 1,-1-1-1,1 1 0,-1-1 0,1 1 1,-1-1-1,0 1 0,0-1 0,-1-3 0,-6-13-519</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15"/>
    </inkml:context>
    <inkml:brush xml:id="br0">
      <inkml:brushProperty name="width" value="0.05" units="cm"/>
      <inkml:brushProperty name="height" value="0.05" units="cm"/>
    </inkml:brush>
  </inkml:definitions>
  <inkml:trace contextRef="#ctx0" brushRef="#br0">4 452 14795,'-2'58'1657,"1"-7"-849,1-2-296,3-4 736,4-2-208,1-8-280,4-5-343,4-12-826,4-10-271,0-15 528,0-7-184,-3-11-136</inkml:trace>
  <inkml:trace contextRef="#ctx0" brushRef="#br0" timeOffset="1">507 1 16532,'-5'32'1608,"-2"22"-968,-6 8-232,0 9 616,2 5-63,1-1-201,1-1-216,3-9-240,4-8-96,3-12-208,3-8-128,4-7-416,-3-6-256,0-8-689,-3-7 1161,7-9-264,0-8-192</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17"/>
    </inkml:context>
    <inkml:brush xml:id="br0">
      <inkml:brushProperty name="width" value="0.05" units="cm"/>
      <inkml:brushProperty name="height" value="0.05" units="cm"/>
    </inkml:brush>
  </inkml:definitions>
  <inkml:trace contextRef="#ctx0" brushRef="#br0">0 115 15315,'0'2'118,"0"1"-1,1-1 0,-1 0 0,0 1 0,1-1 1,0 0-1,-1 0 0,1 0 0,0 1 1,0-1-1,0 0 0,0 0 0,1 0 1,-1 0-1,0-1 0,1 1 0,-1 0 1,1-1-1,0 1 0,0-1 0,-1 1 1,1-1-1,0 0 0,0 1 0,0-1 1,0 0-1,1-1 0,-1 1 0,0 0 1,0 0-1,1-1 0,-1 0 0,0 1 1,0-1-1,1 0 0,-1 0 0,5-1 1,1 0 75,0 0 0,0-1 0,0 0 1,-1 0-1,1-1 0,-1 0 0,1 0 1,-1-1-1,11-7 0,-7 3 37,0 0-1,-1-1 0,15-16 0,-21 21-142,-1 0 0,0 0 0,1-1 0,-1 1 1,-1-1-1,1 0 0,-1 0 0,0 1 0,0-2 0,0 1 0,1-10 0,-3 15-75,1-1 0,-1 1-1,0-1 1,0 0 0,0 1 0,0-1-1,0 1 1,0-1 0,0 0 0,0 1 0,0-1-1,0 1 1,0-1 0,0 1 0,0-1-1,0 0 1,0 1 0,-1-1 0,1 1 0,0-1-1,0 1 1,-1-1 0,1 1 0,0-1-1,-1 1 1,1-1 0,-1 1 0,1-1-1,-1 1 1,1 0 0,0-1 0,-1 1 0,1 0-1,-1-1 1,0 1 0,1 0 0,-1 0-1,1 0 1,-1-1 0,1 1 0,-1 0 0,0 0-1,1 0 1,-1 0 0,1 0 0,-1 0-1,1 0 1,-1 0 0,0 0 0,1 0-1,-1 0 1,0 1 0,-3 0 14,1 1-1,-1-1 1,1 1 0,0-1 0,0 1-1,0 0 1,-5 5 0,-4 6-17,0 0 1,2 1 0,-1 1-1,2 0 1,0 0 0,1 1-1,0-1 1,1 2 0,1-1-1,1 1 1,-4 20 0,8-32-18,0 0 1,0 1 0,1 0 0,0-1 0,0 1 0,1 6-1,-1-11 6,0 1-1,0-1 0,1 0 0,-1 0 1,0 0-1,1 1 0,-1-1 0,1 0 1,-1 0-1,1 0 0,0 0 0,0 0 1,-1 0-1,1 0 0,0 0 0,0 0 0,0-1 1,0 1-1,0 0 0,0 0 0,0-1 1,0 1-1,0-1 0,0 1 0,1-1 1,-1 1-1,0-1 0,0 0 0,1 1 1,-1-1-1,0 0 0,2 0 0,5-1-4,0 1 0,0-2-1,-1 1 1,1-1-1,0 0 1,-1-1 0,0 1-1,1-2 1,-1 1 0,9-7-1,12-8-3,27-23-1,-47 35 14,87-75 84,-63 52-35,-31 28-47,0 1 0,0-1 1,0 0-1,0 0 0,-1 1 0,1-1 0,0 0 1,0 1-1,0-1 0,0 1 0,1-1 0,-1 1 1,0 0-1,0-1 0,2 1 0,-3 0-2,1 0 1,-1 0-1,0 1 0,1-1 1,-1 0-1,0 0 0,1 1 0,-1-1 1,0 0-1,0 0 0,1 1 1,-1-1-1,0 0 0,0 1 0,1-1 1,-1 0-1,0 1 0,0-1 0,0 0 1,1 1-1,-1-1 0,0 0 1,0 1-1,0-1 0,0 1 0,0-1 1,0 0-1,0 2 0,0 5 22,0 0 0,-1 0 0,-3 14 0,2-9-10,0 3 0,-1-2 0,2-1 0,-1 1 0,2-1 1,-1 1-1,2 0 0,0-1 0,3 19 1,-4-30-15,1 1-1,-1-1 1,1 1 0,-1-1 0,1 1 0,0-1 0,0 0 0,-1 1 0,1-1-1,0 0 1,0 0 0,0 0 0,1 1 0,-1-1 0,0 0 0,0-1 0,0 1 0,1 0-1,-1 0 1,0 0 0,3 0 0,-1 0-1,-1-1-1,0 0 0,1 0 1,-1 0-1,1 0 1,-1 0-1,0 0 1,1 0-1,-1-1 1,0 1-1,1-1 1,2-1-1,5-2-40,-2-1 0,1 0-1,-1 0 1,1-1 0,10-10 0,-13 11-42,0 0 0,-1-1 0,0 0 0,0 0 0,0 0 0,-1-1 1,1 0-1,-2 0 0,1 0 0,-1 0 0,0 0 0,-1-1 0,1 1 0,-2-1 1,1 0-1,-1 0 0,0-8 0,1-18-240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18"/>
    </inkml:context>
    <inkml:brush xml:id="br0">
      <inkml:brushProperty name="width" value="0.05" units="cm"/>
      <inkml:brushProperty name="height" value="0.05" units="cm"/>
    </inkml:brush>
  </inkml:definitions>
  <inkml:trace contextRef="#ctx0" brushRef="#br0">20 1 18428,'-10'19'1920,"5"1"-1424,3-2-304,-1-1 985,9-9-865,3-4-8,3-6-296</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1:34.428"/>
    </inkml:context>
    <inkml:brush xml:id="br0">
      <inkml:brushProperty name="width" value="0.05" units="cm"/>
      <inkml:brushProperty name="height" value="0.05" units="cm"/>
    </inkml:brush>
  </inkml:definitions>
  <inkml:trace contextRef="#ctx0" brushRef="#br0">13 952 16035,'0'0'66,"0"0"-1,-1 1 0,1-1 1,0 1-1,-1-1 0,1 0 1,-1 1-1,1-1 0,0 0 1,-1 0-1,1 1 0,-1-1 1,1 0-1,-1 0 0,1 0 0,-1 0 1,1 0-1,-1 1 0,1-1 1,-1 0-1,1 0 0,-2 0 1,2-1-29,0 0 1,-1 0-1,1 0 1,0 0 0,0 0-1,0 0 1,0 1-1,0-1 1,0 0 0,0 0-1,0 0 1,0 0-1,0 0 1,0 0 0,0 0-1,1 1 1,-1-1-1,1-2 1,12-35 434,2 0 1,2 1-1,23-40 0,-5 12-210,60-119 3,141-299 110,-229 467-306,-14 37-36,-1 0-21,-7 28-19,1 0 1,3 1-1,2 0 1,2 1-1,3-1 1,1 62-1,4-109-221,-1-15-301,0-29-562,3 19 680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19"/>
    </inkml:context>
    <inkml:brush xml:id="br0">
      <inkml:brushProperty name="width" value="0.05" units="cm"/>
      <inkml:brushProperty name="height" value="0.05" units="cm"/>
    </inkml:brush>
  </inkml:definitions>
  <inkml:trace contextRef="#ctx0" brushRef="#br0">118 144 15515,'4'-44'3248,"-4"44"-3206,0 0 0,0-1 1,0 1-1,0-1 0,0 1 0,0 0 0,0-1 0,0 1 0,0 0 0,0-1 0,-1 1 1,1 0-1,0-1 0,0 1 0,0 0 0,0-1 0,0 1 0,-1 0 0,1 0 0,0-1 1,0 1-1,-1 0 0,1-1 0,0 1 0,0 0 0,-1 0 0,1 0 0,0-1 1,-1 1-1,1 0 0,0 0 0,-1 0 0,1 0 0,-1 0 0,0 0 55,-1 1 0,1 0 0,0 0 0,-1 0 0,1 0 0,0 0 0,0 0 0,0 0 0,0 0 0,0 1 0,0-1 0,0 0 0,-1 3 0,-8 12 150,0 1-1,2 0 0,-12 32 0,-13 60-109,19-46-114,13-56-30,0-1 0,0 1 0,1 0 0,0 0 0,0-1 0,3 15 1,-3-20 4,0-1 0,1 1 0,-1 0 1,0 0-1,0 0 0,1 0 0,-1 0 1,1 0-1,-1-1 0,1 1 1,-1 0-1,1 0 0,-1-1 0,1 1 1,0 0-1,-1-1 0,1 1 1,0 0-1,0-1 0,0 1 0,-1-1 1,1 1-1,0-1 0,0 0 1,0 1-1,0-1 0,0 0 0,0 0 1,0 0-1,-1 1 0,1-1 1,0 0-1,0 0 0,0 0 0,0-1 1,0 1-1,0 0 0,0 0 0,0 0 1,1-1-1,3-1-3,-1 0 0,1 0 1,-1 0-1,0-1 0,0 1 0,5-5 0,5-6 17,1 0-1,-2-2 0,0 0 0,0 0 0,-1-1 0,12-24 0,1-6 175,22-57 1,-34 68-6,-2-1-1,10-54 1,-29 146-282,3 0 0,4 96 0,1-141 101,1 0 1,0 1-1,0-1 1,7 21-1,-8-30-2,1 0 0,-1 0 0,1 0-1,0 0 1,0 0 0,0-1 0,0 1 0,0 0-1,0-1 1,0 1 0,0-1 0,1 1-1,-1-1 1,1 1 0,-1-1 0,1 0 0,-1 0-1,1 0 1,0 0 0,0 0 0,-1 0-1,1 0 1,0-1 0,0 1 0,0-1-1,0 1 1,0-1 0,0 0 0,0 0 0,0 1-1,0-1 1,0-1 0,0 1 0,0 0-1,0 0 1,2-2 0,8-2-10,0 0-1,-1-2 1,0 1 0,0-1 0,13-10-1,-10 6-10,2 1 0,18-9-1,-29 17 12,0-1 0,0 0 0,-1 1 0,1 0 0,0 0 0,0 0-1,0 1 1,0-1 0,0 1 0,0 1 0,0-1 0,6 2 0,-7-2 0,-1 1 1,1 1 0,-1-1 0,1 0 0,-1 1 0,0 0 0,0 0 0,1 0 0,-2 0-1,1 0 1,0 1 0,0-1 0,-1 1 0,1 0 0,-1-1 0,0 1 0,3 6 0,1 3-20,0 0 1,-1 0 0,5 22-1,-7-22 38,1 0 0,0 0 0,9 16 0,-11-26 0,-1 0-1,1-1 1,0 1-1,0-1 1,0 1-1,0-1 1,0 0-1,0 1 1,1-1-1,-1 0 1,0-1-1,0 1 1,1 0-1,-1-1 1,1 1-1,-1-1 1,1 0-1,-1 0 1,0 0 0,3 0-1,-1 0 2,0 0 0,0 1 1,0-1-1,0 1 0,0 0 0,0 0 0,0 1 0,0-1 1,5 3-1,-3 2-9,0-1 0,-1 1 1,1 0-1,-1 0 0,-1 0 0,1 1 1,-1 0-1,0-1 0,-1 2 1,1-1-1,-1 0 0,-1 1 0,0-1 1,0 1-1,2 12 0,0 7 14,-1 0-1,-2 1 1,-2 31 0,1-35 86,-2 1 1,0-1-1,-2 0 1,-1 0 0,0 0-1,-10 23 1,14-46-88,1 0 0,0 1 0,-1-1 0,0 0 1,1 0-1,-1 0 0,1 0 0,-1 0 0,0 0 0,0 0 0,0 0 0,0-1 0,1 1 0,-1 0 1,0 0-1,0-1 0,-2 2 0,3-2-7,-1 0 1,1 0-1,-1 0 1,0 0-1,1 0 1,-1 0 0,1-1-1,-1 1 1,1 0-1,-1 0 1,0 0-1,1 0 1,-1-1-1,1 1 1,-1 0-1,1-1 1,-1 1-1,1 0 1,-1-1-1,1 1 1,0 0-1,-1-1 1,1 1-1,-1-1 1,-3-5 16,1 1 0,0 0 0,0-1 0,-4-11-1,-5-15 23,1 0-1,1-1 1,2-1-1,1 0 1,2 0 0,1 0-1,1-53 1,3 81-84,1-1 1,0 0-1,0 1 1,0-1-1,1 0 1,0 1 0,0 0-1,0-1 1,1 1-1,0 0 1,0 0-1,1 1 1,0-1-1,5-6 1,-2 6 57,-1 0 1,1 0-1,1 1 0,-1 0 0,1 0 1,0 1-1,0 0 0,0 0 0,0 1 1,12-3-1,28-7-145</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20"/>
    </inkml:context>
    <inkml:brush xml:id="br0">
      <inkml:brushProperty name="width" value="0.05" units="cm"/>
      <inkml:brushProperty name="height" value="0.05" units="cm"/>
    </inkml:brush>
  </inkml:definitions>
  <inkml:trace contextRef="#ctx0" brushRef="#br0">12 1 19916,'0'24'1449,"-6"-8"-1417,3-5-328,3-7 968</inkml:trace>
  <inkml:trace contextRef="#ctx0" brushRef="#br0" timeOffset="1">12 333 19788,'0'20'2065,"-3"-3"-1521,0-8 1048,3-16-1256,1-8-672,-1-2 336,-1 0-144,-5 0-160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22"/>
    </inkml:context>
    <inkml:brush xml:id="br0">
      <inkml:brushProperty name="width" value="0.05" units="cm"/>
      <inkml:brushProperty name="height" value="0.05" units="cm"/>
    </inkml:brush>
  </inkml:definitions>
  <inkml:trace contextRef="#ctx0" brushRef="#br0">0 5 17508,'3'-4'1640,"0"14"-1160,3 7-224,1 16 808,0 11-247,3 12-401,-1 7-200,1 7-200,-3 1-48,-4-8-272,-2-5-160,-2-15-473,-5-8-583,-7-17 1160,-3-8-264,-4-17-208</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23"/>
    </inkml:context>
    <inkml:brush xml:id="br0">
      <inkml:brushProperty name="width" value="0.05" units="cm"/>
      <inkml:brushProperty name="height" value="0.05" units="cm"/>
    </inkml:brush>
  </inkml:definitions>
  <inkml:trace contextRef="#ctx0" brushRef="#br0">0 175 16147,'12'-15'417,"1"1"0,0 1 0,1 0 0,0 0 0,1 2 0,0 0 0,1 0 0,0 2 0,0 0 0,1 0 0,22-6 0,-17 8-206,0 0 0,0 2 0,0 0 0,0 2 0,1 1-1,0 0 1,-1 2 0,45 4 0,-57-3-193,-1 1 0,1 0 0,-1 1 0,0 0 0,0 0 0,0 1 0,0 0 0,0 1 0,13 9 0,-19-11-13,1-1 0,-1 1-1,0 0 1,0 1 0,0-1-1,0 0 1,-1 1 0,1 0-1,-1 0 1,0 0 0,0 0-1,0 0 1,-1 0 0,1 0-1,-1 0 1,0 1-1,0-1 1,-1 0 0,1 1-1,-1-1 1,0 1 0,0-1-1,-1 6 1,-2 2 19,1-1-1,-2 1 1,0-1 0,0 0-1,-1 0 1,-1 0 0,0 0 0,0-1-1,-1 0 1,-15 18 0,6-11 21,0-1 1,-1-1 0,0 0 0,-37 23-1,43-32-294,1 0 0,-1-1 0,0 0 0,0 0 0,-1-2-1,1 1 1,-1-2 0,0 1 0,0-2 0,0 1 0,-15-1-1,22-2-471,6 0 265,10 7-323</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24"/>
    </inkml:context>
    <inkml:brush xml:id="br0">
      <inkml:brushProperty name="width" value="0.05" units="cm"/>
      <inkml:brushProperty name="height" value="0.05" units="cm"/>
    </inkml:brush>
  </inkml:definitions>
  <inkml:trace contextRef="#ctx0" brushRef="#br0">41 236 18612,'0'-3'595,"0"-17"742,0 19-1294,0 1 0,0 0 0,0-1 0,0 1 0,0 0 0,0-1 0,0 1 0,0 0 0,0-1 1,0 1-1,0 0 0,0-1 0,0 1 0,0 0 0,0-1 0,0 1 0,0 0 0,-1-1 0,1 1 0,0 0 0,0 0 0,0-1 0,-1 1 0,1 0 0,0-1 0,0 1 0,0 0 0,-1 0 0,1 0 0,0-1 0,-1 1 0,1 0 0,0 0 0,0 0 1,-1 0-1,1-1 0,0 1 0,-1 0 0,1 0 0,-1 0 0,-1 2 49,1 0 0,0 1 0,0-1 1,-1 0-1,1 0 0,0 1 0,1-1 1,-1 1-1,0-1 0,1 1 0,0-1 0,-1 1 1,1 4-1,-1 3 21,-8 43-44,-2 54-1,11-107-69,0 1-1,0 0 1,0 0-1,0 0 1,-1 0 0,1 0-1,1 0 1,-1 0-1,0-1 1,0 1-1,0 0 1,0 0-1,1 0 1,-1 0-1,0 0 1,1-1-1,-1 1 1,0 0-1,1 0 1,-1-1-1,2 2 1,-1-2 0,-1 0 0,1 0-1,0 0 1,-1 0 0,1 0 0,-1 0 0,1 0 0,0-1 0,-1 1 0,1 0 0,-1 0 0,1-1-1,-1 1 1,1-1 0,-1 1 0,1 0 0,-1-1 0,1 1 0,-1-1 0,1 1 0,0-2-1,24-34-25,11-32 22,-32 59 8,0 0 0,-1 0 1,0-1-1,-1 1 0,3-16 0,-8 26-102,-4 11 34,5-9 67,1 0 1,-1 0-1,1 1 1,-1-1-1,1 1 1,-1 5-1,2-9 1,1 0 0,-1 1 0,0-1 0,0 0 0,0 0 0,0 0 0,0 0 0,0 1 1,1-1-1,-1 0 0,0 0 0,0 0 0,0 0 0,0 0 0,1 0 0,-1 0 0,0 1 0,0-1 0,0 0 0,1 0 0,-1 0 0,0 0 0,0 0 0,1 0 0,-1 0 0,0 0 0,0 0 1,0 0-1,1 0 0,-1 0 0,0 0 0,0 0 0,0 0 0,1 0 0,-1-1 0,0 1 0,0 0 0,0 0 0,1 0 0,-1 0 0,0 0 0,0 0 0,0 0 0,0-1 0,0 1 0,1 0 1,-1 0-1,10-6 59,80-57 108,-63 46-1220,-1-1-1,-1 0 0,-1-2 0,43-45 1,-37 25 172,-1-2-303</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25"/>
    </inkml:context>
    <inkml:brush xml:id="br0">
      <inkml:brushProperty name="width" value="0.05" units="cm"/>
      <inkml:brushProperty name="height" value="0.05" units="cm"/>
    </inkml:brush>
  </inkml:definitions>
  <inkml:trace contextRef="#ctx0" brushRef="#br0">148 0 11707,'1'8'432,"0"0"0,0 0 0,-1 0 0,0 0 0,0 0 0,-1 0 0,0 0 0,0-1 0,-4 14 0,-1 8 1015,-22 199 2794,26-192-3836,2-1 1,1 1-1,2-1 1,11 52-1,-13-86-401,7 27 80,-8-27-91,0-1 0,0 1 0,0 0 0,1 0 0,-1 0 0,0-1 0,0 1 0,1 0 1,-1-1-1,1 1 0,-1 0 0,1-1 0,-1 1 0,1 0 0,-1-1 0,1 1 0,-1-1 0,1 1 1,0-1-1,-1 1 0,1-1 0,0 1 0,-1-1 0,1 0 0,0 1 0,-1-1 0,1 0 0,0 0 1,0 0-1,0 1 0,0-2-10,0 0 0,-1 1 0,1-1 1,-1 1-1,0-1 0,1 0 1,-1 1-1,1-1 0,-1 0 0,0 1 1,0-1-1,1 0 0,-1 0 0,0 1 1,0-1-1,0 0 0,0 0 0,0 0 1,0 1-1,0-1 0,0 0 0,0 0 1,0 1-1,0-1 0,-1-1 0,-5-23-192,6 23 183,-15-36-112,-1 0-1,-1 1 1,-2 1-1,-24-33 1,6 8 649,37 61-503,0 0 0,0-1 0,0 1 0,-1 0 0,1-1 0,0 1 0,0 0 1,0 0-1,0-1 0,0 1 0,0 0 0,0 0 0,0-1 0,0 1 1,0 0-1,0-1 0,0 1 0,0 0 0,0 0 0,0-1 0,0 1 1,0 0-1,0-1 0,0 1 0,1 0 0,-1 0 0,0-1 0,0 1 1,0 0-1,0 0 0,1-1 0,-1 1 0,0 0 0,0 0 0,0 0 1,1 0-1,-1-1 0,0 1 0,0 0 0,1 0 0,-1 0 0,0 0 0,1 0 1,-1 0-1,0-1 0,0 1 0,1 0 0,13-2 130,-14 2-117,29-3-209,0-1-1,-1-2 1,45-14-1,-29 6 19</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26"/>
    </inkml:context>
    <inkml:brush xml:id="br0">
      <inkml:brushProperty name="width" value="0.05" units="cm"/>
      <inkml:brushProperty name="height" value="0.05" units="cm"/>
    </inkml:brush>
  </inkml:definitions>
  <inkml:trace contextRef="#ctx0" brushRef="#br0">0 0 15827,'1'1'89,"1"-1"0,-1 0-1,0 1 1,0-1 0,0 1 0,0-1-1,1 1 1,-1-1 0,0 1-1,0 0 1,0 0 0,0-1-1,0 1 1,0 0 0,-1 0 0,1 0-1,0 0 1,0 0 0,-1 0-1,1 0 1,0 0 0,-1 1-1,1-1 1,-1 0 0,0 0 0,1 2-1,3 37 426,-3-26 43,2 49 228,-3-32-785,2 1-1,1-1 0,1 0 0,10 35 0,-13-64-35,-1 0-1,1 0 1,0 0 0,0 0 0,0 0 0,0-1 0,0 1 0,0 0 0,0 0-1,0-1 1,1 1 0,-1-1 0,1 1 0,-1-1 0,1 0 0,-1 0 0,1 1 0,0-1-1,3 1 1,-3-1-15,0-1 0,1 0 0,-1 0 0,0 1 0,1-1 0,-1-1 0,0 1 0,1 0 0,-1 0 0,0-1-1,0 1 1,1-1 0,-1 0 0,0 0 0,0 0 0,0 0 0,4-2 0,4-5-152,1 0-1,-1 0 1,-1-1 0,1 0-1,-2-1 1,1 0 0,12-20-1,45-84-308,-65 111 520,31-58 335,-32 61-329,0 0 0,0 0 0,0 0 0,0 0 1,0 1-1,0-1 0,1 0 0,-1 0 0,0 0 1,0 0-1,0 0 0,0 1 0,0-1 0,0 0 0,0 0 1,1 0-1,-1 0 0,0 0 0,0 0 0,0 0 1,0 0-1,1 0 0,-1 0 0,0 1 0,0-1 1,0 0-1,0 0 0,0 0 0,1 0 0,-1 0 1,0 0-1,0 0 0,0 0 0,1 0 0,-1-1 1,0 1-1,0 0 0,0 0 0,0 0 0,0 0 1,1 0-1,-1 0 0,0 0 0,0 0 0,0 0 1,0 0-1,0 0 0,1-1 0,-1 1 0,0 0 0,0 0 1,0 0-1,0 0 0,0 0 0,0-1 0,0 1 1,0 0-1,0 0 0,0 0 0,0 0 0,1-1 1,-1 1-1,0 0 0,0 0 0,0 0 0,0 0 1,0-1-1,3 24 589,-1 31 36,-6 18-76,1 39-33,3-111-529,0 0 0,0 0 0,0 0 0,0 1 0,0-1 0,-1 0 0,1 0 0,0 1-1,0-1 1,0 0 0,0 0 0,0 0 0,0 1 0,0-1 0,1 0 0,-1 0 0,0 0 0,0 1 0,0-1 0,0 0-1,0 0 1,0 0 0,0 1 0,0-1 0,0 0 0,1 0 0,-1 0 0,0 0 0,0 1 0,0-1 0,0 0-1,1 0 1,-1 0 0,0 0 0,0 0 0,0 0 0,1 1 0,9-9-8</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27"/>
    </inkml:context>
    <inkml:brush xml:id="br0">
      <inkml:brushProperty name="width" value="0.05" units="cm"/>
      <inkml:brushProperty name="height" value="0.05" units="cm"/>
    </inkml:brush>
  </inkml:definitions>
  <inkml:trace contextRef="#ctx0" brushRef="#br0">1 95 13403,'1'-1'117,"1"1"0,0-1-1,-1 1 1,1 0 0,0 0 0,-1-1 0,1 1-1,0 0 1,-1 1 0,1-1 0,0 0 0,0 0 0,-1 1-1,1-1 1,-1 1 0,1-1 0,0 1 0,-1 0-1,1 0 1,-1 0 0,1 0 0,-1 0 0,0 0 0,1 0-1,-1 0 1,0 0 0,0 0 0,2 3 0,1 3 399,0 0 1,0 1 0,0-1 0,4 16-1,6 10 716,-14-32-1201,1-1 1,-1 1 0,0-1-1,1 1 1,-1-1 0,0 1-1,1-1 1,-1 1-1,0-1 1,1 1 0,-1-1-1,1 0 1,-1 1 0,1-1-1,-1 0 1,1 1 0,-1-1-1,1 0 1,0 0-1,-1 0 1,1 1 0,-1-1-1,1 0 1,-1 0 0,1 0-1,0 0 1,-1 0-1,1 0 1,0 0 0,0-1 7,1 1 1,-1-1-1,1 0 1,-1 1-1,0-1 1,1 0-1,-1 0 1,0 0-1,0 0 1,0 0 0,2-2-1,3-5 67,0 0 0,9-17 0,-12 20-35,17-30 70,-8 13-101,1 1 0,22-29-1,-34 48-48,1 1 0,-1-1 0,1 0-1,0 1 1,-1-1 0,1 1 0,0 0 0,0-1 0,4-1-1,-5 3 6,0 0 0,-1 0-1,1 0 1,0 0-1,-1 0 1,1 0-1,0 0 1,0 0-1,-1 0 1,1 1-1,0-1 1,-1 0-1,1 0 1,0 1-1,-1-1 1,1 0 0,0 1-1,-1-1 1,1 1-1,-1-1 1,1 1-1,-1-1 1,1 1-1,-1-1 1,1 1-1,-1 0 1,1-1-1,-1 1 1,0 0 0,1-1-1,-1 1 1,0 0-1,0-1 1,0 1-1,1 0 1,-1 0-1,0 0 1,5 20-63,-1 0 0,-1-1 0,-1 1 0,-1 0 0,-2 25 1,2 14-156,-1-54 171,0 0 18,0-1 0,1 1 0,-1 0 0,1-1 0,0 1 0,0-1 0,1 1 0,-1-1 0,1 1 0,1-1 0,2 5 0,1-7-61</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28"/>
    </inkml:context>
    <inkml:brush xml:id="br0">
      <inkml:brushProperty name="width" value="0.05" units="cm"/>
      <inkml:brushProperty name="height" value="0.05" units="cm"/>
    </inkml:brush>
  </inkml:definitions>
  <inkml:trace contextRef="#ctx0" brushRef="#br0">22 400 14555,'-4'6'1387,"1"-2"-794,1-1 1,0 1 0,0 0-1,0 0 1,1 0 0,-1 0-1,1 0 1,-1 7 0,5-10 655,4-6-735,8-10-122,136-178 539,-10 13-675,-133 170-249,0 1-1,1 1 1,0-1 0,10-6 0,-19 14-7,0 1 0,1 0 0,-1-1-1,0 1 1,1 0 0,-1-1 0,1 1 0,-1 0-1,0-1 1,1 1 0,-1 0 0,1 0 0,-1 0 0,1 0-1,-1-1 1,1 1 0,-1 0 0,1 0 0,-1 0-1,1 0 1,-1 0 0,1 0 0,-1 0 0,1 0-1,-1 0 1,1 1 0,-1-1 0,0 0 0,1 0-1,-1 0 1,1 0 0,-1 1 0,1-1 0,-1 0-1,0 1 1,1-1 0,-1 0 0,1 0 0,-1 1-1,0-1 1,1 1 0,-1-1 0,0 0 0,0 1-1,1-1 1,-1 1 0,0-1 0,0 1 0,1 0-1,1 24-20,-2-23 19,-5 58-63,-3 0 0,-26 100-1,10-54 43,8-32-925,13-92-394,1-3 924</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29"/>
    </inkml:context>
    <inkml:brush xml:id="br0">
      <inkml:brushProperty name="width" value="0.05" units="cm"/>
      <inkml:brushProperty name="height" value="0.05" units="cm"/>
    </inkml:brush>
  </inkml:definitions>
  <inkml:trace contextRef="#ctx0" brushRef="#br0">371 30 15739,'11'-5'553,"-4"1"-253,0 0 0,0 1 1,0 0-1,1 1 0,-1-1 0,1 1 0,0 1 0,-1 0 0,9-1 0,-15 2-213,0 0 0,-1 0 0,1 0 0,0 0 0,0 1-1,0-1 1,-1 0 0,1 0 0,0 1 0,0-1 0,-1 0-1,1 1 1,0-1 0,-1 1 0,1-1 0,0 1 0,-1-1-1,1 1 1,-1-1 0,1 1 0,-1 0 0,1-1 0,-1 1-1,1 0 1,-1-1 0,1 2 0,-1 0 29,1 0-1,-1 0 1,0 0 0,0 0-1,0 0 1,0 0 0,0 0-1,0 0 1,0-1 0,-2 5 0,0 1 81,0 0 1,-1 0-1,0-1 1,0 1-1,-5 7 1,-11 12 74,-1-2-1,-1 0 1,-2-1 0,-33 27 0,9-14-72,-72 44 0,-28 0-87,147-80-116,-1 0 1,1 0-1,0 0 0,-1 0 1,1 1-1,-1-1 0,1 0 0,0 0 1,-1 0-1,1 1 0,0-1 0,-1 0 1,1 1-1,0-1 0,0 0 0,-1 1 1,1-1-1,0 0 0,0 1 1,0-1-1,-1 0 0,1 1 0,0-1 1,0 1-1,0-1 0,0 1 0,0-1 1,0 0-1,0 1 0,0-1 0,0 1 1,0-1-1,0 0 0,0 1 1,0 0-1,1 0-3,0 0 1,0 0-1,0 0 1,-1 0-1,1-1 0,1 1 1,-1 0-1,0 0 1,0-1-1,0 1 1,0-1-1,2 1 0,41 11-70,-41-11 72,47 9 171,120 22-1270,-148-30 759,0 0-1,0-2 0,0 0 0,0-1 1,37-8-1,-22 0-203</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52:33.055"/>
    </inkml:context>
    <inkml:brush xml:id="br0">
      <inkml:brushProperty name="width" value="0.05" units="cm"/>
      <inkml:brushProperty name="height" value="0.05" units="cm"/>
    </inkml:brush>
  </inkml:definitions>
  <inkml:trace contextRef="#ctx0" brushRef="#br0">0 260 10794,'331'-36'-1624,"-208"26"1017,577-26-241,1 32 4071,-44 1-1556,537 24-1069,732 44 553,-1589-56-946,1181-28 159,132-68-350,798-32-37,-1140 81 45,-1 35-3,-18 17 40,447 9 94,-453 17 449,-1268-39-686,37-1-108,-48 0 178,-1 0-1,1-1 1,0 0 0,0 1-1,-1-2 1,1 1 0,-1 0-1,1-1 1,-1 1 0,6-5-1,4-10-133</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30"/>
    </inkml:context>
    <inkml:brush xml:id="br0">
      <inkml:brushProperty name="width" value="0.05" units="cm"/>
      <inkml:brushProperty name="height" value="0.05" units="cm"/>
    </inkml:brush>
  </inkml:definitions>
  <inkml:trace contextRef="#ctx0" brushRef="#br0">326 152 16027,'-2'-4'245,"0"1"0,0-1-1,1 0 1,0 0-1,-1 0 1,1 1 0,1-1-1,-1 0 1,0-1-1,1 1 1,0 0-1,0 0 1,0 0 0,1 0-1,-1 0 1,1 0-1,0 0 1,0 0 0,0 0-1,0 0 1,1 1-1,3-7 1,-2 6-55,0-1-1,1 1 1,-1 0 0,1 1 0,0-1-1,0 1 1,0 0 0,1-1-1,-1 2 1,1-1 0,-1 0 0,1 1-1,0 0 1,0 0 0,0 1 0,0-1-1,7 0 1,-6 1-117,1 0 0,0 0-1,-1 1 1,1 0 0,0 0 0,-1 1 0,1 0-1,-1 0 1,1 0 0,-1 1 0,1 0-1,-1 0 1,0 1 0,0-1 0,0 2 0,6 3-1,-8-4-61,0 0 0,-1 0 0,1 1 1,-1-1-1,0 1 0,0 0 0,0 0 0,-1 0 0,1 0 0,-1 1 0,0-1 0,0 0 0,0 1 0,-1 0 0,0-1 0,1 1 0,-2 0 0,1 0 0,-1 0 0,1 0 0,-1-1 0,-2 10 0,0 0-6,0-1 0,-2 0 0,1 0-1,-2 0 1,0-1 0,0 1 0,-1-1 0,-1 0 0,-10 14-1,-7 7 13,-52 53-1,36-44 23,-73 57-1,93-84-29,0 0-1,-1-2 0,0-1 1,-1 0-1,0-2 1,-34 12-1,52-21-10,1 0-3,-1 0-1,1 1 1,-1-1-1,0-1 1,1 1 0,-1 0-1,0-1 1,1 0-1,-1 0 1,0 0-1,1 0 1,-1-1-1,0 1 1,1-1-1,-6-2 1,9 3 2,-1 0-1,0-1 1,0 1 0,1 0-1,-1-1 1,1 1 0,-1-1-1,0 1 1,1-1-1,-1 1 1,1-1 0,-1 1-1,1-1 1,0 0 0,-1 1-1,1-1 1,0 0 0,-1 1-1,1-1 1,0 0 0,0 0-1,-1 1 1,1-1-1,0 0 1,0 0 0,0 0-1,0-1-3,1 1 0,-1-1 0,1 1 0,-1 0-1,1-1 1,-1 1 0,1 0 0,0-1 0,0 1 0,0 0-1,0 0 1,1-2 0,2-1-14,-1 1 0,1 0 0,0 0 0,0 1 0,0-1 0,0 1 0,7-4 0,-5 5 10,-1 0-1,1 0 1,-1 0-1,1 1 1,-1-1-1,1 1 1,0 1-1,-1-1 1,1 1 0,-1 0-1,1 0 1,-1 0-1,0 1 1,1 0-1,-1 0 1,0 1-1,0-1 1,0 1 0,8 6-1,6 6 5,-2 1-1,0 1 1,23 28-1,15 13-6,-53-56 16,0 0 1,0 0 0,0 0 0,0-1 0,1 1 0,-1-1 0,1 1 0,-1-1 0,1 0-1,-1 0 1,1 0 0,0-1 0,-1 1 0,1 0 0,0-1 0,0 0 0,-1 0 0,1 0-1,0 0 1,4 0 0,-3-1 5,-1-1-1,1 1 0,-1-1 1,0 0-1,1 1 0,-1-1 1,0-1-1,0 1 0,0 0 1,0-1-1,-1 0 0,1 1 1,2-5-1,3-5 15,0 1 0,-1-1 0,-1-1 0,0 1 0,-1-1 0,0 0 1,3-17-1,-6 21-104,0 0 0,-1-1 1,0 0-1,-1 1 1,0-1-1,-2-17 1,1 25 32,1 0 1,0 0-1,0 0 1,-1 1 0,1-1-1,-1 0 1,0 0 0,1 1-1,-1-1 1,0 0-1,0 1 1,0-1 0,0 1-1,0-1 1,0 1 0,-1-1-1,1 1 1,0 0-1,-1 0 1,1 0 0,-1 0-1,1 0 1,-1 0 0,1 0-1,-1 0 1,0 0-1,0 1 1,1-1 0,-1 1-1,0-1 1,0 1 0,0 0-1,0 0 1,1 0-1,-1 0 1,0 0 0,0 0-1,0 0 1,0 1 0,1-1-1,-1 1 1,-2 0-1,-13 6-480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56.132"/>
    </inkml:context>
    <inkml:brush xml:id="br0">
      <inkml:brushProperty name="width" value="0.05" units="cm"/>
      <inkml:brushProperty name="height" value="0.05" units="cm"/>
    </inkml:brush>
  </inkml:definitions>
  <inkml:trace contextRef="#ctx0" brushRef="#br0">13 102 17108,'-1'0'1720,"2"0"-1040,-1 1-328,-7 5 1305,1-3-729,10-9-1024,9-17 136,-4-12-48,-1-13-168</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16.035"/>
    </inkml:context>
    <inkml:brush xml:id="br0">
      <inkml:brushProperty name="width" value="0.05" units="cm"/>
      <inkml:brushProperty name="height" value="0.05" units="cm"/>
    </inkml:brush>
  </inkml:definitions>
  <inkml:trace contextRef="#ctx0" brushRef="#br0">101 112 12699,'-51'-3'2090,"47"3"-1752,0 0 1,0 0 0,0 1 0,-1-1-1,1 1 1,0 0 0,0 1-1,0-1 1,0 1 0,-4 2 0,50 4 961,74 15-1163,-55-10-115,110 9 0,361-31 1,43 2 2,-371 21-14,234 9 26,572-65-22,-614 18 10,551-12-20,-248 12-2,-471 11 95,199-4 239,-428 17-344,1-1 0,-1 1-1,1 0 1,-1 0 0,1 0-1,-1-1 1,1 1 0,-1 0 0,1-1-1,-1 1 1,1-1 0,-1 1-1,1 0 1,-1-1 0,1 1 0,0-1-1,-1 1 1,1-1 0,0 1 0,-1-1-1,1 1 1,0-1 0,0 0-1,0 1 1,-1-1 0,1 1 0,0-2-1,-3-17-253,3-1 75</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16.688"/>
    </inkml:context>
    <inkml:brush xml:id="br0">
      <inkml:brushProperty name="width" value="0.05" units="cm"/>
      <inkml:brushProperty name="height" value="0.05" units="cm"/>
    </inkml:brush>
  </inkml:definitions>
  <inkml:trace contextRef="#ctx0" brushRef="#br0">0 826 14195,'321'-215'2561,"9"19"-2003,-102 63-190,-104 61-226,46-28 19,-153 90-154,-1-1-1,0-1 0,25-24 1,-40 34-32,1 1 1,-1-1 0,0 0 0,0 1 0,1-1 0,-1 0 0,0 0 0,0 0-1,1-4 1,-2 6 14,0-1-1,0 1 1,0-1 0,0 1-1,0-1 1,0 1-1,0-1 1,0 1-1,0-1 1,0 1 0,0-1-1,0 1 1,-1-1-1,1 1 1,0-1-1,0 1 1,-1-1 0,1 1-1,0-1 1,0 1-1,-1-1 1,1 1 0,-1 0-1,1-1 1,-1 1-1,-1-2-8,0 1-1,-1 1 1,1-1 0,-1 0-1,1 0 1,-1 1-1,1 0 1,-1-1-1,1 1 1,-1 0 0,1 0-1,-1 0 1,-3 1-1,-29 5-162</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17.117"/>
    </inkml:context>
    <inkml:brush xml:id="br0">
      <inkml:brushProperty name="width" value="0.05" units="cm"/>
      <inkml:brushProperty name="height" value="0.05" units="cm"/>
    </inkml:brush>
  </inkml:definitions>
  <inkml:trace contextRef="#ctx0" brushRef="#br0">626 1 14347,'-24'6'336,"0"2"0,1 0-1,0 2 1,0 1 0,1 0 0,0 2-1,1 0 1,-31 27 0,-5 11 327,-72 84 0,127-133-653,-29 31 171,2 2 1,2 0-1,1 2 0,2 1 0,-35 73 0,58-108-176,0-1 0,0 0-1,0 0 1,0 0 0,0 1 0,1-1-1,-1 0 1,1 1 0,0-1 0,0 0-1,0 1 1,0-1 0,0 1 0,1 4-1,0-6-3,0 0 0,0 0 0,-1-1 0,1 1-1,0 0 1,1 0 0,-1 0 0,0-1 0,0 1-1,0-1 1,0 1 0,0-1 0,1 1-1,-1-1 1,0 1 0,1-1 0,-1 0 0,0 0-1,0 0 1,1 0 0,-1 0 0,0 0 0,1 0-1,-1 0 1,0-1 0,0 1 0,2-1 0,52-8 35,54-18 1,14-3 16,267-20-2270,-336 45 1664,29-7 109,1-10-159</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17.770"/>
    </inkml:context>
    <inkml:brush xml:id="br0">
      <inkml:brushProperty name="width" value="0.05" units="cm"/>
      <inkml:brushProperty name="height" value="0.05" units="cm"/>
    </inkml:brush>
  </inkml:definitions>
  <inkml:trace contextRef="#ctx0" brushRef="#br0">334 0 16355,'-24'9'480,"1"1"0,0 1 0,1 1-1,-29 20 1,36-21-376,2 0 0,-1 0-1,1 1 1,1 1 0,0 0-1,-20 30 1,31-41-94,0 0 0,0 0-1,-1 0 1,1 0 0,1 0-1,-1 0 1,0 0 0,0 1 0,1-1-1,-1 0 1,1 0 0,0 1-1,0-1 1,0 0 0,0 1 0,0-1-1,0 0 1,2 4 0,-1-3-4,0-1 0,0 1 1,1-1-1,-1 0 0,1 1 1,0-1-1,0 0 0,0 0 1,0-1-1,0 1 0,0 0 1,0 0-1,1-1 0,-1 0 1,1 1-1,3 0 0,15 6 5,1 0 0,1-2 0,-1-1-1,44 5 1,-44-8-16,0 1 0,-1 1 0,0 1-1,1 1 1,30 13 0,-48-17 3,-1 0 0,1 0 0,-1 0 0,0 0 0,0 1 0,0-1 0,0 1 0,0 0 0,0 0 0,-1 0 1,1 0-1,-1 1 0,0-1 0,0 1 0,0-1 0,-1 1 0,1 0 0,-1-1 0,0 1 0,0 0 0,0 0 0,0 0 0,-1 0 0,0 0 0,1 0 0,-2 0 0,1 0 1,0 0-1,-1 0 0,0 0 0,-2 7 0,0-1 34,0 0 1,-1 0-1,-1-1 0,1 0 1,-2 0-1,1 0 1,-1-1-1,0 1 0,-1-1 1,0-1-1,-10 10 1,4-8 91,0 0 0,-1 0 0,1-1 0,-2-1 1,1-1-1,-1 0 0,0 0 0,0-2 0,-17 4 1,18-5-3,1-1 1,-1-1-1,0 0 1,1 0-1,-1-1 1,0-1-1,0-1 1,1 0-1,-1 0 1,-22-8 0,29 7-84,1 0 0,0-1 0,0 0 0,0 0 1,-11-8-1,15 10-51,1 0 1,-1 1 0,1-1 0,-1 0-1,1 0 1,0 0 0,0 0-1,0 0 1,0 0 0,-1-2-1,2 3-16,-1 0-1,1 0 1,0 0 0,0 0-1,0 0 1,0 0-1,0 0 1,0 0 0,0-1-1,0 1 1,1 0-1,-1 0 1,0 0-1,1 0 1,-1 1 0,1-1-1,-1 0 1,1 0-1,-1 0 1,1 0 0,-1 0-1,2-1 1,1 0-96,-1 1-1,0-1 1,1 0 0,-1 1 0,1-1 0,-1 1 0,1 0-1,-1 0 1,1 0 0,0 0 0,4 0 0,39-4-492,-18 2 316,17-5-251</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18.194"/>
    </inkml:context>
    <inkml:brush xml:id="br0">
      <inkml:brushProperty name="width" value="0.05" units="cm"/>
      <inkml:brushProperty name="height" value="0.05" units="cm"/>
    </inkml:brush>
  </inkml:definitions>
  <inkml:trace contextRef="#ctx0" brushRef="#br0">141 86 18196,'-9'12'1005,"-1"3"-335,11-11-381,8-5 74,-1-2-294,1 0 1,-1-1-1,1 0 0,-1 0 1,13-11-1,-17 12-53,-1 1 0,1-1 0,-1 0 0,0 0 0,0 0 0,0-1 0,0 1 0,-1-1 0,1 0 0,-1 0 0,0 1 0,0-2 0,0 1 0,1-4 0,-3 7-11,0 0 1,0 0-1,0 1 0,0-1 1,1 0-1,-1 0 0,0 0 1,0 0-1,-1 0 0,1 0 1,0 1-1,0-1 0,0 0 0,-1 0 1,1 0-1,0 0 0,-1 1 1,1-1-1,0 0 0,-1 0 1,1 1-1,-1-1 0,1 0 1,-1 1-1,0-1 0,1 0 0,-1 1 1,0-1-1,1 1 0,-1-1 1,0 1-1,0-1 0,1 1 1,-1 0-1,0-1 0,0 1 0,0 0 1,0 0-1,0 0 0,1-1 1,-1 1-1,0 0 0,0 0 1,0 0-1,0 0 0,-1 1 1,-2-1 10,-1 1 0,1-1 0,-1 1 0,1 0 0,-1 0 0,1 1 1,0-1-1,-6 4 0,-3 3 4,0 1 0,0 0 0,1 1 0,0 1 0,0 0-1,2 0 1,-13 16 0,16-17-22,0 1-1,0-1 1,1 1-1,0 0 1,0 1-1,2-1 1,-1 1 0,2 0-1,-5 20 1,8-30 0,0 1 0,-1 0 0,1 0 0,0 0 0,0 0 0,0 0 0,1-1 1,-1 1-1,1 0 0,0 0 0,-1 0 0,1-1 0,1 1 0,-1 0 0,2 2 1,-2-3-2,1 0 1,0 0 0,-1-1 0,1 1-1,0-1 1,0 1 0,0-1 0,0 0-1,0 1 1,0-1 0,0 0 0,0-1-1,1 1 1,4 1 0,1-1-11,1 0 1,0-1 0,0 0-1,0 0 1,0-1-1,-1 0 1,1-1-1,11-3 1,9-4-110,-1-1 1,0-1 0,-1-2 0,39-22 0,-48 23-168,0 0 1,-1-1 0,-1 0 0,0-2 0,-1 0 0,0 0-1,13-20 1,-23 27 125,-1 0 0,0 0 0,0-1 0,5-17 0,-8 25 135,7-27-434</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18.837"/>
    </inkml:context>
    <inkml:brush xml:id="br0">
      <inkml:brushProperty name="width" value="0.05" units="cm"/>
      <inkml:brushProperty name="height" value="0.05" units="cm"/>
    </inkml:brush>
  </inkml:definitions>
  <inkml:trace contextRef="#ctx0" brushRef="#br0">184 0 16115,'-11'17'575,"-2"0"-1,0-1 0,-23 22 0,20-22-124,0 1 1,-19 28-1,29-35-319,0 1 1,1 0-1,0 0 1,1 0-1,0 0 1,1 1-1,0-1 1,1 1-1,-1 14 0,1 12-38,4 58-1,1-26-85,-1 163 2,-2-230-6,0 0 0,1 0 1,-1 0-1,1 0 0,-1 0 0,1 0 1,0 0-1,2 4 0,-3-7-1,1 1 0,-1-1 0,0 0-1,0 1 1,1-1 0,-1 0 0,0 1-1,1-1 1,-1 0 0,0 1 0,1-1 0,-1 0-1,0 0 1,1 0 0,-1 1 0,1-1-1,-1 0 1,0 0 0,1 0 0,-1 0 0,1 0-1,-1 0 1,1 0 0,0 0 1,0 0 0,0 0 0,0-1 0,0 1 0,0-1 1,0 1-1,0 0 0,0-1 0,0 0 0,0 1 0,-1-1 0,1 0 0,0 1 0,0-2 1,11-13 24,0 0 0,-2-1 0,0 0 0,0-1 0,-2 0 0,7-19 0,4-5 6,-4 7-13,-9 20-16,0 1 0,0 0-1,1 0 1,0 1 0,19-23 0,-25 34-6,0 0 0,0 0-1,0 0 1,0 0 0,0 1 0,0-1 0,0 0 0,1 1 0,-1-1 0,0 1 0,0-1 0,0 1 0,1-1 0,-1 1 0,0 0 0,1 0 0,-1 0-1,0 0 1,1 0 0,-1 0 0,0 0 0,1 0 0,-1 0 0,0 1 0,0-1 0,1 0 0,-1 1 0,0-1 0,0 1 0,1 0 0,-1-1 0,0 1 0,0 0-1,0 0 1,2 1 0,3 4-6,0 0-1,0 1 1,-1-1 0,7 12-1,-5-10 4,1 4-1,0 0 0,0 0 0,-2 1 0,1-1 0,-1 1 1,-1 1-1,6 23 0,-9-31 14,-1 0 0,-1 0 0,1 1 0,-1-1 1,0 0-1,-1 0 0,1 0 0,-1 0 0,0 0 0,-1 0 0,0 0 1,1 0-1,-2-1 0,1 1 0,-1-1 0,0 1 0,0-1 1,0 0-1,-1 0 0,-6 6 0,6-8 259,7-11-142,9-14 20,44-71 668,64-147 0,-119 236-797,1 0 23,0 0 0,0 0 1,0 1-1,0-1 0,0 0 0,5-4 0,-6 7-30,0 0 0,0 0 0,1 1 0,-1-1 0,0 0 0,1 1 0,-1-1 0,0 1-1,1-1 1,-1 1 0,1-1 0,-1 1 0,1 0 0,-1 0 0,1 0 0,-1 0 0,1 0 0,-1 0 0,1 0 0,-1 1 0,3-1 0,11 4-11,-1 1 0,17 7 0,26 8-748,-52-19 610,0 1 0,0-2-1,0 1 1,0 0 0,0-1 0,0 0 0,0 0 0,0-1 0,6-1-1,-1-3-209,-11-3-116</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19.215"/>
    </inkml:context>
    <inkml:brush xml:id="br0">
      <inkml:brushProperty name="width" value="0.05" units="cm"/>
      <inkml:brushProperty name="height" value="0.05" units="cm"/>
    </inkml:brush>
  </inkml:definitions>
  <inkml:trace contextRef="#ctx0" brushRef="#br0">0 33 12203,'14'-5'1248,"12"-1"-904,9-4-504,6 3 1592,5 2-1216</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19.649"/>
    </inkml:context>
    <inkml:brush xml:id="br0">
      <inkml:brushProperty name="width" value="0.05" units="cm"/>
      <inkml:brushProperty name="height" value="0.05" units="cm"/>
    </inkml:brush>
  </inkml:definitions>
  <inkml:trace contextRef="#ctx0" brushRef="#br0">206 80 13851,'2'-3'355,"0"1"-1,0 0 1,0-1 0,0 0 0,0 1-1,-1-1 1,1 0 0,-1 0 0,0 0-1,0 0 1,0 0 0,0 0-1,0-1 1,-1 1 0,1 0 0,-1-6-1,0 8-241,0 0 0,-1 0 0,1 0 0,0-1 0,0 1 0,-1 0 0,1 0 0,-1 0 0,1 0 0,-1 0 0,1 1 0,-1-1 0,1 0 0,-1 0 0,0 0 0,0 0 0,1 1-1,-1-1 1,0 0 0,-2 0 0,1 0-42,0 0-1,0 0 1,0 1 0,0 0-1,0-1 1,0 1-1,0 0 1,0 0-1,0 0 1,0 0-1,0 0 1,-1 0 0,1 1-1,-3 0 1,-5 2 1,1 1 0,-1 0 0,1 0 0,0 1 0,0 0 0,1 1 0,-1 0 0,1 0 0,1 1 0,-12 11 0,10-9-74,1 1 1,0 0 0,0 0 0,1 1 0,1 0 0,0 0-1,0 1 1,-4 12 0,9-21 0,0 0 0,0 0 0,1-1 0,-1 1 0,0 0 0,1 0 0,0 0 0,0 0 0,0 0 0,0 0 0,0 0 0,1 0 0,-1 0-1,1 0 1,0-1 0,0 1 0,0 0 0,0 0 0,0-1 0,3 4 0,-3-4 0,2 0 0,-1 0 0,0 0-1,0-1 1,0 1 0,1-1 0,-1 1 0,1-1 0,-1 0-1,1 0 1,0 0 0,0 0 0,-1 0 0,1-1-1,0 1 1,0-1 0,-1 0 0,1 0 0,0 0-1,0 0 1,3-1 0,11-1-2,-1-2 0,-1 0 1,1 0-1,0-2 0,-1 0 0,0 0 0,-1-1 0,18-12 1,1-2 5,-1-2 0,36-34 0,-47 37-20,-9 8-51,-21 32 6,-38 69-30,42-78 69,1 1-1,0 0 0,1-1 1,0 2-1,1-1 1,-1 15-1,2-24-17,1 0 0,0 0 0,1-1 0,-1 1 0,0 0 0,1 0 0,-1 0 0,1 0 0,0-1 0,0 1 0,3 4 1,-4-6-11,1 0 0,0 0 0,0 1 0,0-1 0,0-1 0,1 1 1,-1 0-1,0 0 0,0 0 0,0 0 0,1-1 0,-1 1 0,0-1 1,1 1-1,-1-1 0,1 0 0,-1 1 0,1-1 0,-1 0 0,0 0 1,1 0-1,-1 0 0,1 0 0,-1 0 0,3-1 0,2-1-11,1 0-1,-1 0 1,-1 0-1,1-1 0,0 0 1,-1 0-1,1-1 1,-1 0-1,0 0 1,0 0-1,4-5 1,32-31-443</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53:45.105"/>
    </inkml:context>
    <inkml:brush xml:id="br0">
      <inkml:brushProperty name="width" value="0.05" units="cm"/>
      <inkml:brushProperty name="height" value="0.05" units="cm"/>
    </inkml:brush>
  </inkml:definitions>
  <inkml:trace contextRef="#ctx0" brushRef="#br0">1 134 14155,'2'6'160,"1"0"0,-1 0 0,1 0 1,0 0-1,1 0 0,-1-1 0,6 6 0,-7-8-148,1-1-1,0 0 1,0 1-1,0-1 1,1 0-1,-1 0 0,0-1 1,1 1-1,-1-1 1,1 1-1,0-1 1,-1 0-1,7 0 1,5 1-16,0-1-1,0 0 1,0-1 0,0-1 0,0 0 0,0-1 0,-1-1 0,20-5 0,9-7-107,57-28 1,-67 27 57,1 2 1,0 1-1,49-11 1,-63 21 83,-1 0 0,1 2 0,0 1 1,25 2-1,82 15 209,-18-2-59,-23-10-66,168-12 0,84-35-126,-37 4-96,13 19-25,-226 19 88,140 20 0,155 50 70,181 22 9,189-73 28,-67-6 242,436 17-58,-345-67-262,-573 22 25,56-6-36,112-7-59,-250 24 60,129 12-1,398 26-72,-327-54-397,-219 10 387,-73 9 211,0 2 0,0 2 0,0 0 0,0 2 0,53 16 0,-41-10 204,77 9-1,-88-17-278,25 3 64,0-3-1,77-5 1,122-35-69,-237 33-22,86-5 6,-26 3 3,-26 1 10,46-6 4,-54 6-24,-1 2 0,1 2-1,0 2 1,62 10 0,-33-4-3,-24-1 10,-27-3-1,1-1-1,30 0 1,-40-7-2,-8 1 226,-6 2 559,1 3-724,-1 1-569,4-9-179,8-12-327,0 0 0,15-20 0,-25 38 1001,25-33-863</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20.106"/>
    </inkml:context>
    <inkml:brush xml:id="br0">
      <inkml:brushProperty name="width" value="0.05" units="cm"/>
      <inkml:brushProperty name="height" value="0.05" units="cm"/>
    </inkml:brush>
  </inkml:definitions>
  <inkml:trace contextRef="#ctx0" brushRef="#br0">170 186 15051,'-5'3'218,"-27"17"777,-30 26 1,55-40-815,0 0 1,0 0-1,1 1 1,0 0 0,0 0-1,0 0 1,1 1 0,0 0-1,-7 16 1,11-22-157,1 1-1,-1-1 1,1 0 0,-1 0-1,1 0 1,0 0 0,0 1-1,0-1 1,0 0 0,0 0-1,0 0 1,1 1 0,-1-1-1,1 0 1,-1 0-1,1 0 1,0 0 0,0 0-1,0 0 1,0 0 0,0 0-1,1 0 1,-1 0 0,0-1-1,1 1 1,-1-1 0,1 1-1,0-1 1,-1 1 0,1-1-1,0 0 1,0 0 0,0 0-1,0 0 1,0 0-1,3 1 1,5 1-17,-1 1 0,1-2 0,0 1-1,0-1 1,1-1 0,14 1 0,-10-3 0,0 0 0,0-1-1,1 0 1,-1-1 0,-1-1 0,1 0-1,0-1 1,-1-1 0,14-7 0,9-8 20,0 0 0,33-28 1,-37 24 10,42-42 0,-60 52-12,0-1 0,-1 0 0,-1-2 0,16-26 0,-26 38-14,0 0 0,0 0 0,-1 0 1,0 0-1,3-12 0,-5 17-10,1-1 0,-1 1 0,0 0 1,0-1-1,0 1 0,0 0 0,0-1 1,0 1-1,0 0 0,-1-1 0,1 1 1,0 0-1,-1 0 0,1-1 0,-1 1 0,1 0 1,-1 0-1,0 0 0,1-1 0,-1 1 1,0 0-1,0 0 0,0 0 0,0 0 1,0 0-1,0 1 0,0-1 0,0 0 0,0 0 1,-1 1-1,1-1 0,-2 0 0,-5-1 14,-1 0-1,1 0 0,-1 1 0,1 1 0,-1-1 0,1 1 0,-1 1 0,0-1 1,1 2-1,-15 3 0,-5 2 94,-50 21 1,62-21-61,0 0-1,1 1 0,-1 1 1,2 0-1,-1 1 0,1 0 1,-24 25-1,36-33-38,0-1 0,1 1 1,-1 0-1,1 0 0,-1 0 0,1 1 1,0-1-1,0 0 0,0 0 0,0 1 0,0-1 1,0 1-1,1-1 0,-1 1 0,1-1 1,-1 5-1,2-5-4,-1 0 1,1-1-1,-1 1 1,1-1-1,-1 1 1,1-1-1,0 1 0,0-1 1,0 1-1,0-1 1,0 0-1,0 0 1,0 1-1,0-1 1,0 0-1,1 0 1,-1 0-1,0 0 0,3 1 1,3 1 2,1 0 0,-1 0 0,1-1 0,0 1 0,0-2 0,0 1 0,0-1 1,12 0-1,14-2-5,-1-1 0,0-2 0,49-12 0,-27 5-4,-54 10-2,5 0-1,-1 0 0,1 0 0,0 1 1,-1-1-1,11 2 0,-15-1 1,1 0 1,-1 1 0,0-1 0,1 1 0,-1-1 0,0 1 0,0-1 0,0 1-1,0 0 1,1-1 0,-1 1 0,0 0 0,0 0 0,0 0 0,-1 0 0,1 0 0,0 0-1,0 0 1,0 0 0,-1 0 0,1 1 0,-1-1 0,1 0 0,-1 0 0,1 1-1,-1-1 1,0 0 0,1 0 0,-1 2 0,1 6 5,-1 0-1,0 0 1,-1 0 0,0 0-1,0-1 1,-5 18 0,3-13-138,1-1 0,-2 19 1,4-30 50,0 0 1,-1 0 0,1 0 0,0 0 0,1 0 0,-1 0 0,0 0-1,0 0 1,0 0 0,1 0 0,-1 0 0,0 0 0,1 0 0,-1 0 0,1 0-1,-1 0 1,1 0 0,1 1 0,-1-1 13,0-1-1,0 0 1,0 1 0,0-1 0,0 0-1,0 0 1,0 0 0,0 0-1,0 0 1,0 0 0,0 0-1,0 0 1,0 0 0,0 0 0,0 0-1,0-1 1,0 1 0,0 0-1,0-1 1,0 1 0,-1-1-1,1 1 1,1-1 0,26-18-482,7-5-208</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20.592"/>
    </inkml:context>
    <inkml:brush xml:id="br0">
      <inkml:brushProperty name="width" value="0.05" units="cm"/>
      <inkml:brushProperty name="height" value="0.05" units="cm"/>
    </inkml:brush>
  </inkml:definitions>
  <inkml:trace contextRef="#ctx0" brushRef="#br0">181 0 16283,'-24'23'917,"1"0"-1,1 1 0,1 2 0,-32 49 1,47-65-825,1 0 0,0 1 0,1 0 0,0-1 0,0 1 1,2 1-1,-1-1 0,1 0 0,1 1 0,0-1 0,0 1 1,1-1-1,1 1 0,0-1 0,1 0 0,0 1 0,4 12 0,-5-19-102,20 53-144,-19-55 104,-1 0 0,0 0 1,1 0-1,0 0 0,0 0 0,-1-1 1,2 1-1,-1-1 0,0 1 1,0-1-1,1 0 0,-1 0 0,1 0 1,0 0-1,4 2 0,-7-4 19,1 0 0,-1 0-1,1 0 1,0 0 0,-1 0-1,1 0 1,-1 0 0,1 0-1,0 0 1,-1 0 0,1 0-1,-1 0 1,1 0 0,-1 0-1,1 0 1,-1-1 0,1 1-1,0 0 1,-1 0 0,1-1-1,-1 1 1,0 0 0,1-1-1,-1 1 1,1-1 0,-1 1 0,1 0-1,0-2 1,8-20-841,-3-26-629,-6 46 1444,1-3-97,0-14-349,0 1 0,-1-1 0,0 1 0,-6-28-1,32 63 1833,-15-12-1101,1 0 0,-1 0 0,1-1 0,0 0 0,0-1 0,0-1 0,0 0 0,16 1 0,9-2 169,53-4 0,-49-1-172,0-2 0,41-12 1,-60 13-144,0-2 1,-1-1 0,0-1-1,0 0 1,23-15 0,-41 22-66,-1 0 0,1 0 0,0-1 0,0 1-1,-1-1 1,1 1 0,-1-1 0,4-5 0,-6 7-10,1 0-1,-1 0 0,0 0 1,1 0-1,-1 0 1,0 1-1,1-1 0,-1 0 1,0 0-1,0 0 1,0 0-1,0 0 0,0 0 1,0 0-1,0 0 1,0 0-1,0 0 0,-1 0 1,1 0-1,0 0 1,-1 0-1,1 0 0,0 0 1,-1 0-1,1 1 1,-1-1-1,0 0 0,1 0 1,-1 0-1,0 1 1,1-1-1,-1 0 0,0 1 1,0-1-1,-1 0 1,-3-2 20,0 1 0,0-1 1,-1 1-1,1 1 1,0-1-1,-1 1 0,0 0 1,1 0-1,-1 0 0,1 1 1,-1 0-1,-6 0 1,-5 1 107,0 1 0,-30 8 0,36-8-65,2 1-1,-1 1 0,0 0 1,1 0-1,-1 1 1,1 0-1,1 0 1,-1 1-1,-7 7 1,14-11-48,0 0 1,0 0 0,0 0 0,1 0 0,-1 0 0,1 1-1,-1-1 1,1 0 0,0 1 0,0-1 0,0 1 0,0-1-1,0 1 1,1 0 0,-1-1 0,1 5 0,0-4-9,1 0 1,-1 0-1,1 0 1,0 0-1,0 0 0,0 0 1,0 0-1,1 0 1,-1 0-1,1-1 1,0 1-1,0 0 1,0-1-1,0 0 1,0 1-1,0-1 1,4 3-1,2 1-105,1 1 1,0-1-1,0-1 1,0 0-1,1 0 1,-1 0-1,1-1 1,0-1-1,12 3 1,-2-2-5,-1-1 0,1 0 1,-1-2-1,24-1 0,25-5-190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23.732"/>
    </inkml:context>
    <inkml:brush xml:id="br0">
      <inkml:brushProperty name="width" value="0.05" units="cm"/>
      <inkml:brushProperty name="height" value="0.05" units="cm"/>
    </inkml:brush>
  </inkml:definitions>
  <inkml:trace contextRef="#ctx0" brushRef="#br0">244 293 14019,'1'-1'145,"0"-1"-1,0 0 1,0 0 0,-1 0 0,1 0-1,-1 0 1,0 0 0,1 0 0,-1 0-1,0 0 1,0 0 0,0 0 0,-1 0-1,1 0 1,0 0 0,-1 0-1,1 0 1,-1 0 0,0 0 0,0 0-1,-1-3 1,0 4-57,0-1 0,1 1 0,-1 0 1,0-1-1,0 1 0,0 0 0,0 0 0,0 1 0,0-1 0,0 0 0,-1 1 0,1-1 1,0 1-1,0 0 0,0-1 0,-1 1 0,1 0 0,0 0 0,0 1 0,-4-1 0,-4 2 5,0 0 0,1 1 0,-1-1 0,0 2 0,1 0 0,-1 0 0,1 0 0,0 1-1,1 0 1,-17 13 0,18-12-89,0 0 0,0 1 0,1-1 0,-1 1 0,2 1-1,-1-1 1,1 1 0,0 0 0,0 0 0,1 0 0,-6 18 0,9-25-3,1 0 1,0 0 0,-1 0-1,1 0 1,0 0 0,0-1 0,0 1-1,-1 0 1,1 0 0,0 0-1,0 0 1,1 0 0,-1 0 0,0 0-1,0 0 1,0 0 0,0-1-1,1 1 1,-1 0 0,1 0-1,-1 0 1,0 0 0,1-1 0,-1 1-1,1 0 1,0 0 0,-1-1-1,1 1 1,-1 0 0,1-1 0,0 1-1,0-1 1,-1 1 0,1-1-1,0 1 1,0-1 0,0 0-1,0 1 1,-1-1 0,1 0 0,0 0-1,0 1 1,0-1 0,0 0-1,0 0 1,0 0 0,0 0 0,0 0-1,-1 0 1,1-1 0,0 1-1,1 0 1,7-1 9,-1-1-1,1 0 0,-1 0 1,11-4-1,5-5 76,0 0 0,-1-1 0,0-1 0,-1-1 0,-1-1 0,24-22 0,-15 9 225,0-1 0,-3-2 0,29-39 0,-48 60-158,-1-1 0,0 1 0,-1-1 0,0 0 0,-1 0 0,0-1 0,-1 0-1,5-22 1,-8 33-137,-1 0 0,0 1 0,0-1 0,0 0 0,0 0 0,0 1 0,0-1 0,0 0 0,0 0 0,0 1 0,0-1 0,0 0 0,0 0 0,-1 1 0,1-1 0,0 0 0,-1 0 0,1 1-10,0 0 0,-1-1 0,1 1 1,0 0-1,0 0 0,-1 0 0,1 0 0,0 0 0,-1 0 0,1 0 0,0 0 0,-1 0 0,1 0 0,0 0 0,0 0 0,-1 0 0,1 0 0,0 0 0,-1 0 0,1 0 1,0 0-1,-1 0 0,1 0 0,0 0 0,0 1 0,-1-1 0,1 0 0,0 0 0,-3 2 12,0 0-1,1 0 1,-1 0-1,1 1 1,0-1-1,0 0 1,-4 6-1,-13 22-16,2 1-1,0 1 0,2 1 0,2 0 1,-12 44-1,23-70-3,1 0 0,0 0 1,0 0-1,0 1 0,1-1 1,0 0-1,1 8 0,-1-13 2,0 0-1,1 1 1,-1-1-1,1 0 1,0 0-1,-1 0 1,1 0-1,0 0 0,0-1 1,0 1-1,1 0 1,-1 0-1,0-1 1,1 1-1,-1-1 0,1 1 1,-1-1-1,1 1 1,0-1-1,-1 0 1,1 0-1,0 0 1,0 0-1,0 0 0,0 0 1,0-1-1,0 1 1,2 0-1,4 0 1,0 0-1,0-1 0,-1 0 1,1-1-1,0 1 0,-1-1 1,1-1-1,-1 0 0,1 0 1,-1 0-1,0-1 0,0 0 1,0 0-1,11-7 1,-6 2 12,0 0-1,0-1 1,0-1 0,-1 0 0,-1 0 0,16-20 0,-15 11-45,-11 17-17,-6 11 12,1 0 21,0-1-1,0 1 1,1 0-1,0 0 1,1 1-1,0-1 1,0 1 0,1-1-1,0 1 1,1 0-1,0 20 1,1-29 18,0 1-1,1 0 1,-1 0 0,1 0 0,0 0 0,-1 0 0,1-1 0,0 1-1,0 0 1,0-1 0,0 1 0,0-1 0,1 1 0,-1-1 0,0 1-1,1-1 1,-1 0 0,1 0 0,-1 1 0,1-1 0,-1 0 0,1-1-1,0 1 1,0 0 0,-1 0 0,1-1 0,0 1 0,0-1-1,0 1 1,0-1 0,0 0 0,0 0 0,0 0 0,0 0 0,-1 0-1,4-1 1,6 0 6,0 0-1,-1-1 1,1-1 0,0 0-1,11-5 1,6-3 24,0-1 0,-1-1 0,0-1 0,-1-2 0,-1-1 0,0 0 0,26-26 0,-41 30-31,-10 13 1,0 0 0,0-1 0,0 1 0,0 0 0,0 0 0,1 0 0,-1 0 0,0 0-1,0 0 1,0 0 0,0 0 0,0-1 0,0 1 0,0 0 0,0 0 0,0 0 0,0 0-1,0 0 1,0 0 0,0 0 0,0-1 0,0 1 0,0 0 0,0 0 0,-1 0-1,1 0 1,0 0 0,0 0 0,0 0 0,0 0 0,0-1 0,0 1 0,0 0 0,0 0-1,0 0 1,0 0 0,0 0 0,0 0 0,-1 0 0,1 0 0,0 0 0,0 0 0,0 0-1,0 0 1,0 0 0,0 0 0,0 0 0,-1 0 0,1 0 0,0 0 0,0 0 0,0 0-1,-2 0 0,0 0-1,0 1 1,0 0 0,0-1-1,1 1 1,-1 0-1,0 0 1,0 0-1,1 0 1,-1 0-1,-1 3 1,-5 3 8,0 0-1,1 1 1,0 1 0,0-1-1,1 1 1,0 0 0,1 0 0,-7 16-1,10-21 5,1-1-1,0 1 0,0 0 1,0 0-1,0 0 1,1 1-1,0-1 1,-1 0-1,1 0 0,1 0 1,0 5-1,-1-7 0,1 1 0,0 0 0,0-1 0,0 1 0,0-1 0,1 0 0,-1 1 0,1-1 0,-1 0 0,1 0 0,0 0 0,0 0 0,0 0 0,0 0 0,0 0 0,0-1 0,1 1 0,2 1 0,1 0-36,0-1 0,0 0 0,0 0 0,1 0 0,-1 0 0,0-1 0,1 0 0,-1-1 0,1 1 1,-1-1-1,1-1 0,-1 1 0,1-1 0,-1 0 0,0 0 0,8-3 0,-5 1-138,0 0 1,0-1-1,0 0 0,-1-1 0,1 0 0,-1 0 0,0-1 0,0 0 0,-1 0 0,8-9 0,-12 12 114,-1 0-1,1 0 1,-1 0-1,0 0 1,0-1-1,0 1 1,2-7-1,2-34-503</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24.175"/>
    </inkml:context>
    <inkml:brush xml:id="br0">
      <inkml:brushProperty name="width" value="0.05" units="cm"/>
      <inkml:brushProperty name="height" value="0.05" units="cm"/>
    </inkml:brush>
  </inkml:definitions>
  <inkml:trace contextRef="#ctx0" brushRef="#br0">9 0 18820,'-4'10'1552,"0"2"-1304,4 2-496,4-1 2297,-3-7-1785,-1-5 56,2-1-64</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25.515"/>
    </inkml:context>
    <inkml:brush xml:id="br0">
      <inkml:brushProperty name="width" value="0.05" units="cm"/>
      <inkml:brushProperty name="height" value="0.05" units="cm"/>
    </inkml:brush>
  </inkml:definitions>
  <inkml:trace contextRef="#ctx0" brushRef="#br0">398 30 14723,'18'-24'1797,"-10"19"-913,-10 17 361,-13 24-730,-1-1 0,-2 0 0,-40 58 0,-81 88-412,22-53 25,68-77-150,40-38-82,9-13 100,0 0 1,0 0-1,0 1 1,0-1 0,0 0-1,0 0 1,0 0-1,0 0 1,0 0-1,0 0 1,0 0 0,0 0-1,0 1 1,0-1-1,0 0 1,0 0-1,0 0 1,0 0 0,0 0-1,1 0 1,-1 0-1,0 0 1,0 0-1,0 0 1,0 1 0,0-1-1,0 0 1,0 0-1,0 0 1,0 0-1,1 0 1,-1 0 0,0 0-1,0 0 1,0 0-1,0 0 1,0 0-1,0 0 1,0 0 0,0 0-1,1 0 1,-1 0-1,0 0 1,0 0-1,0 0 1,0 0 0,0 0-1,0 0 1,0 0-1,1 0 1,-1 0 0,0-1-1,0 1 1,0 0-1,23-11-319,4-6 13,-2-2 1,0-1 0,39-42 0,56-77-410,-114 131 685,176-241-15,-160 217 334,-14 28-33,-9 19 40,-9 19 37,-2 0 1,-30 58-1,15-37-113,13-24-90,-12 23 185,3 1-1,-28 102 1,49-150-339,0 1-1,1-1 1,0 1 0,0-1 0,1 1 0,0-1-1,0 1 1,1-1 0,0 1 0,0-1 0,1 1-1,2 8 1,-19-62-1692,-13-10 1550,-45-68 0,73 124 198,0 0 1,0-1 0,0 1 0,0 0-1,0 0 1,0 0 0,0-1 0,0 1-1,0 0 1,0 0 0,0 0-1,0-1 1,0 1 0,0 0 0,0 0-1,0-1 1,0 1 0,0 0 0,0 0-1,0 0 1,0-1 0,0 1-1,0 0 1,1 0 0,-1 0 0,0-1-1,0 1 1,0 0 0,0 0 0,0 0-1,1 0 1,-1 0 0,0-1-1,0 1 1,0 0 0,1 0 0,-1 0-1,0 0 1,0 0 0,0 0 0,1 0-1,-1 0 1,0 0 0,0 0-1,0 0 1,1 0 0,-1 0 0,0 0-1,0 0 1,1 0 0,-1 0 0,0 0-1,0 0 1,0 0 0,1 0-1,-1 0 1,0 0 0,0 0 0,0 0-1,1 0 1,-1 1 0,0-1-1,17 3 475,-16-3-423,32 8 730,46 5-1,-69-12-869,-1 0 0,0-1 0,0 0-1,0-1 1,0 0 0,0 0 0,0-1-1,0 0 1,0-1 0,11-4-1,-8-1-96,-3-4-76</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26.388"/>
    </inkml:context>
    <inkml:brush xml:id="br0">
      <inkml:brushProperty name="width" value="0.05" units="cm"/>
      <inkml:brushProperty name="height" value="0.05" units="cm"/>
    </inkml:brush>
  </inkml:definitions>
  <inkml:trace contextRef="#ctx0" brushRef="#br0">204 10 16099,'4'-4'665,"4"-1"1183,-10 16-644,-2-1-814,-57 182 1757,-71 231-1408,128-410-676,1 0-1,0-1 1,1 2 0,0-1 0,0 23 0,2-36-68,0 0 1,0 1-1,0-1 0,0 0 0,0 0 1,0 0-1,0 1 0,-1-1 0,1 0 1,0 0-1,0 0 0,0 1 0,0-1 1,0 0-1,0 0 0,0 1 0,0-1 1,1 0-1,-1 0 0,0 0 0,0 1 1,0-1-1,0 0 0,0 0 0,0 0 1,0 1-1,0-1 0,1 0 0,-1 0 1,0 0-1,0 0 0,0 0 0,0 1 1,0-1-1,1 0 0,-1 0 0,0 0 1,0 0-1,0 0 0,1 0 0,-1 0 1,0 0-1,0 1 0,0-1 0,1 0 1,-1 0-1,0 0 0,0 0 0,0 0 1,1 0-1,-1 0 0,0 0 0,0 0 1,1-1-1,-1 1 0,0 0 0,0 0 1,0 0-1,1 0 0,-1 0 0,0 0 1,7-12-974,-6 8 765,-1-1 0,1 1 0,-1 0 0,0-1 0,-1 1 0,1-1 1,-3-7-1,-2-4-373</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27.360"/>
    </inkml:context>
    <inkml:brush xml:id="br0">
      <inkml:brushProperty name="width" value="0.05" units="cm"/>
      <inkml:brushProperty name="height" value="0.05" units="cm"/>
    </inkml:brush>
  </inkml:definitions>
  <inkml:trace contextRef="#ctx0" brushRef="#br0">14 164 13731,'-1'1'111,"0"-1"-1,0 1 1,0 0 0,0-1 0,0 1 0,1 0-1,-1 0 1,0 0 0,0-1 0,1 1 0,-1 0-1,1 0 1,-1 0 0,1 0 0,-1 0-1,1 0 1,-1 0 0,1 1 0,0-1 0,-1 1-1,2-1-32,-1-1-1,0 1 1,0 0-1,1-1 1,-1 1-1,1 0 1,-1-1 0,0 1-1,1-1 1,-1 1-1,1-1 1,-1 1-1,1-1 1,0 1-1,-1-1 1,1 0-1,-1 1 1,1-1-1,0 0 1,-1 1-1,1-1 1,0 0 0,0 0-1,4 1 140,-1 0 1,0 0-1,1 0 0,-1-1 0,1 0 1,-1 0-1,1 0 0,8-2 1,-1-2-32,1-1 1,-1 0 0,0-1-1,0 0 1,-1-1 0,0 0 0,0 0-1,-1-2 1,0 1 0,0-1-1,-1-1 1,0 0 0,-1 0-1,0 0 1,10-18 0,-16 23-159,0 0 0,0 1-1,0-1 1,-1 0 0,2-7 0,-3 11-26,0 0-1,0 1 1,0-1-1,1 1 1,-1-1-1,0 1 1,0-1-1,0 0 1,0 1 0,0-1-1,0 1 1,0-1-1,0 1 1,0-1-1,0 0 1,-1 1-1,1-1 1,0 1 0,0-1-1,0 1 1,-1-1-1,1 1 1,0-1-1,-1 1 1,1-1-1,0 1 1,-1-1 0,1 1-1,-1 0 1,1-1-1,0 1 1,-1 0-1,1-1 1,-1 1-1,1 0 1,-1-1 0,1 1-1,-1 0 1,0 0-1,1 0 1,-1 0-1,1-1 1,-1 1-1,1 0 1,-1 0 0,0 0-1,1 0 1,-1 0-1,1 0 1,-1 1-1,1-1 1,-1 0-1,0 0 1,1 0 0,-1 0-1,1 1 1,-1-1-1,-7 4 4,0-1-1,0 2 0,1-1 1,0 1-1,0 0 0,0 0 1,0 1-1,-8 9 1,-4 6-17,-20 29 0,34-44 11,-33 50-9,34-50 10,0 1 0,1 0 1,0 0-1,0 0 0,0 0 1,-2 11-1,5-18 1,0 1 1,0 0-1,0-1 1,0 1-1,0 0 0,0-1 1,0 1-1,0 0 1,0 0-1,0-1 0,0 1 1,1 0-1,-1-1 1,0 1-1,0-1 0,1 1 1,-1 0-1,0-1 1,1 1-1,-1-1 0,1 1 1,-1-1-1,1 1 1,-1-1-1,1 1 0,-1-1 1,1 1-1,-1-1 1,1 1-1,-1-1 0,1 0 1,0 0-1,-1 1 1,1-1-1,0 0 0,-1 0 1,1 0-1,0 1 1,-1-1-1,1 0 0,0 0 1,-1 0-1,1 0 1,0 0-1,0-1 0,-1 1 1,1 0-1,1 0 1,35-10 93,29-23 88,-52 25-140,0 0 0,0 1 1,1 1-1,0 0 0,19-4 1,-33 9-44,1 1 0,-1 0 0,1 0 0,-1 0 0,1 0-1,-1 0 1,1 0 0,-1 0 0,1 0 0,-1 0 0,1 1 0,-1-1 0,1 0 0,-1 1 0,0-1 0,1 1 0,-1 0 0,0 0 0,1-1 0,-1 1 0,0 0 0,0 0 0,0 0 0,0 0 0,0 0-1,0 0 1,0 1 0,0-1 0,0 0 0,0 0 0,-1 1 0,1-1 0,0 0 0,-1 1 0,1-1 0,-1 1 0,0-1 0,1 1 0,-1 2 0,1 7-25,0 1 1,-1-1-1,0 0 1,-3 17 0,1-3 26,2-25 12,0-1 0,0 1 0,0 0-1,0 0 1,0 0 0,0 0 0,0 0 0,0 0-1,0 0 1,0 0 0,0 0 0,0 0-1,0 0 1,0 0 0,-1 0 0,1 0-1,0 0 1,0 0 0,0 0 0,0 0-1,0 0 1,0 0 0,0 0 0,0 0 0,0 0-1,0 0 1,0 0 0,0 0 0,0 0-1,0 0 1,-1 0 0,-3-14 252,-5-12-44,9 25-232,13-34-3012,-11 29 2495</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27.829"/>
    </inkml:context>
    <inkml:brush xml:id="br0">
      <inkml:brushProperty name="width" value="0.05" units="cm"/>
      <inkml:brushProperty name="height" value="0.05" units="cm"/>
    </inkml:brush>
  </inkml:definitions>
  <inkml:trace contextRef="#ctx0" brushRef="#br0">143 0 18212,'-6'27'2135,"-6"49"1,4-16-1817,-74 387 835,62-344-1005,16-86-130,1-1-4,0 0-1,1 0 1,0 0 0,1 24-1,3-38-29,1-7-48,2-5-147,25-119-426,-23 107 440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28.243"/>
    </inkml:context>
    <inkml:brush xml:id="br0">
      <inkml:brushProperty name="width" value="0.05" units="cm"/>
      <inkml:brushProperty name="height" value="0.05" units="cm"/>
    </inkml:brush>
  </inkml:definitions>
  <inkml:trace contextRef="#ctx0" brushRef="#br0">16 11 15683,'-10'7'1785,"4"-3"-1169,8-1-112,3 0 1072,10 1-479,2-1-89,7 0-344,2-1-96,4-2-48,6-3-152,-2 0-752,2 0-240,-7-6 544,-3-2-160,-8 1-120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28.803"/>
    </inkml:context>
    <inkml:brush xml:id="br0">
      <inkml:brushProperty name="width" value="0.05" units="cm"/>
      <inkml:brushProperty name="height" value="0.05" units="cm"/>
    </inkml:brush>
  </inkml:definitions>
  <inkml:trace contextRef="#ctx0" brushRef="#br0">0 218 16019,'6'2'172,"-1"-1"0,1 1 0,-1-1 0,1-1 0,0 1-1,-1-1 1,1 0 0,0 0 0,-1 0 0,1-1 0,-1 0-1,1 0 1,-1 0 0,1-1 0,7-3 0,-2 1 45,0-1 0,-1-1 0,1 1 0,-1-2 0,-1 1 0,14-12 0,-16 11 11,0 0-1,0-1 0,8-12 1,-13 18-173,-1 0 1,1-1 0,-1 1-1,0 0 1,1-1 0,-1 1-1,-1-1 1,1 1 0,0-1-1,0 1 1,-1-1 0,0 1-1,1-1 1,-1 0 0,0 1-1,0-1 1,-1 0 0,0-2-1,1 3-32,-1 1-1,1 0 0,-1 0 0,0 0 0,0 0 1,0 0-1,1 0 0,-1 1 0,0-1 0,0 0 0,0 0 1,-1 1-1,1-1 0,0 0 0,0 1 0,0-1 1,0 1-1,0 0 0,-1-1 0,1 1 0,0 0 0,0 0 1,-1 0-1,1 0 0,0 0 0,0 0 0,-1 0 1,1 0-1,0 0 0,0 0 0,-1 1 0,1-1 0,0 1 1,-1 0-1,-7 1 30,2 1 0,-1 0 1,-14 7-1,8-1-50,0-1 0,1 2 0,-22 20 0,30-26-12,1 1-1,-1-1 1,1 1-1,0 1 0,0-1 1,0 0-1,1 1 1,0 0-1,0 0 0,1 0 1,-1 0-1,-1 8 1,4-12 5,0-1 1,0 0 0,0 1 0,0-1-1,0 1 1,0-1 0,0 0 0,1 1-1,-1-1 1,0 0 0,1 1 0,-1-1-1,1 0 1,-1 0 0,1 1 0,0-1-1,0 0 1,-1 0 0,1 0 0,0 0-1,0 0 1,0 0 0,0 0 0,0 0-1,0 0 1,1-1 0,-1 1 0,0 0-1,0-1 1,0 1 0,1-1-1,-1 1 1,0-1 0,1 1 0,1-1-1,4 2-11,1-1 0,0 0 0,0-1-1,-1 0 1,9 0 0,9-3-12,0-2 0,-1 0 0,0-1 1,43-18-1,13-2 244,-85 7 1326,-4-35 0,8 47-1461,-1-11 48,1 0 1,2-33-1,-1 50-186,0 1 0,0-1 1,0 0-1,0 1 0,0-1 0,0 1 1,0-1-1,0 1 0,1-1 0,-1 0 1,0 1-1,0-1 0,0 1 0,1-1 0,-1 1 1,0-1-1,1 1 0,-1-1 0,0 1 1,1-1-1,-1 1 0,1-1 0,-1 1 1,1 0-1,-1-1 0,1 1 0,-1 0 0,1-1 1,-1 1-1,1 0 0,-1 0 0,1 0 1,-1-1-1,1 1 0,0 0 0,-1 0 1,1 0-1,-1 0 0,1 0 0,0 0 0,-1 0 1,1 0-1,-1 0 0,1 0 0,0 1 1,-1-1-1,1 0 0,-1 0 0,1 0 1,-1 1-1,1-1 0,5 3-400,-1 1 0,0-1 0,0 1 0,6 5 0,-2-1 449,17 8-986</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53:55.510"/>
    </inkml:context>
    <inkml:brush xml:id="br0">
      <inkml:brushProperty name="width" value="0.05" units="cm"/>
      <inkml:brushProperty name="height" value="0.05" units="cm"/>
    </inkml:brush>
  </inkml:definitions>
  <inkml:trace contextRef="#ctx0" brushRef="#br0">1 72 12003,'200'2'816,"-70"2"-778,1510-38 463,-413 1-372,-1050 31-64,1058-7 758,-2 31-321,-278 39-305,-954-61-196,309 36 420,-271-29-240,-1 2-1,1 2 0,-1 1 0,-1 2 0,62 33 0,-95-45-121,0 0 1,0 0-1,-1 1 1,1-1-1,-1 1 0,0 0 1,1 0-1,2 4 1,-5-8-89,-1 0-1,1 1 1,0-1 0,0 0 0,-1 0 0,1 0 0,-1 0 0,1 0-1,-1 0 1,1 0 0,-1 0 0,1 0 0,-1-1 0,0 0 0,3-3-33,5-12-51</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29.438"/>
    </inkml:context>
    <inkml:brush xml:id="br0">
      <inkml:brushProperty name="width" value="0.05" units="cm"/>
      <inkml:brushProperty name="height" value="0.05" units="cm"/>
    </inkml:brush>
  </inkml:definitions>
  <inkml:trace contextRef="#ctx0" brushRef="#br0">73 0 16772,'-19'63'4204,"5"-21"-3402,-23 109 402,36-150-1177,1 1-1,-1 0 1,1 0-1,0-1 1,0 1-1,0 0 0,0 0 1,0-1-1,0 1 1,0 0-1,0 0 1,1-1-1,-1 1 1,1 0-1,-1-1 1,1 1-1,0 0 0,0-1 1,-1 1-1,1-1 1,3 3-1,-3-3 4,1 0 0,0 0 0,0 0 0,0-1 0,0 1 1,0 0-1,-1-1 0,1 0 0,0 1 0,0-1 0,1 0 0,-1 0 0,0 0 0,0 0 0,0-1 0,0 1 0,0 0 0,-1-1 0,4 0 0,8-4 79,0 1-1,0-1 1,0-1 0,0 0-1,-1-1 1,13-10 0,66-56 420,-21 15-313,-67 56-219,0-1 1,0 1 0,0 0-1,0 0 1,1 1-1,5-3 1,-9 4 1,1 0-1,-1 0 1,1 0 0,-1 0 0,0-1 0,1 1-1,-1 1 1,0-1 0,1 0 0,-1 0-1,1 0 1,-1 0 0,0 0 0,1 0 0,-1 0-1,0 0 1,1 1 0,-1-1 0,0 0 0,1 0-1,-1 0 1,0 1 0,1-1 0,-1 1 0,4 14-32,-5 0 6,0-1 1,-8 28 0,1 3-3,7-45 28,1 1 0,0 0 0,0-1 0,0 1 0,0-1 0,0 1 0,-1-1 0,1 1 1,0 0-1,0-1 0,0 1 0,1-1 0,-1 1 0,0-1 0,0 1 0,0 0 0,0-1 0,0 1 0,1-1 0,-1 1 1,0-1-1,0 1 0,1-1 0,-1 1 0,1-1 0,-1 1 0,0-1 0,1 0 0,-1 1 0,1-1 0,-1 0 0,1 1 1,-1-1-1,1 0 0,-1 1 0,1-1 0,0 0 0,1 0-27,0 0 0,0 0 1,0 0-1,0-1 0,0 1 0,0-1 0,-1 1 0,1-1 1,0 0-1,0 0 0,2-1 0,8-5-731,24-18 1,-35 24 698,26-19-3623,-31 27 2913</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30.555"/>
    </inkml:context>
    <inkml:brush xml:id="br0">
      <inkml:brushProperty name="width" value="0.05" units="cm"/>
      <inkml:brushProperty name="height" value="0.05" units="cm"/>
    </inkml:brush>
  </inkml:definitions>
  <inkml:trace contextRef="#ctx0" brushRef="#br0">276 396 17932,'-2'-1'105,"0"0"0,0 0 1,0 0-1,0 0 0,0 1 1,0-1-1,0 1 0,0-1 0,-1 1 1,1 0-1,0 0 0,0 0 1,0 0-1,-1 0 0,1 0 0,0 1 1,0-1-1,0 1 0,0 0 1,-3 1-1,-43 20 608,45-21-570,-12 8-28,0 0 0,0 1 0,1 0 0,1 1 0,0 1 0,0 0 0,1 0 0,1 2 0,0-1 0,0 2 0,-15 28 0,25-41-111,0 0 0,0 0 0,0 0-1,0 1 1,0-1 0,0 0 0,1 1-1,-1-1 1,1 0 0,-1 1 0,1-1-1,0 1 1,0-1 0,0 1 0,0-1-1,1 0 1,-1 1 0,1-1 0,-1 0-1,1 1 1,0-1 0,0 0 0,0 0-1,0 1 1,2 1 0,-1-2 1,1 0 1,0 0-1,0 0 0,0 0 1,0 0-1,0-1 1,1 1-1,-1-1 1,0 0-1,1 0 0,-1 0 1,1-1-1,-1 1 1,1-1-1,0 0 0,-1 0 1,4 0-1,13-1 18,-1-1 1,0-1-1,0-1 0,-1 0 0,1-1 0,-1-1 0,0-1 1,-1-1-1,19-10 0,-9 3 32,-2-1-1,0-2 1,0 0 0,-2-2 0,22-22-1,-36 32-29,1 0 0,-2-1 0,1 0 0,-1 0 0,-1-1 0,0 0 0,-1-1-1,0 1 1,-1-1 0,0-1 0,5-22 0,-10 36-25,0-1 0,0 1 0,0-1 0,0 1 0,0 0 0,0-1 0,0 1 1,0 0-1,0-1 0,0 1 0,0-1 0,0 1 0,0 0 0,0-1 0,-1 1 0,1 0 0,0-1 0,0 1 0,0 0 0,-1-1 0,1 1 0,0 0 0,0-1 1,-1 1-1,1 0 0,0 0 0,0-1 0,-1 1 0,1 0 0,0 0 0,-1-1 0,1 1 0,0 0 0,-1 0 0,1 0 0,0 0 0,-1 0 0,1 0 0,-1-1 1,1 1-1,0 0 0,-1 0 0,1 0 0,-1 0 0,1 0 0,0 1 0,-1-1 0,1 0 0,0 0 0,-1 0 0,1 0 0,-1 0 0,1 0 0,0 1 0,-1-1 1,1 0-1,0 0 0,0 0 0,-1 1 0,1-1 0,0 0 0,-1 1 0,1-1 0,-6 5-4,1 0 0,0 0 0,0 1-1,1-1 1,0 1 0,-1 0 0,2 0 0,-5 10 0,-21 55 1,25-62 18,1 1 0,1-1 0,0 1 0,0 0-1,-1 14 1,3-22-11,0-1-1,0 0 1,0 0 0,1 0-1,-1 1 1,0-1-1,0 0 1,0 0-1,1 0 1,-1 0-1,1 0 1,-1 0 0,1 1-1,-1-1 1,1 0-1,0 0 1,-1-1-1,1 1 1,0 0-1,0 0 1,0 0 0,0 0-1,1 0 1,-1 0 1,1-1 0,0 1 0,-1-1 0,1 1 1,0-1-1,0 0 0,-1 0 0,1 0 0,0 0 0,0 0 1,0 0-1,-1 0 0,4-1 0,5-2 17,0-1 0,-1 0-1,1 0 1,11-7 0,5-6 10,0-1 1,-1-1-1,-1-2 0,-1 0 1,32-38-1,-16 11-2,60-97 1,-92 133-36,4-6-27,0 0 0,-1-1-1,0 0 1,-2-1-1,6-20 1,-12 23-45,-2 17 75,0 0 0,0 0 0,0 0 0,0 0 0,0 0 0,0 0 0,0-1 0,0 1 0,0 0 0,0 0 0,0 0 0,-1 0 0,1 0 0,0 0 0,0 0 0,0-1 0,0 1 0,0 0 1,0 0-1,0 0 0,0 0 0,-1 0 0,1 0 0,0 0 0,0 0 0,0 0 0,0 0 0,0 0 0,0 0 0,-1 0 0,1 0 0,0 0 0,0 0 0,0 0 0,0 0 0,0 0 0,-1 0 0,1 0 0,0 0 0,0 0 0,0 0 0,0 0 0,0 0 0,0 0 0,-1 0 1,1 0-1,0 0 0,0 0 0,-23 24-129,-9 20 203,2 3 0,2 0 1,3 2-1,1 1 0,-23 71 0,45-116-60,-6 20 87,-7 33 0,14-52-87,0-1-1,0 1 1,0 0 0,1 0 0,0-1 0,0 1-1,1 0 1,0 0 0,0-1 0,0 1-1,4 10 1,-5-15-12,1 0 0,-1 0 1,0 0-1,1 0 0,-1 0 0,1 0 0,-1 0 0,1 0 0,0 0 0,-1 0 0,1 0 1,0 0-1,0 0 0,0-1 0,-1 1 0,1 0 0,0-1 0,0 1 0,0-1 0,0 1 1,0-1-1,0 1 0,0-1 0,0 0 0,1 1 0,-1-1 0,0 0 0,0 0 0,0 0 1,0 0-1,0 0 0,0 0 0,1 0 0,-1 0 0,0 0 0,0 0 0,0-1 0,0 1 1,0-1-1,2 0 0,-1-1 1,1 1 0,0-1 0,-1-1 0,1 1 0,-1 0 0,0-1 0,1 1 0,-1-1 0,0 0 0,-1 0 0,4-5 1,1-7-7,0-1 0,-1 0 1,0 0-1,-2 0 1,0-1-1,-1 1 0,0-1 1,-2-29-1,0 44-2,0 0 0,0 0-1,0 0 1,0 1 0,-1-1 0,1 0-1,-1 0 1,1 0 0,-1 1 0,0-1-1,0 0 1,0 1 0,0-1 0,0 1-1,-2-3 1,3 4 4,0 0 0,0-1 0,-1 1 1,1 0-1,0 0 0,-1 0 0,1 0 0,0 0 0,-1 0 0,1 0 0,-1 0 1,1 0-1,0 0 0,-1 0 0,1 0 0,0 0 0,-1 0 0,1 0 0,0 0 1,-1 0-1,1 0 0,0 0 0,-1 0 0,1 0 0,0 1 0,-1-1 1,1 0-1,-12 16-60,9-9 50,0-1-1,0 1 1,0 0-1,1 0 1,0 1-1,1-1 1,0 0-1,0 1 0,0-1 1,2 13-1,-1-17 13,0 1-1,1-1 0,0 0 0,0 0 1,0 0-1,0 0 0,0 0 0,1 0 1,-1 0-1,1-1 0,0 1 0,-1 0 1,1-1-1,1 1 0,-1-1 0,0 0 1,1 0-1,-1 0 0,1 0 0,-1 0 0,1 0 1,0-1-1,0 1 0,0-1 0,0 0 1,0 0-1,0 0 0,3 0 0,5 1 5,0-1-1,0 0 1,-1 0-1,1-1 0,0-1 1,0 0-1,-1-1 0,1 1 1,0-2-1,-1 0 1,0 0-1,15-7 0,-5 1 22,-1-1-1,0-1 1,0-1-1,-1-1 1,19-16-1,-37 29-22,33-32 57,-31 30-51,0-1 1,1 1-1,-1-1 0,-1 0 0,1 0 1,0 0-1,-1 0 0,1 0 1,-1 0-1,1-4 0,-2 6-6,0 1 0,0 0 0,0 0-1,0 0 1,0 0 0,0 0 0,0 0 0,0-1-1,-1 1 1,1 0 0,0 0 0,0 0 0,0 0-1,0 0 1,0 0 0,0 0 0,0 0 0,0 0-1,-1 0 1,1-1 0,0 1 0,0 0 0,0 0 0,0 0-1,0 0 1,-1 0 0,1 0 0,0 0 0,0 0-1,0 0 1,0 0 0,0 0 0,0 0 0,-1 0-1,1 0 1,0 0 0,0 0 0,0 0 0,0 0-1,0 0 1,-1 1 0,1-1 0,0 0 0,0 0-1,0 0 1,0 0 0,0 0 0,0 0 0,0 0-1,0 0 1,-1 0 0,1 1 0,0-1 0,0 0 0,0 0-1,0 0 1,0 0 0,0 1 0,-10 6 18,-8 12 52,0 1-1,2 1 1,0 1 0,1 0-1,-17 36 1,29-53-39,0 1 1,1 0-1,0 1 0,0-1 1,-2 10-1,4-15-24,-1 0 0,1 1 0,0-1 0,0 0 0,0 0 0,0 0 0,0 1 0,0-1 0,1 0-1,-1 0 1,0 0 0,0 0 0,1 0 0,-1 1 0,1-1 0,-1 0 0,1 0 0,0 0 0,-1 0 0,1 0 0,0-1 0,0 1 0,-1 0 0,1 0 0,0 0 0,0-1 0,0 1 0,0 0-1,0-1 1,0 1 0,0-1 0,0 1 0,1-1 0,-1 1 0,0-1 0,0 0 0,2 0 0,4 1 7,1 0 0,0-1-1,0 0 1,0-1 0,0 0 0,0 0 0,0-1 0,-1 0-1,1 0 1,-1-1 0,1 1 0,8-6 0,13-8-27,42-29 0,-59 37 7,14-12-26,-19 14-5,0 1-1,0 0 1,0 1-1,15-8 1,-22 12 31,1 0 1,-1 0-1,0-1 1,1 1-1,-1 0 1,1 0-1,-1 0 1,0 0-1,1 0 1,-1-1-1,1 1 1,-1 0-1,0 0 1,1 0-1,-1 0 0,1 0 1,-1 0-1,1 0 1,-1 1-1,0-1 1,1 0-1,-1 0 1,1 0-1,-1 0 1,0 0-1,1 1 1,-1-1-1,0 0 1,1 0-1,-1 1 1,0-1-1,1 0 1,-1 0-1,0 1 1,1 0-1,-1 0-2,1 0-1,-1 1 1,0-1-1,1 1 1,-1-1-1,0 0 1,0 1-1,0-1 1,0 1-1,0-1 1,-1 2-1,-12 45-59,10-41 55,-1 6-30,-12 38 78,15-46-60,0-1 0,1 1 0,-1-1-1,1 1 1,0-1 0,0 1 0,0 0 0,2 8 0,-1-12-48,-1 0 0,1 1 0,-1-1 1,1 0-1,0 0 0,-1 0 0,1 0 0,0 0 0,0 0 1,0 0-1,-1 0 0,1-1 0,0 1 0,0 0 0,1 0 1,-1-1-1,0 1 0,0-1 0,0 1 0,0-1 0,0 1 1,1-1-1,-1 0 0,0 0 0,0 1 0,1-1 1,-1 0-1,0 0 0,1 0 0,-1 0 0,0 0 0,0-1 1,1 1-1,-1 0 0,1-1 0,4-4-469</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31.392"/>
    </inkml:context>
    <inkml:brush xml:id="br0">
      <inkml:brushProperty name="width" value="0.05" units="cm"/>
      <inkml:brushProperty name="height" value="0.05" units="cm"/>
    </inkml:brush>
  </inkml:definitions>
  <inkml:trace contextRef="#ctx0" brushRef="#br0">0 249 15123,'1'0'235,"-1"0"0,1 0-1,-1 0 1,0 0 0,1 0 0,-1 0 0,1 0-1,-1 0 1,1 0 0,-1 0 0,1 0-1,-1 0 1,0 0 0,1 0 0,-1 0-1,1 0 1,-1-1 0,1 1 0,-1 0-1,0 0 1,1-1 0,-1 1 0,0 0-1,1 0 1,-1-1 0,0 1 0,1-1-1,18-15 1137,-8 8-549,14-10-47,17-12-206,-1-1 0,-2-3 0,68-73 0,-114 117-1591,-1 1-1,1 0 1,1 0-1,-9 20 0,10-12 120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31.904"/>
    </inkml:context>
    <inkml:brush xml:id="br0">
      <inkml:brushProperty name="width" value="0.05" units="cm"/>
      <inkml:brushProperty name="height" value="0.05" units="cm"/>
    </inkml:brush>
  </inkml:definitions>
  <inkml:trace contextRef="#ctx0" brushRef="#br0">0 114 15387,'3'0'1469,"9"1"-879,0-1 0,0 0-1,1-1 1,-1-1 0,0 0 0,0-1 0,0 0 0,14-5 0,-16 4-351,0 0 0,-1-1-1,1 0 1,-1 0 0,0-1-1,0 0 1,0-1 0,-1 0-1,13-13 1,-20 19-200,0-1-1,0 1 1,0 0 0,0-1 0,0 1-1,0-1 1,0 1 0,0-1 0,-1 0-1,2-3 1,-2 5-30,0 0-1,0-1 1,0 1 0,0 0-1,0 0 1,0-1-1,-1 1 1,1 0 0,0 0-1,0-1 1,0 1-1,0 0 1,0 0 0,0-1-1,-1 1 1,1 0-1,0 0 1,0 0 0,0 0-1,0-1 1,-1 1-1,1 0 1,0 0 0,0 0-1,-1 0 1,1 0 0,0-1-1,0 1 1,-1 0-1,1 0 1,0 0 0,0 0-1,-1 0 1,1 0-1,0 0 1,0 0 0,-1 0-1,1 0 1,0 0-1,-4 0 15,1 1-1,0 0 1,0-1-1,0 1 1,0 0-1,0 1 1,0-1-1,0 0 1,0 1-1,-2 2 0,-10 5-39,1 2 0,1-1 0,0 2 0,0 0 0,1 1-1,1 0 1,0 0 0,-13 23 0,23-35 11,0 1 0,0-1 0,0 1 0,0-1 0,1 1 0,-1-1 0,1 1 0,-1 0 0,1-1 0,0 1 0,0 0 1,-1-1-1,1 1 0,0 0 0,1 0 0,-1-1 0,0 3 0,1-4 2,-1 1 1,1 0-1,-1-1 0,1 1 1,-1 0-1,1-1 1,0 1-1,-1-1 0,1 1 1,-1-1-1,1 1 1,0-1-1,0 0 0,-1 1 1,1-1-1,0 0 0,0 1 1,0-1-1,-1 0 1,1 0-1,0 0 0,0 0 1,0 0-1,0 0 1,7 0-12,-1-1 0,1 0 0,-1-1 0,1 1 0,11-6 0,76-32-5,15-5 88,-94 38-61,0 2 0,0 0 0,1 1 0,30-2 0,-44 4-9,-1 1 1,0 0-1,1 0 0,-1 0 1,0 1-1,0-1 1,1 0-1,-1 1 1,0-1-1,0 1 0,0 0 1,1 0-1,-1 0 1,0 0-1,0 0 1,0 1-1,-1-1 0,1 0 1,0 1-1,0 0 1,-1-1-1,1 1 1,-1 0-1,3 3 0,-2 0-1,0 0-1,-1 0 1,1 0-1,-1 0 1,0 0-1,0 1 1,0-1-1,-1 0 1,0 8-1,0-12-4,0 0-1,0 0 0,0-1 1,0 1-1,0 0 1,1 0-1,-1 0 1,0-1-1,0 1 1,1 0-1,-1 0 1,1-1-1,-1 1 1,0 0-1,1-1 1,0 1-1,-1 0 0,1-1 1,-1 1-1,1-1 1,0 1-1,-1-1 1,1 1-1,1-1 1,0 2-55,1-1 1,-1-1-1,1 1 1,-1 0-1,1-1 1,0 1-1,4-1 1,2 0-193,0 0 0,0 0 0,17-5 1,-21 4 155,0 0 1,0-1 0,0 0-1,0 0 1,0 0 0,8-6 0,5-10-365</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32.310"/>
    </inkml:context>
    <inkml:brush xml:id="br0">
      <inkml:brushProperty name="width" value="0.05" units="cm"/>
      <inkml:brushProperty name="height" value="0.05" units="cm"/>
    </inkml:brush>
  </inkml:definitions>
  <inkml:trace contextRef="#ctx0" brushRef="#br0">12 5 17940,'-7'0'1608,"3"-2"-1528,7 0 784,4 2 745,6 0-1401,0 0-32</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35.210"/>
    </inkml:context>
    <inkml:brush xml:id="br0">
      <inkml:brushProperty name="width" value="0.05" units="cm"/>
      <inkml:brushProperty name="height" value="0.05" units="cm"/>
    </inkml:brush>
  </inkml:definitions>
  <inkml:trace contextRef="#ctx0" brushRef="#br0">72 9 15611,'1'0'41,"-1"0"0,0 0 0,0 1 1,1-1-1,-1 0 0,0 0 0,0 0 0,1 1 0,-1-1 0,0 0 0,0 0 0,0 0 0,1 1 0,-1-1 0,0 0 0,0 0 0,0 1 0,0-1 0,0 0 0,0 1 0,1-1 0,-1 0 1,0 1-1,0-1 0,0 0 0,0 0 0,0 1 0,0-1 0,0 0 0,0 1 0,0-1 0,-1 0 0,1 1 0,0-1 0,0 0 0,0 1 0,-4 15-198,3-13 298,-8 34 133,-10 34-141,2 1 1,-7 94-1,23-162-101,1 1-1,0-1 1,0 1 0,0-1-1,0 1 1,1-1 0,0 0 0,0 1-1,0-1 1,0 0 0,3 5-1,-3-8-7,-1 0-1,1 0 0,0 0 0,-1 0 1,1-1-1,0 1 0,0 0 1,0 0-1,0-1 0,0 1 0,0-1 1,0 1-1,0-1 0,0 1 0,0-1 1,0 1-1,0-1 0,2 0 0,-1 1 18,1-1 0,-1 0 0,1-1 1,0 1-1,-1 0 0,1-1 0,-1 0 0,1 1 0,-1-1 0,1 0 0,1-2 0,12-5 205,-1-1 1,0 0-1,-1-1 0,21-19 1,51-55 811,-60 57-717,94-104 935,-60 64-789,-47 55-371,-13 12-115,1 0 0,-1 0 1,0 0-1,0 0 0,0 0 0,0 0 1,0 0-1,0 0 0,0-1 0,0 1 1,1 0-1,-1 0 0,0 0 0,0 0 1,0 0-1,0 0 0,0 0 0,0 0 1,0 0-1,1 0 0,-1 1 0,0-1 1,0 0-1,0 0 0,0 0 0,0 0 1,0 0-1,0 0 0,0 0 0,1 0 0,-1 0 1,0 0-1,0 0 0,0 0 0,0 0 1,0 0-1,0 1 0,0-1 0,0 0 1,0 0-1,0 0 0,0 0 0,0 0 1,0 0-1,0 0 0,0 0 0,0 1 1,0-1-1,0 0 0,0 0 0,0 0 1,0 0-1,0 0 0,0 0 0,0 0 1,0 1-1,-7 24-29,-22 39-183,8-18 52,2 0 1,1 1 0,-12 58 0,29-100 137,0-1 0,0 1 0,1 0 0,0-1 0,0 1 1,2 9-1,-2-13 21,0 0 0,0 0 0,1 0 0,-1 0 0,0 1 0,1-1 0,0 0 0,-1 0 0,1 0-1,-1 0 1,1 0 0,0 0 0,0 0 0,0 0 0,-1-1 0,1 1 0,0 0 0,0 0 0,0-1 0,0 1 0,0-1 0,0 1 0,1-1 0,-1 1 0,0-1 0,0 1 0,0-1 0,0 0 0,1 0 0,-1 0 0,0 1 0,2-2 0,3 1 21,0-1 1,0 0-1,0 0 1,0-1-1,0 1 1,-1-1-1,1-1 1,-1 1-1,10-7 1,46-34 214,-24 12 25,-1-1 0,43-50 0,-58 57-205,-1-1 0,-1 0 0,-2-2 0,22-44 0,-37 67-201,1-1 1,-1 0 0,0 0-1,-1 0 1,2-10 0,-3 15 108,0 0-1,1 0 1,-1 0 0,0 0 0,0 0 0,0 0 0,0 0 0,-1 0 0,1 0 0,0 0 0,0 0 0,0 1-1,-1-1 1,1 0 0,-1 0 0,1 0 0,0 0 0,-1 0 0,0 0 0,1 1 0,-1-1 0,1 0 0,-1 0-1,0 1 1,0-1 0,1 0 0,-1 1 0,0-1 0,0 1 0,0-1 0,0 1 0,0-1 0,0 1-1,0 0 1,0-1 0,1 1 0,-1 0 0,0 0 0,0 0 0,0 0 0,0 0 0,-2 0 0,-11 1-512</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36.189"/>
    </inkml:context>
    <inkml:brush xml:id="br0">
      <inkml:brushProperty name="width" value="0.05" units="cm"/>
      <inkml:brushProperty name="height" value="0.05" units="cm"/>
    </inkml:brush>
  </inkml:definitions>
  <inkml:trace contextRef="#ctx0" brushRef="#br0">66 249 14331,'1'2'145,"1"0"1,0 0-1,0-1 0,0 1 0,0-1 0,0 1 1,0-1-1,0 0 0,0 0 0,0 0 1,1 0-1,-1 0 0,0 0 0,1-1 1,-1 1-1,1-1 0,-1 1 0,3-1 1,0 0 64,0-1-1,0 1 1,0-1 0,-1 0 0,1-1 0,0 1 0,-1-1 0,8-3 0,2-3 190,0-1 1,-1 0-1,0-1 0,17-17 1,-18 16-181,-1 0 1,-1-1 0,0-1-1,10-17 1,-17 26-187,0 0 0,-1-1 0,0 0 0,0 0 1,0 1-1,0-1 0,-1-1 0,0 1 0,0 0 0,0 0 0,0 0 0,-1 0 0,0-1 1,0 1-1,-1 0 0,0-8 0,0 12-32,0-1 0,1 1 0,-1 0-1,0-1 1,0 1 0,0 0 0,0-1 0,0 1 0,0 0 0,0 0 0,0 0 0,0 0-1,0 0 1,-1 0 0,1 0 0,0 0 0,-1 1 0,1-1 0,-1 0 0,1 1 0,-1-1-1,1 1 1,-1 0 0,1-1 0,-1 1 0,0 0 0,1 0 0,-1 0 0,1 0 0,-1 0-1,1 0 1,-1 1 0,1-1 0,-1 0 0,-2 2 0,-4 0-12,0 0 1,-1 1-1,1 0 1,0 1-1,-9 5 1,-4 5-21,1 1 1,0 1-1,1 1 1,1 0-1,1 1 1,0 1-1,1 1 1,1 1-1,-13 24 1,27-44 28,-4 8-13,0 0 1,-6 18 0,10-26 10,1 1 1,-1 0-1,1 0 1,-1-1-1,1 1 1,-1 0 0,1 0-1,0-1 1,0 1-1,0 0 1,0 0-1,0 0 1,1-1-1,-1 1 1,0 0-1,1 0 1,-1-1-1,1 1 1,0 0-1,-1-1 1,1 1-1,0 0 1,0-1 0,2 3-1,0-2 1,0-1 0,-1 1 1,1-1-1,0 0 0,0 0 0,0 0 0,0 0 1,1 0-1,-1 0 0,0-1 0,0 0 0,0 1 1,0-1-1,1 0 0,-1-1 0,0 1 0,4-2 0,9-1-1,31-10-1,-46 13 4,41-16 38,-1-1 0,73-43 0,67-61 224,-173 115-248,-5 3-9,-1 1-1,1 0 1,-1 0-1,1 1 1,-1-1-1,1 1 1,0-1-1,0 1 1,0 0-1,0 0 1,0 0-1,0 0 1,0 0-1,4 1 1,-6 0-5,-1 0 0,1 0 0,0 1 1,-1-1-1,1 0 0,-1 1 1,1-1-1,0 0 0,-1 1 1,1-1-1,-1 1 0,1-1 1,-1 1-1,1-1 0,-1 1 1,0-1-1,1 1 0,-1 0 1,0-1-1,1 1 0,-1 0 1,0-1-1,0 1 0,0 0 1,1-1-1,-1 1 0,0 0 0,0-1 1,0 1-1,0 0 0,0-1 1,0 1-1,0 0 0,-1-1 1,1 2-1,-6 32-22,5-28 15,-5 18-10,3-14 8,0 0 1,1 1-1,0-1 0,1 1 0,0-1 0,1 1 1,0 0-1,2 16 0,-2-25 10,1-1 1,0 1-1,0-1 0,0 1 0,0-1 1,0 1-1,0-1 0,0 0 0,0 1 1,0-1-1,1 0 0,-1 0 0,0 0 0,1 0 1,-1 0-1,1 0 0,-1-1 0,1 1 1,-1 0-1,1-1 0,0 1 0,-1-1 1,1 1-1,0-1 0,0 0 0,-1 0 1,1 0-1,0 0 0,-1 0 0,1 0 0,0 0 1,3-2-1,6 1 7,0-2 0,0 0 0,17-7 0,-28 10-7,104-48 39,-65 28-69,53-19-1,-88 38 14,0 0 1,0 0-1,-1 0 0,1 0 1,0 0-1,0 1 1,0 0-1,6 0 1,-9 0 8,1 0 0,-1 1 0,0-1 0,0 0 0,0 1 0,0-1 0,0 1 0,0 0 0,0-1 0,0 1 0,-1-1 0,1 1 0,0 0 0,0 0 1,0 0-1,-1 0 0,1-1 0,0 1 0,-1 0 0,1 0 0,-1 0 0,1 0 0,-1 0 0,0 0 0,1 0 0,-1 1 0,0-1 0,0 0 0,1 0 1,-1 0-1,0 0 0,0 0 0,-1 2 0,1 13-82,0 26-42,0-41 128,1 0 1,-1 0-1,0 0 1,0 0-1,0 0 0,1 0 1,-1 0-1,1 0 1,-1 0-1,1 0 1,-1 0-1,1 0 1,-1 0-1,1 0 1,0 0-1,-1 0 1,1 0-1,0-1 1,0 1-1,0 0 0,0-1 1,0 1-1,0-1 1,0 1-1,0-1 1,0 1-1,0-1 1,0 1-1,1-1 1,5 0-17,-1 0 0,1 0 0,-1 0 0,0-1 0,1-1 0,-1 1 0,8-3 0,47-21-306,-38 15 135,14-5-196,-3 0-771,63-19-1,-95 34 1098,0-1 0,0 1 0,0-1 1,1 1-1,-1 0 0,0 0 0,0 0 0,0 0 0,3 0 0,-4 1 39,-1-1 0,0 0 0,0 0 0,1 0 0,-1 0-1,0 0 1,0 0 0,1 0 0,-1 1 0,0-1 0,0 0 0,0 0 0,1 0 0,-1 0 0,0 1 0,0-1 0,0 0 0,0 0-1,1 1 1,-1-1 0,0 0 0,0 0 0,0 1 0,0-1 0,0 0 0,0 0 0,0 1 0,0-1 0,0 0 0,0 0 0,0 1 0,0-1-1,0 0 1,0 0 0,0 1 0,0-1 0,0 0 0,0 1 0,-1 1-53,-1 0 0,1 0-1,0 0 1,-1 0 0,1 0 0,-1 0-1,0 0 1,0-1 0,0 1 0,0-1-1,0 1 1,0-1 0,-3 2 0,1-1 76,0-1 0,1 1 1,-1-1-1,0 1 0,0-1 0,0 0 1,0-1-1,0 1 0,-8-1 0,-11-4 74</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36.595"/>
    </inkml:context>
    <inkml:brush xml:id="br0">
      <inkml:brushProperty name="width" value="0.05" units="cm"/>
      <inkml:brushProperty name="height" value="0.05" units="cm"/>
    </inkml:brush>
  </inkml:definitions>
  <inkml:trace contextRef="#ctx0" brushRef="#br0">71 1 19652,'-27'6'1521,"5"-1"-1658,9-2 81,5 4 705,8-1-561</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37.060"/>
    </inkml:context>
    <inkml:brush xml:id="br0">
      <inkml:brushProperty name="width" value="0.05" units="cm"/>
      <inkml:brushProperty name="height" value="0.05" units="cm"/>
    </inkml:brush>
  </inkml:definitions>
  <inkml:trace contextRef="#ctx0" brushRef="#br0">357 91 16516,'-8'-4'218,"1"1"1,-1 1 0,1-1-1,-1 1 1,0 0 0,0 1 0,0 0-1,0 0 1,0 0 0,0 1-1,-16 2 1,13 0-112,0 1 1,0 0-1,0 0 0,1 1 1,-1 0-1,1 1 0,0 0 1,-10 7-1,8-4-72,1 0 1,-1 1-1,2 1 0,-1 0 1,1 1-1,1 0 1,0 0-1,0 1 1,1 0-1,0 0 0,1 1 1,1 0-1,-8 21 1,13-30-12,0 0 1,0 0 0,0 0-1,0 0 1,1 1-1,0-1 1,-1 0 0,1 0-1,1 0 1,-1 0 0,1 1-1,0-1 1,0 0-1,0 0 1,2 5 0,-2-7-2,0-1 1,0 1-1,0-1 1,0 1-1,1-1 1,-1 0-1,0 1 1,1-1-1,-1 0 1,0 0-1,1 0 1,0 0-1,-1 0 1,4 1-1,-2-1 13,1-1-1,-1 1 1,0 0-1,0-1 1,1 0 0,-1 0-1,0 0 1,0 0-1,1-1 1,4 0-1,7-3 110,-1-1 0,0-1-1,0 0 1,0-1-1,-1 0 1,0-1 0,0 0-1,20-18 1,-5 1 311,-1 0 0,34-44 0,-48 53-204,0-2-1,12-22 0,-21 34-186,-1 0 1,0 0-1,-1 0 0,1-1 0,-1 1 0,-1-1 0,1 1 0,-1-1 0,0 1 0,-1-1 0,1-8 0,-1 14-57,0 0 0,-1 0 0,1 0 0,0-1 0,0 1-1,0 0 1,-1 0 0,1 0 0,0 0 0,-1 0 0,1 0 0,-1 1 0,0-1 0,1 0-1,-1 0 1,0 0 0,1 0 0,-1 1 0,0-1 0,0 0 0,1 0 0,-1 1-1,-2-1 1,2 0-6,-1 0-1,0 1 1,0 0-1,1 0 0,-1-1 1,0 1-1,0 0 0,1 0 1,-1 0-1,0 1 1,0-1-1,1 0 0,-3 1 1,-2 1-37,0 1 1,0-1-1,0 1 1,0 0-1,0 0 0,-9 8 1,7-4-159,1 0-1,-1 0 1,-8 13 0,14-18 66,0 0 0,0 1 0,1-1 0,0 0 0,-1 1 1,1-1-1,0 1 0,0-1 0,0 1 0,0 0 0,1-1 0,-1 1 1,1 0-1,-1 0 0,1-1 0,0 1 0,1 5 0,-1-7 67,1 0 1,-1 0-1,1-1 0,0 1 0,-1 0 1,1 0-1,0 0 0,0 0 0,0-1 1,-1 1-1,1 0 0,0-1 0,0 1 1,0 0-1,0-1 0,0 1 0,0-1 1,1 0-1,-1 1 0,0-1 0,0 0 1,0 0-1,0 0 0,0 0 1,0 0-1,1 0 0,-1 0 0,1 0 1,35-5-607,-35 5 564,39-10-824</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37.761"/>
    </inkml:context>
    <inkml:brush xml:id="br0">
      <inkml:brushProperty name="width" value="0.05" units="cm"/>
      <inkml:brushProperty name="height" value="0.05" units="cm"/>
    </inkml:brush>
  </inkml:definitions>
  <inkml:trace contextRef="#ctx0" brushRef="#br0">307 52 15771,'-49'32'891,"2"3"0,2 1 0,-79 81 0,119-112-813,1 0 0,-1 1 1,1-1-1,0 1 0,1-1 1,-1 1-1,1 0 0,0 1 1,1-1-1,-3 8 0,5-14-68,0 1 0,0 0-1,0-1 1,0 1 0,0-1-1,1 1 1,-1 0-1,0-1 1,0 1 0,0 0-1,1-1 1,-1 1 0,0-1-1,1 1 1,-1-1 0,0 1-1,1-1 1,-1 1 0,1-1-1,-1 1 1,1-1-1,-1 1 1,1-1 0,-1 0-1,1 1 1,-1-1 0,1 0-1,-1 0 1,1 1 0,0-1-1,-1 0 1,1 0 0,1 0-1,23 1 138,-10-4-122,0-1-1,0-1 1,0 0-1,0-1 1,-1-1-1,0 0 1,-1 0-1,18-14 1,4-5 95,55-53-1,-58 50 2,-2-1 0,-1-2 0,46-66 0,-133 169-47,45-53-52,-12 14 112,1 1 1,-33 61-1,56-90-118,-1-1 1,0 1-1,1 0 1,0-1-1,0 1 0,0 0 1,0 0-1,1 0 0,-1 0 1,1-1-1,0 1 1,0 0-1,2 6 0,-2-8-6,1 0-1,0 0 1,0 0-1,0 0 1,0 0-1,0-1 1,0 1-1,1 0 1,-1-1-1,1 1 1,-1-1-1,1 1 1,-1-1-1,1 0 1,0 0-1,0 1 1,0-1-1,-1-1 1,1 1-1,0 0 1,0 0-1,0-1 1,0 1-1,1-1 1,-1 1-1,2-1 0,10 1 5,0 0 0,0-1 0,0 0 0,0-1 0,0-1-1,0 0 1,-1-1 0,17-5 0,-2-2 41,-1 0 1,49-27-1,-68 32-4,35-21 206,-40 24-201,0 0 0,0 0 0,-1 0 0,1 0 1,-1-1-1,1 0 0,-1 1 0,0-1 0,0 0 1,3-6-1,-5 9-49,0 0 0,0 0 0,0 0 1,0 0-1,0 0 0,0-1 0,0 1 0,0 0 1,0 0-1,0 0 0,0 0 0,0-1 0,0 1 1,0 0-1,0 0 0,0 0 0,0 0 0,0 0 1,0-1-1,0 1 0,0 0 0,0 0 0,0 0 0,-1 0 1,1 0-1,0-1 0,0 1 0,0 0 0,0 0 1,0 0-1,0 0 0,0 0 0,-1 0 0,1 0 1,0 0-1,0 0 0,0-1 0,0 1 0,0 0 1,-1 0-1,1 0 0,0 0 0,0 0 0,0 0 1,-11 0 165,-9 5 33,12-2-190,0 1 1,0 0 0,1 0-1,0 1 1,0 0 0,0 0 0,1 1-1,-1-1 1,1 1 0,1 1 0,-1-1-1,-6 11 1,11-16-21,1 0 0,0 0 0,-1 0 0,1 0 0,0-1 0,-1 1 0,1 0 0,0 0 0,0 0 0,0 0 0,0 0 0,0 0 0,0 0 0,0 0 0,0 0 0,0 0 0,0-1 0,0 1 1,1 0-1,-1 0 0,0 0 0,1 0 0,-1 0 0,1 0 0,-1-1 0,1 1 0,-1 0 0,1 0 0,-1-1 0,1 1 0,0 0 0,-1-1 0,1 1 0,0-1 0,0 1 0,-1-1 0,1 1 0,0-1 0,0 1 0,0-1 0,0 0 0,0 0 0,0 1 0,-1-1 0,3 0 0,5 2-33,1-1 1,-1 0-1,18 0 0,-20-1 10,48 1-124,176-1-341,-229 1 515,-1-1-1,1 0 1,-1 0 0,1 0 0,-1 0-1,1-1 1,-1 1 0,1 0 0,-1 0 0,1 0-1,-1 0 1,1 0 0,-1-1 0,1 1-1,-1 0 1,1 0 0,-1-1 0,1 1 0,-1 0-1,0-1 1,1 1 0,-1 0 0,0-1 0,1 1-1,-1-1 1,0 1 0,0-1 0,1 0-1,-1 0 26,0 0-1,0 0 0,0 0 1,0-1-1,0 1 0,0 0 1,0 0-1,-1 0 0,1 0 1,0 0-1,-1 0 0,1 0 0,-1-1 1,-24-35 1008,20 30-871,-21-25 491,19 24-684,0 1 0,0-2 0,1 1-1,1-1 1,-1 1 0,-4-13 0,10 20-16,0 1 0,0 0 0,0 0 0,0-1 0,0 1 0,0 0 0,0-1 0,0 1-1,0 0 1,0-1 0,0 1 0,0 0 0,0 0 0,0-1 0,0 1 0,0 0 0,0 0 0,0-1 0,0 1 0,1 0 0,-1 0 0,0-1 0,0 1-1,0 0 1,1 0 0,-1-1 0,0 1 0,0 0 0,0 0 0,1 0 0,-1 0 0,0-1 0,0 1 0,1 0 0,-1 0 0,0 0 0,1 0 0,-1 0-1,0 0 1,0 0 0,1 0 0,-1 0 0,0 0 0,1 0 0,17 0-1056,-14 0 715,116 12-3326,-64-7 2635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31:29.990"/>
    </inkml:context>
    <inkml:brush xml:id="br0">
      <inkml:brushProperty name="width" value="0.05" units="cm"/>
      <inkml:brushProperty name="height" value="0.05" units="cm"/>
    </inkml:brush>
  </inkml:definitions>
  <inkml:trace contextRef="#ctx0" brushRef="#br0">2 214 17860,'-1'-6'1064,"2"3"-1056,9-4-16,23-3-40,6-3-128,15-11-272,7-3-104,6-6-1105,2 6 1353,-2-6-200,-2 2-192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53:57.044"/>
    </inkml:context>
    <inkml:brush xml:id="br0">
      <inkml:brushProperty name="width" value="0.05" units="cm"/>
      <inkml:brushProperty name="height" value="0.05" units="cm"/>
    </inkml:brush>
  </inkml:definitions>
  <inkml:trace contextRef="#ctx0" brushRef="#br0">7832 371 13315,'-262'-51'1035,"33"5"-993,51 23-54,-217-3 0,-183 30-2,394 0 50,-1740-79 84,1494 27-150,-602-44 140,-23 75 100,1002 16-208,-463 23 14,414-10 2,0 5 0,-198 59 1,267-65-8,1 1 0,1 2 1,0 2-1,-33 20 0,46-23-13,1 0 0,0 2 0,0-1 0,2 2 0,0 0 0,1 1 0,-19 29 0,8-6-117,3 0 1,1 1 0,-25 74 0,36-83-16,2-1 1,0 2-1,3-1 1,0 1-1,0 65 1,7-74 72,0 1 0,2 0 1,0-1-1,2 0 0,0 0 0,2-1 0,1 1 0,22 41 1,-14-37 8,1 0 0,2-1-1,0-1 1,2 0 0,49 43 0,-29-35 21,1-1-1,2-3 1,51 27 0,-26-21 38,102 37 0,-44-30 60,202 41 0,140-19 16,485-36 0,-664-28-63,888-5 277,-1-45-76,-1068 41-223,566-41-12,0-23 39,-199-1 27,-7-29 0,-404 84-46,0-3 1,104-49 0,-140 55-1,-1-2 0,0 0 0,-2-2 0,0-1 0,0-1 0,-2-1 0,33-39 0,-50 51 8,0-1 0,0 0-1,-1 0 1,0-1 0,-1 0 0,0 0 0,-1 0 0,-1-1-1,0 0 1,0 0 0,1-16 0,-4 20 4,0-1-1,-1 1 1,-1-1 0,1 1-1,-2-1 1,1 1 0,-1-1-1,-1 1 1,0 0 0,0 0 0,0 0-1,-1 1 1,-1-1 0,1 1-1,-1 0 1,-10-11 0,-5-4 29,-1 1 0,-1 2 0,-1 0 0,-1 1 0,-49-29 0,-141-61 31,-208-60-300,-6 24-44,325 110 203</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39.418"/>
    </inkml:context>
    <inkml:brush xml:id="br0">
      <inkml:brushProperty name="width" value="0.05" units="cm"/>
      <inkml:brushProperty name="height" value="0.05" units="cm"/>
    </inkml:brush>
  </inkml:definitions>
  <inkml:trace contextRef="#ctx0" brushRef="#br0">81 52 15587,'5'-17'1497,"-5"14"-1348,0 1 0,1-1 1,-1 1-1,1-1 1,0 1-1,0-1 0,0 1 1,0 0-1,0-1 0,1 1 1,1-3-1,-5 27 2045,-8 26-1686,-17 48-1,11-45-511,-1-2 2,11-34 46,1 0 0,0 0 0,-4 27 0,9-41-30,0-1-1,0 1 0,0-1 0,0 1 0,0-1 0,0 1 0,0-1 0,0 1 0,0-1 0,0 1 0,0-1 1,0 1-1,0-1 0,0 0 0,1 1 0,-1-1 0,0 1 0,0-1 0,1 1 0,-1-1 0,0 0 0,1 1 1,-1-1-1,0 0 0,1 1 0,-1-1 0,0 0 0,1 1 0,-1-1 0,1 0 0,-1 0 0,0 0 1,1 1-1,-1-1 0,1 0 0,-1 0 0,1 0 0,-1 0 0,1 0 0,-1 0 0,1 0 0,-1 0 0,1 0 1,-1 0-1,1 0 0,-1 0 0,1 0 0,-1 0 0,1-1 0,23-8 474,9-11-17,-1-2-1,-1-1 1,-1-2-1,31-32 1,-43 41-316,-5 3-118,61-60 130,-62 61-566,-2-1 1,0 0-1,-1 0 0,10-19 0,-19 32 400,1 0-37,-1-1 0,1 0 0,-1 0-1,1 0 1,-1 0 0,1 1 0,-1-1 0,0 0 0,1 0-1,-1 0 1,0 0 0,0 0 0,0 0 0,0 0 0,0 0-1,0 0 1,0 0 0,0 0 0,0 0 0,0 0 0,0 0-1,-1 0 1,1 0 0,-1-1 0,-6-2-587</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39.883"/>
    </inkml:context>
    <inkml:brush xml:id="br0">
      <inkml:brushProperty name="width" value="0.05" units="cm"/>
      <inkml:brushProperty name="height" value="0.05" units="cm"/>
    </inkml:brush>
  </inkml:definitions>
  <inkml:trace contextRef="#ctx0" brushRef="#br0">3 0 14811,'-3'16'1705,"8"1"-865,0-1-336,4 1 720,0 0-136,3-1-440,3-1-319,1-4-842,1-5 561,1-6-256,2-2-104</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40.291"/>
    </inkml:context>
    <inkml:brush xml:id="br0">
      <inkml:brushProperty name="width" value="0.05" units="cm"/>
      <inkml:brushProperty name="height" value="0.05" units="cm"/>
    </inkml:brush>
  </inkml:definitions>
  <inkml:trace contextRef="#ctx0" brushRef="#br0">105 1 18124,'-2'15'1696,"-6"7"-1296,-5 8-144,-1 4 745,-1 6-505,1 6-184,1 0-96,2-3 0,2-6-184,3-4-184,6-8-472,3-5-248,6-12-1505,-1-5 1985,4-8-360,5-6-312</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40.727"/>
    </inkml:context>
    <inkml:brush xml:id="br0">
      <inkml:brushProperty name="width" value="0.05" units="cm"/>
      <inkml:brushProperty name="height" value="0.05" units="cm"/>
    </inkml:brush>
  </inkml:definitions>
  <inkml:trace contextRef="#ctx0" brushRef="#br0">21 300 13571,'0'2'167,"0"-1"0,0 1 1,0-1-1,0 1 0,0-1 0,0 1 1,1-1-1,-1 1 0,0-1 0,1 1 0,-1-1 1,1 1-1,0-1 0,0 0 0,-1 0 1,1 1-1,0-1 0,0 0 0,0 0 1,0 0-1,0 0 0,1 0 0,0 1 1,1-1 14,-1 0 0,1 0 0,-1 0 0,1 0 0,-1-1 0,1 1 0,-1-1 0,1 0 0,0 0 0,-1 0 1,1 0-1,4-1 0,4-1 109,0-1 0,-1 0 0,1-1 0,0 0 0,13-7 0,-13 5-105,-1 0-1,0-1 1,16-14 0,-22 17-111,0 0 1,0 0-1,0 0 1,-1-1-1,1 0 1,-1 0-1,0 0 1,-1 0-1,4-8 1,-5 12-61,-1 0 0,0 0 0,1 0 0,-1-1 0,0 1 0,1 0 0,-1 0 1,0 0-1,0 0 0,0 0 0,0-1 0,0 1 0,-1 0 0,1 0 0,0 0 1,0 0-1,-1 0 0,0-2 0,1 3-6,-1-1 1,1 0-1,-1 1 0,0-1 1,1 1-1,-1-1 1,0 1-1,1 0 0,-1-1 1,0 1-1,1 0 1,-1-1-1,0 1 0,0 0 1,1 0-1,-1 0 1,0 0-1,0 0 0,0 0 1,0 0-1,-4 0 16,1 1 0,0-1 0,0 1 0,0 0-1,0 1 1,0-1 0,0 1 0,-7 3 0,-5 6-18,1 1-1,-1 1 1,2 0 0,0 1 0,1 0-1,0 1 1,1 1 0,0 0 0,2 1-1,0 0 1,1 0 0,0 1 0,-8 27-1,16-41-8,0 0-1,-1 0 0,2 0 0,-1 0 1,0 0-1,1 0 0,0 0 0,0 0 1,0 0-1,0 0 0,1 0 0,1 6 1,-1-9 1,0 1-1,0 0 1,0-1 0,0 1 0,0 0 0,0-1 0,0 1 0,1-1 0,-1 0 0,1 0 0,-1 1-1,1-1 1,-1 0 0,1 0 0,0 0 0,0 0 0,-1-1 0,1 1 0,0 0 0,0-1-1,0 0 1,0 1 0,-1-1 0,1 0 0,0 0 0,0 0 0,3 0 0,6 0-2,1-1 1,-1-1 0,0 0-1,1 0 1,-1-1-1,19-8 1,65-34 2,-92 43-1,169-104-84,-71 40-264,-141 106-134,-14 17 494,48-50 21,0 1 0,0 0 0,1 0 0,0 1 0,-7 16 0,11-24-23,1 0 1,-1 0-1,1 1 0,0-1 1,-1 0-1,1 0 1,0 0-1,0 0 1,0 1-1,0-1 1,0 0-1,0 0 0,0 0 1,0 1-1,1-1 1,-1 0-1,0 0 1,1 0-1,-1 0 1,1 0-1,-1 0 0,1 0 1,-1 0-1,1 0 1,0 0-1,0 0 1,-1 0-1,1 0 1,0 0-1,0 0 0,0-1 1,0 1-1,0 0 1,0-1-1,0 1 1,0-1-1,0 1 1,0-1-1,1 1 0,-1-1 1,0 0-1,1 0 1,5 2 35,0-1 1,0-1-1,-1 1 0,1-1 1,0 0-1,8-2 1,5-1-11,0-2 0,-1 0-1,1-1 1,-1-1 0,0-1 0,-1-1 0,0 0 0,-1-1 0,0-1-1,0-1 1,-1-1 0,-1 0 0,18-18 0,-49 41-256,0 5-319,1 1 1,1 0 0,1 1 0,-18 28 0,31-42 4,3-5 244,-3 2 212,10-8-547</inkml:trace>
  <inkml:trace contextRef="#ctx0" brushRef="#br0" timeOffset="1">681 1 15395,'-5'1'1217,"0"2"-1225,3 4-40,2 2 544,5-4-416</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41.452"/>
    </inkml:context>
    <inkml:brush xml:id="br0">
      <inkml:brushProperty name="width" value="0.05" units="cm"/>
      <inkml:brushProperty name="height" value="0.05" units="cm"/>
    </inkml:brush>
  </inkml:definitions>
  <inkml:trace contextRef="#ctx0" brushRef="#br0">254 183 16379,'-5'-1'140,"-1"1"0,0-1 0,0 1 0,0 0 0,1 1 0,-1-1 0,0 1 0,0 0 0,1 1 0,-1-1 0,0 1 0,1 0-1,0 1 1,-8 3 0,1 1 84,0 1 0,0 0 1,1 0-1,-19 19 0,19-16-10,0 2 0,1 0 0,-12 17 0,18-23-133,0 1 0,0-1 0,0 1 1,1 0-1,1-1 0,-1 2 0,1-1 1,-1 9-1,2-16-60,1 1 1,0-1-1,0 1 0,0-1 1,0 1-1,0-1 1,0 1-1,0-1 0,1 1 1,-1-1-1,1 1 1,-1-1-1,1 1 0,-1-1 1,1 1-1,0-1 1,-1 0-1,1 1 0,0-1 1,0 0-1,0 0 0,0 0 1,3 2-1,-2-1 7,0-1-1,1 0 0,-1 0 1,1 0-1,-1-1 1,1 1-1,0-1 0,-1 1 1,1-1-1,-1 0 0,1 0 1,4 0-1,6-2 60,-1 0-1,1-1 1,-1 0-1,20-8 0,2-5 59,-1-1-1,0-1 0,-2-2 0,0-1 1,43-38-1,-25 13-60,-1-3-1,46-60 1,-85 98-105,-1 0 0,0 0 1,13-25-1,-22 36 18,1 0 1,0 0-1,0 0 0,0-1 0,0 1 1,-1 0-1,1 0 0,0 0 1,0 0-1,0 0 0,-1 0 0,1 0 1,0 0-1,0 0 0,0 0 0,-1 0 1,1 0-1,0 0 0,0 0 1,0 0-1,-1 0 0,1 0 0,0 0 1,0 0-1,0 0 0,-1 0 1,1 0-1,0 0 0,0 0 0,0 1 1,0-1-1,-1 0 0,1 0 0,0 0 1,0 0-1,0 0 0,0 1 1,0-1-1,-1 0 0,1 0 0,0 0 1,0 0-1,0 1 0,0-1 1,-15 12-43,-20 25-5,2 2 0,1 1-1,3 2 1,-30 52-1,57-89 54,-3 4 10,0 1 0,0 0 1,-4 14-1,8-22-9,1 0 0,-1 0 0,1 1 1,-1-1-1,1 0 0,0 0 0,0 0 1,0 0-1,0 0 0,0 0 0,0 0 1,0 0-1,1 0 0,-1 1 0,1-1 0,0 0 1,-1 0-1,1-1 0,0 1 0,0 0 1,0 0-1,1 0 0,-1-1 0,2 3 1,1-1 1,0-1 1,0 1 0,0-1 0,0 0 0,0-1 0,0 1 0,0-1-1,1 0 1,-1 0 0,0 0 0,1-1 0,6 1 0,5-1-41,-1 0 1,22-4 0,-13 0-55,0-1 0,0-2 0,0 0 0,25-13 0,85-47-590,-96 47 370,-38 20 309,0 0 0,0 0-1,0-1 1,0 1 0,1 0-1,-1 0 1,0 0 0,0 0-1,0 0 1,0 0 0,1 0-1,-1 0 1,0 0 0,0 0-1,0 0 1,1 0 0,-1 0-1,0 0 1,0 0 0,0 0-1,0 0 1,1 0 0,-1 0-1,0 0 1,0 0 0,0 1-1,0-1 1,1 0 0,-1 0-1,0 0 1,0 0 0,0 0-1,0 0 1,0 1 0,0-1-1,1 0 1,-1 0 0,0 0-1,0 0 1,0 0 0,0 1-1,0-1 1,0 0 0,0 0-1,0 0 1,0 0 0,0 1-1,0-1 1,0 0 0,0 0-1,0 0 1,0 1 0,0-1-1,0 0 1,0 0 0,0 0-1,0 0 1,0 1 0,0-1-1,0 0 1,0 0 0,0 0-1,0 0 1,0 1 0,-1-1-1,1 0 1,0 0 0,0 0-1,-7 20 145,5-12-53,1-6-64,1 0 0,-1 0-1,1 0 1,0 0 0,-1 0 0,1 0-1,0 0 1,1 0 0,-1 0 0,0 0-1,0 0 1,1 0 0,-1 0-1,1 0 1,0 0 0,0 0 0,-1 0-1,1-1 1,3 4 0,-2-3 4,0 0 1,0 0-1,0 0 0,0 0 1,1-1-1,-1 1 0,1-1 1,-1 0-1,1 0 0,0 0 1,-1 0-1,6 1 0,7 0 68,0 0-1,0-1 0,1-1 0,19-1 0,-25 0-62,152-19 181,-38 2-649,-122 18 426,3 0-63,1-1 1,-1 1-1,1 0 1,-1 0-1,9 2 1,-13-2 53,0 0 1,0 0 0,0 1-1,0-1 1,-1 1 0,1-1 0,0 0-1,0 1 1,0 0 0,-1-1-1,1 1 1,0-1 0,-1 1-1,1 0 1,0 0 0,-1-1-1,1 1 1,-1 0 0,1 0-1,-1-1 1,1 1 0,-1 0-1,0 0 1,0 0 0,1 0 0,-1 0-1,0 0 1,0 0 0,0 0-1,0 0 1,0 0 0,0-1-1,0 1 1,0 0 0,0 0-1,0 0 1,-1 1 0,-4 16 50,0-1 1,-1 0 0,-13 26-1,-9 28 376,-9 103 336,29-127-641,-2 0 0,-28 85 0,14-82-89,23-48-2,-1 0 0,1 1 0,0-1 0,-1 0 0,0 0 0,1 0 0,-1 0 0,0 0 0,0 0 0,0-1 0,-1 1 0,1-1 0,0 1 0,0-1 0,-1 0 1,1 0-1,-4 1 0,5-2-7,1 0 1,-1 0 0,0 0 0,1 0 0,-1-1 0,0 1 0,0 0 0,1 0 0,-1-1 0,0 1 0,1-1 0,-1 1 0,1 0-1,-1-1 1,0 1 0,1-1 0,-1 1 0,1-1 0,-1 0 0,1 1 0,0-1 0,-1 0 0,1 1 0,0-1 0,-1 0 0,1 1-1,0-1 1,0 0 0,-1 1 0,1-1 0,0 0 0,0 0 0,0 1 0,0-2 0,-2-29 172,2 27-152,0-32 30,2-1 1,2 1 0,1 0 0,2 0-1,1 1 1,2-1 0,1 2-1,2 0 1,1 0 0,22-36-1,-31 62-146,1 0 0,-1 1 0,1-1 0,1 1 0,0 1 0,0-1 0,0 1-1,1 0 1,-1 1 0,1 0 0,1 0 0,-1 1 0,1 0 0,15-5-1,5 1-359,0 2 0,0 2 0,43-3 0,-67 7 437,54-5-575</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42.278"/>
    </inkml:context>
    <inkml:brush xml:id="br0">
      <inkml:brushProperty name="width" value="0.05" units="cm"/>
      <inkml:brushProperty name="height" value="0.05" units="cm"/>
    </inkml:brush>
  </inkml:definitions>
  <inkml:trace contextRef="#ctx0" brushRef="#br0">21 81 16003,'1'-4'245,"0"0"0,0 0 0,0 0-1,1 0 1,-1 0 0,1 0 0,0 0-1,0 0 1,0 0 0,1 1 0,0-1-1,-1 1 1,1 0 0,0 0 0,0 0-1,1 0 1,-1 1 0,0-1 0,1 1-1,0 0 1,0 0 0,-1 0 0,1 0-1,8-2 1,-11 4-228,0 0 1,0 0-1,-1 0 1,1 0-1,0 0 1,0 0-1,0 1 0,0-1 1,0 0-1,0 0 1,0 1-1,0-1 1,-1 0-1,1 1 0,0-1 1,0 1-1,0-1 1,-1 1-1,1-1 0,0 1 1,-1 0-1,1-1 1,-1 1-1,1 0 1,0 0-1,-1-1 0,1 1 1,-1 0-1,0 0 1,1 0-1,-1 0 1,0 0-1,0-1 0,1 1 1,-1 0-1,0 0 1,0 0-1,0 0 0,0 1 1,0 4 58,1 0 0,-1 0 0,-1 0 0,-1 11 1,-5 13-92,-2-1 0,-1 1 1,-22 45-1,18-46-3,1 1-1,-16 62 0,29-91 19,-1 1 0,1 0 0,0-1 0,-1 1-1,1 0 1,0-1 0,0 1 0,0 0 0,1 0 0,-1-1 0,0 1 0,1 0 0,-1-1-1,1 3 1,0-4 2,-1 1 0,1 0 0,-1-1-1,1 1 1,-1-1 0,1 1-1,0-1 1,-1 1 0,1-1 0,0 1-1,-1-1 1,1 1 0,0-1 0,-1 0-1,1 1 1,0-1 0,0 0 0,0 0-1,-1 0 1,1 0 0,1 1 0,2-2 7,0 1 0,1-1 0,-1 1 0,0-1 0,0-1 0,0 1 0,0 0 0,0-1 0,0 0 0,4-2 0,23-15 44,-1-2 0,-1-1 0,-1-1 0,-1-1 0,-1-1 0,-1-2 1,-1-1-1,-1 0 0,23-40 0,-44 64-49,1 0-1,-1 0 1,1 0-1,-1 0 1,0 0 0,0 0-1,-1 0 1,1-1-1,0-7 1,-2 12-4,0 0 0,0 0-1,0 0 1,0 1 0,0-1 0,0 0 0,0 0 0,0 0 0,0 0 0,0 0 0,0 0-1,-1 0 1,1 0 0,0 0 0,0 1 0,0-1 0,0 0 0,0 0 0,0 0 0,-1 0-1,1 0 1,0 0 0,0 0 0,0 0 0,0 0 0,0 0 0,0 0 0,-1 0 0,1 0 0,0 0-1,0 0 1,0 0 0,0 0 0,0 0 0,0 0 0,-1 0 0,1 0 0,0-1 0,0 1-1,0 0 1,0 0 0,0 0 0,0 0 0,0 0 0,-1 0 0,1 0 0,0 0 0,0 0-1,0-1 1,0 1 0,0 0 0,0 0 0,0 0 0,0 0 0,0 0 0,0 0 0,0-1 0,0 1-1,0 0 1,0 0 0,0 0 0,0 0 0,-10 11-4,-4 11-11,0 0 1,2 1-1,-11 26 0,18-38 21,1 1 0,1-1 0,-1 1-1,2 0 1,0 0 0,0-1 0,1 1 0,0 24-1,2-34 6,-1 0-1,0 0 1,1 0-1,-1 0 1,1 0-1,-1 0 1,1 0-1,0-1 1,0 1-1,0 0 0,0 0 1,0-1-1,0 1 1,0-1-1,1 1 1,-1-1-1,1 1 1,-1-1-1,1 0 1,-1 1-1,1-1 1,0 0-1,0 0 0,-1 0 1,1-1-1,0 1 1,0 0-1,0-1 1,0 1-1,0-1 1,0 0-1,0 1 1,0-1-1,3 0 0,4-1 37,-1 1-1,1-2 0,-1 1 0,1-1 0,-1 0 0,0-1 0,10-4 0,6-4 71,-1 0-1,-1-2 0,0-1 1,-1-1-1,28-25 0,84-97 250,-128 133-364,-4 6-9,-2 8-13,-13 46-35,-9 37-4,21-82-73,1 0 0,0 0 0,1 0-1,0 0 1,0 0 0,3 14 0,-2-23 68,-1 0 1,1 1-1,-1-1 0,1 0 0,0 0 0,0 0 0,0 0 0,0 0 0,1 0 1,-1 0-1,0 0 0,1 0 0,-1-1 0,1 1 0,2 1 0,-3-2 44,1 0 0,-1 0 0,0-1 0,0 1 0,1-1 0,-1 1 0,0-1 0,1 0-1,-1 1 1,1-1 0,-1 0 0,1 0 0,-1 0 0,0 0 0,1 0 0,-1 0 0,1-1 0,-1 1-1,1 0 1,-1-1 0,0 1 0,1-1 0,-1 1 0,2-2 0,25-18-436</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43.241"/>
    </inkml:context>
    <inkml:brush xml:id="br0">
      <inkml:brushProperty name="width" value="0.05" units="cm"/>
      <inkml:brushProperty name="height" value="0.05" units="cm"/>
    </inkml:brush>
  </inkml:definitions>
  <inkml:trace contextRef="#ctx0" brushRef="#br0">150 51 15267,'1'-6'751,"5"-17"1033,-4 19-859,-1 13 203,-3 49-121,-3 1 1,-2-2-1,-20 80 0,-61 165-942,73-256 132,-1 9-139,17-55-56,-1 0-1,0 0 1,0 0 0,0 0 0,0 0-1,0 0 1,0 0 0,0 0 0,0 0-1,1 0 1,-1 0 0,0 0 0,0 0-1,0 0 1,0 0 0,0 0 0,0 0-1,0 0 1,0 0 0,0 0 0,1 0-1,-1 0 1,0 0 0,0 0 0,0 0-1,0 0 1,0 0 0,0 0 0,0 0-1,0 0 1,0 1 0,0-1 0,0 0-1,0 0 1,1 0 0,-1 0 0,0 0-1,0 0 1,0 0 0,0 0 0,0 0-1,0 1 1,0-1 0,0 0 0,0 0-1,0 0 1,0 0 0,0 0 0,0 0-1,0 0 1,0 0 0,0 0 0,0 1-1,0-1 1,0 0 0,7-9 40,22-36 43,-1-2 1,-3-1-1,26-69 1,-35 78-59,149-347-147,-161 379 86,-1-1 1,1 1-1,1 0 0,6-9 0,-11 15 28,1 0-1,-1 1 1,1-1-1,-1 1 1,1-1-1,-1 1 0,1 0 1,-1-1-1,1 1 1,0-1-1,-1 1 1,1 0-1,-1 0 0,1-1 1,0 1-1,-1 0 1,1 0-1,0 0 1,-1 0-1,1-1 0,0 1 1,0 0-1,0 1 1,0-1-5,1 1 1,-1 0 0,0 0-1,-1-1 1,1 1-1,0 0 1,0 0 0,0 0-1,0 0 1,-1 0-1,1 0 1,-1 0 0,1 0-1,-1 1 1,1-1-1,-1 0 1,1 0 0,-1 2-1,3 7-17,-1 1-1,-1-1 1,0 0-1,0 0 1,-1 1 0,0-1-1,-1 0 1,0 0-1,-1 1 1,0-1 0,-1 0-1,0 0 1,0-1-1,-1 1 1,-5 9-1,2-5 23,-1 1 0,-1-1-1,0-1 1,-1 0 0,0 0-1,-1-1 1,-1 0-1,-21 17 1,21-20-90,0-1-1,-22 11 1,31-17 3,0-1 1,0 1-1,0-1 1,-1 0-1,1 0 1,0 0-1,-1 0 1,1-1-1,0 1 1,-1-1-1,1 0 1,-1 0-1,1 0 1,-1 0-1,1-1 1,-5-1-1,7 2 68,0-1 0,0 0 0,0 0 0,0 0-1,0 0 1,1 0 0,-1 0 0,0 0 0,1 0-1,-1 0 1,1 0 0,-1-1 0,1 1 0,-1 0-1,1 0 1,0 0 0,0-1 0,0 1 0,0 0-1,0 0 1,0-1 0,0 1 0,0 0 0,0 0-1,0 0 1,1-1 0,0-1 0,8-27-449</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43.661"/>
    </inkml:context>
    <inkml:brush xml:id="br0">
      <inkml:brushProperty name="width" value="0.05" units="cm"/>
      <inkml:brushProperty name="height" value="0.05" units="cm"/>
    </inkml:brush>
  </inkml:definitions>
  <inkml:trace contextRef="#ctx0" brushRef="#br0">82 20 15587,'1'13'386,"-1"0"0,0 0-1,-1 0 1,0 0 0,-5 20-1,-22 63 826,16-60-453,0 0-238,6-22-284,1 0 0,1 0 1,-3 21-1,7-34-215,0 1 1,0-1-1,0 0 0,-1 1 0,2-1 0,-1 0 1,0 0-1,0 1 0,0-1 0,1 0 0,-1 0 0,1 2 1,0-2-7,-1-1 0,0 1 0,0-1 0,1 0 0,-1 1 1,0-1-1,1 0 0,-1 1 0,1-1 0,-1 0 0,0 0 1,1 1-1,-1-1 0,1 0 0,-1 0 0,1 0 0,-1 1 1,1-1-1,-1 0 0,1 0 0,-1 0 0,1 0 0,1 0 17,0-1 1,0 1-1,0-1 0,0 1 0,-1-1 0,1 0 0,0 1 0,0-1 0,-1 0 0,1 0 0,0 0 0,-1-1 1,0 1-1,1 0 0,1-2 0,4-6 64,-1 0-1,1 0 1,-2 0 0,1-1-1,-1 1 1,0-1 0,-1-1 0,-1 1-1,1-1 1,2-16 0,-1-4 70,-1 0 0,0-45 0,-4 75-165,1-11-18,-1-1 1,0 0 0,-1 1-1,-1-1 1,0 0 0,-4-13-1,1 20-242,2 11-29,0 13-189,3-13 340,0-1-1,0 1 0,0 0 0,1-1 1,-1 1-1,1-1 0,0 1 1,1-1-1,-1 1 0,1-1 1,0 0-1,0 1 0,0-1 0,0 0 1,1-1-1,0 1 0,0 0 1,0-1-1,0 1 0,0-1 1,1 0-1,0 0 0,-1 0 1,1-1-1,0 1 0,0-1 0,0 0 1,1 0-1,-1-1 0,0 1 1,1-1-1,-1 0 0,1 0 1,0 0-1,6 0 0,28-2-619</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44.092"/>
    </inkml:context>
    <inkml:brush xml:id="br0">
      <inkml:brushProperty name="width" value="0.05" units="cm"/>
      <inkml:brushProperty name="height" value="0.05" units="cm"/>
    </inkml:brush>
  </inkml:definitions>
  <inkml:trace contextRef="#ctx0" brushRef="#br0">231 14 14531,'-6'2'160,"1"-1"-1,0 1 1,0 1-1,0-1 0,0 1 1,1 0-1,-1 0 1,1 0-1,-1 1 1,1-1-1,-4 6 1,-4 2 115,-9 7 302,1 2 0,0 0 0,-23 33 1,36-44-437,1 0-1,0 0 1,1 1 0,0 0 0,0 0 0,1 1 0,0-1 0,1 1 0,0 0-1,1 0 1,-1 17 0,2-27-107,1 1-1,0 0 0,0 0 1,0 0-1,1 0 1,-1 0-1,0 0 1,1 0-1,-1 0 1,1 0-1,0 0 1,-1 0-1,1 0 0,0-1 1,0 1-1,0 0 1,1-1-1,-1 1 1,0-1-1,1 1 1,-1-1-1,2 2 0,0-2 7,-1 0 0,1 1 0,0-1 0,-1-1 0,1 1 0,0 0-1,0-1 1,0 1 0,-1-1 0,1 0 0,0 0 0,0 0 0,5-1-1,1 0 60,0-1-1,0 0 0,0-1 1,-1 0-1,1-1 0,-1 1 1,1-2-1,10-6 1,-11 3-49,1 1 1,-1-1-1,-1-1 1,0 1-1,0-1 1,0-1-1,-1 1 1,-1-1-1,0 0 1,0 0-1,-1-1 1,0 1-1,0-1 1,-2 0-1,1 0 1,-1 0-1,-1 0 1,0-1-1,0 1 1,-2 0-1,1-1 1,-1 1-1,-1 0 1,-3-15 0,4 23-116,0-1 0,-1 0 0,1 0 0,-1 1 0,0-1 0,0 1 0,0-1 0,0 1 0,-1 0 0,1 0 0,-1 0 0,0 0 0,0 0 0,0 1 0,-5-4 0,6 5 0,1 1 1,0-1-1,-1 0 1,1 1-1,-1-1 0,0 1 1,1 0-1,-1-1 1,1 1-1,-1 0 0,1 0 1,-1 0-1,0 0 1,1 0-1,-1 1 0,-2 0 1,2 0-34,0 0 0,-1 0 0,1 0 0,0 0 0,1 1 0,-1-1 1,0 1-1,0-1 0,1 1 0,-1 0 0,0-1 0,1 1 0,0 0 0,-2 4 0,1-5 28,1 2 0,0-1 0,0 0 0,0 0 0,0 0 0,0 0 0,1 1 0,-1-1 0,0 0 0,1 1 0,0-1 0,0 0 0,0 1 0,0-1 0,0 0 0,0 1 0,0-1 0,1 0 0,-1 1 0,1-1 0,0 0 0,-1 1-1,1-1 1,0 0 0,0 0 0,2 2 0,17 10-375</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44.518"/>
    </inkml:context>
    <inkml:brush xml:id="br0">
      <inkml:brushProperty name="width" value="0.05" units="cm"/>
      <inkml:brushProperty name="height" value="0.05" units="cm"/>
    </inkml:brush>
  </inkml:definitions>
  <inkml:trace contextRef="#ctx0" brushRef="#br0">203 142 15163,'-18'12'361,"0"1"0,1 0-1,1 1 1,0 1-1,1 1 1,1 0 0,0 1-1,1 1 1,1 0 0,0 0-1,-13 32 1,22-44-248,1 0 1,0 0-1,1 0 1,-1 0-1,0 12 1,2-16-81,0-1 0,0 1 1,0 0-1,0-1 0,0 1 0,0-1 1,1 1-1,-1 0 0,1-1 1,-1 1-1,1-1 0,-1 1 1,1-1-1,0 1 0,0-1 1,0 0-1,0 1 0,0-1 1,0 0-1,0 0 0,0 0 1,0 0-1,0 0 0,1 0 1,-1 0-1,0 0 0,1 0 1,1 0-1,2 1 24,0-1 0,0 0 0,0-1 1,0 1-1,0-1 0,0 0 0,0-1 0,0 1 1,0-1-1,0 0 0,0 0 0,0 0 1,0-1-1,-1 0 0,1 0 0,6-3 0,5-4 75,0 0 0,-1-2-1,19-15 1,-8 3 3,0-1 0,-2-1 1,-1-1-1,24-36 0,-32 40-182,-1-1 0,-1 0-1,-1-1 1,-1 0 0,-2-1 0,9-31-1,-17 55 35,-1-1 0,1 1 0,-1-1-1,0 1 1,0-1 0,0 0 0,1 1-1,-2-1 1,1 1 0,0-1 0,0 1-1,-1-4 1,1 5 6,0 0 0,-1 0 0,1-1 0,0 1 0,0 0 0,-1 0 0,1 0 0,0-1 0,0 1 0,-1 0 0,1 0 0,0 0 0,-1 0 0,1 0 0,0 0 0,-1 0-1,1 0 1,0 0 0,-1 0 0,1 0 0,0 0 0,0 0 0,-1 0 0,1 0 0,0 0 0,-1 0 0,1 0 0,0 0 0,-1 0 0,1 0 0,0 0 0,-1 1 0,1-1 0,0 0 0,-1 0 0,-3 3-32,0 0 1,0 1-1,0-1 1,0 1-1,1-1 1,-5 7-1,-13 18 68,1 1-1,2 1 0,-16 36 0,25-46 51,0 1 0,2 0 0,0 1-1,1-1 1,2 1 0,-3 23 0,7-41-49,0 1 0,0 0 1,0-1-1,0 1 1,1 0-1,0-1 1,0 1-1,0-1 0,3 10 1,-2-12-18,-1 0 0,0 0 1,0-1-1,1 1 0,-1 0 0,1 0 0,-1-1 1,1 1-1,0-1 0,0 1 0,-1-1 0,1 0 1,0 0-1,0 1 0,0-1 0,1-1 0,-1 1 1,0 0-1,0-1 0,0 1 0,1-1 1,1 1-1,4-1 2,0 0 1,0-1-1,0 0 1,0 0-1,-1 0 1,1-1-1,0-1 1,-1 1-1,1-1 1,-1 0-1,0-1 1,0 0-1,0 0 1,-1 0-1,7-6 0,10-9 12,-1 0 0,32-37 0,-39 39-53,-1 1 0,-1-2-1,-1 0 1,0 0 0,-1-1 0,13-31 0,-21 38-39,-5 11-27,-10 18-28,2 1 93,0 1-1,-6 22 1,13-34 42,1 1 0,0-1 0,0 1 0,0-1-1,1 1 1,1 0 0,-1-1 0,1 1 0,2 10-1,-2-16-1,0-1-1,0 1 0,1 0 0,-1-1 1,1 1-1,0 0 0,-1-1 0,1 1 0,0-1 1,0 1-1,0-1 0,0 1 0,0-1 1,0 0-1,0 1 0,1-1 0,-1 0 1,0 0-1,1 0 0,-1 0 0,3 1 0,-1-1 10,0 0-1,-1-1 0,1 1 0,0 0 0,0-1 0,0 0 0,0 0 0,0 0 0,0 0 0,0 0 0,5-2 0,3-1 35,1 0-1,0-1 1,-1-1-1,0 0 1,12-7-1,-2 0 53,0-2 0,38-32 0,-49 36-118,0 0 1,-1 0-1,0 0 1,0-2-1,-1 1 1,12-22 0,-20 33 7,0 0 0,0 0-1,0 0 1,0-1 0,0 1 0,0 0 0,0 0 0,0 0 0,0 0 0,1 0 0,-1 0 0,0 0 0,0 0 0,0 0 0,0 0 0,0-1 0,0 1 0,0 0 0,0 0 0,0 0 0,0 0 0,0 0 0,0 0 0,0 0 0,0 0 0,0-1 0,0 1 0,0 0 0,0 0 0,0 0 0,0 0 0,0 0 0,0 0-1,0 0 1,0-1 0,0 1 0,0 0 0,0 0 0,0 0 0,0 0 0,0 0 0,0 0 0,0 0 0,-1 0 0,1 0 0,0-1 0,0 1 0,0 0 0,0 0 0,0 0 0,0 0 0,0 0 0,0 0 0,0 0 0,-1 0 0,-6 4-57,-10 11-7,6-2-42,0 1-1,1 1 1,1 0 0,0 0 0,1 1-1,0 0 1,2 1 0,0 0 0,0 0 0,2 0-1,0 0 1,-2 27 0,6-39 16,0 0 0,0-1 0,0 1 0,1-1 0,0 1 0,2 7 0,-3-10 73,1-1 1,-1 0-1,1 0 1,-1 1-1,1-1 1,0 0-1,0 0 1,0 0-1,-1 0 1,1 0-1,0 0 1,0 0-1,1 0 1,-1 0-1,0-1 0,0 1 1,0 0-1,0-1 1,1 1-1,-1 0 1,0-1-1,1 0 1,-1 1-1,0-1 1,1 0-1,1 1 1,27-7-410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53:57.939"/>
    </inkml:context>
    <inkml:brush xml:id="br0">
      <inkml:brushProperty name="width" value="0.05" units="cm"/>
      <inkml:brushProperty name="height" value="0.05" units="cm"/>
    </inkml:brush>
  </inkml:definitions>
  <inkml:trace contextRef="#ctx0" brushRef="#br0">591 142 11987,'-17'-10'784,"-16"-1"-672,-4-4-56,-10 1 80,-3-2-48,-6 0-64,-2 4-40,-5-1-760,-8 0 712,-7 1-112,-2 2-72</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45.104"/>
    </inkml:context>
    <inkml:brush xml:id="br0">
      <inkml:brushProperty name="width" value="0.05" units="cm"/>
      <inkml:brushProperty name="height" value="0.05" units="cm"/>
    </inkml:brush>
  </inkml:definitions>
  <inkml:trace contextRef="#ctx0" brushRef="#br0">0 97 15235,'2'-2'212,"0"0"0,-1 0 0,1 0-1,0 0 1,0 0 0,0 1 0,0-1 0,0 1-1,1-1 1,-1 1 0,4-2 0,-1 0 180,15-8 330,0 0 0,1 2 0,0 0 0,0 2 0,0 0 0,1 1 0,34-4 0,-55 9-687,1 1 0,0 0 0,-1 0 0,1 0 0,0 0-1,-1 0 1,1 0 0,0 0 0,-1 0 0,1 1 0,0-1 0,-1 1 0,1-1 0,-1 1-1,1 0 1,2 1 0,-4-2-23,1 1 0,-1 0 0,1-1-1,-1 1 1,0 0 0,1-1 0,-1 1 0,0 0-1,1 0 1,-1-1 0,0 1 0,0 0 0,0 0-1,0 0 1,0-1 0,0 1 0,0 0 0,0 0 0,0 0-1,0-1 1,0 1 0,0 0 0,-1 1 0,-2 4 1,1 0 0,-1-1 0,0 1 1,-1-1-1,1 1 0,-8 7 1,-73 76-4,46-50 5,-44 57 1,77-90-18,1-1-1,1 1 1,-1 0 0,1 1 0,0-1-1,-2 7 1,4-11 2,1-1 1,0 0-1,-1 0 0,1 1 0,0-1 1,0 0-1,0 1 0,0-1 1,0 0-1,0 1 0,0-1 0,0 0 1,1 1-1,-1-1 0,1 0 1,-1 1-1,0-1 0,1 0 0,0 0 1,-1 0-1,1 1 0,0-1 1,0 0-1,0 0 0,-1 0 0,1 0 1,0 0-1,0-1 0,0 1 1,1 0-1,-1 0 0,0-1 0,0 1 1,0 0-1,0-1 0,3 1 1,4 1 9,0 0 0,0 0 0,0-1 0,0 0 0,0-1 0,0 0 0,0 0 0,15-2 0,65-17 115,-77 16-110,5-1-18,83-23 38,-84 22-244,0 0 0,-1-2 1,0 0-1,18-11 0,-30 17 170,-1 0-1,1 0 1,0 0-1,-1 0 1,1-1-1,-1 1 1,1 0-1,-1-1 1,0 1-1,1-1 1,-1 1-1,0-1 1,0 0-1,0 1 1,0-1-1,-1 0 1,1 0-1,0 1 1,-1-1-1,1 0 1,-1 0-1,0 0 1,1 0-1,-1 0 1,0 0-1,0 0 1,0 0-1,-1 0 1,1 0-1,0 0 1,-1 0-1,1 0 1,-1 1-1,0-1 0,0 0 1,1 0-1,-1 1 1,0-1-1,-1 0 1,1 1-1,0-1 1,0 1-1,-1-1 1,-1 0-1,-30-29-554</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45.537"/>
    </inkml:context>
    <inkml:brush xml:id="br0">
      <inkml:brushProperty name="width" value="0.05" units="cm"/>
      <inkml:brushProperty name="height" value="0.05" units="cm"/>
    </inkml:brush>
  </inkml:definitions>
  <inkml:trace contextRef="#ctx0" brushRef="#br0">1 239 15795,'30'7'1889,"19"-11"-1025,5-6-368,8-8 864,2-2-423,-1-5-937,-3-4 400,-5-5-344,-8-1-184</inkml:trace>
  <inkml:trace contextRef="#ctx0" brushRef="#br0" timeOffset="1">521 1 14075,'-17'39'1888,"2"1"-1071,0 0-281,2 0 1384,3 2-984,4-5-104,3-4-303,2-6-89,6-11-208,5-6-152,5-10-424,1-7-296,-2-11 544,-3-7-113,2-13-55</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46.233"/>
    </inkml:context>
    <inkml:brush xml:id="br0">
      <inkml:brushProperty name="width" value="0.05" units="cm"/>
      <inkml:brushProperty name="height" value="0.05" units="cm"/>
    </inkml:brush>
  </inkml:definitions>
  <inkml:trace contextRef="#ctx0" brushRef="#br0">0 178 17060,'5'2'216,"-1"-1"0,1 0-1,-1 1 1,1-2 0,-1 1 0,1 0 0,0-1 0,-1 0 0,1 0 0,0-1 0,-1 1 0,1-1 0,-1 0 0,1 0 0,-1 0 0,1-1 0,-1 1 0,5-4 0,11-4 471,-1-2 0,26-17 0,-30 18-517,-1 0 1,-1 0 0,0-1-1,0-1 1,-1 0 0,20-27 0,-31 39-171,-1-1 0,0 1 1,1-1-1,-1 1 1,0-1-1,1 1 0,-1-1 1,0 0-1,1 1 1,-1-1-1,0 1 1,0-1-1,0 0 0,0 1 1,1-1-1,-1 0 1,0 1-1,0-1 0,0 0 1,0 1-1,-1-1 1,1 0-1,0 1 1,0-1-1,0 1 0,0-1 1,-1 0-1,1 0 1,-1 1-4,0-1 1,0 1 0,0 0 0,0-1-1,0 1 1,0 0 0,0 0-1,0 0 1,0 0 0,1 0 0,-1 0-1,0 0 1,0 0 0,0 0 0,0 0-1,0 1 1,0-1 0,0 0 0,0 1-1,1-1 1,-1 1 0,-1 0 0,-9 5-18,0 0 0,0 1 1,1 0-1,0 1 1,0 0-1,1 1 0,-10 11 1,-4 7-31,-26 40-1,43-60 49,2 0 0,-1 1-1,1-1 1,0 1 0,1 0 0,0 0 0,0 0-1,0 0 1,1 1 0,1-1 0,-2 12-1,3-20 4,0 1-1,0 0 1,0 0-1,0 0 1,0 0-1,1-1 1,-1 1-1,0 0 0,0 0 1,1 0-1,-1-1 1,0 1-1,1 0 1,-1 0-1,1-1 0,-1 1 1,1 0-1,-1-1 1,1 1-1,-1-1 1,1 1-1,0 0 0,-1-1 1,2 1-1,0 0 2,-1-1-1,1 1 0,0-1 0,-1 0 1,1 0-1,-1 1 0,1-1 1,0 0-1,-1-1 0,1 1 0,-1 0 1,3-1-1,3 0 4,0-2 0,0 1 0,-1-1 1,12-5-1,6-7-51,-1-2 0,0 0 0,-1-1 0,-1-1 0,-1-1 0,-1-1 0,18-24 0,-41 52 19,1 1 1,1-1-1,-1 0 1,1 1-1,1-1 1,-1 1-1,1 0 1,1 0 0,-1-1-1,1 1 1,1 0-1,1 14 1,-1-19 44,0 1 1,0-1 0,0 0 0,0 0-1,0 0 1,1 0 0,-1 0-1,1 0 1,0 0 0,0 0 0,0-1-1,0 1 1,0-1 0,1 0 0,-1 1-1,1-1 1,4 3 0,-3-3 10,0 0 0,1-1 0,-1 1 0,0-1 0,1 0-1,-1 0 1,0 0 0,1-1 0,-1 0 0,1 0 0,7-1 0,2-1 37,-1 0 1,0-1-1,0-1 0,0-1 1,0 1-1,-1-2 0,20-11 1,-16 7-34,-1-1 0,0 0 0,-1-2 1,25-26-1,-32 31-45,0 0 1,-1 0-1,-1 0 1,1-1-1,-1 0 0,-1 0 1,0 0-1,0-1 1,0 0-1,2-15 0,-6 24 7,1 0-1,-1 0 1,0 0-1,0 0 1,0 0-1,1 0 1,-1 0-1,0 0 1,0 0-1,0 0 1,-1 0-1,1 0 1,0 0-1,0 0 1,-1 0-1,1 0 1,0 0-1,-1 0 1,1 0-1,-1 0 1,1 0-1,-1 1 1,0-1-1,1 0 1,-2-1-1,1 2 0,0-1 0,-1 1 0,1 0 1,0 0-1,0-1 0,-1 1 0,1 0 0,0 0 0,0 0 0,-1 0 0,1 1 0,0-1 0,0 0 0,0 1 1,-1-1-1,1 0 0,-2 2 0,-4 1-8,0 1 0,1-1 1,-1 2-1,0-1 0,-6 7 0,6-4 12,0 1 1,0 0-1,1 0 0,0 0 0,1 1 1,0 0-1,-6 15 0,10-21 8,-1 1 0,1-1-1,1 0 1,-1 1 0,0-1 0,1 0 0,0 1-1,0-1 1,0 1 0,0-1 0,1 6-1,0-7 2,0 0-1,-1 0 1,1 0-1,0-1 0,0 1 1,0 0-1,1 0 1,-1-1-1,0 1 0,1 0 1,-1-1-1,1 0 0,-1 1 1,1-1-1,0 0 1,-1 0-1,1 0 0,0 0 1,0 0-1,3 1 1,4 1 0,0-1 0,0 0-1,0 0 1,0-1 0,1 0 0,-1-1 0,1 0 0,-1-1 0,0 1 0,13-4 0,15-4-78,41-15 0,-69 20 51,38-14-96,-34 11 51,0 1 0,1 0 0,0 1 0,0 0-1,0 2 1,22-3 0,-35 5 62,1 0-1,-1 0 0,0 0 1,0 0-1,1 0 1,-1 0-1,0 0 0,0 1 1,0-1-1,1 0 1,-1 1-1,0-1 1,0 1-1,0 0 0,0-1 1,0 1-1,0 0 1,0-1-1,0 1 0,0 0 1,0 0-1,0 0 1,-1 0-1,1 0 1,0 0-1,0 0 0,-1 0 1,1 0-1,-1 0 1,1 0-1,-1 1 0,1 1 1,-1 2 28,1 1 0,-1 0-1,-1-1 1,1 1 0,-1 0 0,-1 5 0,-2 21 126,4-29-127,1 1 0,-1-1 0,1 0 0,0 1-1,0-1 1,0 0 0,0 0 0,0 0 0,1 0 0,-1 0 0,1 0 0,0 0 0,0 0 0,0-1 0,4 5 0,-2-4 9,0 1 0,1-1 0,-1 0 0,1 0 0,0 0 0,0-1 0,0 0 0,0 0 0,6 2 0,-2-2-101,1 0 0,-1-1 1,1 1-1,-1-2 1,1 1-1,0-2 0,-1 1 1,1-1-1,-1 0 0,1-1 1,9-3-1,-18 4 15,1 1 0,0-1-1,-1 0 1,1 0 0,-1 0 0,1 0-1,-1 0 1,1 0 0,-1 0 0,1 0-1,-1-1 1,0 1 0,0-1-1,0 1 1,0-1 0,2-2 0,-1-1-19,-1 1 1,1-1 0,-1 0-1,0 0 1,0-8 0,2-22-372</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46.635"/>
    </inkml:context>
    <inkml:brush xml:id="br0">
      <inkml:brushProperty name="width" value="0.05" units="cm"/>
      <inkml:brushProperty name="height" value="0.05" units="cm"/>
    </inkml:brush>
  </inkml:definitions>
  <inkml:trace contextRef="#ctx0" brushRef="#br0">22 52 18836,'-9'-19'1968,"-1"6"-1455,7 3-249,5 2 864,9 6-864,2 2-408,6 4 832,-1 6-712,-3 5-96,0 3-32</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47.067"/>
    </inkml:context>
    <inkml:brush xml:id="br0">
      <inkml:brushProperty name="width" value="0.05" units="cm"/>
      <inkml:brushProperty name="height" value="0.05" units="cm"/>
    </inkml:brush>
  </inkml:definitions>
  <inkml:trace contextRef="#ctx0" brushRef="#br0">110 1 17780,'3'1'1592,"4"14"-952,1 2-224,0 14 705,1 11-209,-2 17-272,0 8-96,-3 9-128,-1 3-96,-3 3-264,-1 1-144,-5-4-560,0-6-368,2-17 824,0-12-160,1-14-152</inkml:trace>
  <inkml:trace contextRef="#ctx0" brushRef="#br0" timeOffset="0.17">33 1179 17564,'-16'29'1824,"6"-12"-1176,3-4-288,7-5 1321,3 0-1017,4-6 96,6 4-552,3-3-160,1-3 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3:18.190"/>
    </inkml:context>
    <inkml:brush xml:id="br0">
      <inkml:brushProperty name="width" value="0.05" units="cm"/>
      <inkml:brushProperty name="height" value="0.05" units="cm"/>
    </inkml:brush>
  </inkml:definitions>
  <inkml:trace contextRef="#ctx0" brushRef="#br0">69 12 14363,'10'-11'1380,"-3"11"240,-6 2-1434,0 0-1,0 0 1,-1 0-1,1 0 0,0 0 1,-1 0-1,0 0 1,1 0-1,-1 0 0,0 0 1,0 3-1,-8 272 2840,2-179-2694,1 16-191,-13 170-219,18-283 32,0-1 0,0 1 0,0-1-1,0 1 1,0-1 0,0 1 0,0-1 0,0 1 0,0-1 0,0 1 0,0-1-1,-1 1 1,1-1 0,0 0 0,0 1 0,0-1 0,-1 1 0,1-1-1,0 0 1,0 1 0,-1-1 0,1 1 0,0-1 0,-1 0 0,1 1 0,0-1-1,-2 0 1,-6-9-636,-10-34 184,14 34 340,-15-39-357</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3:18.592"/>
    </inkml:context>
    <inkml:brush xml:id="br0">
      <inkml:brushProperty name="width" value="0.05" units="cm"/>
      <inkml:brushProperty name="height" value="0.05" units="cm"/>
    </inkml:brush>
  </inkml:definitions>
  <inkml:trace contextRef="#ctx0" brushRef="#br0">1 198 12371,'5'-10'567,"1"0"0,0 0 1,0 1-1,1-1 0,0 1 1,1 1-1,0-1 0,0 1 1,15-10-1,-3 3 127,0 2 0,1 0 0,33-14 0,-42 21-611,1 2 0,-1-1 0,0 2-1,1 0 1,0 0 0,0 1 0,0 0 0,0 2-1,0-1 1,14 2 0,-20 0-67,0 0 0,0 1 0,0 0-1,-1 0 1,1 0 0,-1 1 0,1 0 0,-1 0 0,0 0 0,0 1 0,0 0 0,-1 0 0,1 1-1,-1 0 1,0-1 0,0 2 0,-1-1 0,0 1 0,0-1 0,5 10 0,-5-8 56,-1 0 1,-1 0 0,1 1-1,-1-1 1,0 1 0,-1 0-1,0-1 1,0 1 0,-1 0-1,0 0 1,0 0 0,-1-1 0,0 1-1,0 0 1,-1 0 0,0-1-1,0 1 1,-1-1 0,-4 9-1,-1 2 122,-2 0 0,0-1 0,0-1 0,-2 0 0,0 0 0,-22 20 0,24-25-146,-1-2 1,0 1-1,-19 10 0,25-17-208,1 0 0,-1 0 0,0-1-1,0 0 1,0 0 0,0-1 0,0 1-1,0-1 1,0 0 0,-1 0 0,1-1-1,-11 0 1,1-5-1089,15 5 1222,-1 0 0,1 0 0,0 0 0,0-1 0,-1 1 0,1 0 0,0 0 0,-1 0 0,1 0 0,0-1 0,0 1-1,-1 0 1,1 0 0,0-1 0,0 1 0,0 0 0,0-1 0,-1 1 0,1 0 0,0 0 0,0-1 0,0 1 0,0 0 0,0-1 0,0 1-1,0 0 1,0-1 0,0 1 0,0 0 0,0-1 0,0 1 0,0 0 0,0-1 0,0 1 0,0 0 0,0-1 0,0 1 0,0 0 0,0-1-1,1 1 1,-1 0 0,0 0 0,0-1 0,1 1 0,8-6-800</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3:19.336"/>
    </inkml:context>
    <inkml:brush xml:id="br0">
      <inkml:brushProperty name="width" value="0.05" units="cm"/>
      <inkml:brushProperty name="height" value="0.05" units="cm"/>
    </inkml:brush>
  </inkml:definitions>
  <inkml:trace contextRef="#ctx0" brushRef="#br0">248 51 16371,'0'-7'748,"-2"-25"1362,2 31-2062,0 1 0,0-1 1,0 1-1,0-1 0,0 1 0,0-1 0,0 1 0,-1 0 0,1-1 0,0 1 1,0-1-1,0 1 0,-1-1 0,1 1 0,0 0 0,-1-1 0,1 1 1,0 0-1,-1-1 0,1 1 0,0 0 0,-1-1 0,1 1 0,-1 0 1,1 0-1,-1-1 0,1 1 0,-1 0 0,1 0 0,0 0 0,-1 0 1,1 0-1,-1 0 0,1 0 0,-1-1 0,1 1 0,-1 1 0,1-1 1,-1 0-1,1 0 0,-1 0 0,1 0 0,-1 0 0,1 0 0,-1 0 1,1 1-1,0-1 0,-1 0 0,1 0 0,-1 1 0,1-1 0,0 0 1,-1 1-1,-16 11 180,1 0 0,1 1 0,0 1 0,1 0 0,-17 23 1,-55 87 18,84-121-241,-3 5 23,0-1 0,0 1 0,1 0 0,-5 17 0,8-23-25,0 0 0,1 0 0,0 1 0,-1-1 0,1 1 0,0-1 0,0 0 0,0 1 1,1-1-1,-1 0 0,0 1 0,1-1 0,0 0 0,-1 0 0,1 1 0,0-1 0,0 0 0,1 0 0,-1 0 0,0 0 0,0 0 0,1 0 0,2 3 0,1-1-4,-1 0 1,0 0-1,1-1 1,0 1-1,0-1 0,0 0 1,0 0-1,0 0 0,1-1 1,-1 0-1,1 0 0,0 0 1,0-1-1,-1 0 1,11 1-1,-9-2 4,0-1-1,0 1 1,0-1 0,0-1 0,-1 1-1,1-1 1,0 0 0,-1-1-1,1 0 1,-1 0 0,11-6 0,-7 1 66,0 1 1,0-1 0,0-1-1,-1 0 1,-1 0 0,0 0-1,0-1 1,-1-1 0,0 1 0,0-1-1,-1 0 1,-1-1 0,0 1-1,4-16 1,-6 3 279,-5 21-170,-5 13-159,2 0-50,0 0 0,1 0 0,0 1 0,0-1 1,1 1-1,1 0 0,-2 18 0,4-28 25,0 0 1,0-1-1,0 1 0,0 0 0,0 0 1,1-1-1,-1 1 0,0 0 1,0 0-1,1-1 0,-1 1 0,1 0 1,-1-1-1,0 1 0,1-1 0,-1 1 1,1 0-1,-1-1 0,1 1 1,0-1-1,-1 1 0,1-1 0,-1 0 1,1 1-1,1 0 0,0-1-1,0 1 0,0-1 0,0 1 0,0-1 0,0 0 0,0 0 0,0 0 0,0 0 0,4 0 0,5-3-3,0 1-1,19-8 1,-23 8 5,19-8-8,62-17-4,-77 24 15,0 1 1,1 0-1,-1 1 0,1 0 1,20 2-1,-29-1 4,0 1 0,0-1-1,0 1 1,0 0 0,0 0-1,0 1 1,0-1 0,0 0 0,0 1-1,0 0 1,-1-1 0,1 1-1,-1 0 1,0 1 0,1-1-1,-1 0 1,0 1 0,0-1 0,0 1-1,-1-1 1,1 1 0,0 0-1,-1 0 1,0 0 0,0 0-1,0 0 1,0 0 0,0 0-1,-1 0 1,1 0 0,-1 1 0,0-1-1,0 0 1,0 5 0,0-8 5,0 0 0,0 1 0,0-1 0,0 0 0,0 0 0,0 0 0,0 0 0,0 0 0,0 0 0,0 0 0,0 1 0,0-1 0,0 0 0,0 0 0,0 0 0,0 0 0,0 0 0,0 0 0,0 0 0,0 0 1,0 1-1,0-1 0,0 0 0,0 0 0,-1 0 0,1 0 0,0 0 0,0 0 0,0 0 0,0 0 0,0 0 0,0 1 0,0-1 0,0 0 0,0 0 0,0 0 0,0 0 0,-1 0 0,1 0 0,0 0 0,0 0 0,0 0 0,0 0 0,0 0 1,0 0-1,0 0 0,-1 0 0,1 0 0,0 0 0,0 0 0,0 0 0,0 0 0,0 0 0,0 0 0,0 0 0,0 0 0,-1 0 0,1 0 0,0 0 0,0 0 0,0 0 0,0-1 0,-7-7 313,-4-13 10,-2-14 87,3 12-312,2 0 0,0-1 0,-4-27-1,12 51-107,0-1-1,0 1 0,0 0 0,0 0 0,0-1 0,0 1 0,0 0 0,0 0 1,1 0-1,-1-1 0,0 1 0,0 0 0,0 0 0,0 0 0,0 0 0,1-1 1,-1 1-1,0 0 0,0 0 0,0 0 0,0 0 0,1 0 0,-1-1 0,0 1 1,0 0-1,1 0 0,-1 0 0,0 0 0,0 0 0,0 0 0,1 0 0,-1 0 1,0 0-1,0 0 0,1 0 0,-1 0 0,0 0 0,0 0 0,1 0 0,12 1-124,-8 0 59,8-1-135,0-1 1,-1-1-1,1 1 0,0-2 0,-1 0 0,0-1 0,1 0 0,-1 0 0,-1-1 0,1-1 0,13-9 0,18-16-274</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3:20.215"/>
    </inkml:context>
    <inkml:brush xml:id="br0">
      <inkml:brushProperty name="width" value="0.05" units="cm"/>
      <inkml:brushProperty name="height" value="0.05" units="cm"/>
    </inkml:brush>
  </inkml:definitions>
  <inkml:trace contextRef="#ctx0" brushRef="#br0">16 0 13795,'16'18'2136,"-9"7"-999,-6 7-489,-2 1 2280,-2 0-1815,-1-2-1073,-2-3 1736,-1-14-1552,-3-7-32,1-11-104</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3:20.585"/>
    </inkml:context>
    <inkml:brush xml:id="br0">
      <inkml:brushProperty name="width" value="0.05" units="cm"/>
      <inkml:brushProperty name="height" value="0.05" units="cm"/>
    </inkml:brush>
  </inkml:definitions>
  <inkml:trace contextRef="#ctx0" brushRef="#br0">1 28 18252,'7'14'1776,"-6"-4"-1168,-1-6 865,2-5-729,2-10-1056,-1-1 528,-6-2-288,-3-3-112</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53:59.418"/>
    </inkml:context>
    <inkml:brush xml:id="br0">
      <inkml:brushProperty name="width" value="0.05" units="cm"/>
      <inkml:brushProperty name="height" value="0.05" units="cm"/>
    </inkml:brush>
  </inkml:definitions>
  <inkml:trace contextRef="#ctx0" brushRef="#br0">1350 437 9202,'-9'2'54,"-253"74"1616,218-60-1308,0 1 0,2 2 1,-74 47-1,103-58-415,0 2 0,1 0 0,0 0 1,1 1-1,0 1 0,1 0 0,0 0 1,1 1-1,0 0 0,1 1 0,-11 25 1,16-30-119,-1 1-1,2 0 1,-1-1 0,1 1 0,1 1 0,0-1 0,0 0-1,1 0 1,0 0 0,1 0 0,0 1 0,1-1 0,0 0 0,0 0-1,1-1 1,0 1 0,1 0 0,9 16 0,-3-10-96,1-1 1,0-1 0,1 0-1,1 0 1,0-1 0,0-1-1,2 0 1,20 13-1,20 9 34,60 27-1,-100-53 300,179 83 1109,2-8 0,5-8 1,2-10-1,3-8 0,375 52 1,91-46-947,7-28-281,-246-15 4,663 27 35,2-42 434,1140-122 398,-880-33-874,-844 86-1,66-25 32,-518 75 98,-1-2 0,-1-3 0,0-2 0,100-53 0,-150 68-43,-1 0 0,0 0 0,0 0-1,0-2 1,-1 1 0,0-1 0,0 0 0,11-16 0,-16 20-27,-1-1 0,1 0 0,-1 0 1,0 1-1,0-1 0,0 0 0,-1-1 0,1 1 0,-1 0 1,-1 0-1,1-1 0,-1 1 0,0 0 0,0-1 0,0 1 0,-1 0 1,0 0-1,0-1 0,0 1 0,-3-7 0,-2-1-21,0 1-1,-1 0 1,0 1-1,-1 0 1,0 0-1,-13-14 1,-64-56-107,77 74 111,-49-42-85,-2 2 0,-3 4 0,-93-52-1,58 47-34,-180-66-1,-119 1 11,-1 25 161,-855-101 634,-14 91-335,-492 33-399,-5 95-9,307 99 20,9 72-70,543-73-130,624-93 162</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18.204"/>
    </inkml:context>
    <inkml:brush xml:id="br0">
      <inkml:brushProperty name="width" value="0.05" units="cm"/>
      <inkml:brushProperty name="height" value="0.05" units="cm"/>
    </inkml:brush>
  </inkml:definitions>
  <inkml:trace contextRef="#ctx0" brushRef="#br0">22 2 10474,'3'-1'1505,"-3"3"-25,-2 0-1040,2-1-336,-2 1-24,2-1-80,-6 4-48,3-1 48,-3-3 0,1 2-8</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26.090"/>
    </inkml:context>
    <inkml:brush xml:id="br0">
      <inkml:brushProperty name="width" value="0.05" units="cm"/>
      <inkml:brushProperty name="height" value="0.05" units="cm"/>
    </inkml:brush>
  </inkml:definitions>
  <inkml:trace contextRef="#ctx0" brushRef="#br0">62 13 17204,'-1'-12'1892,"-2"15"-949,-4 23 317,-12 77-661,4 1-1,-2 193 0,21-191-588,-3-91-10,1-1 1,1 0 0,0 0-1,1 0 1,6 15 0,-9-27 3,0 1 1,0-1 0,0 1 0,0-1-1,1 0 1,-1 0 0,1 0-1,-1 0 1,1 0 0,0 0 0,0 0-1,0 0 1,0-1 0,0 1 0,0-1-1,0 1 1,0-1 0,1 0-1,-1 0 1,0 0 0,4 1 0,-3-2 8,0 0 1,1 0-1,-1 0 1,0 0 0,0-1-1,1 1 1,-1-1 0,0 0-1,0 0 1,0 0 0,0 0-1,0-1 1,0 1-1,4-3 1,6-6 63,0 0 0,-1 0 0,0-1-1,-1-1 1,13-16 0,8-14 224,-2-1 0,-1-2 1,26-57-1,-38 65-38,-1-1 0,-2-1 0,-1-1-1,11-65 1,-23 98-212,0-1-1,-1 0 1,0 1 0,-1-12-1,1 18-46,0 1-1,0-1 1,0 1 0,0-1-1,0 0 1,-1 1 0,1-1-1,0 0 1,0 1-1,-1-1 1,1 1 0,0-1-1,0 1 1,-1-1-1,1 1 1,-1-1 0,1 1-1,0-1 1,-1 1 0,1-1-1,-1 1 1,1 0-1,-1-1 1,0 1 0,0 0-4,0 0 1,0 0-1,0 1 1,0-1-1,0 1 1,0-1-1,0 1 1,0-1 0,0 1-1,0-1 1,0 1-1,0 0 1,1-1-1,-1 1 1,0 0-1,0 0 1,1 0-1,-1 0 1,1 0 0,-2 1-1,-4 8-16,0 0-1,0 1 1,1 0 0,0 0-1,-6 23 1,-12 64-87,22-93 99,-7 40-26,-4 57 0,11-86-125,0 0 1,2 0 0,0 0-1,1-1 1,0 1-1,1 0 1,7 18 0,-8-28 27,1 0 1,0 1 0,0-2-1,1 1 1,-1 0 0,1-1-1,0 1 1,1-1 0,-1 0-1,1-1 1,0 1 0,0-1-1,1 0 1,8 5 0,22 7-441</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26.459"/>
    </inkml:context>
    <inkml:brush xml:id="br0">
      <inkml:brushProperty name="width" value="0.05" units="cm"/>
      <inkml:brushProperty name="height" value="0.05" units="cm"/>
    </inkml:brush>
  </inkml:definitions>
  <inkml:trace contextRef="#ctx0" brushRef="#br0">45 10 17524,'2'-1'150,"-1"0"1,1 0 0,0 0-1,0 0 1,0 0 0,0 0-1,1 0 1,-1 1 0,0-1-1,3 0 1,-4 2-120,0-1 0,-1 0-1,1 0 1,0 1 0,0-1 0,-1 0-1,1 1 1,0-1 0,-1 1 0,1-1-1,-1 1 1,1-1 0,0 1 0,-1-1 0,1 1-1,-1 0 1,1-1 0,-1 1 0,0 0-1,1-1 1,-1 1 0,0 0 0,1 0-1,-1-1 1,0 1 0,0 0 0,0 0-1,0-1 1,0 1 0,0 0 0,0 0-1,0 0 1,0-1 0,0 3 0,-1 24 672,0-1 1,-2 1-1,-9 37 1,3-16-392,-10 56 191,4-29 175,-8 116 1,23-188-664,1 40 245,-1-40-231,0 0 0,1-1-1,0 1 1,-1 0-1,1-1 1,0 1-1,0 0 1,1-1 0,-1 1-1,0-1 1,1 1-1,2 2 1,-4-5-16,1 1 0,0 0 0,0 0 0,-1-1 0,1 1 0,0-1 0,0 1 1,0-1-1,0 1 0,0-1 0,0 1 0,0-1 0,0 0 0,0 0 0,0 1 0,0-1 0,0 0 0,0 0 0,0 0 1,0 0-1,0 0 0,0 0 0,0 0 0,0-1 0,0 1 0,0 0 0,1-1 0,24-15 199,-25 15-203,22-18 171,-2 0 0,0-2 0,25-31 1,49-78 380,-75 101-442,22-28 43,55-87-1316,-95 142 1046,-1 1 1,0 0-1,-1-1 0,1 1 1,0-1-1,0 0 0,-1 1 0,1-1 1,-1 0-1,1 1 0,-1-1 1,0 0-1,0 1 0,1-1 0,-1 0 1,0 0-1,-1 1 0,1-1 1,0 0-1,-1-2 0,-4 0-592</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26.924"/>
    </inkml:context>
    <inkml:brush xml:id="br0">
      <inkml:brushProperty name="width" value="0.05" units="cm"/>
      <inkml:brushProperty name="height" value="0.05" units="cm"/>
    </inkml:brush>
  </inkml:definitions>
  <inkml:trace contextRef="#ctx0" brushRef="#br0">5 201 19596,'-4'40'1993,"7"-1"-1337,1-6-272,6-7 1016,3-4-600,1-4-80,2-5-455,4-18-217,0-9-48</inkml:trace>
  <inkml:trace contextRef="#ctx0" brushRef="#br0" timeOffset="1">746 0 23221,'-7'13'1632,"-2"0"-1816,2-1-464,6-7 888,1-2-136,5-3-248</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27.358"/>
    </inkml:context>
    <inkml:brush xml:id="br0">
      <inkml:brushProperty name="width" value="0.05" units="cm"/>
      <inkml:brushProperty name="height" value="0.05" units="cm"/>
    </inkml:brush>
  </inkml:definitions>
  <inkml:trace contextRef="#ctx0" brushRef="#br0">2 22 19652,'-2'36'1929,"2"-17"-1289,0-12-312,3-13 888,3-2-1200,1-10-176,0 1 136,2-1-288,-2 2-144</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05.309"/>
    </inkml:context>
    <inkml:brush xml:id="br0">
      <inkml:brushProperty name="width" value="0.05" units="cm"/>
      <inkml:brushProperty name="height" value="0.05" units="cm"/>
    </inkml:brush>
  </inkml:definitions>
  <inkml:trace contextRef="#ctx0" brushRef="#br0">0 24 17636,'1'46'5262,"6"68"-4402,-6-101-817,7 54 106,-7-62-135,0 0 1,0 1-1,1-1 0,0 0 1,0 0-1,0-1 0,1 1 1,-1 0-1,1-1 0,4 5 1,-6-8 2,0 1 1,1-1 0,-1 0 0,1 1-1,-1-1 1,1 0 0,-1 0-1,1 0 1,0 0 0,0 0-1,0-1 1,-1 1 0,1 0-1,0-1 1,0 0 0,0 1-1,0-1 1,0 0 0,4 0-1,-3 0 27,0-1 0,1 0 0,-1 0 0,0 0-1,1 0 1,-1-1 0,0 1 0,0-1 0,0 0 0,4-3-1,1-2 88,1-1-1,-1 0 1,-1 0-1,0-1 0,0 0 1,6-9-1,-5 2 20,0 0 1,0 0-1,-2-1 0,0 0 0,-1 0 1,-1 0-1,0 0 0,1-27 0,-4 44-150,-1-1 0,0 0 0,0 0 0,0 1 0,1-1 0,-1 0 0,0 0 0,0 0 0,0 1 0,-1-1 0,1 0 0,0 0 0,0 1 0,0-1 0,0 0 0,-1 0 0,1 1 0,0-1 0,-1 0 0,1 1 0,0-1 0,-1 0 0,1 1 0,-1-1 0,0 0 0,0 1-7,1 1 0,-1-1 0,0 1 0,1-1 0,-1 1 0,1-1 0,-1 1 0,1 0 0,-1-1 0,1 1 0,-1 0-1,1-1 1,0 1 0,-1 0 0,1-1 0,0 1 0,0 0 0,-1 0 0,1-1 0,0 1 0,0 0 0,0 0 0,0 1 0,-1 4-42,0 0 1,1 0-1,0 0 1,0-1-1,0 1 0,1 0 1,0 0-1,2 10 1,-2-14 35,-1 0 0,1 0 0,0-1 0,0 1 0,0 0 0,0-1 0,0 1 0,0 0 0,0-1 0,0 0 0,1 1 0,-1-1 0,1 0 0,-1 1 0,1-1 0,-1 0 0,1 0 0,0 0 0,-1 0 0,1-1 0,0 1 0,0 0 0,-1-1 0,1 1 0,0-1 0,0 0 0,0 0 0,0 0 0,0 1 0,0-2 0,3 1 0,2-1-5,1 0 1,0-1-1,-1 0 0,1 0 1,-1-1-1,1 0 1,-1 0-1,7-5 1,6-4 5,24-21-1,-5 3 12,-39 30-1,0 1 1,0-1 0,0 0 0,0 0 0,0 0 0,0 0 0,0 0-1,0 0 1,0 0 0,0 0 0,0 0 0,0 0 0,0 0 0,0 1-1,0-1 1,0 0 0,0 0 0,1 0 0,-1 0 0,0 0 0,0 0-1,0 0 1,0 0 0,0 0 0,0 0 0,0 0 0,0 0 0,0 0-1,0 0 1,1 0 0,-1 0 0,0 0 0,0 0 0,0 0 0,0 0-1,0 0 1,0 0 0,0 0 0,0 0 0,0 0 0,1 0 0,-1 0 0,0 0-1,0 0 1,0 0 0,0 0 0,0 0 0,0 0 0,0 0 0,0-1-1,0 1 1,0 0 0,0 0 0,0 0 0,0 0 0,1 0 0,-1 0-1,0 0 1,0 0 0,0 0 0,0 0 0,0 0 0,0-1 0,0 1-1,0 0 1,-6 11-41,-16 22-2,15-22 19,5-9 21,-8 11-19,1 1-1,1 0 1,0 1 0,-11 28 0,19-43 22,0 1 0,0 0 0,0 0 0,0-1-1,0 1 1,0 0 0,0 0 0,0-1 0,0 1 0,0 0 0,0 0 0,0-1 0,1 1 0,-1 0 0,0-1 0,0 1 0,1 0 0,-1-1 0,1 1-1,-1 0 1,0-1 0,1 1 0,-1-1 0,1 1 0,0-1 0,-1 1 0,1-1 0,-1 1 0,1-1 0,0 1 0,-1-1 0,1 0 0,0 1 0,-1-1-1,1 0 1,0 0 0,0 0 0,-1 1 0,1-1 0,0 0 0,0 0 0,-1 0 0,1 0 0,0 0 0,1-1 0,38-2-10,-38 2 11,70-14-18,-48 8 39,0 1-1,1 2 0,-1 0 0,1 2 1,50 1-1,-67 3-35,-7-2 39,0 0 0,0 0 0,0 1 0,0-1 0,0 0 1,0 0-1,0 0 0,0 0 0,0 0 0,0 0 0,0 0 1,1-1-1,-1 1 0,0 0 0,1-1 0,-2 0 3,1 0-1,-1 0 0,0 0 0,0 0 1,0-1-1,0 1 0,0 0 1,0 0-1,0 0 0,0 0 0,0 0 1,-1-1-1,1 1 0,0 0 1,-1 0-1,1 0 0,-1 0 0,0-1 1,-20-48 562,13 33-728,1 1 0,1-1 0,-8-33 0,14 49 102,0 0 1,-1 0-1,1 1 0,0-1 0,0 0 1,1 0-1,-1 1 0,0-1 0,0 0 1,0 0-1,0 1 0,1-1 0,-1 0 1,0 0-1,1 1 0,-1-1 0,0 0 1,1 1-1,-1-1 0,1 0 0,-1 1 1,1-1-1,-1 1 0,1-1 0,0 1 1,-1-1-1,1 1 0,0 0 0,-1-1 1,1 1-1,0 0 0,0-1 0,-1 1 1,1 0-1,0 0 0,0 0 0,0-1 1,4 0-60,15-8-402</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05.863"/>
    </inkml:context>
    <inkml:brush xml:id="br0">
      <inkml:brushProperty name="width" value="0.05" units="cm"/>
      <inkml:brushProperty name="height" value="0.05" units="cm"/>
    </inkml:brush>
  </inkml:definitions>
  <inkml:trace contextRef="#ctx0" brushRef="#br0">2 6 14123,'-1'-3'3138,"1"3"-3072,0 0 1,0 0 0,14-2 2279,21 2 154,-25 0-2226,0 1-1,0 1 0,0-1 0,0 2 0,0-1 1,0 2-1,0-1 0,-1 1 0,18 10 0,-24-12-246,0 1 1,0-1-1,0 0 0,0 1 0,0 0 1,-1 0-1,1-1 0,-1 2 0,0-1 1,0 0-1,0 0 0,0 1 0,0-1 0,-1 1 1,0-1-1,0 1 0,0 0 0,0-1 1,0 1-1,-1 0 0,1 0 0,-1-1 1,0 1-1,0 0 0,-1 0 0,1 0 0,-1-1 1,0 1-1,-2 6 0,-1 0-24,1-1 0,-2 1 0,0-1 0,0 0 0,0-1 0,-1 1-1,0-1 1,-1 0 0,0 0 0,0-1 0,-12 9 0,4-4-56,-2-1 0,0 0 0,0-1-1,0-1 1,-21 8 0,136-31 20,-84 11 31,96-23 322,-91 21-356,-1-1 0,0-1 0,31-17 0,-24 5-1054,-24 19 1062,-1-1 1,1 1-1,-1 0 0,0-1 1,1 1-1,-1 0 1,1-1-1,-1 1 0,0-1 1,1 1-1,-1-1 0,0 1 1,1-1-1,-1 1 0,0-1 1,0 1-1,0-1 0,1 1 1,-1-1-1,0 1 0,0-1 1,0 1-1,0-1 0,0 1 1,0-1-1,0 1 0,0-1 1,0 0-1,0 1 0,0-1 1,-1 1-1,1-1 0,0 1 1,0-1-1,0 1 0,-1-1 1,1 1-1,0-1 0,-1 1 1,1 0-1,0-1 0,-1 1 1,1-1-1,0 1 0,-1 0 1,1-1-1,-1 1 0,0-1 1,-11-3-516</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06.268"/>
    </inkml:context>
    <inkml:brush xml:id="br0">
      <inkml:brushProperty name="width" value="0.05" units="cm"/>
      <inkml:brushProperty name="height" value="0.05" units="cm"/>
    </inkml:brush>
  </inkml:definitions>
  <inkml:trace contextRef="#ctx0" brushRef="#br0">0 114 16107,'16'0'1913,"10"0"-1041,4-3-384,6-4 936,5-2-303,5-2-697,0-1-680,0-2 312,0 0-168,-7-5-216</inkml:trace>
  <inkml:trace contextRef="#ctx0" brushRef="#br0" timeOffset="1">544 1 13611,'-3'28'1992,"-4"5"-1103,-5 0-353,1 2 2208,3-4-1896,1-1-215,4-10-457,3-3-136,8-15-400,2-8-257,4-15-375,0-8-880,-1-13 1344,-1-9-257,-5-8-79</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06.715"/>
    </inkml:context>
    <inkml:brush xml:id="br0">
      <inkml:brushProperty name="width" value="0.05" units="cm"/>
      <inkml:brushProperty name="height" value="0.05" units="cm"/>
    </inkml:brush>
  </inkml:definitions>
  <inkml:trace contextRef="#ctx0" brushRef="#br0">22 0 14715,'-6'6'1721,"2"14"-913,-2 2-288,2 3 864,4 1-272,-2-4-544,2-2-456,5-12 57,3-2-105,7-10-160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07.749"/>
    </inkml:context>
    <inkml:brush xml:id="br0">
      <inkml:brushProperty name="width" value="0.05" units="cm"/>
      <inkml:brushProperty name="height" value="0.05" units="cm"/>
    </inkml:brush>
  </inkml:definitions>
  <inkml:trace contextRef="#ctx0" brushRef="#br0">144 201 18020,'-9'4'446,"0"-1"0,1 1 1,0 1-1,0-1 0,0 1 1,0 1-1,1-1 0,0 1 1,-10 11-1,11-10-416,0-1 1,1 1-1,0 0 1,1 1-1,-1-1 1,1 1-1,1-1 1,0 1-1,0 0 1,0 1-1,1-1 1,0 0-1,0 1 1,1-1-1,1 1 0,0 15 1,-1-23-24,1 1 0,0-1-1,0 0 1,1 1 0,-1-1 0,0 0-1,0 1 1,1-1 0,-1 0 0,1 1 0,-1-1-1,1 0 1,-1 0 0,1 1 0,0-1 0,0 0-1,0 0 1,0 0 0,-1 0 0,1 0 0,0 0-1,1 0 1,-1 0 0,0-1 0,0 1-1,0 0 1,0-1 0,1 1 0,-1-1 0,0 1-1,1-1 1,-1 1 0,0-1 0,1 0 0,-1 0-1,0 0 1,1 0 0,-1 0 0,0 0-1,1 0 1,-1 0 0,1 0 0,1-1 0,5-1 39,-1-1 1,0 1 0,-1-1-1,1-1 1,0 1 0,10-9-1,12-11 127,-1-2 0,-1 0-1,-2-2 1,0-1 0,-2-1 0,-1-1-1,-2-1 1,0-1 0,14-34-1,-30 57-102,0 1 0,-1-1-1,0 0 1,0 0-1,2-17 1,-4 26-63,-1-1-1,0 0 1,0 0 0,0 0 0,0 0 0,0 1-1,0-1 1,0 0 0,0 0 0,0 0 0,0 1-1,-1-1 1,1 0 0,0 0 0,0 0-1,-1 1 1,1-1 0,-1 0 0,1 0 0,0 1-1,-1-1 1,1 0 0,-1 1 0,0-1 0,1 1-1,-1-1 1,-1 0 0,1 0-1,0 1-1,-1 0 1,1 0 0,0 0-1,-1 0 1,1 0 0,0 0-1,0 1 1,-1-1 0,1 0-1,0 1 1,0-1 0,-1 1-1,1-1 1,-2 2 0,-4 2 5,0 1 1,0 0-1,0 0 1,-8 9 0,-1 3 0,1 2 1,1 0-1,0 1 0,-20 39 1,27-45-20,1 1-1,0 0 1,1 0-1,0 0 1,1 1 0,1-1-1,1 1 1,-1 20 0,3-33 2,0 0 0,0 1 1,0-1-1,0 0 1,1 0-1,-1 1 1,1-1-1,0 0 1,0 0-1,0 0 0,0 0 1,1 0-1,-1 0 1,1 0-1,0 0 1,0-1-1,0 1 0,0-1 1,0 1-1,1-1 1,-1 0-1,1 0 1,-1 0-1,1 0 1,4 2-1,-1-2-3,0 0 0,0 0 1,0 0-1,1-1 0,-1 0 0,0-1 0,1 1 1,-1-1-1,0-1 0,1 1 0,-1-1 0,8-1 1,5-3 6,-1-1 0,1-1 0,-1 0 0,0-1 0,0-1 0,-1-1 0,-1-1 0,0 0 0,0-1 0,-1 0 0,0-1 0,-1-1 0,-1-1 0,14-17 0,-19 15-5,-7 14-4,-5 10 6,2-5 2,-15 36-40,16-37 37,0 1 0,0 0-1,1 0 1,-1-1 0,1 1 0,0 0 0,-1 0-1,1 0 1,0 0 0,0-1 0,0 1-1,0 0 1,1 0 0,-1 0 0,0 0 0,1-1-1,-1 1 1,1 0 0,0 0 0,0 1 0,0-3 3,0 1 0,-1-1 1,1 1-1,0-1 0,0 0 1,-1 1-1,1-1 1,0 0-1,0 0 0,0 1 1,-1-1-1,1 0 1,0 0-1,0 0 0,0 0 1,-1 0-1,1 0 1,0 0-1,0-1 0,0 1 1,-1 0-1,1 0 1,0-1-1,0 1 0,-1 0 1,1-1-1,0 1 1,1-1-1,22-16-38,-11 6 53,0-1 0,-1-1-1,0 0 1,-1 0 0,0-1 0,12-22 0,-7 7 87,-2-1 0,17-46 1,-31 75-101,2-5 23,0 0-1,0-1 1,0 0-1,0-8 1,-2 15-23,0 0 1,0 0 0,0 0-1,0 0 1,0 0-1,0 0 1,0 1-1,0-1 1,0 0 0,0 0-1,0 0 1,-1 0-1,1 0 1,0 0-1,0 0 1,0 0 0,0 0-1,0 0 1,0 0-1,0 0 1,0 0-1,0 0 1,0-1-1,0 1 1,0 0 0,0 0-1,0 0 1,-1 0-1,1 0 1,0 0-1,0 0 1,0 0 0,0 0-1,0 0 1,0 0-1,0 0 1,0 0-1,0 0 1,0 0-1,0 0 1,0 0 0,0 0-1,0 0 1,0-1-1,0 1 1,0 0-1,0 0 1,0 0 0,0 0-1,0 0 1,0 0-1,0 0 1,0 0-1,0 0 1,0 0 0,0 0-1,0 0 1,0 0-1,0 0 1,0-1-1,0 1 1,0 0-1,0 0 1,0 0 0,0 0-1,0 0 1,0 0-1,-5 7 14,-6 13-10,-3 15 2,1 1 0,2 1 0,-12 71 0,21-88 6,0 0-1,1 0 1,1 1-1,0-1 0,2 0 1,1 0-1,0 0 1,1 0-1,8 21 1,-12-41-11,0 0 1,0 0 0,0 0 0,0 0 0,0 0 0,0 0 0,0 0-1,0 0 1,1 0 0,-1 0 0,0 0 0,0 0 0,0 0-1,0 0 1,0 0 0,0 0 0,0 0 0,0-1 0,0 1-1,0 0 1,0 0 0,0 0 0,0 0 0,0 0 0,1 0 0,-1 0-1,0 0 1,0 1 0,0-1 0,0 0 0,0 0 0,0 0-1,0 0 1,0 0 0,0 0 0,0 0 0,0 0 0,0 0-1,0 0 1,0 0 0,0 0 0,1 0 0,-1 0 0,0 0 0,0 0-1,0 0 1,0 0 0,0 0 0,0 0 0,0 0 0,0 1-1,0-1 1,0 0 0,0 0 0,0 0 0,0 0 0,0 0-1,0 0 1,2-10 57,-1-12 22,-11-74 341,10 96-416,0 0 0,0 0 0,0 0 0,0 0 0,0 0 0,0 0 0,0 0 0,0 0 0,0 0 0,0 0 0,1 0 0,-1 0 0,0 0 0,0 0 0,0 0 0,0 0 0,0 0 0,0 0 0,0 0-1,0 0 1,0 0 0,0 0 0,0 0 0,0 0 0,0 0 0,0 0 0,0 0 0,0 0 0,0 0 0,0 0 0,0 0 0,1 0 0,-1 0 0,0 0 0,0 0 0,0 0 0,0 0 0,0 0 0,0 0 0,0 0 0,0 0-1,0 0 1,0 0 0,0-1 0,0 1 0,0 0 0,0 0 0,0 0 0,0 0 0,0 0 0,0 0 0,0 0 0,0 0 0,0 0 0,5 8 130,12 16-291,-16-23 139,-1-1 1,1 1-1,-1-1 1,0 1-1,1-1 1,0 1-1,-1-1 0,1 1 1,-1-1-1,1 0 1,-1 1-1,1-1 1,0 0-1,-1 1 0,1-1 1,0 0-1,-1 0 1,1 0-1,0 1 0,0-1 1,-1 0-1,1 0 1,0 0-1,-1 0 1,1 0-1,0-1 0,0 1 1,-1 0-1,1 0 1,0 0-1,-1 0 1,2-1-1,-2 0 4,0 1 0,1-1 0,-1 0 0,0 1 0,1-1 0,-1 0 0,0 0 0,0 1 0,1-1 0,-1 0 0,0 0 0,0 1 0,0-1 0,0 0 0,0 0 0,0 1 0,-1-1 0,1 0 0,0 0 0,0 0 0,-1-3-34,3 5-44,-1 0 87,0 0 0,-1-1 0,1 1-1,0-1 1,0 1 0,0-1 0,0 1 0,0-1 0,0 1-1,0-1 1,0 0 0,0 0 0,0 1 0,0-1 0,0 0 0,0 0-1,0 0 1,0 0 0,0 0 0,1-1 0,-1 1 0,0 0 0,0 0-1,1-1 1,30-12-10,-24 10 8,18-9 3,0 0 0,-1-1 0,-1-2 0,0 0 1,22-20-1,-28 14 96,-18 20-92,0 1 1,0 0-1,1-1 1,-1 1-1,0 0 0,0-1 1,0 1-1,0 0 0,1-1 1,-1 1-1,0-1 1,0 1-1,0 0 0,0-1 1,0 1-1,0-1 1,0 1-1,0 0 0,0-1 1,0 1-1,0-1 0,-1 1 1,1 0-1,0-1 1,0 1-1,0 0 0,0-1 1,-1 1-1,1-1 0,0 1 1,0 0-1,-1 0 1,1-1-1,0 1 0,0 0 1,-1-1-1,1 1 1,0 0-1,-1 0 0,1 0 1,-1-1-1,1 1 0,0 0 1,-1 0-1,1 0 1,0 0-1,-1 0 0,1 0 1,-1 0-1,1 0 0,0 0 1,-1 0-1,1 0 1,-1 0-1,1 0 0,0 0 1,-1 0-1,1 0 1,-1 0-1,1 0 0,0 0 1,-1 1-1,-3 0 8,0 0-1,1 0 1,-1 0 0,0 0-1,1 1 1,-1-1-1,1 1 1,-1 0 0,1 0-1,-5 4 1,-29 28 21,28-24-30,1 0-1,0 1 1,1-1-1,-11 20 1,15-23-1,0 0 1,0 0 0,0 1 0,1-1-1,0 0 1,1 1 0,-1 0-1,2-1 1,-1 9 0,1-14 3,0 1 0,0-1 0,0 1 0,1-1 0,-1 1-1,1-1 1,0 0 0,0 1 0,0-1 0,0 0 0,0 0 0,0 0 0,0 1 0,1-1 0,-1-1 0,1 1 0,0 0 0,-1 0 0,4 2 0,-1-2-51,0 1 0,0-1-1,0 0 1,0-1 0,0 1 0,0-1-1,1 0 1,-1 0 0,0 0 0,6 0-1,3 0-124,0-1 0,-1-1-1,1 0 1,0 0-1,-1-1 1,20-6 0,-13-1-126</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55:14.577"/>
    </inkml:context>
    <inkml:brush xml:id="br0">
      <inkml:brushProperty name="width" value="0.05" units="cm"/>
      <inkml:brushProperty name="height" value="0.05" units="cm"/>
    </inkml:brush>
  </inkml:definitions>
  <inkml:trace contextRef="#ctx0" brushRef="#br0">1 19 12907,'58'26'1767,"-44"-19"-1579,0-1 0,1 0 0,18 5 0,32 4 28,0-3 1,1-3-1,0-3 0,0-2 0,130-11 1,59-18-219,97-12 50,-96 12-43,270 9 0,-290 10 4,48 1 22,-201 8 73,118 18 0,1 6 113,258 3 0,204-36-135,-11 0-14,-312 31-59,1-1-1,-124-21 1,284 12 170,-308 7 30,3 0-32,-140-18-147,0 2 0,65 16 0,-76-11-22,0-3 0,1-1 0,0-3-1,0-1 1,1-3 0,76-9 0,-50 3-10,-41 4 0,0-1 0,33-9 0,38-14 3,184-37 7,-233 55-4,33-5 19,169-2 0,68 17 245,-321-3 211,-6-1 311,-10 1-195,8 1-690,-1 0-1,1 0 1,0 0-1,1 0 1,-1-1-1,0 0 1,0 0-1,0 0 1,0 0-1,0-1 0,1 1 1,-5-3-1,-8-3-16,-59-22-332,27 15 107</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3:21.703"/>
    </inkml:context>
    <inkml:brush xml:id="br0">
      <inkml:brushProperty name="width" value="0.05" units="cm"/>
      <inkml:brushProperty name="height" value="0.05" units="cm"/>
    </inkml:brush>
  </inkml:definitions>
  <inkml:trace contextRef="#ctx0" brushRef="#br0">1 27 15211,'2'-3'380,"16"-18"1853,-18 21-2193,0 0 1,0 0 0,0-1 0,1 1 0,-1 0-1,0 0 1,0 0 0,0 0 0,1-1 0,-1 1-1,0 0 1,0 0 0,1 0 0,-1 0-1,0 0 1,0 0 0,1 0 0,-1 0 0,0 0-1,0 0 1,1 0 0,-1 0 0,0 0 0,0 0-1,1 0 1,-1 0 0,0 0 0,0 0 0,0 0-1,1 0 1,-1 1 0,3 13 1530,-6 37-788,0-2-632,2 1 0,8 75-1,-6-118-137,0 0 0,0-1-1,1 0 1,0 1-1,0-1 1,1 0 0,4 9-1,-6-14-2,0 0 0,0 1 1,0-1-1,0 0 0,0 0 0,0 0 0,0 0 0,0 0 0,1 0 0,-1 0 1,0 0-1,1-1 0,-1 1 0,1 0 0,-1-1 0,1 1 0,-1-1 0,1 1 1,-1-1-1,1 0 0,-1 0 0,1 0 0,0 0 0,-1 0 0,1 0 1,-1 0-1,1 0 0,-1 0 0,1-1 0,-1 1 0,1-1 0,-1 1 0,1-1 1,-1 0-1,3-1 0,7-4 78,-1-1 1,0 0 0,-1 0-1,1-1 1,-1 0 0,9-11 0,47-62 523,-57 71-524,32-47 360,-18 25-33,32-38 0,-53 69-404,0 0 0,-1 0-1,1 1 1,0-1 0,0 0 0,0 0 0,0 1-1,0-1 1,0 0 0,0 1 0,0-1-1,0 1 1,0-1 0,2 0 0,-3 2-8,0-1 0,1 0-1,-1 0 1,0 0 0,1 0 0,-1 0 0,0 0 0,1 0 0,-1 1-1,0-1 1,1 0 0,-1 0 0,0 0 0,0 1 0,1-1 0,-1 0 0,0 0-1,0 1 1,1-1 0,-1 0 0,0 0 0,0 1 0,0-1 0,0 0-1,0 1 1,1-1 0,-1 0 0,0 1 0,0-1 0,0 1 0,1 4-13,-1 1 1,1 0-1,-1 0 0,-1 8 1,1-12-5,-9 96-305,4-44-26,1 86 0,4-136 322,1 0 1,-1-1 0,1 1-1,0-1 1,0 1 0,2 5-1,-3-8 22,1 0 0,-1-1 0,0 1 0,1-1 0,-1 1 0,0-1-1,1 1 1,-1-1 0,1 1 0,-1-1 0,1 0 0,-1 1 0,1-1 0,-1 0 0,1 1-1,0-1 1,-1 0 0,1 0 0,-1 1 0,1-1 0,0 0 0,-1 0 0,1 0 0,0 0 0,-1 0-1,1 0 1,0 0 0,-1 0 0,1 0 0,-1 0 0,1 0 0,0 0 0,-1-1 0,1 1-1,0 0 1,-1 0 0,1-1 0,-1 1 0,1 0 0,-1-1 0,1 1 0,-1 0 0,1-1-1,-1 1 1,1-1 0,-1 1 0,0-1 0,1 1 0,0-2 0,16-16 119,-1-1-1,0-1 1,-2 0 0,16-28-1,-6 8 96,-4 10-37,108-154 1167,-128 184-1381,0 0-1,0 0 0,0 0 1,0 0-1,0 0 0,0 0 1,0 0-1,1 0 1,-1 0-1,0 0 0,0 0 1,0 0-1,0-1 0,0 1 1,0 0-1,0 0 1,0 0-1,0 0 0,0 0 1,0 0-1,0 0 0,0 0 1,0-1-1,0 1 0,0 0 1,0 0-1,0 0 1,0 0-1,0 0 0,0 0 1,0 0-1,0 0 0,0-1 1,0 1-1,0 0 0,0 0 1,0 0-1,0 0 1,0 0-1,0 0 0,0 0 1,0 0-1,0 0 0,0-1 1,0 1-1,-1 0 1,1 0-1,0 0 0,0 0 1,0 0-1,0 0 0,0 0 1,0 0-1,0 0 0,0 0 1,-1 0-1,-8 0-929,-17 6 454,22-5 247,-16 4-497</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3:22.704"/>
    </inkml:context>
    <inkml:brush xml:id="br0">
      <inkml:brushProperty name="width" value="0.05" units="cm"/>
      <inkml:brushProperty name="height" value="0.05" units="cm"/>
    </inkml:brush>
  </inkml:definitions>
  <inkml:trace contextRef="#ctx0" brushRef="#br0">0 245 14819,'8'-1'475,"1"0"1,-1-1-1,0 0 0,0 0 1,0-1-1,0 1 0,0-2 1,0 1-1,-1-1 0,0-1 1,0 1-1,0-1 0,11-10 0,0-2 93,0 0-1,-2-1 0,22-30 0,-38 48-565,24-39 491,-23 37-464,0 0-1,0 0 0,0 1 1,-1-1-1,1 0 0,-1 0 1,1 0-1,-1 0 0,1 0 1,-1 0-1,0 0 0,0 0 0,0 0 1,0 0-1,-1 0 0,1 0 1,0 0-1,-1 1 0,1-1 1,-2-3-1,1 4-17,0 0 0,1 1 1,-1-1-1,0 0 0,0 0 0,0 1 1,0-1-1,0 1 0,0-1 0,0 1 1,0-1-1,0 1 0,0-1 0,0 1 0,0 0 1,0 0-1,-1 0 0,1-1 0,0 1 1,0 0-1,0 0 0,0 1 0,0-1 1,-1 0-1,1 0 0,0 0 0,0 1 1,0-1-1,0 1 0,0-1 0,-2 2 0,-2 0 6,-1 1 0,0 0 0,1 1 0,-8 6 0,2 0-15,0 1 0,1 0 0,0 0-1,1 1 1,0 1 0,1 0 0,-7 15 0,4-5-22,1 0 0,1 1 0,-9 37 0,17-53-2,-1 1 0,1-1 1,0 1-1,1 0 1,0-1-1,1 11 0,-1-18 14,0 1 0,1-1-1,-1 1 1,1-1 0,-1 1 0,1-1-1,-1 1 1,1-1 0,0 0 0,0 1-1,-1-1 1,1 0 0,0 1 0,0-1-1,0 0 1,1 0 0,0 1 0,0-1-1,-1-1 1,1 1 0,-1-1-1,1 1 1,-1-1 0,1 0-1,-1 0 1,1 0 0,-1 0 0,1 0-1,0 0 1,-1 0 0,1 0-1,-1-1 1,1 1 0,-1 0-1,1-1 1,-1 0 0,1 1 0,-1-1-1,2-1 1,6-3-20,-1 0 1,1-1-1,-1 0 0,0 0 1,-1-1-1,1 0 0,5-8 1,46-62-45,-48 62 66,0 0 2,-8 10 0,0 0 0,0 0 0,1 0 0,0 0 0,0 1-1,0-1 1,0 1 0,1 0 0,9-5 0,-14 8 2,1 1 1,-1 0 0,1 0-1,-1 0 1,1-1 0,0 1-1,-1 0 1,1 0-1,-1 0 1,1 0 0,0 0-1,-1 0 1,1 0-1,-1 0 1,1 0 0,0 0-1,-1 1 1,1-1-1,-1 0 1,1 0 0,0 0-1,-1 1 1,1-1-1,-1 0 1,1 1 0,-1-1-1,1 0 1,-1 1-1,0-1 1,1 1 0,-1-1-1,1 1 1,-1-1-1,0 1 1,1-1 0,-1 1-1,0-1 1,1 2-1,5 23-45,-6-22 45,3 13-9,-2-4-4,1 0 1,0-1-1,1 1 1,0 0-1,9 21 1,-11-31 17,1 0 0,-1 0 0,0 0 0,1 0 0,-1-1 0,1 1 0,-1 0 0,1-1 0,0 1 0,0-1 0,0 1 0,0-1 0,0 0 0,0 0 0,3 1 0,-2-1 10,-1-1-1,1 1 0,0-1 1,0 0-1,0 0 0,0 0 0,0 0 1,0-1-1,0 1 0,0-1 0,0 0 1,0 1-1,0-1 0,-1-1 0,4 0 1,19-12 126,0 0 1,-2-2 0,32-25-1,-29 20 22,0 2-1,32-17 1,-56 34-153,0 1 0,1-1 0,-1 1 0,1 0 0,-1 0 0,0 0-1,1 1 1,0-1 0,-1 1 0,1-1 0,-1 1 0,1 0 0,0 0 0,-1 0 0,1 0 0,0 0 0,-1 1 0,6 0 0,-6 1-7,0 0 0,0-1 0,1 1 0,-1 0 0,-1 0 0,1 0 0,0 0-1,0 0 1,-1 1 0,1-1 0,-1 0 0,0 1 0,1-1 0,-1 1 0,0-1 0,-1 1 0,2 4 0,0 3-8,7 21-6,-9-29 12,1-1-1,-1 0 1,1 1 0,-1-1-1,1 0 1,0 0 0,0 1-1,-1-1 1,1 0 0,0 0-1,0 0 1,0 0 0,0 0-1,0 0 1,0 0-1,2 1 1,-2-2 0,0 0 1,0 0-1,0 0 0,0 0 0,1 0 1,-1 0-1,0-1 0,0 1 0,0 0 1,0-1-1,0 1 0,0-1 0,0 1 1,0-1-1,0 1 0,0-1 1,0 1-1,-1-1 0,1 0 0,1 0 1,18-21-8,-14 16 6,-3 3-3,0 0-1,0 0 1,0 0 0,0 0 0,1 1 0,-1 0 0,1-1-1,-1 1 1,1 1 0,0-1 0,6-2 0,-9 4-16,1 0 0,0 0 0,0 0 0,0 0 0,0 0 0,-1 0 0,1 1-1,0-1 1,0 1 0,-1-1 0,1 1 0,0-1 0,-1 1 0,1 0 0,0 0 0,-1 0 0,1 0 0,-1 0 0,1 0 0,-1 0 0,0 1 0,1-1 0,-1 0 0,0 1 0,0-1 0,0 1 0,0-1 0,1 3 0,6 12-428,-1-5-2270,-8-29 1092,-3-4 819</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3:23.129"/>
    </inkml:context>
    <inkml:brush xml:id="br0">
      <inkml:brushProperty name="width" value="0.05" units="cm"/>
      <inkml:brushProperty name="height" value="0.05" units="cm"/>
    </inkml:brush>
  </inkml:definitions>
  <inkml:trace contextRef="#ctx0" brushRef="#br0">6 1 20604,'-6'0'1705,"6"2"-1297,0 0-320,2-2 136,1 4 264,4 6-440,0 0-224</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3:23.548"/>
    </inkml:context>
    <inkml:brush xml:id="br0">
      <inkml:brushProperty name="width" value="0.05" units="cm"/>
      <inkml:brushProperty name="height" value="0.05" units="cm"/>
    </inkml:brush>
  </inkml:definitions>
  <inkml:trace contextRef="#ctx0" brushRef="#br0">0 0 20388,'0'9'1649,"2"-3"-1249,1 0-184,-2-2 480,3 0-448,2-4-272,0-4 56,0-2-152,-1 2-64</inkml:trace>
  <inkml:trace contextRef="#ctx0" brushRef="#br0" timeOffset="1">16 268 16556,'-3'23'2040,"3"-14"-696,0-22 273,2 2-889,-2-11-152,1-5-112,2-5-448</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3:55.753"/>
    </inkml:context>
    <inkml:brush xml:id="br0">
      <inkml:brushProperty name="width" value="0.05" units="cm"/>
      <inkml:brushProperty name="height" value="0.05" units="cm"/>
    </inkml:brush>
  </inkml:definitions>
  <inkml:trace contextRef="#ctx0" brushRef="#br0">307 31 15163,'4'-5'501,"-3"3"-321,1-1-1,0 1 1,0 0-1,0 0 1,0 0-1,0 0 1,0 0 0,1 1-1,-1-1 1,0 0-1,1 1 1,3-2 0,-5 3-120,-1 0 0,0 0 0,0 1 0,1-1 0,-1 0 1,0 0-1,0 0 0,0 1 0,1-1 0,-1 0 1,0 0-1,0 1 0,0-1 0,0 0 0,1 0 1,-1 1-1,0-1 0,0 0 0,0 1 0,0-1 0,0 0 1,0 0-1,0 1 0,0-1 0,0 0 0,0 1 1,0-1-1,0 0 0,0 1 0,0-1 0,0 0 1,0 0-1,0 1 0,0-1 0,-1 0 0,1 0 0,0 1 1,0-1-1,-5 15 610,-15 30 89,-3 0-1,-35 53 0,5-10-483,-98 207-869,148-287 476,-14 23-905,17-31 1006,0 0 0,0 0 0,0 1 1,-1-1-1,1 0 0,0 0 0,0 0 0,0 0 0,0 1 0,0-1 0,0 0 0,-1 0 0,1 0 0,0 0 0,0 0 0,0 0 0,0 0 0,-1 0 0,1 1 0,0-1 0,0 0 0,0 0 1,-1 0-1,1 0 0,0 0 0,0 0 0,0 0 0,-1 0 0,1 0 0,0 0 0,0 0 0,0 0 0,0 0 0,-1 0 0,1 0 0,0-1 0,0 1 0,0 0 0,-1 0 0,1 0 0,0 0 0,0 0 1,-4-10-74,1-14 20,3-11-230,5-8 13</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3:56.446"/>
    </inkml:context>
    <inkml:brush xml:id="br0">
      <inkml:brushProperty name="width" value="0.05" units="cm"/>
      <inkml:brushProperty name="height" value="0.05" units="cm"/>
    </inkml:brush>
  </inkml:definitions>
  <inkml:trace contextRef="#ctx0" brushRef="#br0">15 7 14787,'1'-1'74,"0"0"0,0 1 0,0-1 1,0 0-1,1 1 0,-1-1 0,0 1 0,0 0 0,0-1 0,1 1 0,-1 0 0,0 0 0,1-1 0,-1 1 1,0 0-1,0 0 0,1 1 0,-1-1 0,0 0 0,0 0 0,1 1 0,-1-1 0,0 0 0,0 1 0,0-1 1,1 1-1,-1 0 0,0-1 0,0 1 0,0 0 0,0 0 0,0-1 0,0 1 0,0 0 0,-1 0 0,1 0 1,0 0-1,0 0 0,-1 0 0,1 1 0,0 0 0,3 7 235,0 1 0,-1-1 0,0 0 0,2 16 0,-3-13-157,3 8 56,10 46 48,-2 0 0,4 88 0,-17-147-459,0 0 0,0 1 0,-1-1 0,-3 13 0,3-19 135,1 0 0,0 0 0,-1 0 0,1 0-1,0 0 1,-1-1 0,1 1 0,-1 0 0,0 0 0,1 0 0,-1 0-1,0-1 1,1 1 0,-1 0 0,0-1 0,0 1 0,-1 1 0,1-2 9,0 0 1,0 0-1,0 0 0,0 0 1,0 0-1,0 0 1,0-1-1,0 1 0,1 0 1,-1 0-1,0-1 1,0 1-1,0 0 1,0-1-1,0 1 0,1-1 1,-1 1-1,0-1 1,0 1-1,1-1 1,-1 0-1,0 1 0,1-1 1,-1-1-1,-11-12-123,1-1 0,1 0 0,1-1 0,0 0 0,1 0 0,-6-18-1,7 17 501,5 12-155,0 1 17,0 1 1,0-1-1,1 1 1,0-1-1,0 0 0,0 0 1,0 1-1,0-9 1,1 12-148,0 0 0,1 0 0,-1-1 0,0 1 0,0 0 0,0 0 0,1 0 0,-1 0 0,0 0 0,0-1 0,1 1 0,-1 0 0,0 0 0,0 0 0,1 0 0,-1 0 0,0 0 1,1 0-1,-1 0 0,0 0 0,0 0 0,1 0 0,-1 0 0,0 0 0,0 0 0,1 0 0,-1 0 0,0 1 0,0-1 0,1 0 0,-1 0 0,0 0 0,0 0 0,1 0 0,-1 1 0,0-1 0,0 0 0,11 6 320,0 2-224,0-2-1,1 1 1,0-1-1,0-1 1,0 0-1,0-1 1,1 0-1,24 3 1,-29-6-85,0-1 1,-1 0-1,1-1 1,0 1-1,-1-2 0,1 1 1,-1-1-1,1 0 1,-1 0-1,0-1 1,0 0-1,0 0 1,0-1-1,0 0 1,-1 0-1,10-9 1,-9 8 63,-1 0 0,0 0 1,0-1-1,0 0 1,-1 0-1,0 0 1,0-1-1,-1 0 1,0 0-1,0 0 1,4-12-1,-20 44 262,8-14-360,2 1 0,-3 19 1,4-29-11,1 0 1,0 0-1,0 0 0,-1 0 1,1 0-1,1 0 1,-1 0-1,0-1 0,0 1 1,1 0-1,-1 0 0,1 0 1,-1 0-1,1 0 1,0 0-1,0-1 0,0 1 1,0 0-1,0-1 1,0 1-1,0-1 0,0 1 1,1-1-1,-1 1 0,3 1 1,-2-3 5,-1 1 0,1-1 1,0 0-1,-1 0 0,1 0 0,-1 0 0,1 0 1,0 0-1,-1 0 0,1 0 0,-1-1 0,1 1 1,-1-1-1,1 1 0,-1-1 0,1 0 0,-1 1 1,1-1-1,-1 0 0,0 0 0,1 0 0,1-2 1,27-28 240,-26 26-185,5-6 49,-6 8-65,-1-1-1,1 1 1,0 0 0,-1 0-1,1 0 1,5-3 0,-8 6-42,0 0 1,0 0 0,1 0 0,-1 0-1,0 0 1,0 0 0,1 0 0,-1 0-1,0 0 1,0 0 0,1 0-1,-1 0 1,0 0 0,0 1 0,1-1-1,-1 0 1,0 0 0,0 0-1,1 0 1,-1 0 0,0 0 0,0 1-1,0-1 1,1 0 0,-1 0-1,0 0 1,0 1 0,0-1 0,0 0-1,0 0 1,1 0 0,-1 1-1,0-1 1,0 0 0,0 0 0,0 1-1,0-1 1,0 0 0,0 0 0,0 1-1,0-1 1,0 0 0,0 0-1,0 1 1,0-1 0,0 0 0,0 1-1,1 15 21,-1-15-16,-2 33 4,0 25-12,3-54 0,-1 0 1,1 0-1,-1 0 1,1-1 0,1 1-1,-1 0 1,1 0-1,3 7 1,-5-12-2,1 1 0,-1 0 0,1 0 0,-1 0 0,1-1 0,-1 1 0,1 0 0,0-1 0,-1 1 1,1-1-1,0 1 0,0 0 0,-1-1 0,1 1 0,0-1 0,0 0 0,0 1 0,0-1 0,-1 0 0,1 0 0,0 1 0,0-1 0,0 0 1,0 0-1,0 0 0,0 0 0,0 0 0,1 0 0,0-1 6,1 0-1,-1 0 1,1 0 0,-1 0 0,0 0-1,1 0 1,-1-1 0,0 1 0,0-1 0,2-2-1,2-1-148,0-1-1,-1 0 1,0 0-1,0 0 1,0-1-1,3-7 1,-7 12 104,0 0 0,-1 0 0,1 0 0,0 0 0,-1 0 0,0 0 0,1 0 0,-1 0 0,0-1 0,0-2 0,-3-4-216</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3:57.282"/>
    </inkml:context>
    <inkml:brush xml:id="br0">
      <inkml:brushProperty name="width" value="0.05" units="cm"/>
      <inkml:brushProperty name="height" value="0.05" units="cm"/>
    </inkml:brush>
  </inkml:definitions>
  <inkml:trace contextRef="#ctx0" brushRef="#br0">187 0 14955,'0'0'76,"0"0"0,0 0 0,1 1 0,-1-1 0,0 0 1,0 0-1,1 0 0,-1 1 0,0-1 0,0 0 0,0 0 0,1 1 0,-1-1 0,0 0 0,0 1 0,0-1 0,0 0 0,1 0 0,-1 1 0,0-1 0,0 0 0,0 1 0,0-1 0,0 0 1,0 1-1,0-1 0,0 0 0,0 1 0,0-1 0,0 0 0,0 1 0,-1-1 0,0 14-79,0-13 185,-13 106 1283,4 0 1,4 113-1,6-217-1436,0 5 16,2 105 606,-1-96-515,1 0-1,1 0 1,0 0 0,9 24 0,-12-41-128,0 1 0,0 0 1,0-1-1,0 1 0,0-1 1,1 1-1,-1-1 0,0 1 1,0-1-1,1 1 1,-1-1-1,0 1 0,1-1 1,-1 1-1,1-1 0,-1 1 1,0-1-1,1 0 0,-1 1 1,1-1-1,0 1 0,4-10 100,-3-23 7,-7 11-72,-1-1-1,0 1 0,-2 0 0,-16-32 1,-50-76 37,3 25 70,71 104-149,0 0-1,0 0 1,0 0 0,0 0-1,-1-1 1,1 1 0,0 0 0,0 0-1,0 0 1,0 0 0,0 0 0,0 0-1,0 0 1,1 0 0,-1 0 0,0-1-1,0 1 1,0 0 0,0 0-1,0 0 1,0 0 0,0 0 0,0 0-1,0 0 1,0 0 0,0 0 0,0 0-1,0 0 1,0-1 0,0 1-1,0 0 1,0 0 0,1 0 0,-1 0-1,0 0 1,0 0 0,0 0 0,0 0-1,0 0 1,0 0 0,0 0-1,0 0 1,0 0 0,1 0 0,-1 0-1,0 0 1,0 0 0,0 0 0,0 0-1,0 0 1,0 0 0,0 0-1,0 0 1,0 0 0,1 0 0,-1 0-1,0 0 1,0 0 0,0 0 0,0 0-1,0 1 1,8 0 14,6 4 69,10 3-1,1-1 0,-1 0 1,1-2-1,31 2 0,37-7 220,-48-4-173</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3:59.277"/>
    </inkml:context>
    <inkml:brush xml:id="br0">
      <inkml:brushProperty name="width" value="0.05" units="cm"/>
      <inkml:brushProperty name="height" value="0.05" units="cm"/>
    </inkml:brush>
  </inkml:definitions>
  <inkml:trace contextRef="#ctx0" brushRef="#br0">27 86 16780,'-12'28'5563,"0"17"-4363,11-38-1295,1-1 0,-1 0 0,1 0 0,0 1 0,2 9 0,-2-13 110,1-1 0,-1 0 0,1 0 0,-1 0 0,1 1 1,0-1-1,0 0 0,0 0 0,0 0 0,1 0 0,-1-1 0,1 1 0,-1 0 0,1 0 0,-1-1 0,3 3 0,-1-3-11,0 0 0,0 0 0,0 0 0,0 0 0,0 0 0,0-1 0,0 1 0,0-1 0,0 0-1,0 0 1,0 0 0,0 0 0,0 0 0,0-1 0,0 1 0,0-1 0,0 0 0,0 0 0,0 0 0,0 0 0,0-1 0,2-1 0,9-4 104,-1-1-1,23-18 1,-35 25-102,85-79 940,-78 72-812,-8 8-119,1 0-1,-1-1 0,0 1 1,0 0-1,1-1 1,-1 1-1,0 0 0,1-1 1,-1 1-1,0 0 1,1 0-1,-1-1 0,0 1 1,1 0-1,-1 0 0,0 0 1,1 0-1,-1-1 1,1 1-1,-1 0 0,1 0 1,-1 0-1,0 0 1,1 0-1,-1 0 0,1 0 1,-1 0-1,0 0 0,2 0 1,0 13 148,-8 32-196,3-30 58,1 1-31,-1 0-12,0 30 1,3-43 15,0 0 0,0 1 0,1-1 0,-1 0 0,1 0 0,0 0 0,-1 0 0,1 0 0,0 0 0,1 0 0,-1 0 0,1 0 0,-1 0 0,1-1 0,3 5 0,-3-6 2,-1 0 0,1 0 0,-1 0 0,1 0 0,-1-1 0,1 1 0,0-1 0,-1 1 0,1-1 0,0 0 0,-1 1 0,1-1 0,0 0 0,-1 0 0,1 0 0,0 0 0,0 0 0,-1-1 0,1 1 0,0-1 0,-1 1 0,1-1 0,-1 1 0,1-1 0,0 0 0,-1 0 0,0 0 0,1 0 0,-1 0 0,2-1 0,7-6 30,-1 1-1,0-1 1,8-10 0,-13 14-8,9-10 84,-1-1 0,15-23-1,-22 31-44,0-1 0,-1 0 0,0 0 0,-1 0 0,0-1 1,0 1-1,2-14 0,-5 21-56,0 0 1,0-1 0,0 1 0,0 0 0,0-1-1,0 1 1,0 0 0,0 0 0,-1-1 0,1 1-1,0 0 1,-1-1 0,1 1 0,-1 0 0,0 0-1,1 0 1,-1 0 0,0 0 0,0 0 0,1 0-1,-1 0 1,0 0 0,0 0 0,0 0 0,0 0-1,0 1 1,0-1 0,-1 0 0,1 1 0,0-1-1,0 1 1,0-1 0,-1 1 0,1-1 0,0 1-1,-1 0 1,-1 0 0,-2-1-2,0 1 0,0-1-1,0 1 1,0 1 0,-1-1 0,1 1 0,0 0-1,-7 2 1,26-13-72,3 0-19,-17 10 83,1 0 0,-1 0 0,1 0 0,0 0 0,-1 0 0,1 0 0,-1 0-1,1 0 1,0 1 0,-1-1 0,1 0 0,-1 0 0,1 1 0,-1-1 0,1 0 0,-1 1 0,1-1 0,-1 1 0,1-1 0,-1 0 0,0 1 0,1-1 0,-1 1-1,0-1 1,1 1 0,-1-1 0,0 1 0,0 0 0,1-1 0,-1 1 0,0-1 0,0 2 0,2 5-42,0 0 1,0 0-1,-1 0 1,1 12-1,-1-14 35,-1 0 1,1 0-1,-1 1 0,2-1 0,-1 0 0,0 0 0,1 0 1,0 0-1,0-1 0,5 9 0,-6-11 0,1 1 0,0-1-1,-1 0 1,1 0 0,0 0-1,0 0 1,0 0 0,0 0-1,1 0 1,-1-1 0,1 1-1,-1-1 1,1 1 0,-1-1-1,1 0 1,-1 0 0,1 0-1,0-1 1,0 1 0,3 0-1,-2-1 3,-1-1-1,1 1 0,-1-1 0,1 0 0,-1 0 0,0 0 0,0-1 0,1 1 1,-1-1-1,0 1 0,0-1 0,0 0 0,-1 0 0,4-4 0,5-4 40,-1-1-1,0-1 0,-1 0 0,0 0 0,-1-1 1,10-18-1,-12 19 21,-3 7-14,-1 1 1,1-1-1,-1 1 0,0-1 1,-1 0-1,1 0 0,-1 0 1,2-10-1,-8 36-5,3-14-32,0 0 0,1 0 0,0 1 1,0-1-1,0 9 0,2-11-3,-1 0 0,1 0 1,0 0-1,0 0 0,1 0 1,-1 0-1,1-1 0,0 1 1,1 0-1,-1-1 0,1 0 1,0 1-1,0-1 0,0 0 1,0-1-1,1 1 0,0 0 1,4 3-1,-4-5 0,0 1-1,0-1 1,0 0 0,1-1-1,-1 1 1,0-1-1,1 0 1,-1 0 0,1 0-1,-1 0 1,1-1 0,-1 0-1,1 0 1,-1 0-1,1 0 1,0-1 0,-1 0-1,0 0 1,1 0 0,4-2-1,11-6 27,0-1-1,-1 0 1,-1-1 0,0-2-1,0 1 1,-1-2-1,-1 0 1,0-2-1,-1 1 1,22-31 0,-27 23 114,-12 17-41,-9 12-54,7-2-39,0-1-1,1 1 1,0 0 0,0 0 0,0 0 0,0 1 0,1-1 0,0 0 0,0 1 0,0 0-1,0-1 1,1 1 0,-1 0 0,1 0 0,0 0 0,0 7 0,1-10-1,1 1-1,-1-1 1,0 1 0,1-1 0,-1 1 0,1-1 0,0 1-1,0-1 1,0 0 0,0 1 0,0-1 0,1 0-1,-1 0 1,0 0 0,1 0 0,0 0 0,0 0 0,-1 0-1,1-1 1,0 1 0,0-1 0,0 1 0,1-1-1,-1 0 1,0 0 0,1 0 0,-1 0 0,0 0 0,1 0-1,-1-1 1,1 1 0,-1-1 0,5 1 0,-4-1-107,0 1 0,0-1 1,0 0-1,0 1 0,0-1 1,0-1-1,0 1 1,0 0-1,0-1 0,0 0 1,0 1-1,0-1 0,0 0 1,-1 0-1,1-1 0,0 1 1,-1-1-1,1 1 0,-1-1 1,1 0-1,-1 0 0,0 0 1,0 0-1,1 0 1,-2-1-1,1 1 0,0-1 1,0 1-1,-1-1 0,0 1 1,1-1-1,-1 0 0,0 0 1,0 0-1,-1 0 0,2-4 1,-1-14-643</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3:59.677"/>
    </inkml:context>
    <inkml:brush xml:id="br0">
      <inkml:brushProperty name="width" value="0.05" units="cm"/>
      <inkml:brushProperty name="height" value="0.05" units="cm"/>
    </inkml:brush>
  </inkml:definitions>
  <inkml:trace contextRef="#ctx0" brushRef="#br0">39 4 16452,'-7'0'1264,"1"0"-1528,0 0 200,-3-2 696,-2 0-336</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00.109"/>
    </inkml:context>
    <inkml:brush xml:id="br0">
      <inkml:brushProperty name="width" value="0.05" units="cm"/>
      <inkml:brushProperty name="height" value="0.05" units="cm"/>
    </inkml:brush>
  </inkml:definitions>
  <inkml:trace contextRef="#ctx0" brushRef="#br0">0 54 17908,'12'-8'1008,"0"0"0,0 1 0,1 1 1,20-8-1,-25 11-760,-1 1 0,0 0 0,1 1 1,-1 0-1,1 0 0,0 1 0,-1-1 0,1 2 1,14 1-1,-19-1-226,-1-1 1,0 1-1,1 0 1,-1 0-1,0 0 1,0 0-1,0 0 1,0 0-1,0 0 1,0 1-1,0-1 1,0 1-1,0 0 1,-1-1-1,1 1 1,-1 0-1,1 0 1,-1 0-1,0 0 1,0 0-1,0 0 0,0 0 1,0 1-1,0-1 1,-1 0-1,1 0 1,-1 1-1,1-1 1,-1 0-1,0 1 1,0-1-1,0 1 1,0-1-1,-1 4 1,0 6-20,-1 1 0,-1 0 0,0-1 0,-9 24 1,0-10-30,-7 18-57,18-41 71,0 0 0,0 0 0,1 1 1,-1-1-1,1 0 0,-1 0 0,1 0 0,0 0 1,0 1-1,1 5 0,0-9 9,-1 1 1,0 0-1,1-1 0,-1 1 0,0-1 1,1 1-1,-1-1 0,1 1 1,-1-1-1,1 1 0,-1-1 1,1 1-1,0-1 0,-1 0 0,1 1 1,-1-1-1,1 0 0,0 0 1,-1 1-1,1-1 0,0 0 1,-1 0-1,1 0 0,0 0 1,0 0-1,-1 0 0,1 0 0,0 0 1,-1 0-1,1 0 0,0 0 1,-1 0-1,1-1 0,0 1 1,-1 0-1,2-1 0,25-11-1,-5-2 110,0-2-1,-1 0 1,-1-1 0,0-1 0,-1-1-1,29-39 1,-43 51-47,0 0 0,0 0 1,-1 0-1,7-14 0,-16 22 25,-3 7-73,4-1-8,-1 0 0,1 0 0,0 1 1,0-1-1,1 1 0,0 0 0,0 0 0,1 0 1,-2 16-1,4-23-4,-1-1 0,1 1 1,0 0-1,0 0 1,0 0-1,0-1 0,1 1 1,-1 0-1,0 0 0,0 0 1,0-1-1,1 1 0,-1 0 1,0-1-1,1 1 0,-1 0 1,0-1-1,1 1 0,-1 0 1,1-1-1,-1 1 0,1-1 1,0 1-1,-1-1 0,1 1 1,0-1-1,-1 1 0,1-1 1,0 1-1,-1-1 1,2 1-1,0-1 0,0 0-1,0 0 1,1 0 0,-1 0 0,0 0-1,0-1 1,0 1 0,0-1 0,0 1 0,0-1-1,3-1 1,4-2 1,-1 0 0,0-1 0,0 0 0,13-10 0,-17 11-172,1 0 0,-1 0 0,1 0 1,-1-1-1,-1 0 0,1 1 0,-1-1 0,1-1 0,-1 1 1,-1 0-1,4-9 0,-6 13 103,0 1 0,0 0 1,0-1-1,0 1 0,1 0 0,-1-1 0,0 1 1,0 0-1,0-1 0,0 1 0,-1 0 0,1-1 1,0 1-1,0 0 0,0-1 0,0 1 1,0 0-1,0 0 0,0-1 0,-1 1 0,1 0 1,0-1-1,0 1 0,0 0 0,-1 0 0,1-1 1,0 1-1,0 0 0,0 0 0,-1 0 0,1-1 1,0 1-1,-1 0 0,1 0 0,-1 0 0,1 1-749</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55:34.083"/>
    </inkml:context>
    <inkml:brush xml:id="br0">
      <inkml:brushProperty name="width" value="0.05" units="cm"/>
      <inkml:brushProperty name="height" value="0.05" units="cm"/>
    </inkml:brush>
  </inkml:definitions>
  <inkml:trace contextRef="#ctx0" brushRef="#br0">1 1 10258,'28'8'739,"0"0"-1,0-2 1,49 4 0,-49-8-609,-1 2 1,1 1 0,-1 1 0,36 13 0,21 17 204,-22-9 48,103 31 1,-57-33-49,129 12 1,115-7-22,-302-26-285,489 12 130,2-26-112,124 0-19,202 5-2,-354 0-35,500 48 20,-556-15 26,708 23-18,-1-42 396,-369-45 131,-688 28-417,106-5 405,-151 12-229,87 9 0,-134-5-312,-11-2-79,0 0 0,0 0-1,1-1 1,-1 1-1,0-1 1,0 0-1,0 0 1,7-2-1,-10 2 57,0-1 0,-1 1 0,1-1 0,-1 1 0,1-1 0,-1 1 0,1-1 0,-1 0 0,1 1 0,-1-1 0,1 0 0,-1 0 0,0 1 0,1-1-1,-1 0 1,0 0 0,0 1 0,0-1 0,1 0 0,-1 0 0,0 0 0,0-1 0,0-1-1,0 1 1,-1-1-1,1 1 1,0 0-1,-1-1 0,0 1 1,1-1-1,-2-1 1,-17-26-302</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00.531"/>
    </inkml:context>
    <inkml:brush xml:id="br0">
      <inkml:brushProperty name="width" value="0.05" units="cm"/>
      <inkml:brushProperty name="height" value="0.05" units="cm"/>
    </inkml:brush>
  </inkml:definitions>
  <inkml:trace contextRef="#ctx0" brushRef="#br0">14 28 15299,'25'-28'8142,"-24"37"-7084,-2 9-485,-12 42 43,4-20-1057,-7 75 1,17-102-627,5-16-414,6-21-289,-10 21 1880,8-17-817</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00.954"/>
    </inkml:context>
    <inkml:brush xml:id="br0">
      <inkml:brushProperty name="width" value="0.05" units="cm"/>
      <inkml:brushProperty name="height" value="0.05" units="cm"/>
    </inkml:brush>
  </inkml:definitions>
  <inkml:trace contextRef="#ctx0" brushRef="#br0">1 114 15411,'30'-2'1973,"6"0"-57,-1-2-1,52-12 0,-82 15-1852,0-1-1,0-1 0,-1 1 1,1 0-1,-1-1 1,1 0-1,-1 0 0,0-1 1,6-5-1,-9 8-49,0 0 1,0 0-1,0 0 0,0 0 0,0 0 1,-1 0-1,1 0 0,0 0 0,-1-1 1,1 1-1,0 0 0,-1 0 0,1-1 1,-1 1-1,0 0 0,1-1 0,-1 1 1,0 0-1,0-1 0,0 1 0,0 0 1,0-1-1,0 1 0,0 0 0,-1-1 1,1 1-1,0 0 0,-1-1 0,1 1 1,-1 0-1,1 0 0,-1-1 0,0 1 0,1 0 1,-1 0-1,0 0 0,0 0 0,0 0 1,0 0-1,-2-2 0,1 2-3,0 1 0,0-1-1,1 0 1,-1 0 0,0 1-1,0-1 1,-1 1 0,1-1-1,0 1 1,0 0 0,0 0 0,0 0-1,0 0 1,0 0 0,0 1-1,0-1 1,-3 1 0,-1 1 2,0 0 0,0 0 1,0 0-1,-9 5 0,6-1-2,-1 1 0,2-1 0,-1 2 0,1-1 0,0 1 0,0 0 0,-9 14-1,14-18-2,1 1-1,-1 0 1,0 0-1,1-1 1,0 2-1,0-1 1,-2 10-1,4-12-1,-1-1 0,1 1 0,0 0-1,0-1 1,0 1 0,1 0 0,-1-1-1,1 1 1,-1 0 0,1-1 0,0 1-1,0-1 1,0 1 0,0-1 0,0 1 0,3 2-1,-1-1 9,0-1-1,0 0 0,1 0 0,-1 0 0,1 0 1,0-1-1,0 1 0,0-1 0,0 0 0,0 0 1,0-1-1,1 1 0,-1-1 0,1 0 1,8 1-1,0-1 19,0 0 0,1 0 1,-1-1-1,18-3 0,-20 1-142,1 0 0,-1 0 0,0-1 0,0-1 0,-1 0 0,16-7-1,-22 8 9,0 1 0,0 0 0,0-1 0,-1 0 0,1 0 0,-1 0 0,1 0 0,-1 0 0,0-1 0,0 0 0,-1 1 0,1-1 0,-1 0-1,0 0 1,0-1 0,0 1 0,0 0 0,-1-1 0,2-5 0,-3-21-462</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01.338"/>
    </inkml:context>
    <inkml:brush xml:id="br0">
      <inkml:brushProperty name="width" value="0.05" units="cm"/>
      <inkml:brushProperty name="height" value="0.05" units="cm"/>
    </inkml:brush>
  </inkml:definitions>
  <inkml:trace contextRef="#ctx0" brushRef="#br0">0 3 17932,'0'6'1608,"3"-3"-1128,0-2-416,0-1-1760,0-3 2080,-3-1-496,0-2-344</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01.772"/>
    </inkml:context>
    <inkml:brush xml:id="br0">
      <inkml:brushProperty name="width" value="0.05" units="cm"/>
      <inkml:brushProperty name="height" value="0.05" units="cm"/>
    </inkml:brush>
  </inkml:definitions>
  <inkml:trace contextRef="#ctx0" brushRef="#br0">5 0 18708,'1'9'1672,"-1"2"-1128,0 5-231,0 10 815,-1 6-288,-1 6-400,1 4-136,-1 1-272,2-2-208,5-5-776,-1-7-336,3-12 1016,3-7-217,3-10-199</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02.193"/>
    </inkml:context>
    <inkml:brush xml:id="br0">
      <inkml:brushProperty name="width" value="0.05" units="cm"/>
      <inkml:brushProperty name="height" value="0.05" units="cm"/>
    </inkml:brush>
  </inkml:definitions>
  <inkml:trace contextRef="#ctx0" brushRef="#br0">2 0 16347,'1'364'5300,"-4"-281"-5009,3-80-265,0 1 1,0-1-1,0 1 0,1-1 1,-1 1-1,1-1 0,1 6 1,-2-9-14,1 1 0,-1-1 0,0 1 0,0-1 0,1 1 0,-1-1 0,0 0 0,1 1 0,-1-1 0,0 0 0,1 1 0,-1-1 0,1 0 0,-1 0 0,0 1 0,1-1 0,-1 0 0,1 0 0,-1 0 0,1 1 0,-1-1 0,1 0 0,0 0 0,0 0 9,0 0 0,0 0 0,1-1 0,-1 1 0,0 0 0,0-1 0,0 1 0,0-1 0,1 1 0,-1-1 0,0 1 0,0-1 0,1-1 0,18-14 252,-1-2 1,0 0-1,21-27 1,-2 3 77,181-186 176,-213 221-622,1 2-175,-1-1 0,-1-1 0,8-9 1,-13 15 244,1 1 0,-1-1 1,1 1-1,-1-1 1,1 1-1,-1-1 0,0 0 1,1 1-1,-1-1 0,0 0 1,0 1-1,1-1 0,-1 0 1,0 1-1,0-1 1,0 0-1,0 0 0,0 1 1,0-1-1,0 0 0,0 1 1,0-1-1,0 0 0,0 0 1,0 1-1,-1-1 1,1 0-1,0 1 0,0-1 1,-1 0-1,1 1 0,-1-1 1,1 1-1,0-1 0,-1 0 1,1 1-1,-1-1 1,1 1-1,-1-1 0,0 1 1,1 0-1,-1-1 0,1 1 1,-1 0-1,0-1 0,1 1 1,-1 0-1,-1-1 0,-20-2-526</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02.595"/>
    </inkml:context>
    <inkml:brush xml:id="br0">
      <inkml:brushProperty name="width" value="0.05" units="cm"/>
      <inkml:brushProperty name="height" value="0.05" units="cm"/>
    </inkml:brush>
  </inkml:definitions>
  <inkml:trace contextRef="#ctx0" brushRef="#br0">1 1 17068,'20'14'1464,"3"-2"-1144,3-2-432,-2-3 728,-1 0 80,-5 0-480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03.030"/>
    </inkml:context>
    <inkml:brush xml:id="br0">
      <inkml:brushProperty name="width" value="0.05" units="cm"/>
      <inkml:brushProperty name="height" value="0.05" units="cm"/>
    </inkml:brush>
  </inkml:definitions>
  <inkml:trace contextRef="#ctx0" brushRef="#br0">5 0 16283,'0'16'1705,"1"11"-993,-1 9-304,-1 11 1240,-2 6-679,1 7-497,2 5-80,0-4-168,2-2-80,2-11-224,0-8-112,2-15-192,1-6-112,2-13-481,-2-8 2186,-3-13-1393,2-4-24,-2-5 120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03.463"/>
    </inkml:context>
    <inkml:brush xml:id="br0">
      <inkml:brushProperty name="width" value="0.05" units="cm"/>
      <inkml:brushProperty name="height" value="0.05" units="cm"/>
    </inkml:brush>
  </inkml:definitions>
  <inkml:trace contextRef="#ctx0" brushRef="#br0">1 414 14907,'11'3'510,"1"0"0,-1-1 0,1 0 0,0-1 0,0-1 0,-1 1 0,1-2 0,21-2 0,-24 1-222,1 0 0,-1-1-1,0 1 1,-1-2 0,1 1 0,0-1-1,-1-1 1,0 1 0,0-1 0,0-1-1,10-9 1,-16 14-227,0-1 0,0 0 0,-1 0 0,1 0 0,0 0-1,-1 0 1,0-1 0,1 1 0,-1 0 0,0-1 0,0 1 0,0-1 0,0 1-1,-1-1 1,1 1 0,-1-1 0,0 1 0,1-1 0,-1 0 0,0 1-1,-1-1 1,1 1 0,0-1 0,-1-3 0,0 4-44,0 1 0,0-1 0,0 1-1,0-1 1,-1 1 0,1-1 0,0 1 0,0 0 0,-1-1 0,1 1-1,-1 0 1,1 0 0,-1 0 0,0 0 0,1 0 0,-1 1 0,0-1 0,0 0-1,1 1 1,-1-1 0,0 1 0,0 0 0,0 0 0,0-1 0,0 1-1,1 0 1,-1 1 0,0-1 0,0 0 0,0 0 0,0 1 0,0-1-1,-3 2 1,-2 1-14,-1 0 0,1 1 0,0-1-1,0 1 1,0 0 0,0 1-1,1 0 1,0 0 0,0 1 0,0-1-1,0 1 1,-8 13 0,6-9-11,1 0 0,1 1 1,0 0-1,0 1 0,1-1 0,1 1 0,-5 19 1,8-29 2,0 1 0,1-1 0,0 0 1,-1 0-1,1 1 0,0-1 1,0 0-1,0 0 0,0 1 0,1-1 1,-1 0-1,1 0 0,-1 0 0,1 0 1,0 1-1,0-1 0,0 0 1,0 0-1,1 2 0,0-3-1,-1 1 1,1-1-1,0 0 0,-1 1 0,1-1 0,0 0 1,0 0-1,0 0 0,0-1 0,0 1 1,0 0-1,0-1 0,0 1 0,0-1 1,1 1-1,1-1 0,8 0-17,-1-1 0,1 0-1,0-1 1,-1 0 0,20-6 0,18-9 21,72-35 1,-117 50 5,-2 1 1,0 0 0,0-1 1,-1 1-1,1-1 0,0 1 0,0-1 0,-1 1 1,1-1-1,-1 0 0,0 0 0,1 0 0,-1 0 1,0 0-1,0 0 0,0 0 0,-1 0 1,1 0-1,0 0 0,0-3 0,1-6 43,-1 0-1,0-21 0,1 3 80,3 4 24,-1 21-45,-2 17-76,-2 13 29,-1 0 0,-5 30 0,-1 32 390,7-86-451,0 0 0,0 0 1,0 0-1,0 0 1,0-1-1,1 1 1,-1 0-1,1 0 1,-1 0-1,1-1 0,0 1 1,0 0-1,-1-1 1,1 1-1,0-1 1,1 1-1,-1-1 0,0 1 1,3 1-1,-4-2-38,1-1 0,0 0-1,-1 0 1,1 1-1,0-1 1,-1 0 0,1 0-1,0 0 1,-1 0 0,1 1-1,0-1 1,-1 0-1,1 0 1,0 0 0,-1-1-1,1 1 1,0 0 0,-1 0-1,1 0 1,0 0-1,0-1 1,1 0-109,-1 0 1,1 0-1,-1 0 0,0 0 1,1 0-1,-1-1 1,0 1-1,0 0 0,1-1 1,-1 1-1,1-3 0,14-34-968,-8 12 401</inkml:trace>
  <inkml:trace contextRef="#ctx0" brushRef="#br0" timeOffset="1">422 1 15651,'-4'6'1441,"4"1"-969,3 0-304,1 3 560,2 0-656,1 1-16,2 4-160,3-1-152</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04.146"/>
    </inkml:context>
    <inkml:brush xml:id="br0">
      <inkml:brushProperty name="width" value="0.05" units="cm"/>
      <inkml:brushProperty name="height" value="0.05" units="cm"/>
    </inkml:brush>
  </inkml:definitions>
  <inkml:trace contextRef="#ctx0" brushRef="#br0">58 187 16476,'1'-1'126,"-1"0"0,1 0 0,-1 1 0,0-1 0,1 0 1,-1 0-1,0 0 0,1 1 0,-1-1 0,0 0 1,0 0-1,0 0 0,0 0 0,0 0 0,0 0 1,0 1-1,0-1 0,0-1 0,-5 0 821,-4 9-32,3 0-770,1 1 0,0 0 1,0 0-1,0 1 0,1-1 0,1 1 0,0 0 1,0 0-1,0 0 0,1 0 0,1 1 0,-1-1 1,2 1-1,-1 10 0,1-19-140,0 0-1,0 0 1,0 0-1,1 0 1,-1 0 0,0 0-1,0 0 1,1 0 0,-1 0-1,1 0 1,-1 0 0,1 0-1,-1 0 1,1 0 0,-1-1-1,1 1 1,0 0 0,0 0-1,-1 0 1,1-1-1,0 1 1,0 0 0,0-1-1,0 1 1,0-1 0,0 1-1,0-1 1,0 0 0,0 1-1,0-1 1,0 0 0,0 0-1,0 1 1,0-1 0,0 0-1,0 0 1,0 0-1,0 0 1,0-1 0,0 1-1,2 0 1,3-2 42,0 1-1,-1-1 1,1 0-1,0 0 1,-1-1 0,8-4-1,9-8 159,0-1-1,0 0 1,-2-2-1,0 0 1,20-26-1,-15 14 151,-1-1 1,36-66-1,-47 69-241,-10 19-88,-8 14-47,-12 23-41,1 0 1,1 1 0,1 0 0,-17 56 0,27-73 42,-1 1 0,2 1 0,0-1 0,0 0 0,0 15 0,3-26 14,0 0 1,0 0-1,0 0 0,0 0 0,0 0 1,0 0-1,1 0 0,-1 0 0,1 0 1,-1 0-1,1 0 0,0 0 0,0 0 1,0 0-1,0 0 0,0-1 0,0 1 0,0 0 1,1-1-1,-1 1 0,1-1 0,-1 1 1,1-1-1,-1 0 0,1 1 0,0-1 1,0 0-1,0 0 0,-1 0 0,1-1 1,0 1-1,0 0 0,0-1 0,0 1 0,0-1 1,1 0-1,-1 0 0,0 1 0,0-1 1,0-1-1,0 1 0,3-1 0,4 0 1,1-1-1,0 0 1,-1 0-1,0-1 0,1-1 1,-1 0-1,0 0 0,-1 0 1,1-1-1,-1-1 0,0 1 1,0-1-1,-1-1 1,0 1-1,0-1 0,0 0 1,-1-1-1,8-11 0,-14 17 43,-5 5-25,-5 10-18,9-12-2,1 1 1,-1-1 0,0 1-1,1-1 1,0 1 0,-1 0 0,1-1-1,0 1 1,0 0 0,0 0-1,0-1 1,0 1 0,0 0-1,0-1 1,0 1 0,1 0-1,-1-1 1,1 1 0,-1-1 0,2 3-1,0-2 1,0 1 0,-1-1 0,1 0 0,0 0 0,0-1 0,0 1 0,0 0 0,1-1 0,-1 1 0,0-1 0,5 2 0,6 2 2,0-1 1,1 0-1,-1-1 0,16 2 0,-24-4 8,15 1 26,-1 0 1,1 0 0,26-3-1,-38 0 19,1 0 0,-1 0 0,1-1 0,-1 0 0,1 0 0,-1-1-1,0-1 1,0 1 0,-1-1 0,8-5 0,-12 8-9,-1-1 0,0 1 1,0-1-1,0 0 0,0 1 0,0-1 0,-1 0 1,1 0-1,0 0 0,-1-1 0,0 1 1,1 0-1,-1-1 0,0 1 0,0 0 1,0-1-1,-1 1 0,1-1 0,0 0 1,-1-3-1,0 3 30,0-1 1,-1 0 0,0 0 0,1 0-1,-1 0 1,-1 1 0,1-1-1,-1 1 1,1-1 0,-1 1-1,0-1 1,-3-3 0,-4-4-57,0 0 1,-1 1 0,0 0 0,0 1-1,-1 0 1,-18-11 0,56 28-4151,-5-11 3367</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21.720"/>
    </inkml:context>
    <inkml:brush xml:id="br0">
      <inkml:brushProperty name="width" value="0.05" units="cm"/>
      <inkml:brushProperty name="height" value="0.05" units="cm"/>
    </inkml:brush>
  </inkml:definitions>
  <inkml:trace contextRef="#ctx0" brushRef="#br0">279 76 14835,'1'-2'207,"0"0"-1,0 0 1,0 0-1,0 0 0,0-1 1,0 1-1,-1 0 1,1 0-1,-1-1 1,0 1-1,0 0 1,0-1-1,0 1 0,0 0 1,0-1-1,0 1 1,-1 0-1,1-1 1,-1 1-1,0 0 1,0 0-1,0 0 1,0 0-1,0 0 0,-2-3 1,1 3-116,0 0 0,1 1 1,-1 0-1,0-1 0,0 1 0,0 0 1,0 0-1,-1 0 0,1 0 0,0 1 1,0-1-1,0 1 0,-1-1 0,1 1 1,0 0-1,-1-1 0,1 1 0,0 1 1,-1-1-1,1 0 0,0 0 0,-1 1 1,1-1-1,0 1 0,-4 1 1,-1 2-61,0-1 0,0 1 0,1 0 0,-1 0 0,1 1 0,0-1 1,0 1-1,0 1 0,-6 7 0,-42 59-32,48-64 7,-10 15-26,1 2 0,-18 40 1,29-56 7,0 0 0,1 0 0,0 1 0,1-1 0,0 1 0,0-1 0,1 1 0,0 0 0,1-1 0,0 1 0,2 12 0,-2-20 10,0 0 1,1 1-1,-1-1 1,1 0-1,0 0 0,0 1 1,0-1-1,0 0 1,0 0-1,0 0 0,1 0 1,-1 0-1,1 0 1,-1-1-1,1 1 1,0 0-1,0-1 0,-1 1 1,1-1-1,0 0 1,0 0-1,0 1 0,1-1 1,-1-1-1,0 1 1,0 0-1,1 0 0,-1-1 1,0 1-1,4-1 1,-1 0 40,0 0 1,0 0 0,1-1-1,-1 1 1,0-1 0,0-1 0,0 1-1,0-1 1,0 0 0,0 0-1,-1 0 1,9-6 0,-2 1 144,-1-2 0,-1 1 0,1-1 0,-1 0 0,-1-1 0,0 0 1,0 0-1,10-21 0,-13 23-93,-1-1 1,0 0-1,0 0 1,-1 0-1,0 0 0,-1-1 1,0 1-1,-1-1 1,0 0-1,0 1 1,-1-1-1,-1-12 1,0 18-138,0 0 1,0 0-1,0 0 1,0 1 0,-1-1-1,0 1 1,1-1-1,-1 1 1,-1-1 0,1 1-1,-3-3 1,4 5-81,0-1-1,0 1 1,0 0-1,0 1 1,0-1 0,0 0-1,0 0 1,-1 0 0,1 1-1,0-1 1,0 0-1,-1 1 1,1-1 0,0 1-1,-1 0 1,1-1 0,0 1-1,-1 0 1,1 0-1,-1 0 1,1 0 0,0 0-1,-1 0 1,1 0 0,-1 1-1,1-1 1,0 0-1,-1 1 1,1-1 0,0 1-1,-1-1 1,1 1 0,0 0-1,-2 1 1,1 1-572,2 4-90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56:27.756"/>
    </inkml:context>
    <inkml:brush xml:id="br0">
      <inkml:brushProperty name="width" value="0.05" units="cm"/>
      <inkml:brushProperty name="height" value="0.05" units="cm"/>
    </inkml:brush>
  </inkml:definitions>
  <inkml:trace contextRef="#ctx0" brushRef="#br0">0 126 13107,'26'6'160,"0"-1"1,0-2-1,0 0 1,0-2-1,0-1 1,27-3-1,157-30-237,-48 6 151,241 6-2,-291 18-57,324-25-10,-7 0 30,296 55-14,-577-17-9,5 0-3,861 36 55,-3-33 64,114-10 108,-522-8-153,223-3-51,319 2 24,-145 31-16,-944-23-37,336 1 88,-386-3-74,34 0 198,-38 1-150,0-1 0,0 1 1,0-1-1,0 1 1,0 0-1,0 0 1,0 0-1,0 0 0,-1 0 1,1 0-1,0 1 1,0-1-1,-1 0 1,1 1-1,2 3 1,-4-5-77,0 1 0,1-1 0,-1 1 0,1-1 0,-1 1 0,1-1 0,-1 0 0,1 1 0,-1-1 0,1 1 0,-1-1 0,1 0 0,0 0 0,-1 1 0,1-1 0,0 0 0,-1 0 0,1 0 1,0 0-1,-1 1 0,1-1 0,0 0 0,-1 0 0,1 0 0,0-1 0,-1 1 0,1 0 0,-1 0 0,1 0 0,0 0 0,-1-1 0,1 1 0,0 0 0,-1 0 0,1-1 0,-1 1 1,1-1-1,-1 1 0,1 0 0,-1-1 0,1 1 0,-1-1 0,1 1 0,-1-1 0,0 1 0,1-1 0,-1 0 0,0 1 0,1-1 0,-1 1 0,0-1 0,0 0 0,0 1 0,1-1 1,-1 0-1,0 1 0,0-2 0,2-22-191</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22.154"/>
    </inkml:context>
    <inkml:brush xml:id="br0">
      <inkml:brushProperty name="width" value="0.05" units="cm"/>
      <inkml:brushProperty name="height" value="0.05" units="cm"/>
    </inkml:brush>
  </inkml:definitions>
  <inkml:trace contextRef="#ctx0" brushRef="#br0">119 0 16500,'-4'33'1736,"-9"4"-1048,2 4-280,-2 2 872,0 2-359,3 3-305,1-4-192,3-4-392,4-5-160,2-10-256,0-2-64,1-8-201,0-7-127,-3-13-1368,-7-10 1712,-2-3-144,-7-5 48</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22.620"/>
    </inkml:context>
    <inkml:brush xml:id="br0">
      <inkml:brushProperty name="width" value="0.05" units="cm"/>
      <inkml:brushProperty name="height" value="0.05" units="cm"/>
    </inkml:brush>
  </inkml:definitions>
  <inkml:trace contextRef="#ctx0" brushRef="#br0">1 101 14771,'3'-6'310,"0"0"1,1-1-1,0 1 0,0 0 0,0 1 0,1-1 1,0 1-1,0 0 0,1 0 0,-1 0 0,1 1 1,0 0-1,0 0 0,0 0 0,1 1 1,-1 0-1,1 0 0,0 1 0,0 0 0,0 0 1,0 0-1,13 0 0,-4 0-106,0 1 0,1 1 0,-1 0 0,0 1 0,1 1 1,19 5-1,-28-5-182,-1 0 0,1 0 0,0 1 0,-1 0 1,1 1-1,-1 0 0,0 0 0,0 0 0,0 1 1,-1 0-1,0 0 0,0 0 0,0 1 1,7 9-1,-11-12-17,0 0 0,0 0 0,-1 0 0,1 0 0,-1 0 0,0 0 1,0 0-1,0 0 0,0 0 0,0 1 0,-1-1 0,1 0 0,-1 1 0,0-1 1,0 0-1,0 0 0,-1 1 0,1-1 0,-1 0 0,0 1 0,0-1 0,0 0 1,0 0-1,0 0 0,-1 0 0,1 0 0,-1 0 0,0-1 0,0 1 0,0 0 0,0-1 1,-1 1-1,1-1 0,-4 3 0,1-1-86,-1 0 1,1 0-1,-1 0 1,0 0-1,-1-1 1,1 0-1,-1 0 1,1-1-1,-1 0 0,0 0 1,1 0-1,-1-1 1,0 0-1,0 0 1,-10-1-1,6-2-445,-1 0 0,1-1 0,0 0 0,-13-6 0,5 2-190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23.286"/>
    </inkml:context>
    <inkml:brush xml:id="br0">
      <inkml:brushProperty name="width" value="0.05" units="cm"/>
      <inkml:brushProperty name="height" value="0.05" units="cm"/>
    </inkml:brush>
  </inkml:definitions>
  <inkml:trace contextRef="#ctx0" brushRef="#br0">66 67 11410,'7'-16'1145,"-5"10"-644,0 1 0,0 0 0,1-1 1,0 1-1,0 0 0,0 1 1,7-9-1,-10 13-454,0 0 1,0 0-1,0 0 1,0 0 0,0-1-1,0 1 1,0 0-1,0 0 1,0 0-1,1 0 1,-1 0-1,0 0 1,0 0-1,0 0 1,0 0-1,0 0 1,0 0 0,1 0-1,-1 0 1,0 0-1,0 0 1,0 0-1,0 0 1,0 0-1,0 0 1,1 0-1,-1 0 1,0 0-1,0 0 1,0 0 0,0 0-1,0 0 1,0 0-1,1 0 1,-1 0-1,0 0 1,0 0-1,0 0 1,0 1-1,0-1 1,0 0-1,0 0 1,0 0 0,1 0-1,-1 0 1,0 0-1,0 0 1,0 0-1,0 1 1,0-1-1,0 0 1,0 0-1,0 0 1,0 0-1,0 0 1,0 1 0,1 12 1039,-3 15-366,-53 240 1002,9-59-1488,46-207-236,-3 28 38,7-20 81,-3-10-107,0 0 0,-1 0 0,1 0 0,0 0 0,-1 0 0,1 0 0,-1 0 0,1-1 0,0 1 0,-1 0 0,1 0 0,-1 0 0,1-1 0,-1 1 0,1 0 0,0-1 0,-1 1 0,1 0 0,-1-1 0,0 1 0,1-1 0,20-18 436,-1 0 0,33-43-1,-16 18-22,138-148-340,-160 171-2245,-16 14 922,-12 3 536,-5 5-251</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23.706"/>
    </inkml:context>
    <inkml:brush xml:id="br0">
      <inkml:brushProperty name="width" value="0.05" units="cm"/>
      <inkml:brushProperty name="height" value="0.05" units="cm"/>
    </inkml:brush>
  </inkml:definitions>
  <inkml:trace contextRef="#ctx0" brushRef="#br0">1 1 18212,'8'11'1768,"4"-1"-1128,1 0-280,1-1 849,2 1-209,2-1-808,2 1-504,2-5 328,-1 3-88,-3-3-136</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24.902"/>
    </inkml:context>
    <inkml:brush xml:id="br0">
      <inkml:brushProperty name="width" value="0.05" units="cm"/>
      <inkml:brushProperty name="height" value="0.05" units="cm"/>
    </inkml:brush>
  </inkml:definitions>
  <inkml:trace contextRef="#ctx0" brushRef="#br0">1 25 15195,'0'0'86,"0"-1"-1,1 1 0,-1 0 1,0 0-1,1 0 1,-1 0-1,1-1 0,-1 1 1,0 0-1,1 0 1,-1 0-1,0 0 0,1 0 1,-1 0-1,1 0 1,-1 0-1,0 0 0,1 0 1,-1 1-1,1-1 1,-1 0-1,0 0 0,1 0 1,-1 0-1,0 0 1,1 1-1,-1-1 0,0 0 1,1 0-1,-1 1 1,6 13 1533,-5 25-445,-1-32-1124,0 7 31,0 8 63,0 1 1,2 0-1,7 39 1,-9-60-128,0-1 0,1 1 1,-1-1-1,0 0 1,1 1-1,0-1 1,-1 0-1,1 0 1,-1 1-1,1-1 0,0 0 1,0 0-1,0 0 1,0 0-1,0 0 1,0 0-1,0 0 1,2 1-1,-2-2 3,0 1 1,0-1-1,0 0 0,0 0 0,0 0 1,0 0-1,0 0 0,0 0 1,0 0-1,0 0 0,0 0 0,0-1 1,0 1-1,-1 0 0,1 0 0,0-1 1,0 1-1,0-1 0,1 0 1,4-3 88,-1-1 0,1 1 0,-1-1 0,0 0 0,8-12 0,52-84 980,-27 40-421,-37 60-657,0 0-1,-1 0 0,1-1 0,0 1 1,-1 0-1,1 0 0,0 0 1,0 1-1,0-1 0,0 0 1,0 0-1,0 0 0,0 1 0,2-2 1,-3 2-5,1 0 0,-1 1 0,0-1 0,1 0 0,-1 0 0,0 0-1,1 0 1,-1 0 0,0 0 0,0 1 0,1-1 0,-1 0 0,0 0 0,1 0 0,-1 1 0,0-1 0,0 0 0,0 0 0,1 1 0,-1-1 0,0 0 0,0 0 0,0 1 0,1-1 0,-1 0 0,0 1 0,0-1 0,0 0 0,0 1 0,0-1 0,0 0 0,0 1 0,3 41 281,-3-35-278,-2 51-48,1-25-22,3 43 1,-2-75 59,0 0-1,0 0 1,0 0 0,0 0-1,0 0 1,0-1-1,1 1 1,-1 0-1,0 0 1,1 0 0,-1 0-1,0-1 1,1 1-1,-1 0 1,1 0-1,-1-1 1,1 1 0,0 0-1,0 0 4,-1-1 0,1 0 1,-1 0-1,1 0 0,-1 0 0,1 0 0,-1 0 0,1 0 1,-1 0-1,1 0 0,-1 0 0,1 0 0,-1 0 0,1 0 1,-1 0-1,0 0 0,1-1 0,-1 1 0,1 0 0,-1 0 1,1-1-1,-1 1 0,1-1 0,2-1 31,1-1-1,-1 0 1,0 0-1,0-1 1,4-6-1,40-59 483,-16 21 83,42-50-1,-71 96-582,14-14 119,-16 15-138,1 1-1,-1-1 1,1 1 0,-1 0-1,1-1 1,0 1 0,-1-1-1,1 1 1,0 0 0,-1 0-1,1-1 1,0 1 0,-1 0 0,1 0-1,0 0 1,-1 0 0,1 0-1,0 0 1,0 0 0,-1 0-1,1 0 1,0 0 0,1 0-1,-1 1-461,-5-1 52,-6-2 532,-8-4-141,8 4-62</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25.452"/>
    </inkml:context>
    <inkml:brush xml:id="br0">
      <inkml:brushProperty name="width" value="0.05" units="cm"/>
      <inkml:brushProperty name="height" value="0.05" units="cm"/>
    </inkml:brush>
  </inkml:definitions>
  <inkml:trace contextRef="#ctx0" brushRef="#br0">0 12 17036,'0'1'2120,"0"1"-1304,9-2-248,7 0 1241,9 0-537,8 0-184,13-5-424,6 1-143,5 1-129,1 0-64,-1 3-264,-4 0-192,-7 6-640,-9 1-457,-13 3 993,-9 6-224,-10 1-160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25.828"/>
    </inkml:context>
    <inkml:brush xml:id="br0">
      <inkml:brushProperty name="width" value="0.05" units="cm"/>
      <inkml:brushProperty name="height" value="0.05" units="cm"/>
    </inkml:brush>
  </inkml:definitions>
  <inkml:trace contextRef="#ctx0" brushRef="#br0">0 1 15955,'25'7'2249,"2"0"-1273,12-6-312,1 1 1153,10-4-521,0 1-160,2-2-536,-3 2-368,-8 1-1176,-5 2 936,-10 6-232,-5-1-120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26.711"/>
    </inkml:context>
    <inkml:brush xml:id="br0">
      <inkml:brushProperty name="width" value="0.05" units="cm"/>
      <inkml:brushProperty name="height" value="0.05" units="cm"/>
    </inkml:brush>
  </inkml:definitions>
  <inkml:trace contextRef="#ctx0" brushRef="#br0">53 37 15595,'12'-9'1961,"-9"6"-1409,1 0 0,0 0 0,-1 0 0,1 1 0,0-1 0,0 1 0,0 0 0,1 0 0,-1 1 0,8-3 0,-11 4-519,-1 0 0,1 0 1,-1 0-1,0 1 1,1-1-1,-1 0 0,1 0 1,-1 0-1,0 1 1,1-1-1,-1 0 0,0 0 1,1 1-1,-1-1 1,0 0-1,0 0 0,1 1 1,-1-1-1,0 0 0,0 1 1,1-1-1,-1 1 1,0-1-1,0 0 0,0 1 1,0-1-1,1 1 1,-1-1-1,0 0 0,0 1 1,0-1-1,0 1 0,0-1 1,0 1-1,0-1 1,0 0-1,0 1 0,0-1 1,-1 1-1,1-1 1,0 0-1,0 1 0,0-1 1,0 1-1,-1-1 0,-8 23 209,9-22-212,-51 88 175,51-89-205,0 0-1,0 1 1,0-1-1,-1 0 1,1 1 0,0-1-1,0 0 1,0 1-1,0-1 1,0 0-1,-1 1 1,1-1 0,0 0-1,0 1 1,0-1-1,0 1 1,0-1-1,0 0 1,0 1-1,0-1 1,1 0 0,-1 1-1,0-1 1,0 1-1,0-1 1,0 0-1,0 1 1,1-1 0,-1 0-1,0 1 1,0-1-1,0 0 1,1 0-1,-1 1 1,0-1 0,1 0-1,-1 0 1,0 1-1,0-1 1,1 0-1,-1 0 1,0 0 0,1 1-1,-1-1 1,1 0-1,-1 0 1,0 0-1,1 0 1,-1 0-1,0 0 1,1 0 0,-1 0-1,0 0 1,1 0-1,-1 0 1,1 0-1,28-3-37,-21 1 32,10 0-2,1 1 1,0 1-1,-1 0 1,26 4 0,-35-2 3,-1-1 0,1 1 0,-1 1 0,0-1 0,0 1 0,0 1 0,0 0 0,-1 0 0,1 0 1,-1 1-1,11 9 0,-16-13 1,-1 1 1,1 0 0,-1-1-1,1 1 1,-1 0 0,0 0-1,0 0 1,0 0 0,0 0-1,0 0 1,0 0 0,0 0-1,-1 0 1,1 0-1,-1 0 1,1 1 0,-1-1-1,0 4 1,-1-2 5,1-1 1,-1 1-1,0-1 1,0 1-1,0-1 1,-1 1-1,1-1 1,-1 0-1,0 0 0,-3 5 1,-4 3 49,-1 0 1,0-1-1,0 0 0,-20 14 1,7-7 145,-37 21 0,54-34-189,-1-1 1,0 0-1,0 0 1,0 0-1,0-1 1,0 0-1,-1-1 1,1 1-1,0-1 1,-1-1-1,-8 0 1,13 0-95,-1-1 0,1 0-1,0 1 1,0-2 0,0 1 0,-1 0 0,1-1 0,0 1 0,1-1-1,-1 0 1,0 0 0,0 0 0,1 0 0,-1 0 0,1-1-1,0 1 1,0-1 0,0 0 0,0 1 0,0-1 0,0 0 0,1 0-1,-2-5 1,-2-4-198,1 0 1,0 0-1,1-1 0,-2-24 0,1-5-435</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27.108"/>
    </inkml:context>
    <inkml:brush xml:id="br0">
      <inkml:brushProperty name="width" value="0.05" units="cm"/>
      <inkml:brushProperty name="height" value="0.05" units="cm"/>
    </inkml:brush>
  </inkml:definitions>
  <inkml:trace contextRef="#ctx0" brushRef="#br0">1 46 19996,'8'-2'1945,"7"2"-1169,5-5-296,8 1 1048,5 1-351,10-4-529,2 3-144,5-1-200,-3 2-160,-2-1-464,-7 1-368,-2 2-761,-6-3-1911,-5 4 2727,-7 0-479,-6 0-392</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27.510"/>
    </inkml:context>
    <inkml:brush xml:id="br0">
      <inkml:brushProperty name="width" value="0.05" units="cm"/>
      <inkml:brushProperty name="height" value="0.05" units="cm"/>
    </inkml:brush>
  </inkml:definitions>
  <inkml:trace contextRef="#ctx0" brushRef="#br0">21 146 16716,'-16'4'1978,"12"-1"-753,11-1 499,5-2-1097,0-1 0,-1-1 0,1 0-1,-1 0 1,21-8 0,0 1-144,12-3-8,217-49 1027,-213 52-1430,1 3-1,0 1 1,70 4-1,-104 2-363,-1 0 1,1 2-1,27 7 0,-42-10 239,1 0-1,-1 1 1,0-1-1,0 0 1,0 0-1,1 0 1,-1 0-1,0 0 1,0-1-1,1 1 1,-1 0-1,0 0 0,0 0 1,0 0-1,1 0 1,-1 0-1,0 0 1,0 0-1,0 0 1,0 0-1,1-1 1,-1 1-1,0 0 1,0 0-1,0 0 1,0 0-1,0-1 1,1 1-1,-1 0 1,0 0-1,0 0 1,0 0-1,0-1 1,0 1-1,0 0 1,0 0-1,0 0 1,0-1-1,0 1 1,0 0-1,0 0 1,0-1-1,0 1 1,0 0-1,0 0 1,0 0-1,0-1 1,0 1-1,0 0 1,-2-16-161,1 13-147,-2-21-351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2:38.599"/>
    </inkml:context>
    <inkml:brush xml:id="br0">
      <inkml:brushProperty name="width" value="0.05" units="cm"/>
      <inkml:brushProperty name="height" value="0.05" units="cm"/>
    </inkml:brush>
  </inkml:definitions>
  <inkml:trace contextRef="#ctx0" brushRef="#br0">244 209 10714,'7'-13'632,"-5"6"-343,-6 6-48,2 4-201,0-1 0,0 1 0,0 0 1,1-1-1,-1 1 0,1 0 0,-1 0 0,1 0 0,0 0 1,0 0-1,0 0 0,1 0 0,-1 0 0,1 4 1,-2 0 9,-13 85 102,4 1-1,2 118 0,2-45-65,0-46-24,-17 460 211,26-335-196,-13 405 29,-32-162-61,-15 286-18,41-79 32,3-65 69,9-490-83,-3 387 95,15-403-98,-5-110-39,1 0-1,0 0 0,0 0 1,2 0-1,0 0 0,10 19 1,-11-26-5,1-1 0,0 1 0,0-2 0,1 1 0,-1 0 0,1-1 0,0 0 0,1 0 0,-1-1 0,1 0 0,0 0 0,0 0 0,0-1 0,1 0 0,-1-1 0,14 4 0,8-1-2,0 0 1,0-2-1,34 0 1,28-2 16,126-13 1,-172 6-13,0-2-1,-1-2 1,0-2 0,76-31-1,-5-15-15,120-81 0,-155 90 16,-51 31-3,187-109 14,-164 100-5,2 2 0,68-21 0,-47 24-6,29-9-1,-101 30 3,0 0 0,0 0 0,0-1-1,0 1 1,0-1 0,0 0 0,0 0 0,-1 0 0,1 0 0,-1 0 0,1-1-1,-1 1 1,0-1 0,0 1 0,0-1 0,2-4 0,-2 2 3,0-1 1,0 0 0,-1 1 0,0-1-1,0 0 1,0 0 0,-1 0 0,0-10-1,-5-125 46,-1-106-29,41-376-23,-9 223 16,-12 143-8,23-517-123,-28-1-147,-51-74 66,24 684 183,-8 2 0,-6 1 1,-62-179-1,91 330 17,-35-89 14,33 89-2,-1-1 1,0 1 0,0 0-1,-2 1 1,1-1 0,-11-9 0,13 16 2,0 0 0,0 0 0,0 1 0,-1 0 0,0 0 0,1 0 0,-1 1 0,0 0 1,0 0-1,-1 1 0,1-1 0,0 1 0,-13 0 0,-8 0 55,-50 5 0,69-3-64,-210 29 152,129-15-65,-138 6 0,-136-39 41,223 7-123,104 10 11,6-1-48,-48-7 1,69 7 11,0 0 0,1 0 0,-1-1 0,1-1-1,0 1 1,-1-1 0,1-1 0,1 1 0,-14-12 0,11 7 4,1 0 0,1-1 0,-9-13 0,-25-41-13</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28.005"/>
    </inkml:context>
    <inkml:brush xml:id="br0">
      <inkml:brushProperty name="width" value="0.05" units="cm"/>
      <inkml:brushProperty name="height" value="0.05" units="cm"/>
    </inkml:brush>
  </inkml:definitions>
  <inkml:trace contextRef="#ctx0" brushRef="#br0">3 388 14099,'-1'3'343,"0"30"2464,1-32-2736,0-1 0,0 1 0,0-1 0,0 1 0,0 0 0,0-1 0,1 1 0,-1-1 0,0 1 1,0-1-1,1 1 0,-1-1 0,0 1 0,1-1 0,-1 1 0,1-1 0,-1 1 0,0-1 0,1 0 0,-1 1 0,1-1 0,-1 0 0,1 1 0,-1-1 0,1 0 0,0 0 0,-1 0 0,1 1 0,-1-1 0,1 0 0,-1 0 1,1 0-1,0 0 0,-1 0 0,1 0 0,-1 0 0,1 0 0,-1 0 0,1 0 0,0 0 0,-1-1 0,1 1 0,-1 0 0,1 0 0,-1-1 0,1 1 0,-1 0 0,1 0 0,-1-1 0,2 0 0,5-3 281,0 0-1,0-1 0,0 0 1,-1-1-1,1 1 0,5-7 0,35-44 719,-24 28-608,67-87 712,-49 59-763,61-63 0,-102 119-411,20-16 8,-20 16-9,1 0 0,-1-1 0,1 1-1,-1 0 1,0 0 0,1 0 0,-1 0 0,1 0 0,-1 0 0,1 0-1,-1-1 1,0 1 0,1 0 0,-1 1 0,1-1 0,-1 0 0,1 0 0,-1 0-1,0 0 1,1 0 0,-1 0 0,1 0 0,-1 1 0,0-1 0,1 0-1,-1 0 1,0 0 0,1 1 0,-1-1 0,0 0 0,1 1 0,-1-1 0,0 0-1,0 1 1,1-1 0,-1 0 0,0 1 0,0-1 0,1 0 0,-1 1-1,0-1 1,0 1 0,0-1 0,0 1 0,0-1 0,0 0 0,0 1 0,0-1-1,0 1 1,0-1 0,0 1 0,0-1 0,0 1 0,0 26-40,0-1 0,-2 1 1,-1-1-1,-11 45 1,5-24 1,-10 49 13,7-43-47,-8 93 0,19-144-30,1 1 0,0 0 0,0 0 0,0-1 0,0 1 0,0 0 0,0 0 0,1 0-1,-1-1 1,1 1 0,0 0 0,0-1 0,0 1 0,0 0 0,0-1 0,1 0 0,-1 1 0,1-1-1,-1 0 1,1 1 0,0-1 0,0 0 0,0-1 0,0 1 0,4 2 0,3 2-444</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30.969"/>
    </inkml:context>
    <inkml:brush xml:id="br0">
      <inkml:brushProperty name="width" value="0.05" units="cm"/>
      <inkml:brushProperty name="height" value="0.05" units="cm"/>
    </inkml:brush>
  </inkml:definitions>
  <inkml:trace contextRef="#ctx0" brushRef="#br0">52 1 17724,'-34'323'3374,"27"-241"-3130,5-62-203,-3 36 212,2 0 1,7 91-1,-4-145-222,0 0 0,0 0 0,0 0 1,0-1-1,1 1 0,-1 0 0,1 0 0,-1 0 0,1-1 0,0 1 0,0 0 0,-1-1 0,1 1 0,1-1 0,-1 1 0,0-1 0,0 0 0,0 1 0,1-1 0,1 2 0,-2-3 7,1 1-1,-1-1 1,1 0-1,-1 0 1,0 0-1,1 0 1,-1 0-1,1 0 1,-1 0-1,0 0 1,1 0-1,-1-1 1,0 1-1,1 0 1,-1-1-1,0 0 1,1 1-1,-1-1 1,2-1-1,6-4 137,-2 0 1,1 0-1,-1-1 1,0 0-1,10-12 1,36-55 580,-3-1 0,55-113 1,-96 171-880,20-42 32,-27 53-356,0 0 1,0-1 0,0 1-1,-1-1 1,1 1-1,-2-1 1,1-8-1,-1 13 363,0 1 0,0-1 0,0 0 0,0 1 0,0-1-1,-1 1 1,1-1 0,-1 1 0,1-1 0,-1 1 0,0-1-1,1 1 1,-1-1 0,0 1 0,0 0 0,0-1 0,0 1 0,0 0-1,-2-1 1,-11-9-990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31.396"/>
    </inkml:context>
    <inkml:brush xml:id="br0">
      <inkml:brushProperty name="width" value="0.05" units="cm"/>
      <inkml:brushProperty name="height" value="0.05" units="cm"/>
    </inkml:brush>
  </inkml:definitions>
  <inkml:trace contextRef="#ctx0" brushRef="#br0">0 1 14779,'6'21'1841,"5"-1"-969,2-4-368,3-4 1320,0-4-752,3-1-359,-1-2-145,1-2-512,-3-1-288,1 0-672,-4-1 775,-3 4-103,-5-2-120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31.891"/>
    </inkml:context>
    <inkml:brush xml:id="br0">
      <inkml:brushProperty name="width" value="0.05" units="cm"/>
      <inkml:brushProperty name="height" value="0.05" units="cm"/>
    </inkml:brush>
  </inkml:definitions>
  <inkml:trace contextRef="#ctx0" brushRef="#br0">9 0 17356,'0'0'42,"0"1"0,0-1 0,0 0 0,0 0 0,0 1 0,0-1 0,0 0 0,0 1 0,0-1 0,0 0 0,0 0 0,0 1 0,0-1 0,0 0 0,1 0 0,-1 1 0,0-1 0,0 0 0,0 0 0,0 1 0,0-1 0,1 0 0,-1 0 0,0 1 0,0-1 0,0 0 0,1 0 0,-1 0 0,0 0 0,0 0 0,1 1 0,-1-1 0,0 0 0,0 0 0,1 0 0,-1 0 0,0 0 0,1 0 0,-1 0 1,0 0-1,0 0 0,1 0 0,-1 0 0,0 0 0,1 0 0,-1 0 0,0 0 0,0 0 0,1 0 0,-1 0 0,0 0 0,0-1 0,1 1 0,-1 0 0,0 0 0,0 0 0,1 0 0,-1-1 0,0 1 0,0 0 0,0 0 0,1 0 0,-1-1 0,0 1 0,0 0 0,0 0 0,0-1 0,1 1 0,0 25 1256,-12 267 1339,0-1-2666,11-289 8,0 1-35,-1 0 0,1-1-1,0 1 1,1-1 0,-1 1 0,0 0 0,1-1-1,-1 1 1,1-1 0,0 1 0,0-1 0,0 0-1,0 1 1,2 3 0,-3-6 31,1 0 0,-1 0 0,0 0 0,1 0 0,-1 0 0,0 0 0,1 0-1,-1 0 1,0-1 0,1 1 0,-1 0 0,0 0 0,1 0 0,-1 0 0,0 0 0,0 0 0,1-1 0,-1 1 0,0 0 0,0 0 0,1 0 0,-1-1-1,0 1 1,0 0 0,1 0 0,-1-1 0,0 1 0,0 0 0,0 0 0,0-1 0,0 1 0,1 0 0,-1-1 0,0 1 0,0 0 0,0-1 0,0 1-1,0 0 1,0-1 0,0 1 0,0 0 0,0-1 0,0 1 0,0-1 0,1-2-141,7-11-232</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32.388"/>
    </inkml:context>
    <inkml:brush xml:id="br0">
      <inkml:brushProperty name="width" value="0.05" units="cm"/>
      <inkml:brushProperty name="height" value="0.05" units="cm"/>
    </inkml:brush>
  </inkml:definitions>
  <inkml:trace contextRef="#ctx0" brushRef="#br0">1 196 15219,'4'3'226,"1"-1"-1,0 0 0,0 0 0,-1 0 1,2 0-1,-1 0 0,0-1 0,0 0 1,0 0-1,0-1 0,1 0 0,-1 1 1,0-2-1,1 1 0,-1-1 1,0 1-1,0-1 0,0-1 0,1 1 1,-1-1-1,-1 0 0,1 0 0,9-6 1,-1 1 39,1-2 0,-2 0 0,1 0 0,-2-1 0,1-1 0,-1 0 0,10-13 0,-16 18-131,1-1 0,-1 0 0,-1 0 0,0 0 0,0-1 0,0 1 0,-1-1 0,0 0 0,3-13 0,-5 20-118,-1 1 0,0-1 0,0 0 0,0 1 0,0-1-1,0 0 1,0 1 0,0-1 0,0 0 0,0 1-1,0-1 1,0 0 0,0 1 0,-1-1 0,1 0 0,0 1-1,0-1 1,-1 0 0,1 1 0,0-1 0,-1 1-1,1-1 1,-1 1 0,1-1 0,0 1 0,-2-2-1,1 2-1,0 0-1,0 0 0,0 0 0,1 0 0,-1 0 0,0 0 1,0 0-1,0 0 0,0 0 0,0 0 0,0 0 1,0 1-1,0-1 0,0 0 0,0 1 0,-1 0 0,-3 1 15,1 1-1,-1 0 1,0 0 0,1 1-1,-6 5 1,-5 7-23,1 2 0,1 0 0,1 0 1,1 1-1,0 0 0,2 1 0,0 1 0,1-1 1,1 1-1,-7 33 0,14-51-9,-1 0 1,1 0-1,-1-1 0,1 1 0,0 0 1,0 0-1,0 0 0,1 0 0,-1 0 1,1 0-1,-1 0 0,1 0 0,0 0 1,0 0-1,0-1 0,2 4 0,-1-5 1,-1 1 0,1-1 0,0 0 0,0 1 0,-1-1 0,1 0 0,0 0 0,0 0 0,0 0-1,0-1 1,1 1 0,-1 0 0,0-1 0,0 0 0,0 1 0,0-1 0,1 0 0,-1 0 0,0 0 0,0 0-1,0-1 1,4 0 0,11-2 1,-1-1-1,1 0 0,-1-2 1,0 0-1,0 0 1,0-2-1,22-14 0,4-6 32,49-41 1,-8-6 46,-83 75-77,0 0 1,0 0 0,0-1-1,1 1 1,-1 0 0,0 0 0,0-1-1,0 1 1,0 0 0,1 0-1,-1-1 1,0 1 0,0 0-1,1 0 1,-1 0 0,0 0-1,0-1 1,1 1 0,-1 0 0,0 0-1,0 0 1,1 0 0,-1 0-1,0 0 1,1 0 0,-1 0-1,0 0 1,1 0 0,-1 0-1,0 0 1,0 0 0,1 0 0,-1 0-1,0 0 1,1 0 0,-1 0-1,0 0 1,0 0 0,1 1-1,-1-1 1,1 0 0,-1 16-7,-11 32 36,9-40-6,-2 7 14,0-3 18,1-1 0,1 0 0,0 1-1,0-1 1,1 1 0,1 21 0,0-32-42,0 0 0,0 0-1,1 1 1,-1-1 0,0 0 0,1 0 0,-1 0-1,0 0 1,1 1 0,-1-1 0,1 0 0,0 0-1,-1 0 1,1 0 0,0 0 0,0 0 0,0-1-1,0 1 1,-1 0 0,1 0 0,0-1 0,0 1-1,1 0 1,-1-1 0,0 1 0,1 0 0,1-1 1,0 1 1,-1-1 0,1 0 0,-1 0-1,1 0 1,0-1 0,-1 1 0,1 0 0,-1-1-1,1 0 1,4-1 0,0-1-115,0 0 0,-1-1-1,1 1 1,-1-1 0,0 0 0,0-1 0,0 0 0,5-6-1,-6 4 134,0-1 0,0-1 0,-1 1 0,0-1 0,-1 0 0,0 0 0,-1 0 0,0 0 0,0 0 0,1-11 0,3-32-188</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32.809"/>
    </inkml:context>
    <inkml:brush xml:id="br0">
      <inkml:brushProperty name="width" value="0.05" units="cm"/>
      <inkml:brushProperty name="height" value="0.05" units="cm"/>
    </inkml:brush>
  </inkml:definitions>
  <inkml:trace contextRef="#ctx0" brushRef="#br0">25 0 18356,'-10'3'2032,"3"4"-1408,2-1-295,2 1 1111,6-3-800,4 2-408,4-1-1064,1-1 1960,4 4-1168,3 1-56,2 2-56</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33.351"/>
    </inkml:context>
    <inkml:brush xml:id="br0">
      <inkml:brushProperty name="width" value="0.05" units="cm"/>
      <inkml:brushProperty name="height" value="0.05" units="cm"/>
    </inkml:brush>
  </inkml:definitions>
  <inkml:trace contextRef="#ctx0" brushRef="#br0">149 313 19548,'-46'38'2474,"36"-31"-2128,0 0 1,0 1-1,-16 18 1,21-20-273,-1 0 0,1 1 1,1 0-1,-1 0 0,1 0 1,1 0-1,-1 1 0,1-1 1,0 1-1,-1 9 0,4-17-72,0 0 0,0 1 0,0-1-1,0 0 1,0 1 0,0-1 0,0 0-1,0 1 1,0-1 0,0 1 0,0-1 0,1 0-1,-1 1 1,0-1 0,0 0 0,0 0-1,1 1 1,-1-1 0,0 0 0,0 1 0,1-1-1,-1 0 1,0 0 0,0 0 0,1 1-1,-1-1 1,0 0 0,1 0 0,-1 0-1,0 0 1,1 1 0,-1-1 0,1 0 0,-1 0-1,0 0 1,1 0 0,-1 0 0,0 0-1,1 0 1,-1 0 0,0 0 0,1 0 0,-1 0-1,1-1 1,-1 1 0,0 0 0,1 0-1,-1 0 1,0 0 0,1 0 0,-1-1 0,0 1-1,0 0 1,1 0 0,-1-1 0,0 1-1,1 0 1,18-13 43,-1-2-12,-2-2 0,0 0 0,20-27 0,34-62 114,-52 77-80,53-90 162,8-12 92,-115 191-349,2 2 0,-47 124 0,78-178 29,-25 78 2,26-77-2,0 0 1,1 1 0,0-1 0,0 1-1,1 0 1,0-1 0,2 12 0,-1-18-3,-1 0 1,1-1 0,-1 1-1,1 0 1,0-1 0,0 1-1,0-1 1,1 1 0,-1-1-1,0 0 1,1 1-1,0-1 1,-1 0 0,1 0-1,0 0 1,0 0 0,0 0-1,0 0 1,1-1 0,-1 1-1,0-1 1,1 0 0,4 3-1,-2-3 0,0 0 0,-1 0 0,1-1 0,-1 1 0,1-1 0,0 0 0,-1-1 0,1 1 0,0-1 0,-1 1 0,1-1 0,-1-1 0,8-2 0,5-3 1,-1-2 1,0 1-1,0-2 0,-1 0 1,0-1-1,-1-1 0,-1 0 1,17-18-1,-5 1 43,-1-2 1,38-61-1,-46 60 49,-16 32-90,0-1 0,0 1-1,0 0 1,0 0 0,1 0-1,-1 0 1,0 0 0,0-1 0,0 1-1,0 0 1,0 0 0,0 0-1,0 0 1,0-1 0,0 1-1,0 0 1,0 0 0,0 0-1,0 0 1,0-1 0,0 1-1,0 0 1,0 0 0,0 0-1,0 0 1,0-1 0,0 1 0,0 0-1,0 0 1,0 0 0,0 0-1,0-1 1,0 1 0,0 0-1,0 0 1,-1 0 0,1 0-1,0 0 1,0-1 0,0 1-1,0 0 1,-1 0 0,-12 12 56,-62 78 115,64-75-148,1 1 0,1 0 0,0 0 0,-9 23 0,17-37-24,1 0 1,-1 0-1,0 0 1,1 0 0,-1 1-1,1-1 1,0 0 0,-1 0-1,1 0 1,0 0-1,0 1 1,1-1 0,-1 0-1,0 0 1,1 0-1,-1 0 1,1 0 0,0 0-1,0 0 1,1 3 0,-1-4-2,1 1 0,-1 0 0,1-1 0,0 1 0,0-1 0,0 1 0,0-1 0,0 0 0,0 0 0,0 0 0,0 0 1,1 0-1,-1-1 0,0 1 0,4 0 0,9 0-7,0 0-1,0-1 1,0-1 0,24-3 0,-31 3 4,60-8 6,0 2 0,92 5 0,-157 1 26,1 1 1,-1 0-1,0 1 0,1-1 1,-1 0-1,0 1 1,0 0-1,1 0 0,-1 0 1,0 0-1,0 1 1,0-1-1,0 1 1,0-1-1,0 1 0,-1 0 1,1 0-1,-1 1 1,1-1-1,3 4 0,-9-10 76,1-1 0,1 0 0,-1 0 1,1 0-1,0 0 0,0 0 0,0 0 0,1-8 0,-2-3 74,-9-43 116,-3 1 0,-28-74 0,30 96-424,12 36 104,-1-1 1,1 1-1,0 0 1,0-1 0,0 1-1,0 0 1,0-1-1,0 1 1,-1 0 0,1-1-1,0 1 1,0-1-1,0 1 1,0 0 0,0-1-1,0 1 1,1-1-1,-1 1 1,0 0-1,0-1 1,0 1 0,0 0-1,0-1 1,0 1-1,1 0 1,-1-1 0,0 1-1,0 0 1,1-1-1,-1 1 1,0 0 0,0-1-1,1 1 1,-1 0-1,0 0 1,1 0 0,-1-1-1,0 1 1,1 0-1,-1 0 1,0 0-1,1 0 1,-1 0 0,1-1-1,-1 1 1,0 0-1,1 0 1,-1 0 0,0 0-1,1 0 1,-1 0-1,1 0 1,21 4-956,-19-3 820,7 1 95,-1-1 0,0 0 1,1-1-1,-1 0 0,0 0 1,1-1-1,10-2 0,15-5-323</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37.076"/>
    </inkml:context>
    <inkml:brush xml:id="br0">
      <inkml:brushProperty name="width" value="0.05" units="cm"/>
      <inkml:brushProperty name="height" value="0.05" units="cm"/>
    </inkml:brush>
  </inkml:definitions>
  <inkml:trace contextRef="#ctx0" brushRef="#br0">101 22 17268,'11'-20'1807,"-11"20"-1788,0 0 0,0 0 0,0-1-1,0 1 1,1 0 0,-1 0 0,0 0-1,0 0 1,0 0 0,0 0-1,0 0 1,0 0 0,0 0 0,1 0-1,-1 0 1,0 0 0,0 0 0,0 0-1,0 0 1,0 0 0,0 0 0,0 0-1,1 0 1,-1 0 0,0 0 0,0 0-1,0 0 1,0 0 0,0 0-1,0 0 1,0 0 0,1 0 0,-1 1-1,0-1 1,0 0 0,0 0 0,0 0-1,0 0 1,0 0 0,0 0 0,0 0-1,0 0 1,0 0 0,0 1 0,1-1-1,-1 0 1,0 0 0,0 0-1,0 0 1,0 0 0,0 0 0,0 0-1,0 1 1,0-1 0,0 0 0,0 0-1,0 0 1,0 0 0,0 0 0,0 0-1,0 1 1,0-1 0,-1 0 0,1 0-1,0 0 1,0 0 0,-2 43 1320,-77 350 176,50-273-1023,24-85-216,8-25-60,-2-10-203,-1 0 0,1 0-1,-1 0 1,1 0 0,-1 0-1,1 0 1,-1 0 0,1 0-1,-1 0 1,1 0 0,0 0-1,-1-1 1,1 1 0,-1 0-1,0 0 1,1-1 0,-1 1-1,1 0 1,-1-1 0,1 1-1,-1 0 1,0-1 0,1 0-1,25-24 353,-1-2-1,27-38 0,-16 20-68,34-39 172,137-181 356,-193 238-1903,-14 27 1047,0-1 0,0 1 0,0-1 0,0 0-1,1 1 1,-1-1 0,0 0 0,0 1 0,0-1 0,0 1 0,0-1 0,-1 0 0,1 1 0,0-1 0,0 1 0,0-1 0,0 0 0,-1 1 0,1-1 0,0 1 0,0-1 0,-1 1 0,1-1 0,-1 1 0,1-1 0,0 1 0,-1-1 0,1 1 0,-1-1 0,1 1 0,-1 0 0,1-1 0,-1 1 0,1 0 0,-1-1-1,0 1 1,1 0 0,-1 0 0,-1-1 0,-10 1-484</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37.481"/>
    </inkml:context>
    <inkml:brush xml:id="br0">
      <inkml:brushProperty name="width" value="0.05" units="cm"/>
      <inkml:brushProperty name="height" value="0.05" units="cm"/>
    </inkml:brush>
  </inkml:definitions>
  <inkml:trace contextRef="#ctx0" brushRef="#br0">1 0 14579,'7'29'1776,"3"0"-855,2-2-321,3 0 840,0 0-176,2-4-271,0 0-193,0-7-728,2-5-512,-3-9 432,1-6-128,-1-14-104</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37.897"/>
    </inkml:context>
    <inkml:brush xml:id="br0">
      <inkml:brushProperty name="width" value="0.05" units="cm"/>
      <inkml:brushProperty name="height" value="0.05" units="cm"/>
    </inkml:brush>
  </inkml:definitions>
  <inkml:trace contextRef="#ctx0" brushRef="#br0">11 0 17676,'-2'2'198,"1"1"0,0-1 1,0 1-1,0-1 0,0 1 0,1-1 1,-1 1-1,1 0 0,-1-1 0,1 1 1,0 0-1,0-1 0,0 1 0,1 3 1,-1 4 353,-3 93 737,7 416 931,1-472-2334,4-78-1898,-7 1 1608,4-4-132</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3:50.120"/>
    </inkml:context>
    <inkml:brush xml:id="br0">
      <inkml:brushProperty name="width" value="0.05" units="cm"/>
      <inkml:brushProperty name="height" value="0.05" units="cm"/>
    </inkml:brush>
  </inkml:definitions>
  <inkml:trace contextRef="#ctx0" brushRef="#br0">379 349 9042,'-26'18'374,"1"1"1,1 1-1,1 1 0,0 1 1,2 2-1,-29 39 0,36-41-273,1 1-1,0 0 0,2 1 0,1 0 0,1 0 0,-10 43 1,-19 159 69,33-188-157,-29 286 90,13 2 1,25 365-1,-3-670-100,37 1196 94,-7-280-43,-29-916-52,36 500 97,28-3-7,-61-492-87,32 152 25,-31-159-30,0 1 0,1-1 1,1-1-1,1 1 1,1-1-1,20 29 0,-23-39-3,-1 0 0,1-1-1,1 0 1,-1 0-1,1 0 1,1-1 0,-1 0-1,1-1 1,18 9-1,-19-11 6,-1-1 0,1 1 1,0-2-1,0 1 0,0-1 0,0 0 0,0-1 0,0 0 0,0 0 0,0-1 0,0 0 0,0 0 0,11-4 0,48-17 61,78-39 0,-53 21-6,504-162 96,-548 187-155,-14 6 1,-7 1-1,1-1-1,27-12 0,-48 17 9,0 1 0,0-1 1,0 0-1,-1 0 0,0-1 1,0 0-1,0 0 0,-1 0 1,0-1-1,0 0 0,0 0 1,7-12-1,-6 4 18,0 0 1,-1-1-1,0 1 0,-1-1 0,2-17 1,6-82 93,-9 81-86,61-1339 200,-62 1062-231,13-519 5,69 4-4,-23 503 7,13-75 6,-33-5-13,-41 384 3,-1-289 60,-2 268-59,-2 0 1,-1 1 0,-2-1 0,-2 1 0,-25-64-1,27 85-1,0 0 0,-1 1-1,0 0 1,-2 1 0,0 0-1,0 0 1,-2 2 0,-18-18-1,20 22 1,0 1 0,-1 0-1,0 1 1,0 0 0,0 0 0,-1 1-1,0 1 1,-1 1 0,1-1 0,-1 2-1,-21-3 1,-11 2-9,0 2 0,0 2-1,-79 10 1,-136 38 4,195-35 5,-56 13 9,1 5 0,-197 79-1,300-102-14,0-1-1,0-1 1,-1-1-1,-29 4 0,39-7-79,-1 0 0,1 1-1,-1 0 1,1 0 0,0 1-1,-10 5 1,8-5-20,7-15-30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38.357"/>
    </inkml:context>
    <inkml:brush xml:id="br0">
      <inkml:brushProperty name="width" value="0.05" units="cm"/>
      <inkml:brushProperty name="height" value="0.05" units="cm"/>
    </inkml:brush>
  </inkml:definitions>
  <inkml:trace contextRef="#ctx0" brushRef="#br0">9 177 15579,'5'2'337,"0"-1"1,0 0-1,0-1 0,-1 1 0,1-1 0,0 0 0,0 0 0,0 0 1,0-1-1,0 1 0,0-1 0,0-1 0,0 1 0,0-1 1,-1 0-1,1 0 0,-1 0 0,1 0 0,-1-1 0,0 0 0,0 0 1,4-4-1,0 1-106,0-1 0,0-1 1,-1 1-1,0-1 0,-1-1 1,1 1-1,-2-1 0,1 0 1,6-17-1,-11 24-207,0-1 0,0 1 1,0-1-1,-1 1 0,1-1 0,-1 0 1,0 1-1,1-1 0,-1 0 0,-1 0 1,1 1-1,-1-4 0,1 5-20,0 0 0,-1 0 0,1 0 0,-1 0 0,1 1 0,-1-1 0,1 0 0,-1 0 0,0 0 0,0 0 0,1 1 0,-1-1 0,0 0 0,0 1 0,0-1 0,0 1 0,0-1 0,0 1 0,1-1 0,-1 1 0,0-1 0,-1 1 0,1 0 0,0 0 0,0-1 0,0 1 0,0 0 0,0 0 0,0 0 0,0 0 0,-2 1 0,-2-1-8,0 1 1,1 0-1,-1 0 1,0 1 0,0 0-1,0 0 1,1 0 0,-1 0-1,1 1 1,0-1-1,-1 1 1,1 0 0,0 0-1,1 1 1,-5 4 0,-2 3-18,0 0 1,1 1 0,-14 25 0,16-24 2,1 0 0,0 0 1,1 0-1,0 1 0,1 0 0,1 0 1,0 0-1,1 0 0,0 16 1,2-27 11,-1 0 0,2 0 0,-1 0 1,0 0-1,1 0 0,-1 0 1,1 0-1,1 3 0,-2-5 5,1 0-1,-1-1 0,1 1 1,-1 0-1,1-1 0,-1 1 1,1 0-1,0-1 1,-1 1-1,1-1 0,0 1 1,0-1-1,-1 1 0,1-1 1,0 0-1,0 1 1,-1-1-1,1 0 0,0 1 1,0-1-1,0 0 0,0 0 1,0 0-1,0 0 1,-1 0-1,1 0 0,0 0 1,0 0-1,0 0 0,0-1 1,0 1-1,-1 0 0,2-1 1,5-1-4,0-1 0,0 0 0,-1 0 0,1 0 0,-1-1 0,0 0 1,11-10-1,42-41 4,-38 33 3,36-41 28,-40 43-17,0 0 0,2 2 1,0 0-1,26-18 0,-45 35-14,1 1 0,-1-1 0,1 1 0,-1-1 0,1 1 0,-1 0 0,1-1 0,-1 1 0,1 0 0,-1 0 0,1-1 0,-1 1 0,1 0 0,0 0 0,-1 0 0,1 0 0,-1 0 0,1 0 0,0 0 0,-1 0 0,1 0 0,-1 0 0,1 0 0,0 0 0,-1 0 0,1 0 0,-1 1 0,1-1 0,0 0 0,0 1 0,-1 0-1,1 0 0,-1 0 0,1 0 0,-1 0 1,1 0-1,-1 0 0,0 0 0,1 0 0,-1 1 0,0-1 1,0 0-1,0 0 0,0 0 0,0 3 0,-2 9-12,0 0 1,-4 16-1,3-19 5,-1 9-5,-2 7 1,-4 34 1,10-54 17,-1 0 0,1 0 0,0 0 0,0-1 0,1 1 0,0 0 0,0 0 0,0 0-1,1 0 1,-1-1 0,5 10 0,-5-13-10,0-1-1,0 1 1,0-1-1,0 0 1,1 1-1,-1-1 1,0 0 0,1 0-1,-1 0 1,0 0-1,1 0 1,-1 0-1,1 0 1,-1 0-1,1-1 1,0 1 0,-1-1-1,1 1 1,0-1-1,0 1 1,-1-1-1,1 0 1,0 0-1,0 0 1,-1 0 0,1 0-1,0 0 1,-1-1-1,1 1 1,0-1-1,0 1 1,-1-1-1,1 1 1,-1-1 0,1 0-1,2-1 1,2-2-184,1 0 1,-1 0 0,0-1-1,0 0 1,-1 0-1,1 0 1,6-9 0,-5 5 67,-1 0 0,0-1-1,0 0 1,-1 0 0,5-14 0,2-18-359</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38.745"/>
    </inkml:context>
    <inkml:brush xml:id="br0">
      <inkml:brushProperty name="width" value="0.05" units="cm"/>
      <inkml:brushProperty name="height" value="0.05" units="cm"/>
    </inkml:brush>
  </inkml:definitions>
  <inkml:trace contextRef="#ctx0" brushRef="#br0">42 0 19212,'-9'12'1961,"2"0"-1313,0-1-272,4-1 808,-1-3-616,4-3-176,0-3-192,-12 4-280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39.537"/>
    </inkml:context>
    <inkml:brush xml:id="br0">
      <inkml:brushProperty name="width" value="0.05" units="cm"/>
      <inkml:brushProperty name="height" value="0.05" units="cm"/>
    </inkml:brush>
  </inkml:definitions>
  <inkml:trace contextRef="#ctx0" brushRef="#br0">156 255 16331,'1'-6'618,"0"1"0,-1-1 0,1 0 0,-1 1 0,0-1 0,-1 0 0,0-6-1,1 11-513,0 0-1,-1 0 0,1 0 0,0 0 1,0 1-1,-1-1 0,1 0 0,-1 0 0,1 1 1,0-1-1,-1 0 0,1 1 0,-1-1 1,0 0-1,1 1 0,-1-1 0,1 1 0,-1-1 1,0 1-1,1-1 0,-3 0 0,2 1-25,0 0 0,0 0 0,-1 0 0,1 0 0,0 1 0,0-1 0,-1 0 0,1 0 0,0 1 0,0-1 0,-1 1 0,1-1 0,0 1 0,0 0 0,0-1 0,0 1 0,0 0 0,0 0 0,-1 1 0,-8 7 24,1 1 0,0 0 0,0 0 0,1 1 0,0 0 0,1 0 0,1 1 0,-10 21 0,8-11-111,0-1 0,2 1 0,0 0 0,-3 29 0,8-44-1,1-1 0,-1 1 0,1-1 1,0 1-1,1 0 0,1 7 0,-2-13 8,1 0-1,-1 0 1,0 0 0,1 0-1,-1 0 1,0 0-1,1 0 1,-1 0-1,1 0 1,0 0-1,-1-1 1,1 1-1,0 0 1,-1 0-1,1-1 1,0 1-1,0 0 1,0-1 0,0 1-1,0-1 1,0 1-1,0-1 1,-1 1-1,1-1 1,1 0-1,-1 1 1,0-1-1,0 0 1,0 0-1,0 0 1,0 0-1,0 0 1,0 0 0,0 0-1,0 0 1,0 0-1,0 0 1,0-1-1,0 1 1,0 0-1,0-1 1,0 1-1,0-1 1,0 1-1,0-1 1,1 0 0,7-5-9,0 1 1,0-1 0,-1 0-1,1-1 1,-1 0 0,-1-1 0,14-15-1,43-67 5,-58 81 8,97-156 86,-85 133-61,-2 0 0,-1-1 0,13-45 0,-26 65-52,-6 16-4,-9 18-6,-12 29-6,2 1 1,2 1 0,3 1-1,-13 60 1,30-109 39,-1 4-9,0 1 0,1 0 0,0-1-1,0 16 1,1-22 6,0 0 1,1-1-1,-1 1 0,0-1 0,0 1 1,1-1-1,-1 1 0,1-1 0,0 1 1,-1-1-1,1 1 0,0-1 0,0 0 1,0 1-1,0-1 0,0 0 0,0 0 0,0 0 1,0 0-1,0 0 0,1 0 0,-1 0 1,0 0-1,1 0 0,-1-1 0,1 1 1,-1 0-1,0-1 0,1 1 0,0-1 1,-1 0-1,3 1 0,3-1-11,1 0 1,0 0-1,0-1 0,0 0 1,0 0-1,-1-1 0,1 0 1,0 0-1,-1-1 0,0 0 0,1 0 1,6-5-1,11-6-16,42-34 0,-62 44 30,-1 2 3,0-1 0,0 0 0,0 0 1,-1 0-1,1 0 0,-1-1 1,0 1-1,0-1 0,0 0 0,2-6 1,-4 10-3,-1 0 0,0 0 0,0 0 1,0 0-1,0 0 0,0-1 0,0 1 1,0 0-1,0 0 0,0 0 1,0 0-1,0 0 0,0-1 0,0 1 1,0 0-1,0 0 0,-1 0 0,1 0 1,0 0-1,0 0 0,0 0 0,0-1 1,0 1-1,0 0 0,0 0 0,0 0 1,0 0-1,0 0 0,0 0 0,-1 0 1,1 0-1,0 0 0,0 0 0,0-1 1,0 1-1,0 0 0,0 0 0,0 0 1,-1 0-1,1 0 0,0 0 0,0 0 1,0 0-1,0 0 0,0 0 0,0 0 1,-1 0-1,1 0 0,0 0 0,0 0 1,0 0-1,0 0 0,0 0 0,0 1 1,-1-1-1,-7 2 3,-3 5 3,0 1 0,0 0 0,1 1 0,0 0 0,1 0 0,-1 1 0,2 0-1,-15 22 1,23-32-6,-1 1 0,1-1-1,0 1 1,0-1 0,-1 1 0,1-1-1,0 1 1,0-1 0,0 1-1,-1-1 1,1 1 0,0-1-1,0 1 1,0-1 0,0 1-1,0-1 1,0 1 0,0-1-1,0 1 1,0-1 0,0 1-1,1-1 1,-1 1 0,0-1 0,0 1-1,0-1 1,1 1 0,-1-1-1,0 1 1,0-1 0,1 1-1,-1-1 1,0 0 0,1 1-1,-1-1 1,1 0 0,-1 1-1,0-1 1,1 0 0,-1 1 0,1-1-1,-1 0 1,1 0 0,-1 0-1,1 1 1,-1-1 0,1 0-1,0 0 1,30 1-22,-26-1 19,42-3-14,87-1-45,-112 4 96,0 2-1,0 1 1,0 1-1,22 6 0,-43-10-16,-1 0 0,0 1-1,0-1 1,1 0-1,-1 0 1,0 0 0,0 0-1,1 0 1,-1 0-1,0 0 1,1 0 0,-1 0-1,0 0 1,0 0-1,1 0 1,-1 0 0,0 0-1,0 0 1,1 0-1,-1-1 1,0 1 0,0 0-1,1 0 1,-1 0-1,0 0 1,0 0 0,0-1-1,1 1 1,-1 0-1,0 0 1,0 0 0,0-1-1,0 1 1,1 0-1,0-12 379,-8-15 126,6 25-456,-16-45 459,-35-67 0,52 113-571,0 1 1,0-1-1,0 1 0,0-1 0,0 1 0,1 0 1,-1-1-1,0 1 0,0-1 0,0 1 0,1 0 1,-1-1-1,0 1 0,0 0 0,1-1 0,-1 1 1,0 0-1,1-1 0,-1 1 0,0 0 0,1 0 1,-1-1-1,0 1 0,1 0 0,-1 0 0,1 0 1,-1-1-1,0 1 0,1 0 0,-1 0 0,1 0 1,-1 0-1,1 0 0,-1 0 0,0 0 0,1 0 1,0 0-1,20-2-1976,-20 2 1781,40 0-1451,-17 1 651</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40.161"/>
    </inkml:context>
    <inkml:brush xml:id="br0">
      <inkml:brushProperty name="width" value="0.05" units="cm"/>
      <inkml:brushProperty name="height" value="0.05" units="cm"/>
    </inkml:brush>
  </inkml:definitions>
  <inkml:trace contextRef="#ctx0" brushRef="#br0">1 6 18884,'3'-6'1936,"-2"8"-1271,1 2-281,-1 3 1464,1 0-960,0 0-992,4 1-680,1-3 696,3 2-160,0 2-104</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40.577"/>
    </inkml:context>
    <inkml:brush xml:id="br0">
      <inkml:brushProperty name="width" value="0.05" units="cm"/>
      <inkml:brushProperty name="height" value="0.05" units="cm"/>
    </inkml:brush>
  </inkml:definitions>
  <inkml:trace contextRef="#ctx0" brushRef="#br0">4 28 16964,'-3'22'2256,"3"-5"-1360,1-10-344,2-3 1257,1-7-777,-1-4-232,0-3-936,0-3-680,1 0 712,2-2-192,-3-1-216</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14.443"/>
    </inkml:context>
    <inkml:brush xml:id="br0">
      <inkml:brushProperty name="width" value="0.05" units="cm"/>
      <inkml:brushProperty name="height" value="0.05" units="cm"/>
    </inkml:brush>
  </inkml:definitions>
  <inkml:trace contextRef="#ctx0" brushRef="#br0">400 50 14163,'3'-3'481,"-2"1"-151,0 0 0,1 0 1,-1 1-1,0-1 0,0 0 0,0 0 1,0 0-1,0-1 0,0-1 1,-1 3-228,0 1 0,0-1 0,0 0 0,-1 0 0,1 1 0,0-1 0,0 0 1,-1 1-1,1-1 0,-1 0 0,1 1 0,-1-1 0,1 0 0,-1 1 0,1-1 0,-1 1 0,1-1 1,-1 1-1,1-1 0,-1 1 0,0 0 0,1-1 0,-1 1 0,0 0 0,0-1 0,1 1 0,-1 0 0,0 0 1,0 0-1,1 0 0,-2-1 0,-9-1 87,0 0 1,0 0 0,0 1-1,0 0 1,0 1 0,0 0-1,0 1 1,0 0-1,0 0 1,0 2 0,0-1-1,0 1 1,1 1 0,-1 0-1,-14 8 1,11-5-158,0 2 0,1-1 0,0 2 0,0 0 0,1 0 0,0 1 0,1 1 0,0 0 0,1 0 0,-10 16 0,10-11-10,1 0 0,0 1 0,1 0 1,1 1-1,-6 26 0,11-36-22,0 1-1,0-1 1,1 0-1,0 1 1,1-1-1,0 1 1,0-1-1,1 1 1,0-1-1,1 0 1,0 1-1,1-1 1,3 9-1,-4-14 0,0-1 0,0 0 0,0 0-1,0 0 1,1 0 0,-1 0 0,1 0 0,-1-1-1,1 1 1,0-1 0,0 0 0,0 0 0,1 0-1,-1 0 1,0-1 0,1 1 0,-1-1 0,1 0-1,0 0 1,-1 0 0,1 0 0,0-1-1,-1 1 1,1-1 0,0 0 0,0 0 0,-1 0-1,7-2 1,3 0 46,-1-1-1,0 0 1,0-1-1,0 0 0,-1-1 1,1 0-1,14-10 1,-2-1 169,0 0-1,0-2 1,20-20 0,-35 29-98,0 0-1,-1 0 1,0-1 0,-1 0 0,0 0 0,0-1-1,-1 0 1,-1 0 0,8-19 0,-12 26-109,0 1 0,0-1 0,-1 0 0,1 1 1,-1-1-1,1 0 0,-1 0 0,0 1 0,-1-1 0,1 0 0,-1 0 1,0 1-1,1-1 0,-1 0 0,-1 1 0,1-1 0,-1 1 0,1 0 1,-1-1-1,0 1 0,0 0 0,0 0 0,-1 0 0,1 0 1,-1 0-1,0 1 0,0-1 0,0 1 0,0 0 0,0 0 0,0 0 1,0 0-1,-5-2 0,-1 1-203,0-1 0,0 1 0,-1 1 1,1-1-1,0 2 0,-1-1 0,0 1 1,1 1-1,-1 0 0,0 0 0,-18 3 0,12 0-273</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15.075"/>
    </inkml:context>
    <inkml:brush xml:id="br0">
      <inkml:brushProperty name="width" value="0.05" units="cm"/>
      <inkml:brushProperty name="height" value="0.05" units="cm"/>
    </inkml:brush>
  </inkml:definitions>
  <inkml:trace contextRef="#ctx0" brushRef="#br0">17 1 16516,'0'0'84,"1"0"0,-1 0 0,1 1 0,-1-1 0,1 0 0,-1 1 0,1-1 0,-1 0 0,1 1 0,-1-1 1,0 0-1,1 1 0,-1-1 0,0 1 0,1-1 0,-1 1 0,0-1 0,1 0 0,-1 1 0,0 0 1,0-1-1,0 1 0,1-1 0,-1 1 0,0-1 0,0 1 0,0-1 0,0 1 0,0-1 0,0 1 0,0 0 1,0 0-1,-2 25 515,2-20-19,-16 221 1555,10 0-3501,7-259 2140,-3-1-862</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15.494"/>
    </inkml:context>
    <inkml:brush xml:id="br0">
      <inkml:brushProperty name="width" value="0.05" units="cm"/>
      <inkml:brushProperty name="height" value="0.05" units="cm"/>
    </inkml:brush>
  </inkml:definitions>
  <inkml:trace contextRef="#ctx0" brushRef="#br0">1 161 17268,'0'-7'275,"0"1"-1,1-1 1,0 1 0,0 0 0,1-1 0,-1 1-1,1 0 1,1 0 0,-1 0 0,1 0 0,0 1-1,0-1 1,1 1 0,0-1 0,0 1 0,0 1-1,0-1 1,1 0 0,0 1 0,7-5 0,-4 4-144,0 0 1,0 1-1,0 0 0,0 0 1,1 1-1,0 0 1,-1 0-1,1 1 1,0 0-1,0 1 0,0 0 1,0 1-1,17 0 1,-11 2-100,0 0 1,0 1-1,0 1 1,0 1-1,0 0 1,-1 0-1,0 2 0,24 13 1,-32-16-29,0 0 1,0 0-1,0 0 0,-1 1 0,0-1 1,0 1-1,0 1 0,0-1 1,-1 1-1,0-1 0,0 1 0,0 0 1,-1 1-1,0-1 0,0 1 1,-1-1-1,0 1 0,0 0 1,0 0-1,-1 0 0,1 9 0,-3-10 9,0 0 0,0 1-1,-1-1 1,1 0-1,-1 0 1,-1 0 0,1 0-1,-1 0 1,0 0-1,0-1 1,-1 0 0,1 1-1,-1-1 1,-1 0-1,1-1 1,-1 1 0,1-1-1,-1 0 1,0 0-1,-11 5 1,4-1-57,0-1-1,-1-1 1,0 0 0,0 0-1,-1-2 1,1 0-1,-1 0 1,-18 2 0,24-5-303,1-1 0,-1 0 0,1 0 1,-1 0-1,0-1 0,1 0 1,-15-4-1,21 5-301</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15.958"/>
    </inkml:context>
    <inkml:brush xml:id="br0">
      <inkml:brushProperty name="width" value="0.05" units="cm"/>
      <inkml:brushProperty name="height" value="0.05" units="cm"/>
    </inkml:brush>
  </inkml:definitions>
  <inkml:trace contextRef="#ctx0" brushRef="#br0">36 3 17500,'3'-2'2132,"0"9"-1380,0 10-10,-2 48 98,-3 0 0,-21 122 0,4-43-316,19-138-463,-1 1 0,1-1 0,0 0 0,1 9 0,-1-14-48,0-1 0,0 1 1,0-1-1,1 1 0,-1-1 0,0 1 1,0-1-1,0 0 0,1 1 0,-1-1 1,0 1-1,0-1 0,1 1 0,-1-1 1,0 0-1,1 1 0,-1-1 1,0 0-1,1 1 0,-1-1 0,1 0 1,-1 1-1,1-1 0,0 0 0,0 0 6,0 0-1,0 0 0,0 0 1,0 0-1,0-1 0,0 1 1,0 0-1,0-1 0,-1 1 1,1-1-1,0 1 0,0-1 1,0 1-1,0-1 0,-1 0 1,1 0-1,0 1 0,0-2 1,111-123 1272,-38 40-693,145-148-32,-185 191-1964,-34 42 1345,1 0-1,-1 0 0,0-1 1,1 1-1,-1 0 0,0 0 1,0-1-1,0 1 0,1 0 1,-1-1-1,0 1 1,0 0-1,0-1 0,0 1 1,0 0-1,0-1 0,1 1 1,-1-1-1,0 1 0,0 0 1,0-1-1,0 1 0,0 0 1,0-1-1,-1 1 0,1-1 1,0 1-1,0 0 1,0-1-1,0 1 0,0 0 1,-1-1-1,-10 1-515,-8 8-187</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16.374"/>
    </inkml:context>
    <inkml:brush xml:id="br0">
      <inkml:brushProperty name="width" value="0.05" units="cm"/>
      <inkml:brushProperty name="height" value="0.05" units="cm"/>
    </inkml:brush>
  </inkml:definitions>
  <inkml:trace contextRef="#ctx0" brushRef="#br0">0 1 18428,'10'8'1960,"3"1"-1215,6 0-297,4 2 864,1 0-176,5 2-480,-3 2-336,1 3-600,-1 2-400,-3-1 688,-1-2-168,-4-5-72,-4-4-128</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11.602"/>
    </inkml:context>
    <inkml:brush xml:id="br0">
      <inkml:brushProperty name="width" value="0.05" units="cm"/>
      <inkml:brushProperty name="height" value="0.05" units="cm"/>
    </inkml:brush>
  </inkml:definitions>
  <inkml:trace contextRef="#ctx0" brushRef="#br0">153 602 11194,'1'2'147,"-1"1"-1,1-1 0,-1 1 0,0-1 1,0 1-1,0-1 0,0 1 1,-1-1-1,1 0 0,-1 1 0,1-1 1,-3 4-1,1 7-213,-23 291-358,-27 409 616,10-236 90,36-310-15,27 287 0,-15-383-198,-2 0 1,-4 0-1,-3-1 0,-3 1 0,-23 104 1,24-157-34,2 0 1,0 0-1,1 0 1,0 35-1,2-47-27,1 0-1,0 0 0,0 0 0,1 0 0,0-1 0,0 1 0,0 0 1,0-1-1,1 1 0,0-1 0,0 0 0,1 0 0,-1 0 0,1 0 0,0-1 1,1 0-1,-1 1 0,8 4 0,3 1-6,1 0-1,0 0 0,1-2 1,0 0-1,23 7 1,96 22 3,-64-20-3,241 89-21,24 6-24,-189-80 33,0-6-1,193 8 1,304-22 0,-595-12 9,939-30 51,-51 0 93,1185-16-39,-1399 14-96,127-5-12,-692 32 6,608-15-5,-1 31 22,-621-4-1,643 11 134,387-107-20,-806 54-111,1214-92-33,-1411 116 10,720-41-12,2 26 31,-798 25-4,215-5 36,-235 1-31,-1-3 0,78-20 0,-110 17-21,-1-2 0,61-29-1,72-49-46,-167 86 41,0 0 1,0 0-1,-1-1 1,0-1-1,0 1 1,0-1-1,0 0 1,-1-1-1,-1 1 1,1-1-1,6-15 1,1-4-69,-1-2 0,10-39 0,-20 62 68,65-195-258,-48 152 250,3 0 1,29-47-1,-51 96 22,0 0 1,0 0-1,1-1 0,-1 1 1,0 0-1,1-1 1,-1 1-1,0 0 0,1 0 1,-1 0-1,1 0 0,-1-1 1,0 1-1,1 0 0,-1 0 1,1 0-1,-1 0 0,0 0 1,1 0-1,-1 0 1,1 0-1,-1 0 0,1 0 1,-1 0-1,0 0 0,1 0 1,-1 0-1,1 0 0,-1 1 1,0-1-1,1 0 1,-1 0-1,18 11 53,-5-4-29,42 13-7,103 23 0,-7-3-4,-71-13-12,-31-9 7,2-2-1,102 18 1,-54-26 15,0-3 0,176-16 0,196-53 17,-72 7-33,457 7-30,-625 42-43,948 18-209,154-32 442,-1205 10-158,-1-5 1,169-45-1,-227 42-33,-1-3-1,-2-3 1,0-3-1,-2-2 1,107-71-1,55-66-44,-8 6 18,-204 153 52,-1-1 1,0-1-1,-1-1 1,15-16-1,-21 20-1,0 0-1,0-1 1,-1 1 0,0-1-1,-1 0 1,0 0 0,0-1-1,3-15 1,3-29-21,-3 0-1,-2 0 1,-3 0 0,-7-93-1,1 114-2,-1 1-1,-2 0 0,-1 1 0,-1 0 0,-2 0 0,-1 0 0,-1 2 1,-2 0-1,-1 0 0,-20-27 0,-28-29 120,-129-133-1,81 97 64,-95-90-248,178 186 30,-1 1 0,-1 2 0,0 1 0,-2 2 0,-62-27 0,25 21-9,-1 3 0,0 3 0,-79-9-1,-227-14 62,299 35 21,-1065-81 74,-2 51-199,-162 52 349,-2-1-10,-1659-56-447,1699 24-54,-163-5 33,-1718 50-282,1300 89 582,1380-84-16,290-20-44,-1783 118 605,-1-29-20,631-64-148,969-36-208,-262 7 2087,613-7-2082,10 0-202,0-1 1,0 1-1,0-1 0,0 0 0,0 0 1,-1 0-1,1 0 0,0 0 0,0-1 1,0 1-1,0-1 0,0 0 1,1 0-1,-1 0 0,0 0 0,0-1 1,1 1-1,-1-1 0,0 0 0,-2-2 1,-8-16 481</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17.643"/>
    </inkml:context>
    <inkml:brush xml:id="br0">
      <inkml:brushProperty name="width" value="0.05" units="cm"/>
      <inkml:brushProperty name="height" value="0.05" units="cm"/>
    </inkml:brush>
  </inkml:definitions>
  <inkml:trace contextRef="#ctx0" brushRef="#br0">66 20 16972,'7'-20'3814,"-7"32"-750,-8 37-1669,-12 64-1272,-18 114-28,36-216-81,1-7 14,0 1 1,0 0-1,0 0 0,1 0 0,0 1 0,0-1 0,0 0 0,0 0 1,1 0-1,1 5 0,-1-10-11,-1 0 0,1 1 0,0-1 0,0 0 1,-1 0-1,1 0 0,0 0 0,-1 0 0,1 0 0,0 0 1,0 0-1,-1 0 0,1-1 0,0 1 0,0 0 0,-1 0 1,1-1-1,0 1 0,-1 0 0,1-1 0,-1 1 0,1 0 1,0-1-1,-1 1 0,1-1 0,-1 1 0,1-1 0,-1 0 1,1 0-1,18-16 265,70-84 58,84-124 0,-170 221-594,0 0 0,0 1 0,-1-1 0,1 0 0,-1-1 0,0 1 0,-1 0 0,1 0 0,-1-1 0,0 1 0,2-9 0,-5 3-422,-9 6-211</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18.047"/>
    </inkml:context>
    <inkml:brush xml:id="br0">
      <inkml:brushProperty name="width" value="0.05" units="cm"/>
      <inkml:brushProperty name="height" value="0.05" units="cm"/>
    </inkml:brush>
  </inkml:definitions>
  <inkml:trace contextRef="#ctx0" brushRef="#br0">1 0 17196,'10'15'2304,"1"-2"-1400,5-1-312,0 3 1129,5-1-433,1 3-240,1-2-440,2 3-311,-3 1-594,-4 1-391,-2-3 584,0 2-144,0 1-104</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18.481"/>
    </inkml:context>
    <inkml:brush xml:id="br0">
      <inkml:brushProperty name="width" value="0.05" units="cm"/>
      <inkml:brushProperty name="height" value="0.05" units="cm"/>
    </inkml:brush>
  </inkml:definitions>
  <inkml:trace contextRef="#ctx0" brushRef="#br0">2 17 15971,'-2'4'2073,"5"3"-993,7-1-376,7-2 1649,6-1-825,13-3-384,3 0-199,7-4-353,1-2-120,2-1-136,-2-2-160,-5 2-344,-5 1-248,-11 5-673,-6 1-375,-12 1 1104,-6 4-256,-8 3-304</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18.907"/>
    </inkml:context>
    <inkml:brush xml:id="br0">
      <inkml:brushProperty name="width" value="0.05" units="cm"/>
      <inkml:brushProperty name="height" value="0.05" units="cm"/>
    </inkml:brush>
  </inkml:definitions>
  <inkml:trace contextRef="#ctx0" brushRef="#br0">1 43 16796,'3'17'1896,"15"-7"-960,4-7-336,11-3 1057,1-3-369,8-5-304,-2-1-248,-2-1-824,0-1-696,-11-1 744,-4 2-168,-7 0-184</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19.336"/>
    </inkml:context>
    <inkml:brush xml:id="br0">
      <inkml:brushProperty name="width" value="0.05" units="cm"/>
      <inkml:brushProperty name="height" value="0.05" units="cm"/>
    </inkml:brush>
  </inkml:definitions>
  <inkml:trace contextRef="#ctx0" brushRef="#br0">1 445 18020,'1'1'2622,"-1"-1"-2560,7-4 817,9-10-87,143-129 2810,140-141-1409,-315 312-2321,1 1 0,-17 46 0,31-71 120,-15 33-56,-15 62 1,28-86 39,0-1 0,1 1 0,1 0 0,0 0 0,0-1 0,2 1 0,-1 0 0,2 0 0,2 14 0,-2-21-52,0-1-1,0 0 0,0 0 1,1 0-1,-1-1 1,1 1-1,0 0 0,7 7 1,-8-10-67,0 0 1,0-1 0,0 1-1,-1 0 1,1-1-1,1 1 1,-1-1 0,0 0-1,0 0 1,0 1-1,1-2 1,-1 1 0,1 0-1,-1 0 1,1-1-1,-1 1 1,1-1 0,-1 0-1,1 0 1,-1 0-1,5 0 1,-3-4-450,-7-6-72</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19.757"/>
    </inkml:context>
    <inkml:brush xml:id="br0">
      <inkml:brushProperty name="width" value="0.05" units="cm"/>
      <inkml:brushProperty name="height" value="0.05" units="cm"/>
    </inkml:brush>
  </inkml:definitions>
  <inkml:trace contextRef="#ctx0" brushRef="#br0">1 53 17612,'6'5'1928,"14"-4"-1032,5-1-296,13-6 953,5-1-137,14-3-416,2 0-183,5 0-297,-2 1-144,-6 5-456,-3 1-384,-10 3-881,-10 0-1191,-9 4 2048,-5 4-409,-8-5-351</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20.689"/>
    </inkml:context>
    <inkml:brush xml:id="br0">
      <inkml:brushProperty name="width" value="0.05" units="cm"/>
      <inkml:brushProperty name="height" value="0.05" units="cm"/>
    </inkml:brush>
  </inkml:definitions>
  <inkml:trace contextRef="#ctx0" brushRef="#br0">135 33 15043,'4'-12'731,"3"-8"4397,-13 41-1799,-76 241-1478,80-245-1825,2-16-25,1-1-1,-1 0 0,0 0 0,0 0 0,0 1 1,0-1-1,0 0 0,0 0 0,1 0 0,-1 0 1,0 1-1,0-1 0,0 0 0,0 0 1,1 0-1,-1 0 0,0 0 0,0 0 0,0 0 1,1 1-1,-1-1 0,0 0 0,0 0 0,0 0 1,1 0-1,-1 0 0,0 0 0,0 0 0,1 0 1,-1 0-1,0 0 0,0 0 0,0 0 0,1 0 1,-1-1-1,0 1 0,1 0 0,25-17-14,-15 8 6,-1 2 7,7-5-24,0 1 1,1 1 0,0 0 0,31-12-1,-45 21 12,0-1 0,1 1 0,-1 0 0,1 0 1,-1 0-1,1 1 0,0 0 0,-1 0 0,1 0 0,-1 0 0,1 1 0,-1-1 0,1 1 0,-1 0 0,1 1 0,-1-1 0,0 1 0,1 0 0,-1 0 0,0 0 0,0 1 0,0-1 0,-1 1 0,1 0 0,-1 0 0,6 6 0,-4-3 27,-1-1 0,0 1 0,0 0 0,0 1 0,0-1 0,-1 1 0,0 0 0,-1 0-1,1 0 1,-1 0 0,-1 0 0,1 0 0,-1 0 0,0 1 0,-1-1 0,0 0 0,0 1-1,-1-1 1,0 0 0,0 1 0,-2 6 0,0-5 54,0-1-1,0 0 1,0-1-1,-1 1 0,-1 0 1,1-1-1,-1 0 1,0 0-1,-1-1 1,1 1-1,-1-1 1,-1 0-1,1-1 1,-1 1-1,0-1 1,0-1-1,-15 8 1,11-8-47,1 1 0,-1-2-1,-1 0 1,1 0 0,0-1 0,-1-1 0,1 1 0,-1-2 0,1 0 0,-1 0 0,1-1-1,-23-5 1,29 5-110,-1 0 0,0-1 0,1 0 0,0 0 0,0 0 0,-1-1 0,1 0 0,1 0-1,-1 0 1,0 0 0,1-1 0,-1 0 0,1 0 0,0 0 0,1 0 0,-1-1 0,1 1 0,0-1 0,0 0-1,0 0 1,1 0 0,-1-1 0,1 1 0,0 0 0,1-1 0,0 0 0,-2-8 0,0-22-489</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21.123"/>
    </inkml:context>
    <inkml:brush xml:id="br0">
      <inkml:brushProperty name="width" value="0.05" units="cm"/>
      <inkml:brushProperty name="height" value="0.05" units="cm"/>
    </inkml:brush>
  </inkml:definitions>
  <inkml:trace contextRef="#ctx0" brushRef="#br0">1 30 19652,'8'0'1889,"2"7"-1161,3 1-256,6 2 1024,4 2-392,8-4-471,5 0-177,7-7-152,0-2-48,2-8-280,-1-1-168,-4-4-680,-7-1 1248,-3 1-464,-4 4-96,-9 0-40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21.902"/>
    </inkml:context>
    <inkml:brush xml:id="br0">
      <inkml:brushProperty name="width" value="0.05" units="cm"/>
      <inkml:brushProperty name="height" value="0.05" units="cm"/>
    </inkml:brush>
  </inkml:definitions>
  <inkml:trace contextRef="#ctx0" brushRef="#br0">97 48 15939,'10'-48'3604,"-15"77"-190,-11 31-2634,0-4-633,-1 14-71,-22 96 8,33-135-69,2 2 1,1-1 0,2 38 0,1-64-13,1 0 1,-1 0 0,1 0-1,0 0 1,4 11 0,-4-16-3,-1 1 1,1 0 0,0-1 0,0 0 0,0 1 0,0-1-1,0 0 1,0 1 0,0-1 0,0 0 0,0 0 0,0 0-1,1 0 1,-1 0 0,1 0 0,-1 0 0,0 0 0,1-1-1,-1 1 1,1 0 0,0-1 0,-1 1 0,1-1 0,-1 0-1,1 0 1,0 1 0,1-1 0,3-1 16,0 0 1,0 0-1,0-1 1,0 1-1,-1-1 0,1-1 1,-1 1-1,1-1 1,-1 0-1,0 0 1,0 0-1,7-7 0,6-5 174,29-32 0,-18 11 380,47-75 1,-71 104-474,-2 5 71,-3 7-129,-1 7-39,-2 2 5,-11 71-18,13-78 9,1 0-1,0 0 1,0-1-1,0 1 1,1 0-1,0 0 0,0-1 1,1 1-1,-1 0 1,4 6-1,-4-11 5,0 0 0,1-1 0,-1 1-1,1 0 1,-1 0 0,1-1 0,0 1 0,-1-1-1,1 0 1,0 1 0,0-1 0,0 0 0,0 0-1,0 0 1,0 0 0,0 0 0,1-1 0,-1 1-1,0-1 1,0 1 0,0-1 0,1 0 0,-1 0-1,0 0 1,1 0 0,-1 0 0,0-1 0,0 1-1,0-1 1,1 1 0,2-2 0,-1 1-94,0-1-1,-1 1 1,1 0 0,-1-1 0,1 0 0,-1 0 0,0 0-1,0 0 1,1-1 0,-2 1 0,1-1 0,0 1-1,0-1 1,-1 0 0,0 0 0,1-1 0,2-5 0,-5 8 69,0 1 1,0-1 0,1 0-1,-1 0 1,0 0-1,0 1 1,0-1 0,0 0-1,0 0 1,0 0 0,0 1-1,-1-1 1,1 0 0,0 0-1,0 1 1,-1-1 0,1 0-1,0 0 1,-1 1 0,1-1-1,-1 0 1,1 1 0,-1-1-1,0 0 1,-6-6-401</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22.692"/>
    </inkml:context>
    <inkml:brush xml:id="br0">
      <inkml:brushProperty name="width" value="0.05" units="cm"/>
      <inkml:brushProperty name="height" value="0.05" units="cm"/>
    </inkml:brush>
  </inkml:definitions>
  <inkml:trace contextRef="#ctx0" brushRef="#br0">44 0 17948,'-5'148'4681,"-14"71"-2766,1-12-1482,17-200-417,0 1 0,1 0 0,0 0-1,1 0 1,2 13 0,-3-21-16,0 1 0,0-1 1,1 0-1,-1 1 0,0-1 0,0 0 1,0 1-1,0-1 0,1 0 0,-1 1 0,0-1 1,0 0-1,1 1 0,-1-1 0,0 0 1,1 0-1,-1 0 0,0 1 0,1-1 0,-1 0 1,0 0-1,1 0 0,-1 0 0,0 0 1,1 1-1,-1-1 0,0 0 0,1 0 0,-1 0 1,0 0-1,1 0 0,-1 0 0,1 0 1,-1 0-1,0 0 0,1 0 0,-1-1 0,0 1 1,1 0-1,-1 0 0,0 0 0,1 0 1,-1-1-1,0 1 0,1 0 0,-1 0 0,0 0 1,1-1-1,-1 1 0,0 0 0,0 0 1,0-1-1,1 1 0,-1 0 0,0-1 0,0 1 1,0 0-1,1-1 0,-1 0 0,13-18 10,-4-10-6,0 0 1,-2-1-1,-1 1 1,4-50-1,-10 74-214,-1 18 92,2 26-44,-1-34 142,1-1 0,0 1 0,1 0 0,-1-1 1,1 1-1,0-1 0,0 1 0,0-1 1,1 0-1,-1 0 0,1 0 0,3 4 0,-4-6 22,0-1-1,0 1 0,0-1 1,1 1-1,-1-1 0,0 0 1,0 0-1,1 0 0,-1 0 1,1 0-1,-1 0 0,1-1 1,-1 1-1,1-1 0,-1 0 1,1 0-1,0 0 0,-1 0 1,1 0-1,-1 0 0,1-1 1,-1 1-1,1-1 0,3-1 1,4-3 54,1 0 0,-1 0 0,0-1 1,0-1-1,-1 1 0,0-2 0,15-14 1,2-1 151,-20 21-126,-6 10-63,-5 12-27,5-19 10,-5 13-4,-14 49-10,17-57 15,1 0-1,0 0 1,0 0-1,1 0 1,0 0 0,0 0-1,0 0 1,3 9-1,-3-14 3,1 1-1,0 0 0,-1 0 1,1 0-1,0-1 0,0 1 1,0 0-1,1-1 0,-1 1 1,0-1-1,1 1 0,-1-1 1,1 0-1,-1 0 0,1 1 0,-1-1 1,1 0-1,0 0 0,0-1 1,1 2-1,1-1 12,0 0 1,0 0-1,0 0 1,0 0-1,0-1 0,0 1 1,0-1-1,0 0 0,0-1 1,4 0-1,-4 1 11,0-1 0,-1 0-1,1 0 1,-1 0 0,1-1 0,-1 1 0,0-1-1,1 0 1,-1 0 0,6-4 0,-8 4-7,1 1 1,-1 0 0,0-1 0,1 0-1,-1 1 1,0-1 0,0 0-1,0 1 1,0-1 0,-1 0-1,1 0 1,0 0 0,-1 0 0,1 0-1,-1 0 1,0 0 0,1 0-1,-1 0 1,0 0 0,-1-3 0,-1-5 26,-1-1 0,0 1 0,0 0 1,-1 0-1,-1 1 0,0-1 0,0 1 1,-9-12-1,7 10-32,0 0 1,1 0-1,0-1 1,-7-21-1,12 32-16,1 0 0,-1-1 0,1 1 0,0 0 0,-1 0 0,1-1 0,0 1 0,0 0 0,0-1-1,0 1 1,0 0 0,1 0 0,-1-1 0,0 1 0,0 0 0,1 0 0,-1-1 0,1 1 0,-1 0 0,1 0 0,-1 0-1,1 0 1,0 0 0,0 0 0,0 0 0,-1 0 0,1 0 0,0 0 0,0 0 0,0 0 0,0 1 0,0-1-1,1 0 1,-1 1 0,0-1 0,0 1 0,0-1 0,0 1 0,2-1 0,5-1-50,1 1-1,-1 0 1,1 0 0,16 1-1,-9 1-136,-5-2-38,1 2-219,0-2 1,21-3 0,-30 4 399,-1-1 0,1 1 0,-1-1 0,0 0 1,0 0-1,1 0 0,-1 0 0,0 0 0,0 0 1,0 0-1,0-1 0,0 1 0,0-1 0,-1 1 1,1-1-1,0 0 0,-1 0 0,1 0 0,-1 0 1,2-3-1,0-23-494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18.066"/>
    </inkml:context>
    <inkml:brush xml:id="br0">
      <inkml:brushProperty name="width" value="0.05" units="cm"/>
      <inkml:brushProperty name="height" value="0.05" units="cm"/>
    </inkml:brush>
  </inkml:definitions>
  <inkml:trace contextRef="#ctx0" brushRef="#br0">1158 52 13019,'-8'27'158,"2"0"1,1 1 0,1 0-1,2 0 1,1 55 0,26 144-256,-13-144 161,52 763-388,-66-661 270,-1-54 71,21 193 0,-14-295-6,1-1 0,2 1 1,1-1-1,1 0 1,15 31-1,-16-43-12,0 0 0,2-1 1,0 0-1,0 0 0,2-1 0,0 0 0,0-1 0,1-1 0,23 18 1,-12-15-19,0-1-1,1-1 1,1-1 0,0-1 0,0-1 0,1-1 0,0-2 0,55 8 0,10-6-59,126-2 0,233-20 3,90 2 75,-37 47 26,-3 34 60,128 13 89,418-23-31,-521-38-103,-423-16-41,733 34 18,0-25 1,751-42-15,0-22 3,-1490 45-7,1109-41 3,641-19 59,-1154 53 17,689-28 233,170-24-256,-1351 64-48,634-15 67,-828 14-67,83-9 136,-81 8-107,0-1-1,1-1 1,-2 0 0,1 0-1,0 0 1,-1-1 0,12-7-1,-17 8-19,0 0 1,0 1-1,0-1 0,0-1 0,0 1 0,-1 0 0,0-1 1,0 1-1,0-1 0,0 1 0,0-1 0,-1 0 1,1 0-1,-1 0 0,0 0 0,0 0 0,-1 0 1,1 0-1,-1-6 0,0-9 40,-1 0 1,-5-35-1,5 49-50,-8-37-19,-2 0 1,-21-53-1,14 47-44,-1-5-31,-3 1-1,-2 1 0,-2 1 0,-58-82 0,63 103 58,-1 0-10,-23-42 0,40 60 23,-1 0 1,2 0-1,-1 0 0,2-1 1,0 0-1,0 0 0,-2-22 0,5 23 1,-1 1 0,2 0 0,0-1 0,0 1 0,0 0 0,2 0 0,2-11-1,-4 19 13,-1 0 0,1 0 1,0 0-1,0-1 0,0 1 0,0 0 0,0 1 0,0-1 0,1 0 0,-1 0 0,1 0 0,-1 1 0,1-1 0,0 1 0,-1-1 0,1 1 0,0 0 0,0 0 1,0-1-1,0 1 0,0 1 0,0-1 0,0 0 0,1 0 0,-1 1 0,0-1 0,0 1 0,0 0 0,1 0 0,-1 0 0,0 0 0,1 0 0,-1 0 0,0 1 0,0-1 1,0 1-1,1-1 0,2 2 0,8 4 9,0 1 0,-1 0 1,1 0-1,-2 1 1,17 14-1,-12-9 30,31 18 0,-14-14-4,2-2 0,0-2 0,0-1 0,1-2 0,0-1-1,1-2 1,0-2 0,51 2 0,29-7 216,156-18-1,-256 16-228,25-1 16,0-2 0,0-1 0,-1-3 0,48-16 0,-19-4-32,0-4 0,98-62 0,115-102-198,-261 181 170,0-1 0,-2-1 0,0-1 1,-1 0-1,-1-2 0,16-23 1,-27 34 42,-1-1 0,0 0 1,-1 0-1,0 0 1,-1 0-1,0-1 0,0 0 1,-2 0-1,1 0 1,-1 0-1,-1 0 1,-1-1-1,1 1 0,-2 0 1,-2-21-1,0 17 22,-1 0 0,-1 1 0,0-1 0,-1 1 0,0 0 0,-1 0-1,-1 1 1,0 0 0,-12-14 0,6 10-32,-2 1 0,1 1-1,-2 0 1,0 1 0,-36-23 0,7 11-63,-2 2 0,0 3 0,-2 1 1,-94-25-1,-19 5-51,-175-20-1,-172 6 2,-16 27 216,-1 22 239,253 3-170,-215 3 19,-230-6-302,-378-51-192,-1070-68-70,557 124 171,0 75 657,-1182-20 430,2157-71-816,-491-7 6,549 19-148,-629 2-354,2 43 253,577 5 338,-645 33 216,551-33-981,556-21 414</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23.094"/>
    </inkml:context>
    <inkml:brush xml:id="br0">
      <inkml:brushProperty name="width" value="0.05" units="cm"/>
      <inkml:brushProperty name="height" value="0.05" units="cm"/>
    </inkml:brush>
  </inkml:definitions>
  <inkml:trace contextRef="#ctx0" brushRef="#br0">0 7 19052,'11'-4'1848,"0"3"-1543,3-1-946,1 2 1706,-7 4-849,-2 2-64</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23.821"/>
    </inkml:context>
    <inkml:brush xml:id="br0">
      <inkml:brushProperty name="width" value="0.05" units="cm"/>
      <inkml:brushProperty name="height" value="0.05" units="cm"/>
    </inkml:brush>
  </inkml:definitions>
  <inkml:trace contextRef="#ctx0" brushRef="#br0">23 86 14323,'3'-49'6270,"-6"56"-5054,-2 14-380,-2 15-651,2 1 0,1-1-1,3 1 1,0 0 0,3 0 0,1 0 0,9 46 0,-10-75-205,0-1 0,0 0 0,1 1 0,0-1 1,0-1-1,1 1 0,0 0 0,0-1 0,0 0 0,1 0 0,10 10 1,-13-14 20,1 0 0,0 0 1,0 0-1,0 0 0,0-1 0,0 1 1,1-1-1,-1 0 0,0 0 1,1 0-1,-1-1 0,0 1 1,1-1-1,-1 1 0,1-1 1,-1 0-1,1-1 0,-1 1 1,1-1-1,-1 1 0,0-1 1,1 0-1,-1 0 0,0-1 1,0 1-1,0 0 0,0-1 0,5-3 1,6-4 92,-1-1 0,0-1 0,0 0 0,-1-1 1,0 0-1,-1-1 0,-1 0 0,16-25 0,-10 10 194,0 0 0,-2-2 0,16-47 0,-15 12 161,-19 81-547,0-1 1,1 1-1,1 0 0,0 0 0,1 0 0,2 29 1,-1-37 58,0 5-24,5 81-346,-4-84 366,1-1 0,0 1 0,0 0 0,1 0 0,0-1 0,1 0 0,5 11 0,-8-18 47,0 0 0,0 0 0,0 0 0,1 0 0,-1 0 0,1-1 0,-1 1 0,1 0 0,0-1-1,-1 1 1,1-1 0,0 0 0,0 1 0,0-1 0,0 0 0,0 0 0,0 0 0,0-1 0,0 1 0,1 0 0,3 0 0,-3-1 24,0-1 1,0 1 0,0-1-1,0 0 1,1 1-1,-1-1 1,-1 0 0,1-1-1,0 1 1,0-1 0,0 1-1,-1-1 1,6-4 0,1-2 111,0-1 1,0 0 0,-1 0 0,0-1-1,-1 0 1,11-21 0,-9 12 34,-1 0 0,0 0-1,-2-1 1,0 0 0,-2 0 0,0-1 0,1-27 0,-4 33-171,0 1 0,-2-1 0,0 0 0,0 0-1,-2 0 1,0 1 0,0-1 0,-1 1 0,-1 0-1,-12-26 1,15 37-134,0 0 0,1 0 0,-1 0-1,0 1 1,-1-1 0,1 0 0,0 1 0,-1 0 0,1-1-1,-1 1 1,0 0 0,0 0 0,-3-1 0,6 3 36,-1-1 1,0 1-1,0 0 1,0 0-1,0 0 1,1 0-1,-1 0 1,0 0-1,0 0 1,0 0-1,0 0 1,0 0-1,1 0 1,-1 0-1,0 1 1,0-1-1,0 0 1,1 0-1,-1 1 1,-1 0-1,0 0-23,1 1 1,0-1-1,-1 1 0,1-1 0,0 1 1,0-1-1,0 1 0,0 0 0,0 0 1,0-1-1,0 1 0,0 3 0,-5 19-747,5 1-183</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24.537"/>
    </inkml:context>
    <inkml:brush xml:id="br0">
      <inkml:brushProperty name="width" value="0.05" units="cm"/>
      <inkml:brushProperty name="height" value="0.05" units="cm"/>
    </inkml:brush>
  </inkml:definitions>
  <inkml:trace contextRef="#ctx0" brushRef="#br0">0 270 18340,'14'-2'593,"-1"0"0,0-1-1,1 0 1,-1-1 0,-1 0 0,1-1 0,-1 0 0,1-1-1,21-15 1,-20 11-409,0-1 0,0 0 0,-1-1 0,0-1-1,-1 0 1,0-1 0,9-15 0,-17 22-162,1 0 1,-2 0-1,1 0 1,-1 0-1,3-10 1,-6 16-20,1-1 0,-1 1 0,1-1 0,-1 1 0,0-1 0,0 1 0,1-1 0,-1 1 0,0-1 0,0 1 1,0-1-1,-1 0 0,1 1 0,0-1 0,-1 1 0,1-1 0,-1 1 0,1 0 0,-1-1 0,0 1 0,1-1 0,-1 1 0,0 0 0,0-1 0,0 1 0,0 0 1,0 0-1,0 0 0,0 0 0,-1 0 0,1 0 0,-3-1 0,1 1 0,0 0 0,0 1 1,0-1-1,0 1 0,0 0 0,0 0 0,0 0 1,0 0-1,0 1 0,0-1 0,0 1 1,0 0-1,0-1 0,0 1 0,0 1 0,0-1 1,0 0-1,1 1 0,-4 2 0,-5 3 3,0 0-1,0 1 1,-11 12 0,13-12-14,1 1 1,-1 1 0,2 0 0,-1 0-1,2 0 1,-1 1 0,1 0 0,1 0 0,0 0-1,0 1 1,1 0 0,1 0 0,0 0 0,1 0-1,0 1 1,0 16 0,2-26-1,0 0 0,0 0 0,1 1 0,-1-1 0,1 0 0,0 0 0,-1 0 0,1 0 0,1 0 0,-1 0 0,0-1 0,1 1 0,0 0 0,-1-1 0,4 5 0,-3-6 0,0 1 0,0-1 0,0 1 0,0-1 0,1 1 0,-1-1 0,0 0 0,1 0-1,-1 0 1,1-1 0,-1 1 0,1 0 0,-1-1 0,1 0 0,-1 1 0,1-1 0,0 0 0,4-1-1,0 0-13,1-1 0,-1 0 0,0 0 0,0-1-1,0 0 1,0 0 0,0 0 0,-1-1-1,1 0 1,-1-1 0,0 1 0,0-1-1,8-9 1,6-8-59,-1-1-1,17-26 0,-31 42 64,3-6-93,0 0 0,11-23 1,-28 57 95,2 1 1,1 0 0,0 1 0,1 0-1,-2 43 1,7-62 24,0-1-1,0 0 1,0 1-1,1-1 1,-1 1-1,1-1 1,0 0-1,0 1 1,0-1-1,1 0 1,2 5-1,-3-7-1,0 1 0,0-1 0,0 0 1,0 0-1,0 0 0,0 0 0,0 0 0,0-1 0,1 1 0,-1 0 0,0 0 0,1-1 0,-1 1 0,0-1 0,1 1 0,-1-1 1,1 0-1,-1 1 0,1-1 0,-1 0 0,1 0 0,-1 0 0,1 0 0,-1 0 0,1 0 0,-1-1 0,1 1 0,2-1 0,8-3 40,-1-1 0,1 0-1,-1 0 1,0-1-1,16-12 1,50-42 130,-59 46-142,6-8 6,-16 15-40,-1-1-1,1 2 1,1-1-1,-1 1 0,1 0 1,0 1-1,1 0 1,9-4-1,-18 9-1,0 0 0,0 0 0,0 0 0,0 0 0,-1-1 0,1 1-1,0 0 1,0 1 0,0-1 0,0 0 0,0 0 0,0 0 0,0 0 0,-1 1 0,1-1-1,0 0 1,0 1 0,0-1 0,0 1 0,-1-1 0,1 1 0,0-1 0,-1 1 0,1 0 0,1 1-1,12 23 1,-13-22 0,0 0 0,0 0 0,0-1 0,1 1 0,0 0 0,-1-1 0,1 1 0,4 4 0,-3-6 9,-1 0-1,1 1 1,0-1 0,-1 0-1,1 0 1,0 0-1,0-1 1,0 1-1,0-1 1,0 1-1,0-1 1,0 0-1,0 0 1,0 0-1,0-1 1,0 1-1,4-2 1,7-2 42,0 0 0,18-9 0,-9 4 9,-18 7-45,0 0-1,0 0 0,0 1 1,1 0-1,-1 0 1,0 1-1,1-1 0,-1 1 1,7 0-1,-10 1-12,0-1-1,-1 1 0,1-1 1,0 1-1,0 0 0,-1-1 1,1 1-1,-1 0 0,1 0 1,0 0-1,-1 1 0,0-1 1,1 0-1,-1 0 0,0 1 1,0-1-1,1 1 0,-1-1 1,0 1-1,0 0 0,-1-1 1,1 1-1,0 0 0,-1-1 1,1 1-1,-1 0 0,1 0 1,-1 0-1,0 3 0,1-2-111,0 0-1,-1 1 1,1-1-1,-1 1 1,0-1-1,0 1 1,0-1-1,-1 1 1,1-1-1,-1 1 0,0-1 1,0 1-1,0-1 1,0 0-1,-3 5 1,-1-6-293,2-8 80,0-15-142</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24.957"/>
    </inkml:context>
    <inkml:brush xml:id="br0">
      <inkml:brushProperty name="width" value="0.05" units="cm"/>
      <inkml:brushProperty name="height" value="0.05" units="cm"/>
    </inkml:brush>
  </inkml:definitions>
  <inkml:trace contextRef="#ctx0" brushRef="#br0">1 3 18980,'4'-3'2217,"0"6"-1329,1 7-440,-2-6 2424,2 1-2471,3-1-177,2-1-128</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40.126"/>
    </inkml:context>
    <inkml:brush xml:id="br0">
      <inkml:brushProperty name="width" value="0.05" units="cm"/>
      <inkml:brushProperty name="height" value="0.05" units="cm"/>
    </inkml:brush>
  </inkml:definitions>
  <inkml:trace contextRef="#ctx0" brushRef="#br0">342 1 19228,'-257'60'4745,"251"-59"-4625,0 1 0,0 1-1,0-1 1,0 1 0,0 0 0,-9 8 0,13-10-109,1 0 0,-1 1 0,1 0 0,0-1 0,-1 1 0,1 0 0,0 0 0,0 0 0,0 0 0,1 0 0,-2 2 0,-2 9-1,0 0-1,0 1 1,2 0-1,0 0 1,0 0-1,1 0 1,2 24-1,-1-33-6,0-1-1,1 1 1,0-1 0,0 1-1,0-1 1,0 1 0,1-1-1,-1 0 1,1 1 0,0-1-1,1 0 1,-1 0 0,1-1-1,0 1 1,0 0 0,0-1-1,0 0 1,0 1 0,1-1-1,-1-1 1,1 1 0,0 0-1,0-1 1,0 0 0,0 0-1,8 3 1,-2-3 34,0-1 1,1 0-1,-1 0 0,0-1 0,0 0 1,1-1-1,-1 0 0,0-1 0,0 0 1,0 0-1,0-1 0,0 0 0,-1-1 1,18-9-1,-10 4 145,-1-1 1,1-1-1,-2 0 1,0-1-1,0-1 1,25-28-1,-36 38-117,-1-1 1,-1 0-1,1 0 0,-1 0 0,1 0 0,-1 0 0,0-1 0,-1 1 0,1 0 0,-1-1 0,0 0 0,1-7 0,-2 9-60,0 1-1,0-1 1,0 1 0,-1-1-1,1 1 1,-1 0 0,1-1-1,-1 1 1,0 0 0,0 0-1,0-1 1,0 1 0,-1 0-1,1 0 1,-1 0 0,1 0-1,-1 1 1,1-1 0,-1 0-1,0 0 1,0 1 0,0 0-1,0-1 1,0 1 0,-3-1-1,-3-2-221,-1 0 0,0 1-1,0 0 1,0 0 0,0 1 0,0 1-1,-16-2 1,7 3-127,0 0-1,0 1 1,-18 3 0,2 3-303</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40.621"/>
    </inkml:context>
    <inkml:brush xml:id="br0">
      <inkml:brushProperty name="width" value="0.05" units="cm"/>
      <inkml:brushProperty name="height" value="0.05" units="cm"/>
    </inkml:brush>
  </inkml:definitions>
  <inkml:trace contextRef="#ctx0" brushRef="#br0">18 6 18540,'6'-6'1672,"-6"15"-1152,0 9-208,-2 14 857,1 8-297,-1 10-488,2 3-160,2 9-120,-1-1-16,1-3-32,1-2-16,-3-11-224,1-3-216,-1-13-392,0-6-272,-6-18 816,0-6-201,-9-18-191</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41.072"/>
    </inkml:context>
    <inkml:brush xml:id="br0">
      <inkml:brushProperty name="width" value="0.05" units="cm"/>
      <inkml:brushProperty name="height" value="0.05" units="cm"/>
    </inkml:brush>
  </inkml:definitions>
  <inkml:trace contextRef="#ctx0" brushRef="#br0">4 250 15507,'-1'-13'438,"-1"1"0,2-1-1,0 0 1,0 1 0,1-1-1,1 1 1,0-1 0,1 1-1,5-15 1,-6 21-238,1-1 0,0 1 0,0 0 1,1 1-1,0-1 0,0 1 0,0-1 0,0 1 1,1 0-1,0 1 0,0-1 0,0 1 0,1 0 1,-1 0-1,1 1 0,0 0 0,0 0 0,0 0 1,8-2-1,1 1-111,0 1 0,0 0 1,1 1-1,-1 0 0,0 2 1,1 0-1,-1 0 0,1 2 0,-1-1 1,27 8-1,-30-6-90,0 1 0,0 0-1,0 1 1,-1 0 0,1 1 0,-1 0 0,0 1-1,-1 0 1,0 0 0,0 1 0,-1 1 0,1 0-1,11 15 1,-17-19-7,0 1-1,-1 0 1,0 0-1,0 0 0,0 0 1,-1 0-1,0 0 1,0 1-1,0-1 1,-1 1-1,0-1 1,-1 1-1,1 0 0,-1-1 1,-1 14-1,-1-12 22,0 0 0,0 0-1,-1 0 1,0 0 0,0 0 0,-1 0-1,0-1 1,0 1 0,-1-1-1,0 0 1,-8 9 0,5-8-25,0 0 1,0-1-1,-1 0 0,0 0 1,0-1-1,-1 0 1,1 0-1,-18 6 0,19-9-63,0 0-1,-1-1 1,1 0-1,0 0 0,-1-1 1,1 0-1,-1-1 1,1 1-1,-1-2 0,1 1 1,-13-3-1,19 3 69,0-1-1,0 1 1,1-1 0,-1 1-1,0-1 1,1 1-1,-1-1 1,0 0 0,1 0-1,-1 0 1,1 0 0,0 0-1,-1 0 1,1 0-1,0 0 1,-1-1 0,1 1-1,0-1 1,0 1 0,0 0-1,0-1 1,0 0-1,1 1 1,-1-1 0,0 1-1,1-1 1,-1 0 0,1 0-1,0 1 1,-1-1-1,1-3 1,0 4-5,0 1 0,0-1 0,0 0 0,0 1 0,0-1 0,0 0 0,1 1-1,-1-1 1,0 1 0,0-1 0,0 1 0,1-1 0,-1 0 0,0 1 0,1-1 0,-1 1 0,0-1 0,1 1 0,0-1 0,18-6-283</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41.615"/>
    </inkml:context>
    <inkml:brush xml:id="br0">
      <inkml:brushProperty name="width" value="0.05" units="cm"/>
      <inkml:brushProperty name="height" value="0.05" units="cm"/>
    </inkml:brush>
  </inkml:definitions>
  <inkml:trace contextRef="#ctx0" brushRef="#br0">0 8 17292,'1'0'72,"-1"-1"0,0 1 0,1-1 0,-1 1 1,0-1-1,1 1 0,-1-1 0,0 1 0,1-1 0,-1 1 1,1 0-1,-1-1 0,1 1 0,-1 0 0,1 0 1,-1-1-1,1 1 0,-1 0 0,1 0 0,0 0 0,-1 0 1,1-1-1,-1 1 0,1 0 0,-1 0 0,1 0 0,0 0 1,-1 0-1,1 1 0,-1-1 0,1 0 0,-1 0 0,2 1 1,-1 0 34,0 0 1,0 0-1,0 0 1,0 1 0,0-1-1,0 0 1,0 1-1,0-1 1,-1 1 0,1-1-1,-1 1 1,1 1 0,2 10 414,0 0 1,0 16 0,-2-27-446,3 95 638,-8 119 0,0-113-560,3-94-110,1-1 0,0 1 0,1 0 0,0 0 0,3 13 0,-4-21-30,1 0 0,-1 0 0,0 0 0,1 0 0,-1 0-1,1 0 1,-1 0 0,1-1 0,-1 1 0,1 0-1,0 0 1,-1-1 0,1 1 0,0 0 0,0-1 0,-1 1-1,1-1 1,0 1 0,0-1 0,0 1 0,0-1 0,0 0-1,1 1 1,0-1 13,0 0 0,0 0 0,0-1 0,0 1-1,0-1 1,0 1 0,0-1 0,0 0 0,0 0 0,0 0 0,0 0-1,0 0 1,-1 0 0,1 0 0,3-3 0,15-14 324,0 0-1,32-40 1,29-51 388,-58 78-567,37-53-93,57-104 0,-115 185-159,-1 1-94,1-1-1,-1 0 1,0 0 0,1 0 0,-1 0-1,-1 0 1,2-5 0,-2 8 137,0 0 1,0 0-1,0 0 1,-1-1-1,1 1 1,0 0-1,0 0 1,0 0-1,0 0 1,-1 0-1,1-1 1,0 1-1,0 0 1,0 0-1,-1 0 1,1 0-1,0 0 1,0 0-1,-1 0 1,1 0-1,0 0 1,0 0-1,-1 0 1,1 0-1,0 0 1,0 0-1,0 0 0,-1 0 1,1 0-1,0 0 1,0 0-1,-1 0 1,1 0-1,0 0 1,0 0-1,0 0 1,-1 0-1,1 0 1,0 1-1,0-1 1,0 0-1,-1 0 1,1 0-1,0 0 1,0 1-1,0-1 1,0 0-1,0 0 1,-1 0-1,1 1 1,-13 9-436,-4 7-208</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42.015"/>
    </inkml:context>
    <inkml:brush xml:id="br0">
      <inkml:brushProperty name="width" value="0.05" units="cm"/>
      <inkml:brushProperty name="height" value="0.05" units="cm"/>
    </inkml:brush>
  </inkml:definitions>
  <inkml:trace contextRef="#ctx0" brushRef="#br0">0 1 17116,'20'20'2136,"-1"1"-1160,-2-1-384,6-1 1233,-3-2-385,-1 0-504,1 1-384,-3-3-864,-1 0-544,-2-8 752,2-4-176,-3-5-136</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43.972"/>
    </inkml:context>
    <inkml:brush xml:id="br0">
      <inkml:brushProperty name="width" value="0.05" units="cm"/>
      <inkml:brushProperty name="height" value="0.05" units="cm"/>
    </inkml:brush>
  </inkml:definitions>
  <inkml:trace contextRef="#ctx0" brushRef="#br0">1 47 16420,'3'-13'2020,"-3"11"-1728,0 1 1,1-1 0,-1 1-1,0-1 1,1 0 0,-1 1 0,1-1-1,-1 1 1,1-1 0,0 1-1,-1 0 1,3-3 0,-2 5-202,0 1 1,-1-1-1,1 1 1,0 0-1,-1-1 1,1 1-1,-1-1 1,1 1-1,-1 0 1,0-1-1,0 1 1,0 0-1,0-1 1,0 3-1,0 2 40,6 57 75,28 198 373,-32-252-535,4 20 64,-5-28-97,-1 0 1,0 0-1,1 0 1,-1 0-1,1 0 0,-1 0 1,1 0-1,0 0 1,-1 0-1,1 0 1,0 0-1,0 0 0,0 0 1,-1 0-1,1-1 1,0 1-1,0 0 1,0-1-1,2 2 0,-2-2-1,0 0 0,0 0 0,0 0 0,0-1-1,0 1 1,0 0 0,0 0 0,0-1 0,0 1 0,0 0-1,0-1 1,-1 1 0,1-1 0,0 1 0,0-1-1,0 1 1,0-1 0,-1 0 0,1 0 0,0 1 0,0-1-1,-1 0 1,1 0 0,-1 0 0,1 0 0,0-1-1,15-29 128,-16 29-127,53-153 571,-8 18-67,-45 136-508,0 0-1,0 0 1,0 0-1,1 0 0,-1 0 1,0 1-1,1-1 1,-1 0-1,0 0 1,1 1-1,-1-1 0,1 0 1,0 0-1,-1 1 1,1-1-1,-1 1 1,1-1-1,0 0 0,0 1 1,-1-1-1,3 0 1,-3 2-5,1-1 0,-1 0-1,1 1 1,-1-1 0,1 1 0,-1-1 0,1 1 0,-1-1 0,1 1 0,-1-1 0,0 1 0,1-1-1,-1 1 1,0-1 0,1 1 0,-1 0 0,0-1 0,0 1 0,1 0 0,-1-1 0,0 2 0,8 46-87,-8-46 79,6 65-121,-4-30 47,2 0 0,10 45 0,-14-80 80,1-1 0,-1 1 0,0 0 0,1-1-1,-1 1 1,1 0 0,0-1 0,0 1 0,-1-1 0,1 1-1,0-1 1,0 1 0,0-1 0,0 0 0,1 1 0,-1-1 0,0 0-1,0 0 1,1 0 0,-1 0 0,1 0 0,-1 0 0,1 0-1,-1-1 1,1 1 0,0-1 0,1 1 0,0-1 10,-1 0 0,1 0 0,-1-1 0,1 0 0,-1 1 1,1-1-1,-1 0 0,1 0 0,-1 0 0,0 0 0,1-1 0,-1 1 1,0-1-1,0 1 0,0-1 0,0 0 0,2-2 0,14-16 220,-1 0 1,-1-1-1,-1 0 0,0-1 0,10-24 1,1-8 225,20-62 0,-34 70-823,-12 46 348,0 0 0,0 0 0,0 0 1,0 0-1,0 0 0,0 0 0,0 0 0,0 0 0,0 0 1,0 0-1,0 0 0,0 0 0,0 0 0,0 0 0,-1 0 0,1 1 1,0-1-1,0 0 0,0 0 0,0 0 0,0 0 0,0 0 1,0 0-1,0 0 0,0 0 0,0 0 0,0-1 0,0 1 1,-1 0-1,1 0 0,0 0 0,0 0 0,0 0 0,0 0 0,0 0 1,0 0-1,0 0 0,0 0 0,0 0 0,0 0 0,0 0 1,0 0-1,0 0 0,0 0 0,-1 0 0,1 0 0,0 0 0,0-1 1,0 1-1,0 0 0,0 0 0,0 0 0,0 0 0,0 0 1,0 0-1,0 0 0,0 0 0,0 0 0,0 0 0,0 0 0,0-1 1,-9 10-1059,-5 3 375,3-6 165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31:30.406"/>
    </inkml:context>
    <inkml:brush xml:id="br0">
      <inkml:brushProperty name="width" value="0.05" units="cm"/>
      <inkml:brushProperty name="height" value="0.05" units="cm"/>
    </inkml:brush>
  </inkml:definitions>
  <inkml:trace contextRef="#ctx0" brushRef="#br0">395 0 11715,'0'1'64,"0"-1"1,0 0 0,0 0 0,1 0 0,-1 0 0,0 0 0,0 0 0,0 1 0,0-1-1,0 0 1,0 0 0,0 0 0,0 0 0,0 0 0,0 1 0,0-1 0,0 0 0,0 0-1,0 0 1,0 0 0,0 1 0,0-1 0,0 0 0,0 0 0,0 0 0,0 0 0,0 0 0,0 1-1,0-1 1,0 0 0,0 0 0,0 0 0,0 0 0,0 1 0,0-1 0,0 0 0,-1 0-1,1 0 1,0 0 0,0 0 0,0 0 0,0 0 0,0 1 0,0-1 0,-1 0 0,1 0 0,0 0-1,0 0 1,0 0 0,0 0 0,0 0 0,-1 0 0,1 0 0,0 0 0,0 0 0,-42 38 1201,-50 52-784,52-43-66,2 1 0,-54 89 0,79-113-354,0 0 1,1 1 0,2 1-1,0 0 1,2 0-1,1 0 1,1 1-1,-3 37 1,8-55-60,1 1 1,0-1-1,1 1 1,0-1-1,1 1 1,-1-1-1,2 0 0,-1 0 1,8 16-1,-7-19-14,1 0 0,-1-1 0,1 1 0,0-1 0,0 0 0,1 0 0,-1 0 0,1-1 0,0 1 0,1-1 0,-1 0 0,1-1 0,-1 1 0,11 3 0,-7-4-4,1 0 0,-1-1-1,1 0 1,0 0 0,-1-1 0,1 0-1,0-1 1,0 0 0,-1-1-1,1 0 1,0-1 0,-1 1-1,1-2 1,-1 1 0,1-2-1,-1 1 1,16-10 0,-3 2 16,-1-2 1,-1 0-1,0-2 1,-1 0-1,-1-1 1,19-20-1,-25 22 37,-1 0 1,0-1-1,-1 0 1,-1 0 0,14-34-1,-17 37 11,-2 0 1,0-1-1,0 0 0,-1 0 1,-1 0-1,0 0 0,-1-1 0,-1-24 1,0 33-45,-1 0-1,0 1 1,0-1 0,0 0 0,-1 1-1,1-1 1,-1 1 0,0 0 0,0-1-1,-1 1 1,1 0 0,-1 0 0,0 1-1,0-1 1,0 0 0,-1 1 0,1 0-1,-1 0 1,0 0 0,0 0 0,0 1-1,0-1 1,0 1 0,-1 0 0,1 0-1,-1 1 1,1-1 0,-1 1 0,-7-1-1,10 2-44,1 0 0,-1 0-1,1-1 1,0 1 0,-1 0-1,1-1 1,0 1 0,-1-1-1,1 1 1,0-1 0,0 0-1,-2-1 1,2 2 33,1-1-1,0 0 1,-1 1 0,1-1-1,0 0 1,0 1 0,0-1-1,0 0 1,0 1 0,0-1-1,0 0 1,0 0 0,0 1-1,0-1 1,0 0 0,0 1 0,0-1-1,1 0 1,-1 1 0,0-1-1,0 0 1,1 1 0,-1-1-1,1 1 1,-1-1 0,0 1-1,2-2 1,12-18-205</inkml:trace>
  <inkml:trace contextRef="#ctx0" brushRef="#br0" timeOffset="1">1451 260 13427,'-28'29'1000,"-8"3"-776,0 4-88,3 9 192,-1 2-48,3 0-40,4-2-40,7 1-112,2-3-112,5-10-112,4-3 136,6-13-32,5-6-16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2:21.034"/>
    </inkml:context>
    <inkml:brush xml:id="br0">
      <inkml:brushProperty name="width" value="0.05" units="cm"/>
      <inkml:brushProperty name="height" value="0.05" units="cm"/>
    </inkml:brush>
  </inkml:definitions>
  <inkml:trace contextRef="#ctx0" brushRef="#br0">36 8 15235,'2'-4'1625,"-1"1"-1137,-1 4-232,0 5 616,-1 8-240,-2 5-72,1 8-176,-2 5-120,1 9-128,0 4-24,0 1-112,2 0-176,-2-6-488,0-7-120,0-16 608,-1-10-176,-2-20-104</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45.148"/>
    </inkml:context>
    <inkml:brush xml:id="br0">
      <inkml:brushProperty name="width" value="0.05" units="cm"/>
      <inkml:brushProperty name="height" value="0.05" units="cm"/>
    </inkml:brush>
  </inkml:definitions>
  <inkml:trace contextRef="#ctx0" brushRef="#br0">3 29 18124,'-3'7'1952,"3"2"-1328,13-5-231,9-5 887,11-7-480,4 0-128,13-1-280,3-4-80,2 6-152,-2 4-120,-3 8-328,-6 5-160,-9 5-584,-8 4-208,-17-2 912,-6 6-265,-12-3-215</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45.611"/>
    </inkml:context>
    <inkml:brush xml:id="br0">
      <inkml:brushProperty name="width" value="0.05" units="cm"/>
      <inkml:brushProperty name="height" value="0.05" units="cm"/>
    </inkml:brush>
  </inkml:definitions>
  <inkml:trace contextRef="#ctx0" brushRef="#br0">0 0 17668,'10'10'1744,"5"-3"-1008,6 0-256,6-2 745,8-2-121,3-3-328,4-2-152,1-1-200,-1-1-128,-2 0-512,-5-2-456,-3 5 608,-6 1-112,-8 0-88</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7:29.987"/>
    </inkml:context>
    <inkml:brush xml:id="br0">
      <inkml:brushProperty name="width" value="0.05" units="cm"/>
      <inkml:brushProperty name="height" value="0.05" units="cm"/>
    </inkml:brush>
  </inkml:definitions>
  <inkml:trace contextRef="#ctx0" brushRef="#br0">6 116 22117,'-6'8'623,"8"-11"-154,11-17 291,-3 10-634,1 0 0,0 1-1,0 1 1,1-1 0,0 2-1,0 0 1,0 0 0,1 1-1,0 0 1,1 1 0,-1 1-1,1 0 1,0 1 0,0 1 0,14-1-1,-24 2-120,-1 1-1,1 0 1,0 0 0,-1 1-1,1-1 1,0 1-1,-1 0 1,1 0 0,-1 0-1,0 0 1,1 1-1,-1-1 1,6 5 0,-7-5-5,-1 1 1,1-1 0,-1 1-1,1 0 1,-1-1 0,0 1-1,0 0 1,0 0 0,0 0 0,0 0-1,0 0 1,0 0 0,-1 0-1,1 0 1,-1 0 0,0 0 0,1 0-1,-1 1 1,0-1 0,0 0-1,0 0 1,-1 0 0,1 0-1,0 0 1,-2 3 0,0 3 9,-2 0-1,1 0 1,-1 0-1,0 0 1,-1-1 0,0 1-1,0-1 1,0-1 0,-1 1-1,-11 9 1,7-5 19,0 0 0,-12 17 0,21-26-29,0 1 0,0-1 0,0 0 0,0 1 0,0-1 0,0 0 0,1 1 0,-1-1 0,1 1 0,-1 0 0,1-1 1,0 1-1,0-1 0,0 1 0,1-1 0,-1 1 0,0-1 0,1 1 0,0-1 0,0 1 0,-1-1 0,1 0 0,1 1 0,-1-1 0,3 4 0,3 4-6,1 0 0,1 0 0,0-1 0,11 10 0,16 17-9,-34-34 14,0 1 0,0 0 1,0 0-1,-1 0 0,1 0 0,-1 0 0,0 0 0,1 0 0,-2 0 0,1 0 0,0 1 0,-1-1 1,1 0-1,-1 1 0,0-1 0,0 0 0,-1 6 0,0-4 8,0-1-1,-1 0 1,1 0 0,-1 0-1,0 0 1,0 0 0,-1 0-1,1-1 1,-1 1 0,0-1 0,-6 7-1,0-3 61,0 0-1,0 0 0,0-1 1,-1 0-1,0 0 1,-1-1-1,1-1 1,-1 0-1,-17 5 0,-23-2 275,37-5-836,0 0 1,0 0 0,0 1 0,-16 6-1,30-9 438,1 0-1,-1 0 0,0 0 0,0 0 0,0 0 0,0 1 1,0-1-1,0 0 0,0 0 0,0 0 0,1 0 1,-1 0-1,0 0 0,0 0 0,0 0 0,0 0 1,0 0-1,0 0 0,0 0 0,0 1 0,0-1 1,0 0-1,0 0 0,0 0 0,0 0 0,0 0 0,0 0 1,1 0-1,-1 0 0,0 1 0,0-1 0,0 0 1,0 0-1,0 0 0,0 0 0,0 0 0,-1 0 1,1 0-1,0 1 0,0-1 0,0 0 0,0 0 1,0 0-1,0 0 0,0 0 0,0 0 0,0 0 0,0 1 1,8-1-964</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7:30.344"/>
    </inkml:context>
    <inkml:brush xml:id="br0">
      <inkml:brushProperty name="width" value="0.05" units="cm"/>
      <inkml:brushProperty name="height" value="0.05" units="cm"/>
    </inkml:brush>
  </inkml:definitions>
  <inkml:trace contextRef="#ctx0" brushRef="#br0">13 15 16019,'-11'15'1937,"9"1"-961,2 0-320,9-2 1265,4-1-425,8-6-352,8-2-176,10-5-327,4-5-129,10-6-184,4-3-184,6-4-504,0 1-433,-4 4-2431,-3 2 2808,-7 4-432,-5 2-321</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7:30.760"/>
    </inkml:context>
    <inkml:brush xml:id="br0">
      <inkml:brushProperty name="width" value="0.05" units="cm"/>
      <inkml:brushProperty name="height" value="0.05" units="cm"/>
    </inkml:brush>
  </inkml:definitions>
  <inkml:trace contextRef="#ctx0" brushRef="#br0">9 41 18956,'-8'0'2060,"12"-5"-649,15-5 194,4 3-1063,0 1 1,1 2-1,-1 0 0,1 1 1,0 1-1,34 3 1,-48-1-521,0 1 1,0 0 0,-1 0 0,1 1 0,-1 0-1,1 1 1,14 6 0,-21-7-28,0-1 0,-1 0 0,1 1 0,-1 0 0,1 0 0,-1-1 1,0 1-1,0 1 0,0-1 0,0 0 0,0 0 0,0 1 0,0-1 0,-1 1 0,0-1 0,1 1 1,-1 0-1,0 0 0,0 0 0,0-1 0,-1 1 0,1 0 0,-1 0 0,1 0 0,-1 0 0,0 0 0,0 0 1,-1 5-1,-1 2-11,0-1 1,-1 1-1,0-1 1,-1 0-1,0 0 1,0 0-1,-1 0 1,-7 9 0,-52 63-61,45-58 64,-100 105-5,40-46 34,77-80-17,-17 23-16,19-25 15,0 0-1,-1 1 1,1-1-1,0 0 1,0 1-1,-1-1 1,1 1-1,0-1 1,0 0-1,0 1 0,-1-1 1,1 1-1,0-1 1,0 0-1,0 1 1,0-1-1,0 1 1,0-1-1,0 1 1,0-1-1,0 1 0,0-1 1,0 1-1,0-1 1,0 0-1,1 1 1,-1-1-1,0 1 1,0-1-1,0 0 1,1 1-1,-1-1 1,0 1-1,0-1 0,1 0 1,-1 1-1,0-1 1,1 0-1,-1 0 1,0 1-1,1-1 1,-1 0-1,0 0 1,1 1-1,-1-1 1,1 0-1,-1 0 0,1 0 1,-1 0-1,0 0 1,1 1-1,-1-1 1,1 0-1,41 3-448,-1-1 0,0-2 0,1-2 0,76-13 0,-57 2 117,-3-8-110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7:57.396"/>
    </inkml:context>
    <inkml:brush xml:id="br0">
      <inkml:brushProperty name="width" value="0.05" units="cm"/>
      <inkml:brushProperty name="height" value="0.05" units="cm"/>
    </inkml:brush>
  </inkml:definitions>
  <inkml:trace contextRef="#ctx0" brushRef="#br0">1 31 17996,'1'-2'220,"10"-23"1185,-11 25-1387,0-1-1,0 1 1,0 0 0,1 0-1,-1 0 1,0-1-1,0 1 1,0 0-1,0 0 1,1 0-1,-1 0 1,0-1-1,0 1 1,0 0-1,1 0 1,-1 0-1,0 0 1,0 0 0,0 0-1,1 0 1,-1 0-1,0 0 1,0 0-1,1 0 1,-1 0-1,0 0 1,0 0-1,1 0 1,-1 0-1,0 0 1,0 0 0,1 0-1,-1 0 1,7 14 636,-3 6-579,-1 0-1,-1 0 0,0 0 1,-3 28-1,-10 84-53,4-71 60,3-24-52,-9 156 229,13-184-235,0-7-5,0 1 0,-1 0 0,1 0 0,1 0 0,-1 0 0,0 0 0,1 0 0,-1 0 0,1 0 0,0 0 0,0 0 0,0 0 0,0-1 0,4 6 0,-5-8-6,1 1 0,-1-1-1,1 1 1,0-1 0,-1 1 0,1-1-1,0 0 1,-1 0 0,1 1 0,0-1 0,-1 0-1,1 0 1,0 1 0,-1-1 0,1 0 0,0 0-1,0 0 1,-1 0 0,1 0 0,0 0-1,-1 0 1,1-1 0,0 1 0,0 0 0,-1 0-1,1 0 1,0-1 0,-1 1 0,1 0-1,0-1 1,-1 1 0,1-1 0,-1 1 0,1-1-1,-1 1 1,1-1 0,-1 1 0,1-1 0,0 0-1,21-28 324,-20 26-294,34-58 705,32-76 0,12-21-43,-73 144-688,-4 9-191,-1 0 1,0 0-1,1 1 1,0-1-1,0 1 1,1-1 0,-1 1-1,1 0 1,0 1-1,6-6 1,-13 18-537,-3 0 176</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7:57.828"/>
    </inkml:context>
    <inkml:brush xml:id="br0">
      <inkml:brushProperty name="width" value="0.05" units="cm"/>
      <inkml:brushProperty name="height" value="0.05" units="cm"/>
    </inkml:brush>
  </inkml:definitions>
  <inkml:trace contextRef="#ctx0" brushRef="#br0">0 0 13475,'0'29'3409,"3"-2"-2513,6 5-328,2-4-240,5 1 824,3-2-288,2 1-872,-1-6-488,-1-1 448,-3-4-144,-3-20-120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7:58.432"/>
    </inkml:context>
    <inkml:brush xml:id="br0">
      <inkml:brushProperty name="width" value="0.05" units="cm"/>
      <inkml:brushProperty name="height" value="0.05" units="cm"/>
    </inkml:brush>
  </inkml:definitions>
  <inkml:trace contextRef="#ctx0" brushRef="#br0">1 0 17092,'0'0'24,"0"1"0,0-1 0,0 0 0,0 0 0,0 0 0,0 0 0,0 0 0,0 0 0,0 0 0,0 0 1,0 0-1,0 0 0,0 0 0,0 0 0,0 0 0,0 0 0,0 0 0,0 0 0,0 0 0,0 0 0,0 1 0,0-1 1,0 0-1,0 0 0,0 0 0,1 0 0,-1 0 0,0 0 0,0 0 0,0 0 0,0 0 0,0 0 0,0 0 0,0 0 0,0 0 1,0 0-1,0 0 0,0 0 0,0 0 0,0 0 0,0 0 0,0 0 0,0 0 0,1 0 0,-1 0 0,0 0 0,0 0 1,0 0-1,0 0 0,0 0 0,0 0 0,0-1 0,0 1 0,0 0 0,0 0 0,0 0 0,0 0 0,0 0 0,0 0 1,0 0-1,0 0 0,0 0 0,0 0 0,0 0 0,0 0 0,0 0 0,2 9 487,0 16-137,2 241 2403,13 176-2849,-15-434-992,-2-10 430,-1-22 164,0-10 54,4-3-163</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7:58.944"/>
    </inkml:context>
    <inkml:brush xml:id="br0">
      <inkml:brushProperty name="width" value="0.05" units="cm"/>
      <inkml:brushProperty name="height" value="0.05" units="cm"/>
    </inkml:brush>
  </inkml:definitions>
  <inkml:trace contextRef="#ctx0" brushRef="#br0">0 105 13211,'4'6'472,"-1"-1"0,1 0 0,0 0-1,1 0 1,-1 0 0,1-1 0,0 1 0,0-1 0,1-1 0,-1 1 0,11 5 0,-13-8-382,0 0-1,0 0 1,1 0 0,-1 0 0,0-1 0,0 1 0,1-1 0,-1 0-1,0 0 1,0 0 0,1 0 0,-1-1 0,0 1 0,0-1 0,0 0-1,1 0 1,-1 0 0,0 0 0,0-1 0,0 1 0,-1-1-1,1 0 1,0 1 0,0-1 0,2-3 0,0 0 20,-1 0 1,0-1-1,0 1 1,0-1 0,0 0-1,-1 0 1,0 0-1,0 0 1,-1-1-1,2-6 1,-3 10-63,0 0 0,0 1 1,0-1-1,-1 0 0,1 1 1,-1-1-1,0 0 0,0 0 0,0 0 1,0 1-1,0-1 0,0 0 1,-1 0-1,0 1 0,1-1 1,-1 0-1,0 1 0,0-1 1,-1 1-1,1-1 0,0 1 1,-1 0-1,1-1 0,-1 1 0,0 0 1,0 0-1,-2-2 0,3 3-39,0 1-1,0-1 1,0 1 0,0-1-1,0 1 1,-1 0-1,1-1 1,0 1-1,0 0 1,0 0-1,0 0 1,0 0-1,0 0 1,-1 0-1,1 0 1,0 0-1,0 1 1,0-1-1,0 0 1,0 1-1,0-1 1,0 0-1,0 1 1,0-1-1,0 1 1,0 0 0,0-1-1,0 1 1,0 0-1,0 0 1,1-1-1,-1 1 1,0 0-1,1 0 1,-2 2-1,-2 2 0,0 1-1,1 0 1,0 0-1,-5 11 0,3-3-12,0 1 0,1 0 0,1 1 0,0-1-1,1 0 1,1 1 0,0 0 0,1-1-1,0 1 1,2-1 0,3 20 0,-4-32 3,-1 0-1,1-1 1,0 1 0,0-1-1,0 1 1,0-1 0,1 1-1,-1-1 1,1 1 0,-1-1-1,1 0 1,0 0 0,0 0 0,0 0-1,0 0 1,0 0 0,4 2-1,-4-3 1,1-1 0,-1 1 0,1 0 0,-1-1 0,1 1 0,-1-1 0,1 0 0,-1 0 0,1 0 0,-1 0 0,1 0 0,-1-1 0,1 1 0,-1-1-1,1 0 1,-1 0 0,0 1 0,1-2 0,2-1 0,8-4 7,-1 0-1,-1-1 1,1 0-1,-1-1 1,10-10-1,47-57 104,-9 11 31,-59 64-139,1 1 1,-1-1 0,0 1 0,1-1 0,-1 0 0,1 1 0,-1-1 0,1 1 0,-1-1 0,1 1 0,-1 0-1,1-1 1,0 1 0,-1 0 0,1-1 0,0 1 0,-1 0 0,1 0 0,0-1 0,-1 1 0,1 0 0,0 0-1,0 0 1,-1 0 0,1 0 0,0 0 0,-1 0 0,1 0 0,0 0 0,0 0 0,-1 1 0,1-1 0,0 0-1,-1 0 1,1 1 0,0-1 0,-1 0 0,1 1 0,-1-1 0,1 0 0,-1 1 0,1-1 0,-1 1 0,1-1-1,-1 1 1,1 0 0,-1-1 0,1 1 0,-1-1 0,0 1 0,1 0 0,-1-1 0,0 1 0,0 0 0,1-1-1,-1 1 1,0 1 0,2 6 3,1 0 0,-2 1 0,2 14 0,-2-18 1,2 32 42,-2-20 4,0-1-1,1 1 1,1 0-1,1-1 1,9 29 0,-12-43-52,0 0-1,0-1 1,0 1 0,0 0 0,0-1 0,0 1 0,1-1 0,-1 1 0,0-1 0,1 0-1,-1 0 1,1 0 0,-1 0 0,1 0 0,0 0 0,-1 0 0,1 0 0,0 0 0,0-1 0,-1 1-1,1-1 1,0 1 0,0-1 0,0 0 0,0 0 0,0 0 0,0 0 0,0 0 0,-1 0 0,1 0-1,0-1 1,0 1 0,0-1 0,2 0 0,-1 0-118,1-1-1,-1 1 1,1-1 0,-1 0 0,0 0-1,0 0 1,1 0 0,-2-1-1,1 1 1,0-1 0,0 1 0,-1-1-1,1 0 1,-1 0 0,0 0-1,0-1 1,2-3 0,4-17-273,-2-5-140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7:59.365"/>
    </inkml:context>
    <inkml:brush xml:id="br0">
      <inkml:brushProperty name="width" value="0.05" units="cm"/>
      <inkml:brushProperty name="height" value="0.05" units="cm"/>
    </inkml:brush>
  </inkml:definitions>
  <inkml:trace contextRef="#ctx0" brushRef="#br0">22 3 18156,'-12'-2'1680,"5"3"-1320,4 5-296,3 0 753,8-1-1370,0 1 633,11-2-312,5 2-96</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2:21.560"/>
    </inkml:context>
    <inkml:brush xml:id="br0">
      <inkml:brushProperty name="width" value="0.05" units="cm"/>
      <inkml:brushProperty name="height" value="0.05" units="cm"/>
    </inkml:brush>
  </inkml:definitions>
  <inkml:trace contextRef="#ctx0" brushRef="#br0">1 61 16388,'0'-2'79,"1"-1"1,0 0 0,0 0 0,0 1 0,0-1 0,0 1 0,1-1 0,-1 1 0,1-1 0,0 1 0,0 0 0,0 0 0,0 0-1,0 0 1,0 0 0,0 0 0,0 0 0,1 1 0,-1-1 0,1 1 0,0 0 0,-1 0 0,1 0 0,0 0 0,-1 0 0,4 0-1,8-2 126,0 1-1,-1 0 0,1 1 1,16 0-1,-2 2-66,0 1 1,0 2 0,0 0-1,0 2 1,-1 1-1,0 2 1,0 0-1,-1 1 1,-1 2 0,33 20-1,-51-28-122,0 1-1,0 0 1,-1 0-1,0 0 1,10 12-1,-14-15-14,-1-1 1,0 1-1,1 0 1,-1 0-1,0 0 0,0 0 1,0 0-1,-1 0 1,1 1-1,0-1 0,-1 0 1,1 0-1,-1 0 1,0 1-1,0-1 1,0 0-1,0 1 0,0-1 1,0 0-1,-1 0 1,1 1-1,-1-1 0,1 0 1,-1 0-1,-1 2 1,-2 3 0,-1-1 1,1 0 0,-1 0 0,-1 0 0,1-1 0,-1 0 0,0 0 0,0 0 0,0-1 0,-1 0 0,-13 6 0,11-5-19,0 0-1,0 1 1,1 0 0,0 0-1,-14 14 1,22-20 1,-1 1 0,0 0 1,0 0-1,1 0 0,-1 0 1,1 0-1,-1 0 0,1 0 0,-1 0 1,1 1-1,-1-1 0,1 0 1,0 0-1,0 0 0,0 0 0,0 0 1,0 1-1,0-1 0,0 0 1,0 0-1,0 2 0,1-1-16,0 1-1,0-1 1,0 0 0,0 0-1,1-1 1,-1 1 0,0 0-1,1 0 1,-1-1-1,4 4 1,4 1-116,0 1-1,0-1 1,18 8 0,-22-11 89,96 43-686,14 7 205,-95-42 466,0 0 0,-1 2 1,24 20-1,-39-30 67,0 1 0,0-1 0,-1 1 0,0 0 0,1 0-1,-2 0 1,1 1 0,0-1 0,2 7 0,-4-8 8,0-1 0,-1 1 0,1-1 0,-1 1 0,1-1 0,-1 1 0,0 0 0,0-1 0,0 1 1,-1 0-1,1-1 0,-1 1 0,1-1 0,-1 1 0,0 0 0,0-1 0,0 0 0,0 1 0,-2 2 0,-4 5 27,0-2 1,0 1-1,-1-1 0,0 0 1,-1 0-1,1-1 1,-1-1-1,-1 1 0,-11 5 1,-9 4 230,-56 21 1,32-19 127,-1-3 0,0-2 0,-1-3 0,0-2 0,0-2 0,-92-3 0,138-3-365,0 0 0,1-1-1,-1-1 1,0 0 0,-17-5-1,25 6-47,1 1 0,-1-1 0,0 0 0,1 1 0,-1-1 0,1 0 1,-1 0-1,1 0 0,0 0 0,-1 0 0,1-1 0,0 1 0,0 0 0,0-1 0,0 1 0,0-1 0,0 1 0,0-1 0,0 1 0,1-1 0,-1 0 0,1 1 0,-1-1 0,1 0 0,-1 1 0,1-1 0,0 0 0,0 0 0,0 1 0,0-1 0,0 0 0,0 0 0,1 1 0,-1-1 0,1 0 0,-1 1 0,1-1 0,-1 0 0,2-1 0,13-27-208,7-10-62</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7:59.938"/>
    </inkml:context>
    <inkml:brush xml:id="br0">
      <inkml:brushProperty name="width" value="0.05" units="cm"/>
      <inkml:brushProperty name="height" value="0.05" units="cm"/>
    </inkml:brush>
  </inkml:definitions>
  <inkml:trace contextRef="#ctx0" brushRef="#br0">130 219 19276,'-3'1'1464,"-3"1"-1296,1 1 0,-1 0 0,0 0-1,1 1 1,-1 0 0,1 0 0,0 0-1,0 0 1,1 1 0,0 0 0,-1 0-1,1 0 1,1 1 0,-1-1 0,-4 11-1,0 0-73,1 1 0,0 0 0,1 1 0,-5 25 0,9-30-96,0-1 0,0 1-1,2 0 1,0 23 0,0-33-3,1 0 1,-1 0 0,1 0-1,0 0 1,0 0 0,0 0-1,0 0 1,1 0 0,-1 0-1,1 0 1,2 3 0,-3-5 1,0 0 0,1 0-1,-1 0 1,0 0 0,1 0 0,-1 0 0,1 0 0,-1 0 0,1 0 0,0-1 0,-1 1-1,1-1 1,0 1 0,0-1 0,-1 0 0,1 1 0,0-1 0,0 0 0,-1 0 0,1 0-1,3-1 1,1-1 7,1 1 0,0-2-1,-1 1 1,0-1-1,0 0 1,0 0 0,0 0-1,0-1 1,0 0-1,-1 0 1,0-1 0,8-8-1,5-7 150,31-43 1,-26 28 85,-2-1 1,-1-1-1,-2-2 1,-1 1 0,-2-2-1,-2 0 1,13-69-1,-22 76-34,-7 26-120,-6 17-44,-1 10-32,0-1 1,1 2-1,-10 33 0,-12 67-3,29-112-5,2-6-1,-6 20 5,1-1-1,2 0 1,0 1 0,0 30 0,4-47-12,-1 0 0,1 0 1,0 0-1,0 0 0,0 0 0,1-1 0,0 1 0,0-1 0,1 1 0,0-1 0,-1 0 0,2 1 0,-1-2 0,1 1 0,-1 0 1,1-1-1,1 1 0,-1-1 0,0 0 0,1-1 0,8 6 0,-7-5-27,0-1 0,1 1 0,0-1 0,0-1 0,0 1-1,0-1 1,0 0 0,0-1 0,1 0 0,9 1 0,-13-2 17,0 0-1,0-1 1,-1 1-1,1-1 1,0 0-1,0 0 1,-1 0-1,1 0 1,-1-1 0,1 1-1,-1-1 1,0 0-1,0 0 1,0 0-1,0 0 1,0-1-1,0 1 1,0-1 0,-1 0-1,1 0 1,-1 0-1,2-3 1,3-9 24,0 1 0,-1-1 0,-1 0 1,0 0-1,-1-1 0,-1 1 0,0-1 0,-1 0 1,0-16-1,-2 31-3,0 1 1,0-1 0,0 1-1,1-1 1,-1 1-1,0-1 1,0 1 0,0-1-1,0 1 1,0-1-1,0 1 1,0-1 0,0 1-1,0-1 1,-1 1-1,1-1 1,0 1-1,0-1 1,0 1 0,-1-1-1,1 1 1,0-1-1,0 1 1,-1 0 0,1-1-1,0 1 1,-1-1-1,1 1 1,0 0 0,-1-1-1,1 1 1,-1 0-1,0-1 1,1 2 1,-1-1 0,0 0 0,1 1 0,-1-1 0,0 1 0,1 0 0,-1-1 0,1 1 0,-1-1 1,1 1-1,-1 0 0,1-1 0,0 1 0,-1 0 0,1 0 0,0-1 0,0 1 0,-1 0 0,1 0 0,0 0 0,0 0 0,-1 6 7,-1-1 0,2 0 0,-1 1 0,1-1-1,0 1 1,0 0 0,1-1 0,2 12 0,-3-15-15,1 0-1,0-1 1,0 1 0,0 0 0,1 0-1,-1-1 1,1 1 0,-1-1 0,1 1 0,0-1-1,0 1 1,0-1 0,0 0 0,1 0-1,-1 0 1,0-1 0,1 1 0,-1 0 0,1-1-1,0 0 1,3 2 0,12 2-5,0-2 1,0 0-1,0-1 0,0 0 1,32-3-1,10 2 16,8 3-6,-68-4-2,0 0 1,0 0-1,0 0 0,0 0 1,1 0-1,-1 0 0,0 0 1,0 0-1,0 0 0,0-1 1,1 1-1,-1 0 0,0 0 1,0 0-1,0 0 1,0 0-1,0 0 0,0 0 1,1-1-1,-1 1 0,0 0 1,0 0-1,0 0 0,0 0 1,0 0-1,0-1 0,0 1 1,0 0-1,0 0 0,0 0 1,0 0-1,0-1 1,0 1-1,0 0 0,0 0 1,0 0-1,0 0 0,0-1 1,0 1-1,0 0 0,0 0 1,0 0-1,0 0 0,0-1 1,0 1-1,0 0 0,0 0 1,0 0-1,0 0 1,-1 0-1,1-1 0,0 1 1,0 0-1,0 0 0,0 0 1,0 0-1,0 0 0,-1 0 1,1 0-1,0 0 0,0-1 1,-8-9 77,-3-2 1,1-2 0,0 1 0,0-1 0,1-1 0,1 0 1,1 0-1,0-1 0,-6-21 0,12 36-71,1-1 0,-1 0 0,1 0 0,0 0 0,-1 0 0,1 0 0,0 0 0,0 0 0,0 1 0,0-1 0,1 0 0,-1 0 0,0 0 0,1 0 0,0 0 0,-1 0 0,1 1 0,0-1 0,0 0 0,0 1 0,0-1 0,0 0 0,2-2 0,0 2 2,0 0-1,1 0 1,-1 1-1,0-1 1,1 1-1,-1 0 1,1 0 0,0 0-1,-1 0 1,1 1-1,6-1 1,152-7-446,-116 4 330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8:01.052"/>
    </inkml:context>
    <inkml:brush xml:id="br0">
      <inkml:brushProperty name="width" value="0.05" units="cm"/>
      <inkml:brushProperty name="height" value="0.05" units="cm"/>
    </inkml:brush>
  </inkml:definitions>
  <inkml:trace contextRef="#ctx0" brushRef="#br0">441 57 16676,'-2'-4'185,"0"0"1,0 1-1,-1-1 1,1 1-1,-1 0 1,0 0-1,0 0 1,0 0-1,0 0 1,0 0-1,0 1 1,-1 0-1,1-1 1,-1 1-1,0 1 1,0-1-1,0 0 1,1 1-1,-1 0 1,-1 0-1,1 0 1,0 0-1,-7 1 1,-1-1 33,1 1 0,-1 0 0,0 1 0,0 0 0,0 1 1,0 0-1,-14 5 0,11-1-163,0 1 0,1 0 0,0 1 0,0 1 0,1 0 0,0 0 0,1 2 0,0-1 0,0 2 0,1-1 1,1 2-1,0-1 0,0 1 0,1 1 0,1 0 0,-12 27 0,14-27-61,0 0 1,1 0 0,1 0-1,0 0 1,1 1-1,1 0 1,0-1-1,1 1 1,0 0-1,1 0 1,1 0-1,1 0 1,0 0-1,0-1 1,2 1-1,0-1 1,0 0 0,10 20-1,-11-29-4,0 1 0,1-1 0,-1 0 1,1 0-1,0-1 0,0 1 0,0-1 0,1 0 0,0 0 0,-1 0 0,2-1 1,-1 1-1,0-1 0,1 0 0,-1-1 0,8 3 0,-6-3-1,0-1-1,0 1 1,0-1 0,1-1-1,-1 1 1,0-1 0,0-1-1,1 1 1,-1-1 0,0-1-1,0 1 1,0-1-1,10-4 1,-2-1 20,1-1-1,-1 0 0,0-2 1,-1 0-1,0 0 1,0-1-1,-1-1 1,-1 0-1,0-1 1,15-21-1,-15 18 54,-1 0-1,0-1 0,-2 0 1,0-1-1,-1 0 0,0-1 1,-2 1-1,9-40 0,-14 49-19,0 0 0,0 1 0,-1-1 0,0 0 0,0 0 0,-1 0 0,-1 0 0,1 1 0,-1-1 0,-1 0 0,0 1 0,-7-16 0,6 18-40,0 0 0,0-1-1,-1 2 1,1-1 0,-1 1-1,-1-1 1,1 2 0,-1-1-1,0 0 1,0 1 0,0 0-1,0 1 1,-1-1 0,0 1-1,-13-4 1,14 6-160,1-1 1,-1 2-1,0-1 1,0 0-1,0 1 1,0 0-1,-10 2 0,15-2 116,0 0-1,0 0 1,0 0-1,-1 0 0,1 1 1,0-1-1,0 0 0,0 1 1,0-1-1,-1 0 0,1 1 1,0 0-1,0-1 0,0 1 1,0 0-1,0-1 1,0 1-1,1 0 0,-1 0 1,0 0-1,0 0 0,0 0 1,1 0-1,-1 0 0,0 0 1,1 0-1,-1 0 1,1 0-1,0 0 0,-1 0 1,1 0-1,0 1 0,-1-1 1,1 0-1,0 0 0,0 0 1,0 1-1,0-1 0,0 0 1,1 0-1,-1 0 1,0 1-1,1 1 0,10 14-597</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8:01.488"/>
    </inkml:context>
    <inkml:brush xml:id="br0">
      <inkml:brushProperty name="width" value="0.05" units="cm"/>
      <inkml:brushProperty name="height" value="0.05" units="cm"/>
    </inkml:brush>
  </inkml:definitions>
  <inkml:trace contextRef="#ctx0" brushRef="#br0">9 1 17348,'7'5'1448,"0"26"-1016,-1 9-200,0 20 552,-1 9-288,0 11-143,-2 3-65,-1-3-136,1-4-128,0-14-256,0-8-129,0-21-271,-2-11-144,-2-22-224,-3-7-144,-8-16 624,-7-9-217,-8-12 49</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8:01.877"/>
    </inkml:context>
    <inkml:brush xml:id="br0">
      <inkml:brushProperty name="width" value="0.05" units="cm"/>
      <inkml:brushProperty name="height" value="0.05" units="cm"/>
    </inkml:brush>
  </inkml:definitions>
  <inkml:trace contextRef="#ctx0" brushRef="#br0">10 333 14603,'-3'-17'436,"0"1"-1,1-1 1,1 0 0,1 0-1,3-27 1,-2 36-254,1 1 0,0-1 0,0 1 0,0-1 0,1 1 0,1 0 0,-1 0 1,1 0-1,0 0 0,1 1 0,-1 0 0,1 0 0,1 0 0,8-8 0,0 3-37,1 0 1,1 2-1,0-1 0,0 2 0,0 0 0,1 1 0,0 0 0,1 2 1,0 0-1,-1 1 0,1 1 0,1 0 0,-1 2 0,0 0 0,1 1 1,-1 0-1,22 5 0,-37-5-144,1 1 1,0 0-1,0 0 1,-1 1-1,1-1 0,-1 1 1,1-1-1,-1 1 1,1 0-1,-1 1 1,0-1-1,0 0 0,0 1 1,0 0-1,-1 0 1,1-1-1,-1 2 1,0-1-1,3 4 0,-3-3 10,0 1 0,-1 0 0,1-1 0,-1 1 0,0 0 0,-1 0 0,1 0 0,-1 0 0,0 0 0,0 0 0,0 0 0,-1 0 0,1-1 0,-4 11 0,-1 1-39,-1-1 1,-1 0-1,0 0 0,-1 0 1,-1-1-1,0 0 0,-1-1 0,-1 0 1,0 0-1,0-1 0,-2-1 1,1 0-1,-15 10 0,5-10-1724,10-8 925,12-3 809,0 0-1,0 0 0,0 0 1,-1 0-1,1 0 0,0 0 1,0 0-1,0 0 0,-1 0 1,1 0-1,0 0 0,0 0 1,0 0-1,0 0 1,-1 0-1,1 0 0,0-1 1,0 1-1,0 0 0,0 0 1,0 0-1,-1 0 0,1 0 1,0-1-1,0 1 0,0 0 1,0 0-1,0 0 0,0-1 1,0 1-1,0 0 1,-1 0-1,1 0 0,0 0 1,0-1-1,0 1 0,0 0 1,0 0-1,0-1 0,2-9-802</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8:02.310"/>
    </inkml:context>
    <inkml:brush xml:id="br0">
      <inkml:brushProperty name="width" value="0.05" units="cm"/>
      <inkml:brushProperty name="height" value="0.05" units="cm"/>
    </inkml:brush>
  </inkml:definitions>
  <inkml:trace contextRef="#ctx0" brushRef="#br0">1 19 14907,'0'0'53,"0"0"0,1-1 0,-1 1 0,0 0 0,1 0 0,-1 0 0,0-1 0,0 1 0,1 0 0,-1 0 0,0 0 0,1 0 0,-1 0 0,0 0 0,1 0 0,-1 0 0,1 0 0,-1-1 0,0 2 0,1-1 0,-1 0 0,0 0 0,1 0-1,-1 0 1,0 0 0,1 0 0,-1 0 0,0 0 0,1 0 0,-1 1 0,1-1 0,7 12 838,2 25 14,-7-26-351,79 355 2709,-78-344-3201,-2-2-17,2 0-1,1-1 0,13 36 0,-18-55-35,0 1 1,0 0-1,0-1 0,0 1 1,0-1-1,1 1 0,-1 0 1,0-1-1,0 1 0,1-1 1,-1 1-1,0-1 0,1 1 0,-1-1 1,1 1-1,-1-1 0,0 0 1,1 1-1,-1-1 0,1 0 1,-1 1-1,1-1 0,0 0 1,-1 1-1,1-1 0,-1 0 1,1 0-1,-1 0 0,1 0 0,0 1 1,-1-1-1,1 0 0,-1 0 1,1 0-1,0 0 0,-1 0 1,1 0-1,-1-1 0,1 1 1,0 0-1,-1 0 0,1 0 0,-1-1 1,1 1-1,-1 0 0,1 0 1,0-1-1,-1 1 0,0 0 1,1-1-1,0 0 0,2-3 56,0 1 1,0-1-1,0 0 0,-1 0 0,3-5 0,-4 7-49,98-222 1718,-66 143-1213,-9 25-289,-8 22-463,-2 0-1,14-52 0,-27 84 173,-1 1 0,0 0 0,1 0 0,-1-1 0,0 1 0,1 0 0,-1 0 0,0-1 0,0 1 0,0 0 0,0-1 0,0 1 0,-1 0 0,1 0 0,0-1 0,-1 1 0,1 0 0,-1 0 0,1 0 0,-1-1 0,1 1 0,-1 0 0,0 0 0,1 0 0,-1 0 0,0 0 0,0 0 0,-2-1 0,-9-4-466</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8:02.758"/>
    </inkml:context>
    <inkml:brush xml:id="br0">
      <inkml:brushProperty name="width" value="0.05" units="cm"/>
      <inkml:brushProperty name="height" value="0.05" units="cm"/>
    </inkml:brush>
  </inkml:definitions>
  <inkml:trace contextRef="#ctx0" brushRef="#br0">0 1 15987,'13'36'1737,"5"-1"-1049,0 0-304,5-4 712,1-2-288,5-8-984,-2-2 480,-5-15-344,-1-5-136</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8:03.200"/>
    </inkml:context>
    <inkml:brush xml:id="br0">
      <inkml:brushProperty name="width" value="0.05" units="cm"/>
      <inkml:brushProperty name="height" value="0.05" units="cm"/>
    </inkml:brush>
  </inkml:definitions>
  <inkml:trace contextRef="#ctx0" brushRef="#br0">0 89 18756,'0'47'711,"2"0"0,8 46 0,22 91-198,-30-172-461,6 27 238,17 55 0,-25-94-279,0 0 1,0 0-1,0-1 0,1 1 1,-1 0-1,0 0 0,0 0 0,0 0 1,0-1-1,0 1 0,0 0 1,1 0-1,-1 0 0,0 0 1,0 0-1,0 0 0,1 0 0,-1-1 1,0 1-1,0 0 0,0 0 1,0 0-1,1 0 0,-1 0 1,0 0-1,0 0 0,0 0 1,1 0-1,-1 0 0,0 0 0,0 0 1,0 0-1,1 0 0,-1 0 1,0 0-1,0 1 0,0-1 1,1 0-1,-1 0 0,0 0 0,0 0 1,0 0-1,0 0 0,1 0 1,-1 1-1,0-1 0,0 0 1,0 0-1,0 0 0,0 0 0,0 1 1,1-1-1,-1 0 0,0 0 1,0 1-1,4-21 255,-4 19-243,11-64 250,2 0 0,3 0 0,3 2 0,2 0 1,4 1-1,38-69 0,-62 129-385,0 0 1,0 0 0,0 0-1,0-1 1,0 1-1,-1 0 1,1 0-1,0-1 1,-1 1-1,0 0 1,0 0-1,1-1 1,-1 1-1,-1 0 1,1-1-1,0 1 1,-1-3-1,0 3 78,0 1-1,0-1 1,0 0-1,0 1 0,0-1 1,0 1-1,-1-1 1,1 1-1,0 0 1,-1-1-1,1 1 0,-1 0 1,0 0-1,1 0 1,-1 0-1,0 0 1,1 1-1,-1-1 0,0 0 1,0 1-1,-2-1 1,-11-1-190</inkml:trace>
  <inkml:trace contextRef="#ctx0" brushRef="#br0" timeOffset="1">210 373 18308,'18'35'1936,"7"-4"-1408,-1-10-264,5 1 1025,-1-2-849,4-2-632,-3-2 216,-6 3-120,-11-5-120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8:03.812"/>
    </inkml:context>
    <inkml:brush xml:id="br0">
      <inkml:brushProperty name="width" value="0.05" units="cm"/>
      <inkml:brushProperty name="height" value="0.05" units="cm"/>
    </inkml:brush>
  </inkml:definitions>
  <inkml:trace contextRef="#ctx0" brushRef="#br0">1 1 18740,'3'1'1632,"2"2"-1096,4 0-183,11 1 671,4 1-216,15-1-296,7-3-128,8 1-144,4-2-192,-1 0-552,-2 0-424,-8-3 768,-6 4-144,-15 8-120</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8:04.230"/>
    </inkml:context>
    <inkml:brush xml:id="br0">
      <inkml:brushProperty name="width" value="0.05" units="cm"/>
      <inkml:brushProperty name="height" value="0.05" units="cm"/>
    </inkml:brush>
  </inkml:definitions>
  <inkml:trace contextRef="#ctx0" brushRef="#br0">0 37 17604,'23'7'1736,"14"-7"-1056,4-3-264,13-4 769,3 0-329,9-2-152,2 2-160,-4 1-568,-4 2-464,-14 5 448,-10 3-88,-13 5-80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8:17.034"/>
    </inkml:context>
    <inkml:brush xml:id="br0">
      <inkml:brushProperty name="width" value="0.05" units="cm"/>
      <inkml:brushProperty name="height" value="0.05" units="cm"/>
    </inkml:brush>
  </inkml:definitions>
  <inkml:trace contextRef="#ctx0" brushRef="#br0">1 67 19180,'14'-9'417,"1"0"-1,0 1 1,1 1-1,-1 0 1,1 1-1,1 0 1,26-4 0,-32 8-360,-1 1-1,1 0 1,-1 1 0,1 0 0,-1 1 0,0 0 0,1 0 0,-1 1 0,0 0-1,1 1 1,-1 0 0,-1 1 0,16 8 0,-22-11-53,-1 0 0,0 1 0,0-1 1,1 1-1,-1-1 0,0 1 0,0 0 0,0 0 0,-1 0 0,1 0 0,0 0 1,-1 1-1,1-1 0,-1 0 0,0 1 0,0-1 0,0 1 0,0-1 1,0 1-1,-1-1 0,1 1 0,-1 0 0,1-1 0,-1 1 0,0 0 0,0 0 1,0-1-1,-1 1 0,1 0 0,-1-1 0,1 1 0,-1-1 0,0 1 0,-1 3 1,-3 5 9,-1 0 0,0-1 1,0 1-1,-1-1 1,0-1-1,-12 13 0,-30 27 92,-72 57-1,48-45 0,72-60-99,-14 15 30,14-16-34,1 0 0,0 1-1,0-1 1,-1 0-1,1 0 1,0 1 0,0-1-1,0 0 1,-1 0-1,1 1 1,0-1 0,0 0-1,0 1 1,0-1-1,0 0 1,0 1-1,0-1 1,0 0 0,-1 1-1,1-1 1,0 0-1,0 1 1,1-1 0,-1 0-1,0 1 1,0-1-1,0 0 1,0 1 0,0-1-1,0 0 1,0 0-1,0 1 1,1-1-1,-1 0 1,0 1 0,0-1-1,0 0 1,0 0-1,1 1 1,-1-1 0,0 0-1,0 0 1,1 0-1,-1 1 1,0-1 0,1 0-1,-1 0 1,0 0-1,1 0 1,-1 0 0,0 1-1,0-1 1,1 0-1,-1 0 1,0 0-1,1 0 1,-1 0 0,0 0-1,1 0 1,25 1 65,0 0 1,0-1-1,35-6 1,-2 0-63,56 5-909,16-2-677,-101-2 1084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2:31.018"/>
    </inkml:context>
    <inkml:brush xml:id="br0">
      <inkml:brushProperty name="width" value="0.05" units="cm"/>
      <inkml:brushProperty name="height" value="0.05" units="cm"/>
    </inkml:brush>
  </inkml:definitions>
  <inkml:trace contextRef="#ctx0" brushRef="#br0">5 134 13419,'-1'-2'122,"1"0"0,-1 0 0,0 1 0,1-1 1,-1 0-1,1 0 0,0 0 0,0 0 0,-1 1 0,1-1 0,0 0 0,1 0 1,-1 0-1,0 0 0,0 0 0,1 1 0,-1-1 0,1 0 0,0 0 0,0 1 1,-1-1-1,1 0 0,0 1 0,0-1 0,0 1 0,1-1 0,-1 1 1,0 0-1,1-1 0,-1 1 0,0 0 0,3-2 0,4-3 229,1 0 0,-1 1-1,1-1 1,17-6 0,1 2-123,1 2 1,0 1-1,0 1 0,0 1 1,1 2-1,0 0 0,51 4 1,-70-1-223,-1 1-1,0 1 1,15 4 0,-22-6-10,-1 0 1,0 1 0,0-1-1,1 1 1,-1-1 0,0 1-1,0 0 1,0 0 0,1-1-1,-1 1 1,0 0 0,0 0-1,0 0 1,-1 0 0,2 2 0,-2-3-2,1 1 1,-1 0 0,0 0 0,0 0 0,0-1 0,0 1 0,0 0 0,-1 0 0,1 0 0,0-1-1,0 1 1,0 0 0,-1 0 0,1-1 0,0 1 0,-1 0 0,1 0 0,-1-1 0,1 1-1,-1 0 1,1-1 0,-1 1 0,1-1 0,-1 1 0,1-1 0,-1 1 0,0-1 0,0 1 0,0 0-1,-15 9-38,0 0-1,-1-1 1,0-1-1,0 0 0,-26 7 1,-1 1 2,28-10 31,11-5 9,0 1 1,0-1-1,1 1 0,-1 0 0,1 0 0,-1 0 0,1 1 0,0 0 0,0-1 1,0 1-1,-5 5 0,9-7 0,0 0 1,0-1-1,0 1 0,0 0 1,0-1-1,1 1 1,-1 0-1,0-1 1,0 1-1,1-1 0,-1 1 1,0 0-1,1-1 1,-1 1-1,1-1 1,-1 1-1,0-1 0,1 1 1,-1-1-1,1 0 1,-1 1-1,1-1 1,0 0-1,-1 1 0,1-1 1,-1 0-1,1 1 1,0-1-1,-1 0 1,1 0-1,-1 0 0,1 0 1,0 0-1,-1 0 1,2 0-1,27 7-26,-27-7 21,49 8-61,-22-5 4,39 11-1,-61-12 47,0 0 0,0 0-1,0 1 1,0 0-1,-1 0 1,1 1 0,-1 0-1,0 0 1,0 1-1,8 7 1,-11-7 6,1 0 1,-1-1-1,-1 1 1,1 0-1,-1 0 1,0 0-1,0 1 1,0-1-1,-1 0 1,0 1-1,0-1 1,0 1-1,0 9 1,-1-5-3,-1 0 1,1 0-1,-1 0 0,-1 0 0,0 0 1,-5 16-1,3-18 38,0 0 0,-1 0 0,1 0 0,-2 0-1,1-1 1,-1 0 0,0 0 0,0 0 0,-1-1 0,0 0 0,0 0 0,-1-1 0,1 0 0,-1 0 0,0-1-1,-10 4 1,-13 4 248,0-1-1,-1-1 1,-34 5 0,44-10 19,0-2 1,-1 0 0,-40 0-1,62-3-290,0 0 0,1 0 0,-1 0-1,0 0 1,0 0 0,0 0-1,0 0 1,0 0 0,0-1 0,0 1-1,0 0 1,0 0 0,0-1-1,1 1 1,-1-1 0,0 1-1,0 0 1,0-1 0,1 0 0,-1 1-1,0-1 1,1 1 0,-1-1-1,0 0 1,1 0 0,-1 1-1,1-1 1,-1 0 0,1 0 0,-1 0-1,1 1 1,0-1 0,-1-2-1,1 2-80,0 0 0,1-1 0,-1 1 0,0 0 0,1 0 0,-1 0-1,1 0 1,0-1 0,-1 1 0,1 0 0,0 0 0,-1 0 0,1 0-1,0 0 1,0 1 0,0-1 0,0 0 0,0 0 0,0 1 0,0-1 0,0 0-1,0 1 1,1-1 0,1 0 0,28-6-821,-14 6 257</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8:17.450"/>
    </inkml:context>
    <inkml:brush xml:id="br0">
      <inkml:brushProperty name="width" value="0.05" units="cm"/>
      <inkml:brushProperty name="height" value="0.05" units="cm"/>
    </inkml:brush>
  </inkml:definitions>
  <inkml:trace contextRef="#ctx0" brushRef="#br0">0 57 18660,'16'5'1800,"11"-5"-1103,6-3-249,12-4 752,5-2-200,4-1-296,2 0-144,-3 1-400,-3 1-312,-9 3-960,-10 4 1008,-5 7-184,-5 1-112</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8:17.977"/>
    </inkml:context>
    <inkml:brush xml:id="br0">
      <inkml:brushProperty name="width" value="0.05" units="cm"/>
      <inkml:brushProperty name="height" value="0.05" units="cm"/>
    </inkml:brush>
  </inkml:definitions>
  <inkml:trace contextRef="#ctx0" brushRef="#br0">130 5 18396,'-9'8'682,"-32"23"2238,63-38-2021,0-2-454,1 2-1,-1 1 0,1 1 1,31-4-1,-49 9-428,0-1 0,0 1 0,0 0-1,0 1 1,0-1 0,-1 1 0,1 0 0,0 0-1,0 0 1,0 1 0,-1-1 0,1 1-1,-1 0 1,1 1 0,-1-1 0,0 1 0,0 0-1,0 0 1,0 0 0,0 1 0,-1-1 0,0 1-1,1 0 1,-1 0 0,-1 0 0,5 7-1,-4-3-10,0-1 0,-1 1 0,0 0 0,0 1 0,0-1 0,-1 0 0,-1 0-1,1 1 1,-1-1 0,-1 0 0,0 1 0,0-1 0,-3 12 0,1-7-2,-1-2 0,0 1 1,0 0-1,-1-1 1,-1 0-1,0 0 0,0 0 1,-12 13-1,16-21-4,-1 1-1,1-2 1,-1 1-1,0 0 1,0 0-1,0-1 1,-1 0-1,1 0 1,0 0 0,-1 0-1,0 0 1,1 0-1,-1-1 1,0 0-1,0 0 1,0 0-1,1 0 1,-1-1-1,0 1 1,-6-1-1,6-3-50,10-1 19,15-1-38,-10 4 26,0 1 1,1 1-1,-1 0 0,0 0 0,0 1 0,0 0 0,20 8 0,-28-9 37,0 0 0,0 1 0,0-1 0,-1 1 0,1 0 0,0 0 1,-1 0-1,1 0 0,-1 0 0,1 1 0,-1-1 0,0 1 0,2 3 0,-3-3 14,0-1-1,0 1 0,0-1 1,0 1-1,-1-1 0,1 1 0,-1 0 1,0-1-1,0 1 0,0 0 1,0-1-1,0 1 0,-1 0 1,1-1-1,-1 1 0,1 0 0,-1-1 1,0 1-1,-2 2 0,0 2 53,-1 0 0,-1 0-1,1-1 1,-1 1-1,0-1 1,0 0 0,-1-1-1,0 1 1,0-1 0,0 0-1,-12 7 1,-2 0 184,-1-1 0,-38 14 0,33-16 70,-52 12-1,66-18-324,-1-1-1,1-1 0,0 0 1,-1-1-1,1 0 1,-23-4-1,34 4-59,0 0-1,0 0 0,0 0 1,0-1-1,0 1 0,0-1 1,0 1-1,0-1 1,0 1-1,0-1 0,0 1 1,0-1-1,0 0 1,1 1-1,-1-1 0,0 0 1,0 0-1,1 0 0,-1 0 1,0 1-1,1-1 1,-1 0-1,1 0 0,-1 0 1,1 0-1,0-1 1,-1 1-1,1 0 0,0 0 1,0 0-1,0 0 0,0 0 1,0 0-1,0 0 1,0 0-1,0 0 0,0-1 1,0 1-1,1-1 1,1-4-249,0 0 1,0 0-1,1 0 1,-1 1-1,1-1 1,5-6 0,12-13-680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8:18.625"/>
    </inkml:context>
    <inkml:brush xml:id="br0">
      <inkml:brushProperty name="width" value="0.05" units="cm"/>
      <inkml:brushProperty name="height" value="0.05" units="cm"/>
    </inkml:brush>
  </inkml:definitions>
  <inkml:trace contextRef="#ctx0" brushRef="#br0">49 8 16604,'0'0'61,"0"0"0,0-1 0,0 1 0,0 0 1,0-1-1,0 1 0,0 0 0,0-1 0,1 1 1,-1 0-1,0-1 0,0 1 0,0 0 0,1-1 1,-1 1-1,0 0 0,0-1 0,1 1 0,-1 0 0,0 0 1,0 0-1,1-1 0,-1 1 0,0 0 0,1 0 1,-1 0-1,0-1 0,1 1 0,-1 0 0,0 0 1,1 0-1,-1 0 0,1 0 0,-1 0 0,1 0 1,3 14 1152,-3 29 5,-1-40-1076,-32 325 2235,3-71-1667,28-249-656,1 1 1,-1-1-1,2 1 1,-1-1-1,4 17 1,-3-23-41,-1 0-1,1 1 1,0-1-1,1 0 1,-1 0-1,0 0 1,0 0 0,1 0-1,-1 0 1,1 0-1,0-1 1,0 1 0,-1-1-1,1 1 1,0-1-1,0 1 1,1-1-1,-1 0 1,0 0 0,0 0-1,0 0 1,1 0-1,-1-1 1,0 1-1,4 0 1,15 1-201,0 0-1,0-1 1,1-1 0,-1-1-1,0-1 1,0 0 0,0-2-1,-1-1 1,1 0 0,35-15-1,-30 6-238</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8:19.087"/>
    </inkml:context>
    <inkml:brush xml:id="br0">
      <inkml:brushProperty name="width" value="0.05" units="cm"/>
      <inkml:brushProperty name="height" value="0.05" units="cm"/>
    </inkml:brush>
  </inkml:definitions>
  <inkml:trace contextRef="#ctx0" brushRef="#br0">22 0 17404,'-9'45'1608,"4"0"-1080,-3 3-248,8-2 792,0-1-343,6-9-609,7-8-280,6-18-617,2-9-159,3-17 664,1-10-192,1-15-208</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8:19.489"/>
    </inkml:context>
    <inkml:brush xml:id="br0">
      <inkml:brushProperty name="width" value="0.05" units="cm"/>
      <inkml:brushProperty name="height" value="0.05" units="cm"/>
    </inkml:brush>
  </inkml:definitions>
  <inkml:trace contextRef="#ctx0" brushRef="#br0">20 1 14099,'-2'-1'1758,"0"8"-1146,-3 14 56,-2 54 1335,4 140 0,4-152-1577,-1-28-268,-1-2 39,2 0-1,1-1 0,10 50 1,-5-68-45,-7-14-148,0 1 0,1-1 0,-1 0 1,0 0-1,0 0 0,0 0 0,1 0 0,-1 0 0,0 0 1,0 0-1,1 0 0,-1 0 0,0 0 0,0 0 0,1 0 0,-1 0 1,0 0-1,0-1 0,0 1 0,1 0 0,-1 0 0,0 0 1,0 0-1,0 0 0,1 0 0,-1-1 0,0 1 0,0 0 1,0 0-1,0 0 0,1 0 0,-1-1 0,0 1 0,10-24 162,-4-14-23,-2-1 0,-1 0 0,-3 0 0,-3-44 1,-4 44-27,3 30-66,4 26-42,2 2-40,0 0-1,6 23 1,-6-35 20,-1-1 1,2 1-1,-1-1 0,1 0 1,-1 0-1,2 0 0,-1 0 0,1 0 1,0-1-1,5 6 0,-8-9 10,0-1 0,1 0-1,-1 0 1,1 1 0,-1-1-1,1 0 1,-1-1 0,1 1 0,0 0-1,-1 0 1,1-1 0,0 1 0,0-1-1,0 1 1,-1-1 0,1 0 0,0 0-1,0 0 1,0 0 0,3 0-1,-2-1 10,0 0-1,0 0 0,1-1 0,-1 1 0,0-1 0,0 1 0,0-1 0,-1 0 0,1 0 0,4-4 0,3-4 47,0-1 0,-1-1 0,0 0 0,8-13 0,17-35 380,-41 96-436,2-16 0,1 0 0,1 1-1,1-1 1,0 1-1,2 0 1,2 21-1,-2-39 4,1-1 0,0 1 0,0 0 0,0-1 0,0 1 0,0 0 0,0-1 0,1 1 0,-1-1 0,1 0 0,0 1 0,-1-1 0,1 0 0,0 0 0,1 0 0,-1 0 0,0-1 0,0 1 0,1 0 0,-1-1 0,1 0 0,-1 0 0,1 1 0,0-2-1,-1 1 1,1 0 0,0 0 0,0-1 0,-1 1 0,1-1 0,4 0 0,10 0 4,-1-1-1,0 0 0,0-1 0,21-6 1,-17 4-10,8-1 1,1 1 0,41-1 0,-74 4 23,-1-1 0,1 1 0,0-1 0,-1 0 0,1 0 0,0 0-1,0 0 1,1-1 0,-1 0 0,0 0 0,1 0 0,-4-4 0,0 2 13,-18-18 64,1 0 1,0-2-1,2 0 1,-26-39-1,45 60-94,1 0 0,-1-1 0,1 1 0,0 0 0,0-1 0,1 1 0,-1-1 0,0-5 0,2 8-21,0 1 0,0-1 1,0 1-1,0-1 0,0 1 0,0-1 0,1 1 0,-1-1 1,0 1-1,1-1 0,-1 1 0,1-1 0,0 1 1,-1-1-1,1 1 0,0 0 0,0 0 0,0-1 0,0 1 1,0 0-1,0 0 0,0 0 0,0 0 0,1 0 0,-1 0 1,0 0-1,3-1 0,66-31 666,-44 16-669</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8:19.906"/>
    </inkml:context>
    <inkml:brush xml:id="br0">
      <inkml:brushProperty name="width" value="0.05" units="cm"/>
      <inkml:brushProperty name="height" value="0.05" units="cm"/>
    </inkml:brush>
  </inkml:definitions>
  <inkml:trace contextRef="#ctx0" brushRef="#br0">7 9 16964,'-7'-9'1144,"8"13"-1184,4 5-32,8-3 640,8 0-64</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8:20.474"/>
    </inkml:context>
    <inkml:brush xml:id="br0">
      <inkml:brushProperty name="width" value="0.05" units="cm"/>
      <inkml:brushProperty name="height" value="0.05" units="cm"/>
    </inkml:brush>
  </inkml:definitions>
  <inkml:trace contextRef="#ctx0" brushRef="#br0">7 22 16788,'-6'136'3951,"7"-89"-3710,11 56 1,-9-82-211,2 0 1,1 0-1,0 0 1,17 36-1,-21-53-22,0 0 0,0 0 0,1 0 0,-1-1 0,1 1 0,0-1 0,0 1-1,0-1 1,0 0 0,1 0 0,-1-1 0,1 1 0,0-1 0,0 1 0,-1-1 0,2 0 0,4 1-1,-5-2 25,1 0-1,0-1 0,-1 1 0,1-1 0,0 0 0,-1 0 0,1-1 0,0 1 0,-1-1 0,1 0 0,0 0 0,-1-1 0,0 0 1,1 1-1,-1-1 0,5-3 0,3-3 98,1-1 0,-2 0 0,1 0 0,-1-1 0,-1-1 0,16-18 1,46-77 793,-59 85-550,17-42 1,-26 53-288,0 1-1,-1-1 1,-1-1 0,1 1 0,-2 0-1,2-17 1,-5 18 0,-2 16-68,-2 15-32,3-1-6,2 0-1,0 1 0,1-1 0,1 0 0,6 30 0,-5-35 9,2 0-1,0 0 0,1 0 0,1 0 0,0-1 1,1 0-1,14 21 0,-18-32 8,0 0 1,0 0-1,0 0 1,1 0-1,0-1 1,0 1-1,0-1 0,0 0 1,6 3-1,-7-4 6,0-1 0,0 0 0,-1 0 0,1 0-1,0 0 1,0-1 0,0 1 0,0-1 0,0 0 0,0 0-1,0 0 1,0 0 0,0 0 0,0-1 0,0 1 0,0-1 0,5-2-1,0-1 34,0 0-1,0-1 1,-1 0-1,1 0 0,-1-1 1,0 0-1,-1 0 1,0-1-1,0 1 1,0-1-1,0-1 0,-1 1 1,6-13-1,-1 1 108,-1 0 0,-1 0 0,-1-1 1,9-37-1,-12 37 1,-2 1-1,1 0 1,-2-1 0,-2-30 0,1 42-114,-1 0-1,0 0 1,-1 0-1,0 0 1,0 0-1,0 1 1,-1-1-1,0 1 1,-1-1-1,0 1 1,0 0-1,0 1 1,-8-10-1,10 14-49,0-1-1,0 1 1,-1 1-1,1-1 1,0 0-1,-1 1 1,1-1-1,-1 1 1,1 0-1,-1-1 1,0 1-1,-5-1 1,6 2-47,0 0 1,0 0 0,1 0-1,-1 0 1,0 0-1,0 0 1,0 1 0,0-1-1,0 1 1,1-1 0,-1 1-1,0-1 1,0 1-1,1 0 1,-3 2 0,0 0-171,1 0 1,0 0-1,0 0 1,0 1 0,0-1-1,1 1 1,-1 0 0,1 0-1,0 0 1,0 0-1,0 0 1,1 0 0,0 0-1,-2 9 1,2-7 55,0 0 0,0-1-1,1 1 1,0 0 0,0 0 0,1 0 0,-1 0 0,4 10 0,9 12-772</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8:21.021"/>
    </inkml:context>
    <inkml:brush xml:id="br0">
      <inkml:brushProperty name="width" value="0.05" units="cm"/>
      <inkml:brushProperty name="height" value="0.05" units="cm"/>
    </inkml:brush>
  </inkml:definitions>
  <inkml:trace contextRef="#ctx0" brushRef="#br0">1 156 19540,'2'2'126,"0"-1"0,0-1-1,1 1 1,-1 0 0,0 0-1,1-1 1,-1 0 0,1 1 0,-1-1-1,0 0 1,1 0 0,-1 0-1,1 0 1,-1-1 0,0 1 0,1-1-1,-1 1 1,0-1 0,1 0-1,-1 0 1,0 0 0,0 0 0,0 0-1,0-1 1,0 1 0,4-4-1,1 0-30,1-2-1,-1 1 0,0-1 0,0 0 0,7-12 1,-11 14 3,0 0-1,0-1 1,-1 1 0,1-1 0,-2 1 0,1-1 0,0 0-1,0-7 1,-2 11-49,0 0-1,0 0 1,0 1-1,0-1 0,0 0 1,0 0-1,-1 0 1,1 0-1,0 0 0,-1 0 1,0 1-1,-1-4 1,1 4-18,1 0 0,-1 0 1,0 0-1,0 0 0,0 1 1,1-1-1,-1 0 0,0 1 1,0-1-1,0 0 0,0 1 1,0 0-1,-1-1 0,1 1 1,0-1-1,0 1 0,0 0 1,0 0-1,0 0 0,0 0 1,0 0-1,-1 0 0,0 0 0,-1 0-2,1 1-1,-1 0 0,1 0 0,-1 0 0,1 0 1,-1 0-1,1 0 0,0 1 0,0-1 0,0 1 1,0-1-1,0 1 0,0 0 0,0 0 0,0 0 1,1 0-1,-1 0 0,1 0 0,-1 1 0,1-1 0,0 0 1,0 1-1,-1 3 0,-2 4-41,0 1 0,1 0 0,0 0 1,-1 14-1,3-13-25,0 1 0,1 0 0,0 0 1,1-1-1,0 1 0,1 0 0,1-1 1,6 22-1,-8-31 18,1 1 1,-1 0 0,1-1-1,-1 1 1,1-1-1,0 0 1,1 0-1,-1 0 1,0 0-1,1 0 1,0 0-1,-1-1 1,1 1 0,0-1-1,1 1 1,-1-1-1,0 0 1,1-1-1,-1 1 1,1-1-1,-1 1 1,1-1 0,0 0-1,-1 0 1,1-1-1,0 1 1,0-1-1,0 1 1,-1-1-1,1-1 1,0 1 0,6-2-1,3-1-23,-1-1-1,1 0 1,-1-1 0,0 0-1,-1-1 1,1 0 0,-1-1-1,-1-1 1,1 1 0,-1-2-1,16-16 1,-14 12 48,0 0 1,-1-1-1,0-1 1,-1 1-1,-1-2 1,-1 1-1,0-1 1,7-21-1,-13 33 30,-1-1-1,0 0 1,1 0 0,-2 0-1,1 0 1,0 0-1,-1 0 1,0 0-1,0 0 1,-1-6-1,1 11-29,-1 0-1,1 0 0,0-1 0,0 1 0,0 0 0,0-1 1,0 1-1,0 0 0,0 0 0,0-1 0,-1 1 1,1 0-1,0 0 0,0 0 0,0-1 0,0 1 0,-1 0 1,1 0-1,0 0 0,0-1 0,-1 1 0,1 0 1,0 0-1,0 0 0,-1 0 0,1 0 0,0 0 0,0-1 1,-1 1-1,1 0 0,0 0 0,-1 0 0,1 0 1,0 0-1,0 0 0,-1 0 0,1 0 0,0 0 0,-1 0 1,1 1-1,0-1 0,0 0 0,-1 0 0,1 0 0,0 0 1,0 0-1,-1 0 0,1 1 0,0-1 0,0 0 1,-1 0-1,1 0 0,0 0 0,0 1 0,0-1 0,-1 0 1,1 0-1,0 1 0,-11 13 79,6-4-77,1 1 1,0-1-1,0 0 0,1 1 1,0 0-1,1 0 1,1 0-1,-1 0 0,2 17 1,0-15-7,0 0 1,2 0-1,-1 0 1,2 0-1,0-1 1,0 1-1,10 21 1,-11-30-7,0 0 0,0 0 0,1 0 0,0-1 0,-1 1 0,1-1 0,1 0 0,-1 0 0,0 0 0,1 0 0,0-1 0,-1 1 0,1-1 0,0 0 0,0 0 1,0-1-1,8 3 0,-10-3-24,0-1 0,0 0 1,0 1-1,0-1 0,0 0 1,0 0-1,1 0 1,-1-1-1,0 1 0,0 0 1,0-1-1,0 0 0,0 1 1,0-1-1,0 0 0,0 0 1,0 0-1,0 0 0,0 0 1,-1 0-1,1-1 1,0 1-1,-1-1 0,1 1 1,-1-1-1,1 0 0,-1 1 1,0-1-1,0 0 0,0 0 1,0 0-1,0 0 0,0 0 1,-1 0-1,1 0 1,0 0-1,-1-3 0,6-26-155,-5-7-66</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8:21.460"/>
    </inkml:context>
    <inkml:brush xml:id="br0">
      <inkml:brushProperty name="width" value="0.05" units="cm"/>
      <inkml:brushProperty name="height" value="0.05" units="cm"/>
    </inkml:brush>
  </inkml:definitions>
  <inkml:trace contextRef="#ctx0" brushRef="#br0">5 5 20084,'-4'-5'1681,"5"14"-1249,2-1-208,4 4 968,0-2-680,5 3-1080,1 1-448,0-1 816,-2-1-136,2 2-168</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8:21.869"/>
    </inkml:context>
    <inkml:brush xml:id="br0">
      <inkml:brushProperty name="width" value="0.05" units="cm"/>
      <inkml:brushProperty name="height" value="0.05" units="cm"/>
    </inkml:brush>
  </inkml:definitions>
  <inkml:trace contextRef="#ctx0" brushRef="#br0">1 0 15867,'2'4'503,"0"0"0,-1-1 0,1 1 0,-1 0 0,0 0 0,0 0-1,0 0 1,0 0 0,-1 0 0,0 0 0,0 0 0,0 7-1,0 5 622,1-12-887,-1 6 14,1-1 1,1 0 0,-1 0-1,4 9 1,-4-17-236,-1 1 0,0-1 0,1 0-1,-1 1 1,1-1 0,-1 0 0,1 0 0,0 1-1,-1-1 1,1 0 0,0 0 0,0 0 0,0 0 0,0 0-1,0 0 1,0 0 0,0 0 0,0-1 0,0 1-1,1 0 1,-1-1 0,0 1 0,0-1 0,1 1-1,-1-1 1,0 1 0,1-1 0,-1 0 0,0 0-1,1 0 1,-1 0 0,1 0 0,-1 0 0,0 0-1,1 0 1,0-1 0,8-3 33,0 0 0,0-1 0,-1 0-1,0-1 1,0 0 0,0 0 0,-1-1-1,15-15 1,29-22 175,-47 41-194,0 0 1,0 0-1,0 0 0,1 0 0,0 1 0,-1 0 1,1 0-1,10-2 0,-15 4-24,1 0 1,-1 0-1,1 0 1,-1 0-1,1 0 1,-1 0-1,1 0 1,-1 0-1,1 1 1,-1-1-1,1 0 1,-1 1-1,1-1 1,-1 1-1,0 0 1,1-1-1,-1 1 0,0 0 1,0 0-1,1 0 1,-1 0-1,0 0 1,0 0-1,0 0 1,0 0-1,0 1 1,1 1-1,1 4-2,0-1 0,-1 1 0,1 0-1,2 14 1,-4-16-14,0 0 0,0 0 0,1 1 0,0-1 0,0 0 0,0 0 0,0-1-1,5 8 1,-6-12 9,-1 1 0,1 0 0,0-1-1,-1 1 1,1-1 0,0 0 0,0 1 0,-1-1-1,1 0 1,0 1 0,0-1 0,-1 0-1,1 0 1,0 0 0,0 1 0,0-1-1,-1 0 1,1 0 0,0 0 0,0 0 0,0-1-1,0 1 1,-1 0 0,1 0 0,0 0-1,0-1 1,-1 1 0,1 0 0,0-1-1,0 1 1,-1 0 0,1-1 0,0 1 0,-1-1-1,1 0 1,0 0 0,25-27-29,-19 19 12,-6 8 16,0 0 0,-1 0 0,1 0 0,0 0-1,0 0 1,0 0 0,0 0 0,1 0 0,-1 1 0,0-1 0,0 1 0,0-1 0,3 0-1,-3 1 1,-1 0 0,0 0 0,1 0 0,-1 0 0,0 0 0,1 0 0,-1 0 0,0 0 0,1 1 0,-1-1 0,0 0 0,1 0 0,-1 1-1,0-1 1,1 0 0,-1 0 0,0 1 0,0-1 0,1 0 0,-1 0 0,0 1 0,0-1 0,0 0 0,1 1 0,-1-1 0,0 0-1,0 1 1,0-1 0,0 1 0,0 0 0,1 5-62,0 0 0,-1 0 0,1 1 0,-2 8 0,1-10 6,-4 36-904,2-28 637,1 1-1,0-1 1,1 1 0,3 20-1,1-30-199</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2:31.855"/>
    </inkml:context>
    <inkml:brush xml:id="br0">
      <inkml:brushProperty name="width" value="0.05" units="cm"/>
      <inkml:brushProperty name="height" value="0.05" units="cm"/>
    </inkml:brush>
  </inkml:definitions>
  <inkml:trace contextRef="#ctx0" brushRef="#br0">9 122 16003,'-1'-1'111,"0"-1"-1,0 0 0,0 0 1,0 1-1,1-1 0,-1 0 1,0 0-1,1 0 0,0 0 1,-1 0-1,1 0 0,0 0 1,0 0-1,0 0 0,0 0 1,0 0-1,0 1 0,1-1 1,0-2-1,0 1-34,1 0-1,-1 0 1,1 1 0,0-1-1,0 1 1,0 0 0,0-1-1,0 1 1,1 0-1,-1 0 1,1 0 0,4-2-1,6-3 82,1 0 0,0 1 0,0 0 0,0 1 0,1 1 0,0 0 0,0 1 0,0 1 0,16-1 0,-6 1-77,0 2-1,0 1 1,0 1-1,44 9 1,-58-9-62,0 1 1,0 1-1,0 0 0,0 0 1,-1 1-1,19 11 1,-27-14-17,1 0 0,0 0 1,-1 0-1,0 0 0,1 0 0,-1 1 1,0-1-1,0 1 0,0-1 0,0 1 1,-1 0-1,1-1 0,-1 1 0,0 0 1,1 0-1,-1 0 0,-1 1 0,1-1 1,0 0-1,-1 0 0,0 0 0,1 0 1,-1 1-1,0-1 0,-1 0 0,1 0 1,-1 0-1,-1 6 0,0-3-1,-1-1 0,1 0 0,-1 0 0,0-1 0,-1 1 0,1-1 0,-1 1-1,0-1 1,0 0 0,0 0 0,0-1 0,-1 1 0,-5 2 0,-12 8 28,-37 15-1,46-22-8,-74 32 139,26-12 53,-62 37-1,116-60-178,0 1-1,1 0 1,-1 0-1,-9 11 0,15-16-28,0 1-1,0 0 1,1 0-1,-1-1 0,0 1 1,0 0-1,1 0 1,-1 0-1,0 0 0,1 0 1,-1 0-1,1 0 1,-1 0-1,1 0 0,0 0 1,0 0-1,-1 1 1,1-1-1,0 0 0,0 0 1,0 0-1,0 0 1,0 0-1,0 1 0,0-1 1,1 0-1,-1 0 0,0 0 1,1 0-1,-1 0 1,1 0-1,-1 0 0,1 0 1,-1 0-1,1 0 1,0 0-1,-1 0 0,1 0 1,0 0-1,0-1 1,-1 1-1,3 1 0,3 1 0,0 1-1,1-1 1,-1-1-1,1 1 1,-1-1-1,1 0 1,0-1 0,13 2-1,64 0 18,-55-3-15,356-20-758,-384 20 704,1 0 3,-1 0 1,1 0-1,-1 0 1,1 0-1,-1 0 1,1 0-1,-1-1 1,0 1-1,1-1 1,-1 1-1,1-1 1,-1 1-1,0-1 0,0 0 1,1 0-1,-1 1 1,0-1-1,0 0 1,0 0-1,0 0 1,0-1-1,2-1 1,1-9-349</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9:41.169"/>
    </inkml:context>
    <inkml:brush xml:id="br0">
      <inkml:brushProperty name="width" value="0.05" units="cm"/>
      <inkml:brushProperty name="height" value="0.05" units="cm"/>
    </inkml:brush>
  </inkml:definitions>
  <inkml:trace contextRef="#ctx0" brushRef="#br0">307 158 12915,'-1'-5'195,"1"1"1,-1-1-1,1 0 1,0 1-1,0-1 1,0 1-1,0-1 1,1 1-1,0-1 1,0 1-1,0-1 1,1 1-1,-1-1 0,1 1 1,0 0-1,1 0 1,-1 0-1,0 0 1,5-5-1,-3 4-67,1 0 0,-1 0-1,1 1 1,0-1 0,0 1-1,0 0 1,1 0 0,-1 1-1,1 0 1,0 0 0,0 0-1,13-4 1,2 4-69,1 0-1,0 1 1,-1 1 0,1 1 0,0 0-1,31 7 1,126 32 17,-165-35-68,0 0 1,0 0 0,20 11 0,-30-13-7,0 0 0,0 1 0,-1 0 0,1 0 0,0 0 0,-1 0 0,0 0 0,0 0 0,0 1 0,0 0 0,-1 0 0,1-1 1,-1 1-1,0 1 0,2 4 0,3 14 29,-1 0 0,-1 0 0,-1 0 0,2 32 0,-4 96 170,-3-121-145,-7 234 315,0 153-155,15-241-125,2 200 57,-11-252-69,-19 127 0,-35 72 189,-2 11 188,48-252-318,4 1 1,4 89-1,4-143-127,0 1 0,2-1 0,2 0 0,0-1-1,2 1 1,1-1 0,14 30 0,-17-45-12,1 0 0,1 0 1,0-1-1,0 0 0,1 0 0,1-1 0,0 0 0,0-1 0,1 0 0,0-1 0,1 0 0,0 0 1,1-1-1,-1-1 0,2 0 0,14 5 0,-5-5 4,1-1-1,45 5 1,5 1-16,-71-11 7,0 0 0,0-1 1,0 1-1,0 1 1,-1-1-1,1 0 1,0 1-1,-1-1 0,4 3 1,-6-4 1,1 1 0,0 0-1,-1 0 1,1 0 0,0 0 0,-1-1 0,1 1 0,-1 0 0,1 0-1,-1 0 1,0 0 0,1 0 0,-1 0 0,0 0 0,0 0 0,1 0-1,-1 1 1,0-1 0,0 0 0,0 0 0,0 0 0,-1 0-1,1 0 1,0 0 0,0 0 0,-1 0 0,1 0 0,-1 2 0,-3 6-18,-1 0 1,0 0-1,0-1 1,-1 0 0,0 0-1,0 0 1,-11 9-1,-6 5 16,-27 17-1,31-26 11,2 1 1,0 1-1,0 0 0,-17 22 1,17-13 3,0 0 0,2 2 0,0-1 0,2 2 0,1 0 0,1 0 0,1 1 0,2 1 1,0 0-1,2 0 0,2 0 0,0 0 0,2 1 0,1-1 0,2 1 0,0 0 0,2-1 0,8 34 0,6 5-112,37 96 0,40 59-163,35 100 123,-115-279 163,-2 1 0,-2 0 0,-1 1-1,-3 0 1,-2 0 0,-3 87 0,-4-106 79,0 1 0,-2 0 0,-1-1 1,-1 0-1,-1 0 0,-2 0 0,0-1 1,-2-1-1,-1 0 0,-1-1 0,-1 0 1,-29 35-1,12-24 137,-1-2-1,-2-1 1,-1-1 0,-70 44 0,-175 82 192,23-15-619,209-110 1,-55 32-954,93-59 1027,0 0 1,0 0-1,0-1 1,0-1-1,-1 0 1,1 0-1,-24 1 1,-8-6-353</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09.848"/>
    </inkml:context>
    <inkml:brush xml:id="br0">
      <inkml:brushProperty name="width" value="0.05" units="cm"/>
      <inkml:brushProperty name="height" value="0.05" units="cm"/>
    </inkml:brush>
  </inkml:definitions>
  <inkml:trace contextRef="#ctx0" brushRef="#br0">10 1 15931,'-10'5'1497,"12"1"-817,-2-1-160,13-1 752,8-4-208,11 0-279,3-2-89,8 0-184,2-1-80,-1 0-248,2 3-176,-6 0-248,-5 1-176,-10 4-368,-2 0-272,-13 1 759,-4 0-207,-19 1-104</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10.251"/>
    </inkml:context>
    <inkml:brush xml:id="br0">
      <inkml:brushProperty name="width" value="0.05" units="cm"/>
      <inkml:brushProperty name="height" value="0.05" units="cm"/>
    </inkml:brush>
  </inkml:definitions>
  <inkml:trace contextRef="#ctx0" brushRef="#br0">6 5 17964,'-6'31'1712,"11"-16"-1032,8-8-272,12-7 633,7-2-161,11-5-216,3-3-224,7 2-472,1 0-304,-2 3-336,1 5 536,-4-3-136,-5-12-96</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11.711"/>
    </inkml:context>
    <inkml:brush xml:id="br0">
      <inkml:brushProperty name="width" value="0.05" units="cm"/>
      <inkml:brushProperty name="height" value="0.05" units="cm"/>
    </inkml:brush>
  </inkml:definitions>
  <inkml:trace contextRef="#ctx0" brushRef="#br0">9 4 16067,'0'0'58,"0"0"-1,0 0 1,0-1-1,0 1 1,0 0-1,0 0 1,-1 0-1,1-1 1,0 1-1,0 0 1,0 0-1,0 0 1,-1 0-1,1-1 1,0 1-1,0 0 1,0 0-1,-1 0 1,1 0-1,0 0 1,0 0-1,-1 0 0,1 0 1,0 0-1,0-1 1,-1 1-1,1 0 1,0 0-1,0 0 1,-1 0-1,1 0 1,0 1-1,0-1 1,-1 0-1,1 0 1,0 0-1,0 0 1,0 0-1,-1 0 1,1 0-1,10 9 1335,10-2-1000,0-1 0,0-1 0,0 0 0,1-2 0,25 2 0,2 0-105,-5 1-81,1-1-66,0 2-1,44 13 1,-77-17-133,0 1 0,-1-1 1,1 2-1,-1 0 0,0 0 1,0 1-1,-1 0 0,0 1 1,0 0-1,0 0 0,-1 1 1,0 0-1,8 11 0,-10-9-2,0 1 0,-1-1 0,0 1-1,-1 0 1,0 1 0,0-1 0,-2 1-1,1 0 1,-2-1 0,2 23 0,-3 11 28,-9 66 1,8-100-28,-2 21 70,-1 0 0,-2-1 0,-2 0-1,0 0 1,-26 58 0,28-76-34,-1 0 0,-1 0-1,0-1 1,0 0-1,-1-1 1,-1 0 0,0 0-1,0-1 1,-1 0 0,0-1-1,-1 0 1,0-1-1,-1-1 1,1 1 0,-19 6-1,17-9-90,-1 0 0,-16 3 0,27-7 8,-1 0-1,1 0 1,0-1 0,-1 1-1,1-1 1,-1 0 0,1 0 0,-1-1-1,1 0 1,-1 1 0,-4-3-1,8 3 37,1-1-1,-1 1 1,1-1 0,-1 1-1,1-1 1,-1 1-1,1-1 1,0 1-1,-1-1 1,1 1-1,0-1 1,-1 1 0,1-1-1,0 0 1,-1 1-1,1-1 1,0 0-1,0 1 1,0-1-1,0 0 1,0 1-1,0-1 1,0 0 0,0 1-1,0-1 1,0 0-1,0 1 1,0-1-1,0 0 1,1 1-1,-1-1 1,0 0 0,1 0-1,8-15-198</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08.299"/>
    </inkml:context>
    <inkml:brush xml:id="br0">
      <inkml:brushProperty name="width" value="0.05" units="cm"/>
      <inkml:brushProperty name="height" value="0.05" units="cm"/>
    </inkml:brush>
  </inkml:definitions>
  <inkml:trace contextRef="#ctx0" brushRef="#br0">39 1 18892,'4'7'1896,"1"6"-1431,-5 6-209,-3 8 1008,-1 6-664,-2 3-296,0 2-608,0-2-312,2-4-552,0-7-1697,0-12 2321,2-11-408,-7 4-345</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08.728"/>
    </inkml:context>
    <inkml:brush xml:id="br0">
      <inkml:brushProperty name="width" value="0.05" units="cm"/>
      <inkml:brushProperty name="height" value="0.05" units="cm"/>
    </inkml:brush>
  </inkml:definitions>
  <inkml:trace contextRef="#ctx0" brushRef="#br0">28 12 16363,'1'-8'1569,"-5"5"-1073,1 3-376,-4 7 408,1 2-528,2 2 152,1-1-280,2-1-256</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09.115"/>
    </inkml:context>
    <inkml:brush xml:id="br0">
      <inkml:brushProperty name="width" value="0.05" units="cm"/>
      <inkml:brushProperty name="height" value="0.05" units="cm"/>
    </inkml:brush>
  </inkml:definitions>
  <inkml:trace contextRef="#ctx0" brushRef="#br0">121 282 17228,'0'-1'40,"0"1"0,0 0 0,1 0 0,-1 0 0,0 0 1,0 0-1,0 0 0,0 0 0,0 0 0,0 0 0,0 0 1,0 0-1,1-1 0,-1 1 0,0 0 0,0 0 0,0 0 0,0 0 1,0 0-1,0 0 0,0-1 0,0 1 0,0 0 0,0 0 1,0 0-1,0 0 0,0 0 0,0 0 0,0-1 0,0 1 0,0 0 1,0 0-1,0 0 0,0 0 0,0 0 0,0 0 0,0-1 1,0 1-1,0 0 0,0 0 0,0 0 0,-1 0 0,1 0 0,0 0 1,0 0-1,0-1 0,0 1 0,0 0 0,0 0 0,0 0 0,0 0 1,-1 0-1,1 0 0,0 0 0,0 0 0,0 0 0,-9-3 424,7 4-333,0-1-1,-1 1 1,1 0 0,0 1-1,0-1 1,0 0-1,0 0 1,0 1-1,1-1 1,-1 1 0,0 0-1,1-1 1,-1 1-1,1 0 1,-2 3 0,-21 36 350,18-30-340,-4 7-53,1 1 1,-11 33 0,17-42-87,1-1 0,0 0 0,0 0 1,1 1-1,0-1 0,1 1 0,0-1 0,1 13 0,-1-21-3,0 0 1,1 1-1,-1-1 0,0 0 0,1 1 1,-1-1-1,1 0 0,0 0 1,-1 0-1,1 1 0,0-1 0,0 0 1,-1 0-1,1 0 0,0 0 1,0 0-1,0 0 0,0-1 1,0 1-1,0 0 0,1 0 0,-1-1 1,0 1-1,0-1 0,1 1 1,-1-1-1,0 1 0,0-1 1,1 0-1,-1 0 0,0 1 0,1-1 1,-1 0-1,1 0 0,-1 0 1,0-1-1,1 1 0,-1 0 0,1-1 1,6-1 6,0 0 1,-1 0-1,1-1 1,-1 0-1,12-6 1,4-5 66,0-2 1,-1 0 0,-1-1-1,28-29 1,-11 7 205,39-56-1,-60 72-99,-2-1 0,23-43-1,-34 60-140,-1 0-1,0 0 0,0-1 0,-1 0 1,0 1-1,0-1 0,-1 0 0,0 0 1,0 0-1,-1 0 0,0 0 0,0 0 1,-1 0-1,-2-11 0,2 16-29,0 0 0,0 0 0,0 0 0,0 0 0,-1 1 0,1-1-1,-1 0 1,0 0 0,0 1 0,0-1 0,0 1 0,0 0 0,-1 0 0,1 0 0,-1 0 0,1 0 0,-1 0 0,-4-2 0,2 3-8,1-1 1,-1 1 0,0 0 0,0 0 0,0 0 0,0 1 0,0 0 0,1 0 0,-1 0 0,0 0 0,-5 2 0,-3 0-17,0 2 1,0 0-1,0 0 1,0 1 0,1 1-1,0 0 1,-22 15 0,24-13-23,1-1 1,0 1-1,1 1 1,-1 0-1,2 0 1,-9 12-1,14-18 12,1-1-1,-1 1 1,1 0-1,0 0 1,0 0 0,0 0-1,0 0 1,0 0-1,1 0 1,-1 0-1,1 0 1,0 6-1,0-7 2,1 0 0,-1 0 0,1 1 0,0-1 0,-1-1 0,1 1 0,0 0 0,0 0 0,1 0 0,-1 0 0,0-1 0,1 1 0,-1 0 0,1-1 0,-1 0-1,1 1 1,0-1 0,-1 0 0,1 0 0,0 0 0,2 1 0,11 5-86,1-1 1,-1 0-1,1-2 0,17 4 0,-14-4 38,0 1 0,31 12 0,-41-13 51,1 1 1,-1 1-1,0-1 1,0 2 0,-1-1-1,0 1 1,0 0 0,-1 1-1,1 0 1,-2 0-1,1 0 1,-1 1 0,-1 0-1,7 12 1,-9-13-13,0-1 1,0 1-1,-1-1 1,0 1 0,-1 0-1,1 0 1,-1 0-1,-1 0 1,0 0-1,0 0 1,0 0 0,-1 0-1,0 0 1,-1 0-1,0 0 1,0 0-1,-1-1 1,0 1-1,-4 8 1,7-16 31,-1 1-8,1 0-1,0 0 0,-1 0 0,1 0 1,-1 0-1,1-1 0,-1 1 0,1 0 1,-1 0-1,0-1 0,1 1 1,-1-1-1,0 1 0,-1 1 0,-3-8-67</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09.545"/>
    </inkml:context>
    <inkml:brush xml:id="br0">
      <inkml:brushProperty name="width" value="0.05" units="cm"/>
      <inkml:brushProperty name="height" value="0.05" units="cm"/>
    </inkml:brush>
  </inkml:definitions>
  <inkml:trace contextRef="#ctx0" brushRef="#br0">0 0 17404,'10'19'1744,"-3"11"-1136,-1 3-264,-1 9 785,-1 2-233,-1-1-752,-2-1-648,3-15 464,1-6-136,5-12-128</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10.512"/>
    </inkml:context>
    <inkml:brush xml:id="br0">
      <inkml:brushProperty name="width" value="0.05" units="cm"/>
      <inkml:brushProperty name="height" value="0.05" units="cm"/>
    </inkml:brush>
  </inkml:definitions>
  <inkml:trace contextRef="#ctx0" brushRef="#br0">0 49 18660,'1'-1'119,"0"-1"-1,0 1 1,0-1-1,0 1 1,0 0-1,1-1 1,-1 1-1,0 0 1,1 0-1,-1 0 1,0 0 0,1 0-1,0 1 1,-1-1-1,1 0 1,-1 1-1,1-1 1,0 1-1,3-1 1,-4 1-25,1 0 0,-1 1 1,1-1-1,-1 0 0,1 1 0,-1-1 0,1 1 1,-1 0-1,1-1 0,-1 1 0,1 0 0,-1 0 1,0 0-1,0 0 0,0 0 0,1 0 0,0 2 1,2 2 25,-1 0 1,1 1-1,-1-1 1,0 1-1,-1-1 0,1 1 1,-1 0-1,0 0 1,-1 0-1,2 7 1,-2 4-143,-1 0 0,-1 0 1,0 0-1,-1 0 0,-1 0 0,0 0 1,-2-1-1,0 1 0,-10 23 0,14-38 3,0 0-1,0-1 0,1 1 1,-1 0-1,1-1 0,-1 1 1,1 0-1,0 0 0,0-1 1,0 1-1,0 3 0,6-3-119,10-9 80,31-25 65,-2-2 1,47-46-1,-87 75 3,89-85 339,-83 84-222,-10 13-21,-9 14-6,7-21-100,-13 28 35,2 0 0,0 1 0,2 0 0,-12 60 0,21-87-29,1 1 1,-1 0-1,1 0 1,0 0 0,0-1-1,0 1 1,0 0-1,1 0 1,-1 0 0,1-1-1,0 1 1,-1 0-1,1 0 1,1-1 0,-1 1-1,0-1 1,1 1-1,-1-1 1,1 0 0,-1 1-1,5 2 1,-4-3 26,1-1 0,-1 1 0,1-1 0,0 0-1,-1 0 1,1 0 0,0 0 0,0-1 0,0 1 0,0-1 0,0 1 0,-1-1 0,1 0 0,0 0 0,0-1-1,0 1 1,0 0 0,0-1 0,0 0 0,4-1 0,2-2 58,0 0 1,0 0-1,0-1 1,-1 0-1,0-1 1,0 1-1,0-1 1,-1-1-1,0 0 0,0 0 1,-1 0-1,0-1 1,0 0-1,0 0 1,-1 0-1,-1-1 0,1 0 1,-1 0-1,-1 0 1,0 0-1,0 0 1,-1-1-1,0 1 1,0-1-1,-1 0 0,0-10 1,-1 18-95,0 1-1,-1-1 1,1 1-1,0-1 1,0 1 0,0-1-1,-1 1 1,1-1 0,-1 1-1,1-1 1,-1 1 0,0 0-1,0-1 1,1 1 0,-1 0-1,0 0 1,0-1 0,0 1-1,0 0 1,0 0 0,-2-1-1,2 2-2,0-1 0,0 1 0,0 0 0,0 0 0,0 0 0,0 0 0,0 0-1,-1 0 1,1 0 0,0 0 0,0 0 0,0 0 0,0 0 0,0 1 0,0-1 0,0 0 0,0 1 0,0-1-1,0 1 1,1-1 0,-1 1 0,0 0 0,0-1 0,0 1 0,0 0 0,1-1 0,-1 1 0,0 0-1,1 0 1,-1 0 0,0 1 0,-1 0-10,1 0-1,-1 0 1,1 0-1,0 0 1,0 0 0,-1 1-1,2-1 1,-1 0-1,0 0 1,0 1-1,1-1 1,-1 1 0,1-1-1,0 1 1,0-1-1,0 0 1,0 1 0,0-1-1,1 4 1,-1-5 8,1 1 1,0-1 0,0 1-1,-1-1 1,1 1 0,0-1 0,0 0-1,1 0 1,-1 1 0,0-1-1,0 0 1,1 0 0,-1 0-1,0 0 1,1 0 0,-1-1 0,1 1-1,-1 0 1,1-1 0,0 1-1,-1-1 1,1 1 0,-1-1-1,1 0 1,0 0 0,-1 1 0,1-1-1,0 0 1,2-1 0,9 0-20,0 0 0,0-1 0,0-1 0,0 0 0,-1-1 0,1 0-1,14-7 1,82-48-121,-99 53 136,60-39-79,-63 40 71,-1 0 0,0-1 1,0 1-1,-1-1 0,1-1 1,-1 1-1,8-13 1,-13 18 15,1 1 1,-1-1-1,0 1 1,1-1-1,-1 1 1,0-1 0,1 0-1,-1 1 1,0-1-1,0 0 1,1 1-1,-1-1 1,0 1 0,0-1-1,0 0 1,0 1-1,0-1 1,0 0-1,0 1 1,0-1 0,0 0-1,0 1 1,0-1-1,-1 0 1,1 0-1,-1 0 1,0 1 0,1 0 0,-1 0 0,0 0 0,0 0 0,1 0 0,-1 0 0,0 0 0,1 0 0,-1 0 0,0 0 0,0 0 0,1 0 0,-1 1 0,0-1 0,1 0-1,-1 0 1,-1 1 0,-33 20-57,18-6 49,1 0 0,0 0 0,-21 29 0,30-35 15,0 1-1,0 0 1,1 1-1,1 0 1,0 0-1,0 0 1,1 0-1,-3 14 1,7-24-2,-1 0 0,1 0 0,0 0 0,0 0 0,-1 0 1,1 0-1,0 0 0,0 0 0,0 0 0,0 0 0,0 0 0,0 0 1,0 0-1,1 0 0,-1-1 0,0 1 0,0 0 0,1 0 0,-1 0 0,0 0 1,1 0-1,-1 0 0,1-1 0,0 1 0,-1 0 0,1 0 0,-1-1 0,1 1 1,0 0-1,0-1 0,-1 1 0,1-1 0,0 1 0,0-1 0,0 1 1,0-1-1,0 1 0,-1-1 0,1 0 0,0 0 0,0 1 0,0-1 0,0 0 1,0 0-1,0 0 0,0 0 0,0 0 0,0 0 0,1-1 0,7 0 10,0 0 1,0-1-1,-1-1 0,13-4 0,-15 5-12,59-24 33,26-10-9,-81 33-28,0 1-1,0 0 0,0 0 0,0 1 0,0 0 0,0 1 1,13 1-1,-20-1 1,0 0 0,-1 1 0,1-1 1,-1 1-1,1 0 0,0-1 0,-1 1 0,0 0 1,1 1-1,-1-1 0,0 0 0,1 1 1,-1-1-1,0 1 0,0 0 0,3 3 0,-1 0-4,-1 1-1,-1-1 1,1 0-1,-1 1 1,4 11-1,-3-8 3,-3-7 13,1 0-1,0-1 0,-1 1 0,1-1 0,0 1 0,0-1 1,0 1-1,0-1 0,0 1 0,0-1 0,0 0 0,1 0 0,-1 0 1,0 0-1,1 0 0,-1 0 0,1 0 0,-1 0 0,1 0 0,0-1 1,-1 1-1,1 0 0,0-1 0,-1 0 0,1 1 0,0-1 1,-1 0-1,1 0 0,0 0 0,0 0 0,-1 0 0,1 0 0,0-1 1,-1 1-1,1 0 0,2-2 0,8-1 49,-1-2 1,0 1-1,0-1 0,13-8 1,-11 5-13,-2 2-8,24-12 40,-33 17-76,-1 1 0,1-1-1,0 0 1,0 1 0,-1-1 0,1 1 0,0-1-1,0 1 1,0 0 0,0 0 0,0 0 0,-1 0-1,1 0 1,0 0 0,3 1 0,-4 0-3,0 0 0,0 0 0,0 0 0,0 0 0,0 0 0,0 0 0,0 1 0,-1-1-1,1 0 1,0 0 0,-1 1 0,1-1 0,-1 0 0,1 0 0,-1 1 0,0-1 0,0 1 0,1-1 0,-1 0 0,0 1 0,0-1 0,0 0 0,-1 1 0,1 1 0,-8 33-381,-1-11-386,7-22 594</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11.164"/>
    </inkml:context>
    <inkml:brush xml:id="br0">
      <inkml:brushProperty name="width" value="0.05" units="cm"/>
      <inkml:brushProperty name="height" value="0.05" units="cm"/>
    </inkml:brush>
  </inkml:definitions>
  <inkml:trace contextRef="#ctx0" brushRef="#br0">1 1 14923,'0'0'37,"0"0"0,0 0 0,0 0-1,0 0 1,0 0 0,0 0 0,0 0 0,0 0-1,0 0 1,0 0 0,0 0 0,0 0 0,0 0-1,0 0 1,0-1 0,0 1 0,0 0-1,0 0 1,0 0 0,0 0 0,1 0 0,-1 0-1,0 0 1,0 0 0,0 0 0,0 0 0,0 0-1,0 0 1,0 0 0,0 0 0,0 0 0,0 0-1,0 0 1,0 0 0,0 0 0,1 0 0,-1 0-1,0 0 1,0 0 0,0 0 0,0 0 0,0 0-1,0 0 1,0 0 0,0 0 0,0 0 0,0 1-1,0-1 1,0 0 0,0 0 0,0 0 0,0 0-1,0 0 1,0 0 0,1 0 0,-1 0-1,0 0 1,0 0 0,0 0 0,0 0 0,0 0-1,0 0 1,0 0 0,0 1 0,0-1 0,0 0-1,1 9 1012,0 11 370,-2 11 21,0-9-742,3 33 0,-2-51-657,1 1 0,0-1-1,0 1 1,0-1 0,0 1-1,0-1 1,1 0 0,0 1-1,0-1 1,0 0-1,1 0 1,-1-1 0,4 5-1,-3-5-20,0-1 0,1 0 0,-1 0 0,0-1 0,1 1 0,-1-1-1,1 1 1,-1-1 0,1 0 0,-1-1 0,1 1 0,0 0 0,-1-1 0,1 0-1,0 0 1,0 0 0,-1 0 0,1-1 0,0 0 0,-1 1 0,1-1-1,5-2 1,9-4 73,0 0 0,33-17-1,-49 23-78,58-34 194,32-16 161,-90 50-359,0 0 0,0 0 1,0 0-1,0 1 0,1-1 1,-1 1-1,0-1 0,0 1 1,1 0-1,-1-1 0,0 1 1,0 1-1,3-1 1,-4 0-8,0 1 1,0-1-1,0 1 1,0 0-1,0-1 1,0 1-1,-1 0 1,1-1-1,0 1 1,0 0-1,-1 0 1,1 0-1,0 0 1,-1 0-1,1 0 1,-1 0-1,1 0 1,-1 0-1,0 0 1,1 0-1,-1 0 1,0 0-1,0 0 1,0 0-1,0 0 1,0 0-1,0 2 1,0 10 5,0-1 0,-1 1 0,-1-1 0,-4 16 0,-1 17-56,8-43-902,2-6 759,5-7 54,5 0-120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2:32.497"/>
    </inkml:context>
    <inkml:brush xml:id="br0">
      <inkml:brushProperty name="width" value="0.05" units="cm"/>
      <inkml:brushProperty name="height" value="0.05" units="cm"/>
    </inkml:brush>
  </inkml:definitions>
  <inkml:trace contextRef="#ctx0" brushRef="#br0">25 500 15131,'-5'12'614,"0"-3"-102,1 0 0,1 1-1,-4 14 1,7-24-465,0 0 0,0 1 0,0-1 0,-1 0 0,1 1 0,0-1 0,0 0 0,0 0 1,0 1-1,0-1 0,0 0 0,0 1 0,0-1 0,0 0 0,0 1 0,0-1 0,0 0 0,0 0 0,0 1 0,0-1 0,1 0 1,-1 1-1,0-1 0,0 0 0,0 0 0,0 1 0,1-1 0,-1 0 0,0 0 0,0 1 0,0-1 0,1 0 0,-1 0 1,0 0-1,0 1 0,1-1 0,-1 0 0,0 0 0,1 0 0,13-5 740,15-17-195,410-445-85,-376 396-555,-52 62 43,-7 13 19,-6 14 31,2-18-45,-25 141-171,7 1 0,-1 215 0,19-350 18,-1-1 51,1 0-1,0 1 1,0-1 0,0 1 0,1-1-1,0 0 1,1 0 0,-1 1-1,1-1 1,0 0 0,4 8 0,5-8-368</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11.739"/>
    </inkml:context>
    <inkml:brush xml:id="br0">
      <inkml:brushProperty name="width" value="0.05" units="cm"/>
      <inkml:brushProperty name="height" value="0.05" units="cm"/>
    </inkml:brush>
  </inkml:definitions>
  <inkml:trace contextRef="#ctx0" brushRef="#br0">38 0 20068,'0'6'1561,"-3"8"-1193,-1 6-176,-2 9 688,-1-2-280,1 5-528,1-2-216,0-5-520,4-6-296,1-12 760,3-7-160,1-10-161</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12.146"/>
    </inkml:context>
    <inkml:brush xml:id="br0">
      <inkml:brushProperty name="width" value="0.05" units="cm"/>
      <inkml:brushProperty name="height" value="0.05" units="cm"/>
    </inkml:brush>
  </inkml:definitions>
  <inkml:trace contextRef="#ctx0" brushRef="#br0">0 1 11570,'0'11'1457,"2"1"-921,-1-2-408,2-2 1656,3-4-1584,3-2-32,6-8-152</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12.549"/>
    </inkml:context>
    <inkml:brush xml:id="br0">
      <inkml:brushProperty name="width" value="0.05" units="cm"/>
      <inkml:brushProperty name="height" value="0.05" units="cm"/>
    </inkml:brush>
  </inkml:definitions>
  <inkml:trace contextRef="#ctx0" brushRef="#br0">236 247 16612,'-31'13'970,"0"1"1,-41 26 0,63-34-932,1 0 0,-1 0 0,1 1 0,1 0 0,0 1 0,0-1 1,0 2-1,1-1 0,0 1 0,0 0 0,1 0 0,-4 10 0,7-16-39,1 1-1,0-1 0,0 0 1,0 0-1,0 1 1,1-1-1,-1 0 0,1 1 1,0-1-1,0 0 0,0 1 1,1-1-1,-1 0 1,1 1-1,-1-1 0,3 4 1,-2-5 3,0 0-1,0 0 1,0 0 0,1 0 0,-1-1-1,1 1 1,0 0 0,-1-1 0,1 1-1,0-1 1,0 0 0,0 1 0,0-1 0,0 0-1,0 0 1,0-1 0,0 1 0,0 0-1,1-1 1,-1 1 0,0-1 0,0 1 0,5-1-1,4 0 74,0-1 0,1 0-1,-1 0 1,0-1 0,0-1-1,0 0 1,0 0 0,0-1-1,-1 0 1,1-1 0,12-9-1,0 0 197,0-1-1,-1-1 1,32-32-1,-31 25 77,-2-1 0,0-1 1,33-53-1,-44 61-241,-1 0-1,-1 0 1,0-1 0,-1 0 0,-1 0 0,-1-1-1,5-36 1,-9 53-105,-1 0-1,1 0 1,-1 0-1,0 0 1,0 0 0,0 0-1,0 0 1,-1-1-1,1 1 1,-1 0-1,1 0 1,-1 0 0,1 0-1,-1 0 1,0 0-1,0 1 1,0-1-1,0 0 1,-1 0 0,-1-2-1,1 3-3,0 0 0,1 0 0,-1 1-1,0-1 1,0 1 0,0-1 0,0 1 0,0 0-1,1-1 1,-1 1 0,0 0 0,0 0 0,0 0 0,0 1-1,0-1 1,0 0 0,0 1 0,1 0 0,-1-1-1,0 1 1,0 0 0,-2 1 0,-17 10-21,0 0 1,1 2-1,1 0 1,0 1-1,1 0 1,0 2-1,-23 28 1,40-43 12,0-1-1,0 1 1,0-1 0,0 1 0,0-1 0,0 1-1,1-1 1,-1 1 0,0 0 0,1 0 0,-1 1-1,1-2 2,0-1-1,0 1 1,0 0-1,0-1 1,0 1-1,0 0 1,0-1-1,0 1 1,1 0-1,-1-1 1,0 1-1,0-1 0,1 1 1,-1 0-1,0-1 1,1 1-1,-1-1 1,1 1-1,-1-1 1,1 1-1,3 1-34,-1 0-1,0 0 1,1 0-1,0-1 1,-1 1-1,1-1 1,7 1-1,-3 0 18,13 4-69,0 0 0,0 1 1,-1 1-1,25 12 0,-40-16 94,1-1 1,-1 1 0,0-1-1,0 1 1,0 1 0,-1-1-1,1 1 1,-1 0-1,0 0 1,0 0 0,-1 0-1,1 1 1,-1-1 0,0 1-1,-1 0 1,0 0 0,1 0-1,1 12 1,-3-6 40,0 0 1,-1 0-1,-1-1 1,0 1-1,0 0 1,-1-1 0,-7 23-1,5-21 314,5-4 93,6-18-285</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13.341"/>
    </inkml:context>
    <inkml:brush xml:id="br0">
      <inkml:brushProperty name="width" value="0.05" units="cm"/>
      <inkml:brushProperty name="height" value="0.05" units="cm"/>
    </inkml:brush>
  </inkml:definitions>
  <inkml:trace contextRef="#ctx0" brushRef="#br0">5 500 14411,'-1'0'133,"1"1"0,-1 0 0,1 0 0,-1 0 0,1-1 1,0 1-1,-1 0 0,1 0 0,0 0 0,0 0 0,-1 0 0,1-1 0,0 1 0,0 0 0,0 0 0,0 0 0,0 1 1,1-2-60,-1 1 1,0-1 0,0 0 0,1 0 0,-1 1 0,0-1-1,0 0 1,1 0 0,-1 0 0,0 1 0,1-1 0,-1 0-1,0 0 1,1 0 0,-1 0 0,0 0 0,1 0 0,-1 0-1,1 1 1,-1-1 0,0 0 0,1 0 0,-1 0 0,0-1-1,1 1 1,-1 0 0,1 0 0,4-1 265,-1 0 1,1-1-1,-1 1 1,1-1-1,4-3 0,16-10 270,0-1 0,-2-1 0,0-2 0,0 0 0,20-24 0,92-116 765,-94 104-994,52-93 1,-82 132-388,-11 16 5,0 0-1,1 0 1,-1 0-1,0 1 1,0-1-1,0 0 1,0 0-1,1 0 0,-1 0 1,0 0-1,0 0 1,0 1-1,0-1 1,0 0-1,0 0 1,1 0-1,-1 0 1,0 1-1,0-1 1,0 0-1,0 0 1,0 0-1,0 1 0,0-1 1,0 0-1,0 0 1,0 0-1,0 1 1,0-1-1,0 0 1,0 0-1,0 0 1,0 0-1,0 1 1,0-1-1,0 0 1,0 0-1,0 0 0,0 1 1,0-1-1,-1 0 1,-7 39-123,7-34 123,-42 160-265,-14 60 113,55-218 106,1 0 0,1-1 0,-1 1-1,1 0 1,1 9 0,-1-16 18,0 1 0,0 0-1,0-1 1,0 1 0,0-1 0,0 1 0,0-1 0,0 1 0,1-1 0,-1 1-1,0-1 1,0 1 0,1-1 0,-1 1 0,0-1 0,1 0 0,-1 1 0,0-1 0,1 1-1,-1-1 1,1 0 0,-1 1 0,1-1 0,-1 0 0,1 0 0,-1 1 0,1-1-1,1 0-61,-1 0-1,0-1 0,1 1 0,-1-1 0,0 1 0,0-1 0,1 1 1,-1-1-1,0 1 0,0-1 0,0 0 0,0 0 0,0 0 0,0 0 0,0 0 1,2-2-1,3-4-230,0 0 1,0-1-1,-1 0 1,0 0 0,0 0-1,-1-1 1,5-14-1,6-18-562</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13.711"/>
    </inkml:context>
    <inkml:brush xml:id="br0">
      <inkml:brushProperty name="width" value="0.05" units="cm"/>
      <inkml:brushProperty name="height" value="0.05" units="cm"/>
    </inkml:brush>
  </inkml:definitions>
  <inkml:trace contextRef="#ctx0" brushRef="#br0">167 1 17668,'1'1'125,"-1"0"1,1 0 0,0 0-1,-1 0 1,1 0 0,-1 0-1,1 0 1,-1 0 0,0 0-1,1 0 1,-1 0-1,0 0 1,0 0 0,0 0-1,0 0 1,0 1 0,0-1-1,0 0 1,0 0 0,0 0-1,0 0 1,-1 2 0,-8 29 605,7-28-305,-11 37 568,-60 155 206,55-157-1124,7-19-47,2 1 0,0 0 0,1 0 0,2 1 0,-7 30 0,13-50-23,0 0 0,0-1 0,-1 1 1,1 0-1,1 0 0,-1 0 1,0 0-1,0-1 0,1 1 0,-1 0 1,1 0-1,-1-1 0,1 1 1,0 0-1,0-1 0,0 1 0,0-1 1,0 1-1,2 2 0,-1-2 5,1-1 0,-1 1 0,0 0 0,1-1 0,-1 1 0,1-1 0,0 0 0,0 0 0,-1 0 0,1 0 0,4 0 0,5 1 14,1-1 0,0-1 0,0 0 0,19-3 0,4-2-424,0-3 0,44-14 0,-50 12 164</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14.423"/>
    </inkml:context>
    <inkml:brush xml:id="br0">
      <inkml:brushProperty name="width" value="0.05" units="cm"/>
      <inkml:brushProperty name="height" value="0.05" units="cm"/>
    </inkml:brush>
  </inkml:definitions>
  <inkml:trace contextRef="#ctx0" brushRef="#br0">76 11 15307,'1'-10'1705,"-3"9"-499,-5 17 137,-8 31 82,9-24-956,-30 122 736,32-124-1173,1 0-1,1 0 0,0 0 1,4 40-1,-2-58-29,0-1 0,1 0 1,-1 1-1,1-1 0,-1 1 0,1-1 0,0 0 1,0 0-1,0 1 0,0-1 0,0 0 1,1 0-1,-1 0 0,1 0 0,-1 0 0,4 3 1,-3-4 5,0 0 1,0 0-1,0 0 1,-1 0-1,1-1 1,0 1-1,0 0 1,1-1 0,-1 0-1,0 1 1,0-1-1,0 0 1,0 0-1,0 0 1,4-1-1,3-1 41,0-1-1,1 0 0,-2 0 1,1-1-1,0 0 1,-1 0-1,9-7 0,9-7 124,-1-2-1,-1 0 0,-1-2 1,0-1-1,-2-1 0,-1 0 0,-1-2 1,-1 0-1,-1-1 0,18-39 1,-29 53-102,-4 11-54,0-1 0,-1 0 0,0 1 0,1-1 0,-1 0 0,0 0-1,0 0 1,-1 0 0,1 0 0,-1 0 0,1 0 0,-1-3 0,-1 4 3,-1 5-17,-7 17-49,1-1 0,1 2-1,1-1 1,0 0-1,2 1 1,0 0-1,2 0 1,0 1-1,1-1 1,1 0-1,6 41 1,-5-57 34,0 1 0,1 0 0,0-1 0,-1 1 1,2-1-1,-1 0 0,1 0 0,0 0 0,0 0 0,0 0 0,6 5 0,-7-7 21,1-1 0,0 0 0,-1 1 0,1-1 0,0 0-1,1-1 1,-1 1 0,0-1 0,0 1 0,1-1 0,-1 0 0,1 0 0,-1 0-1,1-1 1,-1 1 0,1-1 0,-1 0 0,1 0 0,4 0 0,-1-1 45,0 0 0,0-1 0,0 0 1,0 0-1,0 0 0,0-1 0,-1 0 1,1 0-1,-1-1 0,0 1 0,9-8 0,-7 4 59,0-1-1,0 0 0,0 0 0,-1-1 1,0 0-1,10-18 0,-8 9 10,-1 0 1,0-1-1,-1 0 0,-1 0 0,-1-1 0,-1 1 1,4-39-1,-8 52-150,1-38-104,-1 42 76,-1-1 0,1 1-1,0 0 1,-1 0 0,1-1 0,-1 1 0,0 0 0,0 0 0,0 0 0,0 0 0,0 0 0,0 0 0,-1 0 0,1 0 0,-3-2 0,3 4 7,1-1 1,0 1-1,-1 0 1,1-1-1,-1 1 0,1 0 1,-1 0-1,1-1 1,-1 1-1,1 0 0,-1 0 1,1 0-1,-1 0 1,0 0-1,1 0 1,-1 0-1,1 0 0,-1 0 1,1 0-1,-1 0 1,1 0-1,-1 0 0,1 0 1,-1 0-1,1 1 1,-1-1-1,1 0 0,-1 0 1,1 1-1,-1-1 1,0 1-1,-14 18-1382,-4 28-99,10-9 706,5 6-111</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15.060"/>
    </inkml:context>
    <inkml:brush xml:id="br0">
      <inkml:brushProperty name="width" value="0.05" units="cm"/>
      <inkml:brushProperty name="height" value="0.05" units="cm"/>
    </inkml:brush>
  </inkml:definitions>
  <inkml:trace contextRef="#ctx0" brushRef="#br0">33 130 16075,'14'-6'1453,"-1"0"0,26-6 0,-30 10-1135,0-1 1,0 0 0,0 0 0,0-1 0,-1 0 0,1-1 0,-1 0 0,0 0-1,8-7 1,-14 11-278,-1-1-1,0 1 0,0-1 1,1 1-1,-1 0 0,0-1 1,0 0-1,-1 1 0,1-1 1,0 0-1,0 1 0,-1-1 0,1-3 1,-1 4-14,0 0 0,0 0 0,0 0 0,0 0 0,0 0 0,0 1 0,0-1 0,-1 0 0,1 0 0,0 0 0,-1 0 0,1 0 0,-1 0 0,1 0 0,-1 1 0,1-1 0,-1 0 0,1 0 0,-2 0 0,0-1 3,0 1 0,0 0-1,0-1 1,0 1 0,0 0 0,0 0-1,-1 1 1,1-1 0,0 0-1,0 1 1,-1-1 0,1 1 0,-1 0-1,1 0 1,0 0 0,-1 0-1,1 0 1,0 0 0,-4 2-1,-2 0-26,1 1 0,-1 0-1,1 0 1,0 0-1,0 1 1,0 0-1,1 1 1,-1-1 0,1 1-1,0 1 1,1-1-1,-1 1 1,-7 11-1,6-9-46,1 1-1,1 0 1,0 1-1,0-1 1,0 1-1,1 0 1,1 0-1,0 0 1,-3 17-1,5-25 34,1 0-1,0-1 1,-1 1-1,1 0 1,0 0 0,0-1-1,0 1 1,0 0-1,0 0 1,0-1 0,1 1-1,-1 0 1,1-1-1,-1 1 1,1 0 0,-1-1-1,1 1 1,0-1-1,0 1 1,0-1 0,0 1-1,0-1 1,0 0-1,0 1 1,0-1 0,1 0-1,-1 0 1,0 0-1,1 0 1,2 2 0,0-3-4,0 1 1,-1 0 0,1-1-1,0 1 1,0-1 0,0 0 0,0-1-1,-1 1 1,1 0 0,0-1-1,0 0 1,-1 0 0,5-2 0,9-4-1,1 0 0,-1-2 1,0 0-1,-1-1 1,0 0-1,-1-2 0,23-20 1,-2-4 27,49-62 1,-81 95-29,-4 8 8,-6 10-3,1-7 7,-4 9 5,-1 0 0,2 1 0,0 0 0,2 0 0,0 1 0,-7 37 0,12-54 6,1-1 0,0 0 1,0 0-1,0 1 0,0-1 0,0 0 1,0 1-1,0-1 0,0 0 0,1 1 1,-1-1-1,0 0 0,1 0 1,-1 1-1,1-1 0,0 0 0,-1 0 1,1 0-1,0 0 0,0 0 0,-1 0 1,1 0-1,0 0 0,0 0 0,0 0 1,0 0-1,0-1 0,0 1 0,1 0 1,-1-1-1,0 1 0,0-1 0,0 1 1,1-1-1,-1 0 0,0 1 1,0-1-1,1 0 0,-1 0 0,0 0 1,1 0-1,-1 0 0,0 0 0,1 0 1,0-1-1,7 0 56,0 0-1,0-1 1,0-1 0,-1 0 0,12-5 0,163-83 652,-179 89-717,0 0 1,-1 1 0,1 0-1,0 0 1,0 0 0,0 0-1,4 1 1,-7 0-1,0 0-1,0 0 1,0 0-1,0 0 1,0 0 0,0 0-1,0 0 1,0 1-1,0-1 1,-1 0 0,1 1-1,0-1 1,0 1-1,0-1 1,-1 1-1,1-1 1,0 1 0,0 0-1,-1-1 1,1 1-1,0 0 1,-1 0 0,1-1-1,-1 1 1,1 0-1,-1 0 1,0 0 0,1 0-1,-1-1 1,0 1-1,1 0 1,-1 2-1,3 12-28,-3-11 24,1 1-1,-1-1 0,1 0 0,0 0 1,1 0-1,2 7 0,-3-10 7,0 0-1,0 0 1,0 0-1,0 0 0,0 0 1,0 0-1,0 0 1,0 0-1,0-1 0,0 1 1,0 0-1,0-1 1,1 1-1,-1-1 0,0 1 1,0-1-1,1 0 1,-1 0-1,0 1 0,0-1 1,1 0-1,-1 0 1,0 0-1,1 0 0,-1 0 1,3-1-1,22-3-1321,1-2-1,42-14 1,-65 18 683,-1-3-183</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15.448"/>
    </inkml:context>
    <inkml:brush xml:id="br0">
      <inkml:brushProperty name="width" value="0.05" units="cm"/>
      <inkml:brushProperty name="height" value="0.05" units="cm"/>
    </inkml:brush>
  </inkml:definitions>
  <inkml:trace contextRef="#ctx0" brushRef="#br0">22 4 18548,'0'-4'1736,"-2"4"-1368,-1 0-440,1 0 825,-1 2-185,-3-1-560,0 0-232</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15.944"/>
    </inkml:context>
    <inkml:brush xml:id="br0">
      <inkml:brushProperty name="width" value="0.05" units="cm"/>
      <inkml:brushProperty name="height" value="0.05" units="cm"/>
    </inkml:brush>
  </inkml:definitions>
  <inkml:trace contextRef="#ctx0" brushRef="#br0">136 0 14539,'1'3'205,"-1"0"-1,1 0 0,-1 0 1,0 0-1,1 0 1,-1 0-1,0 0 0,-1 0 1,1 0-1,-1 0 1,-1 5-1,1 2 182,-72 351 3967,24-127-3782,38-162-391,11-72-175,-1 0 0,1 1-1,0-1 1,0 0 0,0 1 0,0-1-1,0 0 1,0 1 0,0-1 0,0 1-1,0-1 1,0 0 0,0 1 0,0-1-1,0 1 1,0-1 0,1 0 0,-1 1-1,0-1 1,0 0 0,0 1 0,0-1-1,1 0 1,-1 1 0,0-1 0,0 0-1,1 0 1,-1 1 0,0-1 0,1 0-1,8-7 93,7-18 21,-16 25-114,173-377 1397,-104 212-825,-63 151-522,1-3 46,19-32 1,-24 46-98,-1 0 1,1 0-1,0 0 1,1 1-1,-1-1 0,0 0 1,1 1-1,-1 0 1,1-1-1,0 1 0,0 0 1,0 1-1,0-1 1,0 0-1,0 1 1,0 0-1,5-2 0,-6 3-16,1 0 0,-1 0 0,0 0-1,0 1 1,1-1 0,-1 0-1,0 1 1,0-1 0,0 1 0,0 0-1,1 0 1,-1 0 0,0 0 0,0 0-1,-1 0 1,1 1 0,0-1-1,0 0 1,-1 1 0,1 0 0,0-1-1,-1 1 1,0 0 0,1 0 0,-1 0-1,0 0 1,0 0 0,0 0-1,0 0 1,0 0 0,-1 0 0,1 3-1,1 1-29,-1-1 0,1 1 0,-1 0 0,-1 0 0,1-1 0,-1 1 0,0 0 0,-1 0 0,1 0 0,-1 0 0,-3 9 0,1-7 9,-1 0 0,0-1 0,-1 1 1,0-1-1,0 0 0,0 0 0,-1-1 1,0 0-1,-1 0 0,1 0 1,-1-1-1,-10 7 0,2-3-31,0 0-1,-1-1 1,-1-1-1,-33 11 1,40-15-252,0-1 0,-1 0-1,-17 1 1,26-3 227,0 0-1,0 0 1,0 0-1,0 0 1,0-1-1,0 1 1,1 0-1,-1-1 1,0 0-1,0 1 1,0-1-1,-2-2 1,3 3 57,1-1 1,-1 1 0,1-1-1,-1 0 1,1 0 0,-1 1-1,1-1 1,-1 0 0,1 0-1,0 0 1,-1 1 0,1-1-1,0 0 1,0 0 0,0 0-1,0 0 1,-1 0-1,1 0 1,0 0 0,1 1-1,-1-1 1,0 0 0,0 0-1,0 0 1,0 0 0,1 0-1,-1 1 1,1-2 0,10-19-650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16.435"/>
    </inkml:context>
    <inkml:brush xml:id="br0">
      <inkml:brushProperty name="width" value="0.05" units="cm"/>
      <inkml:brushProperty name="height" value="0.05" units="cm"/>
    </inkml:brush>
  </inkml:definitions>
  <inkml:trace contextRef="#ctx0" brushRef="#br0">57 31 16267,'1'0'77,"0"1"-1,0-1 0,0 0 0,0 0 0,0 0 0,0 1 0,0-1 0,0 0 0,-1 1 0,1-1 0,0 1 0,0-1 0,0 1 1,-1-1-1,1 1 0,0-1 0,-1 1 0,1 0 0,0 0 0,-1-1 0,1 1 0,-1 0 0,1 0 0,0 1 0,0 0 31,-1 0 0,1 1-1,-1 0 1,1-1 0,-1 1-1,0-1 1,0 1 0,0-1-1,0 4 1,-2 7 368,-1 0 1,-7 23-1,9-31-266,-25 68 795,-10 34-103,36-106-882,-1 0 1,1 0 0,0 0 0,0 0 0,-1 0-1,1 0 1,0 0 0,0 0 0,0 0 0,0 0-1,0 0 1,0 1 0,1-1 0,-1 0 0,0 0 0,0 0-1,1 1 1,0-2-4,-1 0 0,0 0 0,1 1 0,-1-1 0,1 0 0,-1 0 0,0 0 0,1 0 0,-1 0 0,1 0 0,-1 0 0,0 0 0,1 0 0,-1 0 0,1 0 0,-1 0 0,0 0 0,1 0 0,-1 0 0,1 0 0,-1 0 0,0-1 0,1 1 0,-1 0 0,0 0 0,1 0 0,-1-1 0,1 1 0,3-3 68,0 0 0,-1 0 0,1 0 1,-1-1-1,1 1 0,3-7 0,2-5 11,-1-1 0,-1 0 0,0-1 0,-1 1 0,-1-1-1,-1 0 1,0-1 0,-1 1 0,-1-1 0,0 0 0,-2 1 0,0-1 0,-5-34-1,4 48-113,0 0 0,0 0 0,-1 0 0,1 0 0,-5-6-1,6 9 8,0 1 1,0-1-1,-1 1 0,1-1 0,-1 1 0,1-1 0,0 1 0,-1 0 0,1-1 0,-1 1 0,1-1 0,-1 1 0,1 0 0,-1-1 0,1 1 0,-1 0 0,0 0 0,0-1 0,0 1-6,1 1 0,-1-1 0,0 0 0,1 0 0,-1 1-1,1-1 1,-1 0 0,1 0 0,-1 1 0,1-1 0,0 1-1,-1-1 1,1 1 0,-1-1 0,1 0 0,0 1 0,-1-1-1,1 1 1,0-1 0,0 1 0,-1 0 0,1-1 0,0 1-1,0 0 1,-2 2-130,1 0 0,0 1 0,0-1 0,0 0 0,1 0 0,-1 1 0,1-1 0,-1 0 0,1 1 0,0-1-1,1 0 1,-1 1 0,0-1 0,1 0 0,0 1 0,0-1 0,0 0 0,0 0 0,0 0 0,1 0 0,-1 0 0,1 0 0,0 0 0,0-1-1,3 5 1,-1-3-54,1 0 0,0-1 0,-1 1 1,1-1-1,1 0 0,-1 0 0,0 0 0,1-1 0,-1 0 0,1 0 0,0-1 0,0 1 0,9 0 0,29 2-714</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3:25.767"/>
    </inkml:context>
    <inkml:brush xml:id="br0">
      <inkml:brushProperty name="width" value="0.05" units="cm"/>
      <inkml:brushProperty name="height" value="0.05" units="cm"/>
    </inkml:brush>
  </inkml:definitions>
  <inkml:trace contextRef="#ctx0" brushRef="#br0">0 515 15059,'13'-17'2314,"139"-178"163,130-108-1665,-299 322-768,1 1 1,1 0 0,1 0 0,1 2-1,-15 30 1,4-2-31,-30 94 0,35-76-168,-17 127 0,37-193 332,4-7-210</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16.810"/>
    </inkml:context>
    <inkml:brush xml:id="br0">
      <inkml:brushProperty name="width" value="0.05" units="cm"/>
      <inkml:brushProperty name="height" value="0.05" units="cm"/>
    </inkml:brush>
  </inkml:definitions>
  <inkml:trace contextRef="#ctx0" brushRef="#br0">233 68 15019,'0'-1'62,"-1"1"0,1-1 0,0 1 0,0-1 0,0 1 0,-1-1 0,1 1 0,0 0 0,-1-1 0,1 1 0,0-1 0,-1 1 0,1 0 0,-1-1 0,1 1 0,0 0 0,-1 0 0,1-1 0,-1 1 0,1 0 0,-1 0 0,1 0 0,-1 0 0,1 0 0,-1-1 0,1 1 0,-1 0 0,1 0 0,-1 0 0,1 0 0,-1 0 0,1 0 0,-1 1 0,1-1 0,-1 0 0,-23 4 440,10 1-257,0 1 1,1 0-1,0 1 0,0 0 1,0 1-1,1 0 0,0 1 1,1 1-1,0 0 0,0 0 0,1 1 1,1 0-1,0 1 0,-11 17 1,19-27-233,0 0 1,0 0 0,0 0-1,0 0 1,0 0 0,1 1-1,-1-1 1,0 0 0,1 0-1,0 1 1,-1-1 0,1 0-1,0 1 1,0-1 0,1 0-1,-1 1 1,0-1 0,2 4-1,-1-4 10,0 0-1,0-1 0,0 1 1,0-1-1,1 0 0,-1 1 1,1-1-1,-1 0 0,0 0 1,1 0-1,0 0 0,-1 0 1,1 0-1,0 0 0,-1 0 0,1-1 1,0 1-1,2 0 0,4 0 67,0 0 0,-1 0-1,1-1 1,0 0-1,0 0 1,0-1 0,-1 0-1,1 0 1,13-4-1,-13 2-62,1 0 0,-1 0 0,0-1 0,-1 1-1,1-2 1,-1 1 0,0-1 0,0 0 0,0-1 0,0 0-1,-1 0 1,0 0 0,-1-1 0,1 1 0,-1-1-1,0-1 1,-1 1 0,0-1 0,0 0 0,-1 0 0,0 0-1,0 0 1,-1 0 0,0-1 0,0 1 0,-1-1 0,0 0-1,0 1 1,-2-15 0,1 19-160,-1 0-1,0-1 1,0 1 0,-1 0 0,1 0-1,-1 0 1,0 0 0,0 0-1,0 0 1,-5-7 0,6 10 37,0 0 0,0 0 0,0-1 1,0 1-1,0 0 0,-1 0 0,1 0 0,0 0 0,0 1 1,-1-1-1,1 0 0,-1 0 0,1 1 0,-1-1 1,1 1-1,-1-1 0,1 1 0,-1 0 0,1 0 1,-1-1-1,1 1 0,-1 0 0,0 0 0,1 1 0,-1-1 1,1 0-1,-1 0 0,1 1 0,-1-1 0,1 1 1,-1-1-1,1 1 0,-3 1 0,2 0 10,1-1 0,-1 0 0,1 1 0,0-1 0,-1 1 0,1 0 0,0-1-1,0 1 1,0 0 0,0 0 0,0-1 0,0 1 0,1 0 0,-1 0 0,1 0 0,-1 2 0,1 15-605</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17.258"/>
    </inkml:context>
    <inkml:brush xml:id="br0">
      <inkml:brushProperty name="width" value="0.05" units="cm"/>
      <inkml:brushProperty name="height" value="0.05" units="cm"/>
    </inkml:brush>
  </inkml:definitions>
  <inkml:trace contextRef="#ctx0" brushRef="#br0">143 257 13227,'2'-2'156,"-1"0"1,1-1-1,-1 1 1,0-1-1,0 1 1,0-1-1,0 1 1,-1-1 0,1-4-1,-1 7-134,1-1 0,-1 1 0,0 0 0,0-1 1,0 1-1,0 0 0,-1-1 0,1 1 0,0 0 0,0-1 0,0 1 0,0 0 0,0 0 0,0-1 1,0 1-1,0 0 0,-1-1 0,1 1 0,0 0 0,0 0 0,0-1 0,-1 1 0,1 0 0,0 0 1,0 0-1,-1-1 0,1 1 0,0 0 0,0 0 0,-1 0 0,0 0 27,-1 0 0,1 0 0,0 0 0,0 0 0,0 0 0,0 0 0,0 1 0,0-1 0,0 1 0,0-1 0,0 1 0,0-1 0,0 1 0,-2 0-1,-5 5 102,0 1-1,0-1 0,1 2 0,0-1 0,0 1 0,0 0 0,1 0 0,-5 10 0,-1 1 19,1 2-1,-12 32 1,20-44-110,0-1 1,0 0-1,1 1 1,0 0-1,1-1 1,-1 12-1,2-19-36,0 0 0,0 0 0,0 0-1,0 0 1,0-1 0,0 1 0,1 0 0,-1 0-1,0 0 1,0 0 0,1 0 0,-1-1 0,1 1 0,-1 0-1,1 0 1,-1-1 0,1 1 0,-1 0 0,1 0-1,0-1 1,-1 1 0,1-1 0,0 1 0,0-1-1,-1 1 1,2 0 0,0-1 13,0 1 1,0-1 0,0 0-1,0 0 1,0 0-1,0 0 1,0 0-1,0 0 1,0 0-1,0-1 1,-1 1-1,3-1 1,6-3 127,-1 0 1,0 0-1,16-11 1,8-8 197,-1-1 0,-2-2 1,0 0-1,28-36 0,-19 16-40,-2-2 0,32-56-1,-66 100-307,3-5 12,-1 0 1,0-1-1,0 1 1,-1-1-1,5-16 1,-9 10-12,0 15-15,0 1 0,0 0 1,0-1-1,0 1 1,0 0-1,0 0 0,-1-1 1,1 1-1,0 0 1,0 0-1,0 0 0,-1-1 1,1 1-1,0 0 1,0 0-1,-1 0 0,1-1 1,0 1-1,-1 0 1,1 0-1,0 0 0,0 0 1,-1 0-1,1 0 1,0 0-1,-1 0 0,1 0 1,-1 0-1,-1 0-3,0 1 1,0 0-1,0-1 0,0 1 0,0 0 0,0 0 0,0 1 0,0-1 1,0 0-1,0 1 0,0-1 0,-1 3 0,-17 15 28,2 2 1,1 0-1,0 1 0,2 0 0,0 1 1,2 1-1,0 0 0,2 1 0,0 0 1,-10 41-1,20-60-10,0 1 0,0-1 0,0 1 0,1-1 1,-1 1-1,2 0 0,-1-1 0,1 1 0,1 6 0,-1-10-8,0-1-1,0 1 0,0-1 1,0 1-1,0-1 1,1 0-1,-1 0 1,1 1-1,0-1 1,-1 0-1,1 0 1,0-1-1,0 1 0,0 0 1,0-1-1,0 1 1,1-1-1,-1 1 1,0-1-1,1 0 1,-1 0-1,1 0 0,-1-1 1,6 2-1,0-1 4,0-1 0,0 0 0,0 0-1,0 0 1,0-1 0,0-1 0,0 1 0,0-1-1,0 0 1,-1-1 0,1 0 0,-1 0-1,1-1 1,6-4 0,3-3 13,0 0 0,-1-1 1,0-1-1,21-22 0,-23 18 36,0-1 1,17-30-1,-38 60-54,0 1 1,1 0 0,0 1-1,1-1 1,0 1-1,1 0 1,1 0 0,-3 23-1,6-36-1,-1 0 0,1 0 0,0 1 0,0-1 0,0 0 0,0 0 0,0 0 0,0 0 0,1 1 0,-1-1 0,0 0 0,1 0 0,-1 0 0,0 0 0,1 0-1,-1 0 1,1 0 0,0 0 0,-1 0 0,1 0 0,0 0 0,0 0 0,0 0 0,-1 0 0,1 0 0,0-1 0,0 1 0,0 0 0,0-1 0,0 1 0,0-1 0,1 1 0,-1-1 0,0 0 0,0 1 0,0-1 0,0 0 0,1 0 0,-1 0-1,0 1 1,0-1 0,0-1 0,0 1 0,1 0 0,-1 0 0,0 0 0,1-1 0,5 0 26,0-1 0,0 0 0,0-1 0,-1 1 0,1-1 1,11-7-1,2-4 28,0-1 0,0-1 1,-2 0-1,0-2 0,-1 0 1,-1-1-1,0 0 0,-2-1 1,22-38-1,-33 48-61,-5 9-1,-10 14-9,1 2 7,2 1 0,0 0 0,-12 28-1,17-33-72,0 0 0,1 0 0,0 0-1,0 1 1,2-1 0,-2 22 0,3-31 24,0 0 1,0 0-1,0-1 1,1 1-1,-1 0 1,0 0 0,1 0-1,-1-1 1,1 1-1,0 0 1,0 0 0,0-1-1,0 1 1,0-1-1,0 1 1,0-1-1,0 1 1,0-1 0,1 0-1,-1 1 1,1-1-1,-1 0 1,1 0-1,-1 0 1,1 0 0,0-1-1,-1 1 1,1 0-1,0-1 1,0 1 0,-1-1-1,1 1 1,0-1-1,0 0 1,0 0-1,0 0 1,-1 0 0,1 0-1,0 0 1,0 0-1,0-1 1,0 1 0,-1-1-1,4 0 1,25-12-509</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17.692"/>
    </inkml:context>
    <inkml:brush xml:id="br0">
      <inkml:brushProperty name="width" value="0.05" units="cm"/>
      <inkml:brushProperty name="height" value="0.05" units="cm"/>
    </inkml:brush>
  </inkml:definitions>
  <inkml:trace contextRef="#ctx0" brushRef="#br0">96 38 17924,'4'-4'383,"-1"0"1,1 1-1,0 0 1,1 0-1,-1 0 1,1 0-1,-1 1 1,1 0-1,0 0 1,0 0 0,-1 1-1,2-1 1,8 0-1,-12 1-303,1 1 1,-1 0-1,1 0 0,0 0 0,-1 0 1,1 0-1,-1 0 0,1 1 0,0-1 0,-1 1 1,1 0-1,-1 0 0,1 0 0,-1 0 1,0 0-1,1 0 0,-1 1 0,0-1 1,0 1-1,0-1 0,0 1 0,0 0 1,0 0-1,-1 0 0,1 0 0,-1 0 1,1 1-1,1 3 0,-2-3-58,0 0 0,0 0-1,0 1 1,-1-1 0,1 0 0,-1 1-1,0-1 1,0 0 0,0 1 0,-1-1-1,1 0 1,-1 1 0,0-1 0,0 0-1,0 0 1,0 0 0,-3 6-1,-3 4 21,-1 0 0,-14 19 0,21-32-41,-24 32 51,-39 35 0,-15 18 20,76-81-71,0 0 0,0 0 0,1 0 0,-1 0 0,1 0 1,0 0-1,-1 6 0,2-9 1,1 0 0,0 0 1,0 0-1,0 0 0,-1 0 0,1 0 0,0 0 1,0 0-1,1 0 0,-1 0 0,0 0 1,0 0-1,0 0 0,1-1 0,-1 1 0,0 0 1,1 0-1,-1 0 0,1 0 0,-1 0 1,1 0-1,-1-1 0,1 1 0,0 0 1,-1 0-1,1-1 0,0 1 0,0 0 0,-1-1 1,1 1-1,0-1 0,0 1 0,0-1 1,0 1-1,0-1 0,0 0 0,0 0 0,1 1 1,8 1 34,0 0 0,1-1 0,-1 0 0,0 0 0,1-1 0,-1-1 0,1 0 1,19-4-1,6-4 4,40-15 1,-58 18-298,-1-1-1,0 0 1,22-13-1,-35 18 226,-1-1-1,1 1 0,0-1 0,-1 0 1,1 0-1,-1 0 0,0-1 0,0 1 1,0-1-1,-1 1 0,1-1 1,-1 0-1,0 0 0,0 0 0,0 0 1,-1 0-1,1-1 0,-1 1 0,1-8 1,-1-13-355</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18.076"/>
    </inkml:context>
    <inkml:brush xml:id="br0">
      <inkml:brushProperty name="width" value="0.05" units="cm"/>
      <inkml:brushProperty name="height" value="0.05" units="cm"/>
    </inkml:brush>
  </inkml:definitions>
  <inkml:trace contextRef="#ctx0" brushRef="#br0">1 1 14603,'3'17'2257,"5"-1"-1257,11-2-448,4-1 2145,8-3-1697,4-1-320,5-8-904,3-4-528,-3-10 640,3-5-184,-6-9-153</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18.493"/>
    </inkml:context>
    <inkml:brush xml:id="br0">
      <inkml:brushProperty name="width" value="0.05" units="cm"/>
      <inkml:brushProperty name="height" value="0.05" units="cm"/>
    </inkml:brush>
  </inkml:definitions>
  <inkml:trace contextRef="#ctx0" brushRef="#br0">105 140 16748,'-20'29'2000,"-33"63"1,47-80-1686,1 0-1,1 1 0,0-1 1,0 1-1,1 0 0,1 0 1,0 0-1,1 21 0,1-31-316,0 0-1,0 0 0,1 0 1,-1 0-1,1 0 0,0 0 1,0 0-1,0-1 0,0 1 1,1 0-1,-1-1 0,1 1 1,2 3-1,-3-5-47,0 0 0,0 0 0,0-1 0,0 1 0,0 0 0,0-1 1,0 1-1,0-1 0,0 1 0,0-1 0,0 0 0,0 1 0,0-1 0,0 0 0,0 0 0,0 0 0,1 0 1,-1 0-1,0 0 0,0 0 0,0 0 0,0 0 0,0 0 0,0-1 0,1 1 0,-1-1 0,0 1 1,0 0-1,0-1 0,0 0 0,0 1 0,-1-1 0,1 1 0,0-1 0,0 0 0,0 0 0,0 0 0,-1 0 1,2 0-1,8-10-535,-1 0 0,0-1 0,-1 0 0,0 0 1,9-19-1,26-67-1722,-34 71 2030,-4 14 729,-7 30 328,1-11-605,1 0 1,-1 0-1,1 0 1,0 0-1,1 0 0,-1 0 1,1 0-1,0 0 1,1 0-1,0-1 1,-1 1-1,2 0 1,-1-1-1,4 7 1,-3-8-87,-1-1 1,1 0 0,0 0-1,0 0 1,0 0 0,0-1-1,1 1 1,-1-1-1,1 1 1,-1-1 0,1-1-1,0 1 1,0 0-1,-1-1 1,1 0 0,0 0-1,1 0 1,-1 0-1,0-1 1,0 1 0,7-1-1,-1-1 4,1 0-1,-1 0 0,0-1 0,1-1 1,-1 0-1,-1 0 0,1-1 1,0 0-1,13-8 0,-11 5-21,0-1-1,-1 0 1,1 0-1,-2-2 1,1 1-1,12-17 1,-20 23-45,-1 0 0,0-1 1,0 1-1,0-1 1,-1 1-1,3-6 1,-4 8-21,0 1 0,0-1 0,0 1 0,0-1 0,1 1 0,-1-1-1,0 1 1,0-1 0,0 1 0,0-1 0,0 1 0,0-1 0,-1 1 0,1 0 0,0-1 0,0 1 0,0-1 0,0 1 0,-1-1 0,1 1 0,0-1 0,0 1 0,-1-1 0,0 1 1,1 0 0,-1-1 0,0 1 0,1 0 0,-1 0 0,0 0 0,0 0 0,1 0 1,-1 0-1,0 0 0,0 0 0,1 0 0,-1 0 0,0 0 0,0 0 0,1 0 0,-1 1 1,0-1-1,0 0 0,0 1 0,-6 2 18,1 0 1,0 1-1,-1 0 0,1 0 0,1 1 1,-1-1-1,1 1 0,0 0 1,-8 11-1,9-12-17,0 0-1,1 1 1,0 0 0,0 0 0,1 0-1,-1 0 1,1 0 0,0 0 0,0 1-1,1-1 1,-1 1 0,1-1 0,0 7-1,1-9-2,1 0 0,-1-1 0,1 1 0,0-1 0,-1 1 0,1-1 0,0 1 0,1-1 0,-1 0 0,0 1 0,1-1 0,-1 0 0,1 0 0,0 0 0,-1 0 0,1 0 0,0-1-1,0 1 1,1 0 0,-1-1 0,0 1 0,0-1 0,1 0 0,-1 0 0,1 0 0,-1 0 0,1 0 0,4 0 0,8 2 18,1 0 1,-1-1-1,26 0 0,-30-2-16,18 1 26,0 0 0,-1-3 0,1 0 0,32-8-1,-60 10-11,0 0 0,1 0-1,-1-1 1,0 1 0,1-1-1,-1 0 1,0 1 0,0-1-1,1 0 1,-1 1 0,0-1-1,0 0 1,0 0 0,0 0-1,0 0 1,0 0 0,0 0-1,-1-1 1,1 1 0,0 0-1,0 0 1,-1 0 0,1-1-1,-1 1 1,1 0 0,-1-1-1,0 1 1,1-1 0,-1 1-1,0 0 1,0-1 0,0 1-1,0-1 1,-1-1 0,0-5 180,-1 0 0,0 0 0,0 0 0,-7-14 0,3 7-20,2 6-63,-34-99 992,33 89-1019,0-1 1,1 1-1,-2-34 1,6 52-162,0-1 0,0 1 0,-1-1 0,2 1 0,-1-1 0,0 1 0,0-1 0,0 1 0,1-1 0,-1 1 0,1 0 0,-1-1 0,1 1 0,-1 0 0,1-1 0,0 1 0,0 0 0,-1 0 0,1-1 0,0 1 0,0 0 0,0 0 0,0 0 0,1 0 0,-1 1 0,0-1 0,0 0 0,1 0 0,-1 1 0,0-1 0,1 0 0,1 0 0,5-3-1224,-7 4 1275,-1 0-22,0 0-1,1 0 0,-1 0 0,0-1 0,1 1 0,-1 0 0,1 0 0,-1 0 0,0-1 0,1 1 0,-1 0 0,0 0 0,0-1 0,1 1 0,-1 0 0,0 0 0,0-1 0,1 1 0,-1 0 0,0-1 0,0 1 0,0-1 0,0 1 0,1 0 0,-1-1 0,0 1 1,0 0-1,0-1 0,0 1 0,0-1 0,0 1 0,0 0 0,0-1 0,-3-6-870</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18.926"/>
    </inkml:context>
    <inkml:brush xml:id="br0">
      <inkml:brushProperty name="width" value="0.05" units="cm"/>
      <inkml:brushProperty name="height" value="0.05" units="cm"/>
    </inkml:brush>
  </inkml:definitions>
  <inkml:trace contextRef="#ctx0" brushRef="#br0">1 4 16347,'0'-3'1601,"5"3"-1401,8 0 344,3 3 872,0 8-1032,1 8-64</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19.346"/>
    </inkml:context>
    <inkml:brush xml:id="br0">
      <inkml:brushProperty name="width" value="0.05" units="cm"/>
      <inkml:brushProperty name="height" value="0.05" units="cm"/>
    </inkml:brush>
  </inkml:definitions>
  <inkml:trace contextRef="#ctx0" brushRef="#br0">121 236 22077,'12'-7'1213,"0"0"0,20-8 0,75-21-398,-40 13-703,-47 16-114,48-19-18,-63 24 10,1-1 0,-1 0-1,0 0 1,0-1 0,0 1 0,0-1 0,-1 0-1,0 0 1,5-6 0,-8 9 4,0 0 0,0-1 0,0 1 0,0 0 0,-1 0 1,1-1-1,0 1 0,-1 0 0,1-1 0,-1 1 0,1-1 0,-1 1 0,0 0 0,0-1 0,1 1 1,-1-1-1,0 1 0,0-1 0,0 1 0,-1-1 0,1 1 0,0-1 0,-1 1 0,1-1 0,0 1 0,-1 0 1,0-1-1,1 1 0,-1 0 0,0-1 0,0 1 0,0 0 0,1 0 0,-1 0 0,0 0 0,-1 0 1,1 0-1,0 0 0,0 0 0,0 0 0,-1 0 0,1 1 0,-2-2 0,-4-1-21,0 0 0,0 0 0,0 1 0,0 0 0,0 0 0,-1 1 0,-11-1 0,1 2 7,-1 0 0,1 1 0,0 2 0,0 0 0,0 0 0,0 2-1,1 0 1,0 1 0,0 1 0,0 0 0,-26 17 0,29-15 29,1 0 0,-1 0 0,2 2-1,-1 0 1,2 0 0,-1 1 0,1 0 0,1 1-1,1 0 1,0 1 0,0 0 0,1 0 0,-8 21 0,14-29-2,0 0 1,0 1 0,0-1-1,1 1 1,0-1 0,0 1-1,1-1 1,0 1 0,0 0-1,0-1 1,1 1 0,0 0-1,0-1 1,1 1 0,0-1-1,0 0 1,0 0 0,1 1-1,0-2 1,0 1 0,1 0-1,-1 0 1,1-1 0,0 0 0,1 0-1,-1 0 1,1-1 0,6 6-1,2-3-57,-1 0 1,1 0-1,0-1 0,1-1 0,-1 0 0,1-1 0,0 0 0,0-1 0,0-1 1,1 0-1,14-1 0,-2 0-208,1-2 0,-1-1 1,0-1-1,52-13 0,6-12-59,-6-10-110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12.721"/>
    </inkml:context>
    <inkml:brush xml:id="br0">
      <inkml:brushProperty name="width" value="0.05" units="cm"/>
      <inkml:brushProperty name="height" value="0.05" units="cm"/>
    </inkml:brush>
  </inkml:definitions>
  <inkml:trace contextRef="#ctx0" brushRef="#br0">76 82 15779,'0'0'64,"-1"-1"0,0 1 0,0-1 0,0 1 0,0 0 0,0-1 0,0 1 0,0 0 0,0 0 0,0 0 0,0-1 0,0 1 0,0 0 0,0 0 0,0 1 0,0-1 0,0 0 0,0 0 0,0 0 0,0 1 0,0-1 0,0 1 0,0-1 0,-1 1 0,-1 1 9,1 0 0,0 0 0,0 0 0,0 0 0,0 0 0,0 1 0,1-1 0,-1 0 0,-1 4 0,-1 4 52,-1 0 0,1 0 0,-4 21 0,5-16-32,0 0-1,2 1 1,0-1-1,1 18 1,0-26-27,1 1 1,0 0 0,0 0 0,1-1-1,0 1 1,0-1 0,1 0-1,0 1 1,8 12 0,-10-18-32,0 0 1,1 0-1,-1 0 1,1 0-1,0 0 1,0 0-1,-1-1 1,1 1 0,0-1-1,0 1 1,1-1-1,-1 0 1,0 1-1,0-1 1,1-1-1,-1 1 1,0 0-1,1 0 1,3 0-1,-2-1 22,-1 0 0,1-1 0,0 1 1,-1-1-1,1 0 0,0 0 0,-1 0 0,1 0 0,-1 0 0,1-1 0,5-3 0,1-2 113,1-1 0,-1 0 0,-1-1 0,1 0 0,-2 0 0,13-16-1,-11 12 20,-1 0-1,0-1 0,-1 0 1,-1 0-1,0-1 0,-1 0 1,-1 0-1,6-25 0,-24 71-26,9-8-171,0-1 1,2 1-1,0 0 1,2 0-1,0 0 1,2 0-1,8 43 1,-9-63 9,0 1 1,0 0-1,0-1 1,1 1-1,-1-1 1,1 0-1,0 1 1,0-1-1,0 0 1,0 0-1,1 0 1,-1 0-1,1-1 1,0 1-1,0-1 1,3 3-1,-3-4 11,-1 0-1,1 0 1,0 0 0,0 0-1,-1 0 1,1-1-1,0 1 1,0-1-1,0 0 1,0 0 0,-1 0-1,1 0 1,0-1-1,0 1 1,0-1-1,-1 0 1,1 1 0,0-1-1,-1 0 1,1-1-1,4-2 1,5-3 76,-1-1 0,0 0-1,0-1 1,-1 0 0,0 0 0,-1-1 0,0-1 0,9-13 0,-6 8 62,-2-2 0,0 1 0,-1-1 1,0-1-1,5-19 0,-11 27-68,0-1-1,-1 1 0,0-1 0,-1 1 1,0-1-1,-1 0 0,0 1 0,-1-1 1,-2-13-1,2 20-97,0 0 1,0 1-1,0-1 1,-1 0 0,0 1-1,0-1 1,0 1-1,0 0 1,-1-1-1,1 1 1,-1 0 0,0 1-1,-1-1 1,1 0-1,0 1 1,-1 0-1,0 0 1,0 0 0,0 0-1,0 1 1,0-1-1,-1 1 1,1 0-1,-7-2 1,9 4-81,1-1 0,-1 1 0,1 0 0,-1-1 1,1 1-1,-1 0 0,1 0 0,-1 0 0,1 0 0,-1 0 0,0 1 0,1-1 1,-1 0-1,1 1 0,-1-1 0,1 1 0,0-1 0,-1 1 0,1 0 0,-1 0 1,1 0-1,0 0 0,0 0 0,-1 0 0,0 1 0,1 0-20,-1 0-1,1 0 1,0 0 0,0 0-1,0 0 1,0 0-1,0 1 1,1-1 0,-1 0-1,1 0 1,-1 1-1,1-1 1,0 0 0,0 1-1,0-1 1,0 3-1,5 9-581</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13.527"/>
    </inkml:context>
    <inkml:brush xml:id="br0">
      <inkml:brushProperty name="width" value="0.05" units="cm"/>
      <inkml:brushProperty name="height" value="0.05" units="cm"/>
    </inkml:brush>
  </inkml:definitions>
  <inkml:trace contextRef="#ctx0" brushRef="#br0">82 103 16075,'0'0'68,"0"0"-1,0 0 1,0 1-1,0-1 0,0 0 1,1 0-1,-1 0 0,0 1 1,0-1-1,0 0 1,0 0-1,0 1 0,0-1 1,0 0-1,1 0 0,-1 0 1,0 0-1,0 1 1,0-1-1,0 0 0,1 0 1,-1 0-1,0 0 0,0 0 1,0 1-1,1-1 1,-1 0-1,0 0 0,0 0 1,1 0-1,-1 0 0,0 0 1,0 0-1,0 0 1,1 0-1,-1 0 0,0 0 1,1 0-1,13-3 1069,12-8-536,-19 6-517,0 1 0,0-1 0,-1 0 0,8-8 0,-12 11-34,0 0 1,0 0 0,0 0 0,0 0 0,0-1 0,-1 1 0,0-1-1,1 0 1,-1 1 0,0-1 0,0 0 0,0 0 0,0 1 0,-1-1-1,1-3 1,-1 5-31,0 0-1,0 0 1,0 1 0,0-1-1,0 0 1,0 1-1,0-1 1,0 0-1,-1 1 1,1-1-1,0 0 1,0 1 0,-1-1-1,1 0 1,-1 1-1,1-1 1,0 1-1,-1-1 1,1 1 0,-1-1-1,1 1 1,-1-1-1,1 1 1,-1-1-1,0 1 1,1 0-1,-1-1 1,1 1 0,-1 0-1,0 0 1,1-1-1,-1 1 1,0 0-1,0 0 1,1 0 0,-1 0-1,0 0 1,1 0-1,-1 0 1,0 0-1,1 0 1,-1 0-1,0 0 1,1 0 0,-1 1-1,0-1 1,1 0-1,-1 1 1,0-1-1,-4 2 13,1-1 1,-1 1-1,1 0 0,0 1 0,0-1 0,-5 4 0,-3 4-27,1 1 0,-1 1 0,2 0 1,0 1-1,0-1 0,1 2 0,1 0 0,0 0 0,1 0 0,0 1 1,1 0-1,1 0 0,0 0 0,2 1 0,-1 0 0,-1 28 1,5-40-4,0-1 1,0 1-1,0-1 1,1 0-1,-1 0 1,1 1-1,0-1 1,0 0-1,0 0 1,1 0-1,-1 0 1,1 0-1,-1 0 1,1 0-1,2 3 1,-2-4 0,0-1-1,0 0 1,-1 1 0,1-1 0,0 0 0,0 0 0,0 0 0,0 0-1,0-1 1,0 1 0,0 0 0,0-1 0,1 0 0,-1 1 0,0-1-1,0 0 1,0 0 0,1 0 0,-1 0 0,0-1 0,0 1 0,0 0 0,0-1-1,3-1 1,6-2 7,-1 0-1,1-1 0,-1 0 0,0-1 1,0-1-1,0 1 0,-1-1 0,11-11 1,7-9 73,29-37 0,26-52 583,-84 121-652,-21 52 26,21-53-37,1 0-1,0-1 0,0 1 1,0 0-1,0 0 0,1 0 1,0 0-1,0 0 0,0 0 1,0 0-1,0-1 0,3 9 1,-3-11 4,1 0 0,0 0 0,-1-1 0,1 1 0,0 0 0,0 0 0,-1 0 0,1-1 0,0 1 0,0-1 0,0 1 0,0 0 0,0-1 0,0 0 0,0 1 1,0-1-1,0 0 0,0 1 0,0-1 0,0 0 0,0 0 0,1 0 0,-1 0 0,0 0 0,0 0 0,0 0 0,0 0 0,0 0 0,0-1 0,0 1 0,2-1 0,37-15 162,-34 13-140,43-24 152,-39 20-139,1 1 1,0 0-1,1 0 0,-1 1 1,1 1-1,16-5 1,-26 9-42,0-1 1,-1 1-1,1 0 1,-1 0-1,1 0 1,0 0 0,-1 0-1,1 1 1,-1-1-1,1 0 1,0 1-1,-1-1 1,1 1 0,-1-1-1,1 1 1,-1 0-1,0 0 1,1-1 0,-1 1-1,0 0 1,2 2-1,0 0-3,0 1-1,0 0 0,-1 0 1,0 0-1,4 7 0,-5-8 3,-1-1 0,1 0 0,0 1 0,0-1 0,0 0 0,0 0 0,1 0-1,-1 0 1,1 0 0,-1 0 0,1 0 0,-1 0 0,1-1 0,0 1 0,0-1 0,0 1 0,0-1-1,0 0 1,0 0 0,1 0 0,-1 0 0,5 2 0,-5-4 5,1 1 0,0 0 0,-1 0 0,1-1 0,-1 0 0,1 1 0,-1-1 0,1 0 0,-1 0 0,1 0 1,-1-1-1,0 1 0,3-2 0,29-25 27,-24 19-23,6-6 3,-12 11-39,0 0 1,0 0-1,0 0 0,1 1 1,-1-1-1,1 1 0,0 0 1,0 0-1,0 1 0,8-4 1,-12 6 5,-1 0 0,0 0-1,1 0 1,-1 0 0,0 0 0,1 0 0,-1 1 0,0-1 0,1 0 0,-1 0 0,0 0 0,1 0 0,-1 0 0,0 0 0,1 1 0,-1-1 0,0 0 0,1 0 0,-1 0 0,0 1 0,0-1 0,1 0 0,-1 0 0,0 1 0,0-1 0,0 0 0,1 1 0,-1-1 0,0 0 0,0 1 0,0-1-1,0 0 1,0 1 0,1 17-480,-1-16 461,0 0 1,0 0-1,-1 0 0,1 0 0,-1-1 0,1 1 0,-1 0 0,0 0 0,0-1 0,1 1 0,-1 0 0,0-1 0,-1 1 0,1-1 0,0 1 0,-3 1 0,1-2-241</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13.900"/>
    </inkml:context>
    <inkml:brush xml:id="br0">
      <inkml:brushProperty name="width" value="0.05" units="cm"/>
      <inkml:brushProperty name="height" value="0.05" units="cm"/>
    </inkml:brush>
  </inkml:definitions>
  <inkml:trace contextRef="#ctx0" brushRef="#br0">27 16 17836,'-11'3'1344,"2"3"-1600,5-9 184,1-7 1216,7-2-1144</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3:26.189"/>
    </inkml:context>
    <inkml:brush xml:id="br0">
      <inkml:brushProperty name="width" value="0.05" units="cm"/>
      <inkml:brushProperty name="height" value="0.05" units="cm"/>
    </inkml:brush>
  </inkml:definitions>
  <inkml:trace contextRef="#ctx0" brushRef="#br0">107 0 14555,'-8'7'715,"1"0"-1,-1 0 1,1 0-1,-8 11 1,7-8-542,0 2 0,0-1 0,1 1 0,0 0 0,1 0 0,-6 18 0,12-29-166,-1 1 0,1-1 0,-1 1 0,1 0 0,0-1 0,0 1 0,0 0 0,0-1 0,0 1 0,0 0 0,0-1 0,1 1 0,-1 0 1,1-1-1,-1 1 0,1-1 0,0 1 0,-1 0 0,1-1 0,0 0 0,0 1 0,0-1 0,0 0 0,0 1 0,0-1 0,1 0 0,-1 0 0,0 0 0,0 0 0,1 0 0,-1 0 0,1 0 1,-1-1-1,1 1 0,-1 0 0,3 0 0,5 2-5,1-1 0,0 0 0,0 0 1,19 0-1,-19-2-2,30 3-16,1-1 10,53 11 1,-83-11 5,0 0 0,0 1 0,0 1 0,-1 0 1,0 0-1,1 1 0,-1 0 0,-1 1 0,16 11 1,-22-14-3,0 0 0,1 0 1,-1 1-1,0-1 1,-1 0-1,1 1 1,-1 0-1,0 0 1,1 0-1,-2 0 0,1 0 1,0 0-1,-1 0 1,0 0-1,0 1 1,0-1-1,0 0 1,-1 1-1,0-1 0,0 1 1,0-1-1,0 0 1,-1 1-1,1-1 1,-1 1-1,0-1 1,-1 0-1,1 0 0,-3 5 1,-1 1 34,-1 0 0,0 0 1,0 0-1,-1-1 0,0 0 0,-1 0 0,0-1 1,0 0-1,-1 0 0,-10 7 0,2-3 115,-1-1 0,0-1 0,-1-1-1,1-1 1,-2 0 0,1-1 0,-1-1-1,0-1 1,-33 4 0,49-9-165,0 1-1,0-1 1,0 0 0,0 0-1,0 0 1,0 0 0,0-1-1,0 0 1,0 1 0,0-2-1,0 1 1,0 0 0,0-1-1,1 1 1,-1-1 0,1 0-1,-1-1 1,1 1-1,0 0 1,-1-1 0,1 0-1,1 0 1,-1 0 0,0 0-1,1 0 1,0 0 0,-1-1-1,1 1 1,0-1 0,1 0-1,-3-7 1,0-5 73,0-1 1,1 0-1,2 0 0,-1 0 1,2 0-1,0 0 0,1 0 1,4-19-1,6-31-201</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14.952"/>
    </inkml:context>
    <inkml:brush xml:id="br0">
      <inkml:brushProperty name="width" value="0.05" units="cm"/>
      <inkml:brushProperty name="height" value="0.05" units="cm"/>
    </inkml:brush>
  </inkml:definitions>
  <inkml:trace contextRef="#ctx0" brushRef="#br0">9 1 18836,'1'0'1456,"-4"0"-1528,-1 6-576,1 1 2657,5-3-1977,5 3 48,3 2 64</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15.384"/>
    </inkml:context>
    <inkml:brush xml:id="br0">
      <inkml:brushProperty name="width" value="0.05" units="cm"/>
      <inkml:brushProperty name="height" value="0.05" units="cm"/>
    </inkml:brush>
  </inkml:definitions>
  <inkml:trace contextRef="#ctx0" brushRef="#br0">12 30 18564,'-6'21'1656,"5"-8"-1336,-2-12-440,2-1 176,3-13 96,6-8 24,0-9-296</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29.237"/>
    </inkml:context>
    <inkml:brush xml:id="br0">
      <inkml:brushProperty name="width" value="0.05" units="cm"/>
      <inkml:brushProperty name="height" value="0.05" units="cm"/>
    </inkml:brush>
  </inkml:definitions>
  <inkml:trace contextRef="#ctx0" brushRef="#br0">109 43 17476,'0'-1'33,"-2"-31"1402,-4 22-881,5 10-527,1 0-1,-1 1 1,1-1-1,-1 0 1,1 0-1,-1 0 1,1 1 0,-1-1-1,1 0 1,-1 1-1,1-1 1,-1 0-1,1 1 1,-1-1-1,1 0 1,0 1-1,-1-1 1,1 1-1,0-1 1,-1 1 0,1-1-1,0 1 1,-1-1-1,1 2 1,-7 11 185,1 0 0,1 1 0,0 0 0,1 0 0,-4 21 0,2-6-75,-9 30 145,3 1-1,3 0 0,-3 94 1,12-143-243,0-1 0,1 1 1,0 0-1,1-1 0,3 14 0,-4-23-31,-1 1-1,0-1 0,1 1 1,-1-1-1,1 0 0,0 1 1,-1-1-1,1 0 0,0 1 1,0-1-1,0 0 0,0 0 1,0 0-1,0 0 0,0 0 0,0 0 1,0 0-1,1 0 0,-1 0 1,0 0-1,1-1 0,-1 1 1,0 0-1,1-1 0,-1 1 1,1-1-1,-1 0 0,1 1 1,-1-1-1,1 0 0,-1 0 1,1 0-1,-1 0 0,1 0 0,-1-1 1,1 1-1,-1 0 0,1-1 1,-1 1-1,0-1 0,1 1 1,-1-1-1,1 0 0,-1 1 1,0-1-1,0 0 0,2-2 1,8-4 63,0-1 0,-1-1 0,0 0 0,-1 0 1,0-1-1,8-12 0,45-69 412,61-148 616,-95 178-859,-24 55-180,-3 12-45,-3 21-34,-1 1 1,-13 47 0,2-6 2,10-46 11,-1 9 23,-4 49 0,9-73-15,0 1-1,0-1 1,1 0 0,0 1-1,1-1 1,-1 0 0,2 0-1,-1 0 1,1 0 0,0-1-1,5 9 1,-7-14-3,-1-1-1,1 0 1,0 1 0,0-1 0,0 0-1,0 0 1,0 0 0,0 1 0,0-1 0,1 0-1,-1-1 1,0 1 0,1 0 0,-1 0-1,2 0 1,-2 0-40,0-1 0,-1 0 1,1 0-1,0 0 0,-1 0 0,1 0 0,0-1 0,-1 1 0,1 0 0,-1 0 1,1 0-1,0 0 0,-1-1 0,1 1 0,-1 0 0,1-1 0,0 1 0,-1 0 1,1-1-1,-1 1 0,1-1 0,-1 1 0,0-1 0,2 0 0,-1-2-118,1 0 0,0-1 0,0 1 0,-1 0 0,0-1 0,0 1-1,0-1 1,0 0 0,0 1 0,-1-1 0,1-3 0,-1-16-294,3-1-112</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29.674"/>
    </inkml:context>
    <inkml:brush xml:id="br0">
      <inkml:brushProperty name="width" value="0.05" units="cm"/>
      <inkml:brushProperty name="height" value="0.05" units="cm"/>
    </inkml:brush>
  </inkml:definitions>
  <inkml:trace contextRef="#ctx0" brushRef="#br0">58 1 19044,'-19'93'1774,"3"1"0,-6 181 1,22-269-1670,0-1 1,0 1 0,1-1-1,0 1 1,1 6 0,-1-12-86,-1 1 0,0-1 0,0 1 0,0-1 0,1 1 0,-1-1 0,0 1 1,1-1-1,-1 1 0,0-1 0,1 1 0,-1-1 0,1 1 0,-1-1 0,1 0 0,-1 1 0,1-1 0,-1 0 0,1 1 0,-1-1 1,1 0-1,0 1 0,0-1 2,0-1 0,0 1 0,0 0 0,0 0 0,0 0 0,0-1 0,0 1 0,0 0 0,0-1 0,0 1 0,0-1 0,0 1 0,0-1 0,0 0 0,0 1 0,-1-1 0,2-1 0,33-33 483,40-52 0,-29 32-278,132-157-272,-176 209-59,1 0 0,-1 0 0,0 0 1,1 0-1,-1 0 0,-1-1 0,1 1 0,-1-1 0,1 1 0,0-6 0,-2 8 83,0 1-1,0-1 0,0 0 1,0 0-1,0 1 0,0-1 1,0 0-1,-1 0 0,1 1 1,0-1-1,-1 0 0,1 1 1,0-1-1,-1 0 0,1 1 1,-1-1-1,1 1 0,-1-1 1,1 0-1,-2 0 0,0 0-1,0-1-1,0 1 1,-1 0 0,1 0-1,-1 0 1,1 0 0,-1 0-1,-3 0 1,-22-3-367</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30.076"/>
    </inkml:context>
    <inkml:brush xml:id="br0">
      <inkml:brushProperty name="width" value="0.05" units="cm"/>
      <inkml:brushProperty name="height" value="0.05" units="cm"/>
    </inkml:brush>
  </inkml:definitions>
  <inkml:trace contextRef="#ctx0" brushRef="#br0">0 1 19188,'6'38'1929,"7"-9"-1225,5 0-272,8-3 744,3-1-168,1 0-552,2-2-456,-4-2 1049,2-4-977,0-9-24,-4-4-32</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30.727"/>
    </inkml:context>
    <inkml:brush xml:id="br0">
      <inkml:brushProperty name="width" value="0.05" units="cm"/>
      <inkml:brushProperty name="height" value="0.05" units="cm"/>
    </inkml:brush>
  </inkml:definitions>
  <inkml:trace contextRef="#ctx0" brushRef="#br0">56 0 17404,'1'2'111,"0"0"0,0 0 0,0 0-1,-1-1 1,1 1 0,-1 0 0,0 0 0,1 0 0,-1 0 0,0 1 0,0-1 0,0 0 0,0 0 0,-1 0 0,1 0 0,-1 0 0,1 0 0,-1-1 0,0 1-1,-1 4 1,-2 6 227,-14 74 817,4 0 0,-3 94 0,16-162-1078,-1 34 75,2-49-132,1 1 1,-1-1 0,1 0-1,-1 1 1,1-1-1,0 0 1,0 0-1,0 0 1,1 1 0,-1-1-1,4 5 1,-3-7-6,-1 0-1,0 0 1,1 0 0,-1 0 0,1 0 0,-1-1 0,1 1 0,-1 0-1,1-1 1,-1 1 0,1-1 0,0 1 0,-1-1 0,1 0-1,0 0 1,-1 0 0,1 0 0,0 0 0,-1 0 0,1 0 0,0 0-1,-1-1 1,1 1 0,0-1 0,-1 1 0,1-1 0,-1 0-1,3-1 1,5-2 62,1-1-1,-1-1 1,9-6-1,5-6 77,-16 12-102,0 0-1,0 1 1,1 0 0,0 0 0,0 0-1,0 1 1,1 0 0,14-4-1,-22 8-47,0 0-1,0 0 0,0 0 0,0 0 0,-1 0 1,1 0-1,0 0 0,0 0 0,0 0 0,0 0 0,0 0 1,0 1-1,-1-1 0,1 0 0,0 1 0,0-1 1,0 1-1,-1-1 0,1 1 0,0-1 0,0 1 0,0 1 1,1-1-2,-1 1 0,0 0 1,0 0-1,0 0 0,0 0 1,0 0-1,0 0 0,-1 0 1,2 4-1,-1 5-6,0 0 1,0 1-1,-1 11 1,-1-14 2,-4 73-290,5-82 271,0 1 0,0-1-1,0 1 1,0-1-1,0 0 1,0 1 0,0-1-1,0 1 1,0-1-1,0 0 1,0 1 0,0-1-1,0 1 1,1-1-1,-1 0 1,0 1 0,0-1-1,0 0 1,1 1-1,-1-1 1,0 0 0,0 1-1,0-1 1,1 0-1,-1 1 1,0-1 0,1 0-1,-1 0 1,0 1-1,1-1 1,-1 0 0,0 0-1,1 0 1,-1 0-1,1 1 1,0-1 0,14-9-645,13-22 775,-28 31-89,51-73-357,-22 32 10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31.391"/>
    </inkml:context>
    <inkml:brush xml:id="br0">
      <inkml:brushProperty name="width" value="0.05" units="cm"/>
      <inkml:brushProperty name="height" value="0.05" units="cm"/>
    </inkml:brush>
  </inkml:definitions>
  <inkml:trace contextRef="#ctx0" brushRef="#br0">87 314 16315,'-8'13'1030,"-1"0"0,0-1 0,-21 21 0,0 2 1469,65-65-1973,-23 17-522,-9 10 7,0-1-1,0 1 0,0 0 1,0 0-1,8-5 0,-11 9-8,0-1-1,1 0 0,-1 0 0,0 1 0,0-1 1,1 0-1,-1 1 0,0-1 0,0 0 0,0 1 1,1-1-1,-1 1 0,0-1 0,0 0 0,0 1 1,0-1-1,0 1 0,0-1 0,0 0 1,0 1-1,0-1 0,0 1 0,0-1 0,0 0 1,0 1-1,0-1 0,0 1 0,0-1 0,-1 1 1,-1 17 15,2-18-17,-10 79 33,9-69-33,1 0 0,0 0 0,1 0 0,0 0 0,5 18 0,-6-26 3,1 0 0,-1 0-1,1-1 1,0 1 0,-1 0 0,1 0 0,0-1 0,0 1-1,0-1 1,0 1 0,1-1 0,-1 1 0,0-1-1,1 0 1,-1 0 0,0 0 0,1 0 0,0 0 0,-1 0-1,4 2 1,-3-3 5,1 1-1,0-1 0,-1 0 1,1 1-1,0-1 0,-1 0 1,1-1-1,0 1 1,-1 0-1,1-1 0,-1 0 1,1 1-1,2-2 0,6-3 27,1-1 0,-1 0 0,-1-1 0,1 0 0,9-9-1,5-6 40,-1-1 0,-1-1 0,-1-2 0,-1 0 0,-1-1-1,-2-1 1,0 0 0,-3-2 0,0 0 0,-2-1 0,-1 0-1,14-57 1,-25 86-67,8-50 55,-8 48-61,-1 0 1,0 0-1,0 0 0,0-1 1,0 1-1,-1 0 0,0 1 1,1-1-1,-1 0 1,-2-5-1,3 9 0,-1 0-1,1-1 1,0 1 0,0 0 0,0-1-1,0 1 1,-1 0 0,1 0-1,0-1 1,0 1 0,-1 0 0,1 0-1,0 0 1,-1-1 0,1 1 0,0 0-1,0 0 1,-1 0 0,1 0-1,0-1 1,-1 1 0,1 0 0,0 0-1,-1 0 1,1 0 0,0 0-1,-1 0 1,1 0 0,0 0 0,-1 0-1,1 0 1,0 0 0,-1 0 0,1 0-1,0 1 1,-1-1 0,1 0-1,0 0 1,-1 0 0,1 0 0,0 1-1,-1-1 1,1 0 0,0 0-1,0 0 1,-1 1 0,1-1 0,0 0-1,0 0 1,0 1 0,-1-1-1,1 0 1,0 1 0,-10 15-1,5-3 2,0 0 0,1 0 0,1 0 0,0 1 0,1-1 0,1 1 0,0 22 0,11 100 19,-7-110-24,-1-7 1,-1 4-5,2-1 1,0 1-1,2-1 1,0 0-1,10 24 1,-9-37-84,-5-13-11,-5-16-46,-8-6 92,-2-1 1,-1 2 0,0 0 0,-2 1 0,-36-40 0,51 61 69,-1 0 1,1 0-1,0 0 0,0 0 0,0 0 1,0 0-1,-2-5 0,4 8-11,0 0 0,0-1 0,0 1 0,0 0 0,0 0 0,0-1-1,0 1 1,0 0 0,0-1 0,0 1 0,0 0 0,0 0 0,0-1-1,0 1 1,0 0 0,1 0 0,-1-1 0,0 1 0,0 0-1,0 0 1,0-1 0,0 1 0,1 0 0,-1 0 0,0-1 0,0 1-1,0 0 1,1 0 0,-1 0 0,0 0 0,0-1 0,1 1 0,-1 0-1,21 0 87,3 4 54,5 1-602,45 2 0,-66-6 383,0-1 0,0-1 0,0 0-1,0 0 1,0 0 0,-1-1 0,1 0 0,0 0 0,-1-1 0,12-6 0,18-20-243</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32.028"/>
    </inkml:context>
    <inkml:brush xml:id="br0">
      <inkml:brushProperty name="width" value="0.05" units="cm"/>
      <inkml:brushProperty name="height" value="0.05" units="cm"/>
    </inkml:brush>
  </inkml:definitions>
  <inkml:trace contextRef="#ctx0" brushRef="#br0">1 54 17556,'8'-15'1102,"-6"11"-936,0 0 0,0 1 0,0-1 0,1 0 0,-1 1 1,1 0-1,0-1 0,-1 1 0,5-3 0,-6 6-135,-1 0-1,0 0 1,1 0-1,-1-1 1,0 1 0,1 0-1,-1 0 1,0 0-1,0 0 1,1 0-1,-1 0 1,0 0 0,1 0-1,-1 1 1,0-1-1,1 0 1,-1 0 0,0 0-1,1 0 1,-1 0-1,0 0 1,0 1-1,1-1 1,-1 0 0,0 0-1,0 0 1,1 1-1,-1-1 1,0 0 0,0 0-1,0 1 1,0-1-1,1 0 1,-1 0-1,0 1 1,0-1 0,0 0-1,0 0 1,0 1-1,0-1 1,5 16 586,-3 4-328,-1 1 0,0-1 1,-4 28-1,-11 67-100,6-57-72,2-15-54,-10 106 197,16-143-223,0-1 0,0 1 0,0 0 0,0 0 0,3 11 0,-2-16-22,-1 0 1,1 0 0,-1 0-1,1 0 1,-1 0 0,1 0-1,-1 0 1,1 0 0,0 0 0,0 0-1,-1 0 1,1 0 0,0-1-1,0 1 1,0 0 0,0-1-1,0 1 1,0-1 0,0 1-1,0-1 1,0 1 0,0-1-1,0 0 1,0 1 0,0-1-1,0 0 1,0 0 0,1 0 0,-1 0-1,0 0 1,0 0 0,0 0-1,0 0 1,2-1 0,4-1 57,0 0 0,-1 0 0,1-1 0,-1 0 0,0 0 0,0-1 0,0 1 1,0-1-1,0-1 0,-1 1 0,0-1 0,8-9 0,8-10 240,25-38 0,-37 49-217,23-33 9,-3-1 0,-1-2 0,-3-1 0,31-86 0,-52 122-1052,-10 29 153,2-4 284</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32.475"/>
    </inkml:context>
    <inkml:brush xml:id="br0">
      <inkml:brushProperty name="width" value="0.05" units="cm"/>
      <inkml:brushProperty name="height" value="0.05" units="cm"/>
    </inkml:brush>
  </inkml:definitions>
  <inkml:trace contextRef="#ctx0" brushRef="#br0">2 0 17076,'-1'30'1328,"1"-7"-1032,4 0-152,6-9 256,6-4-288,7-8-592,3-4 32,2-10 264,2-3-144,0-5-136</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32.867"/>
    </inkml:context>
    <inkml:brush xml:id="br0">
      <inkml:brushProperty name="width" value="0.05" units="cm"/>
      <inkml:brushProperty name="height" value="0.05" units="cm"/>
    </inkml:brush>
  </inkml:definitions>
  <inkml:trace contextRef="#ctx0" brushRef="#br0">40 59 17564,'-11'13'920,"6"-7"-649,0 1 0,0-1 0,1 1 0,-5 8 0,9-14-245,0-1-1,0 0 1,0 1 0,0-1 0,0 0-1,0 1 1,0-1 0,0 0-1,0 1 1,0-1 0,0 0 0,0 1-1,0-1 1,0 0 0,0 1-1,0-1 1,0 0 0,0 1 0,1-1-1,-1 0 1,0 1 0,0-1 0,0 0-1,1 0 1,-1 1 0,0-1-1,0 0 1,0 0 0,1 1 0,-1-1-1,0 0 1,1 0 0,-1 0-1,0 1 1,1-1 0,-1 0 0,0 0-1,0 0 1,1 0 0,-1 0 0,1 0-1,-1 0 1,0 0 0,1 0-1,-1 0 1,0 0 0,1 0 0,-1 0-1,0 0 1,1 0 0,-1 0-1,0 0 1,1 0 0,-1 0 0,0-1-1,22-3 407,16-9-6,51-26 0,-62 26-321,-1 1 1,2 1-1,0 1 1,41-8-1,-65 17-98,0 0-1,1 1 1,-1 0-1,0 0 1,0 0-1,1 0 1,-1 1-1,0-1 1,0 1-1,7 2 1,-9-2-7,0 0 0,0 0 1,-1 0-1,1 1 0,0-1 0,-1 0 1,1 1-1,-1-1 0,1 1 0,-1-1 0,0 1 1,0 0-1,0-1 0,0 1 0,0 0 1,0 0-1,0 0 0,0 0 0,-1 0 1,1 0-1,-1 0 0,1 0 0,-1 2 1,1 4-12,-1-5 25,0 0 0,1-1 0,-1 1 1,1 0-1,-1 0 0,1-1 0,2 6 1,-3-8-5,1 1 0,0-1-1,-1 1 1,1-1 0,-1 1 0,1-1 0,-1 1 0,1-1 0,0 0 0,0 1 0,-1-1 0,1 0 0,0 1 0,-1-1 0,1 0 0,0 0 0,0 0 0,-1 0 0,1 0 0,0 1 0,0-1 0,0-1 0,-1 1 0,1 0 0,0 0 0,0 0 0,-1 0 0,1-1 0,0 1 0,-1 0 0,1 0 0,0-1 0,-1 1 0,2-2 0,12-5 133,0-1 1,13-11 0,27-15 107,-49 32-251,0-1 1,0 1-1,0 0 0,0 1 1,0-1-1,1 1 0,-1 0 1,11-1-1,-13 3-10,-1-1 1,0 0-1,0 1 0,0-1 0,0 1 1,1-1-1,-1 1 0,0 0 0,0 0 1,0 0-1,0 0 0,-1 1 0,1-1 1,0 0-1,0 1 0,-1-1 0,1 1 1,-1 0-1,1-1 0,-1 1 0,0 0 1,0 0-1,0 0 0,0 0 0,0 0 1,1 3-1,13 19-72,-14-23 76,0 0 0,0 0 0,0-1 0,1 1 0,-1 0-1,0 0 1,0-1 0,0 1 0,0-1 0,1 1 0,-1-1 0,0 0 0,1 1 0,-1-1 0,0 0 0,1 0 0,-1 0 0,0 0 0,1 0 0,-1 0 0,0 0 0,1 0 0,-1-1 0,0 1 0,2-1-1,37-17-858,-18 7 478,-15 9 122</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3:26.607"/>
    </inkml:context>
    <inkml:brush xml:id="br0">
      <inkml:brushProperty name="width" value="0.05" units="cm"/>
      <inkml:brushProperty name="height" value="0.05" units="cm"/>
    </inkml:brush>
  </inkml:definitions>
  <inkml:trace contextRef="#ctx0" brushRef="#br0">0 38 16756,'12'-4'1672,"-6"4"-1104,-2-1-248,10 1 776,6 0-239,10-2-417,3 1-312,12-1-808,1-2-265,7 0 761,0-4-176,-2-3-152</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33.296"/>
    </inkml:context>
    <inkml:brush xml:id="br0">
      <inkml:brushProperty name="width" value="0.05" units="cm"/>
      <inkml:brushProperty name="height" value="0.05" units="cm"/>
    </inkml:brush>
  </inkml:definitions>
  <inkml:trace contextRef="#ctx0" brushRef="#br0">5 1 16315,'3'32'1380,"0"1"0,-2-1-1,-5 49 1,1-6-417,1-16-466,0-24-263,2 1 1,6 54-1,-6-89-230,0 1 0,0-1 0,0 1 0,0 0 0,1-1 0,-1 1-1,1-1 1,-1 0 0,1 1 0,-1-1 0,1 1 0,0-1 0,0 0 0,0 1 0,0-1 0,0 0 0,0 0-1,0 0 1,0 0 0,0 0 0,0 0 0,1 0 0,-1 0 0,3 1 0,-3-2-3,1 0 0,0 0 0,0 0 0,-1 0 0,1-1 1,0 1-1,0-1 0,-1 1 0,1-1 0,0 0 0,-1 1 0,1-1 1,-1 0-1,1 0 0,-1 0 0,1 0 0,-1-1 0,0 1 0,1 0 1,-1 0-1,1-3 0,11-10 0,-2-1 0,1-1 0,-2 0 0,14-28 0,26-74-28,-41 97 19,13-44-21,-15 42 3,1 1 0,1-1 0,1 2 0,17-30-1,-26 50 23,0 0-1,0-1 0,0 1 0,0 0 0,0 0 1,0 0-1,0-1 0,0 1 0,1 0 0,-1 1 0,0-1 1,0 0-1,1 0 0,-1 0 0,1 1 0,-1-1 1,1 1-1,-1-1 0,1 1 0,-1 0 0,1-1 0,-1 1 1,1 0-1,-1 0 0,1 0 0,0 0 0,-1 1 1,1-1-1,-1 0 0,1 0 0,-1 1 0,1-1 1,-1 1-1,1 0 0,-1-1 0,0 1 0,1 0 0,-1 0 1,0 0-1,0 0 0,2 2 0,1 0-1,-1 0 0,0 0-1,0 0 1,0 1 0,-1-1 0,1 1-1,-1 0 1,0 0 0,0 0 0,0 0-1,-1 0 1,1 0 0,-1 1 0,1 4-1,-2-3 30,0 0 0,-1-1 0,1 1-1,-1 0 1,0-1 0,-1 1 0,1 0 0,-1-1-1,0 0 1,-1 1 0,1-1 0,-1 0-1,0 0 1,0-1 0,-1 1 0,1 0-1,-1-1 1,0 0 0,0 0 0,-9 6 0,7-5-75,0 0 1,-1-1-1,1 0 1,-1-1-1,1 1 1,-1-1-1,0-1 1,0 1-1,-1-1 1,1 0-1,0-1 1,-1 0-1,1 0 1,-1 0-1,-10-1 1,17 0 36,-1 0-1,1 0 1,0-1 0,0 1-1,-1 0 1,1 0 0,0-1-1,0 1 1,0-1 0,0 1-1,-1-1 1,1 1 0,0-1-1,0 0 1,0 1 0,0-1-1,0 0 1,0 0 0,1 0-1,-1 0 1,0 0 0,0 0-1,0 0 1,1 0 0,-1 0-1,1 0 1,-2-2 0,6-22-272</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33.999"/>
    </inkml:context>
    <inkml:brush xml:id="br0">
      <inkml:brushProperty name="width" value="0.05" units="cm"/>
      <inkml:brushProperty name="height" value="0.05" units="cm"/>
    </inkml:brush>
  </inkml:definitions>
  <inkml:trace contextRef="#ctx0" brushRef="#br0">1 1 20836,'1'5'2073,"-1"3"-1577,-1-4-240,5 2 912,6-3-664,3-1-368,1-3-1600,-1-2 1400,-5-3-280,-1-1-120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34.568"/>
    </inkml:context>
    <inkml:brush xml:id="br0">
      <inkml:brushProperty name="width" value="0.05" units="cm"/>
      <inkml:brushProperty name="height" value="0.05" units="cm"/>
    </inkml:brush>
  </inkml:definitions>
  <inkml:trace contextRef="#ctx0" brushRef="#br0">46 0 17764,'-5'21'562,"1"-1"0,0 1-1,2 0 1,0 29 0,-1-1 39,-7 54-87,1-18 2,3 98 0,6-181-493,0 0 0,0 0 0,0 0 0,0-1 0,0 1 0,1 0 1,-1 0-1,1 0 0,-1 0 0,1 0 0,0 0 0,0 0 1,-1-1-1,1 1 0,0 0 0,1-1 0,-1 1 0,0-1 1,2 3-1,-1-4-1,-1 1 0,0-1 1,1 1-1,-1-1 0,0 0 0,1 1 1,-1-1-1,1 0 0,-1 0 1,0 0-1,1 0 0,-1 0 1,1 0-1,-1-1 0,0 1 0,1 0 1,-1-1-1,0 1 0,1-1 1,1 0-1,7-5 100,0 0 1,0-1-1,0 0 0,15-14 1,-24 20-118,52-52 375,-2-2 1,-3-2-1,50-78 1,-96 132-395,51-77 105,-45 68-421,-2-1 0,1 0-1,-2 0 1,6-19 0,-10 30 120,-1 1 1,1 0 0,-1 0-1,0 0 1,0-1-1,0 1 1,0 0 0,0 0-1,0-1 1,0 1-1,0 0 1,-1-2-1,1 2 158,0 1-1,-1-1 0,1 1 0,0 0 0,-1-1 0,1 1 1,-1 0-1,1 0 0,-1-1 0,1 1 0,-1 0 1,1 0-1,-1-1 0,1 1 0,-1 0 0,1 0 0,-1 0 1,1 0-1,-1 0 0,0 0 0,1 0 0,-1 0 0,0 0 1,-13 0-1034</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34.986"/>
    </inkml:context>
    <inkml:brush xml:id="br0">
      <inkml:brushProperty name="width" value="0.05" units="cm"/>
      <inkml:brushProperty name="height" value="0.05" units="cm"/>
    </inkml:brush>
  </inkml:definitions>
  <inkml:trace contextRef="#ctx0" brushRef="#br0">0 0 12771,'7'44'1880,"5"-6"-1104,1-11-360,2-4 1841,11-7-1769,3-5-328,2-8-528,4-3 376,-2-10-224,-2 0-96</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35.416"/>
    </inkml:context>
    <inkml:brush xml:id="br0">
      <inkml:brushProperty name="width" value="0.05" units="cm"/>
      <inkml:brushProperty name="height" value="0.05" units="cm"/>
    </inkml:brush>
  </inkml:definitions>
  <inkml:trace contextRef="#ctx0" brushRef="#br0">82 58 16484,'-22'27'1534,"14"-19"-1223,0 1 0,1 0 1,1 0-1,-1 0 0,1 1 1,1 0-1,-5 11 0,10-20-274,-1 0-1,1 0 0,0 0 0,-1 0 0,1 0 1,0 0-1,0 0 0,-1 0 0,1 0 0,0 0 1,0 0-1,0 0 0,0 0 0,0 0 0,1 0 0,-1 0 1,0 0-1,0 0 0,1 0 0,-1 0 0,0 0 1,1-1-1,-1 1 0,1 0 0,0 0 0,-1 0 1,1 0-1,1 1 0,-1-2 14,1 1-1,0 0 1,0-1 0,0 1-1,-1-1 1,1 1 0,0-1 0,0 0-1,0 0 1,0 0 0,0 0-1,0 0 1,-1 0 0,3-1-1,7-1 159,-1-1-1,0 0 0,0-1 0,13-6 1,-10 3 62,1-1 0,-1-1 0,-1 0 0,12-11 0,-19 15-178,0 0 0,0 0 0,0 0 0,-1-1 0,0 1 0,0-1 0,0 0 0,-1-1 0,0 1 0,0-1 0,2-7 0,-5 13-89,1 0 0,-1-1 0,0 1 1,0 0-1,0 0 0,1-1 1,-1 1-1,0 0 0,-1 0 0,1-1 1,0 1-1,0 0 0,0 0 1,-1-1-1,1 1 0,-1 0 0,1 0 1,-1-2-1,0 3-24,0-1 1,1 0-1,-1 1 1,0-1-1,0 1 0,1-1 1,-1 1-1,0-1 1,0 1-1,0-1 0,0 1 1,1 0-1,-1 0 1,0-1-1,0 1 0,0 0 1,0 0-1,0 0 1,-1 0-1,-1 0-111,0 0-1,0 1 1,0-1 0,0 1 0,0 0 0,0 0-1,0 0 1,1 0 0,-1 0 0,0 1 0,1-1-1,-1 1 1,-2 2 0,3-3-74,1 0 0,0 1 1,-1-1-1,1 0 0,0 1 0,0-1 0,0 1 0,0 0 1,0-1-1,0 1 0,1 0 0,-1-1 0,0 4 0,1-4 141,0 0 0,0-1 0,0 1 0,0 0 0,0 0 0,0 0 1,0 0-1,1-1 0,-1 1 0,0 0 0,1 0 0,-1 0 0,0-1 0,1 1 0,-1 0 0,1-1 0,-1 1 0,1 0 0,0-1 0,-1 1 0,1-1 0,0 1 0,-1-1 0,1 1 0,0-1 0,-1 1 0,1-1 0,0 0 0,0 1 0,0-1 0,1 1 0,22 4-955</inkml:trace>
  <inkml:trace contextRef="#ctx0" brushRef="#br0" timeOffset="1">460 1 15379,'-26'10'1443,"0"1"0,1 2-1,-44 28 1,67-39-1322,-1-1-36,1 1 0,0-1 0,-1 1 0,1 0 0,0-1 0,0 1 0,0 0 0,1 0-1,-1 0 1,0 0 0,1 0 0,-1 1 0,1-1 0,-2 4 0,3-5-80,0-1 0,0 0 1,0 0-1,0 0 0,0 1 1,0-1-1,0 0 0,0 0 0,0 1 1,1-1-1,-1 0 0,0 0 1,0 0-1,0 1 0,0-1 0,0 0 1,1 0-1,-1 0 0,0 0 1,0 1-1,0-1 0,0 0 0,1 0 1,-1 0-1,0 0 0,0 0 1,1 0-1,-1 0 0,0 0 0,0 0 1,0 1-1,1-1 0,-1 0 1,0 0-1,0 0 0,1 0 0,-1 0 1,0 0-1,0 0 0,1-1 1,-1 1-1,0 0 0,0 0 0,0 0 1,1 0-1,-1 0 0,15-4 8,-11 3-3,35-11-279,46-6 1,-75 16 115,1 0 0,0 1 0,0 1 1,0 0-1,1 0 0,-1 1 0,-1 1 0,1-1 0,15 6 0,-25-7 140,0 0-1,0 1 1,0-1 0,1 0 0,-1 1-1,0-1 1,0 1 0,0-1 0,0 1-1,-1-1 1,1 1 0,0 0 0,0-1-1,0 1 1,0 0 0,-1 0 0,1 0-1,0 0 1,-1-1 0,1 1 0,-1 0-1,1 0 1,-1 0 0,1 0 0,-1 0-1,1 1 1,-1-1 0,0 0 0,0 0-1,0 0 1,0 0 0,0 0 0,0 0-1,0 0 1,0 0 0,0 1 0,0-1 0,0 0-1,-1 0 1,1 0 0,-1 0 0,1 0-1,0 0 1,-2 1 0,-1 3 55,0-1 0,0 1 1,-1-1-1,1 0 0,-1-1 1,0 1-1,-7 4 0,-1 1 50,-2 0 0,1-1 0,-1-1 0,-16 7 0,26-12-77,-1-1-1,1 1 1,-1-1-1,1 1 0,-1-2 1,0 1-1,0 0 1,0-1-1,1 0 1,-1 0-1,0 0 1,0-1-1,0 1 1,1-1-1,-1 0 1,0-1-1,-5-2 1,8 4-21,1-1 1,0 0 0,0 0-1,0 1 1,0-1 0,0 0-1,0 0 1,0 0 0,0 0-1,0-1 1,0 1 0,-1-1-1,-3-21-125</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35.929"/>
    </inkml:context>
    <inkml:brush xml:id="br0">
      <inkml:brushProperty name="width" value="0.05" units="cm"/>
      <inkml:brushProperty name="height" value="0.05" units="cm"/>
    </inkml:brush>
  </inkml:definitions>
  <inkml:trace contextRef="#ctx0" brushRef="#br0">63 1 16908,'-27'170'3575,"1"-12"-1921,21-117-1385,2 0-1,1 1 1,3-1 0,9 72 0,-9-109-254,0 0 1,0 0-1,0 0 1,0 0-1,1-1 1,0 1-1,2 4 0,-3-8-12,-1 1 0,1-1-1,-1 1 1,0-1-1,1 1 1,-1-1-1,1 1 1,0-1-1,-1 1 1,1-1-1,-1 0 1,1 1-1,-1-1 1,1 0 0,0 1-1,-1-1 1,1 0-1,0 0 1,-1 0-1,1 0 1,0 0-1,0 0 1,-1 0-1,1 0 1,0 0 0,-1 0-1,1 0 1,0 0-1,-1 0 1,1 0-1,0-1 1,-1 1-1,1 0 1,0 0-1,-1-1 1,1 1 0,-1-1-1,1 1 1,-1 0-1,1-1 1,-1 1-1,1-1 1,-1 1-1,1-1 1,-1 0-1,1 1 1,-1-1-1,1 0 1,2-3-2,0-1-1,-1 1 0,1-1 1,-1 1-1,0-1 1,0 0-1,0 0 1,1-8-1,6-45-70,-6 35 17,-1 11 13,4-41-113,-6 50 125,0 0 0,0 0 0,0 0-1,-1 0 1,1 0 0,-1 0 0,1 0-1,-1 0 1,0 0 0,0 0 0,0 0 0,-1 0-1,-1-3 1,3 6 24,0 0-1,0 0 0,0-1 0,0 1 1,0 0-1,0 0 0,-1 0 0,1 0 1,0 0-1,0-1 0,0 1 0,0 0 1,0 0-1,0 0 0,0 0 0,0 0 1,-1 0-1,1 0 0,0-1 0,0 1 1,0 0-1,0 0 0,0 0 1,-1 0-1,1 0 0,0 0 0,0 0 1,0 0-1,0 0 0,-1 0 0,1 0 1,0 0-1,0 0 0,0 0 0,0 0 1,-1 0-1,1 0 0,0 0 0,0 0 1,0 0-1,0 0 0,0 0 1,-1 0-1,1 0 0,0 1 0,0-1 1,0 0-1,0 0 0,0 0 0,-1 0 1,-1 12-137,5 16 0,-3-26 138,1 1 0,0-1 0,0 1 0,0-1 0,0 1 0,0-1 0,1 0 0,-1 0 0,1 1 0,-1-1 0,1 0-1,0 0 1,0-1 0,0 1 0,0 0 0,0-1 0,0 1 0,1-1 0,-1 0 0,0 1 0,1-1 0,-1 0-1,1 0 1,-1-1 0,1 1 0,0-1 0,-1 1 0,1-1 0,-1 0 0,1 0 0,0 0 0,-1 0 0,4-1-1,2 0 28,-1 0-1,1-1 0,-1 0 0,1 0 1,-1-1-1,0 0 0,0 0 0,0-1 1,0 1-1,7-7 0,-5 3 32,-1 0 1,0 0-1,-1-1 0,1 0 0,-2 0 0,1 0 0,8-16 1,-15 24-56,0 0 1,0 0 0,0 0 0,0 0 0,0 0 0,0 0-1,0 0 1,0 0 0,0 0 0,0 0 0,0 0 0,-1 0 0,1 0-1,0 0 1,0 0 0,0 0 0,0-1 0,0 1 0,0 0-1,0 0 1,0 0 0,0 0 0,0 0 0,0 0 0,0 0-1,0 0 1,0 0 0,0 0 0,0 0 0,0 0 0,-1 0 0,1 0-1,0 0 1,0 0 0,0-1 0,0 1 0,0 0 0,0 0-1,0 0 1,0 0 0,0 0 0,0 0 0,0 0 0,0 0-1,0 0 1,0 0 0,0 0 0,0 0 0,0-1 0,0 1 0,0 0-1,1 0 1,-1 0 0,0 0 0,0 0 0,0 0 0,0 0-1,0 0 1,0 0 0,0 0 0,0 0 0,0 0 0,0 0-1,-5 3 15,-1 4 1,0 0 0,1 1 0,0 0 1,1-1-1,0 2 0,0-1 1,0 0-1,1 1 0,1-1 1,-1 1-1,1 0 0,1 0 0,-1 14 1,2-21-7,0 0 1,0-1 0,0 1-1,0 0 1,0 0-1,1 0 1,-1 0 0,1-1-1,-1 1 1,1 0 0,0 0-1,0-1 1,0 1-1,0 0 1,0-1 0,0 1-1,0-1 1,1 0 0,1 3-1,0-2 9,0-1-1,0 1 1,0-1 0,0 1-1,0-1 1,0 0-1,0 0 1,0-1-1,0 1 1,6 0 0,5-1 40,0 0 1,0-1 0,0-1 0,17-3 0,6-4 55,38-16 1,-48 16-137,0 0 0,0 1 0,41-5 0,-67 13 14,0 0 0,1 0 1,-1-1-1,1 1 0,-1 0 1,0 0-1,1 1 0,-1-1 1,0 0-1,1 0 0,-1 1 1,0-1-1,1 0 0,-1 1 1,0 0-1,1-1 0,-1 1 1,0 0-1,0-1 0,0 1 1,1 1-1,0 0-4,-1 0 1,0 0-1,0 0 1,0 1-1,0-1 1,-1 0-1,1 0 1,-1 1-1,1 2 1,6 21-1,-2-20-1440,-4-3 1167</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36.614"/>
    </inkml:context>
    <inkml:brush xml:id="br0">
      <inkml:brushProperty name="width" value="0.05" units="cm"/>
      <inkml:brushProperty name="height" value="0.05" units="cm"/>
    </inkml:brush>
  </inkml:definitions>
  <inkml:trace contextRef="#ctx0" brushRef="#br0">63 63 16428,'-4'2'591,"1"0"0,-1 1 1,1-1-1,0 1 0,0 0 1,-5 6-1,3-1-399,0 0 0,1 0 1,0 0-1,1 1 0,0 0 0,0 0 0,1-1 0,0 1 0,1 1 1,0-1-1,0 0 0,1 16 0,1-20-184,-1 0 0,1 1 0,0-1 0,0 0-1,1 0 1,0 0 0,0 0 0,0 0 0,0 0 0,4 5 0,-4-7 12,1 0 0,-1-1 0,1 1 0,-1 0 0,1-1 0,0 0 0,0 0 0,0 0 0,0 0 0,0 0 0,1 0 0,-1-1 0,0 1 0,1-1 0,6 1 0,-3 0 28,-1-2 0,0 1 1,1 0-1,-1-1 1,0 0-1,1-1 0,-1 0 1,1 0-1,-1 0 0,0 0 1,0-1-1,0 0 0,0-1 1,8-3-1,-6 1 28,-1 0 0,0 0 0,0 0 1,0-1-1,-1 0 0,0-1 0,0 1 0,0-1 0,7-13 0,-6 9-22,-1-1 0,0 0 1,-1-1-1,0 1 0,-1-1 0,0 0 0,-1 0 0,-1 0 0,0 0 1,-1-1-1,0 1 0,-1 0 0,-3-26 0,3 37-56,0 1 1,0 0-1,-1-1 0,1 1 1,-1 0-1,1-1 0,-1 1 0,1 0 1,-1-1-1,0 1 0,-1-2 1,2 3-2,0 0 1,-1-1-1,1 1 1,0 0-1,-1 0 1,1 0 0,0-1-1,-1 1 1,1 0-1,0 0 1,-1 0 0,1 0-1,0 0 1,-1 0-1,1 0 1,-1 0-1,1 0 1,0 0 0,-1 0-1,1 0 1,-1 0-1,1 0 1,0 0-1,-1 0 1,1 0 0,0 0-1,-1 1 1,-1 0-7,0 0 0,0 1 0,1-1 0,-1 1 0,1-1 0,-1 1 0,1 0 0,0 0 0,-1-1 0,1 1 1,0 0-1,0 0 0,-1 3 0,-4 11-86,0 0 0,-4 17 0,9-29-13,0 1 1,0-1-1,0 1 1,1-1-1,0 1 1,-1-1 0,2 1-1,-1-1 1,0 1-1,1-1 1,0 0 0,3 8-1,-4-11 19,1 0 0,-1 0 0,1 0 0,-1-1 0,1 1 0,0 0 0,-1 0 0,1-1 0,0 1 0,0 0 0,-1-1 0,1 1 0,0-1 0,0 1 0,0-1 0,0 1-1,0-1 1,0 0 0,0 1 0,0-1 0,0 0 0,0 0 0,0 0 0,0 1 0,0-1 0,0-1 0,0 1 0,0 0 0,0 0 0,0 0 0,0 0 0,0-1 0,0 1 0,0 0 0,1-1 0,3-1-288,-1-1 0,1 1 1,0-1-1,0 0 1,4-3-1,14-13-630,1 0-211</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37.293"/>
    </inkml:context>
    <inkml:brush xml:id="br0">
      <inkml:brushProperty name="width" value="0.05" units="cm"/>
      <inkml:brushProperty name="height" value="0.05" units="cm"/>
    </inkml:brush>
  </inkml:definitions>
  <inkml:trace contextRef="#ctx0" brushRef="#br0">101 195 12667,'2'0'233,"-1"-1"0,0 1 0,0-1-1,0 1 1,0-1 0,0 1 0,0-1 0,0 0 0,0 1 0,-1-1 0,1 0 0,0 0 0,0 0 0,-1 0 0,1 0 0,0 0 0,-1 0 0,1 0-1,-1 0 1,2-2 0,0-8 1543,-2 10-1747,0 1 0,0 0-1,0 0 1,0 0 0,0 0 0,0 0-1,0-1 1,0 1 0,0 0 0,0 0-1,0 0 1,0 0 0,0 0 0,0-1-1,0 1 1,-1 0 0,1 0 0,0 0-1,0 0 1,0 0 0,0 0 0,0 0-1,0 0 1,0-1 0,-1 1 0,1 0-1,0 0 1,0 0 0,0 0 0,0 0-1,0 0 1,0 0 0,-1 0 0,1 0 0,0 0-1,0 0 1,0 0 0,0 0 0,-1 0-1,1 0 1,0 0 0,0 0 0,0 0-1,0 0 1,0 0 0,-1 0 0,1 0-1,0 0 1,1 0-11,-1 0 0,1 0 0,0 0 0,-1 0-1,1 0 1,0 0 0,-1 0 0,1 0 0,0 0 0,-1 0 0,1 0 0,0 0 0,-1 0-1,1 1 1,0-1 0,-1 0 0,1 1 0,0-1 0,-1 0 0,1 1 0,-1-1-1,1 1 1,-1-1 0,1 0 0,-1 1 0,1-1 0,-1 1 0,1 0 0,-1-1-1,0 1 1,1-1 0,-1 1 0,0 0 0,0-1 0,1 1 0,-1 0 0,0-1 0,0 1-1,0 0 1,0-1 0,0 1 0,0 0 0,0-1 0,0 1 0,0 0 0,0-1-1,0 1 1,0 0 0,-1-1 0,1 1 0,0 0 0,0-1 0,-1 1 0,1-1 0,0 1-1,-1 0 1,1-1 0,-1 1 0,-40 40 659,29-30-415,0 0 1,0 1 0,1 1-1,1 0 1,0 0 0,-11 21-1,20-33-245,1 0 0,-1 0-1,1-1 1,0 1 0,-1 0 0,1 0-1,0-1 1,0 1 0,0 0 0,-1 0-1,1 0 1,0-1 0,0 1 0,0 0-1,0 0 1,0 0 0,0 0 0,1-1 0,-1 1-1,0 1 1,1-1-11,-1-1 0,1 0 0,-1 0 1,1 1-1,-1-1 0,1 0 0,-1 0 0,1 0 0,-1 1 1,1-1-1,-1 0 0,1 0 0,-1 0 0,1 0 0,-1 0 0,1 0 1,-1 0-1,1 0 0,-1-1 0,1 1 0,-1 0 0,1 0 0,0 0 1,35-17 37,-32 15-32,35-21 21,-21 11-26,1 1 1,0 1 0,1 1 0,0 1-1,0 0 1,31-6 0,-49 13-9,1 1-1,-1 0 1,1 0-1,-1 0 1,1 0 0,-1 0-1,1 0 1,-1 1 0,0-1-1,1 1 1,-1-1-1,1 1 1,-1 0 0,0 0-1,0 0 1,0 0-1,1 1 1,-1-1 0,0 1-1,0-1 1,-1 1-1,1-1 1,2 3 0,-3-2 4,-1 0 0,1-1 0,0 1 0,0-1 0,-1 1 0,1 0 0,-1 0 1,0-1-1,1 1 0,-1 0 0,0 0 0,0 0 0,0-1 0,0 1 0,0 0 0,-1 0 1,1-1-1,-1 1 0,1 0 0,-1 0 0,1-1 0,-1 1 0,0-1 0,0 1 0,0-1 1,0 1-1,0-1 0,0 1 0,0-1 0,0 0 0,-1 1 0,0 0 0,1-2 7,1 0 0,0 0 0,0 1 0,0-1 0,0 0 0,0 0 0,0 0 0,0 0 0,-1 1 0,1-1 0,0 0 0,0 0 0,0 0 0,0 0 0,-1 0 0,1 0 0,0 0 0,0 0 0,0 0 0,0 1 0,-1-1 0,1 0 0,0 0 0,0 0 0,0 0 0,-1 0 0,1 0 1,0 0-1,0 0 0,0 0 0,-1 0 0,1 0 0,0-1 0,0 1 0,0 0 0,0 0 0,-1 0 0,1 0 0,0 0 0,0 0 0,-2-10 208,3-14 49,-1 24-266,11-215 373,-11 214-428,0-1 0,0 0 0,0 1 0,0-1 0,0 1 0,1-1 0,-1 0 0,0 1 0,1-1 0,-1 0-1,1 1 1,0-1 0,0-1 0,0 3-69,0-1 0,0 0 0,0 1-1,0-1 1,0 1 0,0-1 0,0 1 0,0 0 0,0-1-1,0 1 1,0 0 0,1 0 0,-1 0 0,0-1 0,0 1-1,0 0 1,0 1 0,0-1 0,2 0 0,5 0-328,-1 0 0,1-1 0,-1 0 0,1 0 0,-1 0 0,0-1 0,0-1 0,0 1 1,12-7-1,23-11-824</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37.949"/>
    </inkml:context>
    <inkml:brush xml:id="br0">
      <inkml:brushProperty name="width" value="0.05" units="cm"/>
      <inkml:brushProperty name="height" value="0.05" units="cm"/>
    </inkml:brush>
  </inkml:definitions>
  <inkml:trace contextRef="#ctx0" brushRef="#br0">87 0 14707,'-9'15'487,"0"1"-1,1 0 1,0 0-1,2 1 0,-8 27 1,5-5 642,-6 55 0,11-65-867,1 0-1,2 1 1,1-1 0,1 1-1,2-1 1,7 39-1,-9-65-229,0 0 0,0 1 0,1-1 0,-1 0 0,1 0 0,0 0 0,-1 0 0,5 5 0,-5-7-24,-1-1 1,0 0 0,1 1-1,-1-1 1,0 0 0,1 0-1,-1 1 1,1-1 0,-1 0-1,0 0 1,1 0-1,-1 1 1,1-1 0,-1 0-1,1 0 1,-1 0 0,1 0-1,-1 0 1,1 0 0,-1 0-1,1 0 1,-1 0-1,0 0 1,1 0 0,-1 0-1,1 0 1,0-1 2,0 0 0,0 0 1,0 0-1,0 1 0,0-1 0,0 0 1,0 0-1,-1 0 0,1 0 0,0-1 0,-1 1 1,1 0-1,-1 0 0,1 0 0,-1-2 0,5-11-14,-1-1 0,0 1 0,-1-1 0,-1 0 0,0-1 0,-2 1 0,1 0 0,-2 0 0,-3-24 0,-2 26-125,6 12 125,-1 1-1,1 0 1,0 0-1,0 0 1,0 0-1,-1 0 1,1 0 0,0 0-1,0 0 1,-1 0-1,1 0 1,0 0-1,0 0 1,-1 0-1,1 0 1,0 0-1,0 0 1,0 0 0,-1 0-1,1 0 1,0 0-1,0 0 1,-1 0-1,1 1 1,0-1-1,0 0 1,0 0-1,-1 0 1,1 0-1,0 0 1,0 1 0,0-1-1,-2 1-4,1 1-1,0 0 1,0-1 0,0 1 0,1-1-1,-1 1 1,0 0 0,1 0-1,-1-1 1,1 1 0,-1 4-1,0-1 8,1 1 0,0 0 0,0-1 0,1 1 0,-1 0 0,1-1-1,0 1 1,1-1 0,-1 1 0,1-1 0,0 0 0,1 0 0,-1 0-1,7 9 1,-7-11 24,1 0-1,-1-1 1,1 1-1,-1-1 0,1 1 1,0-1-1,0 0 1,0 0-1,0-1 1,1 1-1,-1-1 1,0 1-1,1-1 1,-1 0-1,1 0 0,-1 0 1,1-1-1,0 0 1,-1 1-1,1-1 1,-1 0-1,1-1 1,0 1-1,4-2 1,0 0 57,0 0 0,0-1 1,0 0-1,0 0 1,-1-1-1,0 0 1,0 0-1,0-1 1,0 0-1,-1 0 1,8-8-1,-9 8-30,-1 0 0,1 0 0,-1 0 0,0 0 0,0-1 0,-1 0 0,0 1 0,0-1 0,0-1 0,-1 1 0,0 0 0,0 0 0,0-1 0,0-8 0,-2 15-51,0 0 1,0-1 0,1 1 0,-1 0 0,0-1 0,0 1 0,0 0 0,0 0 0,0-1 0,-1 1 0,1 0 0,0-1 0,0 1 0,0 0 0,0 0 0,0-1 0,0 1 0,0 0 0,0 0 0,-1-1 0,1 1 0,0 0 0,0 0-1,0-1 1,0 1 0,-1 0 0,1 0 0,0 0 0,0-1 0,-1 1 0,1 0 0,0 0 0,0 0 0,-1 0 0,1 0 0,0 0 0,-1 0 0,1-1 0,0 1 0,0 0 0,-1 0 0,1 0 0,0 0 0,-1 0 0,1 0-1,0 0 1,0 0 0,-1 1 0,1-1 0,0 0 0,-1 0 0,1 0 0,0 0 0,0 0 0,-1 0 0,1 0 0,0 1 0,0-1 0,0 0 0,-1 0 0,1 0 0,0 1 0,0-1 0,-1 1 0,-14 12-32,5-1 21,1 1 1,1 0 0,0 1-1,1 0 1,0 0-1,1 0 1,1 1 0,0 0-1,-4 28 1,8-41 17,1 1 1,0-1-1,-1 1 0,1-1 1,0 1-1,0-1 0,0 1 1,1-1-1,-1 0 0,0 1 1,1-1-1,0 1 0,-1-1 1,1 0-1,0 1 0,0-1 1,2 3-1,-1-4 5,0 1 0,-1-1 0,1 0 0,0 0 0,-1 0 0,1 0 0,0 0 0,0 0 0,0-1-1,0 1 1,0-1 0,0 1 0,0-1 0,0 0 0,0 1 0,0-1 0,0 0 0,0 0 0,0-1 0,0 1 0,3-1 0,7-2 36,1 0 1,0 0 0,-1-2-1,0 1 1,1-2 0,-2 1 0,1-2-1,15-11 1,82-70 233,-103 83-268,41-38-28,-47 43 12,0 0 1,0-1-1,0 1 1,0 0 0,1 0-1,-1 0 1,0-1-1,0 1 1,0 0 0,0 0-1,1 0 1,-1 0-1,0 0 1,0 0 0,0-1-1,1 1 1,-1 0-1,0 0 1,0 0-1,0 0 1,1 0 0,-1 0-1,0 0 1,0 0-1,0 0 1,1 0 0,-1 0-1,0 0 1,0 0-1,1 0 1,-1 0-1,0 0 1,0 0 0,0 0-1,1 0 1,-1 0-1,0 1 1,0-1 0,0 0-1,1 0 1,-1 0-1,0 12-34,-9 17-18,8-27 45,1 0 5,-22 71-48,20-66 62,1 1 1,0-1-1,0 1 1,0-1 0,1 1-1,0-1 1,1 1-1,1 7 1,-2-13-15,1 0 0,-1 0-1,1-1 1,0 1 0,0 0 0,-1-1 0,1 1 0,0-1 0,0 1 0,1-1 0,-1 0 0,0 1 0,0-1 0,1 0-1,-1 0 1,1 0 0,-1 0 0,1 0 0,-1 0 0,1 0 0,-1 0 0,1-1 0,0 1 0,0-1 0,-1 1 0,1-1-1,0 0 1,0 1 0,-1-1 0,1 0 0,0 0 0,0 0 0,0-1 0,-1 1 0,1 0 0,0-1 0,0 1 0,2-2-1,1 1-79,1-1-1,-1 0 1,0 0-1,0-1 1,0 1-1,0-1 1,-1 0-1,1-1 1,-1 1-1,0-1 1,7-7-1,2-14-143,-4-7-84</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38.361"/>
    </inkml:context>
    <inkml:brush xml:id="br0">
      <inkml:brushProperty name="width" value="0.05" units="cm"/>
      <inkml:brushProperty name="height" value="0.05" units="cm"/>
    </inkml:brush>
  </inkml:definitions>
  <inkml:trace contextRef="#ctx0" brushRef="#br0">0 12 12363,'2'-8'4945,"5"5"-3681,3 3-576,-3 3-520,1-3 1833,5 1-1297,-4 2-760,-5 0-200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3:26.995"/>
    </inkml:context>
    <inkml:brush xml:id="br0">
      <inkml:brushProperty name="width" value="0.05" units="cm"/>
      <inkml:brushProperty name="height" value="0.05" units="cm"/>
    </inkml:brush>
  </inkml:definitions>
  <inkml:trace contextRef="#ctx0" brushRef="#br0">212 0 14675,'-52'45'1448,"26"-23"-755,-39 41 1,58-54-556,-1 1 0,1 0 0,0 0 0,1 0-1,1 1 1,-1 0 0,2 0 0,-6 17 0,7-16-95,1 1 0,0-1 1,1 1-1,1-1 0,0 1 1,0 0-1,1-1 0,1 1 1,0 0-1,1-1 0,0 0 1,1 0-1,0 0 0,7 14 1,-8-19-34,1-1 0,-1 0 0,1 0 1,0 0-1,0 0 0,1 0 0,0-1 0,0 0 1,0 0-1,1 0 0,0-1 0,-1 0 0,1 0 1,1 0-1,-1-1 0,1 0 0,-1 0 0,1 0 1,0-1-1,0 0 0,0-1 0,0 1 0,0-1 1,0-1-1,1 1 0,7-2 0,0-1 78,-1 0 0,0-2 1,0 1-1,0-2 0,0 0 0,-1 0 0,0-2 0,0 1 0,0-2 0,18-13 0,-11 5 116,-1 0-1,-1-1 1,0-1-1,-1-1 1,20-28-1,-28 33-78,0-1-1,0 0 1,-2-1 0,1 0 0,-2 0-1,-1 0 1,6-26 0,-10 36-98,0 0 0,0 1 0,-1-1 0,0 0 0,0 0 1,-1 1-1,1-1 0,-1 0 0,-1 1 0,1-1 0,-4-7 0,3 9-28,0 0-1,0 1 1,-1-1-1,1 1 0,-1 0 1,0 0-1,0 0 1,0 0-1,0 1 1,0-1-1,0 1 0,-1 0 1,0 0-1,1 0 1,-1 0-1,0 0 1,-7-1-1,3 1-172,0 0 0,0 0 0,0 1 1,0 1-1,0-1 0,0 1 0,0 0 0,0 1 0,0 0 0,0 0 0,0 1 1,0 0-1,0 0 0,0 1 0,1 0 0,-1 0 0,1 1 0,-8 5 1,5 3-381,9 0-146</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40.741"/>
    </inkml:context>
    <inkml:brush xml:id="br0">
      <inkml:brushProperty name="width" value="0.05" units="cm"/>
      <inkml:brushProperty name="height" value="0.05" units="cm"/>
    </inkml:brush>
  </inkml:definitions>
  <inkml:trace contextRef="#ctx0" brushRef="#br0">26 133 14331,'-3'-2'214,"1"0"-1,-1 0 1,1-1-1,0 1 1,0-1-1,0 1 1,0-1-1,1 0 1,-1 0-1,1 1 1,-2-5-1,3 5-103,-1 1 0,1-1-1,0 1 1,0-1 0,0 1 0,0-1-1,0 1 1,1-1 0,-1 1 0,0-1-1,1 1 1,-1-1 0,1 1 0,0-1-1,-1 1 1,1 0 0,0-1 0,0 1-1,0 0 1,0 0 0,0-1 0,0 1-1,0 0 1,0 0 0,0 0 0,2 0-1,7-7 375,1 1 0,0 1 0,0 0 0,0 1 0,1 0 0,0 1 0,0 0 0,14-3 0,-10 4-263,0 0-1,0 1 0,0 1 1,0 0-1,32 4 1,-46-3-212,0 0 1,1 0-1,-1 1 0,0-1 1,0 1-1,0 0 1,0 0-1,1-1 1,-1 1-1,0 0 0,0 1 1,-1-1-1,1 0 1,0 1-1,0-1 1,-1 1-1,1-1 0,-1 1 1,2 2-1,-2-2-7,0-1-1,-1 1 1,1 0-1,-1 0 1,0-1-1,0 1 1,0 0-1,0 0 1,0 0-1,0 0 1,0 0-1,0-1 1,-1 1-1,1 0 0,-1 0 1,1-1-1,-1 1 1,0 0-1,0-1 1,0 1-1,0 0 1,0-1-1,-2 3 1,-13 16 3,-2-2 0,0 0 0,0-1 0,-41 28 0,7-4 11,50-40-17,1-1-1,0 1 1,0 0-1,0 0 1,0 1-1,0-1 1,0 0-1,0 0 1,0 0-1,0 1 1,1-1-1,-1 0 1,0 2-1,1-3 1,0 1 0,0-1 1,0 0-1,0 1 0,0-1 0,0 0 0,0 1 0,0-1 0,0 0 0,1 1 0,-1-1 0,0 0 0,0 1 0,0-1 0,1 0 0,-1 0 0,0 1 0,0-1 0,0 0 0,1 0 0,-1 1 0,0-1 0,1 0 0,-1 0 0,0 0 0,1 1 0,-1-1 0,0 0 0,1 0 1,-1 0-1,0 0 0,1 0 0,5 1-12,0 0 0,0-1 1,0 1-1,10-2 1,-9 1 3,8-1-6,-1 1 0,1 1-1,-1 1 1,1 0 0,-1 0 0,0 2-1,17 5 1,-27-7 9,1 0 1,-1 0-1,0 0 0,0 0 0,0 1 1,0 0-1,0 0 0,0 0 0,-1 0 0,0 0 1,1 1-1,-1 0 0,0-1 0,-1 1 1,1 0-1,-1 0 0,0 1 0,0-1 0,0 1 1,0-1-1,-1 1 0,0-1 0,1 1 1,-2 0-1,1 7 0,-1-4 26,0-1 1,-1 1-1,0-1 0,0 0 0,-1 1 0,0-1 1,-1 0-1,1 0 0,-1 0 0,-1 0 0,1-1 1,-1 1-1,0-1 0,-1 0 0,1 0 0,-1-1 1,0 1-1,-9 6 0,8-6 61,-1 0 1,0-1-1,-1 0 1,1 0-1,-1-1 0,0 0 1,0 0-1,-1-1 0,1 0 1,0-1-1,-1 1 0,0-2 1,0 1-1,1-1 0,-12 0 1,11-2-237,0 0-1,0-1 1,0 0 0,0 0-1,0-1 1,0 0 0,1-1 0,-1 1-1,1-2 1,0 1 0,0-1 0,1 0-1,-11-10 1,17 14 84,1 1 1,-1 0-1,1-1 0,-1 1 1,1-1-1,0 1 0,-1 0 1,1-1-1,0 1 1,-1-1-1,1 1 0,0-1 1,-1 0-1,1 1 0,0-1 1,0 1-1,0-1 0,0 1 1,0-1-1,0 1 0,0-1 1,0 0-1,0 1 0,0-1 1,0 1-1,0-1 1,0 0-1,0 1 0,0-1 1,0 1-1,1-1 0,-1 1 1,0-1-1,0 1 0,1-1 1,-1 1-1,1-2 0,3-5-803</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41.160"/>
    </inkml:context>
    <inkml:brush xml:id="br0">
      <inkml:brushProperty name="width" value="0.05" units="cm"/>
      <inkml:brushProperty name="height" value="0.05" units="cm"/>
    </inkml:brush>
  </inkml:definitions>
  <inkml:trace contextRef="#ctx0" brushRef="#br0">1 102 14827,'11'4'2073,"5"-1"-825,8-3-448,9-4 1961,6-5-1161,8 1-432,3 1-128,4 1-303,-3-1-201,2-1-408,-6 3-168,-5 2-432,-3 0-305,-11-3-727,-2-5 1176,-11-4-272,-5-2-200</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41.628"/>
    </inkml:context>
    <inkml:brush xml:id="br0">
      <inkml:brushProperty name="width" value="0.05" units="cm"/>
      <inkml:brushProperty name="height" value="0.05" units="cm"/>
    </inkml:brush>
  </inkml:definitions>
  <inkml:trace contextRef="#ctx0" brushRef="#br0">64 52 17540,'1'-1'134,"-1"0"1,0 0-1,1 0 0,-1 1 1,1-1-1,-1 0 1,1 1-1,-1-1 1,1 0-1,-1 1 1,1-1-1,0 1 0,-1-1 1,1 1-1,0-1 1,0 1-1,-1 0 1,1-1-1,0 1 0,0 0 1,1-1-1,22-7 490,-21 7-272,32-8 1718,42-7 0,-65 14-1937,0 1 0,-1 0 0,1 1 0,0 0 0,0 1 0,0 0-1,17 4 1,-27-4-129,0-1-1,-1 0 1,1 1-1,0 0 0,-1-1 1,1 1-1,-1 0 1,1 0-1,-1 0 0,1 0 1,-1 0-1,0 0 1,0 0-1,1 0 0,-1 0 1,0 1-1,0-1 1,0 1-1,0-1 0,0 1 1,0-1-1,-1 1 1,1-1-1,-1 1 0,1 0 1,-1-1-1,1 1 1,-1 0-1,0-1 0,0 1 1,0 0-1,0-1 1,0 1-1,0 0 1,0 0-1,0-1 0,-1 1 1,0 1-1,-1 5-9,-1 0 0,0-1 0,-1 1 0,0-1 0,0 0 0,-8 10 0,-16 17-4,-2-1 0,-1-2 0,-62 48 0,-16 16-189,104-91 169,1 0 0,0 1 0,1 0 0,-1 0 0,1 0 0,-1 0-1,-3 11 1,6-15 21,0 1-1,1-1 0,-1 1 1,1 0-1,0-1 0,-1 1 1,1 0-1,0-1 0,0 1 1,0 0-1,0 0 0,0-1 1,1 1-1,-1 0 0,0-1 1,1 1-1,-1-1 0,1 1 1,0 0-1,-1-1 0,1 1 1,0-1-1,0 0 0,0 1 1,0-1-1,0 0 0,0 1 1,1-1-1,-1 0 0,0 0 1,1 0-1,2 2 0,4 1 0,0-1-1,0 0 1,0 0 0,1 0-1,-1-1 1,1-1-1,0 1 1,0-1 0,9 0-1,82-5-61,-63 1-82,55-7-893,-82 9 926,0-1 0,-1-1-1,1 0 1,0 0 0,-1-1 0,16-9-1,5-11-255</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42.077"/>
    </inkml:context>
    <inkml:brush xml:id="br0">
      <inkml:brushProperty name="width" value="0.05" units="cm"/>
      <inkml:brushProperty name="height" value="0.05" units="cm"/>
    </inkml:brush>
  </inkml:definitions>
  <inkml:trace contextRef="#ctx0" brushRef="#br0">328 46 19516,'1'-1'156,"53"-29"1883,-49 28-1857,0 0 1,0 0-1,1 0 1,-1 0-1,1 1 1,0 0-1,-1 0 1,9 0-1,-13 1-136,0 0 0,0 0 0,0 0 0,0 0 1,0 0-1,0 0 0,0 1 0,-1-1 0,1 0 0,0 0 0,0 1 0,0-1 0,0 0 1,0 1-1,-1-1 0,1 1 0,0 0 0,0-1 0,-1 1 0,1-1 0,0 1 0,-1 0 1,1 0-1,0 1 0,0-1-5,-1 1 0,1-1 0,-1 1 0,0-1 0,0 0 0,0 1 0,0-1 0,0 1 0,0-1 0,0 1 0,-1-1 0,1 1 0,-1-1 0,0 2 0,-2 5 38,-1 0 1,0 0 0,0-1 0,-9 12 0,-17 18 54,-1-2 0,-45 41-1,-79 54 75,48-40-27,104-88-174,-21 21 62,24-23-65,-1 1 0,1-1-1,-1 0 1,1 1 0,-1-1 0,1 1-1,0-1 1,-1 1 0,1-1 0,0 1-1,0-1 1,-1 1 0,1-1 0,0 1-1,0-1 1,-1 1 0,1-1 0,0 1-1,0 0 1,0-1 0,0 1 0,0-1-1,0 1 1,0 0 0,0-1 0,0 1-1,0-1 1,1 1 0,-1-1 0,0 1-1,0 0 1,0-1 0,1 1 0,-1-1-1,0 1 1,1-1 0,-1 1 0,0-1-1,1 0 1,-1 1 0,1-1 0,-1 1-1,1-1 1,0 1 0,10 2 20,1 0-1,-1 0 1,1-1 0,-1-1-1,1 0 1,0 0 0,17-3-1,5 3 9,2 0 117,27 0-1536,85 13 1,-125-10 863</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42.653"/>
    </inkml:context>
    <inkml:brush xml:id="br0">
      <inkml:brushProperty name="width" value="0.05" units="cm"/>
      <inkml:brushProperty name="height" value="0.05" units="cm"/>
    </inkml:brush>
  </inkml:definitions>
  <inkml:trace contextRef="#ctx0" brushRef="#br0">174 111 14323,'8'-22'1815,"0"2"90,0-1 1,13-21-1,-15 37 12,-4 10-796,-3 11-346,-6 9-367,0 0 0,-14 29 1,13-34-366,0 0 0,1 0 0,2 1 0,-6 28 0,11-47-45,0 1 1,0-1-1,0 1 0,0-1 1,0 0-1,1 1 0,-1-1 1,0 0-1,1 1 0,0-1 1,0 0-1,0 0 0,0 1 0,0-1 1,0 0-1,0 0 0,1 0 1,-1 0-1,1-1 0,-1 1 1,1 0-1,0 0 0,0-1 1,-1 0-1,1 1 0,0-1 1,1 0-1,-1 0 0,3 2 0,6 1-10,-1-1-1,2 0 1,-1-1-1,21 3 0,-14-3 3,1 1 2,-1-1-3,0 0 0,-1 2 0,1 0-1,32 13 1,-49-17 9,0 0-1,1 1 1,-1-1-1,0 1 1,1 0-1,-1-1 1,0 1 0,0 0-1,0 0 1,0 0-1,0 0 1,0 0-1,0 0 1,0 0-1,0 0 1,0 0-1,0 0 1,0 1 0,-1-1-1,1 0 1,-1 0-1,1 1 1,-1-1-1,1 0 1,-1 1-1,0-1 1,0 1 0,0-1-1,1 0 1,-1 1-1,-1-1 1,1 1-1,0-1 1,0 1-1,0-1 1,-1 0 0,0 3-1,-1 0-4,-1 0 0,1 0 0,-1-1 0,0 1 0,0-1 0,0 1 0,0-1 1,-1 0-1,1 0 0,-7 3 0,-13 8-40,-1-1 0,0-1-1,-1-1 1,0-1 0,-1-1 0,0-2 0,0 0 0,-1-2 0,-29 2 0,49-6-140,0-1 0,1 0 0,-1 0 0,0-1 0,0 1 0,0-2 0,1 1 0,-1-1 0,0 0 0,-9-4 0,14 4 96,-1 0 1,0 0 0,0 0-1,1 0 1,-1 0 0,1-1-1,0 1 1,0-1 0,0 0-1,0 1 1,0-1 0,0 0 0,1 0-1,0 0 1,-1 0 0,1-1-1,0 1 1,0 0 0,1 0-1,-1-1 1,1 1 0,0 0-1,0-7 1,2-33-823</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43.005"/>
    </inkml:context>
    <inkml:brush xml:id="br0">
      <inkml:brushProperty name="width" value="0.05" units="cm"/>
      <inkml:brushProperty name="height" value="0.05" units="cm"/>
    </inkml:brush>
  </inkml:definitions>
  <inkml:trace contextRef="#ctx0" brushRef="#br0">0 59 16219,'13'-11'1857,"6"4"-1185,10 4-120,8-1 912,17 2-399,7 1-161,7-4-240,3 1-168,-4 0-536,-4 0-456,-10-1 472,-8 1-136,-18 0-152</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43.422"/>
    </inkml:context>
    <inkml:brush xml:id="br0">
      <inkml:brushProperty name="width" value="0.05" units="cm"/>
      <inkml:brushProperty name="height" value="0.05" units="cm"/>
    </inkml:brush>
  </inkml:definitions>
  <inkml:trace contextRef="#ctx0" brushRef="#br0">5 161 15675,'-4'15'2249,"8"-10"-1233,12-9-336,8-2 1793,16-9-1249,11-4-208,15-4-344,7 2-144,3-4-239,-2 7-289,-5 5-353,-6 1-311,-17 5 544,-10-2-128,-15 1-80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43.825"/>
    </inkml:context>
    <inkml:brush xml:id="br0">
      <inkml:brushProperty name="width" value="0.05" units="cm"/>
      <inkml:brushProperty name="height" value="0.05" units="cm"/>
    </inkml:brush>
  </inkml:definitions>
  <inkml:trace contextRef="#ctx0" brushRef="#br0">1 357 18396,'0'1'69,"0"-1"0,0 0 0,1 1 0,-1-1 1,0 0-1,1 0 0,-1 1 0,1-1 0,-1 0 0,0 0 0,1 0 1,-1 1-1,1-1 0,-1 0 0,0 0 0,1 0 0,-1 0 0,1 0 1,-1 0-1,1 0 0,-1 0 0,1 0 0,-1 0 0,0 0 0,1 0 1,-1 0-1,1 0 0,-1-1 0,1 1 0,-1 0 0,0 0 0,1 0 1,-1-1-1,0 1 0,1 0 0,-1 0 0,0-1 0,1 1 0,-1 0 1,0-1-1,1 0 0,21-17 345,-18 14-113,135-122 3383,79-54-2980,-180 153-713,-38 27 7,1 1 0,-1-1 1,0 1-1,0-1 0,0 1 1,0-1-1,0 1 1,0-1-1,0 1 0,0-1 1,0 1-1,0-1 0,-1 1 1,1-1-1,0 1 0,0-1 1,0 1-1,-1-1 1,1 1-1,0-1 0,-1 1 1,-12 23-9,-11 22-6,1 0 1,-18 58 0,30-70-310,1 1 0,2 0 0,1 1 1,2 0-1,1 0 0,2 0 0,4 46 1,-1-51-94,-2-2-151</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00.595"/>
    </inkml:context>
    <inkml:brush xml:id="br0">
      <inkml:brushProperty name="width" value="0.05" units="cm"/>
      <inkml:brushProperty name="height" value="0.05" units="cm"/>
    </inkml:brush>
  </inkml:definitions>
  <inkml:trace contextRef="#ctx0" brushRef="#br0">63 26 14611,'17'-24'2621,"-17"24"-2596,0 0 1,0 0-1,0 0 1,0 0-1,0 0 1,0 0-1,0 0 1,0 0-1,0-1 1,0 1-1,1 0 1,-1 0-1,0 0 1,0 0-1,0 0 1,0 0-1,0 0 1,0 0-1,0 0 1,0 0-1,1 0 1,-1 0-1,0 0 1,0 0-1,0 0 1,0 0-1,0 0 1,0 0-1,0 0 1,1 0-1,-1 0 1,0 0-1,0 0 1,0 0-1,0 0 1,0 0-1,0 0 1,0 0-1,0 0 1,1 0-1,-1 0 1,0 0-1,0 1 1,0-1 0,0 0-1,0 0 1,0 0-1,0 0 1,0 0-1,0 0 1,0 0-1,0 0 1,0 0-1,0 1 1,1-1-1,-1 10 1002,-2 13-22,2-23-1005,-30 177 2117,9-64-1279,-10 193-1,31-303-811,2 33 280,-2-35-286,0 0-1,0 0 1,0 0 0,1-1-1,-1 1 1,0 0-1,0 0 1,1 0 0,-1-1-1,0 1 1,1 0-1,-1-1 1,1 1 0,-1 0-1,1-1 1,-1 1-1,1-1 1,0 1 0,-1-1-1,1 1 1,-1-1-1,1 1 1,0-1 0,0 1-1,-1-1 1,1 0-1,0 0 1,0 1 0,-1-1-1,1 0 1,0 0-1,0 0 1,0 0 0,-1 0-1,1 0 1,0 0-1,0 0 1,0 0 0,1 0-1,3-2 54,-1 0 1,0 0-1,1-1 0,-1 1 0,0-1 1,0 0-1,0 0 0,0 0 1,5-6-1,31-39 369,-29 33-313,144-191 1004,-114 145-1140,49-99-1,-85 150-54,-2 6 3,-1 1 0,0-1 0,0 0 0,0 0 0,-1 0 0,0-1-1,1 1 1,-1 0 0,-1-1 0,1 1 0,0 0 0,-1-7 0,0 11 56,0 0-1,0-1 0,0 1 0,0 0 0,-1 0 0,1-1 1,0 1-1,0 0 0,0 0 0,0-1 0,0 1 0,0 0 0,-1 0 1,1-1-1,0 1 0,0 0 0,0 0 0,0 0 0,-1 0 0,1-1 1,0 1-1,0 0 0,-1 0 0,1 0 0,0 0 0,0 0 0,-1 0 1,1-1-1,0 1 0,0 0 0,-1 0 0,1 0 0,0 0 0,0 0 1,-1 0-1,1 0 0,0 0 0,0 0 0,-1 0 0,1 0 0,0 0 1,-1 1-1,1-1 0,0 0 0,0 0 0,-1 0 0,1 0 1,0 0-1,0 0 0,0 1 0,-1-1 0,1 0 0,0 0 0,0 0 1,0 1-1,-1-1 0,1 0 0,0 0 0,0 1 0,0-1 0,0 0 1,0 1-1,-9 9-284</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01.013"/>
    </inkml:context>
    <inkml:brush xml:id="br0">
      <inkml:brushProperty name="width" value="0.05" units="cm"/>
      <inkml:brushProperty name="height" value="0.05" units="cm"/>
    </inkml:brush>
  </inkml:definitions>
  <inkml:trace contextRef="#ctx0" brushRef="#br0">1 349 18812,'0'23'2232,"7"-2"-1471,0-2-297,0 1 1112,2 3-664,-1 0-128,1 1-423,0-1-321,-1 0-769,-1-2-447,1-8 944,2 0-192,0-11-160</inkml:trace>
  <inkml:trace contextRef="#ctx0" brushRef="#br0" timeOffset="1">289 6 14123,'6'-6'5481,"-5"15"-4577,-4 14-472,-8 16-167,-1 9 1007,1 17-856,1 6-96,1 7-80,2-2-56,6-6-88,1-7-40,7-16-160,4-14-120,9-25-544,2-11-320,-2-29 872,0-9-209,-7-12-167</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3:27.471"/>
    </inkml:context>
    <inkml:brush xml:id="br0">
      <inkml:brushProperty name="width" value="0.05" units="cm"/>
      <inkml:brushProperty name="height" value="0.05" units="cm"/>
    </inkml:brush>
  </inkml:definitions>
  <inkml:trace contextRef="#ctx0" brushRef="#br0">485 9 17068,'11'-8'1347,"-19"8"-666,-27 13 94,3 2-546,1 2 1,0 1-1,2 1 1,-44 37-1,60-44-226,0 0 0,1 1 0,0 0 0,1 1 0,0 0-1,1 0 1,1 2 0,1-1 0,0 1 0,1 0 0,-7 20 0,12-28-5,0 0 0,1-1 1,0 1-1,0 0 1,1 0-1,0 0 1,0 0-1,1 0 1,0 0-1,0 0 1,1 0-1,0-1 1,4 11-1,-3-12 2,-1 0 0,2-1 0,-1 0-1,0 1 1,1-1 0,0-1 0,1 1 0,-1 0-1,1-1 1,-1 0 0,1 0 0,1-1-1,-1 1 1,0-1 0,1 0 0,0 0-1,8 2 1,3 0-6,1 0 0,0-2 0,-1 0-1,1-1 1,0-1 0,0 0 0,32-4 0,-29 0-191,-1 0-1,1-1 1,-1-1 0,0-1 0,0-1 0,26-13 0,-40 18 73,0-1 1,-1 0 0,0 0 0,0-1 0,0 1 0,0-1-1,0 0 1,-1-1 0,1 1 0,-1-1 0,0 0 0,-1 0-1,1 0 1,-1 0 0,0 0 0,4-10 0,-2-13-553</inkml:trace>
  <inkml:trace contextRef="#ctx0" brushRef="#br0" timeOffset="1">65 224 15139,'-10'-2'2281,"17"1"-1753,20-2 832,12-3-112,18 2-311,6 0-185,10-1-216,3 0-88,-1 2-384,-4-1-328,-11 1-672,-9 3-225,-23-3 873,-5 1-224,-16 2-240</inkml:trace>
  <inkml:trace contextRef="#ctx0" brushRef="#br0" timeOffset="2">0 354 14891,'7'15'1881,"10"-5"-1137,12-5-256,8 0 656,16-4-216,5-1-128,8-7-704,1-5 1665,5-3-1561,-2-1 16,-6-3-8</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01.588"/>
    </inkml:context>
    <inkml:brush xml:id="br0">
      <inkml:brushProperty name="width" value="0.05" units="cm"/>
      <inkml:brushProperty name="height" value="0.05" units="cm"/>
    </inkml:brush>
  </inkml:definitions>
  <inkml:trace contextRef="#ctx0" brushRef="#br0">1 220 15099,'1'3'147,"1"-1"0,0 0 1,0 0-1,0 0 0,0 0 0,0-1 0,1 1 0,-1-1 0,0 1 0,1-1 1,-1 0-1,1 0 0,-1 0 0,1 0 0,0 0 0,-1 0 0,1-1 0,5 1 1,-3-1 51,1-1 1,-1 1 0,1-1 0,-1 0 0,0 0-1,1-1 1,-1 0 0,0 0 0,5-2 0,8-6 407,0-1 0,0-1 1,30-27-1,-31 24-50,25-29 1,-37 38-422,1-1 1,-1-1-1,0 1 1,-1-1 0,1 0-1,-2 0 1,4-9-1,-6 16-114,-1 0 0,1 0 0,-1 0 0,0 0 0,1 0 0,-1 0 0,0 0 0,0 0 0,0 0 0,1 0 0,-1 0 0,0 0 0,0 0 0,-1 0 0,1 0 0,0 0 1,0 1-1,0-1 0,-1 0 0,1 0 0,0 0 0,-1 0 0,1 0 0,-1 0 0,1 0 0,-1 0 0,1 1 0,-1-1 0,0 0 0,0 1 0,1-1 0,-1 0 0,0 1 0,-1-2 0,0 2 4,0 0 1,0-1-1,0 1 0,1 0 1,-1 0-1,0 0 1,0 1-1,0-1 0,0 0 1,0 1-1,1-1 1,-1 1-1,0-1 0,0 1 1,1 0-1,-1 0 1,0 0-1,-2 2 1,-6 5 13,0 0 0,0 1 1,1 0-1,0 1 1,0 0-1,1 1 1,1-1-1,-7 13 1,-1 4-24,2-1-1,-15 45 1,21-51 2,-6 36-1,11-48-14,1 0 0,0 0 0,1 0 0,0 0 0,1 0-1,-1 0 1,4 13 0,-4-20-3,0 1 0,1-1 0,-1 1 0,0-1 0,1 1 0,0-1 0,-1 1-1,1-1 1,0 1 0,0-1 0,0 0 0,0 0 0,0 1 0,0-1 0,0 0 0,0 0-1,0 0 1,1 0 0,-1 0 0,0 0 0,1 0 0,-1-1 0,0 1 0,1 0-1,-1-1 1,1 1 0,-1-1 0,1 0 0,0 1 0,-1-1 0,1 0 0,-1 0 0,1 0-1,-1 0 1,1 0 0,0 0 0,-1-1 0,1 1 0,-1-1 0,4 0 0,2-2 6,-1 0-1,1 0 1,-1-1 0,1 0 0,-1 0-1,0 0 1,9-9 0,11-16 28,-1-1 0,-1-1 0,-2-1 0,32-58-1,-27 42-7,-26 47-27,-1 0 1,0 0-1,1 1 0,-1-1 0,0 0 0,1 0 0,0 0 0,-1 0 0,1 0 1,-1 1-1,1-1 0,0 0 0,0 1 0,-1-1 0,1 0 0,0 1 0,0-1 1,0 1-1,0-1 0,-1 1 0,1 0 0,0-1 0,2 1 0,-3 0-1,1 1 1,0 0-1,-1-1 0,1 1 0,-1 0 0,1-1 1,-1 1-1,1 0 0,-1 0 0,0 0 0,1-1 1,-1 1-1,0 0 0,0 0 0,0 0 0,1 0 1,-1 0-1,0-1 0,0 3 0,-1 49-30,-3-17 15,2-20 29,0-1-1,1 0 0,1 0 0,2 21 1,-2-34-11,0-1-1,0 0 1,0 1 0,0-1 0,0 0 0,0 1 0,0-1 0,0 0 0,0 1 0,0-1 0,0 1-1,0-1 1,0 0 0,0 1 0,1-1 0,-1 0 0,0 0 0,0 1 0,0-1 0,1 0 0,-1 1-1,0-1 1,0 0 0,1 0 0,-1 1 0,0-1 0,0 0 0,1 0 0,-1 0 0,0 1-1,1-1 1,-1 0 0,0 0 0,1 0 0,-1 0 0,0 0 0,1 0 0,-1 0 0,1 0 0,-1 0-1,0 0 1,1 0 0,-1 0 0,0 0 0,1 0 0,-1 0 0,0 0 0,1 0 0,-1 0-1,0 0 1,1-1 0,-1 1 0,0 0 0,1 0 0,-1 0 0,0-1 0,1 1 0,-1 0 0,0 0-1,1-1 1,17-19 71,25-43 51,-21 30-68,31-37 0,-51 67-57,0 1-1,1 0 1,-1-1 0,0 1 0,1 0-1,0 0 1,0 0 0,-1 1 0,6-3 0,-8 4 0,1 0 0,-1 0 0,1 0 0,-1-1 0,1 1 0,-1 0 0,1 0 0,0 0 0,-1 0 0,1 0 0,-1 1 0,1-1 0,-1 0 0,1 0 0,-1 0 0,1 0 0,-1 1 0,1-1 0,-1 0 0,1 0 0,-1 1 0,1-1 0,-1 1 0,1 0 0,0 0 0,0 0 0,-1 0 0,1 0 0,0 0 0,-1 1 0,1-1-1,-1 0 1,0 0 0,1 1 0,-1-1 0,0 0 0,0 3 0,1 14-13,-1 1 0,-1 0 0,-1 0 0,-1-1 0,-6 26 0,-1 7-726,8-44-571,1-14 584,0-24 200,1 13 201,-3-19-361</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02.018"/>
    </inkml:context>
    <inkml:brush xml:id="br0">
      <inkml:brushProperty name="width" value="0.05" units="cm"/>
      <inkml:brushProperty name="height" value="0.05" units="cm"/>
    </inkml:brush>
  </inkml:definitions>
  <inkml:trace contextRef="#ctx0" brushRef="#br0">31 17 14059,'-9'-9'680,"0"5"-680,1 1 0,4 3 504</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02.998"/>
    </inkml:context>
    <inkml:brush xml:id="br0">
      <inkml:brushProperty name="width" value="0.05" units="cm"/>
      <inkml:brushProperty name="height" value="0.05" units="cm"/>
    </inkml:brush>
  </inkml:definitions>
  <inkml:trace contextRef="#ctx0" brushRef="#br0">173 403 16275,'-7'0'1271,"-1"-1"18,1 1 1,0 1 0,-14 2-1,17-2-1176,1 0 0,0 0 0,0 1 0,0-1 0,0 1-1,0 0 1,0-1 0,0 1 0,1 1 0,-1-1 0,-2 3-1,-5 6-38,1 1 0,1-1 0,0 2-1,1-1 1,0 1 0,1 0 0,0 0-1,1 1 1,0-1 0,1 1 0,1 1-1,0-1 1,0 17 0,3-29-67,-1-1 0,1 1 0,0 0 1,1-1-1,-1 1 0,0 0 1,0-1-1,1 1 0,-1-1 0,1 1 1,-1-1-1,1 1 0,0-1 0,-1 1 1,1-1-1,0 1 0,0-1 0,0 0 1,0 0-1,2 2 0,-2-2 0,1-1 0,-1 1-1,1-1 1,-1 1 0,1-1-1,0 1 1,-1-1 0,1 0 0,0 0-1,-1 0 1,1 0 0,0 0-1,-1 0 1,1 0 0,-1-1 0,1 1-1,0-1 1,-1 1 0,1-1-1,-1 1 1,1-1 0,1-1-1,12-6 20,-1-1 0,0 0 0,-1-1 0,0 0 0,-1-1 0,17-18-1,63-85 172,-56 63 5,44-86 0,-65 106-85,-1 0 0,-1-1 0,-2-1 0,10-47 0,-16 36 78,-5 43-187,0 0 0,0 0 0,0 0 0,0 0 0,0 0 0,0 1 0,0-1 0,-1 0 0,1 0 0,0 0 0,-1 0 0,1 0 0,0 1 0,-1-1 0,1 0 0,-1 0 0,1 1 0,-1-1 0,1 0 0,-2 0-1,1 0-2,1 1 0,-1 0 0,0 0-1,1 0 1,-1 0 0,0 0-1,1 0 1,-1 0 0,0 0-1,1 0 1,-1 0 0,1 0-1,-1 0 1,0 0 0,1 0 0,-1 1-1,0-1 1,1 0 0,-1 0-1,1 1 1,-1-1 0,1 0-1,-1 1 1,1-1 0,-2 2-1,-4 3 10,0 1 0,1 0 0,-1 1 0,1-1 0,1 1 0,-7 11 0,-22 52 16,22-46-23,-14 29 22,3 2 0,2 0-1,-21 100 1,40-149-27,-1 0 2,1 1 1,0-1-1,0 1 1,0 0-1,1 0 0,0-1 1,0 1-1,0 0 0,1 0 1,0-1-1,3 9 1,-4-14-3,1 0 1,-1 1-1,1-1 1,0 0 0,-1 0-1,1 0 1,0 0 0,0 0-1,0 0 1,0 0 0,0 0-1,0 0 1,0 0-1,0 0 1,0 0 0,0-1-1,0 1 1,1 0 0,-1-1-1,0 1 1,0-1 0,1 1-1,1-1 1,0 0 0,0 0 0,0 0 0,0 0 0,0 0 1,0-1-1,0 0 0,0 1 0,0-1 0,-1 0 0,5-3 1,5-2 5,-1-1 1,0-1 0,20-16 0,1-7 5,42-52 1,-37 39-42,-37 44 26,27-26-75,-27 25 73,1 1 0,-1 0-1,0-1 1,1 1 0,-1 0-1,1-1 1,-1 1 0,0 0-1,1 0 1,-1 0 0,1-1-1,-1 1 1,1 0 0,-1 0-1,1 0 1,-1 0 0,1 0-1,-1 0 1,1 0 0,-1 0-1,1 0 1,-1 0 0,1 0-1,-1 0 1,1 0 0,-1 0 0,0 0-1,1 0 1,-1 1 0,1-1-1,-1 0 1,1 0 0,-1 1-1,1-1 1,-1 0 0,0 1-1,1-1 1,-1 0 0,0 1-1,1-1 1,-1 0 0,0 1-1,0-1 1,1 1 0,-1-1-1,0 1 1,0-1 0,0 0-1,1 1 1,-1-1 0,0 1-1,0-1 1,0 1 0,0-1-1,0 1 1,0-1 0,0 1 0,0-1-1,0 1 1,0-1 0,0 1-1,-1 0 1,2 33-90,-2-25 73,2 0 0,-1 0 0,1 0 0,2 12 0,-3-20 18,1 0 0,-1 0-1,0 0 1,1 0 0,-1 0-1,0 0 1,1 0 0,-1 0 0,1-1-1,0 1 1,-1 0 0,1 0-1,-1-1 1,1 1 0,0 0-1,0-1 1,-1 1 0,1-1 0,0 1-1,0-1 1,0 1 0,0-1-1,1 1 1,0-1-1,-1 1 1,1-1-1,0 0 0,0 0 0,0 0 1,0 0-1,-1-1 0,1 1 0,0 0 0,0-1 1,3-1-1,4-2-9,1-1 0,-1 0 0,14-10 1,-16 11-3,25-21-51,25-15-110,-54 37 149,1 1 0,0 0 0,0 0 0,0 1 0,0-1 0,0 1-1,1 0 1,-1 0 0,0 0 0,0 1 0,1-1 0,5 1 0,-8 1 8,0-1 1,0 1-1,0-1 1,0 1-1,0 0 1,0 0-1,-1 0 1,1 0-1,0 0 1,0 0-1,-1 1 1,1-1-1,0 1 1,-1-1-1,0 1 1,1-1-1,-1 1 1,0 0-1,0 0 1,0 0-1,0-1 1,1 5-1,3 5-27,-2 1-1,0-1 1,2 13 0,1 3 14,-4-22 30,-1 1-1,1-1 1,1 0 0,-1 0-1,1 0 1,-1 0 0,1-1-1,1 1 1,-1-1 0,1 1-1,-1-1 1,1 0-1,1-1 1,-1 1 0,0-1-1,1 0 1,7 5 0,-5-3-1,0 1 1,0 0-1,-1 0 1,0 1-1,0 0 1,-1 0-1,0 0 1,0 0 0,0 1-1,-1 0 1,-1 0-1,4 10 1,1 5-3,-1-1 1,-1 1-1,4 34 1,-7-31 21,-2 0 1,0 1 0,-1-1-1,-5 32 1,3-44 31,-1 0 0,0 0 0,-1-1 0,0 1 0,-1-1 0,-1 0 0,0 0 0,-1-1 0,-12 19 0,16-28-12,0 1 1,0-1-1,0 0 1,0 0 0,0 0-1,0 0 1,-1-1-1,1 1 1,-1-1 0,-6 3-1,7-4-14,1 0-1,-1-1 0,1 1 1,-1-1-1,1 0 1,-1 0-1,1 1 1,-1-2-1,1 1 1,-1 0-1,1 0 0,-1-1 1,1 0-1,-1 1 1,1-1-1,-1 0 1,1 0-1,0 0 0,-4-3 1,-3-2 29,1-1-1,-1 0 1,2 0 0,-1-1 0,1 0 0,0 0-1,1-1 1,-1 0 0,-5-12 0,-6-13 141,-15-43 0,27 63-132,1-1-1,0 1 1,1-1 0,0 0-1,-1-22 1,5 32-80,-1 1 0,1-1 0,1 0 0,-1 0 0,1 0-1,0 0 1,0 1 0,0-1 0,1 0 0,-1 1 0,1-1 0,0 1 0,1 0 0,-1-1 0,1 1 0,0 0 0,0 0-1,0 1 1,0-1 0,1 1 0,4-4 0,90-58-2252,-47 34 1744,-7 2-150</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03.450"/>
    </inkml:context>
    <inkml:brush xml:id="br0">
      <inkml:brushProperty name="width" value="0.05" units="cm"/>
      <inkml:brushProperty name="height" value="0.05" units="cm"/>
    </inkml:brush>
  </inkml:definitions>
  <inkml:trace contextRef="#ctx0" brushRef="#br0">1 1 20724,'6'5'1921,"-5"0"-1345,-1-2-272,3-3 1312,0 0-1376,3-6-1328,1 1 1048,-3 7-272,-1 7-144</inkml:trace>
  <inkml:trace contextRef="#ctx0" brushRef="#br0" timeOffset="1">30 323 18020,'2'13'2376,"0"-3"-975,-4-16 1015,2-4-1512,3 0-279,-1-3-730,1-1-567,-6 1 568,-2 2-144,-3 1-128</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04.551"/>
    </inkml:context>
    <inkml:brush xml:id="br0">
      <inkml:brushProperty name="width" value="0.05" units="cm"/>
      <inkml:brushProperty name="height" value="0.05" units="cm"/>
    </inkml:brush>
  </inkml:definitions>
  <inkml:trace contextRef="#ctx0" brushRef="#br0">97 3 16596,'0'0'41,"0"0"-1,0 0 1,0-1 0,0 1 0,0 0 0,0 0 0,0 0 0,0 0 0,1 0 0,-1 0 0,0-1 0,0 1 0,0 0 0,0 0 0,0 0 0,1 0 0,-1 0 0,0 0 0,0 0 0,0 0 0,0 0 0,1 0 0,-1 0 0,0 0 0,0 0 0,0-1 0,0 1 0,1 0 0,-1 1 0,0-1 0,0 0 0,0 0 0,0 0 0,1 0 0,-1 0 0,0 0-1,0 0 1,0 0 0,0 0 0,1 0 0,-1 0 0,0 0 0,0 0 0,0 1 0,0-1 0,0 0 0,0 0 0,1 0 0,-1 0 0,0 0 0,0 1 0,0-1 0,0 0 0,0 0 0,0 0 0,0 0 0,0 0 0,0 1 0,0-1 0,0 0 0,0 0 0,0 0 0,0 1 0,0-1 0,1 15 706,-1-13-489,5 194 2001,-6 157-1300,1-342-975,-4 26-109,4-35 64,-1 0 0,1 0 0,-1 0 1,1 1-1,-1-1 0,0 0 0,0 0 0,0 0 0,0 0 1,0 0-1,0-1 0,-3 4 0,3-5 8,0 1 0,1-1 0,-1 0 0,0 0 0,1 0 0,-1 0-1,0 0 1,0 0 0,1 0 0,-1 0 0,0 0 0,1 0 0,-1 0 0,0 0 0,0 0 0,1 0 0,-1-1-1,0 1 1,1 0 0,-1-1 0,0 1 0,1 0 0,-1-1 0,1 1 0,-1-1 0,0 1 0,1-1 0,-1 1-1,1-1 1,0 1 0,-1-1 0,1 0 0,-1 1 0,1-1 0,0 0 0,-1 1 0,1-2 0,-15-27-640,14 28 669,-11-33-593,-10-36 1,4 4-195</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04.939"/>
    </inkml:context>
    <inkml:brush xml:id="br0">
      <inkml:brushProperty name="width" value="0.05" units="cm"/>
      <inkml:brushProperty name="height" value="0.05" units="cm"/>
    </inkml:brush>
  </inkml:definitions>
  <inkml:trace contextRef="#ctx0" brushRef="#br0">1 338 13987,'-1'-12'423,"1"0"1,1 0-1,0 0 0,0 1 1,2-1-1,-1 0 0,1 0 1,1 1-1,0 0 0,1 0 1,0 0-1,0 0 1,1 1-1,1 0 0,0 0 1,0 0-1,12-12 0,-4 8-189,0 0-1,1 1 0,0 1 0,1 0 1,1 1-1,22-10 0,-30 16-181,0 1-1,0 0 1,0 0-1,0 1 0,1 1 1,0-1-1,-1 2 0,1 0 1,0 0-1,0 1 1,-1 0-1,1 1 0,16 3 1,-23-3-41,0 0 0,0 0 0,1 1 1,-2-1-1,1 1 0,0 0 0,0 1 0,0-1 1,-1 1-1,1-1 0,-1 1 0,0 0 0,0 0 1,0 1-1,0-1 0,-1 0 0,1 1 0,-1 0 1,0-1-1,0 1 0,0 0 0,-1 0 0,1 1 1,-1-1-1,0 0 0,0 0 0,0 0 1,-1 1-1,1 5 0,-1 3 42,-1 0 1,0 0-1,-1 0 0,0-1 1,-1 1-1,0-1 0,-1 0 1,-10 22-1,4-13-12,-1 0 0,-1-1 0,-1 0 0,-1-1-1,-1-1 1,0 0 0,-1-1 0,-1-1 0,0 0 0,-1-2 0,-34 22 0,22-22-932,29-13 801,-1-1-1,1 1 1,0-1-1,-1 1 1,1-1-1,-1 0 1,1 1-1,-1-1 1,1 0-1,-1 0 1,1 0-1,-1 0 1,1 0-1,-1-1 1,1 1-1,-1 0 1,-2-1 0,4 0 51,-1 0 0,1 1 1,-1-1-1,1 0 0,0 1 1,-1-1-1,1 0 1,0 1-1,-1-1 0,1 0 1,0 0-1,0 0 0,0 1 1,-1-1-1,1 0 0,0 0 1,0 1-1,0-1 1,0 0-1,1 0 0,-1 0 1,0 1-1,0-1 0,0 0 1,1 0-1,-1 1 1,1-2-1,5-13-759</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05.454"/>
    </inkml:context>
    <inkml:brush xml:id="br0">
      <inkml:brushProperty name="width" value="0.05" units="cm"/>
      <inkml:brushProperty name="height" value="0.05" units="cm"/>
    </inkml:brush>
  </inkml:definitions>
  <inkml:trace contextRef="#ctx0" brushRef="#br0">205 35 10570,'10'-14'4905,"-18"17"-2498,7-2-2340,-10 4 678,-1 0 0,1 1 0,1 1 0,-1 0 0,1 0 0,-12 12 0,10-7-410,1 0 0,0 0 0,0 1 0,-12 23 0,15-24-307,2 1 1,-1-1-1,2 1 1,0 0-1,0 1 1,1-1-1,1 1 1,0 0-1,1 0 1,1 0-1,0 0 1,2 27-1,-1-38-25,0 0-1,0-1 1,1 1-1,-1-1 1,1 1-1,0-1 1,0 1-1,0-1 1,0 0-1,0 1 0,0-1 1,1 0-1,-1 0 1,1 0-1,-1 0 1,1 0-1,0 0 1,0 0-1,0 0 1,0-1-1,3 2 1,-3-2-3,0 0 0,1-1 0,-1 1 1,1-1-1,-1 0 0,1 1 0,-1-1 1,1-1-1,-1 1 0,1 0 0,-1 0 1,1-1-1,-1 0 0,1 1 1,-1-1-1,1 0 0,-1 0 0,0 0 1,0-1-1,0 1 0,4-3 0,6-5 0,0 0-1,-1 0 1,0-2 0,17-20-1,33-53 10,-45 59 2,1 2-1,1-1 0,34-33 0,-50 55-10,1 0 0,-1 0 0,0 1 0,1-1 0,-1 0 0,1 1 0,-1 0 0,1 0-1,-1 0 1,1 0 0,0 0 0,0 0 0,0 1 0,3-1 0,-5 1-1,0 0 1,1 0-1,-1 1 1,1-1-1,-1 0 1,0 1-1,1-1 0,-1 1 1,0 0-1,1-1 1,-1 1-1,0 0 1,0 0-1,0 0 1,1-1-1,-1 1 1,0 1-1,0-1 1,-1 0-1,1 0 0,0 0 1,0 0-1,0 1 1,-1-1-1,1 0 1,-1 1-1,1-1 1,0 3-1,2 7 17,-1 0 0,0 0 0,-1 1 0,0-1-1,-1 1 1,0-1 0,-1 1 0,0-1 0,-1 0 0,-4 16 0,6-27-7,0 1 0,0-1 0,0 1 0,0-1 0,0 0 0,0 1 0,0-1 0,0 1 1,0-1-1,-1 0 0,1 1 0,0-1 0,0 0 0,0 1 0,0-1 0,-1 0 0,1 1 0,0-1 0,0 0 0,-1 1 0,1-1 1,0 0-1,-1 0 0,1 1 0,0-1 0,-1 0 0,1 0 0,0 0 0,-1 1 0,-3-13 180,1-30 43,3 35-178,-3-41 375,-15-71 0,19 119-419,0 0 0,0 0 0,1 0 0,-1 0 0,0 0 0,0 1-1,0-1 1,0 0 0,0 1 0,0-1 0,0 1 0,0-1-1,0 1 1,0-1 0,-1 1 0,1 0 0,1 0 0,2 2 8,4 0-24,-1 0 0,1-1-1,0 1 1,0-2 0,0 1-1,0-1 1,0 0 0,0-1-1,0 0 1,0 0 0,0 0-1,0-1 1,0-1 0,9-2-1,13-4-452,0-2 0,35-16-1,-53 21 224,20-9-46,-7 3-86</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06.214"/>
    </inkml:context>
    <inkml:brush xml:id="br0">
      <inkml:brushProperty name="width" value="0.05" units="cm"/>
      <inkml:brushProperty name="height" value="0.05" units="cm"/>
    </inkml:brush>
  </inkml:definitions>
  <inkml:trace contextRef="#ctx0" brushRef="#br0">41 1 15419,'0'0'47,"0"0"-1,0 0 0,0 0 0,0 0 1,0 0-1,1 0 0,-1 0 1,0 0-1,0 0 0,0 0 0,0 0 1,1 0-1,-1 0 0,0 0 1,0 0-1,0 0 0,0 0 1,1 0-1,-1 0 0,0 0 0,0 0 1,0 0-1,0 0 0,1 0 1,-1 1-1,0-1 0,0 0 0,0 0 1,0 0-1,0 0 0,0 0 1,0 0-1,1 0 0,-1 1 0,0-1 1,0 0-1,0 0 0,0 0 1,0 0-1,0 1 0,1 10 689,-5 18-249,3-25-221,-21 143 3043,11-60-2336,3 176-1,8-252-894,1-1 0,0 0 0,0 0 0,1 0 0,5 13-1,-7-22-56,1 1 0,-1 0 0,1-1 0,0 1-1,0-1 1,0 1 0,0-1 0,0 1 0,0-1 0,0 0-1,0 0 1,0 1 0,1-1 0,-1 0 0,0 0-1,1 0 1,-1 0 0,1 0 0,-1-1 0,1 1-1,0 0 1,-1-1 0,1 1 0,-1-1 0,1 1 0,0-1-1,0 0 1,-1 0 0,1 0 0,0 0 0,0 0-1,-1 0 1,1 0 0,0-1 0,-1 1 0,1-1-1,0 1 1,2-2 0,4-1 35,0-1 0,0 0 0,-1-1 0,1 1 0,-1-1 0,0-1 0,7-7-1,45-49 197,-37 37-150,-7 7-30,-8 11-51,-1-1 0,1 1 0,0-1 1,0 2-1,1-1 0,0 1 0,0 0 0,11-5 0,-18 11-20,0-1 1,0 1-1,-1 0 1,1-1-1,0 1 0,0 0 1,0 0-1,0 0 1,0 0-1,0 0 1,0 0-1,0 0 0,0 0 1,0 0-1,0 1 1,0-1-1,0 0 0,0 0 1,-1 1-1,1-1 1,0 1-1,0-1 1,0 1-1,0-1 0,-1 1 1,1 0-1,0-1 1,-1 1-1,1 0 0,0-1 1,-1 1-1,1 0 1,-1 0-1,1 0 1,-1-1-1,1 1 0,-1 0 1,0 0-1,0 0 1,1 0-1,-1 0 0,0 2 1,2 5-1,-1 1 0,0-1 1,0 17-1,-1-16 1,0 54 6,-1-32 12,4 34-1,-3-63-17,0-1 0,0 0-1,0 1 1,1-1 0,-1 1 0,0-1 0,1 0 0,-1 0-1,1 1 1,0-1 0,-1 0 0,3 2 0,-3-2-16,0-1 0,0 0 0,1 0 1,-1 1-1,1-1 0,-1 0 0,0 0 0,1 0 1,-1 0-1,0 1 0,1-1 0,-1 0 0,1 0 1,-1 0-1,0 0 0,1 0 0,-1 0 0,1 0 1,-1 0-1,0 0 0,1 0 0,-1 0 0,1-1 1,-1 1-1,0 0 0,1 0 0,0-1 0,1 0-101,0-1-1,1 0 0,-1 0 1,0 0-1,0 0 0,0 0 1,0-1-1,-1 1 0,1 0 1,1-5-1,32-66-590,-15 29 263</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07.237"/>
    </inkml:context>
    <inkml:brush xml:id="br0">
      <inkml:brushProperty name="width" value="0.05" units="cm"/>
      <inkml:brushProperty name="height" value="0.05" units="cm"/>
    </inkml:brush>
  </inkml:definitions>
  <inkml:trace contextRef="#ctx0" brushRef="#br0">26 477 17644,'-2'19'2638,"-1"-17"-1190,0-11-98,0-7-459,0 3-717,-1 29-321,-3 48 4,6-58 125,1 1 0,0-1 1,1 1-1,-1 0 0,1-1 1,1 1-1,3 10 0,-5-16 11,0 0 0,1 0 0,-1 0-1,1 0 1,-1 0 0,1 0 0,-1-1 0,1 1-1,0 0 1,0 0 0,-1 0 0,1-1 0,0 1 0,0 0-1,0-1 1,0 1 0,0 0 0,0-1 0,0 1-1,0-1 1,0 0 0,0 1 0,0-1 0,0 0 0,2 1-1,-1-2-3,1 1 0,-1 0-1,0-1 1,1 1-1,-1-1 1,0 0 0,1 1-1,-1-1 1,0 0-1,0-1 1,3-1 0,3-2-21,-1-1 1,0 0 0,0 0 0,0-1 0,7-10-1,-4 3 9,-1 0 0,-1 0 0,0-1 0,6-17 0,-10 22 47,-1 1 1,0-1-1,-1 1 0,0-1 0,0 0 0,-1 0 1,0 0-1,-1-11 0,0 20-18,0 0 1,0 0-1,0 0 0,0 0 1,0 0-1,0 0 0,0 0 1,0 0-1,-1 0 0,1 1 1,0-1-1,0 0 0,-1 0 1,1 0-1,-1 0 0,1 1 1,-1-1-1,1 0 0,-1 0 1,1 1-1,-1-1 0,0 0 1,1 1-1,-1-1 0,0 1 1,1-1-1,-1 1 0,0-1 1,0 1-1,0-1 1,0 1-1,1 0 0,-1 0 1,0-1-1,0 1 0,0 0 1,-1 0-1,0 0 5,0 1 1,0-1 0,1 1-1,-1 0 1,0-1-1,0 1 1,1 0 0,-1 0-1,1 0 1,-1 0-1,1 1 1,-1-1-1,1 0 1,-1 1 0,1-1-1,0 0 1,-1 3-1,-7 10 72,0 0 0,2 1-1,-1 0 1,2 1-1,0 0 1,1 0-1,1 0 1,0 0-1,1 1 1,-1 25 0,4-41-63,0 1 0,0 0 1,0-1-1,0 1 1,0 0-1,1-1 0,-1 1 1,0-1-1,1 1 1,-1-1-1,1 1 0,0-1 1,-1 1-1,1-1 0,0 1 1,0-1-1,0 0 1,0 1-1,0-1 0,0 0 1,3 2-1,-3-2-2,1 0-1,0-1 1,-1 1 0,1-1-1,0 0 1,0 0 0,-1 1-1,1-1 1,0 0 0,0 0-1,0-1 1,-1 1-1,1 0 1,0 0 0,-1-1-1,1 1 1,0-1 0,-1 0-1,1 1 1,2-3-1,35-22 55,-34 20-88,0 1-1,0 0 1,1 1-1,-1-1 1,1 1-1,0 0 1,0 0 0,0 1-1,1 0 1,6-2-1,0 7-237,-12-3 243,-1 1 1,1-1 0,-1 0 0,1 1 0,0-1 0,-1 0 0,1 0 0,-1 0 0,1 0 0,0 1-1,-1-1 1,1 0 0,0 0 0,-1 0 0,1 0 0,-1 0 0,1-1 0,0 1 0,-1 0 0,1 0-1,0 0 1,-1-1 0,1 1 0,-1 0 0,1 0 0,-1-1 0,1 1 0,0 0 0,-1-1 0,0 1 0,1-1-1,-1 1 1,1-1 0,-1 1 0,1-1 0,-1 0 0,104-147-361,-97 138 351,0-1-1,-1 1 1,0-1-1,-1 0 0,6-16 1,14-62 57,-7 21-111,-7 36 56,-5 16 62,0 1 1,-2-1 0,0 0-1,-1 0 1,2-21 0,-20 94 281,-22 197 300,30-178-164,3 103 0,5-172-444,1 23 75,-2-29-96,0 0 1,0 0 0,1 0 0,-1 0 0,0 0 0,0 0-1,1 0 1,-1 0 0,1 0 0,-1 0 0,1 0 0,0 0 0,-1 0-1,1 0 1,0-1 0,-1 1 0,1 0 0,0 0 0,0-1-1,1 2 1,-1-2-7,0 0 0,-1 0 0,1 0 1,-1 0-1,1 0 0,-1 0 0,1-1 0,-1 1 0,1 0 0,-1 0 0,1 0 0,-1-1 0,1 1 0,-1 0 0,1-1 0,-1 1 0,1 0 0,-1-1 0,0 1 0,1-1 0,-1 1 0,0-1 1,1 1-1,-1-1 0,0 1 0,1-1 0,-1 1 0,0-1 0,0 1 0,0-1 0,0 1 0,0-1 0,1 1 0,-1-2 0,5-22-214,-3 0 209,-2 0 0,0 0 0,-1 0 0,-1 0 0,-2 0 0,0 0 0,-1 0 0,-2 1 0,0 0 0,-2 0 0,0 1 0,-18-31-1,51 53 496,-18 0-600,1-1 0,-1 1 0,0-1 0,1 0 0,-1-1 0,0 1 0,0-1 0,0 0 0,0-1 0,-1 0 0,1 1 0,-1-2 1,1 1-1,-1-1 0,0 0 0,5-4 0,18-20-316</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07.783"/>
    </inkml:context>
    <inkml:brush xml:id="br0">
      <inkml:brushProperty name="width" value="0.05" units="cm"/>
      <inkml:brushProperty name="height" value="0.05" units="cm"/>
    </inkml:brush>
  </inkml:definitions>
  <inkml:trace contextRef="#ctx0" brushRef="#br0">0 37 15499,'10'-31'2685,"-10"31"-2635,1 0 0,-1 0 0,0-1 0,0 1 0,0 0 0,0-1 0,0 1 0,1 0 1,-1-1-1,0 1 0,0 0 0,0 0 0,1 0 0,-1-1 0,0 1 0,0 0 0,1 0 0,-1 0 0,0-1 0,1 1 0,-1 0 0,0 0 0,0 0 0,1 0 0,-1 0 0,0 0 0,1 0 0,-1 0 0,1-1 0,0 2 62,-1 0-1,1 0 0,-1 0 0,1 0 1,-1-1-1,1 1 0,-1 0 0,1 0 1,-1 0-1,0 0 0,1 0 0,-1 0 1,0 0-1,0 0 0,0 0 0,0 1 1,4 35 1473,-3 69 1,-1-57-1186,-1 44 64,-1-15-67,10 89 0,-8-164-387,1 5 27,0-1 0,0 0 0,5 13 0,-6-19-25,0 0 0,1 0-1,-1 1 1,0-1 0,1-1 0,-1 1 0,1 0 0,-1 0 0,1 0 0,0 0 0,-1 0 0,1 0 0,0-1 0,-1 1 0,1 0 0,0 0 0,0-1 0,0 1 0,0-1 0,0 1 0,0-1-1,0 1 1,0-1 0,0 1 0,0-1 0,0 0 0,0 0 0,0 0 0,0 1 0,0-1 0,0 0 0,0 0 0,0 0 0,0-1 0,2 1 0,3-3 35,-1 0 1,1-1-1,-1 1 1,0-1-1,0-1 1,0 1-1,-1-1 0,1 1 1,6-11-1,-8 12-28,182-237 761,-10 14-1508,-174 225 627,0 0 0,0 0 0,0 0 0,0 0 0,0 0 0,0-1 0,0 1 0,-1 0 0,1-1-1,0 1 1,-1 0 0,1-1 0,-1 1 0,1-1 0,-1 1 0,0-1 0,1-1 0,-2 2 50,0 0 0,0 1 0,1-1 0,-1 1 0,0 0 0,0-1 0,1 1 0,-1 0 0,0-1 0,0 1 0,0 0 0,0 0 1,0 0-1,1-1 0,-1 1 0,0 0 0,0 0 0,0 1 0,0-1 0,0 0 0,0 0 0,0 0 0,1 0 0,-1 1 0,0-1 0,0 1 0,0-1 0,-24 8-661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31:30.794"/>
    </inkml:context>
    <inkml:brush xml:id="br0">
      <inkml:brushProperty name="width" value="0.05" units="cm"/>
      <inkml:brushProperty name="height" value="0.05" units="cm"/>
    </inkml:brush>
  </inkml:definitions>
  <inkml:trace contextRef="#ctx0" brushRef="#br0">207 0 14283,'-155'101'1555,"150"-97"-1530,1-1-1,0 1 1,0 0-1,0 0 1,1 0 0,-1 1-1,1-1 1,0 1-1,0 0 1,1 0-1,-1 0 1,1 0 0,0 0-1,-1 10 1,2-13-18,1 0-1,-1 1 1,1-1 0,0 1 0,0-1 0,0 0 0,0 1-1,0-1 1,1 1 0,-1-1 0,1 0 0,0 0 0,-1 1-1,1-1 1,0 0 0,0 0 0,1 0 0,-1 0 0,0 0-1,1 0 1,-1 0 0,1 0 0,-1 0 0,1-1 0,0 1-1,0-1 1,0 1 0,0-1 0,0 0 0,0 0 0,0 1-1,0-2 1,1 1 0,-1 0 0,0 0 0,4 0 0,-1 0-7,0 0 1,0-1-1,0 1 1,0-1 0,0 0-1,0-1 1,0 1-1,0-1 1,0 0 0,0 0-1,0-1 1,0 1-1,0-1 1,-1 0 0,1 0-1,-1-1 1,1 1-1,-1-1 1,0 0 0,0 0-1,0 0 1,4-6 0,-4 5 0,0 0 0,0-1 0,-1 1 0,0-1 1,0 0-1,0 0 0,0 0 0,-1 0 1,0-1-1,0 1 0,0-1 0,-1 1 1,0-1-1,0 0 0,0 1 0,-1-1 1,1 0-1,-2 0 0,1 1 0,-1-7 1,1 10-2,-1-1 1,1 1 0,-1 0 0,1 0-1,-1 0 1,0-1 0,1 1 0,-1 0 0,0 0-1,-1 0 1,1 0 0,0 0 0,0 0 0,-1 1-1,1-1 1,-1 0 0,0 1 0,1-1-1,-1 1 1,0-1 0,0 1 0,0 0 0,0 0-1,0 0 1,0 0 0,0 0 0,-1 0 0,1 1-1,0-1 1,0 1 0,-1-1 0,1 1-1,0 0 1,-1 0 0,1 0 0,0 0 0,-4 1-1,0 1 0,0-1-1,0 1 1,0 0-1,0 1 1,0 0-1,0 0 1,1 0-1,0 0 1,-1 1-1,1 0 1,1 0-1,-1 0 1,-4 6-1,3-2-91,0 0 0,0 0 1,1 1-1,0 0 0,0 0 0,1 0 0,1 0 0,-4 13 0,6-19 44,0 0 0,0 1 1,0-1-1,1 0 0,0 1 0,-1-1 0,1 1 0,0-1 0,0 1 0,1-1 0,-1 0 0,1 1 0,0-1 0,0 0 0,0 0 0,0 1 0,0-1 0,1 0 0,-1 0 0,1 0 0,0 0 0,0-1 0,0 1 0,0 0 0,1-1 0,-1 0 0,4 3 0,27 13-341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3:33.175"/>
    </inkml:context>
    <inkml:brush xml:id="br0">
      <inkml:brushProperty name="width" value="0.05" units="cm"/>
      <inkml:brushProperty name="height" value="0.05" units="cm"/>
    </inkml:brush>
  </inkml:definitions>
  <inkml:trace contextRef="#ctx0" brushRef="#br0">398 82 15187,'2'-3'189,"0"0"0,-1 0 1,1 0-1,-1-1 0,0 1 0,0 0 0,0 0 0,-1-1 0,1 1 0,-1-1 1,1 1-1,-2-7 0,1 8-127,-1 1 1,1-1 0,-1 0-1,0 1 1,0-1 0,1 1-1,-1-1 1,0 1 0,-1-1-1,1 1 1,0 0 0,0 0-1,0-1 1,-1 1 0,1 0-1,-1 0 1,1 0 0,-1 1-1,1-1 1,-1 0 0,1 0-1,-1 1 1,0-1-1,1 1 1,-1 0 0,-3-1-1,-3 0 36,-1 0-1,1 1 0,0 0 0,0 0 0,-1 1 0,1 0 0,0 0 0,0 1 0,0 0 0,0 1 0,0 0 0,0 0 0,1 0 0,-11 8 0,1-1-61,0 1 0,1 1 0,1 1 0,-27 28-1,27-25-11,1 1 0,1 1 0,0 0 1,1 1-1,1 0 0,1 1 0,1 0 0,1 1 0,1 0 0,0 0 0,2 0 0,-6 41 0,11-55-15,-1-1 0,2 1 1,-1-1-1,1 1 1,0 0-1,0-1 1,0 0-1,1 1 0,0-1 1,1 0-1,4 9 1,-5-11-3,0-1 0,1 1 0,-1-1 1,1 0-1,0 0 0,0 0 0,0-1 0,0 1 1,1 0-1,-1-1 0,1 0 0,-1 0 0,1 0 1,0 0-1,0-1 0,0 0 0,0 1 1,0-1-1,6 0 0,-2 0 27,0-1 0,0-1 1,0 1-1,0-1 0,0-1 1,0 0-1,-1 0 0,1 0 0,0-1 1,-1 0-1,1 0 0,-1-1 1,0 0-1,-1 0 0,1-1 0,-1 0 1,1 0-1,5-7 0,-1 1 79,0 0-1,0-1 0,-2 0 1,1-1-1,-2 0 1,0-1-1,0 0 1,7-20-1,-12 26-49,0 0 1,-1-1-1,0 1 0,0-1 1,-1 0-1,0 1 1,-1-1-1,0 0 0,0 0 1,-1 1-1,-2-11 0,2 14-72,0 1 0,0 0-1,-1 1 1,1-1-1,-1 0 1,0 0 0,0 1-1,0-1 1,-1 1-1,0 0 1,1-1 0,-1 1-1,0 0 1,0 1-1,0-1 1,-1 1 0,1-1-1,-1 1 1,1 0-1,-1 0 1,0 0 0,0 1-1,0 0 1,-7-2-1,4 1-181,0 1 0,0 0 0,-14 0 0,19 1 65,0 0-1,0 0 1,0 0-1,0 1 1,0-1 0,1 0-1,-1 1 1,0-1-1,0 1 1,0 0 0,1 0-1,-1 0 1,0 0-1,1 0 1,-1 0 0,1 0-1,-1 0 1,-2 3-1,4-4 107,0 0 0,0 1 0,0-1 0,0 0 0,0 0 0,-1 0 0,1 1 0,0-1 0,0 0 0,0 0 0,0 1 0,0-1 0,0 0 0,0 1 0,0-1 0,0 0 0,0 0-1,0 1 1,0-1 0,0 0 0,0 0 0,0 1 0,0-1 0,0 0 0,0 0 0,0 1 0,1-1 0,-1 0 0,0 0 0,0 1 0,0-1 0,0 0 0,0 0 0,1 1 0,-1-1 0,0 0 0,0 0-1,1 0 1,-1 0 0,0 1 0,0-1 0,0 0 0,1 0 0,-1 0 0,0 0 0,0 0 0,1 0 0,-1 0 0,0 0 0,1 0 0,-1 0 0,0 0 0,0 0 0,1 0 0,-1 0 0,1 0-1,13 3-644</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08.299"/>
    </inkml:context>
    <inkml:brush xml:id="br0">
      <inkml:brushProperty name="width" value="0.05" units="cm"/>
      <inkml:brushProperty name="height" value="0.05" units="cm"/>
    </inkml:brush>
  </inkml:definitions>
  <inkml:trace contextRef="#ctx0" brushRef="#br0">0 49 14611,'8'30'893,"-4"-12"-122,1 1 0,1-1 0,1 0 0,13 27 0,-18-41-710,1 0 0,-1 0 0,1-1 0,-1 1 1,1-1-1,0 0 0,1 0 0,-1 0 0,0 0 0,1-1 0,0 1 1,-1-1-1,1 0 0,0 0 0,0 0 0,0 0 0,1-1 0,-1 0 1,0 0-1,1 0 0,-1 0 0,0-1 0,1 1 0,-1-1 0,6-1 0,-2 0-252,0-1 0,0 0 0,0 0 0,0-1 0,0 0 0,-1 0 0,0-1 0,1 0 0,-1-1 0,0 1 0,-1-1 0,1 0 0,5-7 0,0 0-342,1-1 0,-2 0-1,0-1 1,-1-1-1,10-16 1,-15 22 428,0 0 1,-1-1 0,0 1-1,-1-1 1,0 0-1,3-20 1,-7 20 765,-4 11 182,-5 14 394,-2 10 75,1 1 0,-8 30 0,15-43-1034,1 0-1,0 1 1,1-1 0,1 1-1,0-1 1,1 19 0,0-30-253,0-1 0,0 0 0,0 1 1,1-1-1,-1 1 0,0-1 0,1 0 1,-1 1-1,1-1 0,-1 0 0,1 0 1,0 1-1,0-1 0,-1 0 0,1 0 1,2 1-1,-3-1-4,1 0 0,0-1-1,0 0 1,0 1 0,0-1 0,0 0 0,-1 1 0,1-1 0,0 0-1,0 0 1,0 0 0,0 0 0,0 0 0,0 0 0,0 0-1,0 0 1,0 0 0,1 0 0,3-2 28,0 0 1,0 0-1,0 0 1,-1-1 0,1 0-1,-1 1 1,7-7-1,15-15 131,38-44 0,-43 43-115,49-43 0,-67 66-71,-1-1 1,1 1 0,1 0 0,-1 0 0,0 0-1,0 1 1,1-1 0,-1 1 0,1 0-1,-1 0 1,1 0 0,5-1 0,-7 2 1,-1 1-1,1-1 1,-1 0 0,1 0 0,0 1 0,-1-1 0,1 1 0,-1 0-1,1-1 1,-1 1 0,1 0 0,-1 0 0,1 0 0,-1 0 0,0 0-1,1 0 1,-1 0 0,0 0 0,0 1 0,0-1 0,0 0 0,0 1-1,0-1 1,-1 1 0,1-1 0,0 1 0,-1-1 0,1 3 0,2 6-13,0 1 1,-1-1-1,0 1 1,-1 0-1,0 17 1,-2-17 43,2 0 0,0 0 0,0 0 0,1-1 0,4 16 1,-6-25-23,1-1 1,-1 1 0,0 0-1,0-1 1,1 1-1,-1-1 1,0 1 0,1-1-1,-1 1 1,0-1 0,1 1-1,-1-1 1,1 1 0,-1-1-1,1 1 1,-1-1-1,1 1 1,-1-1 0,1 0-1,-1 1 1,1-1 0,-1 0-1,1 0 1,0 0 0,-1 1-1,1-1 1,0 0 0,0 0-1,1 0 4,-1 0 0,1-1 0,-1 1 0,0-1 0,1 1 0,-1-1 0,0 0 1,1 1-1,-1-1 0,0 0 0,0 0 0,2-1 0,4-5 27,1 0-1,11-16 1,-17 20-34,39-51-104,-19 23-880,49-52-1,-55 72 31,-15 11 911,-1-1 1,1 1-1,-1 0 0,0 0 0,1 0 0,-1 0 1,1 0-1,-1 0 0,0 0 0,1 0 1,-1 0-1,0 0 0,1 0 0,-1 1 0,1-1 1,-1 0-1,0 0 0,1 0 0,-1 0 0,0 1 1,1-1-1,-1 0 0,0 0 0,1 1 0,-1-1 1,2 3-201,-1-1 0,0 1 1,0 0-1,0-1 0,0 1 1,0 0-1,-1 0 0,1 4 1,-1-5 104,0 1 0,0-1 0,1 0 0,-1 1 1,1-1-1,-1 0 0,1 0 0,0 0 0,0 0 0,0 1 1,0-1-1,0-1 0,1 1 0,1 3 0,6-6-249,6-8-21</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08.745"/>
    </inkml:context>
    <inkml:brush xml:id="br0">
      <inkml:brushProperty name="width" value="0.05" units="cm"/>
      <inkml:brushProperty name="height" value="0.05" units="cm"/>
    </inkml:brush>
  </inkml:definitions>
  <inkml:trace contextRef="#ctx0" brushRef="#br0">21 15 12867,'0'0'52,"1"0"1,-1-1 0,0 1-1,0 0 1,0 0 0,1-1-1,-1 1 1,0 0 0,0-1-1,0 1 1,1 0-1,-1 0 1,0 0 0,1-1-1,-1 1 1,0 0 0,1 0-1,-1 0 1,0 0 0,1-1-1,-1 1 1,0 0 0,1 0-1,-1 0 1,0 0 0,1 0-1,-1 0 1,0 0-1,1 0 1,-1 0 0,0 0-1,1 0 1,0 1 0,3 11 931,-5 25 256,1-35-1097,-16 143 3075,-3 72-443,23-127-1993,-2-60-683,-2 32 0,8-212-31,1-14 0,-6 130-57,3-1-1,15-55 1,-19 82-15,1 1-1,0 0 1,0 0-1,0 0 1,1 0-1,0 0 1,0 1-1,0 0 1,1 0-1,0 0 1,0 0-1,1 1 1,0 0-1,0 0 1,0 0-1,0 1 1,1 0-1,-1 0 1,1 1-1,0 0 1,0 0-1,1 0 1,-1 1-1,0 0 1,1 1-1,0 0 1,-1 0-1,13 0 0,-18 1 6,0 0-1,0 0 0,0 0 1,0 1-1,0-1 0,0 0 0,0 1 1,0 0-1,0-1 0,0 1 0,0 0 1,0 0-1,0 0 0,0 0 0,-1 1 1,1-1-1,0 0 0,-1 1 0,1-1 1,1 3-1,-2-2 13,1 1 1,-1 0-1,0 0 0,0 0 0,0 0 1,0 0-1,0 0 0,-1 0 1,1 0-1,-1 0 0,0 0 1,0 4-1,-1 5 83,0 1 1,-1-1-1,-1-1 1,0 1-1,-9 21 1,-1 0 333,-24 40 0,31-63-349,0 0 1,-1 0-1,0 0 1,-1-1 0,0 0-1,0-1 1,-18 14-1,24-21-128,1 1 0,-1-1 0,0 0-1,0 0 1,0 0 0,0 0-1,0-1 1,0 1 0,-1-1 0,-3 1-1,6-1-2,-1 0-1,0 0 0,0 0 1,0 0-1,1-1 0,-1 1 0,0 0 1,0-1-1,1 1 0,-1 0 0,0-1 1,1 1-1,-1-1 0,0 1 1,1-1-1,-1 1 0,1-1 0,-1 0 1,1 1-1,-1-1 0,1 1 1,-1-1-1,1 0 0,0 0 0,-1 1 1,1-1-1,0 0 0,-1 0 0,1 1 1,0-1-1,0 0 0,0 0 1,0 0-1,0-1 0,-1-6-128,1-1-1,0 0 1,1 0 0,0 0-1,4-15 1,6-19-597</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09.165"/>
    </inkml:context>
    <inkml:brush xml:id="br0">
      <inkml:brushProperty name="width" value="0.05" units="cm"/>
      <inkml:brushProperty name="height" value="0.05" units="cm"/>
    </inkml:brush>
  </inkml:definitions>
  <inkml:trace contextRef="#ctx0" brushRef="#br0">45 0 18244,'-12'29'2144,"1"-3"-1247,1-9-465,3-8 1656,3-8-1912,4-17 72,6-8-224,7-9-296</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09.804"/>
    </inkml:context>
    <inkml:brush xml:id="br0">
      <inkml:brushProperty name="width" value="0.05" units="cm"/>
      <inkml:brushProperty name="height" value="0.05" units="cm"/>
    </inkml:brush>
  </inkml:definitions>
  <inkml:trace contextRef="#ctx0" brushRef="#br0">25 215 16940,'-1'1'105,"0"-1"1,0 1 0,0 0 0,0 0-1,0-1 1,0 1 0,0 0-1,0 0 1,0 0 0,1 0 0,-1 0-1,0 0 1,1 1 0,-1-1 0,1 0-1,-1 0 1,1 0 0,-1 1 0,1-1-1,0 2 1,-5 29 335,5-25-58,-3 28 122,2 0 0,1 0-1,2-1 1,1 1 0,2 0-1,15 58 1,-19-89-454,1 1 1,-1-1-1,1 0 1,0 0-1,0 0 1,0 0-1,1 0 0,-1 0 1,1-1-1,0 1 1,6 5-1,-7-8-26,0 0 0,0 0 0,0 0 0,0 0 0,1 0 0,-1 0 0,0-1 0,1 1 0,-1-1-1,0 1 1,1-1 0,-1 0 0,0 0 0,1 0 0,-1 0 0,1-1 0,-1 1 0,0-1 0,1 1 0,-1-1 0,0 0 0,0 0-1,0 0 1,4-2 0,6-4 42,0-1-1,0 0 0,-1-1 0,0 0 1,-1 0-1,0-1 0,0-1 1,9-12-1,63-102 374,-73 110-378,91-163 655,-87 153-584,-2-1 0,-1-1 0,-1 0 0,-1 0 0,4-34 0,-11 59-118,-1 1-1,1-1 1,-1 0-1,0 0 1,0 0-1,0 1 1,0-1-1,0 0 1,-1 0-1,1 0 1,0 1-1,-2-4 1,2 5-12,0 0 0,-1 0 1,1 0-1,0 0 0,-1 0 1,1 0-1,0-1 0,-1 1 1,1 0-1,0 0 0,-1 0 1,1 0-1,0 0 0,-1 1 1,1-1-1,0 0 0,-1 0 0,1 0 1,0 0-1,-1 0 0,1 0 1,0 0-1,-1 1 0,1-1 1,0 0-1,0 0 0,-1 1 1,1-1-1,0 0 0,0 0 1,-1 1-1,1-1 0,0 0 1,0 0-1,0 1 0,-1-1 1,-4 7-41,0 0 0,0 0 0,-7 16 0,1 0-754,0 1 0,1 1 0,2 0 0,0 0 0,-7 52 0,15-76 740,-1 0 0,1 0 0,0 0 0,0 0 0,0 0 1,0-1-1,0 1 0,0 0 0,0 0 0,0 0 0,0 0 0,1 0 0,-1 0 1,0 0-1,0 0 0,1 0 0,-1-1 0,1 1 0,-1 0 0,1 0 0,-1 0 1,1-1-1,-1 1 0,1 0 0,0-1 0,0 1 0,-1 0 0,1-1 0,0 1 0,0-1 1,-1 1-1,3 0 0,14-2-927</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10.264"/>
    </inkml:context>
    <inkml:brush xml:id="br0">
      <inkml:brushProperty name="width" value="0.05" units="cm"/>
      <inkml:brushProperty name="height" value="0.05" units="cm"/>
    </inkml:brush>
  </inkml:definitions>
  <inkml:trace contextRef="#ctx0" brushRef="#br0">114 356 14763,'18'-2'2439,"-9"-1"-968,-9 3-1404,0 0 1,0 0 0,0 0 0,0 0 0,0 0 0,0 0-1,1 0 1,-1 0 0,0 0 0,0-1 0,0 1-1,0 0 1,0 0 0,0 0 0,0 0 0,0 0 0,0 0-1,0-1 1,0 1 0,0 0 0,0 0 0,0 0 0,0 0-1,0 0 1,0-1 0,0 1 0,0 0 0,0 0 0,0 0-1,0 0 1,0 0 0,0-1 0,0 1 0,0 0 0,0 0-1,0 0 1,0 0 0,0 0 0,-1 0 0,1 0 0,0-1-1,0 1 1,0 0 0,0 0 0,0 0 0,-2-1 105,1 1 0,0-1-1,-1 0 1,1 1 0,0-1 0,-1 1 0,1 0 0,-1-1 0,1 1 0,0 0 0,-1 0 0,1 0 0,-1 0 0,1 0 0,-1 0 0,-2 1 0,-24 6 253,28-7-422,-5 2-6,0 0 1,0 0-1,0 1 0,1-1 1,-1 1-1,0 0 1,1 1-1,0-1 0,0 1 1,0 0-1,0 0 1,1 0-1,-1 0 0,1 1 1,0-1-1,0 1 1,1 0-1,-1 0 0,1 0 1,0 0-1,1 0 1,-1 0-1,1 1 1,0-1-1,0 9 0,0-13-1,1 0-1,0 0 1,0 0-1,0 0 1,0 0 0,1 0-1,-1 0 1,0 0-1,0 0 1,1 0-1,-1 0 1,0 0-1,1 0 1,-1 0-1,1 0 1,-1 0-1,1 0 1,-1-1-1,1 1 1,0 0 0,-1 0-1,1-1 1,0 1-1,0 0 1,0-1-1,-1 1 1,1-1-1,0 1 1,0-1-1,0 1 1,0-1-1,0 0 1,0 1-1,0-1 1,0 0-1,0 0 1,0 0 0,0 0-1,0 0 1,0 0-1,0 0 1,0 0-1,0 0 1,0 0-1,0-1 1,0 1-1,0 0 1,1-1-1,6-2-12,0 0 0,-1-1-1,0 1 1,12-9-1,9-8-43,27-25 0,-31 23 44,40-25 0,-61 45 17,0 0 0,0 1 0,1 0 0,-1-1-1,0 1 1,0 1 0,1-1 0,-1 0 0,0 1 0,1-1-1,-1 1 1,1 0 0,-1 0 0,1 1 0,-1-1 0,0 1-1,1-1 1,-1 1 0,0 0 0,6 3 0,-7-4 11,-1 0-1,0 1 1,1-1 0,-1 0 0,1 0 0,-1 0 0,1 0 0,-1 0 0,0 0 0,1-1 0,-1 1 0,1 0 0,-1-1 0,0 1 0,1-1 0,-1 1 0,0-1-1,0 0 1,1 1 0,-1-1 0,0 0 0,0 0 0,0 0 0,0 0 0,0 0 0,0 0 0,0 0 0,0 0 0,-1-1 0,1 1 0,0 0 0,-1 0-1,1-1 1,0-1 0,3-6 50,-1 0-1,-1 0 0,4-19 1,-4 20-32,32-192-2875,-24 162 2267</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10.931"/>
    </inkml:context>
    <inkml:brush xml:id="br0">
      <inkml:brushProperty name="width" value="0.05" units="cm"/>
      <inkml:brushProperty name="height" value="0.05" units="cm"/>
    </inkml:brush>
  </inkml:definitions>
  <inkml:trace contextRef="#ctx0" brushRef="#br0">23 1 16147,'-9'54'1320,"2"1"0,0 60 0,8-81-803,0 0-1,3 1 1,0-1 0,15 51-1,-16-76-407,1 1 1,0-1-1,1 0 0,-1 0 0,12 15 0,-14-22-88,-1 0-1,1 0 0,0 1 0,1-1 0,-1-1 1,0 1-1,0 0 0,1 0 0,-1-1 0,1 0 1,3 2-1,-5-3-15,1 1 1,-1-1-1,0 0 1,1 0-1,-1 0 0,1 0 1,-1 0-1,1 0 1,-1 0-1,0 0 1,1-1-1,-1 1 1,1 0-1,-1-1 0,0 1 1,1-1-1,-1 0 1,0 1-1,0-1 1,1 0-1,-1 0 0,0 0 1,2-2-1,-1 1 1,0-1 0,-1 1 0,1-1 0,0 0 0,-1 0 0,0 0 0,0 0 0,0 0 0,0 0 0,0 0 0,0 0 0,-1 0 0,1 0 0,-1 0 0,0-1 0,0-2 0,-6-53 51,5 56-54,0-1-4,1-2-8,-1 1 0,0-1 0,-1 1-1,1-1 1,-1 1 0,0 0-1,-3-6 1,5 11 7,0-1 1,0 1-1,0 0 1,0 0-1,0 0 0,0 0 1,0 0-1,0 0 0,0 0 1,0 0-1,0-1 0,-1 1 1,1 0-1,0 0 0,0 0 1,0 0-1,0 0 1,0 0-1,0 0 0,0 0 1,0 0-1,0 0 0,0-1 1,0 1-1,0 0 0,0 0 1,0 0-1,-1 0 0,1 0 1,0 0-1,0 0 1,0 0-1,0 0 0,0 0 1,0 0-1,0 0 0,0 0 1,-1 0-1,1 0 0,0 0 1,0 0-1,0 0 0,0 0 1,0 0-1,0 0 1,0 0-1,0 0 0,-1 0 1,1 0-1,0 0 0,0 0 1,0 0-1,0 0 0,0 0 1,0 1-1,0-1 0,0 0 1,-1 8-86,3 13-83,-1-19 154,-1 0 0,1 0 1,-1 0-1,1-1 0,0 1 0,0 0 0,0 0 0,0-1 1,0 1-1,0-1 0,0 1 0,1-1 0,-1 1 0,1-1 1,-1 0-1,1 0 0,-1 1 0,1-1 0,2 1 0,-2-2 5,0 1 1,0-1-1,0 0 0,0 0 0,0 1 0,-1-2 0,1 1 0,0 0 0,0 0 0,0 0 0,0-1 0,0 1 0,0-1 0,-1 0 0,1 1 0,2-2 0,3-3 1,0 1-1,0-1 1,0-1 0,0 1 0,-1-1 0,0 0 0,7-10 0,-4 5 59,-1 0 0,-1-1 0,0 0 1,0 0-1,-1-1 0,-1 0 0,7-25 0,-11 37-36,-1 0-1,0 0 1,0 0-1,1 0 0,-1 0 1,0-1-1,0 1 1,0 0-1,0 0 1,0 0-1,0 0 1,0-1-1,-1 1 0,1-1 1,-1 2-9,1 0 1,0 0-1,-1 0 0,1 0 0,0 0 1,-1 0-1,1 0 0,0 0 1,-1 0-1,1 1 0,0-1 1,-1 0-1,1 0 0,0 0 1,-1 0-1,1 1 0,0-1 1,0 0-1,-1 0 0,1 1 1,0-1-1,0 0 0,-1 0 1,1 1-1,0-1 0,0 0 1,0 1-1,-1-1 0,-18 34 128,9-9-76,2 0 0,1 1 0,1 0 0,2 0 0,0 1 0,2-1 0,1 41 0,1-59-14,1 0-1,0 0 1,0-1-1,4 11 0,-4-16-22,-1 0 1,1 0-1,0-1 0,-1 1 0,1 0 0,0-1 1,0 1-1,0-1 0,0 1 0,1-1 1,-1 1-1,0-1 0,1 0 0,-1 0 0,1 0 1,-1 1-1,1-1 0,-1-1 0,1 1 0,0 0 1,-1 0-1,1-1 0,0 1 0,2 0 0,0-1 20,0 0 0,0 0 0,0 0 0,0-1-1,0 0 1,0 0 0,-1 0 0,1 0 0,0 0-1,0-1 1,-1 1 0,1-1 0,5-4 0,3-2 70,-1-1 0,16-15 0,11-18 126,-1-1 0,50-77 0,-51 68-304,-36 51 66,0 1 1,0 0-1,0-1 0,0 1 0,0 0 0,0 0 1,0-1-1,1 1 0,-1 0 0,0-1 0,0 1 0,0 0 1,0 0-1,1-1 0,-1 1 0,0 0 0,0 0 1,1 0-1,-1-1 0,0 1 0,0 0 0,1 0 0,-1 0 1,0 0-1,1 0 0,-1-1 0,0 1 0,0 0 0,1 0 1,-1 0-1,0 0 0,1 0 0,-1 0 0,0 0 1,1 0-1,-1 0 0,0 0 0,1 0 0,-1 0 0,0 0 1,0 0-1,1 1 0,-1-1 0,0 0 0,1 0 1,3 19-89,-6 38-24,2-49 92,-1 6 6,-1 0 17,2-1 0,-1 0 1,1 0-1,1 1 0,1-1 0,0 0 1,4 17-1,-5-29 0,-1 0 0,0 0 0,1 0 0,-1 0-1,1 0 1,-1 0 0,1 0 0,0 0 0,-1 0 0,1 0 0,0 0 0,0 0 0,0 0 0,-1-1 0,1 1 0,0 0-1,0-1 1,0 1 0,0 0 0,0-1 0,0 1 0,0-1 0,1 0 0,-1 1 0,0-1 0,0 0 0,0 0 0,0 1 0,1-1-1,-1 0 1,0 0 0,0 0 0,0-1 0,0 1 0,1 0 0,-1 0 0,0-1 0,0 1 0,0 0 0,0-1 0,0 1-1,0-1 1,0 0 0,0 1 0,0-1 0,1-1 0,3-1-151,0-1 1,0 0-1,-1 0 1,0-1-1,0 1 1,0-1-1,5-8 1,-5 4-124,1-1 1,-2 1 0,1-1 0,-2 0 0,1 0-1,1-11 1,0-15-344</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11.386"/>
    </inkml:context>
    <inkml:brush xml:id="br0">
      <inkml:brushProperty name="width" value="0.05" units="cm"/>
      <inkml:brushProperty name="height" value="0.05" units="cm"/>
    </inkml:brush>
  </inkml:definitions>
  <inkml:trace contextRef="#ctx0" brushRef="#br0">1 1 22053,'1'0'1448,"1"2"-1448,-2 1-272,5 0-328,3-1-632,5-1 944,-1 2-249,6 0-191</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11.743"/>
    </inkml:context>
    <inkml:brush xml:id="br0">
      <inkml:brushProperty name="width" value="0.05" units="cm"/>
      <inkml:brushProperty name="height" value="0.05" units="cm"/>
    </inkml:brush>
  </inkml:definitions>
  <inkml:trace contextRef="#ctx0" brushRef="#br0">20 37 18308,'-1'-9'578,"1"6"-348,-1 0-1,1 0 1,0 0 0,0 0-1,1 0 1,0-6 0,3 19 1332,-1 11-852,-3 82 43,-14 119 0,5-124-202,6 151-1,3-239-553,2 1 0,-1-1 0,1 0 0,1 0 0,0 1-1,0-2 1,10 20 0,-12-27-20,0 0 0,1 0 1,-1 0-1,1 0 0,-1 0 0,1 0 0,-1 0 0,1 0 0,0-1 0,0 1 1,0-1-1,0 1 0,0-1 0,0 0 0,0 0 0,0 0 0,1 0 1,-1 0-1,0 0 0,1-1 0,-1 1 0,1-1 0,-1 0 0,0 0 0,1 1 1,-1-2-1,1 1 0,-1 0 0,1 0 0,-1-1 0,0 1 0,1-1 1,-1 0-1,0 0 0,1 0 0,-1 0 0,0 0 0,0 0 0,0 0 0,3-3 1,15-13-192</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17.239"/>
    </inkml:context>
    <inkml:brush xml:id="br0">
      <inkml:brushProperty name="width" value="0.05" units="cm"/>
      <inkml:brushProperty name="height" value="0.05" units="cm"/>
    </inkml:brush>
  </inkml:definitions>
  <inkml:trace contextRef="#ctx0" brushRef="#br0">0 597 16708,'0'1'77,"1"-1"1,-1 1-1,0-1 1,0 0 0,0 1-1,1-1 1,-1 0-1,0 1 1,1-1 0,-1 0-1,0 0 1,1 1 0,-1-1-1,0 0 1,1 0-1,-1 1 1,0-1 0,1 0-1,-1 0 1,1 0-1,-1 0 1,0 0 0,1 0-1,-1 0 1,1 0 0,-1 1-1,1-2 1,-1 1-1,0 0 1,1 0 0,-1 0-1,1 0 1,-1 0-1,0 0 1,1 0 0,-1 0-1,1-1 1,-1 1 0,0 0-1,1 0 1,-1 0-1,0-1 1,1 1 0,-1 0-1,0-1 1,1 1-1,-1 0 1,0-1 0,19-21 1365,-13 14-955,110-130 1667,133-205-1,-228 303-2004,-16 30-82,0 0 0,12-18-1,-16 30-63,-1-1-1,1 0 0,-1 0 0,1 1 0,-1-1 1,1 0-1,-1 1 0,0-1 0,0 0 0,0 1 0,0-1 1,0 3-1,-3 46-2,-2 0-1,-3 0 1,-15 56 0,-8 48 206,27-126-229,2 0 0,0 0 0,4 44 0,6-38-588,-6-29 67,-1 0 0,1 0-1,-1 0 1,0 0 0,-1 0-1,1 0 1,-1 9-1,1-20-306</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17.654"/>
    </inkml:context>
    <inkml:brush xml:id="br0">
      <inkml:brushProperty name="width" value="0.05" units="cm"/>
      <inkml:brushProperty name="height" value="0.05" units="cm"/>
    </inkml:brush>
  </inkml:definitions>
  <inkml:trace contextRef="#ctx0" brushRef="#br0">1 171 17092,'7'10'1816,"8"-7"-904,10-3-264,12-8 889,9-2-145,13-7-280,2-6-168,5-4-287,2 0-129,-7 0-384,-5 4-264,-13 8-688,-7 8-425,-16 10 977,-7 13-208,-9 7-192</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3:33.593"/>
    </inkml:context>
    <inkml:brush xml:id="br0">
      <inkml:brushProperty name="width" value="0.05" units="cm"/>
      <inkml:brushProperty name="height" value="0.05" units="cm"/>
    </inkml:brush>
  </inkml:definitions>
  <inkml:trace contextRef="#ctx0" brushRef="#br0">85 0 16556,'9'3'1512,"-13"24"-880,-9 6-240,-7 12 720,0 8-328,4 8-215,1 2-9,11 1-232,3-6-136,6-6-384,7-5-264,-1-11-561,-1-9-695,-7-20 1328,-3-12-272,-5-27-248</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18.076"/>
    </inkml:context>
    <inkml:brush xml:id="br0">
      <inkml:brushProperty name="width" value="0.05" units="cm"/>
      <inkml:brushProperty name="height" value="0.05" units="cm"/>
    </inkml:brush>
  </inkml:definitions>
  <inkml:trace contextRef="#ctx0" brushRef="#br0">146 1 19604,'0'35'1926,"-1"-19"-1312,0-1 0,2 0 0,-1 0 0,2 1 0,0-1 0,6 20 0,-8-34-600,1 0-1,0 0 1,-1 0-1,1 0 0,0 0 1,-1 0-1,1 0 1,0 0-1,0 0 1,0 0-1,0-1 1,0 1-1,0 0 1,0-1-1,0 1 0,0 0 1,0-1-1,0 1 1,1-1-1,-1 0 1,0 1-1,0-1 1,0 0-1,1 0 1,-1 0-1,0 0 0,0 0 1,1 0-1,-1 0 1,0 0-1,0 0 1,2-1-1,7-1-7,-1-1 0,0 0 0,13-5 0,0-1 34,-15 8-46,1 0-1,-1 0 0,0 0 1,1 1-1,-1 0 0,0 0 0,0 1 1,1 0-1,-1 1 0,0-1 1,0 1-1,0 0 0,0 1 1,0 0-1,-1 0 0,1 1 1,-1-1-1,0 1 0,0 1 1,0-1-1,-1 1 0,9 9 1,-7-7-14,0 1 1,-1-1 0,0 1-1,-1 0 1,0 1 0,0-1 0,-1 1-1,0 0 1,0 0 0,-1 0 0,0 1-1,-1-1 1,0 1 0,-1 0-1,1 0 1,-2 16 0,-1-20 35,0 0 0,0-1 0,0 1 0,-1-1 0,0 1 0,0-1 0,-1 0 0,0 0 0,0 0 0,0 0 0,0 0 0,-1-1 0,1 1 0,-1-1 0,0 0 0,-1 0 0,1 0 1,-1-1-1,0 1 0,0-1 0,0-1 0,-7 4 0,1-1 25,1 0 0,-1-1-1,0-1 1,0 0 0,-1-1 0,1 0 0,-1 0 0,1-1 0,-1-1 0,-14 0 0,14-2-181,0 0 0,0 0 0,1-1 0,-1-1 0,1 0 0,0 0 1,0-1-1,1-1 0,-1 0 0,1 0 0,0-1 0,-16-14 0,14 9-263,1 0-1,1 0 0,0-1 0,0 0 0,1-1 0,1 0 0,0-1 0,-10-28 1,-2-15-638</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18.524"/>
    </inkml:context>
    <inkml:brush xml:id="br0">
      <inkml:brushProperty name="width" value="0.05" units="cm"/>
      <inkml:brushProperty name="height" value="0.05" units="cm"/>
    </inkml:brush>
  </inkml:definitions>
  <inkml:trace contextRef="#ctx0" brushRef="#br0">1 64 19124,'17'-8'2361,"1"5"-1505,7 2-352,1 0 1792,11 1-1279,0 0-265,6-2-320,-3-1-104,0 0-232,-1-2-168,-7-4-528,-2 1-440,-13-1 856,-4 2-169,-9 2-143</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19.380"/>
    </inkml:context>
    <inkml:brush xml:id="br0">
      <inkml:brushProperty name="width" value="0.05" units="cm"/>
      <inkml:brushProperty name="height" value="0.05" units="cm"/>
    </inkml:brush>
  </inkml:definitions>
  <inkml:trace contextRef="#ctx0" brushRef="#br0">370 14 16820,'9'-4'735,"-6"3"-497,1-1 1,-1 1-1,1 0 0,0-1 1,0 2-1,-1-1 1,1 0-1,0 1 1,6-1-1,-9 2-150,-1-1 0,1 1 0,-1-1 0,1 1 0,-1-1 0,1 1 0,-1-1 0,0 1 0,1-1 0,-1 1 0,0-1 0,1 1 0,-1-1 0,0 1 0,1 0 0,-1-1 0,0 1 0,0 0 0,0-1 0,0 1 0,0 0 0,0-1 0,0 1 0,0 0 0,0-1 0,0 1 0,0 0 0,0-1 0,0 1 0,-1-1 0,1 1 0,0 0 0,-1 0 0,-8 25 965,-14 11-442,-1 0-1,-2-1 1,-40 42 0,32-38-268,-55 61 350,-47 58 155,133-155-833,0 0 0,1 0-1,-1 0 1,1 1-1,-2 4 1,4-8-15,-1-1 0,1 1 0,0 0 0,-1-1-1,1 1 1,0 0 0,0 0 0,0-1 0,0 1 0,0 0 0,0 0 0,0-1-1,0 1 1,0 0 0,0 0 0,0-1 0,0 1 0,0 0 0,1 0 0,-1-1 0,0 1-1,1 0 1,-1-1 0,0 1 0,1 0 0,-1-1 0,1 1 0,-1-1 0,1 1-1,-1-1 1,1 1 0,0-1 0,-1 1 0,1-1 0,-1 1 0,1-1 0,0 0 0,0 1-1,-1-1 1,1 0 0,1 1 0,8 0 1,0 0-1,0-1 1,0 0-1,0-1 1,0 0-1,0 0 1,0-1-1,9-3 1,7 0 5,31-6 24,105-17 60,-137 25-68,0 1 0,0 2 0,0 0-1,37 7 1,-57-6-16,-1 0-1,1 0 1,-1 1 0,1-1-1,-1 1 1,0 1 0,0-1-1,0 0 1,8 7 0,-11-8-4,0 0 0,0 0 0,0 0 0,0 0 1,0 0-1,0 0 0,0 0 0,0 0 0,-1 1 1,1-1-1,0 0 0,-1 1 0,1-1 0,-1 1 1,1-1-1,-1 0 0,0 1 0,0-1 1,0 1-1,1-1 0,-1 1 0,-1-1 0,1 1 1,0-1-1,0 1 0,0-1 0,-1 1 0,1-1 1,-1 0-1,1 1 0,-1-1 0,0 0 1,1 1-1,-1-1 0,-2 2 0,3-2-24,-1 1 0,-1-1 0,1 0 0,0 0 0,0 0 0,0 0 0,0 0 0,-1 0 0,1 0 0,0 0 0,-1 0 0,1 0 0,-1-1 0,1 1 0,-1-1 0,1 1 0,-1-1 0,0 0 0,1 0 0,-1 1 0,1-1 0,-1 0 0,0 0 0,1-1 0,-4 1 0,-2-2-309,1 0 0,-1-1 1,1 0-1,-12-6 0,-7-3-131,2 4-55</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21.636"/>
    </inkml:context>
    <inkml:brush xml:id="br0">
      <inkml:brushProperty name="width" value="0.05" units="cm"/>
      <inkml:brushProperty name="height" value="0.05" units="cm"/>
    </inkml:brush>
  </inkml:definitions>
  <inkml:trace contextRef="#ctx0" brushRef="#br0">1 192 14627,'-1'-4'236,"1"1"0,0-1 0,0 1 0,0 0 0,0-1 0,1 1 0,-1-1 0,1 1 0,0 0 0,0 0 0,0-1-1,1 1 1,-1 0 0,1 0 0,-1 0 0,1 0 0,0 0 0,0 1 0,0-1 0,1 1 0,-1-1 0,4-2 0,5-6 348,1 1 1,1 0-1,17-10 0,-9 8-159,0 1 0,0 0-1,24-7 1,-36 15-323,0 0 1,0 1 0,0-1 0,0 2-1,0 0 1,0 0 0,0 0 0,1 1 0,-1 1-1,15 2 1,-21-3-86,-1 1 0,0-1 0,0 1 0,1 0 0,-1 0 0,0 0 0,0 0 0,0 0 0,0 1 0,0-1 0,-1 1 0,1-1 0,0 1 0,-1-1 0,1 1 0,-1 0 0,1 0 0,1 3 0,-2-1-5,0-1-1,1 1 1,-1-1 0,-1 1 0,1-1 0,0 1 0,-1 0-1,0-1 1,0 1 0,-1 6 0,-1 3 1,0 0 0,-1 0 0,-1 0 0,-1 0 0,-6 14 0,-11 15 28,-3-1-1,-1 0 1,-1-2 0,-48 51 0,72-87-39,0 0 1,1 1-1,-1-1 1,1 1 0,0 0-1,-2 4 1,3-7-3,1-1 1,0 1 0,0-1-1,0 1 1,0-1 0,0 1-1,0-1 1,0 1 0,0-1 0,0 1-1,0-1 1,0 1 0,0-1-1,0 1 1,0-1 0,0 1-1,0-1 1,1 1 0,-1-1 0,0 0-1,0 1 1,1 0 0,0-1 0,0 1 0,-1 0 0,1-1 0,0 1 0,0-1 0,0 0 0,0 1 0,0-1 0,0 0 0,0 0 0,0 1 1,0-1-1,0 0 0,0 0 0,-1 0 0,3 0 0,20-2 25,-1-1 0,1-1 1,-1-1-1,28-9 0,11-2 31,-25 6-413,0 3-1,1 1 1,-1 1 0,43 1-1,-66 6 25,-2 2-104</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22.047"/>
    </inkml:context>
    <inkml:brush xml:id="br0">
      <inkml:brushProperty name="width" value="0.05" units="cm"/>
      <inkml:brushProperty name="height" value="0.05" units="cm"/>
    </inkml:brush>
  </inkml:definitions>
  <inkml:trace contextRef="#ctx0" brushRef="#br0">1 233 17820,'17'10'2112,"7"-10"-1288,18-12-159,8-5 1015,13-10-488,6-5-104,7-2-255,1-1-145,-9 4-440,-8 4-304,-16 9-904,-9 8-433,-20 10 1089,-9 3-272,-12 7-224</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22.482"/>
    </inkml:context>
    <inkml:brush xml:id="br0">
      <inkml:brushProperty name="width" value="0.05" units="cm"/>
      <inkml:brushProperty name="height" value="0.05" units="cm"/>
    </inkml:brush>
  </inkml:definitions>
  <inkml:trace contextRef="#ctx0" brushRef="#br0">138 50 18932,'0'0'57,"0"1"-1,0-1 1,0 1-1,0-1 1,0 1 0,0-1-1,1 1 1,-1-1 0,0 1-1,0-1 1,0 1-1,0-1 1,1 0 0,-1 1-1,0-1 1,0 1-1,1-1 1,-1 0 0,0 1-1,0-1 1,1 0-1,-1 1 1,1-1 0,-1 0-1,0 1 1,1-1 0,-1 0-1,1 0 1,-1 1-1,0-1 1,1 0 0,-1 0-1,1 0 1,-1 0-1,1 0 1,-1 0 0,1 0-1,-1 0 1,1 0-1,-1 0 1,1 0 0,-1 0-1,1 0 1,-1 0-1,0 0 1,1 0 0,-1 0-1,1-1 1,-1 1 0,1 0-1,-1 0 1,1-1-1,31-16 1002,-22 11-324,1 0-356,0 1 1,0 0-1,1 0 0,0 1 1,0 1-1,0 0 1,16-2-1,-26 5-352,1 0-1,0-1 1,0 1-1,0 0 1,0 1-1,0-1 1,-1 0-1,1 1 0,0 0 1,0 0-1,-1 0 1,1 0-1,0 0 1,-1 0-1,1 1 1,-1-1-1,1 1 1,-1-1-1,0 1 1,0 0-1,0 0 1,0 0-1,0 0 1,0 1-1,0-1 1,-1 1-1,1-1 1,-1 1-1,0-1 1,0 1-1,0-1 0,0 1 1,0 0-1,0 0 1,-1 0-1,1 4 1,0 4-20,-1 0 0,0 1 0,0-1 0,-1 0 0,-1 0 0,1 0 0,-2 0 0,0 0 0,-7 16 0,4-11 6,-1-1-1,-1 1 0,0-1 0,-1-1 1,-17 21-1,4-13 5,21-21-18,0 0 0,0 0 0,0 0 1,-1 0-1,1 0 0,0 0 1,-1-1-1,1 1 0,-1-1 0,1 1 1,0-1-1,-1 1 0,1-1 0,-1 0 1,-2 0-1,4 1 0,0-1 0,-1 0-1,1 0 1,0 0 0,0 0 0,0 0 0,-1 0-1,1 0 1,0 0 0,0-1 0,0 1 0,-1 0-1,1 0 1,0 0 0,0 0 0,0 0 0,-1 0-1,1 0 1,0 0 0,0 0 0,0-1 0,0 1-1,0 0 1,-1 0 0,1 0 0,0 0 0,0 0 0,0-1-1,0 1 1,0 0 0,0 0 0,0 0 0,-1-1-1,1 1 1,0 0 0,0 0 0,0 0 0,0-1-1,0 1 1,0 0 0,6-9-83,13-6-81,-13 13 116,0 0-1,0 0 1,1 0 0,-1 1 0,1 0 0,-1 0 0,1 1 0,0 0 0,-1 0 0,1 0 0,-1 1 0,1 0 0,0 0 0,-1 1 0,0 0 0,1 0 0,-1 0 0,0 1 0,0 0 0,-1 0 0,9 5 0,-8-3 27,1 0-1,-1 0 1,0 0 0,0 1 0,0-1-1,-1 2 1,0-1 0,0 0 0,0 1-1,-1 0 1,0 0 0,-1 0 0,1 1 0,-1-1-1,-1 1 1,1 0 0,0 8 0,-1-4 98,-2 1 1,0 0-1,0 0 1,-1 0-1,0-1 1,-1 1-1,-1 0 1,0-1-1,-9 22 1,5-18 75,-1 0 0,0 0-1,-1-1 1,-1-1 0,0 0 0,-1 0 0,-12 12 0,10-14 1,0 0 0,-1-1 0,0 0 0,0-1 0,-1 0 0,-31 13 0,34-18-120,0-1 1,0 0-1,-1 0 1,0-1-1,1-1 1,-1 0-1,0-1 1,0 0-1,-21-2 1,27 0-165,1 0-1,-1 0 1,0-1 0,1 1 0,-1-1-1,1-1 1,0 1 0,-1-1 0,1 0-1,-11-8 1,14 8 42,0 0 1,0 0-1,0 0 0,0 0 1,0-1-1,1 1 0,-1-1 1,1 0-1,0 0 0,0 0 1,1 0-1,-1 0 1,1 0-1,0 0 0,0 0 1,0-1-1,0-6 0,0-26-593</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2:28.457"/>
    </inkml:context>
    <inkml:brush xml:id="br0">
      <inkml:brushProperty name="width" value="0.05" units="cm"/>
      <inkml:brushProperty name="height" value="0.05" units="cm"/>
    </inkml:brush>
  </inkml:definitions>
  <inkml:trace contextRef="#ctx0" brushRef="#br0">348 5 15331,'-4'-1'214,"0"0"-1,0 0 1,1 1-1,-1-1 1,0 1-1,0 0 0,0 0 1,1 0-1,-1 0 1,0 1-1,0-1 1,0 1-1,1 0 1,-1 0-1,0 1 1,1-1-1,-1 1 0,1-1 1,-1 1-1,1 0 1,0 1-1,0-1 1,-5 5-1,-6 7 274,0-1 0,1 1 0,-15 22 0,27-34-455,-70 102 1228,63-92-1147,2 1-1,-1 0 0,2 0 1,0 0-1,0 1 1,-4 24-1,9-35-120,0 1-1,0 0 0,0 0 0,1-1 1,-1 1-1,1 0 0,0 0 1,0-1-1,0 1 0,0-1 1,1 1-1,-1-1 0,1 0 1,0 1-1,0-1 0,0 0 1,1 0-1,-1 0 0,1-1 1,5 5-1,5 4-98,1 0 0,1-1 0,20 10 1,-11-6-12,-11-7 72,0 1 0,0 1-1,-1 0 1,-1 1 0,16 15-1,-24-21 77,-1-1 0,1 0 0,-1 1-1,0-1 1,0 1 0,0 0 0,-1 0 0,1 0-1,-1 0 1,0 0 0,0 0 0,0 0 0,0 0-1,-1 0 1,0 0 0,0 1 0,0-1 0,0 0-1,-1 0 1,1 0 0,-1 0 0,0 0 0,0 0-1,-3 6 1,-2 3 147,0-1 0,-1 0 0,0 0 0,-1-1 0,0 1 0,-1-2 0,0 1 1,-1-2-1,-16 14 0,19-17-129,0 0 1,-1-1 0,0 0-1,0-1 1,0 0-1,0 0 1,-1 0 0,1-1-1,-1 0 1,0-1 0,0 0-1,0-1 1,0 1-1,0-2 1,-12 1 0,17-2-175,0 0 0,0 1 0,0-2 0,0 1 0,0 0 0,0-1 0,1 0 0,-1 0 0,0 0 0,1 0 0,-7-5 1,9 6 37,0 0 1,0 0 0,0 0 0,0-1 0,-1 1-1,2 0 1,-1-1 0,0 1 0,0-1 0,0 1-1,1-1 1,-1 1 0,1-1 0,-1 1 0,1-1-1,-1 1 1,1-1 0,0 0 0,0 1 0,0-1 0,0 0-1,0 1 1,0-1 0,1 0 0,-1 1 0,0-1-1,1 1 1,-1-1 0,1 1 0,0-1 0,-1 1-1,1-1 1,1-1 0,19-18-708,10 0-188</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2:28.886"/>
    </inkml:context>
    <inkml:brush xml:id="br0">
      <inkml:brushProperty name="width" value="0.05" units="cm"/>
      <inkml:brushProperty name="height" value="0.05" units="cm"/>
    </inkml:brush>
  </inkml:definitions>
  <inkml:trace contextRef="#ctx0" brushRef="#br0">18 0 16788,'18'28'1800,"-18"18"-1008,-5 4-288,-4 8 937,0 3-265,2-1-344,2-4-184,5-12-368,0-9-192,8-15-456,5-9-280,4-11 1656,-1-10-1088,4-9-16,0-8-72</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2:29.355"/>
    </inkml:context>
    <inkml:brush xml:id="br0">
      <inkml:brushProperty name="width" value="0.05" units="cm"/>
      <inkml:brushProperty name="height" value="0.05" units="cm"/>
    </inkml:brush>
  </inkml:definitions>
  <inkml:trace contextRef="#ctx0" brushRef="#br0">0 656 16508,'0'1'81,"0"0"1,0 0 0,0-1 0,0 1 0,1 0-1,-1 0 1,0-1 0,0 1 0,0 0-1,1 0 1,-1-1 0,0 1 0,0 0 0,1-1-1,-1 1 1,1 0 0,-1-1 0,1 1 0,-1-1-1,1 1 1,-1-1 0,1 1 0,-1-1 0,1 1-1,0-1 1,-1 0 0,1 1 0,0-1 0,0 1-1,2-1 58,-1 1-1,0-1 1,1 0-1,-1 0 0,1 0 1,-1 0-1,0 0 1,1 0-1,3-1 0,4-2 146,1 0-1,-1-1 0,12-6 0,17-8 24,-1-3 0,-1-1 0,-1-1 0,-1-2 0,-1-2 1,36-36-1,-68 61-238,0 0 0,0-1 0,0 1 1,0 0-1,-1-1 0,1 1 0,-1-1 1,0 0-1,0 1 0,2-5 0,-3 6-52,0 1 0,0 0 0,0-1 0,0 1 0,0-1 0,0 1 0,0 0 0,0-1 0,0 1 0,0 0 0,0-1 0,-1 1 0,1 0 0,0-1 0,0 1 0,0 0 0,0-1 0,0 1 0,-1 0 0,1 0 0,0-1 0,0 1 0,-1 0 0,1 0 0,0-1 0,0 1 0,-1 0 0,1 0 0,0 0 0,-1-1 0,0 1 12,-1 0 1,1-1-1,-1 1 1,1 0-1,-1 0 1,1 0-1,-1 0 0,1 1 1,-1-1-1,1 0 1,0 0-1,-2 1 1,-6 2 24,1 1 0,0 0 1,0 0-1,1 0 0,-1 1 1,1 0-1,0 0 0,0 1 1,0 0-1,-7 9 0,-1 3-36,1 0-1,-22 36 0,26-37-12,1 1-1,1 0 1,0 0-1,-7 30 1,12-38-9,1 0 1,0 0 0,1 0 0,0 0-1,1 0 1,0 0 0,0 0 0,1 0-1,1 0 1,4 17 0,-5-23-5,0-1 0,1 0 0,-1 0 0,1 0-1,0 0 1,0 0 0,0 0 0,0-1 0,0 1 0,1-1 0,-1 1 0,1-1 0,-1 0 0,1 0 0,0 0 0,0 0-1,0-1 1,0 1 0,0-1 0,1 0 0,-1 1 0,0-2 0,1 1 0,-1 0 0,0-1 0,1 1 0,-1-1 0,6 0-1,1-1-52,0 0 0,0 0 0,0-1 0,-1 0 0,1 0 0,0-1 0,-1-1 0,16-7 0,-9 2-98,0-2 1,-1 0 0,0 0 0,0-2-1,-2 0 1,1 0 0,-2-1-1,0-1 1,0 0 0,10-18 0,-6 4-355,0 0 1,-2-2-1,-1 1 1,17-63-1,-20 48 68,-1 0 1,-2 0-1,-2-1 0,-3 0 1,-1 0-1,-8-67 0,7 103 497,-2 1 0,0 0-1,0 0 1,0-1 0,-1 1-1,-5-10 1,8 18-35,0 1 0,-1-1 1,1 1-1,0-1 0,0 1 0,-1-1 0,1 1 1,0-1-1,-1 1 0,1 0 0,0-1 1,-1 1-1,1-1 0,-1 1 0,1 0 0,-1-1 1,1 1-1,0 0 0,-1 0 0,1-1 1,-1 1-1,0 0 0,1 0 0,-1 0 0,1 0 1,-1 0-1,1-1 0,-1 1 0,1 0 1,-1 0-1,1 0 0,-1 1 0,0-1 0,1 0 1,-1 0-1,1 0 0,-1 0 0,1 0 1,-1 1-1,1-1 0,-1 0 0,1 0 0,-1 1 1,1-1-1,0 0 0,-1 1 0,1-1 1,-1 0-1,1 1 0,0-1 0,-1 1 0,1-1 1,0 1-1,-1-1 0,1 1 0,0-1 1,0 1-1,-14 28 578,4 5-230,2-1 1,1 1-1,1 1 1,2-1-1,2 1 1,1-1 0,4 42-1,-2-67-317,1 0-1,-1 0 1,1 0-1,1 0 1,-1 0-1,2-1 1,-1 1-1,9 13 1,-11-19-46,1 0 0,0-1 0,1 1 0,-1-1 0,0 1 0,1-1 0,-1 0 1,1 0-1,0 0 0,0 0 0,0 0 0,0-1 0,0 1 0,0-1 1,0 0-1,1 0 0,-1 0 0,0 0 0,1 0 0,-1-1 0,0 0 0,1 1 1,-1-1-1,1-1 0,6 0 0,-3-1-21,0 0 1,0 0-1,0 0 1,8-5-1,-10 4-2,0 1 1,1 0-1,-1 0 0,1 0 0,0 0 1,-1 1-1,11-1 0,-15 2 20,1 1-1,-1-1 1,1 0-1,-1 1 0,1-1 1,-1 1-1,1 0 1,-1-1-1,0 1 1,1 0-1,-1 0 1,0 0-1,1 0 1,-1 0-1,0 0 1,0 0-1,0 1 0,0-1 1,0 0-1,0 1 1,-1-1-1,1 0 1,0 1-1,-1-1 1,1 1-1,-1-1 1,1 1-1,-1-1 0,0 1 1,1 2-1,1 7 53,-1 1 0,0-1 0,0 13 0,-1-18-15,-4 212 1457,5-200-1274,3-13-688,-3-6 389,0 0 1,0 0 0,0-1 0,0 1 0,0-1 0,-1 1-1,1-1 1,0 1 0,-1-1 0,0 1 0,1-1-1,-1 0 1,0 1 0,1-4 0,9-79-632,-2 33 198</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2:29.723"/>
    </inkml:context>
    <inkml:brush xml:id="br0">
      <inkml:brushProperty name="width" value="0.05" units="cm"/>
      <inkml:brushProperty name="height" value="0.05" units="cm"/>
    </inkml:brush>
  </inkml:definitions>
  <inkml:trace contextRef="#ctx0" brushRef="#br0">1 109 18276,'1'2'115,"0"-1"1,0 1 0,0-1-1,0 0 1,0 1-1,1-1 1,-1 0 0,1 0-1,-1 0 1,1 0-1,-1 0 1,1 0-1,0 0 1,-1-1 0,1 1-1,0 0 1,0-1-1,-1 0 1,1 1-1,0-1 1,0 0 0,0 0-1,-1 0 1,1 0-1,0 0 1,0 0-1,0-1 1,0 1 0,-1-1-1,1 1 1,0-1-1,-1 0 1,1 1-1,2-2 1,7-4 288,1-1 0,-1 1 0,18-16 0,-18 13-256,-1 2 4,0 0 0,0-1 0,-1 0-1,-1-1 1,14-17 0,-21 26-141,-1 0 0,0 0 1,0 0-1,0 0 0,1-1 0,-1 1 0,0 0 1,0 0-1,0 0 0,0-1 0,0 1 1,0 0-1,1 0 0,-1 0 0,0-1 0,0 1 1,0 0-1,0 0 0,0-1 0,0 1 0,0 0 1,0 0-1,0-1 0,0 1 0,0 0 0,0 0 1,0-1-1,0 1 0,0 0 0,0 0 1,-1 0-1,1-1 0,0 1 0,0 0 0,0 0 1,0-1-1,-10 2 194,-12 10 46,10-2-212,2 1 0,-1 1 0,1-1 0,1 2 0,0-1 0,1 1 0,0 0 0,0 1-1,2 0 1,-1 0 0,2 1 0,0 0 0,0-1 0,1 2 0,1-1 0,1 0 0,0 1 0,0 17 0,2-27-38,0-1-1,1 1 1,-1-1-1,1 1 1,0-1-1,0 0 1,1 1-1,0-1 1,-1 0-1,1 0 1,1 0 0,-1 0-1,0 0 1,1 0-1,0-1 1,0 1-1,0-1 1,0 0-1,1 0 1,-1 0 0,1 0-1,0-1 1,0 1-1,0-1 1,0 0-1,0 0 1,0-1-1,0 1 1,1-1-1,-1 0 1,1 0 0,-1 0-1,1-1 1,-1 1-1,1-1 1,-1 0-1,1 0 1,5-2-1,-3 1-99,0-1-1,1 0 1,-1 0-1,0-1 1,0 0-1,-1 0 0,1 0 1,0-1-1,-1 0 1,0-1-1,0 1 1,0-1-1,-1 0 1,0 0-1,0-1 0,0 0 1,0 0-1,-1 0 1,0 0-1,0-1 1,-1 1-1,3-9 1,9-31-379</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3:33.984"/>
    </inkml:context>
    <inkml:brush xml:id="br0">
      <inkml:brushProperty name="width" value="0.05" units="cm"/>
      <inkml:brushProperty name="height" value="0.05" units="cm"/>
    </inkml:brush>
  </inkml:definitions>
  <inkml:trace contextRef="#ctx0" brushRef="#br0">1 134 17844,'3'-7'203,"1"0"1,0 0 0,0 1-1,0 0 1,1 0 0,0 0-1,0 0 1,1 1 0,0-1-1,0 2 1,0-1-1,0 1 1,1-1 0,-1 2-1,1-1 1,0 1 0,14-5-1,6 0 139,0 1-1,0 1 1,45-3 0,-48 6-283,1 1 0,-1 2 1,1 1-1,-1 0 1,1 2-1,-1 1 0,0 1 1,0 1-1,0 0 1,-1 2-1,0 1 0,30 17 1,-46-22-68,-2 0 0,1 0 0,0 0 0,-1 1 0,10 9 1,-14-12 6,0-1 1,0 1 0,1 0-1,-1-1 1,0 1-1,0 0 1,-1 0 0,1 0-1,0 0 1,-1 0 0,1 0-1,-1 0 1,0 0 0,1 0-1,-1 0 1,0 0 0,0 0-1,0 0 1,-1 0-1,1 0 1,0 0 0,-1 0-1,1 0 1,-2 3 0,-2 0 23,0 0 0,0 0 0,0 0 0,-1-1 1,0 1-1,1-1 0,-2-1 0,1 1 0,0 0 1,-1-1-1,1 0 0,-7 2 0,-24 11 257,0-1-1,-1-2 1,-1-1 0,0-2 0,0-2-1,-69 6 1,86-15-711,21 1 397,0 0-1,-1 0 1,1 0 0,0 0-1,-1 0 1,1 0-1,0 0 1,0 0 0,-1-1-1,1 1 1,0 0 0,0 0-1,-1 0 1,1 0-1,0 0 1,0-1 0,-1 1-1,1 0 1,0 0-1,0-1 1,0 1 0,-1 0-1,1 0 1,0-1-1,0 1 1,0 0 0,0 0-1,0-1 1,0 0-67,1 0-1,0-1 1,0 1-1,0 0 1,0 0 0,0 0-1,0 0 1,0 0 0,0 0-1,0 1 1,0-1-1,1 0 1,-1 1 0,0-1-1,1 0 1,-1 1 0,0 0-1,3-1 1,9-4-269,1 2 1,-1-1 0,15-1-1,19 1-621</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2:30.383"/>
    </inkml:context>
    <inkml:brush xml:id="br0">
      <inkml:brushProperty name="width" value="0.05" units="cm"/>
      <inkml:brushProperty name="height" value="0.05" units="cm"/>
    </inkml:brush>
  </inkml:definitions>
  <inkml:trace contextRef="#ctx0" brushRef="#br0">2 0 18836,'-2'13'1960,"2"13"-1399,0 17-265,3 6 1416,4 14-1168,2 6-200,4 5-208,0-2-72,4-9-264,-1-10-216,-2-13-344,0-8-168,-6-22-337,-6-10-599,-9-25 1208,-9-9-336,-8-16-25</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2:30.786"/>
    </inkml:context>
    <inkml:brush xml:id="br0">
      <inkml:brushProperty name="width" value="0.05" units="cm"/>
      <inkml:brushProperty name="height" value="0.05" units="cm"/>
    </inkml:brush>
  </inkml:definitions>
  <inkml:trace contextRef="#ctx0" brushRef="#br0">15 127 15211,'-14'-35'1761,"14"17"-793,6 8-296,9 7 992,7 0-223,8-1-313,3-3-224,10-1-264,1 0-176,9-1-544,0 2-432,-1 1 464,-2 1-72,-11 2-128</inkml:trace>
  <inkml:trace contextRef="#ctx0" brushRef="#br0" timeOffset="1">105 535 17836,'-1'0'1912,"10"-5"-1048,5-4-303,5-3 879,5 1-168,6-5-336,3 0-200,7 4-728,5-1-600,-1 1 576,-5-1-120,-3-1-168</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2:31.782"/>
    </inkml:context>
    <inkml:brush xml:id="br0">
      <inkml:brushProperty name="width" value="0.05" units="cm"/>
      <inkml:brushProperty name="height" value="0.05" units="cm"/>
    </inkml:brush>
  </inkml:definitions>
  <inkml:trace contextRef="#ctx0" brushRef="#br0">130 525 19444,'0'0'100,"0"-1"1,0 0-1,0 0 0,0 1 0,0-1 0,0 0 0,0 0 1,0 1-1,0-1 0,0 0 0,0 1 0,0-1 1,-1 0-1,1 0 0,0 1 0,0-1 0,-1 0 0,1 1 1,-1-1-1,1 1 0,-1-1 0,1 0 0,-1 1 1,1-1-1,-1 1 0,1-1 0,-1 1 0,1 0 1,-1-1-1,0 1 0,1-1 0,-1 1 0,0 0 0,1 0 1,-1-1-1,0 1 0,0 0 0,1 0 0,-1 0 1,0 0-1,0 0 0,1 0 0,-1 0 0,0 0 0,0 0 1,1 0-1,-1 0 0,0 1 0,1-1 0,-1 0 1,0 0-1,1 1 0,-1-1 0,0 0 0,-1 2 0,-3 0 69,0 1-1,0 0 1,1 0-1,-1 1 1,1-1-1,-6 6 1,3 0-171,0 0 0,1 0 0,0 0 0,0 1 0,1-1 0,0 1 0,1 1 0,0-1 0,1 0 0,0 1 0,1 0 0,0 0 0,0 0 0,1 0 0,1 0 0,0 0 0,0 0 0,3 17 0,-2-26-2,-1 1-1,1-1 0,0 1 1,0-1-1,-1 0 0,1 0 0,1 1 1,-1-1-1,0 0 0,1 0 1,-1 0-1,1 0 0,-1 0 1,1 0-1,0-1 0,0 1 1,0-1-1,0 1 0,0-1 1,3 2-1,-2-2 4,0 0 1,0-1-1,0 1 0,0-1 1,0 1-1,0-1 0,0 0 1,0 0-1,0-1 0,0 1 1,0-1-1,0 1 0,0-1 1,3-1-1,5-3 32,0 1 0,-1-2 1,0 1-1,0-2 0,0 1 0,-1-1 0,13-12 1,-11 7 55,0 1 1,-1-2 0,0 1 0,0-1-1,-2-1 1,1 0 0,-2 0-1,0-1 1,-1 1 0,0-1 0,-1-1-1,-1 1 1,5-32 0,-9 42-57,-1 0 0,1 0 0,-1 0 0,1-1 0,-2 1 0,1 0 0,0 0 0,-1 1 0,-3-7 0,5 10-30,-1 0 1,1 0-1,-1 0 1,0 0-1,1 0 0,-1 1 1,0-1-1,1 0 1,-1 0-1,0 1 0,0-1 1,1 0-1,-1 1 1,0-1-1,0 1 0,0-1 1,0 1-1,0 0 1,0-1-1,-1 1 0,0 0-7,1 0 0,0 0 0,-1 1 0,1-1 0,0 1 0,-1-1 0,1 1 0,0-1 0,0 1 0,0 0 0,-1 0 0,1-1 0,0 1 0,0 0 0,0 0 0,0 0 0,1 0 0,-1 0 0,0 0 0,-1 2 0,-1 2-25,0 0 0,1 0-1,-1 1 1,1-1-1,1 0 1,-1 1 0,0 0-1,1-1 1,0 1 0,1 0-1,-1 10 1,1-14 20,0 0 1,0 0 0,0 1-1,0-1 1,0 0 0,1-1-1,-1 1 1,1 0-1,-1 0 1,1 0 0,0 0-1,0 0 1,-1 0 0,1-1-1,0 1 1,1 0-1,-1-1 1,0 1 0,0 0-1,1-1 1,-1 0-1,1 1 1,-1-1 0,1 0-1,0 0 1,-1 0 0,1 0-1,0 0 1,0 0-1,0 0 1,0-1 0,0 1-1,0-1 1,-1 1 0,1-1-1,0 0 1,4 0-1,0 0 5,0-1-1,0-1 0,0 1 0,-1-1 1,1 1-1,-1-2 0,1 1 0,-1-1 1,0 1-1,8-7 0,4-4 8,26-24-1,-16 10 51,0-2-1,-2-1 1,-1-1-1,-1-1 1,-2-1-1,-1-1 1,-2-1 0,-2 0-1,-1-1 1,11-40-1,-23 67-39,-1 0 0,0 0 0,0 0 0,-1 0 0,0 0 0,-1-1 0,-1-12 0,2 21-11,-1 0-1,0 1 1,0-1-1,0 0 1,0 1-1,0-1 1,-1 0-1,1 1 1,0-1 0,0 0-1,0 1 1,0-1-1,-1 0 1,1 1-1,0-1 1,-1 1-1,1-1 1,-1 0-1,1 1 1,0-1-1,-1 1 1,1-1-1,-1 1 1,1-1-1,-1 1 1,0 0 0,1-1-1,-1 1 1,1 0-1,-1-1 1,0 1-1,1 0 1,-1 0-1,0 0 1,1-1-1,-1 1 1,0 0-1,1 0 1,-1 0-1,0 0 1,1 0-1,-1 0 1,-1 1 0,0 0-4,-1 0 0,1 1 0,-1-1 1,1 1-1,-1 0 0,1-1 1,0 1-1,0 0 0,0 1 1,-3 3-1,-8 11-16,1 1 0,1 1 0,0 0 0,1 1 0,-10 31 0,8-14 16,1 1 1,-7 49-1,15-69 6,0 0 0,2 0-1,0 0 1,1 0 0,1 0-1,0 0 1,5 20 0,-4-32-2,0 0 0,0 1 0,0-1 0,1 0 1,0 0-1,0 0 0,0-1 0,1 1 1,0-1-1,0 0 0,0 0 0,1 0 1,0 0-1,0-1 0,0 0 0,0 0 0,1 0 1,-1-1-1,1 0 0,0 0 0,0 0 1,9 2-1,-3-1-6,0 0 0,0-2 0,0 1 0,1-2 0,-1 1 0,1-2 0,-1 0 0,1 0 0,15-3 0,-24 2 4,0 0 0,0 0 0,0 0 0,0 0 0,0-1 0,0 1 0,-1-1 0,1 0 0,0 0 0,-1 0 1,0-1-1,1 0 0,-1 1 0,0-1 0,0 0 0,-1 0 0,1 0 0,-1-1 0,1 1 0,-1-1 0,0 1 0,0-1 0,-1 0 0,1 0 0,-1 0 1,0 1-1,0-1 0,0-1 0,0 1 0,-1-8 0,1 11 2,-2-39 3,1 38-4,0 1 0,0-1 0,0 1 0,0 0-1,0-1 1,0 1 0,-1-1 0,1 1 0,-1-1-1,1 1 1,-1 0 0,0-1 0,1 1 0,-1 0-1,0 0 1,0-1 0,0 1 0,0 0 0,0 0-1,0 0 1,0 0 0,-2-1 0,2 2 0,1 0 0,-1 0 1,0 0-1,1 1 0,-1-1 0,0 0 1,1 0-1,-1 0 0,0 1 1,1-1-1,-1 0 0,1 1 0,-1-1 1,1 0-1,-1 1 0,0-1 1,1 1-1,-1-1 0,1 1 0,0-1 1,-1 1-1,1-1 0,-1 1 1,1-1-1,0 1 0,-1 0 0,1-1 1,0 1-1,0 0 0,0-1 0,-1 1 1,1 0-1,-7 24-10,7-25 11,-1 7-8,0 1 0,0-1 0,1 1 0,0-1 0,0 1 0,0-1 0,1 0 0,0 1 0,3 8 0,-3-13 6,0 0 1,0 0 0,0-1-1,0 1 1,1 0-1,-1-1 1,1 1-1,0-1 1,0 1 0,0-1-1,0 0 1,0 1-1,0-1 1,1 0-1,-1-1 1,1 1 0,-1 0-1,1-1 1,0 1-1,-1-1 1,1 0 0,0 0-1,0 0 1,0 0-1,3 0 1,3-1 9,0 1-1,0-1 1,1-1 0,-1 0 0,0 0 0,0-1 0,0 0-1,0-1 1,0 1 0,-1-2 0,1 1 0,-1-1-1,0-1 1,0 1 0,0-2 0,-1 1 0,13-12 0,-9 7 21,0 0 1,-1-1 0,0-1 0,-1 0-1,0 0 1,-1-1 0,0 0 0,-1 0-1,-1-1 1,6-15 0,-11 26-24,1-1-1,-1 1 1,0-1-1,0 1 1,0-1 0,-1 0-1,1 1 1,-1-1-1,0 0 1,0 1 0,0-1-1,0 0 1,-1 1 0,1-1-1,-1 0 1,0 1-1,0-1 1,-3-4 0,4 7-7,0 1 1,-1-1 0,1 1 0,0-1-1,-1 1 1,1-1 0,-1 1 0,1 0-1,-1-1 1,1 1 0,-1-1 0,0 1-1,1 0 1,-1-1 0,1 1-1,-1 0 1,0 0 0,1 0 0,-1 0-1,1-1 1,-1 1 0,0 0 0,1 0-1,-1 0 1,0 0 0,1 0 0,-2 1-1,0-1 0,1 1 0,-1-1 0,1 1 0,-1 0 0,1 0-1,0 0 1,-1 0 0,1 0 0,0 0 0,-3 2 0,0 3-3,-1 0 0,0 0 0,1 0 0,-3 8 0,2-5 0,1 1 1,0 0 0,1 0 0,0 0-1,0 1 1,1-1 0,1 1-1,0-1 1,0 17 0,1-23 2,0 0 1,0 0 0,1 0-1,0 0 1,-1-1-1,1 1 1,1 0-1,-1 0 1,0-1-1,1 1 1,0-1-1,0 0 1,0 1-1,0-1 1,1 0-1,-1 0 1,1 0 0,-1 0-1,1-1 1,0 1-1,0-1 1,1 0-1,-1 0 1,0 0-1,1 0 1,-1 0-1,1-1 1,-1 0-1,6 2 1,-4-2-91,0 0-1,0 0 1,0-1-1,0 1 1,0-1 0,0 0-1,0-1 1,0 1 0,0-1-1,0 0 1,-1 0 0,1 0-1,0-1 1,0 0 0,-1 0-1,1 0 1,-1 0 0,0-1-1,1 0 1,-1 0-1,-1 0 1,6-5 0,-3 2-61,-1 0 0,0-1 0,0 0 0,-1 0 0,1 0 0,-1 0 1,-1-1-1,0 1 0,0-1 0,0 0 0,-1 0 0,2-15 0,-1-37-645</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2:32.203"/>
    </inkml:context>
    <inkml:brush xml:id="br0">
      <inkml:brushProperty name="width" value="0.05" units="cm"/>
      <inkml:brushProperty name="height" value="0.05" units="cm"/>
    </inkml:brush>
  </inkml:definitions>
  <inkml:trace contextRef="#ctx0" brushRef="#br0">72 8 18212,'-33'-8'1840,"16"10"-1352,2 2-608,10 0 1721,3 1-825,4-5-560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2:32.540"/>
    </inkml:context>
    <inkml:brush xml:id="br0">
      <inkml:brushProperty name="width" value="0.05" units="cm"/>
      <inkml:brushProperty name="height" value="0.05" units="cm"/>
    </inkml:brush>
  </inkml:definitions>
  <inkml:trace contextRef="#ctx0" brushRef="#br0">36 41 20124,'-7'17'398,"1"-1"0,0 1 0,2 0 0,0 1-1,1-1 1,0 1 0,2 0 0,0 20 0,1-14-294,2 1 1,1-1-1,1 0 1,1 0-1,11 32 1,-12-46-91,0 0 0,0 0 1,1-1-1,0 0 0,1 0 1,0 0-1,12 13 0,-15-18 13,0-1 1,0 0-1,1-1 0,-1 1 0,1-1 0,-1 1 0,1-1 0,0 0 0,0 0 0,0-1 0,0 1 1,0-1-1,0 0 0,0 0 0,0 0 0,1-1 0,-1 1 0,0-1 0,0 0 0,1 0 1,6-1-1,-2-2 68,-1 0 1,1 0-1,0-1 1,-1 1 0,0-2-1,0 1 1,0-1-1,-1-1 1,1 1 0,-1-1-1,0-1 1,-1 1-1,0-1 1,9-13 0,-3 3 138,0 0 1,-2-1 0,0-1-1,-2 1 1,11-31 0,-13 28-24,-1 0 0,0 0 0,-2 0 1,2-33-1,-5 46-170,0-1 1,0 0-1,-1 0 0,0 0 0,0 1 0,-1-1 1,0 1-1,-1-1 0,1 1 0,-2 0 1,1-1-1,-1 2 0,-9-13 0,13 18-46,-1 1-1,0-1 1,0 1-1,0-1 1,0 1 0,-1 0-1,1 0 1,0 0-1,0-1 1,-1 1-1,1 1 1,-1-1-1,1 0 1,-1 0-1,1 0 1,-1 1-1,0-1 1,1 1 0,-1-1-1,0 1 1,1 0-1,-1 0 1,0-1-1,1 1 1,-1 0-1,0 1 1,0-1-1,1 0 1,-1 0-1,0 1 1,1-1 0,-1 1-1,1-1 1,-1 1-1,0 0 1,1 0-1,0 0 1,-1 0-1,-2 1 1,0 3-51,0-1 0,0 1-1,0 0 1,0-1 0,1 2 0,0-1 0,0 0 0,0 1-1,1-1 1,-2 7 0,0 0-224,1 0 0,0 0 0,-1 23 0,3-29 37,1 0 0,0-1 0,0 1 0,1 0 0,-1 0 0,1-1 0,1 1 0,-1 0 0,1-1 0,3 7 0,-4-10 161,-1-1-1,1 1 1,0-1-1,1 0 1,-1 1-1,0-1 1,0 0-1,1 0 1,-1 0 0,0 0-1,1 0 1,-1 0-1,1 0 1,-1 0-1,1-1 1,0 1-1,-1 0 1,1-1-1,0 1 1,-1-1-1,1 0 1,0 0-1,-1 0 1,1 0-1,0 0 1,0 0-1,-1 0 1,1 0-1,0-1 1,-1 1-1,1 0 1,0-1-1,-1 0 1,1 1 0,0-1-1,-1 0 1,1 0-1,2-2 1,24-17-979</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2:33.105"/>
    </inkml:context>
    <inkml:brush xml:id="br0">
      <inkml:brushProperty name="width" value="0.05" units="cm"/>
      <inkml:brushProperty name="height" value="0.05" units="cm"/>
    </inkml:brush>
  </inkml:definitions>
  <inkml:trace contextRef="#ctx0" brushRef="#br0">98 160 15195,'-1'5'702,"2"-2"-373,-1-1 0,0 1 0,-1-1 0,1 1 0,0 0 0,-1-1 0,1 1 0,-1-1 0,0 0 0,0 1 0,0-1 0,0 0 0,0 1 0,0-1 0,-1 0 0,-2 3 0,3-4 90,9-24 98,-6 18-468,0 1-1,1 0 1,0 0-1,-1 0 1,2 0-1,-1 1 0,0-1 1,1 1-1,0 0 1,-1 0-1,10-5 1,14-14 416,-43 24 354,6 6-688,1 1-1,-1 0 1,2 0 0,-1 1 0,1 0-1,-10 17 1,2 1-25,-18 41 0,33-67-102,-3 5 9,1 0 0,-1 1 0,2-1 0,-1 1-1,1-1 1,0 1 0,1 0 0,-1 0 0,2 0 0,-1 0 0,1 10-1,0-17-6,1 0-1,-1 0 0,0 0 1,0-1-1,1 1 0,-1 0 0,0 0 1,1 0-1,-1 0 0,0-1 0,1 1 1,0 0-1,-1 0 0,1-1 1,-1 1-1,1 0 0,0-1 0,-1 1 1,1-1-1,0 1 0,0-1 0,-1 1 1,1-1-1,1 1 0,0-1 7,0 0-1,0 1 1,-1-1-1,1 0 1,0 0-1,0-1 1,-1 1-1,1 0 1,0-1-1,-1 1 1,1-1-1,2 0 1,5-3 44,1-1 0,-1-1 0,13-9 0,-18 13-45,48-37 151,-26 19-64,1 1 1,0 1-1,52-25 1,-76 42-98,0-1 0,1 1 0,-1 0 0,0 0 0,0 1 0,1-1 0,-1 1 0,1-1 0,-1 1 0,0 0 0,1 0 0,-1 1 0,1-1 1,-1 1-1,0-1 0,1 1 0,-1 0 0,0 0 0,4 2 0,-5-1 9,1 0 1,-1 0 0,0-1-1,0 1 1,0 1-1,0-1 1,0 0-1,-1 0 1,1 1 0,-1-1-1,0 1 1,1-1-1,-1 1 1,0 0-1,0-1 1,-1 1-1,1 0 1,0 0 0,-1-1-1,0 1 1,0 0-1,0 4 1,-22-100 2601,-25-81-2104,47 173-572,0 0 0,0 0 0,-1 0 0,1 1 0,0-1-1,0 0 1,0 0 0,0 0 0,0 0 0,0 1-1,0-1 1,0 0 0,0 0 0,1 0 0,-1 1 0,0-1-1,0 0 1,1 0 0,-1 1 0,1-1 0,-1 0-1,0 0 1,1 1 0,0-1 0,-1 0 0,1 1 0,-1-1-1,1 1 1,0-1 0,-1 1 0,1-1 0,0 1-1,-1-1 1,1 1 0,0 0 0,1-1 0,2 0-308,1 0 1,0 1 0,-1 0-1,1-1 1,7 2 0,6-1 24,15-3-474,5-3-70</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2:33.517"/>
    </inkml:context>
    <inkml:brush xml:id="br0">
      <inkml:brushProperty name="width" value="0.05" units="cm"/>
      <inkml:brushProperty name="height" value="0.05" units="cm"/>
    </inkml:brush>
  </inkml:definitions>
  <inkml:trace contextRef="#ctx0" brushRef="#br0">97 0 18612,'-6'8'328,"-1"0"-1,1 1 1,1-1 0,-1 1-1,1 0 1,1 0-1,0 1 1,-6 18 0,-14 84 1220,22-99-1255,-6 34 326,-1 55 0,8-86-507,1 0 0,1 0 1,0-1-1,1 1 1,1-1-1,1 1 0,7 21 1,-10-34-94,0 0 1,1-1-1,-1 1 0,0-1 1,1 1-1,0-1 0,-1 0 1,1 1-1,0-1 1,0 0-1,0 0 0,1 0 1,-1 0-1,0-1 0,1 1 1,-1-1-1,1 1 1,0-1-1,-1 0 0,6 1 1,-4-1-6,0-1 0,0 1 0,-1-1 0,1 0 0,0-1 1,0 1-1,-1-1 0,1 0 0,0 0 0,-1 0 0,1 0 1,0 0-1,-1-1 0,0 0 0,6-3 0,10-9 37,-1 0 0,-1-1 0,0-1 0,19-23 0,20-19 61,-54 56-112,-1 1-1,1-1 1,0 1-1,-1 0 1,1 0 0,0 0-1,0 0 1,0 0-1,3-1 1,-4 2-1,-1 0 1,1 0-1,-1 0 1,1 0-1,0 0 1,-1 0-1,1 0 1,0 0-1,-1 0 1,1 0-1,-1 0 1,1 0-1,0 1 1,-1-1-1,1 0 1,-1 0-1,1 1 1,0-1-1,-1 0 1,1 1-1,0 0 1,1 1-2,-1 1 1,1 0-1,-1-1 0,0 1 1,1 0-1,-1 0 0,0 0 1,-1 0-1,1 0 1,-1 0-1,1 6 0,1 16 4,-2 0-1,-3 35 0,1-38-79,1 0 0,0 0-1,5 34 1,-4-56 49,0 0 1,0 1-1,0-1 0,0 0 1,0 0-1,0 1 0,0-1 1,0 0-1,0 1 0,0-1 1,0 0-1,0 0 0,1 1 1,-1-1-1,0 0 0,0 1 1,0-1-1,0 0 0,0 0 1,1 0-1,-1 1 0,0-1 1,0 0-1,0 0 0,1 0 1,-1 1-1,0-1 1,0 0-1,1 0 0,-1 0 1,0 0-1,0 0 0,1 1 1,-1-1-1,1 0 0,6-8-524,4-15 240,1-14-47,6-9-108</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2:33.936"/>
    </inkml:context>
    <inkml:brush xml:id="br0">
      <inkml:brushProperty name="width" value="0.05" units="cm"/>
      <inkml:brushProperty name="height" value="0.05" units="cm"/>
    </inkml:brush>
  </inkml:definitions>
  <inkml:trace contextRef="#ctx0" brushRef="#br0">26 193 18084,'0'4'339,"1"1"0,0 0 0,0-1 0,0 1 0,0-1 0,1 1-1,0-1 1,0 0 0,0 1 0,3 4 0,-4-8-252,0 0-1,0 0 0,-1 0 0,1 0 1,0-1-1,0 1 0,0 0 1,0 0-1,0-1 0,1 1 0,-1 0 1,0-1-1,0 1 0,0-1 1,0 1-1,1-1 0,-1 0 0,0 0 1,0 1-1,1-1 0,-1 0 1,0 0-1,1 0 0,-1 0 1,0-1-1,0 1 0,1 0 0,-1 0 1,0-1-1,0 1 0,1-1 1,-1 1-1,0-1 0,0 1 0,0-1 1,0 0-1,0 0 0,0 1 1,0-1-1,0 0 0,0 0 0,1-2 1,1 0 60,0 0 1,0-1 0,0 0-1,0 0 1,-1 0 0,4-7-1,-5 10-121,-1 0-1,1 0 0,-1 0 1,1 0-1,-1 0 0,0 0 1,1 0-1,-1 0 0,0 0 1,1 0-1,-1 0 0,0-1 1,0 1-1,0 0 0,0 0 1,0 0-1,-1 0 1,1 0-1,0 0 0,0 0 1,-1 0-1,1-1 0,0 1 1,-1 0-1,1 0 0,-1 0 1,0 1-1,1-1 0,-1 0 1,0 0-1,1 0 0,-1 0 1,-1 0-1,1 0-14,-1 1-1,1-1 1,0 1 0,0 0-1,-1 0 1,1 0 0,0 0-1,-1 0 1,1 0 0,0 0-1,-1 0 1,1 0 0,0 1 0,0-1-1,-1 0 1,1 1 0,0-1-1,0 1 1,0-1 0,-1 1-1,1 0 1,0-1 0,0 1-1,0 0 1,0 0 0,0 0-1,0 0 1,1 0 0,-1 0 0,-1 1-1,-3 4 0,0 1 0,1 0 0,-7 11 0,3-2-28,0 1 0,2-1 0,0 1 0,1 1 0,0-1 0,2 1 0,0-1 0,1 1 0,0 26 0,2-42 14,0 0 0,0 0 0,0 0 0,1 0 0,-1 0 0,0 0 0,1 0 0,0 0 0,-1-1 0,1 1 0,0 0 0,0 0 0,0 0 0,0-1 1,2 4-1,-2-5 1,0 1 1,0 0 0,0-1-1,0 1 1,0-1 0,1 1-1,-1-1 1,0 1-1,0-1 1,0 0 0,1 1-1,-1-1 1,0 0 0,0 0-1,0 0 1,1 0 0,-1 0-1,0 0 1,2-1 0,5-1-8,0-1 1,1 0 0,-1 0-1,-1-1 1,15-9 0,-8 5 0,11-6-35,125-61-293,-132 67 245,0 1 0,0 1 0,0 1 0,1 1-1,0 0 1,30-1 0,-43 5 45,0 0-1,0 1 1,0-1 0,-1 1-1,1 1 1,0-1-1,-1 1 1,10 3 0,-14-4 52,1 0 1,0 0 0,-1 0-1,1 0 1,-1 0-1,1 0 1,-1 0 0,0 0-1,1 1 1,-1-1 0,0 0-1,0 1 1,0-1 0,0 1-1,0 0 1,0-1-1,-1 1 1,1 0 0,0-1-1,-1 1 1,1 0 0,-1 0-1,0-1 1,0 1-1,1 0 1,-1 0 0,0 0-1,-1 0 1,1-1 0,-1 4-1,1-4 29,0 0 0,0 0-1,0-1 1,0 1 0,0 0-1,0 0 1,-1-1 0,1 1-1,0 0 1,0 0 0,-1-1-1,1 1 1,-1 0 0,1-1-1,-1 1 1,1 0 0,-1-1 0,1 1-1,-1-1 1,1 1 0,-1-1-1,0 1 1,0-1 5,0 0 1,1 0-1,-1 0 0,1 0 0,-1-1 1,1 1-1,-1 0 0,0 0 1,1-1-1,-1 1 0,1 0 1,-1-1-1,1 1 0,0 0 0,-1-1 1,1 1-1,-1-1 0,1 1 1,0 0-1,-1-1 0,1 0 1,-17-34 1076,-3-25-146,7 25-760,2 1 1,2-2-1,-6-37 1,15 72-225,-1 0 0,1 0 0,0 0 0,0 0 0,0 0 0,0 0 0,0 0 0,0 0 0,1 0 0,-1 0 0,0 0 0,0 0 0,1 0 0,-1 0 0,0 0 0,1 0 0,-1 0 0,1 0 0,-1 0 0,1 1 0,0-1 0,-1 0 0,1 0 0,0 1 0,0-1 0,-1 0 0,1 1 0,0-1 0,0 1 0,0-1 0,0 1 0,0-1 0,0 1 1,1-1-1,4 0-218,-1 1 1,1-1 0,-1 1 0,1 0-1,8 1 1,5 0-706,-9 0 613,1-1 0,-1-1 0,1 0 0,-1 0 0,0-1 0,1 0-1,-1-1 1,0 0 0,0 0 0,16-9 0,37-30-800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3:22.584"/>
    </inkml:context>
    <inkml:brush xml:id="br0">
      <inkml:brushProperty name="width" value="0.05" units="cm"/>
      <inkml:brushProperty name="height" value="0.05" units="cm"/>
    </inkml:brush>
  </inkml:definitions>
  <inkml:trace contextRef="#ctx0" brushRef="#br0">0 326 12875,'74'11'1436,"19"-8"-1371,169-16 0,-82 0-39,59 5 30,108-5 22,0-23-39,-212 13-27,144-20 9,3 22-10,-117 27 45,196 32-1,-138-11 161,-75-15-70,0-7-1,239-22 0,420-43-26,-676 54-124,470-14 136,2 39 524,-426-6-622,295-16-1,-395-3-35,273-14-40,-263 20 31,0 3-1,90 16 1,-56 1 13,-22-2 20,1-4 0,103 1 0,406-68 110,-450 33-115,9-13-16,-64 11 0,-74 21 90,-30 1 16,0 0-41,0 1 1,0-1-1,-1 0 1,1 0 0,0 1-1,-1-1 1,1 0 0,0 0-1,-1 1 1,1-1-1,0 0 1,-1 0 0,1 0-1,0 0 1,-1 0 0,1 0-1,-1 1 1,1-1-1,0 0 1,-1 0 0,1 0-1,-1 0 1,1 0 0,0-1-1,-1 1 1,1 0-1,-1 0 1,1 0 0,0 0-1,-1 0 1,1 0 0,0-1-1,-1 1 1,-19-6 82,15 4-24,-17 1 20,19 1-134,0 0-1,0 0 1,0 0-1,0 0 0,0 0 1,0-1-1,1 0 1,-1 1-1,-5-3 0,7 2-55,0 0 0,0 0 0,1 0-1,-1 0 1,1 0 0,-1 0-1,1 0 1,-1 0 0,1 0-1,0 0 1,0 0 0,-1 0-1,1 0 1,0 0 0,0 0-1,0 0 1,0 0 0,0-1-1,0 1 1,0 0 0,1 0-1,-1 0 1,0 0 0,1 0-1,0-2 1,13-34-358,-10 28 301,8-22-227</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4:08.166"/>
    </inkml:context>
    <inkml:brush xml:id="br0">
      <inkml:brushProperty name="width" value="0.05" units="cm"/>
      <inkml:brushProperty name="height" value="0.05" units="cm"/>
    </inkml:brush>
  </inkml:definitions>
  <inkml:trace contextRef="#ctx0" brushRef="#br0">1 219 12651,'5'1'84,"1"-1"1,-1 0 0,0 0 0,1-1-1,-1 1 1,0-1 0,1 0 0,-1 0-1,0-1 1,7-2 0,8-2 10,125-38 55,5-1-63,-119 38-90,0 1 0,62-4 0,470 27-67,14 55 502,68 3-28,222-89-406,-429-3-1,70 8 30,360-11 42,544-46-6,-194-39 221,-1214 105-281,246-23 207,-207 22-136,1 1 1,0 2-1,72 14 1,-98-12-53,-1 1 0,0 1 0,0 0-1,22 12 1,-31-14-31,0 1 0,0 0 0,-1 0-1,0 0 1,1 1 0,-2 1 0,1-1-1,-1 1 1,0 0 0,6 9 0,-5 5-20,-6-20 28,-1 0 0,0-1-1,0 1 1,0-1 0,0 1 0,0 0-1,0-1 1,0 1 0,0 0-1,0-1 1,0 1 0,0-1-1,0 1 1,0 0 0,0-1-1,0 1 1,0 0 0,-1-1-1,1 1 1,0-1 0,-1 1-1,1-1 1,-1 2 0,-11-10-45</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3:34.355"/>
    </inkml:context>
    <inkml:brush xml:id="br0">
      <inkml:brushProperty name="width" value="0.05" units="cm"/>
      <inkml:brushProperty name="height" value="0.05" units="cm"/>
    </inkml:brush>
  </inkml:definitions>
  <inkml:trace contextRef="#ctx0" brushRef="#br0">164 29 17564,'3'-5'391,"11"-16"1040,-11 18-682,-7 15-29,-36 72 625,-46 107-274,73-157-930,2 0 1,1 0-1,-9 65 1,19-99-140,0 35 128,0-34-125,0-1 1,0 1-1,0 0 1,0-1-1,0 1 1,0 0-1,0 0 1,0-1-1,1 1 1,-1 0-1,0-1 1,0 1-1,1 0 1,-1-1-1,1 1 0,-1 0 1,0-1-1,1 1 1,-1-1-1,1 1 1,-1-1-1,1 1 1,0-1-1,-1 1 1,1-1-1,-1 0 1,1 1-1,0-1 1,-1 0-1,1 1 1,0-1-1,0 0 1,-1 0-1,1 0 1,0 0-1,-1 1 1,1-1-1,0 0 1,0 0-1,-1-1 1,1 1-1,0 0 1,0 0-1,0 0 1,8-4 30,0-1 0,-1 0 1,0 0-1,0 0 0,10-10 0,-2 3 10,542-417-383,-548 421-1083,-15 13 907,-6 9-163</inkml:trace>
  <inkml:trace contextRef="#ctx0" brushRef="#br0" timeOffset="1">377 338 15755,'-1'29'1641,"10"6"-913,-2-1-312,14 0 816,1 4-336,6 0-648,4 2-552,5-1 376,0-6-112,1-16-256</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4:29.300"/>
    </inkml:context>
    <inkml:brush xml:id="br0">
      <inkml:brushProperty name="width" value="0.05" units="cm"/>
      <inkml:brushProperty name="height" value="0.05" units="cm"/>
    </inkml:brush>
  </inkml:definitions>
  <inkml:trace contextRef="#ctx0" brushRef="#br0">12504 977 13931,'-103'-95'353,"-167"-115"1,211 168-1468,-1 4 0,-2 2 0,-2 3 0,-1 2 0,-109-34 0,-445-96 474,-15 47 4592,-660-10-2191,-8 97-2611,-297 59 916,4 101 251,-404 135-5460,1930-258 5073,-827 143 1557,746-117-1338,1 7 1,3 6 0,-260 125 0,33 45-609,325-185 508,2 2 0,1 2 0,2 1 0,2 3 1,-50 63-1,78-86 53,0 0 1,1 0 0,1 1 0,0 1 0,2 0 0,-13 43-1,19-53-43,0 1 0,2 0 0,-1 0 0,1 0 0,1 0 0,0 0 0,1 0 0,0 0 0,1 0 0,0 0 0,1 0 0,0-1 0,1 1 0,0-1 0,6 11 0,1-4 7,0 0 1,2-1-1,0 0 1,0-1 0,2-1-1,24 22 1,4-3 61,63 38 0,-31-28-28,1-3-1,3-4 0,1-3 1,113 30-1,349 58 195,411 24 235,-590-95-308,567 76 59,3-34-168,420-28 48,-547-33-36,12 11 20,1181 46 12,-1470-74-137,818 18-2,-2-54 108,-831-17-1,-383 22-55,244-65 0,-321 65-57,-1-2 0,-1-3 0,-1-2 0,-1-2 0,84-57-1,-109 64-6,-1-1-1,-1-1 1,-1-1-1,-1-1 1,-1-1-1,0-1 1,-2 0-1,-1-2 0,-1 0 1,-2 0-1,0-2 1,12-36-1,-14 27-21,-1-1 1,-2 0-1,-2 0 0,-2 0 0,-1-1 0,-2-44 0,-3 55 3,-1 1-1,-2 0 0,0 0 0,-2 1 1,-1 0-1,-1 0 0,-1 0 0,-2 1 1,-21-39-1,6 23-7,-2 2 0,-2 1 1,-2 1-1,-1 2 0,-57-48 0,-206-136-13,293 216 35,-770-456 34,-248-32 827,734 371-709</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4:51.460"/>
    </inkml:context>
    <inkml:brush xml:id="br0">
      <inkml:brushProperty name="width" value="0.05" units="cm"/>
      <inkml:brushProperty name="height" value="0.05" units="cm"/>
    </inkml:brush>
  </inkml:definitions>
  <inkml:trace contextRef="#ctx0" brushRef="#br0">1957 593 12083,'-22'5'114,"0"0"1,-1-1 0,0-2 0,0 0 0,0-1 0,0-1-1,0-2 1,1 0 0,-33-8 0,2 2 232,-1 1 1,0 3-1,-76 4 0,-68-5-89,52-13-256,-50-3-5,149 18 3,0 3-1,-56 5 0,61 1-6,0 1 0,0 1-1,-61 23 1,78-22 2,1 2-1,0 1 0,0 1 1,1 0-1,1 2 1,-37 32-1,32-22-11,0 2 1,2 1-1,1 1 0,1 1 1,2 1-1,1 1 0,-16 35 1,29-52 13,1 0 0,1 0 0,0 1 0,1-1 0,1 1 0,0 0 1,1 0-1,1 1 0,0-1 0,2 0 0,-1 0 0,2 0 0,0 0 0,1 0 0,1 0 1,0 0-1,1-1 0,1 1 0,0-2 0,1 1 0,1-1 0,0 0 0,19 24 0,-14-22-4,0-1 0,1 0 0,1-1 0,0-1 0,1 0 0,32 19 0,-23-18 2,0-2-1,1 0 0,1-2 1,36 10-1,-2-8 1,0-1 0,1-4 0,114 0 0,-76-10 17,0-5-1,0-3 1,-1-6-1,0-3 1,115-41-1,-80 14-36,-2-7-1,-2-6 0,131-82 1,-212 112-12,-1-2 0,54-48 0,-82 62 42,0 0 1,-2-2-1,0 0 1,-2-1-1,0-1 1,-1 0 0,12-26-1,-22 36 15,0 1 0,-1-1 1,0 0-1,0 0 0,-2 0 0,1-1 0,-2 1 0,0 0 1,0-1-1,-1 0 0,0 1 0,-2-1 0,1 1 0,-1 0 1,-4-14-1,-1 8 7,1 1 0,-2-1 0,0 2 0,-1-1 0,-1 1 0,-1 0 0,0 1 0,-1 0 0,-18-18 1,-3 3-2,0 1 0,-2 1 0,-70-42 0,-128-48-8,160 87-57,-2 3-1,0 4 1,-2 2-1,-153-21 1,8 22-38,94 14 23</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4:54.781"/>
    </inkml:context>
    <inkml:brush xml:id="br0">
      <inkml:brushProperty name="width" value="0.05" units="cm"/>
      <inkml:brushProperty name="height" value="0.05" units="cm"/>
    </inkml:brush>
  </inkml:definitions>
  <inkml:trace contextRef="#ctx0" brushRef="#br0">4007 257 10530,'-17'-8'418,"0"-1"0,0 0-1,1-1 1,-22-19 0,19 15-117,0 1 0,-29-16 1,-25-4-186,-124-39 0,162 63-124,-1 1-1,0 2 1,0 2 0,0 1-1,-1 2 1,-44 4 0,-218 40-82,227-30 78,21-4-29,-909 181 487,941-185-441,-774 214 70,700-186 93,2 5-1,-124 70 1,149-68-30,1 2 1,3 3-1,-95 89 1,125-102-134,2 1 1,1 2 0,1 0 0,2 2-1,2 1 1,2 2 0,1 0 0,2 1-1,2 0 1,1 2 0,3 0 0,-9 45-1,19-65-5,1 0-1,0 0 1,2 1-1,1-1 1,1 0 0,0 0-1,2 0 1,1 0-1,1 0 1,1-1-1,0 0 1,2 0-1,21 37 1,-16-35-1,1-1 1,1-1-1,1-1 0,1 0 0,1-1 1,1-1-1,0-1 0,1-1 1,1 0-1,1-2 0,37 19 1,-8-10 0,1-2 0,2-3 0,90 21-1,-63-25 3,158 10-1,-35-25 1,238-30 0,477-83 6,-771 92 20,630-114 287,-752 129-320,281-58-112,-250 55 102,1 3-1,-1 3 1,79 5 0,-37 7 26,-35-2 89,130-2 0,-190-5-76,1-1 0,-1 0 0,1 0 0,-1 0 0,0-1 1,0 1-1,0-2 0,0 1 0,0 0 0,0-1 0,-1 0 0,1 0 0,-1 0 0,0 0 0,1-1 0,5-7 1,-3 2 28,-1 0 0,0 0 0,-1-1 0,0 0 0,0 0 1,-1 0-1,4-15 0,-2 3-45,-2-1 0,-1 1 0,0-1 0,-2 1 0,0-1 0,-2 0 0,0 0 0,-8-34 0,-4-4-86,-38-110 0,-107-173-49,142 312 94,-121-208-144,113 205 149,-1 1-1,-2 2 1,-1 0 0,-48-42-1,58 61 78,0 0 0,0 1 0,-2 1 1,1 0-1,-1 2 0,-1 0 0,1 1 0,-1 2 0,-1 0 0,-39-6 1,12 7 198,-1 3 1,1 1-1,-88 11 1,107-7-54,-12 2-31,0-2 1,-51-2-1,-15-18 195</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5:24.410"/>
    </inkml:context>
    <inkml:brush xml:id="br0">
      <inkml:brushProperty name="width" value="0.05" units="cm"/>
      <inkml:brushProperty name="height" value="0.05" units="cm"/>
    </inkml:brush>
  </inkml:definitions>
  <inkml:trace contextRef="#ctx0" brushRef="#br0">3877 179 13243,'-142'-35'1213,"68"15"-876,-1 3 1,-132-12 0,116 28-282,-141 15 1,-90 31-73,154-19 12,-336 36-14,215-30-16,113-7-8,1 8 1,1 7-1,-205 77 0,311-91 90,1 3-1,1 3 1,2 3 0,1 3-1,2 2 1,2 4-1,2 1 1,-102 106-1,135-124-81,2 1 0,1 1 0,1 1 0,1 1 0,2 1 0,1 0 0,-20 60 0,29-69 3,0 1 0,2 0 0,1 0-1,1 0 1,1 0 0,1 1 0,1-1 0,1 1 0,1-1-1,1 0 1,2 0 0,8 29 0,-5-30 20,1-1 0,0 0 1,2-1-1,1 0 0,0 0 0,1-2 1,2 1-1,17 18 0,-8-14-2,2-1 0,0-1 0,2-1 0,0-1 0,32 17 0,15 2 1,1-3 0,2-4 0,88 25 0,252 49 45,-375-96-22,1246 237 540,-384-165-396,-659-80-117,414-49 1,-535 28-32,-1-5-1,-1-5 1,-2-6 0,-1-5-1,116-56 1,-124 43 28,151-98 1,-221 123-8,-1-3 0,-1-1 1,-2-2-1,-1-1 1,-2-2-1,40-55 0,-60 71-9,-2-1-1,-1 0 0,-1-1 0,-1 0 1,0-1-1,-2 0 0,-1-1 1,-1 0-1,-1 0 0,-2 0 0,0 0 1,-1-1-1,-3-34 0,-1 26-8,-2 1 0,-2 0 0,-1 0 0,-1 1 0,-2 0 0,-1 0 0,-1 1 0,-2 1 0,-31-51 0,14 36 1,-2 1 0,-2 1-1,-1 2 1,-51-43 0,6 16 8,-110-72 1,93 77-85,-3 6 0,-3 4 0,-115-43 1,51 36-187,-231-51 0,135 58 119,-1 17-44</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5:33.049"/>
    </inkml:context>
    <inkml:brush xml:id="br0">
      <inkml:brushProperty name="width" value="0.05" units="cm"/>
      <inkml:brushProperty name="height" value="0.05" units="cm"/>
    </inkml:brush>
  </inkml:definitions>
  <inkml:trace contextRef="#ctx0" brushRef="#br0">1802 117 11554,'-5'-8'122,"-1"0"-1,0 1 0,0 0 0,-1 0 1,0 0-1,0 0 0,-1 1 0,1 1 1,-1-1-1,-1 1 0,1 1 0,-1-1 1,0 1-1,0 1 0,-18-5 0,1 2-132,0 1-1,-1 1 1,0 1-1,-40 2 0,22 3-27,-1 2 0,-82 18 0,-86 39 70,136-35 53,1 2 0,1 5 0,2 2 0,1 3 1,-119 85-1,-21 60-8,175-146-59,3 3-1,1 1 1,-37 57 0,57-75-11,1 1 0,1 1 0,1 0 1,1 0-1,2 1 0,0 1 0,2-1 1,1 1-1,1 0 0,1 0 0,1 0 1,2 1-1,0-1 0,2 0 0,1 1 1,2-1-1,0-1 0,2 1 0,1-1 0,0 0 1,3-1-1,0 0 0,1 0 0,25 36 1,-17-32-11,2-1 0,1-1 0,1-1 0,1-1-1,1-1 1,1-1 0,56 36 0,-43-37 2,0-1-1,2-1 1,0-3 0,1-1-1,69 15 1,-46-18 2,1-3 0,0-3 1,84-1-1,-63-9 8,169-27 0,-93-5-2,-2-7-1,297-120 0,-171 24-5,-217 97 6,121-92 0,-167 114 43,0-2 0,-2 0-1,0-2 1,-2 0-1,-1-2 1,0 0 0,-2-1-1,27-53 1,-40 67-4,0 0 0,-1-1 0,0 1 0,-1-1-1,-1 0 1,0 0 0,-1 0 0,0-1 0,-1 1 0,0 0 0,-1 0 0,-1 0 0,0 0 0,-1 0 0,0 0 0,-1 1 0,0-1 0,-1 1 0,-10-18 0,-2 1 58,-1 0 0,-1 1 0,-2 1 0,-1 1 0,0 1 0,-2 1 0,-42-33 0,21 23-313,-2 3 0,-1 1 0,-91-42 0,75 46 92,-1 3 0,-1 2 0,-80-13 0,-43 1-200</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6:01.278"/>
    </inkml:context>
    <inkml:brush xml:id="br0">
      <inkml:brushProperty name="width" value="0.05" units="cm"/>
      <inkml:brushProperty name="height" value="0.05" units="cm"/>
    </inkml:brush>
  </inkml:definitions>
  <inkml:trace contextRef="#ctx0" brushRef="#br0">1214 242 14363,'-124'30'172,"2"4"-1,-225 97 1,293-105-166,0 2 1,2 3-1,2 2 0,0 2 1,3 2-1,1 2 0,2 2 1,-51 61-1,78-81-12,2 0 0,0 1 0,1 1 0,2 0 0,0 1 1,1 0-1,-10 37 0,18-48 1,0 0 1,1 0-1,0 0 1,1 1-1,1-1 1,0 0-1,3 17 1,-2-20-2,1-1 0,1 1 0,0 0 0,0-1 0,1 0 0,0 1 0,0-2 0,1 1 0,1 0 0,9 12 0,0-6-5,0 0 1,1-1 0,1 0-1,0-1 1,0-1-1,1-1 1,1 0 0,38 15-1,-1-5-34,115 26 0,260 25-92,7-33 28,-252-28 107,0-9 0,1-7 0,332-54 0,-114-29 209,403-143 0,-708 199-23,153-75 1,-217 89-117,-1-2 0,-1-1-1,-1-2 1,-1-2 0,-1 0 0,-1-2 0,35-42 0,-55 56-40,0 0 0,0-1 0,-1-1 0,-1 1 0,-1-1 0,0-1 0,0 1 0,6-30 0,-11 34-18,0 0-1,0 0 1,-1 0-1,-1-1 0,0 1 1,-1 0-1,0 0 1,0-1-1,-1 1 0,-1 0 1,0 0-1,0 1 1,-1-1-1,-6-11 0,0 4-12,-2 0 0,0 0 0,-1 2-1,-1-1 1,-1 1 0,0 1-1,0 1 1,-34-23 0,6 8-71,-1 3 0,-80-35-1,19 19-27,-1 5 0,-2 5 0,-199-33 0,34 26-38</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6:12.037"/>
    </inkml:context>
    <inkml:brush xml:id="br0">
      <inkml:brushProperty name="width" value="0.05" units="cm"/>
      <inkml:brushProperty name="height" value="0.05" units="cm"/>
    </inkml:brush>
  </inkml:definitions>
  <inkml:trace contextRef="#ctx0" brushRef="#br0">775 48 8738,'-13'2'424,"1"0"0,-1-1 1,-16 0-1,-15 1 549,27 0-824,-1 0-1,1 1 1,0 1 0,0 0 0,0 2-1,1 0 1,-1 1 0,1 0 0,1 1 0,0 1-1,0 0 1,0 2 0,1-1 0,1 2-1,-14 14 1,-4 9-134,1 2 1,2 2-1,-28 50 0,-54 134 4,80-153-20,3 1-1,4 1 1,-22 110-1,38-136-6,1 1 0,3-1-1,1 1 1,3 0 0,1 0 0,17 86-1,13-12-36,4 0 0,83 179-1,-106-270 34,1-1-1,1 0 1,2-1 0,24 31-1,-30-46 11,1-1 0,-1 0-1,2 0 1,0-2 0,0 1 0,1-2 0,0 0-1,0 0 1,1-1 0,16 5 0,13 3 19,1-3 0,1-1 0,0-3 0,48 4 0,189 0 71,-248-13-85,0-2 1,-1-2 0,65-14-1,-74 11-2,0-1 0,-1-1 0,0-2 0,-1 0 0,42-27 0,-19 4 59,-2-1 1,79-82-1,-62 48 52,55-82 0,-84 106-72,-2-2 0,-2-1 0,-2-1 0,-3-1 0,-1-1 0,27-104 0,-42 126-28,-2 0-1,-1 0 1,-1 0 0,-1-1 0,-2 1-1,-1-1 1,-1 1 0,-2 0 0,0 0 0,-3 0-1,0 0 1,-1 1 0,-2 0 0,-23-46-1,10 35 4,-2 1-1,-1 2 0,-1 0 1,-35-33-1,0 7 13,-80-60 0,53 55-15,-4 4 0,-2 5 1,-135-63-1,138 82 87,-2 4-1,-1 4 0,-108-20 1,113 34-37</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6:29.122"/>
    </inkml:context>
    <inkml:brush xml:id="br0">
      <inkml:brushProperty name="width" value="0.05" units="cm"/>
      <inkml:brushProperty name="height" value="0.05" units="cm"/>
    </inkml:brush>
  </inkml:definitions>
  <inkml:trace contextRef="#ctx0" brushRef="#br0">77 78 11602,'-2'-69'2729,"-11"154"-1674,-43 1068-784,51-706-261,5-428-15,1 0-1,0-1 1,2 1-1,8 34 0,-9-47 4,0 0 1,0 0-1,1-1 0,0 1 0,0 0 0,1-1 0,-1 0 0,1 0 0,0 0 0,0 0 0,1-1 1,0 1-1,0-1 0,0 0 0,0-1 0,0 1 0,1-1 0,7 3 0,40 17-23,2-1 10,90 53 1,-96-43 26,-21-13-24,0-2 0,32 15 1,-51-27 0,2-1 1,-1-1 0,0 0 0,1 0 0,-1-1 0,1 0 0,0-1-1,0 0 1,-1-1 0,17-1 0,21-7-14,58-17 0,30-5 83,-77 22-10,-28 5-27,0-2 1,34-9-1,-55 11-21,0 0-1,-1-1 1,1 0-1,-1-1 0,0 0 1,0-1-1,0 1 1,-1-2-1,0 1 1,10-11-1,-8 5-8,-1 0-1,-1 0 1,1 0 0,-2-1-1,0 0 1,-1-1 0,0 0 0,-1 0-1,6-26 1,-1-11 39,5-78 0,-4 30 65,33-275 65,-39 282-105,-3-1 0,-11-97 0,6 159 12,-3 0-1,0 0 0,-2 1 1,-1-1-1,-1 2 1,-21-42-1,10 22 74,3-1 0,1-1 0,-13-74 0,24 98-123,4 19-3,0 0 0,0 0 0,-1 0 0,0 0 0,0 1 0,0-1 1,-1 1-1,-8-11 0,8 14 16,-1-1-1,1 1 1,-1 0 0,0 0 0,0 1-1,0-1 1,-1 1 0,1 0 0,-1 1 0,0-1-1,-11-2 1,-67-18 348,-1 4 1,0 4-1,-124-6 1,160 20-228,0 2 0,0 2 0,0 2 0,1 3 0,-74 20 0,86-17-100,-43 10-86,72-19 25,0-1 0,0 0 0,0-1 0,-1 0-1,1 0 1,0 0 0,0-1 0,-11-2 0,17 2 58,-1 1 0,0-1 0,1 0 0,-1 1 0,1-1 0,-1 0 1,1 0-1,-1 0 0,1 0 0,0 0 0,-1-1 0,1 1 0,0 0 0,0-1 0,0 1 0,0-1 0,0 1 0,0-1 1,0 1-1,1-1 0,-1 1 0,1-1 0,-1 0 0,1 1 0,-1-1 0,1-2 0,-1-2-19,1 0 1,0 0-1,1 0 0,-1-1 0,1 1 0,2-6 0,11-36 220</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6:46.282"/>
    </inkml:context>
    <inkml:brush xml:id="br0">
      <inkml:brushProperty name="width" value="0.05" units="cm"/>
      <inkml:brushProperty name="height" value="0.05" units="cm"/>
    </inkml:brush>
  </inkml:definitions>
  <inkml:trace contextRef="#ctx0" brushRef="#br0">3841 92 11594,'-8'1'115,"-1"-1"0,1 1 0,-1-1 0,1-1 0,0 0-1,-1 0 1,1 0 0,0-1 0,0-1 0,-14-5-1,11 5-81,1 0-1,-1 0 0,0 1 0,0 0 0,0 1 1,0 0-1,0 1 0,-19 2 0,-9 3 94,-42 11 1,51-9-33,-74 17 190,-75 15 196,155-36-410,0-1 0,0-1 0,-38-4 0,-72-15 360,-13-1-197,20 16-202,-139 16 1,-19 1 178,-105-36-27,4-26-147,290 38 19,-119 2 1,-96 19 143,269-9-164,-84 7 110,-69 2 82,153-11-210,0-2 0,-67-11 0,107 12-18,-37-4-6,38 5 7,-1-1 0,0 1-1,0 0 1,0 0 0,0 0 0,0 0 0,0 1 0,0-1-1,0 0 1,1 1 0,-1 0 0,0-1 0,0 1 0,0 0-1,1 0 1,-4 1 0,4 3-5,-1 0 0,1-1-1,0 1 1,0 0 0,1 0 0,-1 0 0,1 0-1,0 0 1,1-1 0,0 9 0,0-2 8,7 83 90,-4-45-8,0 59 1,-29 230 202,-3 96-207,27-308-91,-10 211 25,10-324-13,-9 113 20,10-108-19,1 0 0,0 1 1,1-1-1,8 32 0,-8-43-2,1 1-1,0 0 1,0-1-1,1 1 0,-1-1 1,2 0-1,-1-1 1,1 1-1,0-1 0,0 0 1,1 0-1,-1 0 1,14 9-1,-9-9 0,0 0 1,0-1-1,0-1 0,0 1 1,1-2-1,0 1 1,0-2-1,0 1 0,17 0 1,60 1-20,-1-3-1,128-16 1,-76 3 6,36 3-11,260 17 0,81 16 24,-85-7 13,-268-8-4,0-7-1,210-24 1,-236 5-11,362-26-11,-385 46 378,-121-26 2,4 8-365,1-1-1,0 1 1,1-1-1,1 0 1,2-17-1,12-81-162,-9 83 108,3-20 8,2 0-1,2 1 1,2 1 0,2 0 0,2 1 0,3 1 0,27-47-1,86-93-381,-15 23-305,-113 155 704,0-1 0,-1 0-1,-1-1 1,0 1-1,0-1 1,-1 0-1,0 1 1,-1-2-1,0 1 1,-1 0 0,0-15-1,-3-6 66,-1 0 1,-11-50-1,9 58 10,0-5 3,1-1 1,2 0-1,0 0 1,2 0-1,1 0 1,2 1-1,11-56 1,4 25-133,4-21-64,-20 73 128,-1-1 0,0 1 0,0-1 0,-1 1 1,0-1-1,-1 1 0,-2-12 0,0 8 37,-1 0-1,-12-21 1,7 14 106,9 18-112,-1-1-1,0 1 0,0 0 0,0 0 0,0-1 0,0 1 0,0 0 1,0 0-1,0 0 0,0 0 0,0 0 0,-1 0 0,1 0 0,0 0 1,-1 1-1,1-1 0,0 0 0,-1 1 0,1-1 0,-1 1 0,1 0 1,-1-1-1,1 1 0,-1 0 0,-2 0 0,1 0-29,0 1-1,0-1 1,0 0-1,0 1 1,0 0 0,0 0-1,0 0 1,0 0-1,1 0 1,-1 1 0,1-1-1,-6 5 1,8-6 12,-1 1 0,0-1-1,1 1 1,-1-1 0,0 1 0,0-1 0,0 1 0,1-1 0,-1 0 0,0 1 0,0-1 0,0 0-1,0 0 1,0 1 0,1-1 0,-1 0 0,0 0 0,0 0 0,0 0 0,0 0 0,0-1 0,-1 1-1,-10-8-70</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6:52.323"/>
    </inkml:context>
    <inkml:brush xml:id="br0">
      <inkml:brushProperty name="width" value="0.05" units="cm"/>
      <inkml:brushProperty name="height" value="0.05" units="cm"/>
    </inkml:brush>
  </inkml:definitions>
  <inkml:trace contextRef="#ctx0" brushRef="#br0">344 216 15483,'-21'54'841,"10"-31"-814,2 1 1,0 0 0,2 1-1,-5 30 1,8-16-64,2 0 0,6 77 0,22 77-111,3 37 106,-30 30 68,2 24 15,1-268-42,-1 0 0,2-1 0,0 1-1,1 0 1,0-1 0,2 0 0,-1 0-1,16 26 1,-16-33-3,1 0-1,0 0 1,0-1-1,1 0 1,-1 0-1,2 0 1,-1-1 0,1 0-1,0 0 1,0-1-1,1 0 1,-1-1-1,1 0 1,0 0 0,16 4-1,-4-3-4,1-1 0,-1-1 0,1-1 0,-1-1-1,43-4 1,110-24-33,-80 11 12,-24 5-4,1 4-1,0 3 1,1 3-1,73 8 0,80 23-49,135 11-80,217-50-25,-260-4 168,660 65 74,-789-33-10,265-7-1,-426-13-20,1-1 1,-1-1-1,0-2 1,39-11-1,-57 14 10,-1-1 1,0-1-1,0 0 0,0 0 0,-1 0 0,1-1 1,-1 0-1,0 0 0,0-1 0,-1 0 0,0 0 1,0 0-1,0-1 0,-1 0 0,0 0 1,0-1-1,-1 1 0,4-9 0,74-234 281,-57 162-385,-7 27 14,-3-1 1,-3-1-1,-2 0 0,-3-1 0,-3 0 1,-3 0-1,-10-102 0,-19-121 33,25 211-61,14-135 0,-9 192 63,2-2-26,-2-1-1,-1 0 0,0 1 1,-5-34-1,4 49 42,-1 1-1,0 0 0,0 0 0,-1 0 0,0 1 1,0-1-1,0 0 0,0 1 0,-1-1 1,0 1-1,1 0 0,-2-1 0,1 1 0,0 1 1,-1-1-1,0 1 0,0-1 0,0 1 1,0 0-1,0 0 0,-1 1 0,1-1 1,-1 1-1,-8-3 0,1 2 8,-1 0 0,-1 0 0,1 2-1,0-1 1,0 2 0,-1-1 0,-14 3 0,-96 18 9,65-10 10,-405 39-212,-5-31-201,447-18 379,-665-1-317,-1-21 313,-375-5 774,791 29-187,-321 43 1,582-43-544,-121 20 88,114-18-90,1 1-1,0 0 1,0 2 0,1 0 0,-21 11-1,36-17 27,-16 11 859,17-11-892,-1-1 0,1 0 0,0 0 0,-1 0-1,1 0 1,0 1 0,0-1 0,-1 0 0,1 0 0,0 1 0,0-1 0,0 0-1,-1 0 1,1 1 0,0-1 0,0 0 0,0 0 0,0 1 0,0-1-1,0 0 1,-1 1 0,1-1 0,0 0 0,0 1 0,0-1 0,0 0-1,0 1 1,0-1 0,0 0 0,0 1 0,1-1 0,-1 0 0,0 1-1,0-1 1,0 0 0,0 0 0,0 1 0,0-1 0,0 0 0,1 1-1,-1-1 1,0 0 0,0 0 0,1 0 0,-1 1 0,0-1 0,0 0-1,0 0 1,1 0 0,-1 1 0,1-1 0,0 0 2,1 1 1,-1-1-1,0 1 0,1-1 0,-1 0 1,1 0-1,-1 0 0,1 0 1,-1 0-1,1 0 0,-1 0 0,1-1 1,1 0-1,39-14 326</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1:27.177"/>
    </inkml:context>
    <inkml:brush xml:id="br0">
      <inkml:brushProperty name="width" value="0.05" units="cm"/>
      <inkml:brushProperty name="height" value="0.05" units="cm"/>
    </inkml:brush>
  </inkml:definitions>
  <inkml:trace contextRef="#ctx0" brushRef="#br0">50 207 13075,'-1'0'133,"0"0"0,0 0 0,-1 1 0,1-1 0,0 0 0,0 0 0,-1 0 0,1 0 0,0 0 0,0 0 0,0-1 0,-1 1 0,1 0 0,0 0 0,0-1 0,0 1 0,0-1 0,0 1 0,-1-1 0,1 0 0,0 1 0,-1-2 0,2 0-27,-1 1-1,1 0 1,0-1-1,-1 1 1,1-1 0,0 1-1,0-1 1,0 1-1,0-1 1,0 1-1,0-1 1,1 1-1,-1-1 1,0 1 0,1 0-1,-1-1 1,1 1-1,1-2 1,2-7 171,1 1 0,1-1 0,-1 1-1,1 1 1,1-1 0,0 1 0,0 0 0,14-11 0,-3 4-68,0 2 0,1 0-1,20-11 1,-34 22-188,-1-1 0,1 1 0,-1 0-1,1 1 1,0-1 0,0 1-1,0 0 1,0 0 0,0 0 0,0 1-1,0 0 1,9 0 0,-11 1-15,-1-1-1,0 1 1,0 0-1,0 0 1,0 0 0,0 0-1,0 0 1,0 0 0,-1 0-1,1 1 1,0-1-1,-1 1 1,1-1 0,-1 1-1,1 0 1,-1-1-1,0 1 1,0 0 0,0 0-1,0 0 1,0 0 0,0 0-1,0 0 1,-1 0-1,1 1 1,-1-1 0,1 0-1,-1 0 1,0 0-1,0 0 1,0 3 0,0 6-5,-1 0 0,0-1 0,0 1 0,-1-1 0,0 1 0,-1-1 0,0 0 0,-1 0 0,-9 18 0,-4 2 6,-34 47 0,9-24 23,-55 54 0,56-64-10,39-41-20,0 0 1,0 1-1,0-1 0,0 1 1,1-1-1,-1 1 0,1-1 1,-1 1-1,1 0 1,0 0-1,0 0 0,0 3 1,1-6-2,0 1 1,0 0 0,0 0-1,0-1 1,0 1 0,0 0-1,0 0 1,0-1 0,0 1-1,1 0 1,-1-1 0,0 1-1,1 0 1,-1-1 0,0 1-1,1 0 1,-1-1-1,1 1 1,0 0 0,1 0-1,-1 0 1,1 0 0,-1 0-1,1 0 1,-1 0-1,1-1 1,0 1 0,-1-1-1,1 1 1,0-1-1,3 1 1,12-1 44,1 0 0,0-1 0,0-1 0,0-1 0,29-8 0,1 0 124,-30 8-214,-1-1-53,0 1 1,0 0-1,1 1 1,-1 1-1,1 1 1,27 3-1,-46-1-474,-4-1 192</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3:26.931"/>
    </inkml:context>
    <inkml:brush xml:id="br0">
      <inkml:brushProperty name="width" value="0.05" units="cm"/>
      <inkml:brushProperty name="height" value="0.05" units="cm"/>
    </inkml:brush>
  </inkml:definitions>
  <inkml:trace contextRef="#ctx0" brushRef="#br0">12 31 13707,'-11'-2'3798,"12"-3"-184,19-6-1044,-19 10-2715,4-1 205,0 0-1,-1 0 1,1 1 0,1 0 0,-1-1 0,0 2-1,0-1 1,0 1 0,0-1 0,1 1 0,8 2-1,-1 0-589,-1 1-1,0 0 0,20 9 0,-27-13-245,-5-2 258</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3:27.301"/>
    </inkml:context>
    <inkml:brush xml:id="br0">
      <inkml:brushProperty name="width" value="0.05" units="cm"/>
      <inkml:brushProperty name="height" value="0.05" units="cm"/>
    </inkml:brush>
  </inkml:definitions>
  <inkml:trace contextRef="#ctx0" brushRef="#br0">2 12 15307,'-2'4'2217,"4"-7"-1809,3 0 696,4-1-336,2 1-104,2 2-240,3-1-103,1 2-353,-1 2-369,-2-1-1863,1 1 1992,-2-2-240,-2-3-208</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3:57.564"/>
    </inkml:context>
    <inkml:brush xml:id="br0">
      <inkml:brushProperty name="width" value="0.05" units="cm"/>
      <inkml:brushProperty name="height" value="0.05" units="cm"/>
    </inkml:brush>
  </inkml:definitions>
  <inkml:trace contextRef="#ctx0" brushRef="#br0">18 19 16852,'11'-18'1399,"-11"18"-1377,1 0 0,-1 0 0,0 0 0,0 0 0,0 0-1,0 0 1,0 0 0,1 0 0,-1 0 0,0 0 0,0 0 0,0 0-1,0 0 1,0 0 0,1 0 0,-1 0 0,0 0 0,0 0 0,0 0-1,0 0 1,1 0 0,-1 0 0,0 0 0,0 0 0,0 0 0,0 0-1,0 0 1,0 1 0,1-1 0,-1 0 0,0 0 0,0 0 0,0 0-1,0 0 1,0 0 0,0 1 0,0-1 0,0 0 0,0 0 0,1 0-1,-1 0 1,0 0 0,0 0 0,0 1 0,0-1 0,0 0 0,0 0-1,0 0 1,0 0 0,0 1 0,0-1 0,0 0 0,1 39 1419,-1-22-1237,4 66 177,-1-40-589,-2-1 0,-7 78-1,6-119 164,0 1 0,0-1 1,0 0-1,0 0 0,0 1 0,-1-1 0,1 0 0,0 0 1,-1 1-1,1-1 0,-1 0 0,1 0 0,-1 0 1,1 0-1,-1 0 0,0 0 0,0 0 0,1 0 0,-1 0 1,0 0-1,0 0 0,0 0 0,0-1 0,0 1 0,0 0 1,0 0-1,0-1 0,0 1 0,-1-1 0,-1 1 0,-12 0-388</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3:57.963"/>
    </inkml:context>
    <inkml:brush xml:id="br0">
      <inkml:brushProperty name="width" value="0.05" units="cm"/>
      <inkml:brushProperty name="height" value="0.05" units="cm"/>
    </inkml:brush>
  </inkml:definitions>
  <inkml:trace contextRef="#ctx0" brushRef="#br0">1 137 13595,'0'5'231,"-1"16"802,6 40 0,-4-55-857,0-1 0,0 0 0,1 0-1,-1 0 1,1 0 0,0 0 0,0-1 0,1 1-1,-1 0 1,1-1 0,0 0 0,0 0-1,6 6 1,-8-9-95,1 0-1,-1 0 1,1 0-1,0 0 1,0 0 0,-1-1-1,1 1 1,0 0-1,0-1 1,0 0-1,0 1 1,0-1-1,0 0 1,-1 0-1,1 0 1,0 0 0,0 0-1,0 0 1,0-1-1,0 1 1,0-1-1,0 1 1,-1-1-1,1 0 1,0 1-1,0-1 1,2-2 0,5-3 212,0 0 0,0-1 0,13-12 1,-15 13-105,89-89 1172,-59 56-1786,61-50 0,-74 73 202,0 2-87</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3:59.045"/>
    </inkml:context>
    <inkml:brush xml:id="br0">
      <inkml:brushProperty name="width" value="0.05" units="cm"/>
      <inkml:brushProperty name="height" value="0.05" units="cm"/>
    </inkml:brush>
  </inkml:definitions>
  <inkml:trace contextRef="#ctx0" brushRef="#br0">19 12 16011,'2'-12'3100,"-2"17"-1520,-3 32-993,1-7-314,-3 47-217,-5 164-561,13-267-1530,-2 7 1532</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3:59.444"/>
    </inkml:context>
    <inkml:brush xml:id="br0">
      <inkml:brushProperty name="width" value="0.05" units="cm"/>
      <inkml:brushProperty name="height" value="0.05" units="cm"/>
    </inkml:brush>
  </inkml:definitions>
  <inkml:trace contextRef="#ctx0" brushRef="#br0">19 1 13635,'3'15'4737,"-5"14"-3426,0-12-791,2 71 565,-4 47-2455,4-134 1332,0 0 0,0 1 1,0-1-1,0 0 0,0 0 1,-1 0-1,1 0 0,0 0 1,-1 0-1,1 0 0,-1 0 1,1 0-1,-1 0 0,0 0 1,1 0-1,-2 1 0,-4-1-403</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3:59.831"/>
    </inkml:context>
    <inkml:brush xml:id="br0">
      <inkml:brushProperty name="width" value="0.05" units="cm"/>
      <inkml:brushProperty name="height" value="0.05" units="cm"/>
    </inkml:brush>
  </inkml:definitions>
  <inkml:trace contextRef="#ctx0" brushRef="#br0">0 57 15715,'2'-3'1505,"2"0"-873,2-1-200,8-1 672,3 1-120,6 0-247,3-2-113,4 0-216,-1 2-64,4 0-424,0 1-248,-5 0-648,1-1-1657,-7 4 2209,-4-2-368,-1 1-305</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4:00.249"/>
    </inkml:context>
    <inkml:brush xml:id="br0">
      <inkml:brushProperty name="width" value="0.05" units="cm"/>
      <inkml:brushProperty name="height" value="0.05" units="cm"/>
    </inkml:brush>
  </inkml:definitions>
  <inkml:trace contextRef="#ctx0" brushRef="#br0">2 39 17420,'-1'3'1480,"8"-1"-960,6-2-160,13 0 600,2 0-159,8-3-289,4-2-112,5 0-144,-1-2-120,-4 1-400,-4-1-232,-10 2-528,-5 1-121,-8 3 793,-11 1-264</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4:00.636"/>
    </inkml:context>
    <inkml:brush xml:id="br0">
      <inkml:brushProperty name="width" value="0.05" units="cm"/>
      <inkml:brushProperty name="height" value="0.05" units="cm"/>
    </inkml:brush>
  </inkml:definitions>
  <inkml:trace contextRef="#ctx0" brushRef="#br0">7 22 15163,'-6'13'1505,"9"-5"-809,5-1-176,11-5 752,5-2-136,8-3-263,4-1-121,2-4-344,1 1-272,-5 0-880,-2 0 760,-12 0-224,-4-2-112</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4:01.129"/>
    </inkml:context>
    <inkml:brush xml:id="br0">
      <inkml:brushProperty name="width" value="0.05" units="cm"/>
      <inkml:brushProperty name="height" value="0.05" units="cm"/>
    </inkml:brush>
  </inkml:definitions>
  <inkml:trace contextRef="#ctx0" brushRef="#br0">137 27 16508,'0'-1'52,"0"0"0,0 0 1,0 0-1,0 0 1,0 0-1,0 0 0,0 1 1,0-1-1,0 0 1,0 0-1,0 0 1,-1 0-1,1 0 0,0 0 1,-1 0-1,1 1 1,-1-1-1,1 0 1,-1 0-1,1 0 0,-1 1 1,0-1-1,1 0 1,-1 1-1,0-1 1,1 1-1,-1-1 0,0 1 1,0-1-1,0 1 1,0-1-1,1 1 1,-1 0-1,0-1 0,0 1 1,0 0-1,0 0 1,0 0-1,0 0 0,0 0 1,0 0-1,0 0 1,0 0-1,1 0 1,-1 0-1,0 0 0,0 0 1,0 1-1,-2 0 1,-1 0 19,0 1 0,0-1 1,0 1-1,1 0 0,-1 1 1,0-1-1,1 1 1,0-1-1,-6 7 0,1 1-59,1 0-1,0 0 1,1 1 0,0 0-1,1 0 1,0 1-1,-6 23 1,8-26-13,1 0 0,1 0 0,-1 1 0,2-1 0,-1 0 0,1 0 0,0 1 0,1-1 0,0 0 0,1 0 1,3 13-1,-4-19 34,0 0 0,0 0 1,1-1-1,-1 1 0,1 0 1,0 0-1,-1-1 0,1 1 1,0-1-1,0 1 0,1-1 1,-1 0-1,0 0 0,1 0 1,-1 0-1,1 0 0,0-1 1,0 1-1,0-1 0,0 1 1,0-1-1,0 0 0,6 1 1,-5-2 39,1 0 0,0 0 0,0 0 0,0-1 0,0 1 0,0-1 0,0 0 0,-1-1 0,1 1 0,0-1 0,-1 0 0,1 0 0,-1 0 0,0-1 0,5-3 0,-1 0 167,0-1 1,0 1-1,-1-2 0,0 1 1,0-1-1,-1 0 0,0-1 1,0 1-1,6-13 0,-9 15-168,-1 0 0,1 0 0,-1 0 0,0 0 0,0 0 0,-1-1 0,0 1 0,0-1 0,-1 1 0,1-1 0,-1 1 0,-1-1 0,1 1 0,-1-1 0,-3-11 0,3 16-111,0 0 1,0 0-1,0 0 1,1 0-1,-2 1 1,1-1 0,0 0-1,0 1 1,-1-1-1,1 1 1,0-1-1,-1 1 1,0 0-1,1 0 1,-1-1-1,0 1 1,1 0-1,-1 0 1,0 1 0,0-1-1,-4-1 1,-7 0-245</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1:28.503"/>
    </inkml:context>
    <inkml:brush xml:id="br0">
      <inkml:brushProperty name="width" value="0.05" units="cm"/>
      <inkml:brushProperty name="height" value="0.05" units="cm"/>
    </inkml:brush>
  </inkml:definitions>
  <inkml:trace contextRef="#ctx0" brushRef="#br0">73 97 16452,'1'-2'187,"0"0"1,0 0 0,0 0-1,0 1 1,0-1 0,0 0 0,0 0-1,1 1 1,-1-1 0,0 1 0,1-1-1,0 1 1,-1-1 0,1 1 0,2-1-1,31-18 1231,-30 17-998,18-8 463,32-12 0,-47 20-806,0 1 0,0 0-1,-1 0 1,1 0 0,0 1-1,1 0 1,-1 1-1,11 1 1,-18-1-77,0 0 0,0 0-1,0 0 1,1 0 0,-1 1 0,0-1-1,0 0 1,0 1 0,0-1 0,0 1 0,0-1-1,0 1 1,0-1 0,0 1 0,0 0-1,0 0 1,0-1 0,-1 1 0,1 0 0,0 0-1,0 0 1,-1 0 0,1 0 0,-1 0-1,1 0 1,-1 0 0,1 0 0,-1 0-1,1 0 1,-1 1 0,0-1 0,0 0 0,0 0-1,0 0 1,0 0 0,0 1 0,0-1-1,0 0 1,0 0 0,0 0 0,0 0 0,-1 0-1,1 1 1,-1-1 0,0 1 0,-2 7-15,-1 0 0,0-1 1,-1 0-1,-7 11 1,9-14 14,-40 49 0,26-35 15,-18 28 0,31-41-13,1-1 1,0 1-1,0 0 1,0 0-1,1 0 0,0 0 1,0 1-1,1-1 1,-1 0-1,1 8 0,1-10-3,0-1-1,1 1 1,-1 0-1,1 0 0,0-1 1,0 1-1,0 0 0,1-1 1,-1 1-1,1-1 0,0 0 1,0 0-1,2 4 1,6 5-3,21 22 0,0-1-2,-25-24 0,1 1 0,-1 0 0,0 0 0,-1 1 0,-1-1 0,1 1-1,-2 0 1,1 0 0,-2 1 0,1-1 0,-2 0 0,2 17 0,-3-21 22,0 0 0,-1 0 0,0 0 0,0 0 0,0 0 0,-1 0 0,0-1 0,0 1 0,0 0 0,-1-1 0,0 0 0,-1 0 0,1 0 0,-1 0-1,0 0 1,-1 0 0,1-1 0,-1 0 0,0 0 0,0-1 0,-9 7 0,6-6 121,0 0 0,-1-1-1,1 0 1,-1-1 0,1 1-1,-1-2 1,0 1-1,0-1 1,-1-1 0,1 1-1,0-2 1,-17 0-1,20 0-195,0-1-1,1 1 1,-1-2-1,1 1 0,0 0 1,-1-1-1,1 0 1,0 0-1,0-1 1,0 0-1,0 0 0,0 0 1,1 0-1,0 0 1,-1-1-1,1 0 0,0 0 1,1 0-1,-1-1 1,1 1-1,0-1 0,-4-7 1,7 12 11,0 0 1,0 0-1,0 1 0,0-1 1,1 0-1,-1 0 1,0 0-1,0 0 0,0 0 1,0 0-1,0 0 0,0 0 1,1 0-1,-1 0 0,0 0 1,0 0-1,0 0 1,0 0-1,0 0 0,0 0 1,1 0-1,-1 0 0,0 0 1,0 0-1,0 0 1,0 0-1,0 0 0,0 0 1,0 0-1,1-1 0,-1 1 1,0 0-1,0 0 1,0 0-1,0 0 0,0 0 1,0 0-1,0 0 0,0 0 1,0 0-1,0-1 1,1 1-1,-1 0 0,0 0 1,0 0-1,0 0 0,0 0 1,0 0-1,0 0 1,0-1-1,0 1 0,0 0 1,0 0-1,0 0 0,0 0 1,0 0-1,1 0-250,11 4-673</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4:02.295"/>
    </inkml:context>
    <inkml:brush xml:id="br0">
      <inkml:brushProperty name="width" value="0.05" units="cm"/>
      <inkml:brushProperty name="height" value="0.05" units="cm"/>
    </inkml:brush>
  </inkml:definitions>
  <inkml:trace contextRef="#ctx0" brushRef="#br0">33 1 17036,'-8'31'3535,"-5"46"-2984,8-47-380,3-15-144,0 0 1,0 1 0,2 28-1,0-43-8,0 0-1,0 0 1,0-1 0,0 1-1,0 0 1,0 0-1,1 0 1,-1-1-1,0 1 1,0 0 0,1 0-1,-1-1 1,1 1-1,-1 0 1,0-1-1,1 1 1,-1 0 0,1-1-1,0 1 1,-1-1-1,1 1 1,-1-1-1,1 1 1,0-1 0,-1 1-1,2-1 1,-1 1 11,0-1 1,1 0-1,-1 0 1,0 0-1,0 0 1,1-1 0,-1 1-1,0 0 1,0 0-1,1-1 1,-1 1-1,0-1 1,0 1-1,2-2 1,5-3 149,-1 0 1,0-1-1,10-9 0,-14 13-122,19-21 374,-16 16-312,0 0 0,1 0 0,0 1 0,1 0 0,-1 0 0,1 0-1,0 1 1,0 0 0,13-4 0,-20 8-115,0 1 0,0 0 0,0 0 0,0 0 0,0 0 0,-1 0 0,1 0 0,0 0 0,0 0 0,0 0 0,0 1 0,0-1 1,0 0-1,0 1 0,0-1 0,0 0 0,0 1 0,-1-1 0,1 1 0,0 0 0,0-1 0,0 1 0,-1 0 0,1-1 0,0 1 0,-1 0 0,1-1 0,-1 1 0,1 0 0,0 1 0,13 35 40,-6-13-36,-8-23-8,1 0 1,-1-1 0,1 1-1,-1 0 1,1-1-1,0 1 1,-1 0 0,1-1-1,0 1 1,-1 0-1,1-1 1,0 1 0,0-1-1,-1 0 1,1 1 0,0-1-1,0 0 1,0 1-1,0-1 1,0 0 0,-1 0-1,1 0 1,2 1 0,-1-2 5,0 1 0,0 0 0,0-1 1,0 1-1,0-1 0,-1 0 0,1 1 1,0-1-1,0 0 0,2-2 0,5-4 40,0 0 0,0 0-1,9-11 1,-9 9-6,-5 5-20,3-3 36,0 0-1,1 1 1,0 0 0,15-8 0,-22 13-50,1 0 0,-1 0 0,1 0 1,0 1-1,0-1 0,0 0 0,-1 1 0,1 0 1,0-1-1,0 1 0,0 0 0,0 0 0,0 0 1,0 0-1,-1 0 0,1 1 0,0-1 0,0 1 1,0-1-1,0 1 0,-1-1 0,1 1 0,0 0 1,-1 0-1,1 0 0,0 0 0,-1 0 0,1 0 1,-1 1-1,0-1 0,3 2 0,2 6 0,-1-1-1,1 1 1,-1 0-1,6 16 0,1 1-137,-12-25 119,0-1-1,0 1 0,0-1 0,0 1 0,0-1 0,0 0 1,0 1-1,0-1 0,1 1 0,-1-1 0,0 0 0,0 1 1,1-1-1,-1 0 0,0 1 0,0-1 0,1 0 0,-1 1 1,0-1-1,1 0 0,-1 0 0,0 1 0,1-1 0,-1 0 1,1 0-1,-1 0 0,0 1 0,1-1 0,-1 0 0,1 0 1,-1 0-1,0 0 0,1 0 0,-1 0 0,1 0 0,-1 0 1,1 0-1,-1 0 0,0 0 0,1 0 0,-1 0 0,1 0 1,-1 0-1,1-1 0,-1 1 0,0 0 0,1 0 0,-1 0 1,0-1-1,1 1 0,-1 0 0,0-1 0,1 1 0,-1 0 1,0-1-1,1 1 0,-1 0 0,0-1 0,0 1 0,0 0 1,1-1-1,-1 1 0,0-1 0,0 1 0,0 0 0,0-2 1,2-1 46,0-1 0,-1 0 0,1-1 0,-1 1 1,1-7-1,-2-13-186,-4-1-34</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4:02.650"/>
    </inkml:context>
    <inkml:brush xml:id="br0">
      <inkml:brushProperty name="width" value="0.05" units="cm"/>
      <inkml:brushProperty name="height" value="0.05" units="cm"/>
    </inkml:brush>
  </inkml:definitions>
  <inkml:trace contextRef="#ctx0" brushRef="#br0">1 43 20244,'0'-4'1529,"1"-3"-1801,1-3 1648,-1 3-712,2-1-48,0 1-264</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4:03.067"/>
    </inkml:context>
    <inkml:brush xml:id="br0">
      <inkml:brushProperty name="width" value="0.05" units="cm"/>
      <inkml:brushProperty name="height" value="0.05" units="cm"/>
    </inkml:brush>
  </inkml:definitions>
  <inkml:trace contextRef="#ctx0" brushRef="#br0">196 12 8642,'23'-4'6308,"-17"0"-3987,-16 1 1043,4 3-3194,1 0 0,-1 0 0,1 1 0,-1 0 0,1 0-1,0 0 1,-1 1 0,1 0 0,0 0 0,0 0 0,0 1 0,0-1 0,1 1 0,-1 0-1,1 1 1,0-1 0,0 1 0,-5 4 0,-2 4-150,0 0 0,1 1 0,0 0 1,-15 28-1,18-28-24,0 0 0,1 1 1,0-1-1,1 1 0,1 1 0,0-1 1,1 1-1,0-1 0,0 27 0,3-39 1,0 1 0,0-1 0,0 1 0,1-1 0,-1 0-1,1 1 1,0-1 0,-1 0 0,1 0 0,0 1 0,1-1-1,0 2 1,-1-3 2,0 0 0,0 0-1,0 0 1,0 0 0,0-1-1,0 1 1,0 0 0,0-1-1,1 1 1,-1-1-1,0 1 1,0-1 0,0 0-1,1 1 1,-1-1 0,0 0-1,1 0 1,-1 0 0,0 0-1,0 0 1,1 0 0,-1 0-1,0 0 1,0-1 0,3 0-1,4-2 17,1 0-1,-1-1 1,0 0-1,0-1 0,-1 1 1,1-2-1,-1 1 1,0-1-1,0 0 0,6-8 1,5-6 121,0-1 0,16-26 0,-22 29 50,14-30 0,-22 40-145,-1 1 0,0-1 0,0 0 1,-1 0-1,0 0 0,-1 0 0,1-10 1,-2 17-52,0 0 1,0 0-1,0 0 0,0 0 1,0 0-1,0 0 1,0 0-1,0 0 1,-1 0-1,1 0 1,0 0-1,-1 0 0,1 0 1,-2-1-1,2 1-25,0 1-1,0 0 1,-1-1-1,1 1 0,0 0 1,-1 0-1,1 0 1,-1-1-1,1 1 1,0 0-1,-1 0 0,1 0 1,-1 0-1,1 0 1,0 0-1,-1 0 1,1 0-1,-1 0 0,1 0 1,0 0-1,-1 0 1,1 0-1,-1 0 1,0 0-1,-1 1-96,0 0 1,0 0 0,1 0-1,-1 0 1,0 0-1,0 0 1,0 1-1,1-1 1,-1 0-1,1 1 1,-1 0-1,-1 1 1,-21 36-996,15-19 305</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4:03.504"/>
    </inkml:context>
    <inkml:brush xml:id="br0">
      <inkml:brushProperty name="width" value="0.05" units="cm"/>
      <inkml:brushProperty name="height" value="0.05" units="cm"/>
    </inkml:brush>
  </inkml:definitions>
  <inkml:trace contextRef="#ctx0" brushRef="#br0">42 47 18244,'-1'13'525,"-1"0"0,0 0-1,-6 22 1,-1 3 79,1 10 152,-4 57 0,15-87-685,-3-17-69,1-1-1,-1 1 0,0-1 1,0 0-1,1 1 0,-1-1 0,0 0 1,0 0-1,1 1 0,-1-1 1,0 0-1,1 0 0,-1 1 0,0-1 1,1 0-1,-1 0 0,1 0 1,-1 1-1,0-1 0,1 0 1,-1 0-1,1 0 0,0 0 0,0 0 0,1-1-1,-1 1 1,1-1-1,-1 1 1,0-1-1,1 1 1,-1-1-1,0 0 1,1 0-1,-1 0 1,0 0-1,0 0 1,0 0-1,0 0 1,0 0-1,0 0 1,1-2-1,12-16-23,-1-2 0,-1 0 1,14-31-1,22-71-105,-31 76 112,-16 44 20,0 0 0,0 0 0,0-1 0,1 1-1,0 0 1,-1 1 0,1-1 0,0 0-1,3-3 1,-4 6-3,0-1 0,0 1 0,0-1 0,0 1 0,0-1-1,0 1 1,1 0 0,-1 0 0,0-1 0,0 1 0,0 0 0,0 0 0,0 0 0,0 0 0,1 1-1,-1-1 1,0 0 0,0 0 0,0 1 0,0-1 0,0 0 0,0 1 0,0-1 0,0 1-1,0-1 1,0 1 0,0 0 0,0 0 0,0-1 0,1 2 0,1 2-9,1-1 0,-1 1 0,0-1 0,0 1 0,0 0 1,-1 0-1,0 0 0,1 0 0,-1 0 0,-1 1 0,1-1 0,0 1 0,-1-1 0,0 1 1,0 0-1,-1-1 0,1 8 0,-1-4 10,1 0 1,-2 0-1,1 0 0,-1 0 1,0 0-1,-1 0 0,0-1 0,0 1 1,-6 12-1,3-11 48,0 0-1,-1-1 1,0 1 0,0-2 0,-1 1-1,0-1 1,-13 12 0,14-15 5,0 1 0,0-1 0,0 0 0,-1-1 0,0 1 0,1-1 0,-1-1 1,0 1-1,0-1 0,-1 0 0,-8 1 0,14-3-75,1 0 0,-1 0 0,0 0 1,1 0-1,-1 0 0,0 0 0,1 0 0,-1-1 0,0 1 1,1 0-1,-1-1 0,1 1 0,-1-1 0,1 0 0,-1 0 1,1 1-1,-1-1 0,1 0 0,0 0 0,-1 0 0,1-1 1,0 1-1,0 0 0,0 0 0,0-1 0,0 1 0,0 0 1,0-1-1,0 1 0,1-1 0,-1 1 0,0-1 0,1 1 1,0-1-1,-1 0 0,1 1 0,0-1 0,0 0 0,0 1 1,0-1-1,0 0 0,0-2 0,1-6-277,0 1-1,1-1 1,-1 1-1,2 0 1,0 0-1,4-11 1,40-75-1001,-16 46 362</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4:03.951"/>
    </inkml:context>
    <inkml:brush xml:id="br0">
      <inkml:brushProperty name="width" value="0.05" units="cm"/>
      <inkml:brushProperty name="height" value="0.05" units="cm"/>
    </inkml:brush>
  </inkml:definitions>
  <inkml:trace contextRef="#ctx0" brushRef="#br0">107 0 18044,'0'0'59,"0"1"1,0-1-1,0 0 0,1 0 1,-1 0-1,0 1 1,0-1-1,0 0 0,0 0 1,1 1-1,-1-1 1,0 0-1,0 0 0,0 1 1,0-1-1,0 0 1,0 0-1,0 1 0,0-1 1,0 0-1,0 0 1,0 1-1,0-1 0,0 0 1,0 1-1,0-1 1,0 0-1,0 0 0,0 1 1,0-1-1,0 0 0,-1 0 1,1 1-1,0-1 1,0 0-1,0 0 0,0 1 1,-1-1-1,-5 14 333,5-14-320,-7 18 543,1 0 0,0 0-1,1 0 1,-4 20 0,6-20-575,1-1 1,1 1 0,1 0 0,0 0 0,1 0 0,1 0 0,1-1-1,3 19 1,3-16-712,-5-19-268,-3-12 131,-2-3 413,-1 0 0,-1 1-1,-1-1 1,0 1 0,-10-20-1,8 19 966,1 1 0,0-1 0,1 0 0,-6-28 0,11 41-500,0 0 1,0 0-1,0-1 1,0 1-1,0 0 1,0 0-1,0 0 1,0 0-1,1 0 0,-1 0 1,0 0-1,1 0 1,-1 0-1,1 0 1,-1 0-1,1 0 1,-1 0-1,1 0 1,0 0-1,-1 0 1,1 0-1,0 0 1,0 1-1,0-1 1,-1 0-1,1 1 1,0-1-1,0 0 0,0 1 1,0-1-1,0 1 1,0 0-1,0-1 1,1 1-1,-1 0 1,1-1-1,6 0 70,-1 0 1,0 1-1,0 0 0,12 1 0,-15-1-152,173 17-1716,-126-11 1320</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4:04.480"/>
    </inkml:context>
    <inkml:brush xml:id="br0">
      <inkml:brushProperty name="width" value="0.05" units="cm"/>
      <inkml:brushProperty name="height" value="0.05" units="cm"/>
    </inkml:brush>
  </inkml:definitions>
  <inkml:trace contextRef="#ctx0" brushRef="#br0">1 99 22749,'1'12'2184,"5"-8"-1680,0-7-240,1-3 1065,0-5-1073,3-3-488,3-11 272,1-2-144,0-2-104</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4:59.767"/>
    </inkml:context>
    <inkml:brush xml:id="br0">
      <inkml:brushProperty name="width" value="0.05" units="cm"/>
      <inkml:brushProperty name="height" value="0.05" units="cm"/>
    </inkml:brush>
  </inkml:definitions>
  <inkml:trace contextRef="#ctx0" brushRef="#br0">43 27 14251,'-4'-4'493,"3"2"-393,0 0 0,-1 1 0,1-1 0,-1 0 0,1 1 0,-1-1 1,0 1-1,1 0 0,-1-1 0,0 1 0,0 0 0,0 0 0,0 0 0,0 0 0,-5-1 0,7 3-73,0-1 0,-1 0 0,1 0-1,0 0 1,-1 0 0,1 1 0,-1-1 0,1 0 0,0 0 0,-1 1 0,1-1 0,0 0 0,0 0 0,-1 1-1,1-1 1,0 0 0,0 1 0,-1-1 0,1 0 0,0 1 0,0-1 0,0 1 0,0-1 0,-1 0-1,1 1 1,0-1 0,0 1 0,0-1 0,0 0 0,0 1 0,0-1 0,0 1 0,0-1 0,0 0 0,0 1-1,1-1 1,-1 1 0,0-1 0,0 0 0,0 1 0,6 19 350,15 23-173,1-1 1,2-1-1,44 57 0,-17-27-150,74 131-1634,-123-199 1473,-2-2 79,1-1 1,-1 1-1,1 0 1,-1-1-1,1 1 1,-1-1 0,0 1-1,1 0 1,-1-1-1,0 1 1,0 0-1,0 0 1,0-1-1,1 1 1,-1 0 0,0 1-1,-2-2-351</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5:00.181"/>
    </inkml:context>
    <inkml:brush xml:id="br0">
      <inkml:brushProperty name="width" value="0.05" units="cm"/>
      <inkml:brushProperty name="height" value="0.05" units="cm"/>
    </inkml:brush>
  </inkml:definitions>
  <inkml:trace contextRef="#ctx0" brushRef="#br0">0 481 12763,'2'22'206,"1"1"0,0-1 1,2 0-1,1 0 0,0-1 0,2 0 1,0 0-1,1 0 0,2-1 1,0-1-1,1 1 0,0-2 0,19 21 1,-15-20-193,2-2 0,-1 1 0,2-2 0,0-1 0,1 0 0,0-1 0,1-2 0,1 0 0,0-1 0,1-1 0,44 13 0,-62-21-14,1-1-1,-1 0 0,1 0 0,-1-1 1,1 1-1,-1-1 0,1-1 1,8 0-1,-13 0 5,1 1 1,0-1-1,0 1 0,-1-1 1,1 0-1,-1 1 1,1-1-1,-1 0 0,1 0 1,-1 0-1,1 0 1,-1-1-1,0 1 0,1 0 1,-1 0-1,0-1 1,0 1-1,0-1 0,0 1 1,0-1-1,-1 0 1,1 1-1,0-1 0,-1 0 1,1 1-1,-1-1 1,0 0-1,1 1 0,-1-4 1,0-7 52,0-1 0,-1 0 0,0 1 0,-1-1 0,-1 1 0,-7-23 0,1 0 59,-55-207 486,-37-154-1799,98 382 802,-3-19-559,-17-46 0,12 51 299</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5:00.585"/>
    </inkml:context>
    <inkml:brush xml:id="br0">
      <inkml:brushProperty name="width" value="0.05" units="cm"/>
      <inkml:brushProperty name="height" value="0.05" units="cm"/>
    </inkml:brush>
  </inkml:definitions>
  <inkml:trace contextRef="#ctx0" brushRef="#br0">18 645 12971,'-14'4'1406,"11"-4"-951,9-3-92,0-1-286,1 0 0,-1 0 0,0 0 0,0-1 0,-1 0 0,1 0 0,-1-1-1,0 0 1,-1 0 0,1 0 0,-1 0 0,0 0 0,-1-1 0,0 0 0,0 0 0,4-12-1,-1-2 34,-1 0-1,-1 0 0,-1 0 0,2-36 0,-6-26 181,-13-87 1,3 46-302,11 123 8,0 0-1,0 0 0,-1 0 0,1 0 0,0-1 1,0 1-1,0 0 0,1 0 0,-1 0 0,0 0 0,0-1 1,0 1-1,1 0 0,-1 0 0,1 0 0,0-2 0,0 3 2,-1 0 0,1 0-1,-1 0 1,1 0 0,-1 0-1,0 0 1,1 0-1,-1 0 1,1 0 0,-1 1-1,1-1 1,-1 0-1,1 0 1,-1 0 0,0 1-1,1-1 1,-1 0-1,0 0 1,1 1 0,-1-1-1,0 0 1,1 1 0,-1-1-1,0 0 1,1 1-1,-1-1 1,0 1 0,24 36-85,-23-36 87,41 81-51,-25-46-1,2-1-1,1 0 1,26 32 0,-45-65 52,1 0 1,-1-1 0,0 1-1,0-1 1,1 0 0,-1 1 0,0-1-1,1 0 1,0 0 0,-1 0-1,1 0 1,-1 0 0,1 0-1,0 0 1,0-1 0,0 1 0,-1-1-1,1 1 1,0-1 0,3 1-1,7-11-38</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5:29.171"/>
    </inkml:context>
    <inkml:brush xml:id="br0">
      <inkml:brushProperty name="width" value="0.05" units="cm"/>
      <inkml:brushProperty name="height" value="0.05" units="cm"/>
    </inkml:brush>
  </inkml:definitions>
  <inkml:trace contextRef="#ctx0" brushRef="#br0">1338 244 11050,'-31'-57'1181,"23"40"-1029,-1 1-1,0 1 0,-21-27 0,23 33-86,-1 1 1,0 0-1,0 0 0,-1 1 0,0 0 1,0 1-1,-1 0 0,0 0 1,0 1-1,0 0 0,0 1 0,-1 0 1,0 1-1,0 0 0,0 1 1,0 0-1,0 0 0,0 1 0,0 1 1,-18 1-1,-21 4 57,2 2-1,-82 23 1,-91 42 134,198-64-206,-29 9 139,1 3 0,1 2 0,-85 53 0,115-62-179,1 1 0,1 1 0,0 0 0,1 2 0,1 0 0,0 1 0,2 0 0,0 1 0,1 1 0,0 0 0,-12 31 0,12-20-21,2 0 0,1 1 0,2 0 0,1 0 0,1 1 0,2 0 0,2 0 0,0 0 0,4 37 0,0-50 3,0 0-1,2 0 1,0 0-1,1-1 0,1 0 1,0 0-1,2 0 0,0-1 1,1 0-1,1-1 1,0 0-1,2 0 0,0-1 1,0-1-1,2 0 1,19 17-1,-13-17-42,1 0-1,0-1 1,2-1 0,-1-1 0,1-2-1,28 10 1,149 34-436,-60-19-57,130 58-385,-178-56 689</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1:29.670"/>
    </inkml:context>
    <inkml:brush xml:id="br0">
      <inkml:brushProperty name="width" value="0.05" units="cm"/>
      <inkml:brushProperty name="height" value="0.05" units="cm"/>
    </inkml:brush>
  </inkml:definitions>
  <inkml:trace contextRef="#ctx0" brushRef="#br0">55 466 12411,'-11'19'1160,"3"-7"-362,1 1 0,0 0 0,1 0 0,1 0 0,-5 15 0,10-28-772,0 1 0,0-1 1,0 0-1,0 0 1,0 0-1,0 0 1,0 1-1,0-1 1,0 0-1,0 0 0,0 0 1,0 0-1,0 1 1,0-1-1,0 0 1,0 0-1,0 0 1,0 0-1,0 1 0,0-1 1,0 0-1,0 0 1,0 0-1,0 0 1,0 1-1,1-1 1,-1 0-1,0 0 0,0 0 1,0 0-1,0 0 1,0 0-1,0 1 1,1-1-1,-1 0 1,0 0-1,0 0 0,0 0 1,0 0-1,1 0 1,-1 0-1,0 0 1,0 0-1,0 0 1,0 0-1,1 0 0,-1 0 1,0 0-1,0 0 1,14-4 578,10-11-75,7-13 77,-1-1 0,44-56 0,-39 43-268,128-171 752,-65 79-645,-94 129-429,21-22 65,-25 27-82,0 0-1,0 0 1,0 0 0,0 0 0,0 0-1,0 0 1,1 0 0,-1 0 0,0 0-1,0 0 1,0 0 0,0 0 0,0 0-1,0 0 1,0 0 0,0 0 0,0 0-1,0 0 1,0 0 0,1 0 0,-1 0-1,0 0 1,0 0 0,0 0-1,0 0 1,0 0 0,0 0 0,0 0-1,0 0 1,0 0 0,0 0 0,0 1-1,0-1 1,0 0 0,0 0 0,0 0-1,0 0 1,0 0 0,0 0 0,0 0-1,0 0 1,1 0 0,-1 0 0,0 0-1,0 0 1,0 1 0,0-1 0,0 0-1,-1 0 1,1 0 0,0 0 0,0 0-1,0 0 1,0 0 0,0 0 0,0 0-1,0 0 1,0 0 0,0 1-1,0-1 1,0 0 0,0 0 0,0 0-1,0 0 1,0 0 0,0 0 0,0 0-1,0 0 1,-3 13-12,-6 13-6,-10 24 19,2 0 1,2 2-1,2-1 1,3 2 0,2-1-1,-3 93 1,11-103-151,0-2-417,-1 0 1,-10 54-1,16-107-1525,1 5 1345</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5:29.554"/>
    </inkml:context>
    <inkml:brush xml:id="br0">
      <inkml:brushProperty name="width" value="0.05" units="cm"/>
      <inkml:brushProperty name="height" value="0.05" units="cm"/>
    </inkml:brush>
  </inkml:definitions>
  <inkml:trace contextRef="#ctx0" brushRef="#br0">665 1214 10970,'37'-67'-811,"38"-103"1,-65 143 502,-1-1 1,-2 0 0,0 0 0,-2 0-1,-1-1 1,-2 0 0,0-29 0,-4 42 342,0 1 0,0 0-1,-2-1 1,0 1 0,-1 0 0,0 1 0,-1-1 0,-1 1 0,0 0 0,-1 1-1,0-1 1,-1 2 0,-19-22 0,-10-5 1282,-1 3 0,-74-54 0,23 19-236,51 39-844,-134-104 43,151 122-388,0 1 1,-1 0-1,-1 2 1,0 1 0,0 0-1,-36-7 1,25 9-42</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6:15.526"/>
    </inkml:context>
    <inkml:brush xml:id="br0">
      <inkml:brushProperty name="width" value="0.05" units="cm"/>
      <inkml:brushProperty name="height" value="0.05" units="cm"/>
    </inkml:brush>
  </inkml:definitions>
  <inkml:trace contextRef="#ctx0" brushRef="#br0">3317 2142 13315,'-3'-4'72,"0"1"1,1-1-1,0 0 1,0 0-1,0 0 1,0 0 0,0 0-1,1 0 1,0-1-1,0 1 1,0-1-1,1 1 1,-1-1-1,1 1 1,0 0-1,1-7 1,1-8-14,1-1-1,8-27 1,-7 32 56,85-306 363,24-103-370,-20-98-227,-77 387 89,-4-259 0,-13 387 31,1-8 9,-1 0 0,-1-1 1,0 1-1,-5-15 0,7 27-11,-1 0-1,0 0 0,0 0 1,0 0-1,-1 1 0,1-1 0,-1 0 1,1 1-1,-1-1 0,0 1 1,0-1-1,0 1 0,0 0 1,0 0-1,-1 0 0,1 0 1,-1 0-1,1 1 0,-1-1 0,0 1 1,1 0-1,-1-1 0,0 1 1,0 0-1,0 1 0,-6-2 1,-17 2-15,0 1 1,1 1-1,-1 2 1,-30 7 0,2 0 42,-200 28 197,-340 9 0,-76-48-185,455-2 1,-18-2-53,-460-69-1,606 55-22,38 7 13,0 2-1,-86-4 1,128 13 25,0 1 1,0-1-1,0 1 1,0 1-1,0-1 1,0 1 0,0 0-1,0 1 1,1-1-1,-1 1 1,1 1-1,-11 7 1,9-5-1,0 1 0,1 0 1,0 0-1,1 0 0,0 1 0,0 0 1,0 0-1,-5 13 0,0 4-2,1 0-1,1 0 1,2 1-1,0 0 1,-5 53-1,-6 340-34,14-168 9,-62 402-83,13-197 226,43-298-39,9-122-42,3-1-1,7 56 1,-6-74-23,1-1 1,1 1-1,0-1 1,1 0-1,0-1 0,1 1 1,11 16-1,-11-22-7,1 0 1,-1-1-1,2 0 1,-1 0-1,1-1 1,0 0-1,1 0 1,0-1-1,0 0 1,1-1-1,12 6 0,-5-5 7,0-1-1,1 0 0,-1-1 1,2-2-1,-1 1 0,0-2 1,0-1-1,1 0 0,36-4 0,-8-4 25,0-1 0,83-26 0,195-82-164,-56 19-174,88 2-161,2 26 234,-97 22 222,-103 10 75,244-88 0,-391 120-58,450-169-755,-424 159 597</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6:17.029"/>
    </inkml:context>
    <inkml:brush xml:id="br0">
      <inkml:brushProperty name="width" value="0.05" units="cm"/>
      <inkml:brushProperty name="height" value="0.05" units="cm"/>
    </inkml:brush>
  </inkml:definitions>
  <inkml:trace contextRef="#ctx0" brushRef="#br0">141 214 9386,'0'-49'858,"-1"4"1404,8-75 0,-2 150-956,2 450-1229,-13-357-406,-40 233 0,7-190 389,17-80 112,4 0 0,-8 96 0,25-162-132,0 0 1,2 0 0,0-1-1,1 1 1,1-1 0,7 30 0,-8-43-36,1 1 0,0 0 0,0-1 0,0 1 0,1-1 0,-1 0 0,1 0 0,1 0 0,-1-1 0,1 1 0,0-1 0,1 0 0,-1-1 0,1 1 0,0-1 0,0 0 0,0-1 0,0 1 0,1-1 0,12 4 1,0-2-1,1-1 0,-1 0 0,1-2 0,36 1 0,81-10-16,-99 4 2,1013-6-373,-945 15 369,0 5 0,-1 5-1,198 56 1,-281-65 12,82 25-21,152 27 1,-223-53 54,0-3 0,0 0 0,0-2 0,1-2 0,-1-1 0,0-1 0,0-2 0,-1-1 0,36-12-1,-59 14-11,1-1-1,-1 1 0,0-1 0,-1-1 0,1 0 0,-1 0 0,0 0 0,0-1 0,-1 0 0,0-1 0,0 0 0,-1 0 0,0 0 0,9-18 0,-2 0-10,-1 0 0,-2-1 0,0 0 0,6-33 0,1-20 15,-3 0-1,3-106 0,-17-166 225,-3 304-210,-2 0 0,-1 1 0,-3 0 1,-22-69-1,23 92-44,-1 0 1,-2 1-1,0 0 0,-2 1 0,0 0 0,-2 1 1,0 1-1,-1 0 0,-1 1 0,-22-19 1,23 23 4,-1 1 0,-1 1 1,1 1-1,-2 0 1,0 2-1,0 0 0,-1 1 1,0 1-1,-1 0 0,0 2 1,0 1-1,0 0 1,-23-1-1,-13 4 14,0 2 1,-70 10-1,-114 28-1,111-16-9,-594 69 88,691-88-80,-483 64 91,506-65 195,-12 0 320,-34 1-1,51-3-593,1 0 1,0 0 0,0 0 0,0-1-1,-1 0 1,1 1 0,0-2-1,0 1 1,0 0 0,0-1 0,1 0-1,-1 0 1,0 0 0,1 0-1,-4-3 1,4 1 12,0-1-1,0 1 0,1-1 1,0 0-1,0 0 1,0 1-1,0-1 1,-1-9-1</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6:19.490"/>
    </inkml:context>
    <inkml:brush xml:id="br0">
      <inkml:brushProperty name="width" value="0.05" units="cm"/>
      <inkml:brushProperty name="height" value="0.05" units="cm"/>
    </inkml:brush>
  </inkml:definitions>
  <inkml:trace contextRef="#ctx0" brushRef="#br0">15 4221 12931,'-1'0'20,"0"0"0,1 0 1,-1 0-1,1 0 0,-1 0 1,1 0-1,-1-1 0,1 1 0,-1 0 1,1 0-1,-1 0 0,1 0 1,-1-1-1,1 1 0,0 0 0,-1 0 1,1-1-1,-1 1 0,1 0 1,-1-1-1,1 1 0,0 0 0,-1-1 1,1 1-1,0-1 0,-1 1 1,1-1-1,0 1 0,0 0 0,0-1 1,-1 1-1,1-1 0,0 1 1,0-1-1,0 1 0,0-1 1,0 0-1,0 1 0,0-1 0,0 1 1,0-1-1,0 1 0,0-1 1,0 1-1,0-1 0,0 1 0,1-1 1,-1 1-1,0-1 0,0 1 1,1-1-1,-1 1 0,0 0 0,0-1 1,1 1-1,-1-1 0,0 1 1,1 0-1,-1-1 0,1 1 1,3-5 3,-1 1 1,1 0-1,0 1 1,0-1 0,7-4-1,84-46 141,-8 5-158,647-419-220,-586 371 169,212-134-44,-121 90 69,331-200 63,184-112 191,-367 222-90,155-86 70,-111 66-88,47-24-68,178-108-57,-84 46-76,-238 150 55,107-59 4,-323 177 25,-63 36-5,-54 32-5,1 0 1,-1 0-1,1 0 0,-1 0 1,1 1-1,-1-1 1,1 1-1,0-1 0,-1 1 1,1 0-1,2-1 1,-4 1-4,1 0 1,-1 0-1,0 0 1,0 1 0,1-1-1,-1 0 1,0 0-1,1 0 1,-1 0 0,0 0-1,0 1 1,1-1 0,-1 0-1,0 0 1,0 0-1,1 1 1,-1-1 0,0 0-1,0 0 1,0 1-1,0-1 1,1 0 0,-1 1-1,0-1 1,0 0 0,0 1-1,0-1 1,0 0-1,0 0 1,0 1 0,0-1-1,0 0 1,0 1-1,0 4-46,-1 1-1,0-1 0,0 0 0,-1-1 0,-2 8 0,2-7 8,-2 6-22,-1-1-1,0 0 0,-1 0 0,-8 11 0,4-11-64</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6:19.875"/>
    </inkml:context>
    <inkml:brush xml:id="br0">
      <inkml:brushProperty name="width" value="0.05" units="cm"/>
      <inkml:brushProperty name="height" value="0.05" units="cm"/>
    </inkml:brush>
  </inkml:definitions>
  <inkml:trace contextRef="#ctx0" brushRef="#br0">0 133 13867,'34'-14'683,"11"-5"-529,1 2 0,57-14 1,103-8-261,-156 32 56,-1 3 0,62 2-1,-105 3 47,1-1 0,-1 1 0,1 0 0,-1 0 0,9 3 0,-13-3 9,-1-1-1,1 1 1,-1 0-1,1 0 0,-1-1 1,1 1-1,-1 0 1,0 0-1,0 1 0,1-1 1,-1 0-1,0 0 1,0 1-1,0-1 0,0 0 1,0 1-1,0-1 1,-1 1-1,1-1 0,0 1 1,-1 0-1,1-1 1,-1 1-1,0 0 0,1-1 1,-1 4-1,0 1 20,-1 1-1,1 0 1,-2-1-1,1 1 1,0-1-1,-1 1 1,-1-1-1,1 0 1,-7 12-1,-4 5 77,-19 24-1,21-32-55,-88 125 336,-211 322 156,291-429-531,2 0 0,2 0 0,-16 50 0,10-8-19</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6:21.040"/>
    </inkml:context>
    <inkml:brush xml:id="br0">
      <inkml:brushProperty name="width" value="0.05" units="cm"/>
      <inkml:brushProperty name="height" value="0.05" units="cm"/>
    </inkml:brush>
  </inkml:definitions>
  <inkml:trace contextRef="#ctx0" brushRef="#br0">80 2353 11434,'-19'0'781,"9"1"-481,0-1 0,0 0 0,-12-3 0,22 3-275,0 0-1,-1 0 1,1 0 0,0 0-1,-1 0 1,1 0 0,-1 0-1,1 0 1,0 0 0,-1 0-1,1 0 1,0-1 0,0 1-1,-1 0 1,1 0-1,0 0 1,-1-1 0,1 1-1,0 0 1,0 0 0,-1-1-1,1 1 1,0 0 0,0 0-1,0-1 1,-1 1 0,1 0-1,0-1 1,0 1 0,0 0-1,0-1 1,0 1 0,-1 0-1,1-1 1,8-11 464,24-12-127,-26 20-306,222-129 282,-75 49-302,155-109 0,-78 48-37,262-176 20,139-84 174,-310 205-85,-125 73-48,180-110 48,-313 200-95,571-310 81,-600 331-78,0 1 0,1 2 0,71-17 0,-105 30-20,-1 0 1,1-1-1,0 1 0,0 0 1,-1 0-1,1 0 0,0 0 1,0 0-1,-1 0 0,1 0 1,0 0-1,0 1 0,-1-1 1,1 0-1,0 0 0,0 0 1,-1 1-1,1-1 1,0 1-1,-1-1 0,1 0 1,-1 1-1,1-1 0,0 1 1,-1-1-1,1 1 0,-1-1 1,1 1-1,-1 0 0,0-1 1,1 1-1,-1 0 0,0-1 1,1 1-1,-1 0 1,0-1-1,0 1 0,1 0 1,-1 0-1,0-1 0,0 1 1,0 0-1,0 0 0,0-1 1,0 1-1,0 0 0,0 0 1,-1-1-1,1 1 0,0 1 1,-2 6-149,0-1 0,0 1-1,-6 12 1,7-17 123,-3 8-133</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6:21.469"/>
    </inkml:context>
    <inkml:brush xml:id="br0">
      <inkml:brushProperty name="width" value="0.05" units="cm"/>
      <inkml:brushProperty name="height" value="0.05" units="cm"/>
    </inkml:brush>
  </inkml:definitions>
  <inkml:trace contextRef="#ctx0" brushRef="#br0">76 287 13603,'-7'-2'381,"-32"-11"487,37 12-815,-1 0-1,0 0 1,1-1 0,0 1-1,-1-1 1,1 1 0,0-1-1,-1 0 1,1 0 0,-3-4-1,5 6-39,0-1-1,0 1 1,1-1-1,-1 1 1,0-1-1,1 1 1,-1-1-1,0 1 1,1-1-1,-1 1 0,1 0 1,-1-1-1,1 1 1,-1 0-1,1-1 1,-1 1-1,1 0 1,-1-1-1,1 1 1,-1 0-1,1 0 1,-1 0-1,1 0 1,0-1-1,-1 1 0,1 0 1,-1 0-1,1 0 1,0 0-1,-1 0-11,151-25 146,-35-8-187,187-81 1,-241 89 24,-54 22 13,10-6-5,0 2 0,0 1 0,1 0 0,0 1 0,28-3 0,-45 8 8,-1 0 0,1 0 0,0 0 0,0 0 0,-1 0-1,1 0 1,0 1 0,-1-1 0,1 0 0,0 1-1,-1 0 1,1-1 0,-1 1 0,1 0 0,-1 0 0,1 0-1,-1 0 1,0 0 0,1 0 0,-1 0 0,0 0 0,0 0-1,0 1 1,0-1 0,0 1 0,0-1 0,0 1 0,0-1-1,-1 1 1,1-1 0,0 1 0,-1-1 0,1 3 0,0 4 9,0 0 0,0 0 0,-1-1 1,0 1-1,-1 0 0,-1 9 0,-16 102 67,-48 163-1,-62 109-305,80-265 161</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7:15.230"/>
    </inkml:context>
    <inkml:brush xml:id="br0">
      <inkml:brushProperty name="width" value="0.05" units="cm"/>
      <inkml:brushProperty name="height" value="0.05" units="cm"/>
    </inkml:brush>
  </inkml:definitions>
  <inkml:trace contextRef="#ctx0" brushRef="#br0">383 1440 12451,'2'2'93,"0"-1"0,1 0 1,0 1-1,-1-1 1,1-1-1,0 1 0,-1 0 1,1-1-1,0 1 0,0-1 1,-1 0-1,1 0 0,0 0 1,0 0-1,5-1 1,46-12 336,-41 9-225,62-13 445,1 4 1,120-6-1,47-7-595,-192 17-41,-3-1-2,1 3 0,92-2 0,78 27 62,-143-9-4,1-3 1,118-7-1,277-68 6,-174 20 68,47 22 347,-242 22-156,-14 5 196,15-2-56,-89 1-450,-1-1 0,1-1 1,-1 0-1,0-1 0,16-7 0,-3 2 6,-1 1 1,2 2-1,48-6 1,-23 4 1,25-4-38,0 3 0,0 4-1,1 3 1,0 4 0,136 20 0,619 83-28,361-25-91,-39-3 9,-1005-68 114,1034 35-53,-897-47 11,517 10-12,-297 30 30,189 8-30,-594-41 45,626-1-27,-662-10 28,1-2-1,-1-3 1,-1-3 0,-1-3-1,117-49 1,-165 59-4,-1 0 1,0-1-1,0-1 1,-1 0-1,-1-1 1,0-1-1,0 0 1,-1-1-1,-1-1 0,0 1 1,-1-2-1,0 0 1,-2 0-1,1-1 1,-2 0-1,10-25 1,-6 13-88,-2-1 1,-1 0-1,-1-1 1,6-46-1,-12 55 49,-1-1-1,0 0 0,-2 0 1,-1 0-1,0 1 0,-2-1 0,-7-25 1,-20-73-60,-9-31-270,36 140 376,0 0 0,0 0 0,-1 0 0,-1 1 0,1 0 0,-2 0 0,1 0 0,-1 1 1,-1 0-1,-10-10 0,11 13 78,-1 0 0,1 0 0,-2 1 0,1 0 0,0 1 0,-1 0 0,0 0 0,0 1 0,0 0 0,0 1 0,-1-1 0,-18 0 0,-27-2-42,-149-19-56,158 16-77,1-1-1,-64-23 0,-212-73-709,232 83 671,-152-19 1,-72 28 272,-2 24 135,-15 1-62,82-11-132,-248 3-50,1 30 2,283-8 11,-247 27 75,-1-28-158,-528 0-270,-56-27 310,490-24-78,-23-1 146,2-27-21,-195-39-167,-3 34-103,515 53 328,-443 44 1,563-20 18,-307 24 65,143-42-414,-144 4-134,406-2 332,-109 7-61,120-5 90,0 0 0,1 2 0,-30 10 0,54-15 9,-1 1-1,1 0 1,0 0 0,0 1-1,0-1 1,0 1 0,0 0 0,1 0-1,-1 0 1,1 0 0,0 1-1,0-1 1,0 1 0,0 0 0,0 0-1,1 0 1,0 0 0,0 0 0,0 1-1,0-1 1,-1 6 0,0 9-11,0-1 0,0 0 0,2 1 0,1 21 0,-1-1 12,-3 68 114,5 0-1,4 0 1,5-1 0,47 207-1,-53-298-143,40 188-24,-41-181-103,-1 1 0,-1-1 0,-1 0-1,-1 1 1,-1-1 0,-1 0-1,-7 25 1,12-62-147,14-32 107</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8:12.382"/>
    </inkml:context>
    <inkml:brush xml:id="br0">
      <inkml:brushProperty name="width" value="0.05" units="cm"/>
      <inkml:brushProperty name="height" value="0.05" units="cm"/>
    </inkml:brush>
  </inkml:definitions>
  <inkml:trace contextRef="#ctx0" brushRef="#br0">592 402 17300,'4'19'248,"-1"-1"1,1 29-1,-3-37-258,12 136-355,26 238-613,-18-24 309,-21-322 616,-14 504-77,0 36 822,17-494-498,3-1-1,31 147 1,-28-192-195,2 0-1,1-2 1,2 1-1,2-2 1,1 0-1,2 0 1,1-2-1,29 37 1,-34-53-35,1-1 1,1 0-1,0-1 1,2-1-1,-1-1 1,1 0 0,1-1-1,0-2 1,1 0-1,0-1 1,1 0-1,36 7 1,20 1-33,1-4 1,101 5-1,-153-16 70,940 14 4,4-71 22,-565 29-18,1624-57 20,3 112-2,-1239 12-117,1522 54-427,565-113 678,-1660-30-31,-762 29-132,336-26-17,-6-48 12,-710 80 9,225-33-19,-178 35 31,55-7-17,-25-11 39,268-87-1,135-97 801,-1 10-1069,-503 184 43,-47 16 164,242-86-842,-10-17 285,-217 94 649,-1-1 0,0-1 0,-1-1 0,30-26 1,-44 33 5,0 0 1,0 0 0,0 0-1,-1-1 1,0 1 0,0-2-1,-1 1 1,-1 0 0,1-1-1,-2 0 1,1 0 0,-1 0-1,2-17 1,-2-7 144,-1 1 1,-2-1-1,-5-46 1,-23-102 140,19 133-333,-2-13-119,-3 1 0,-2 0 0,-34-82 1,36 112 31,-1 0 0,-2 2 0,0-1 0,-2 2 1,-1 1-1,-2 0 0,-48-46 0,34 44 100,0 0 1,-2 3-1,-73-38 0,-136-49 349,150 71-273,-178-69-175,190 82-155,-120-23 1,-202-3-395,-9 31 228,299 19 325,-3368-158 477,110-70-207,3083 204-155,-844-76 117,-3 26-91,-1960 76-107,1911 81 15,3 24 20,185-15-5,-795 13-258,1658-102 202,111-2 25,1 0 0,-26-9 1</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8:45.675"/>
    </inkml:context>
    <inkml:brush xml:id="br0">
      <inkml:brushProperty name="width" value="0.05" units="cm"/>
      <inkml:brushProperty name="height" value="0.05" units="cm"/>
    </inkml:brush>
  </inkml:definitions>
  <inkml:trace contextRef="#ctx0" brushRef="#br0">3029 164 15579,'24'-12'96,"-21"9"-54,-15 7-6,-1 2-24,0 1 0,1 0 0,0 0 0,0 1 1,1 1-1,0 0 0,1 0 0,0 1 0,-10 13 0,-12 18-118,-32 53 0,43-61-2,-138 216-958,-239 346-1385,172-289 1823,-292 379 1387,-101 171 748,509-683-1343,-151 328 0,-16 215-37,238-602-116,-71 228 21,82-242-20,-20 149-1,43-209 2,2 0-1,1 1 0,2-1 0,2 1 1,2-1-1,2 0 0,17 66 0,-16-83 2,2 1 0,0-1 0,1 0 0,2-1 1,0-1-1,2 0 0,0 0 0,1-1 0,1-1 0,0-1 0,2 0 0,0-1 0,36 25 0,-27-25 0,1-1 1,1-2-1,0-1 1,1 0-1,1-3 0,0 0 1,0-2-1,0-2 0,1 0 1,62 1-1,-33-7-5,0-2 1,-1-3-1,1-3 1,109-29-1,-89 13-3,-1-4 0,-2-4-1,80-43 1,208-152 17,-233 128-11,-4-5-1,164-172 1,-130 97-16,145-206 1,-211 244-11,132-255 0,31-176 4,-32-70 67,-48-13 251,-70 98 264,-86 375-244,-1-200 0,-23 311-243,-3-1 1,-24-141 0,18 175-74,-1 1 1,-1 0-1,-2 1 1,-2 0 0,-1 1-1,-2 0 1,-27-38-1,24 44-2,-1 0 0,-2 2 0,-1 0 0,-1 2 1,-1 0-1,-1 2 0,-1 1 0,-1 2 0,-1 0 0,-43-19 0,-168-57 75,106 48-47</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2:19.799"/>
    </inkml:context>
    <inkml:brush xml:id="br0">
      <inkml:brushProperty name="width" value="0.05" units="cm"/>
      <inkml:brushProperty name="height" value="0.05" units="cm"/>
    </inkml:brush>
  </inkml:definitions>
  <inkml:trace contextRef="#ctx0" brushRef="#br0">303 118 10370,'30'-23'1287,"65"-59"4857,-83 70-3459,-18 18-1479,-22 21-879,-194 239-197,71-85-70,118-140-522,33-41 443,0 1-1,0-1 0,0 0 0,0 0 1,0 0-1,1 0 0,-1 0 0,0 0 1,0 0-1,0 1 0,0-1 0,0 0 0,0 0 1,0 0-1,0 0 0,0 0 0,0 0 1,0 0-1,0 0 0,0 0 0,0 1 1,1-1-1,-1 0 0,0 0 0,0 0 1,0 0-1,0 0 0,0 0 0,0 0 1,0 0-1,0 0 0,1 0 0,-1 0 1,0 0-1,0 0 0,0 0 0,0 0 1,0 0-1,0 0 0,0 0 0,1 0 1,-1 0-1,0 0 0,0 0 0,0 0 1,0 0-1,0 0 0,0 0 0,0 0 1,0 0-1,1 0 0,-1-1 0,0 1 1,0 0-1,0 0 0,0 0 0,0 0 1,0 0-1,13-7-592,-1 0 1,1 0 0,-1-1 0,-1-1 0,13-11-1,-8 7 246,28-26-483</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9:27.539"/>
    </inkml:context>
    <inkml:brush xml:id="br0">
      <inkml:brushProperty name="width" value="0.05" units="cm"/>
      <inkml:brushProperty name="height" value="0.05" units="cm"/>
    </inkml:brush>
  </inkml:definitions>
  <inkml:trace contextRef="#ctx0" brushRef="#br0">967 248 9482,'-59'-16'1275,"-1"2"1,-117-11-1,162 25-1186,0 0-1,0 2 0,1 0 1,-1 0-1,1 1 1,-1 1-1,1 1 1,0 0-1,0 1 0,-23 13 1,6 0-63,2 1 1,0 1 0,-35 34-1,44-34-16,0 0 0,0 1-1,2 1 1,1 1 0,-17 32-1,14-18-5,2 2-1,-26 79 1,17-12 2,-24 206 0,24-71 50,7 413 0,24-573-42,3 1-1,29 126 1,-25-166-10,1 0 0,3-1 1,1-1-1,2-1 0,2 0 1,38 56-1,-8-27-16,3-1-1,3-3 1,2-3-1,98 81 0,-124-120 4,1-1 0,1-1 0,1-1 0,1-3 0,1 0-1,68 19 1,241 39-34,-250-58 42,141 30-20,130 22-20,246 6-49,-512-70 60,0-4 0,0-5 0,0-4 0,108-24 0,-79 0 10,-1-5 1,-2-6-1,-2-6 1,-3-5 0,-1-5-1,141-95 1,-211 119 13,-2-2 1,-1-2-1,-3-2 1,-1-2 0,-2-1-1,69-98 1,-73 87 9,-4-3 1,-2-1 0,-2-1-1,-3-1 1,-3-2 0,19-77-1,-33 99 3,-2 0-1,-2-1 1,-1 1-1,-3-1 0,-1 0 1,-7-52-1,2 57-4,-3 1 1,0 1-1,-3-1 0,-1 1 0,-1 1 1,-2 0-1,-26-45 0,0 15 0,-2 3 1,-2 1-1,-4 2 1,-75-71-1,-242-178 50,-127-5 203,394 255-198,-93-48 68,-309-122-1,376 180-57,-3 5-1,-1 6 0,-161-23 0,196 46-46,0 5 0,-1 4 0,1 3 0,-1 5 0,-130 22 0,115-4 488,1 5 0,-115 45 0,68-11-233</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0:27.950"/>
    </inkml:context>
    <inkml:brush xml:id="br0">
      <inkml:brushProperty name="width" value="0.05" units="cm"/>
      <inkml:brushProperty name="height" value="0.05" units="cm"/>
    </inkml:brush>
  </inkml:definitions>
  <inkml:trace contextRef="#ctx0" brushRef="#br0">2024 583 9666,'-20'-15'635,"0"2"-1,-1 0 1,-1 2 0,0 0 0,0 1-1,-36-10 1,-148-28 237,127 33-351,-39-11-68,2-4 0,-196-81 0,265 90-320,-1 3 0,0 1 0,-85-17 0,111 31-99,0 0-1,0 1 1,0 1-1,-1 2 1,1 0-1,0 1 0,0 1 1,0 1-1,0 1 1,-40 15-1,43-12-32,1 1-1,1 0 1,-1 2-1,2 0 1,-1 0-1,2 2 1,-21 19-1,18-12-7,0 1 1,2 1-1,0 0 0,-24 48 1,13-13-3,2 2 1,-18 67-1,-21 127-4,55-204 11,1 0 1,3 1-1,2 0 0,3 0 1,1 0-1,9 53 0,-4-66-7,1 0 0,2 0-1,1-2 1,2 1 0,2-1-1,1-1 1,2 0-1,36 55 1,-34-65 8,1 0 1,0-2-1,2 0 1,1-2-1,0-1 1,41 27-1,169 81 13,-82-48-13,-4-4 2,-122-65-3,1-1-1,1 0 0,52 8 0,-39-12 0,0-2 0,-1-2-1,1-2 1,0-1-1,0-3 1,-1 0-1,0-3 1,0-1-1,40-16 1,-24 4 6,-1-2 0,-1-3 1,-1-2-1,-2-3 0,71-55 1,-89 60 9,-2-2 0,-1-1 1,-1-1-1,-1-2 0,28-45 1,-26 30 4,-1-1 0,-3-1 1,28-76-1,-39 81 42,-2 0-1,12-84 1,-5-94 479,2 57-226,-2 20-242,-16 104-48,-1 1 1,-3-1-1,-6-49 1,4 71-8,-1 0 0,0 0 0,-2 1 0,0-1 0,-1 1 0,-1 0 0,-1 1 0,-20-31 0,13 27 15,0 1 0,-1 1-1,-1 1 1,-1 0 0,0 2 0,-35-24-1,23 22-132,-1 0 0,0 2 0,-1 1 0,-38-11 0,-3 6-212,0 3 0,0 4 0,-141-8 0,86 16-12</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0:51.617"/>
    </inkml:context>
    <inkml:brush xml:id="br0">
      <inkml:brushProperty name="width" value="0.05" units="cm"/>
      <inkml:brushProperty name="height" value="0.05" units="cm"/>
    </inkml:brush>
  </inkml:definitions>
  <inkml:trace contextRef="#ctx0" brushRef="#br0">383 12 13179,'-4'-2'112,"1"0"1,-1 1-1,0-1 0,0 1 1,-1 0-1,1 0 1,0 1-1,0-1 1,0 1-1,-1 0 0,1 0 1,0 0-1,0 1 1,0-1-1,-1 1 0,1 0 1,0 1-1,0-1 1,0 0-1,-5 4 1,-5 2 76,0 0 1,0 1 0,1 1 0,-16 12 0,11-5-110,0 1 1,1 1-1,1 0 1,1 2-1,0 0 0,2 0 1,0 1-1,1 1 1,2 0-1,0 1 0,1 0 1,1 0-1,-7 40 1,8-26-67,1 2-1,3-1 1,1 0 0,2 1-1,1-1 1,2 1 0,2-1 0,10 38-1,-3-28-56,2-2-1,2 0 0,3-1 0,1 0 0,2-2 0,2-1 1,51 69-1,-69-104 14,1 1 0,0-1 0,0 0 0,1 0 1,-1-1-1,18 10 0,-20-13 15,0-1-1,0 0 1,0 0-1,0 0 0,0 0 1,1-1-1,-1 0 1,0 0-1,1-1 1,-1 1-1,1-1 1,-1 0-1,0-1 1,8 0-1,-3-2 6,1-1 0,-1 0-1,0 0 1,-1-1 0,1 0-1,-1-1 1,0 0-1,0 0 1,-1-1 0,0 0-1,10-10 1,9-14 44,39-54 0,-30 32 67,-2-1 0,-3-2 0,-2-1 0,-3-1 0,-2-2 0,-3 0 0,-3-1 0,14-82-1,-27 117-28,-2 0-1,-1 0 0,-1 0 0,-2-1 0,-3-30 0,2 48-43,1-1 0,-1 1 0,-1-1 0,0 1-1,0 0 1,-1 0 0,0 0 0,-1 1 0,0 0 0,0-1 0,-1 2-1,1-1 1,-2 1 0,1-1 0,-1 2 0,0-1 0,-9-6 0,-2 3 1,1 0 0,-1 1 0,-1 1 0,1 0-1,-27-6 1,13 6-125,0 1-1,-49-3 1,74 9-27,0 1 1,-1-1 0,1 2-1,0-1 1,-9 3 0,14-3 94,0 1-1,0-1 1,0 1 0,0 0 0,0 0 0,0 0 0,0 0 0,1 0 0,-1 0 0,0 1 0,1-1-1,-1 0 1,1 1 0,0 0 0,-1-1 0,1 1 0,0 0 0,0-1 0,0 1 0,0 0 0,0 0-1,0 2 1,-4 18-286</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1:53.821"/>
    </inkml:context>
    <inkml:brush xml:id="br0">
      <inkml:brushProperty name="width" value="0.05" units="cm"/>
      <inkml:brushProperty name="height" value="0.05" units="cm"/>
    </inkml:brush>
  </inkml:definitions>
  <inkml:trace contextRef="#ctx0" brushRef="#br0">57 1 19644,'8'3'1320,"-5"15"-1127,-4 7-57,-6 18 232,5 11-64,-2 14-32,1 5-48,3 4-56,0 0-16,3-6-136,1-7-104,-1-15-440,-3-8-272,-7-18-1577,-3-7 1993,-9-16-344,-5-3-288</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1:54.221"/>
    </inkml:context>
    <inkml:brush xml:id="br0">
      <inkml:brushProperty name="width" value="0.05" units="cm"/>
      <inkml:brushProperty name="height" value="0.05" units="cm"/>
    </inkml:brush>
  </inkml:definitions>
  <inkml:trace contextRef="#ctx0" brushRef="#br0">0 160 16724,'2'-5'215,"0"1"1,1-1 0,-1 1 0,1-1 0,0 1 0,0 0 0,0 0 0,0 0-1,1 0 1,0 1 0,0-1 0,0 1 0,0 0 0,0 0 0,0 0 0,7-2 0,9-5 309,1 1 0,29-8 0,-37 13-232,33-10 429,96-16 0,-112 26-618,0 1 1,0 2-1,0 1 1,41 5-1,-62-4-98,1 1 0,-1 0 0,0 0 0,0 1 0,0 0 0,-1 1 1,1 0-1,11 7 0,-16-8-8,0 0 1,-1 0 0,0 0 0,1 0-1,-1 0 1,0 1 0,-1-1 0,1 1-1,-1 0 1,1 0 0,-1 0-1,0 0 1,-1 0 0,1 0 0,-1 1-1,0-1 1,0 0 0,0 1-1,0 5 1,-1 1 8,0 1-1,-1 0 1,0 0-1,-1-1 1,-1 1-1,1-1 1,-2 0-1,0 0 1,0 0-1,-12 20 1,-3 2 53,-1-2 1,-28 33 0,24-34 13,-41 39 1,54-59-338,0 0 1,-1-1-1,0 0 1,-1 0-1,0-2 1,-25 12-1,12-13-1552,26-6 1767,-1 0-1,0 1 1,1-1-1,-1 0 0,1 0 1,-1 0-1,0 0 1,1 0-1,-1 0 1,0 0-1,1 0 0,-1 0 1,0 0-1,1 0 1,-1 0-1,1 0 1,-1 0-1,0-1 1,1 1-1,-1 0 0,1 0 1,-1-1-1,0 1 1,1 0-1,-1-1 1,1 1-1,-1-1 1,1 1-1,0-1 0,-1 1 1,1 0-1,-1-1 1,1 0-1,2-7-991</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1:54.688"/>
    </inkml:context>
    <inkml:brush xml:id="br0">
      <inkml:brushProperty name="width" value="0.05" units="cm"/>
      <inkml:brushProperty name="height" value="0.05" units="cm"/>
    </inkml:brush>
  </inkml:definitions>
  <inkml:trace contextRef="#ctx0" brushRef="#br0">281 429 17428,'-1'-4'207,"-1"1"1,0 0 0,0 1-1,-1-1 1,1 0 0,-1 1-1,1-1 1,-1 1 0,0 0-1,0-1 1,0 1 0,0 1-1,-5-3 1,6 3-125,-1 0-1,0 1 1,0-1-1,1 1 1,-1 0 0,0 0-1,0 0 1,1 0-1,-1 0 1,0 1 0,0-1-1,1 1 1,-1 0 0,1 0-1,-1 0 1,0 0-1,-4 2 1,-4 5 30,-1 0 0,1 0 0,0 1 0,0 0 0,1 1 0,1 0 0,-13 16 0,-3 9-37,-22 39 0,44-68-58,0-1 0,0 1-1,1-1 1,-1 1 0,-1 7 0,4-12-13,0-1 0,0 1-1,0 0 1,0-1 0,0 1 0,0 0 0,0 0 0,0 0 0,0-1 0,0 1 0,0 0 0,0-1-1,0 1 1,1 0 0,-1 0 0,0-1 0,1 1 0,-1 0 0,0-1 0,2 2 0,-2-2 1,1 1 0,0-1 0,0 1 0,0-1 0,0 1 0,0-1 0,0 0 0,0 1 1,0-1-1,1 0 0,-1 0 0,0 0 0,0 0 0,0 0 0,0 0 0,0 0 0,0 0 1,2-1-1,20-4 82,0-1 0,0-1 1,38-18-1,18-6 80,-74 30-153,11-5 32,1 1 0,0 1-1,30-3 1,-43 7-40,0-1-1,-1 1 1,1 0 0,-1 0 0,1 1-1,0-1 1,-1 1 0,1 0 0,-1 0-1,1 0 1,-1 0 0,0 0 0,1 1-1,-1-1 1,0 1 0,0 0 0,0 0 0,0 0-1,0 1 1,-1-1 0,1 1 0,-1-1-1,0 1 1,4 5 0,-6-7 3,1 0 0,-1 0 0,1-1-1,-1 1 1,1 0 0,-1 0 0,1-1 0,-1 1 0,1 0 0,-1-1 0,1 1 0,0-1 0,-1 1 0,1-1 0,0 1 0,0-1-1,-1 1 1,1-1 0,1 1 0,-1-1 2,-1 0 0,1-1 0,0 1 0,-1 0 0,1 0 0,-1 0 0,1 0-1,-1-1 1,1 1 0,-1 0 0,1-1 0,-1 1 0,1 0 0,-1-1 0,0 1 0,1 0 0,-1-1-1,0 1 1,1-1 0,-1 1 0,0-1 0,1 0 0,2-4 70,0-1-1,-1 0 1,0 0-1,2-7 1,-3 8-71,13-51 317,7-64 0,-17 94-434,-4 25 72,0 1 0,1-1 0,-1 0 0,0 1 0,1-1 0,-1 0 0,1 1 0,-1-1 0,1 1 0,-1-1 0,1 1 0,-1-1 0,1 1 0,-1-1 0,1 1-1,0-1 1,-1 1 0,1 0 0,0 0 0,0-1 0,-1 1 0,1 0 0,0 0 0,-1 0 0,1-1 0,0 1 0,0 0 0,-1 0 0,1 0 0,0 0-1,0 0 1,0 1 0,10-3-474,5-4-90,0-1 1,-1-1-1,0 0 0,19-15 1,51-45-1335,2-18 216,-78 76 1489,-1-1 0,0 0-1,0 0 1,-1-1 0,0 0-1,9-22 1,-16 32 201,1 0 0,0 0 0,-1 0 0,0 0 0,1 1 0,-1-1 0,0 0 0,0 0 0,0 0 0,0 0-1,0 0 1,0 0 0,-1 0 0,0-3 0,-7-1-186</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1:55.522"/>
    </inkml:context>
    <inkml:brush xml:id="br0">
      <inkml:brushProperty name="width" value="0.05" units="cm"/>
      <inkml:brushProperty name="height" value="0.05" units="cm"/>
    </inkml:brush>
  </inkml:definitions>
  <inkml:trace contextRef="#ctx0" brushRef="#br0">43 1 17044,'-9'119'2772,"2"-26"-1780,-19 337 1458,26-421-2403,0 10 50,1-1 0,2 20 1,-2-34-75,0 0 1,0 0-1,0 1 1,0-1 0,0 0-1,1 0 1,0-1-1,0 1 1,0 0 0,0 0-1,1-1 1,-1 0-1,1 1 1,5 4-1,-7-7-8,1 0-1,0 0 1,0 0-1,0 0 0,0 0 1,0-1-1,0 1 0,0-1 1,0 1-1,0-1 0,0 0 1,0 0-1,0 1 1,0-2-1,0 1 0,0 0 1,0 0-1,0-1 0,0 1 1,0-1-1,0 1 1,0-1-1,0 0 0,0 0 1,0 0-1,0 0 0,0 0 1,-1 0-1,1-1 0,2-1 1,6-6 82,-1 0 0,0 0 0,13-18 1,-16 20-34,70-107 779,-74 112-819,15-22 164,-17 23-184,1 1 1,-1-1-1,0 1 1,1 0-1,-1-1 0,1 1 1,-1-1-1,1 1 0,-1 0 1,1-1-1,-1 1 1,1 0-1,-1-1 0,1 1 1,-1 0-1,1 0 0,-1-1 1,1 1-1,0 0 1,-1 0-1,1 0 0,-1 0 1,1 0-1,0 0 0,-1 0 1,1 0-1,-1 0 1,1 0-1,0 0 0,-1 1 1,1-1-1,-1 0 0,1 0 1,-1 0-1,1 1 1,-1-1-1,1 0 0,-1 1 1,1-1-1,-1 1 0,1-1 1,0 1-1,3 6-21,-1 0-1,0 1 0,0-1 1,0 1-1,-1 0 0,0 0 1,-1 0-1,1 9 0,4 15-258,-2-16 9,-4-11 118,1-1 1,0 1 0,0-1-1,0 0 1,0 1-1,1-1 1,-1 0 0,1 0-1,0 0 1,1 0-1,4 6 1,-6-9 107,-1-1 0,1 0 0,-1 1-1,1-1 1,0 0 0,-1 1 0,1-1 0,-1 0-1,1 0 1,0 0 0,-1 0 0,1 1 0,0-1 0,-1 0-1,1 0 1,0 0 0,-1 0 0,1 0 0,0-1-1,-1 1 1,1 0 0,0 0 0,-1 0 0,1-1 0,0 1-1,-1 0 1,1 0 0,-1-1 0,1 1 0,0-1-1,-1 1 1,1 0 0,-1-1 0,0 1 0,1-2 0,17-21-501,-16 20 403,18-28-575</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1:56.207"/>
    </inkml:context>
    <inkml:brush xml:id="br0">
      <inkml:brushProperty name="width" value="0.05" units="cm"/>
      <inkml:brushProperty name="height" value="0.05" units="cm"/>
    </inkml:brush>
  </inkml:definitions>
  <inkml:trace contextRef="#ctx0" brushRef="#br0">148 405 15739,'0'1'141,"0"-1"0,-1 1 0,1 0 1,0 0-1,-1-1 0,1 1 0,-1 0 0,1 0 0,-1-1 0,1 1 0,-1 0 0,0-1 0,1 1 0,-1-1 0,0 1 0,1-1 0,-1 1 0,0-1 0,0 0 0,1 1 0,-1-1 0,0 0 0,-1 1 0,-26 3 1543,2 0-407,21-1-1223,0-1 0,0 1 0,0-1 0,0 1 0,1 1 0,-1-1 0,1 1 0,0-1 1,0 1-1,0 0 0,1 1 0,-1-1 0,-5 10 0,7-10-68,0-1-1,1 1 1,-1 0 0,1 0-1,0 0 1,0 0 0,0 0-1,0 0 1,1 0 0,-1 0-1,1 0 1,0 1 0,0-1-1,1 0 1,-1 0 0,1 0-1,0 0 1,0 0 0,2 5-1,-2-7 4,0 0-1,0 0 0,1 0 1,-1 0-1,0 0 0,1 0 0,-1 0 1,1 0-1,-1-1 0,1 1 0,0-1 1,0 1-1,0-1 0,0 0 1,0 0-1,0 1 0,0-1 0,3 0 1,-2 0-1,1 0 1,0 0 0,0-1 0,0 0 0,0 1-1,0-2 1,0 1 0,0 0 0,-1-1 0,6-1-1,0 0 30,0-1-1,0-1 1,0 1 0,0-2-1,-1 1 1,1-1-1,-1 0 1,7-7-1,-8 6 95,0 0-1,-1 0 1,0-1-1,0 0 1,-1 0 0,1 0-1,-2-1 1,1 1-1,-1-1 1,0-1-1,-1 1 1,5-16-1,-13 43 279,4-15-417,-1-1 0,1 1 0,0 0 0,0 0 0,1 0 0,-1 0 0,1 0 0,0 0 0,0 0 0,0 0 0,0 1 0,1-1 0,0 0 0,-1-1 0,2 1 0,2 7 0,-4-10 21,0 0 0,1-1 0,-1 1 0,1 0 0,-1-1 0,1 1 1,-1-1-1,1 1 0,0-1 0,-1 1 0,1-1 0,0 1 0,-1-1 0,1 0 1,0 1-1,-1-1 0,1 0 0,0 0 0,0 1 0,0-1 0,-1 0 0,1 0 1,0 0-1,0 0 0,0 0 0,2-1 2,-1 1 0,0-1 1,1 1-1,-1-1 0,0 0 0,0 0 0,0 0 1,4-2-1,4-5 30,0 0 1,14-14-1,-19 17-16,42-44 324,-2-2 0,-3-2 0,-1-2 0,-4-2 0,36-69-1,-64 108-233,0-1-1,8-27 0,-16 45-95,-1 0 0,1 0 0,-1 0 0,1 0 0,-1 0 1,0 0-1,0 0 0,1 0 0,-1 0 0,0-1 0,0 1 0,0 0 0,0 0 0,-1 0 1,1 0-1,0 0 0,0 0 0,-1 0 0,1 0 0,-1-2 0,0 3-3,0 0 0,0 0 0,1 0 1,-1 0-1,0 0 0,1 0 0,-1 1 0,0-1 0,0 0 0,1 0 0,-1 1 0,0-1 0,1 1 0,-1-1 0,1 0 0,-1 1 0,0-1 0,1 1 0,-1-1 0,1 1 0,-1 0 1,1-1-1,0 1 0,-1-1 0,1 1 0,0 0 0,-1 1 0,-13 18 7,1 0 1,2 1 0,0 1-1,1 0 1,1 0-1,1 1 1,-10 44-1,15-49-3,1 0-1,0 1 1,1-1 0,1 1-1,1-1 1,1 1-1,0-1 1,1 0-1,1 0 1,12 33 0,61 101-2012,-88-171 1557,-32-57-654,-84-111 1,116 175 1264,8 10-76,0-1 0,0 0 0,0 0 0,1 0 0,0 0 0,-1-1 0,1 1 0,1 0 0,-3-6 0,4 8-64,1 0 0,-1 1 0,1-1 0,0 1 0,-1 0 0,1-1 0,0 1 0,-1-1 0,1 1 1,0 0-1,0 0 0,-1-1 0,1 1 0,0 0 0,0 0 0,0 0 0,-1 0 0,1 0 0,0 0 0,0 0 0,0 0 0,0 0 0,1 0-14,101 4-1286,-47 0 980,8-2-103</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09.497"/>
    </inkml:context>
    <inkml:brush xml:id="br0">
      <inkml:brushProperty name="width" value="0.05" units="cm"/>
      <inkml:brushProperty name="height" value="0.05" units="cm"/>
    </inkml:brush>
  </inkml:definitions>
  <inkml:trace contextRef="#ctx0" brushRef="#br0">1239 351 11867,'-9'-71'927,"8"49"-878,-2 1 0,0 0 0,-1 0 0,-2 0 0,-10-29 0,13 44-57,0 0 0,0 1-1,-1 0 1,0 0 0,0 0 0,0 0-1,0 0 1,-1 1 0,0 0-1,0 0 1,-7-5 0,2 3-53,1 2 0,-1-1 0,0 1 1,-1 0-1,1 1 0,-13-2 0,-4 0-72,-1 3 1,0 0-1,1 1 1,-40 5-1,23 1 151,-1 2-1,1 2 1,1 2 0,-1 1 0,2 3-1,-65 31 1,72-28 158,1 1-1,1 2 0,1 2 1,1 0-1,1 2 0,1 2 1,-49 56-1,48-43-78,1 2 1,2 0-1,-26 57 0,40-72-74,1 2 0,2-1 0,1 1 0,1 1 1,1 0-1,-4 48 0,10-62-14,1-1-1,1 1 1,0-1 0,1 1 0,1-1 0,0 0 0,1 0 0,1 0 0,0 0 0,1-1 0,0 0 0,1 0 0,1 0 0,0-1-1,19 22 1,-14-21 4,0 0 0,1-2 0,1 0-1,0 0 1,0-1 0,1-1-1,0-1 1,1 0 0,0-1 0,0-1-1,1 0 1,34 7 0,-5-6 36,0-2 0,0-2 0,0-2 0,0-2 0,0-3 0,86-14 1,-52 0 81,0-3 1,-2-4 0,83-36 0,-74 19 21,-1-3 0,-3-3 1,-1-5-1,134-109 0,-185 134-166,-1-2 0,-1 0 0,-2-2 1,-1-1-1,36-56 0,-53 72 38,-2-1 1,0 1-1,-1-2 1,0 1 0,-1-1-1,4-24 1,-8 29 124,-1 0 0,0 0 0,-1-1 0,0 1 0,-1 0 0,0-1 0,-1 1 0,-1 0 0,-7-22 0,6 24-94,0 1 1,-1 0-1,0 0 1,-1 0-1,0 0 0,-1 1 1,1 0-1,-13-12 0,4 7 5,-1 1-1,0 0 0,-32-17 0,-77-38 335</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1:56.787"/>
    </inkml:context>
    <inkml:brush xml:id="br0">
      <inkml:brushProperty name="width" value="0.05" units="cm"/>
      <inkml:brushProperty name="height" value="0.05" units="cm"/>
    </inkml:brush>
  </inkml:definitions>
  <inkml:trace contextRef="#ctx0" brushRef="#br0">10 70 17236,'1'-3'112,"-1"0"1,1-1 0,-1 1-1,1 0 1,0 0-1,0 0 1,0 0 0,0 0-1,1 0 1,-1 1-1,1-1 1,0 0 0,0 1-1,0-1 1,0 1 0,0-1-1,1 1 1,-1 0-1,1 0 1,-1 0 0,1 1-1,0-1 1,-1 0-1,1 1 1,0 0 0,0 0-1,0 0 1,0 0 0,1 0-1,-1 0 1,0 1-1,0 0 1,0-1 0,0 1-1,4 1 1,0-1 11,-1 0 1,1 1-1,-1 0 0,1 1 1,-1-1-1,0 1 0,1 0 1,-1 1-1,0-1 0,0 1 1,-1 1-1,1-1 0,-1 1 1,1 0-1,-1 0 0,9 9 1,-9-5-86,0 0 0,0 0 0,-1 1 0,0-1 0,0 1 0,-1 0 0,0 0 1,0 0-1,-1 0 0,-1 0 0,1 0 0,-2 1 0,1-1 0,-1 1 0,-1-1 0,1 0 1,-2 1-1,-2 11 0,-2 6-3,-2-1 1,0 1 0,-2-2-1,-1 1 1,-15 24 0,-100 139 261,111-167-263,13-20-31,-2 4 12,0-1 1,0 1 0,1 0 0,-5 9-1,8-14-13,0-1 0,0 1 0,0-1 0,-1 1 0,1 0 0,0-1 0,0 1 0,0-1 0,0 1 0,0-1 0,0 1 0,0-1 0,0 1 0,0 0 0,0-1 0,0 1 0,1-1 0,-1 1 0,0-1 0,0 1 0,0-1 0,1 1 0,-1-1 0,0 1 0,1 0 0,0-1 4,0 1-1,0-1 1,1 0-1,-1 1 1,0-1-1,0 0 0,0 1 1,1-1-1,-1 0 1,0 0-1,0 0 1,0 0-1,1 0 1,-1-1-1,0 1 0,0 0 1,2-1-1,83-24 203,-30 7-104,268-80-1787,-319 96 1603,25-9-207,-28 10 260,-1 1 0,0-1 0,0 1 0,0-1 0,1 0 0,-1 1 0,0-1 1,0 0-1,0 0 0,0 0 0,0 0 0,-1 0 0,1 0 0,0 0 0,0 0 0,0-2 1,-1 2-2,0 1 0,0-1 0,0 0 0,0 1 0,-1-1 0,1 0 0,0 0 0,-1 1 0,1-1 0,0 0 0,-1 1 0,1-1 0,-1 1 0,1-1 0,-1 1 1,1-1-1,-1 1 0,0-1 0,0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2:20.216"/>
    </inkml:context>
    <inkml:brush xml:id="br0">
      <inkml:brushProperty name="width" value="0.05" units="cm"/>
      <inkml:brushProperty name="height" value="0.05" units="cm"/>
    </inkml:brush>
  </inkml:definitions>
  <inkml:trace contextRef="#ctx0" brushRef="#br0">57 0 15227,'0'0'36,"0"0"0,0 1 0,0-1-1,1 0 1,-1 0 0,0 0 0,0 0-1,0 0 1,1 0 0,-1 0 0,0 0-1,0 0 1,0 1 0,0-1 0,0 0-1,1 0 1,-1 0 0,0 0 0,0 1 0,0-1-1,0 0 1,0 0 0,0 0 0,0 0-1,1 1 1,-1-1 0,0 0 0,0 0-1,0 1 1,0-1 0,0 0 0,0 0-1,0 0 1,0 1 0,0-1 0,0 0 0,0 0-1,0 0 1,0 1 0,0-1 0,-1 0-1,1 0 1,0 0 0,0 1 0,0-1-1,0 0 1,0 0 0,0 0 0,0 0-1,-1 1 1,1-1 0,0 0 0,0 0-1,0 0 1,-1 0 0,-10 17 258,5-8 234,-1 6-396,1-1 0,0 1 0,1 0 0,1 0 1,0 1-1,1-1 0,1 1 0,-1 22 0,2 6-15,9 78 0,31 153-241,-33-260-466,-4-14 190,-3-9 208,-4-7-77</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1:57.197"/>
    </inkml:context>
    <inkml:brush xml:id="br0">
      <inkml:brushProperty name="width" value="0.05" units="cm"/>
      <inkml:brushProperty name="height" value="0.05" units="cm"/>
    </inkml:brush>
  </inkml:definitions>
  <inkml:trace contextRef="#ctx0" brushRef="#br0">1 0 13275,'0'15'1384,"13"0"-992,11-2-168,11 0 768,13-6-799,12 1-169,11-4 56,-1-4-80,2 0-96</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1:57.613"/>
    </inkml:context>
    <inkml:brush xml:id="br0">
      <inkml:brushProperty name="width" value="0.05" units="cm"/>
      <inkml:brushProperty name="height" value="0.05" units="cm"/>
    </inkml:brush>
  </inkml:definitions>
  <inkml:trace contextRef="#ctx0" brushRef="#br0">139 432 16379,'-22'12'1282,"-31"23"-1,46-31-1085,1 1 1,1 0 0,-1 1-1,1 0 1,-1 0 0,2 0-1,-1 0 1,1 1 0,-5 8-1,8-14-166,1 0-1,-1 1 0,0-1 0,1 1 0,-1 0 0,0-1 0,1 1 0,0-1 0,-1 1 0,1 0 0,0-1 0,0 1 0,0 0 1,0-1-1,0 1 0,0-1 0,1 1 0,-1 0 0,0-1 0,1 1 0,-1-1 0,1 1 0,0 1 0,1-2-14,-1 0-1,0 1 0,1-1 1,-1 0-1,1 0 0,-1 0 0,1-1 1,0 1-1,-1 0 0,1-1 1,0 1-1,0-1 0,-1 1 0,1-1 1,0 0-1,0 0 0,2 0 1,5 0-3,0 0 1,0-1-1,0-1 1,-1 1-1,1-2 0,0 1 1,10-5-1,-9 1 28,1 1-1,-1-2 0,-1 1 1,1-1-1,-1-1 1,0 0-1,-1 0 0,12-15 1,-7 5 123,0 0-1,-2 0 1,15-34 0,-28 60-126,0 0 0,0 1 0,-2 15 0,1-2-13,-1 4-26,0 0 0,2 0 0,0 0 0,4 38 1,-2-61-6,1-1 1,-1 1 0,1-1-1,-1 0 1,1 1 0,0-1-1,0 0 1,0 0 0,0 0 0,0 1-1,0-1 1,1 0 0,1 1-1,-2-2-16,0 0-1,0 0 1,0 0-1,0-1 1,0 1-1,0 0 0,0-1 1,1 1-1,-1-1 1,0 1-1,0-1 1,1 0-1,-1 1 1,0-1-1,1 0 0,-1 0 1,3 0-1,0-1-75,0 0 0,0 0 0,0 0 0,0-1 0,0 1 0,0-1 0,-1 0 0,1 0 0,0-1 1,-1 1-1,0-1 0,6-5 0,3-4-281,-1-1 1,0-1 0,-1 0 0,0 0-1,-1-1 1,-1 0 0,10-26 0,32-116-2207,-48 148 2435,15-57-496,-3-2 0,8-85 1,-23 111 1177,-3 28 121,4 14-619,0 0 0,-1-1 0,1 1 0,0 0 0,-1 0 0,1 0 0,0 0 0,-1 0-1,1 0 1,0 1 0,-1-1 0,1 0 0,0 0 0,0 0 0,-1 0 0,1 0 0,0 0 0,-1 0 0,1 1 0,0-1 0,0 0-1,-1 0 1,1 0 0,0 1 0,0-1 0,0 0 0,-1 0 0,1 1 0,0-1 0,0 0 0,0 1 0,0-1 0,-1 0 0,1 0-1,0 1 1,0-1 0,0 0 0,0 1 0,0-1 0,-9 18 828,1 1 0,0 0 0,1 0-1,-4 23 1,-12 81 1270,20-100-1812,1 0 0,0 0 0,3 28 0,-1-46-290,0 0-1,1 0 0,0 0 0,0-1 0,0 1 0,0 0 0,1 0 0,0-1 0,0 1 1,0-1-1,0 1 0,1-1 0,0 0 0,-1 0 0,2 0 0,-1 0 0,0 0 0,1-1 1,0 0-1,-1 0 0,7 4 0,-5-5-14,0 0 0,0-1 0,0 0 0,1 0 0,-1 0 0,0-1 1,10 0-1,-9 0-5,0 1 1,0-1 0,0 1-1,0 0 1,10 2 0,-15-2-9,1 0 0,-1 0 0,1-1 0,-1 1 1,0 0-1,1 0 0,-1 0 0,0 1 1,0-1-1,1 0 0,-1 0 0,0 1 1,0-1-1,-1 0 0,1 1 0,0-1 0,0 1 1,-1-1-1,1 1 0,-1 0 0,1-1 1,-1 1-1,1 0 0,-1 2 0,0 26 11,0-24-33,-1-1 1,1 0-1,0 0 0,1 0 1,-1 0-1,1 0 1,2 7-1,-3-11-24,1-1 0,-1 1 0,1-1 0,-1 0-1,1 1 1,-1-1 0,1 0 0,-1 1 0,1-1 0,-1 0 0,1 0 0,-1 1 0,1-1 0,0 0-1,-1 0 1,1 0 0,-1 0 0,1 0 0,0 0 0,-1 0 0,1 0 0,-1 0 0,1 0 0,0 0 0,-1 0-1,1-1 1,-1 1 0,1 0 0,-1 0 0,1 0 0,0-1 0,-1 1 0,1-1 0,23-11-958,-20 10 1009,17-10-458,5-3-126</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1:58.405"/>
    </inkml:context>
    <inkml:brush xml:id="br0">
      <inkml:brushProperty name="width" value="0.05" units="cm"/>
      <inkml:brushProperty name="height" value="0.05" units="cm"/>
    </inkml:brush>
  </inkml:definitions>
  <inkml:trace contextRef="#ctx0" brushRef="#br0">34 2 17004,'0'0'63,"0"0"0,0 1 0,0-1 0,0 0 0,-1 0 0,1 0 0,0 0 0,0 0 0,0 0 0,0 0 0,0 1 0,-1-1 0,1 0 0,0 0 0,0 0 0,0 0 0,-1 0 0,1 0 0,0 0 0,0 0 0,0 0 0,0 0 0,-1 0 0,1 0 0,0 0 0,0 0 0,0 0 1,0 0-1,-1 0 0,1 0 0,0 0 0,0 0 0,0 0 0,0-1 0,-1 1 0,1 0 0,0 0 0,0 0 0,0 0 0,0 0 0,0 0 0,-1 0 0,1-1 0,0 1 0,0 0 0,0 0 0,0 0 0,0 0 0,0-1 0,0 1 0,0 0 0,-6 21 1035,-5 74 278,3 151-1,8-228-1323,-1-5-13,0 0 0,2-1 0,0 1 1,0 0-1,1 0 0,0-1 0,1 1 0,9 22 1,-11-33-30,0 0 1,0 0-1,1 0 1,-1 0-1,0 0 1,1 0-1,-1 0 1,1 0-1,0 0 0,0-1 1,-1 1-1,1-1 1,0 1-1,0-1 1,1 0-1,-1 0 1,0 0-1,0 0 1,0 0-1,4 0 1,-2 0 2,0-1 0,0 0 0,0 0 0,0 0 0,0-1 0,1 1 0,-1-1 0,-1 0 0,1 0 0,0-1 0,5-1 0,8-6 20,0-1 0,-1 0 0,0-1-1,15-14 1,-27 22-28,83-79 27,-86 81-39,0 0-1,0 0 1,0 1 0,0-1 0,1 0-1,-1 0 1,0 1 0,0-1-1,0 1 1,1-1 0,-1 1-1,3-1 1,-4 1 3,1 0 0,-1 0 0,0 0 0,1 0 0,-1 0 0,1 1 0,-1-1 0,1 0 0,-1 0 0,0 0 0,1 1 0,-1-1 0,1 0 0,-1 0 0,0 1 0,1-1 0,-1 0 0,0 1 0,1-1 0,-1 0 0,0 1 0,0-1 0,1 0 0,-1 2 0,2 2-20,-1 0 1,0 0-1,0 0 0,0 0 1,-1 0-1,1 7 0,0 7-18,0-13 40,0 0 0,1 0-1,-1-1 1,1 1-1,0 0 1,0 0 0,0-1-1,1 1 1,0-1 0,-1 0-1,2 0 1,-1 0-1,0 0 1,1 0 0,0-1-1,-1 0 1,1 1-1,9 4 1,-8-6 16,0 0 1,0-1-1,0 1 0,1-1 0,-1 0 1,0-1-1,0 1 0,1-1 0,-1 0 1,0 0-1,1-1 0,-1 1 0,0-1 0,0 0 1,1-1-1,-1 1 0,0-1 0,6-3 1,2-2 27,0-1 1,-1 0-1,21-17 0,-21 15-71,1 1 0,0 0-1,16-8 1,-29 16 20,1 1 0,0 0 0,0-1 0,0 1 0,0 0 1,-1 0-1,1-1 0,0 1 0,0 0 0,0 0 0,0 0 0,0 0 1,0 0-1,-1 0 0,1 0 0,0 0 0,0 1 0,0-1 1,0 0-1,0 1 0,-1-1 0,1 0 0,0 1 0,0-1 0,0 1 1,-1-1-1,1 1 0,0-1 0,-1 1 0,1 0 0,-1-1 0,1 1 1,0 0-1,-1-1 0,0 1 0,1 0 0,-1 0 0,1 0 0,-1-1 1,0 1-1,1 0 0,-1 0 0,0 0 0,0 1 0,2 7-39,0-1 0,-1 1 0,1 15 0,-1-14 24,46 375 664,-45-367-625,2 0 59,-1 0 0,-1 1 0,-1-1 0,-1 0 0,0 1 0,-4 22 0,4-40-61,0-1-1,0 1 1,0-1-1,0 1 1,0-1-1,0 1 0,0-1 1,0 1-1,0-1 1,0 0-1,0 1 1,-1-1-1,1 1 0,0-1 1,0 1-1,0-1 1,-1 1-1,1-1 1,0 0-1,-1 1 0,1-1 1,0 0-1,-1 1 1,1-1-1,0 0 1,-1 1-1,1-1 0,-1 0 1,1 0-1,-1 1 1,1-1-1,0 0 0,-1 0 1,1 0-1,-1 0 1,1 0-1,-1 1 1,1-1-1,-1 0 0,1 0 1,-1 0-1,1 0 1,-1-1-1,1 1 1,-1 0-1,1 0 0,-1 0 1,1 0-1,-1 0 1,1-1-1,-1 1 1,1 0-1,0 0 0,-1-1 1,1 1-1,-1 0 1,1-1-1,0 1 1,-1 0-1,1-1 0,0 1 1,-1-1-1,-2-2 53,1-1 1,-1 1-1,1-1 0,-1 1 0,1-1 0,-2-6 0,-9-27-56,2 0-1,1-1 1,2-1-1,2 1 0,1-1 1,2-78-1,3 105-283,1 0-1,1 0 1,0 1-1,7-24 1,-8 31 85,1 0 1,0 0 0,0 0-1,0 0 1,1 0-1,-1 1 1,1-1 0,0 1-1,0 0 1,0-1-1,0 1 1,1 1 0,-1-1-1,1 0 1,0 1-1,6-4 1,10-1-369,-1 0 0,28-5 0,7 0-442</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1:58.821"/>
    </inkml:context>
    <inkml:brush xml:id="br0">
      <inkml:brushProperty name="width" value="0.05" units="cm"/>
      <inkml:brushProperty name="height" value="0.05" units="cm"/>
    </inkml:brush>
  </inkml:definitions>
  <inkml:trace contextRef="#ctx0" brushRef="#br0">233 25 18484,'-6'-4'313,"-1"1"1,1 0 0,-1 0-1,1 0 1,-1 1-1,0 0 1,0 1-1,0-1 1,0 1-1,0 1 1,0-1 0,0 1-1,0 0 1,0 1-1,0 0 1,0 0-1,-12 4 1,18-5-302,0 0 1,1 0-1,-1 0 0,0 0 1,0 0-1,1 1 0,-1-1 1,0 0-1,1 0 0,-1 1 1,1-1-1,-1 1 1,0-1-1,1 1 0,-1-1 1,1 0-1,-1 1 0,1 0 1,-1-1-1,1 1 0,0-1 1,-1 1-1,1 0 0,-1 0 1,1 0-18,1-1 0,-1 1 1,0 0-1,0-1 0,0 1 0,1 0 1,-1-1-1,0 1 0,1 0 0,-1-1 1,1 1-1,-1-1 0,0 1 0,1-1 1,-1 1-1,1-1 0,0 1 0,-1-1 1,2 1-1,33 17-378,-34-17 386,5 1-57,18 8-223,33 19 0,-52-26 254,0 0 1,1 1-1,-2-1 1,1 1 0,0 0-1,-1 1 1,0-1-1,0 1 1,0 0 0,0 0-1,-1 0 1,3 6-1,-5-9 23,0-1-1,-1 1 0,1 0 1,-1 0-1,1 0 0,-1-1 1,0 1-1,0 0 0,0 0 1,0 0-1,0 0 0,0 0 1,0-1-1,-1 1 0,1 0 1,-1 0-1,1 0 0,-1-1 1,-1 4-1,-1-2 13,1 0 1,0 0-1,-1 0 1,0 0-1,1 0 0,-1 0 1,0-1-1,-7 5 1,-2-1 1,0 1 0,0-2 0,-1 0 0,-18 6 1,11-7-166,-1 0 1,1 0-1,-1-2 1,-23-1-1,9-2-3</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1:59.256"/>
    </inkml:context>
    <inkml:brush xml:id="br0">
      <inkml:brushProperty name="width" value="0.05" units="cm"/>
      <inkml:brushProperty name="height" value="0.05" units="cm"/>
    </inkml:brush>
  </inkml:definitions>
  <inkml:trace contextRef="#ctx0" brushRef="#br0">1 21 18508,'0'-21'2534,"1"33"-916,1 16-790,2 38-134,-3-28-634,2-1 1,1 0-1,2 0 1,16 53-1,-20-85-59,0-1 0,-1 1 1,1-1-1,1 0 0,-1 0 1,1 0-1,-1 0 0,1 0 1,0-1-1,1 1 0,-1-1 0,5 4 1,-4-5-5,-1 0 1,0 0-1,1-1 1,-1 1 0,0-1-1,1 0 1,0 0-1,-1-1 1,1 1 0,-1-1-1,1 1 1,0-1-1,-1 0 1,1-1 0,0 1-1,5-2 1,3-1-65,0-1 0,0 0 0,0-1 0,18-10 0,-21 10-72,0 0-1,1 1 1,-1 0-1,1 0 1,0 1-1,20-3 1,-29 5 126,-1 1 1,1 0-1,0 0 0,-1 0 1,1 0-1,0 0 1,0 0-1,-1 0 0,1 0 1,0 1-1,-1-1 1,1 0-1,0 0 0,-1 0 1,1 1-1,0-1 0,-1 0 1,1 1-1,-1-1 1,1 1-1,-1-1 0,1 1 1,-1-1-1,1 1 0,-1-1 1,1 1-1,-1-1 1,1 1-1,-1-1 0,0 1 1,1 0-1,-1-1 1,0 1-1,0 0 0,1-1 1,-1 1-1,0 0 0,0 0 1,0-1-1,0 1 1,0 0-1,0-1 0,0 1 1,0 0-1,0-1 0,0 1 1,-1 0-1,1 0 1,0-1-1,-1 2 0,0 3 5,-1 0-1,0 0 1,0 0-1,-1 0 1,-4 7-1,-3 2 154,0-1 1,-1 0-1,-1-1 0,0-1 0,-14 12 0,17-17-28,1 0 0,-1 0-1,0 0 1,-1-1 0,1-1-1,-1 1 1,0-2 0,0 1-1,-13 1 1,22-4-162,-1-1-1,0 1 1,0-1 0,0 0 0,0 0 0,1 1-1,-1-1 1,0-1 0,0 1 0,0 0 0,0 0-1,1-1 1,-1 1 0,0-1 0,0 1-1,1-1 1,-1 0 0,0 0 0,1 0 0,-1 0-1,1 0 1,-1 0 0,1 0 0,-1-1 0,1 1-1,0 0 1,0-1 0,0 1 0,-1-1-1,1 1 1,1-1 0,-1 0 0,0 1 0,0-1-1,1 0 1,-1 1 0,0-4 0,0-1-136,1 0 1,-1 0-1,1 0 1,1 0-1,-1-1 1,1 1-1,0 0 1,0 0-1,1 0 1,3-7-1,9-21-611</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00.369"/>
    </inkml:context>
    <inkml:brush xml:id="br0">
      <inkml:brushProperty name="width" value="0.05" units="cm"/>
      <inkml:brushProperty name="height" value="0.05" units="cm"/>
    </inkml:brush>
  </inkml:definitions>
  <inkml:trace contextRef="#ctx0" brushRef="#br0">0 788 15699,'2'2'144,"-1"-1"-1,1 1 0,-1-1 1,1 0-1,0 1 0,-1-1 0,1 0 1,0 0-1,0 0 0,0 0 1,0 0-1,0 0 0,0-1 0,0 1 1,0-1-1,0 1 0,0-1 1,0 0-1,0 0 0,1 0 0,-1 0 1,0 0-1,0 0 0,0-1 1,0 1-1,0-1 0,0 1 0,0-1 1,0 0-1,0 0 0,0 0 1,0 0-1,0 0 0,-1 0 1,1-1-1,0 1 0,-1 0 0,1-1 1,-1 1-1,0-1 0,1 0 1,-1 0-1,0 1 0,2-4 0,1-4 66,1 0-1,-2 0 1,1 0-1,-1 0 1,0 0 0,-1-1-1,0 0 1,-1 1-1,0-1 1,-1 0-1,1 0 1,-2 1-1,-1-13 1,2 20-201,0 1-1,0 0 1,-1-1 0,1 1 0,0 0 0,0 0 0,-1-1 0,1 1 0,-1 0 0,1 0-1,-1-1 1,0 1 0,0 0 0,1 0 0,-1 0 0,0 0 0,0 0 0,0 0-1,0 0 1,0 0 0,0 1 0,0-1 0,0 0 0,-1 1 0,0-2 0,0 2-6,0 0-1,1 0 1,-1 0 0,1 1 0,-1-1 0,1 0 0,-1 1 0,1-1 0,-1 1 0,1-1 0,-1 1-1,1 0 1,-1 0 0,1 0 0,0-1 0,0 1 0,-1 0 0,1 1 0,0-1 0,0 0 0,-1 2-1,-5 6-12,0-1 0,1 1-1,0 1 1,1-1-1,0 1 1,-7 19-1,10-23-10,0 0 0,1-1 0,-1 1 1,1 0-1,0 0 0,1 0 0,-1 0 0,1 0 0,1 0 0,-1 0 0,1 0 0,0 0 0,0 0 0,2 6 0,-1-10-1,-1 0 0,1 1 1,-1-1-1,1 0 0,0 0 0,0 0 0,0 0 0,0 0 1,0 0-1,1-1 0,-1 1 0,0-1 0,1 0 0,-1 1 1,1-1-1,-1 0 0,1 0 0,0-1 0,-1 1 1,1 0-1,5-1 0,7 2-93,0-1-1,28-3 1,-26 1 41,50-3-131,-40 1 263,0 2 1,0 0-1,33 5 0,-60-4-44,0 0 0,1 0 0,-1 0 0,0 0-1,0 0 1,0 0 0,1 0 0,-1-1 0,0 1 0,0 0 0,0 0 0,1 0-1,-1 0 1,0 0 0,0 0 0,0 0 0,0-1 0,1 1 0,-1 0-1,0 0 1,0 0 0,0 0 0,0-1 0,0 1 0,0 0 0,0 0-1,1 0 1,-1 0 0,0-1 0,0 1 0,0 0 0,0 0 0,0 0 0,0-1-1,0 1 1,0 0 0,0 0 0,0-1 0,0 1 0,0 0 0,0 0-1,0 0 1,0-1 0,0 1 0,-1 0 0,-2-12 232,3 11-196,-13-42 413,-2 1 0,-37-73 1,42 104-479,7 8-36,4 7-108,4 3 94,1 0 1,0 0 0,0-1 0,1 0 0,0 0 0,0-1 0,0 0-1,0 0 1,1-1 0,0 0 0,0 0 0,0-1 0,0 1 0,1-2-1,8 3 1,-5-3 16,0 1-1,0-1 1,0-1 0,1 0-1,-1-1 1,0 0-1,1-1 1,-1 0 0,0-1-1,18-5 1,-21 4 56,-1-1-1,1 0 1,-1 0 0,0-1 0,8-6-1,-14 10 13,1-1-1,-1 1 0,0-1 0,0 0 1,0 0-1,0 0 0,0 0 1,-1 0-1,1 0 0,0-1 0,-1 1 1,0 0-1,1-1 0,-1 1 0,0-1 1,-1 0-1,1 1 0,0-1 0,-1 0 1,1-5-1,-1 8-15,0 0 1,0 0-1,0 0 0,0 0 1,0-1-1,0 1 1,0 0-1,-1 0 0,1 0 1,0 0-1,0 0 0,0 0 1,0 0-1,0 0 0,0 0 1,-1-1-1,1 1 1,0 0-1,0 0 0,0 0 1,0 0-1,-1 0 0,1 0 1,0 0-1,0 0 1,0 0-1,0 0 0,0 0 1,-1 0-1,1 0 0,0 0 1,0 0-1,0 1 0,0-1 1,-1 0-1,1 0 1,0 0-1,0 0 0,0 0 1,0 0-1,0 0 0,0 0 1,-1 0-1,1 1 1,0-1-1,0 0 0,0 0 1,0 0-1,-8 6 49,2 2-33,0-1 0,0 1 1,0 0-1,1 1 0,0-1 0,1 1 0,0 0 0,-5 18 0,5-13-4,0 1-1,2-1 1,-1 1 0,2 0 0,0 17-1,0-29-3,2-1 0,-1 1 0,0 0 0,0 0 0,1-1 0,-1 1-1,1-1 1,0 1 0,0 0 0,0-1 0,0 1 0,1-1 0,-1 0-1,0 1 1,1-1 0,3 4 0,-3-5 0,-1 0 0,1 0 0,0 0 0,-1 0 0,1-1 0,0 1 0,0 0 0,0-1 0,0 1 0,0-1 0,0 0 0,0 1 0,0-1 0,0 0 0,-1 0 0,1 0 0,0-1 0,0 1 0,0 0 0,0-1 0,0 1 0,0-1 1,0 0-1,1-1 0,7-2 23,0-2 0,-1 1 0,0-2 0,0 1 1,0-1-1,-1 0 0,0-1 0,0 0 1,-1 0-1,9-14 0,6-10-54,27-53 0,-26 39-542,-2 0 0,16-54 0,-32 83 49,-8 20-72,-7 26 76,9-27 502,-2 11 12,0 0 0,0 0 0,2 1 0,-1 19 0,1-31 9,2 0-1,-1 0 1,0 0 0,0 0-1,1 0 1,-1 0 0,1 0-1,0 0 1,-1 0 0,1 0-1,0-1 1,0 1 0,0 0-1,0 0 1,1-1-1,1 3 1,-2-3 4,1 0-1,0 0 1,-1-1 0,1 1-1,0 0 1,-1-1-1,1 1 1,0-1 0,0 0-1,0 1 1,0-1-1,-1 0 1,1 0 0,0 0-1,0-1 1,0 1-1,0 0 1,-1-1 0,1 1-1,0-1 1,3-1-1,8-3 59,0-1-1,0-1 0,-1 0 1,0 0-1,0-1 1,12-12-1,1-1 107,36-43-1,-38 35-163,-1-2 0,-1 0 0,-2-1 0,-1-1 0,-2-1 0,-1 0 0,-2-1 0,14-57 0,-25 87-30,0-2-14,0-1 0,-1 1 0,0 0 0,0-1 1,0 0-1,-1 1 0,0-1 0,-1-8 1,1 16 21,0-1 1,0 1 0,0-1 0,0 1 0,0-1 0,0 1 0,0 0 0,0-1 0,-1 1 0,1-1-1,0 1 1,0-1 0,0 1 0,0 0 0,-1-1 0,1 1 0,0-1 0,-1 1 0,1 0 0,0-1-1,-1 1 1,1 0 0,0-1 0,-1 1 0,1 0 0,0 0 0,-1-1 0,1 1 0,-1 0 0,1 0 0,-1 0-1,1 0 1,-1 0 0,1-1 0,0 1 0,-1 0 0,-1 1-1,1-1 0,0 1 0,0 0 0,0-1 0,0 1 0,0 0 0,0 0 0,0 0 0,0 0 0,0 0 0,1-1 0,-1 2 0,-1 0 0,-6 12 21,0 0 0,1 0 0,0 1 0,1 0 0,-4 16 0,-17 80 228,20-72-210,2 0 1,2 0 0,2 1 0,1-1 0,2 0 0,2 1-1,13 61 1,-16-98-90,3 29-323,-7-23-191,2-9 520,1 0 1,-1 0 0,0 0 0,1 0-1,-1 0 1,1 0 0,-1 0-1,0 0 1,1 0 0,-1 0 0,1-1-1,-1 1 1,1 0 0,-1 0-1,1-1 1,-1 1 0,1 0 0,-1-1-1,1 1 1,-1-1 0,1 1-1,-1-1 1,-25-23-1555,-33-42 1,27 29 587,1 1 169,-115-134-1309,132 149 2570,14 21-380,-1 0 0,1 0 0,0 0 0,0-1 0,0 1 0,0 0 0,0 0 0,0-1 0,0 1 0,0 0 0,-1 0 0,1-1 0,0 1-1,0 0 1,0-1 0,0 1 0,0 0 0,0 0 0,0-1 0,1 1 0,-1 0 0,0 0 0,0-1 0,0 1 0,0 0 0,0 0 0,0-1 0,0 1 0,1 0 0,-1 0 0,0 0 0,0-1 0,0 1 0,0 0 0,1 0 0,-1 0 0,0-1-1,14 0 927,14 6 329,-27-5-1210,87 24 2816,-44-11-2127,1-1-1,0-3 1,83 7-1,-126-16-780,1 1-6,1-1-1,-1 0 1,0 0 0,0 0-1,0 0 1,0-1-1,0 1 1,0-1 0,0 1-1,0-1 1,0 0-1,5-3 1,-8 3 3,1 0 1,-1 1-1,1-1 0,-1 0 0,0 0 0,0 0 1,1 0-1,-1 0 0,0 0 0,0 0 0,0 0 1,0 0-1,0 0 0,0-1 0</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00.758"/>
    </inkml:context>
    <inkml:brush xml:id="br0">
      <inkml:brushProperty name="width" value="0.05" units="cm"/>
      <inkml:brushProperty name="height" value="0.05" units="cm"/>
    </inkml:brush>
  </inkml:definitions>
  <inkml:trace contextRef="#ctx0" brushRef="#br0">6 0 19324,'-6'38'760,"9"-20"-784,6-18-48,34-27 1777</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02.315"/>
    </inkml:context>
    <inkml:brush xml:id="br0">
      <inkml:brushProperty name="width" value="0.05" units="cm"/>
      <inkml:brushProperty name="height" value="0.05" units="cm"/>
    </inkml:brush>
  </inkml:definitions>
  <inkml:trace contextRef="#ctx0" brushRef="#br0">192 0 12187,'-2'1'1048,"-54"16"646,44-12-1304,0-1-1,0-1 1,0 1-1,-1-2 1,1 0-1,-1 0 1,-23-1-1,35-1-366,1 0 0,-1 0 0,1 0 1,-1 0-1,1 0 0,-1 0 0,0 0 0,1 0 0,-1 0 0,1-1 0,-1 1 0,1 0 0,0 0 1,-1-1-1,1 1 0,-1 0 0,1-1 0,-1 1 0,1 0 0,0-1 0,-1 1 0,0-1 0,5-8 239,-2 7-241,0 1-1,0-1 1,-1 1 0,1 0-1,1-1 1,-1 1 0,0 0-1,4-1 1,1 0-11,0 2 0,1-1-1,-1 1 1,0 0 0,1 0 0,-1 1 0,0 0-1,0 1 1,0-1 0,0 1 0,0 1-1,10 4 1,-12-5 23,0 0 1,-1 0-1,1 1 0,-1 0 0,0 0 1,0 0-1,0 0 0,0 0 0,0 1 1,-1 0-1,0 0 0,0 0 0,0 0 1,0 0-1,0 1 0,-1-1 0,0 1 1,3 8-1,-4-10 29,-1 0 0,1-1 0,-1 1 0,0 0 0,0-1 0,0 1 0,-1 0 0,1 0 0,-1-1 0,1 1 0,-1-1 0,0 1 0,0-1 0,0 1 0,0-1 1,0 1-1,-3 2 0,1-1 77,0 0 1,0 0-1,-1-1 0,0 1 1,0-1-1,0 0 1,0 0-1,-8 4 1,4-3-79,1 0 0,-1-1 1,0 0-1,0-1 1,0 0-1,0 0 1,0 0-1,0-1 0,-1-1 1,1 1-1,-9-2 1,16 1-120,-1 0 0,1 0 0,-1-1 0,1 1 0,-1-1 1,1 1-1,-1-1 0,1 0 0,0 0 0,0 1 0,-1-1 1,-1-2-1,3 3 41,-1-1 0,1 1 0,0-1 0,-1 1 0,1-1 0,-1 1 0,1-1 0,0 0 1,0 1-1,-1-1 0,1 0 0,0 1 0,0-1 0,0 0 0,0 1 0,0-1 0,0 0 0,0 1 0,0-1 0,0 0 0,0 1 1,0-1-1,0 0 0,0 1 0,1-1 0,-1 1 0,0-1 0,0 0 0,1 1 0,0-2 0,13-12-473</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02.744"/>
    </inkml:context>
    <inkml:brush xml:id="br0">
      <inkml:brushProperty name="width" value="0.05" units="cm"/>
      <inkml:brushProperty name="height" value="0.05" units="cm"/>
    </inkml:brush>
  </inkml:definitions>
  <inkml:trace contextRef="#ctx0" brushRef="#br0">142 378 18188,'0'0'59,"0"-1"0,0 0 0,0 1 0,0-1 0,0 0 1,0 1-1,0-1 0,0 0 0,0 1 0,0-1 0,0 1 0,0-1 0,0 0 0,0 1 1,-1-1-1,1 0 0,0 1 0,0-1 0,-1 1 0,1-1 0,0 1 0,-1-1 0,1 1 1,-1-1-1,1 1 0,-1-1 0,1 1 0,-1-1 0,0 0 0,0 1 0,-1 0-1,1 0 1,0 0-1,-1 0 1,1 0-1,0 0 1,-1 0-1,1 0 1,0 0-1,-1 1 1,1-1-1,0 0 1,-3 2-1,-1 0 87,-1 1-1,1-1 0,0 2 0,0-1 1,0 0-1,-5 6 0,2 1-134,0-1 0,1 2-1,0-1 1,1 1 0,0 0 0,1 0 0,0 0 0,0 1 0,2 0-1,-1 0 1,2 0 0,-1 0 0,2 1 0,-1-1 0,2 13-1,0-22-24,0 0-1,0 0 0,1-1 0,-1 1 0,1 0 0,-1 0 1,1-1-1,0 1 0,0-1 0,1 1 0,-1-1 1,3 5-1,-3-6 16,0 0 0,1 0 0,-1 0 0,0 0 0,1 0 0,-1 0 0,0 0 0,1 0 0,-1-1 0,1 1 0,0-1 1,-1 1-1,1-1 0,-1 1 0,1-1 0,0 0 0,-1 0 0,1 0 0,0 0 0,-1 0 0,1 0 0,0 0 0,2-1 0,6-2 59,-1 0-1,0-1 1,-1 0-1,1 0 1,-1-1-1,1 0 1,-1 0-1,-1-1 1,1 0-1,8-10 1,10-10 337,30-40 1,-33 36-57,-2 0 1,-2-1-1,21-44 1,-30 52-190,0 0 0,-2-1 1,-1 0-1,0 0 0,4-45 0,-10 58-133,-1-1 0,0 1 0,0 0 0,-1 0-1,-4-16 1,4 24-21,1 0-1,-1 0 1,0 0-1,-1 0 1,1 1-1,0-1 1,-1 0-1,0 1 1,1-1-1,-5-3 1,4 5-2,1 0 0,0 0 0,-1 0 1,1 0-1,0 0 0,-1 1 0,1-1 1,-1 0-1,0 1 0,1 0 1,-1-1-1,1 1 0,-1 0 0,0 0 1,1-1-1,-1 1 0,0 1 0,1-1 1,-1 0-1,1 0 0,-3 1 0,-2 1-7,1 0-1,0 1 1,0 0 0,0 0-1,0 0 1,0 0-1,1 1 1,-1-1-1,1 1 1,0 0-1,0 1 1,0-1-1,1 1 1,0 0-1,-3 5 1,-7 12-27,2 0 1,-10 25 0,19-42 33,-31 85-147,30-81 94,1 0 0,0 1 0,1-1 0,-1 1 0,2-1-1,0 1 1,1 17 0,0-24 24,0 0 0,0 0 0,0 0-1,0 0 1,0 0 0,1-1 0,-1 1-1,1 0 1,0-1 0,0 1 0,0-1-1,0 0 1,0 1 0,0-1 0,1 0-1,-1-1 1,1 1 0,-1 0 0,5 1-1,5 3-163,0-1-1,1 0 0,16 3 1,-7-1-108,12 4-508,0 3 1,-1 1 0,60 37 0,-63-35 314,1-7-29</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03.580"/>
    </inkml:context>
    <inkml:brush xml:id="br0">
      <inkml:brushProperty name="width" value="0.05" units="cm"/>
      <inkml:brushProperty name="height" value="0.05" units="cm"/>
    </inkml:brush>
  </inkml:definitions>
  <inkml:trace contextRef="#ctx0" brushRef="#br0">126 556 16171,'-7'2'285,"0"1"0,0 1-1,1-1 1,-1 1 0,1 0-1,0 0 1,0 1 0,0-1-1,1 2 1,-9 8 0,8-8-119,1 1 0,-1 1 0,1-1 0,0 1 0,1 0 0,0 0 1,0 0-1,-3 11 0,7-19-161,-1 1 0,1 0 0,0 0 1,0 0-1,-1-1 0,1 1 0,0 0 0,0 0 0,0 0 1,0-1-1,0 1 0,0 0 0,0 0 0,0 0 1,0-1-1,0 1 0,0 0 0,1 0 0,-1 0 0,0-1 1,1 1-1,-1 0 0,0 0 0,1-1 0,-1 1 1,1 0-1,0 0 0,0-1 0,0 1-1,0-1 1,0 0 0,1 0 0,-1 1 0,0-1-1,0 0 1,0 0 0,0 0 0,0 0 0,0-1-1,1 1 1,-1 0 0,0 0 0,0-1-1,2 0 1,5-2 20,-1-1 0,1 1-1,12-10 1,-3-1 35,-1 0-1,-1-1 0,16-20 1,-13 14-176,24-21 1,-42 42 102,0 0 1,0 0 0,0 0-1,0-1 1,0 1-1,1 0 1,-1 0-1,0 0 1,0-1 0,0 1-1,0 0 1,1 0-1,-1 0 1,0 0-1,0 0 1,0 0-1,1-1 1,-1 1 0,0 0-1,0 0 1,1 0-1,-1 0 1,0 0-1,0 0 1,0 0 0,1 0-1,-1 0 1,0 0-1,0 0 1,1 0-1,-1 0 1,0 0 0,0 0-1,0 0 1,1 0-1,-1 1 1,0-1-1,0 0 1,1 0 0,-1 0-1,0 0 1,1 13-318,-11 25-50,8-31 270,1-2 49,-2 4 5,1-1-1,0 1 1,1 0 0,0 0 0,0 15 0,1-23 58,0 1 0,0-1 0,1 1 0,-1-1 0,0 0 0,1 1 0,-1-1 0,1 0 0,-1 0 0,1 1 0,0-1 0,-1 0 0,1 0 0,0 0 0,0 0 0,0 0 0,0 0 0,1 1 0,0-1 8,0 0 0,0 0 0,-1-1 0,1 1 0,0-1 0,0 1 0,0-1 0,0 0 0,0 1 0,0-1 0,0 0 0,0-1 0,0 1 0,0 0 0,0 0 0,3-2 0,10-2 27,-1-1 1,1-1 0,-2 0 0,1-1 0,0 0 0,-1-1-1,-1-1 1,12-10 0,6-6 43,51-57 0,12-36-335,-78 97 37,-1-2 1,-1 0-1,15-38 1,-129 286 677,57-99 353,38-104-619,1-1-1,0 1 1,-1 43 0,6-61-174,0 0 1,0-1 0,0 1-1,1 0 1,-1 0 0,1 0 0,0 0-1,0-1 1,1 1 0,-1-1-1,1 1 1,-1-1 0,1 1-1,4 4 1,-5-7-21,1 1 0,-1-1 0,1 0 0,-1 0 0,1 0-1,0 0 1,0 0 0,-1 0 0,1 0 0,0 0 0,0-1 0,0 1 0,0-1 0,0 1 0,0-1 0,0 0 0,0 0 0,0 0 0,0 0-1,0 0 1,0 0 0,0-1 0,0 1 0,0-1 0,0 1 0,0-1 0,0 0 0,2-1 0,5-2 5,0-1 0,-1 0 1,0-1-1,0 0 0,-1 0 0,0-1 0,0 0 1,0 0-1,-1 0 0,11-17 0,4-9 105,22-51-1,-41 80-102,228-534 935,-227 530-935,1-1-6,1-6-22,2 0 1,11-20-1,-17 41-68,-3 9 52,-15 49-43,-46 203-78,57-236 127,3 1 1,0-1-1,3 1 0,0 0 0,2 0 0,9 48 1,5-27-63,-15-50 86,0 0 0,0-1 0,0 1 0,0-1 0,1 0 0,-1 1 0,1-1 0,0 0 0,-1 0 0,1 0 0,0 0 0,0 0 0,1 0 0,-1-1 0,0 1 0,5 2 0,-7-4 6,1 0-1,-1 0 0,1 0 1,-1 0-1,1 0 0,0 0 1,-1 0-1,1 0 0,-1 0 0,1 0 1,0 0-1,-1 0 0,1 0 1,-1 0-1,1 0 0,-1 0 1,1-1-1,-1 1 0,1 0 1,-1 0-1,1-1 0,-1 1 1,1 0-1,-1-1 0,1 1 1,-1-1-1,1 1 0,-1 0 0,0-1 1,1 1-1,-1-1 0,0 1 1,1-1-1,-1 1 0,0-1 1,0 1-1,0-1 0,1 0 1,-1 1-1,0-1 0,0 1 1,0-1-1,0 1 0,0-1 0,0 0 1,0 1-1,0-1 0,0 1 1,-1-2-1,-3-31-17,-6 3 86,-2 1-1,-1 1 0,-1 0 0,-21-32 0,-22-43 668,51 92-612,-9-23 227,14 32-308,0 0 1,1 0-1,-1 0 0,1-1 0,-1 1 0,1 0 1,0 0-1,0-1 0,0 1 0,0 0 0,0 0 1,1-4-1,0 5-35,-1 0 0,0 0 1,1 1-1,-1-1 0,1 0 1,-1 1-1,1-1 0,0 1 0,-1-1 1,1 0-1,-1 1 0,1 0 1,0-1-1,0 1 0,-1-1 0,1 1 1,0 0-1,0-1 0,-1 1 1,1 0-1,0 0 0,0 0 1,0-1-1,0 1 0,-1 0 0,1 0 1,0 0-1,1 1 0,30 5-653,-14-2 139,-6-3 380,-1-1-1,1 0 1,-1-1-1,23-3 1,16-9-313</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2:20.554"/>
    </inkml:context>
    <inkml:brush xml:id="br0">
      <inkml:brushProperty name="width" value="0.05" units="cm"/>
      <inkml:brushProperty name="height" value="0.05" units="cm"/>
    </inkml:brush>
  </inkml:definitions>
  <inkml:trace contextRef="#ctx0" brushRef="#br0">46 34 14259,'-24'7'1296,"10"0"-824,6 2-111,8 2 583,10-2-72,15-2-88,6-3-48,14 0-200,5-4-192,9-5-664,2-2-280,2-11 560,-5-7-216,-4-11-136</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04.527"/>
    </inkml:context>
    <inkml:brush xml:id="br0">
      <inkml:brushProperty name="width" value="0.05" units="cm"/>
      <inkml:brushProperty name="height" value="0.05" units="cm"/>
    </inkml:brush>
  </inkml:definitions>
  <inkml:trace contextRef="#ctx0" brushRef="#br0">0 60 16203,'1'-3'202,"-1"-1"-1,1 1 1,0 0-1,0 0 0,0 0 1,0 0-1,0 0 0,1 0 1,-1 1-1,5-6 1,-5 7-117,0 0-1,0 0 1,0 0 0,1 0 0,-1 0 0,0 0 0,1 0 0,-1 1 0,0-1 0,1 0-1,-1 1 1,1-1 0,-1 1 0,1 0 0,-1-1 0,1 1 0,-1 0 0,1 0-1,0 0 1,-1 0 0,1 0 0,-1 1 0,1-1 0,-1 0 0,3 2 0,1-1 48,-1 1 1,0 1-1,1-1 1,-1 1 0,0-1-1,-1 1 1,1 0-1,0 1 1,-1-1 0,0 1-1,1-1 1,-1 1-1,-1 0 1,1 0-1,-1 0 1,5 9 0,-2 0-30,0 1 0,0-1 0,-1 1 0,3 22 0,-4-4 4,-1 0-1,-5 51 1,2-56-60,1-25-44,-1 1-1,1-1 1,0 1 0,0-1 0,0 1 0,1-1 0,-1 1 0,1-1 0,-1 0-1,1 1 1,0-1 0,0 0 0,0 1 0,0-1 0,0 0 0,0 0 0,1 0-1,-1 0 1,3 2 0,-2-3 6,0 0-1,0 1 0,0-1 1,1 0-1,-1-1 1,1 1-1,-1 0 0,0-1 1,1 1-1,-1-1 1,1 0-1,-1 0 0,1 0 1,-1 0-1,1 0 1,-1-1-1,1 1 0,4-2 1,5-2 52,0 0 0,0 0-1,0-1 1,-1-1 0,1 0 0,-1 0 0,-1-1 0,0-1 0,0 0-1,11-10 1,-9 6 62,0-1 1,0-1-1,-1 0 0,-1 0 0,0-1 0,13-28 0,-18 32-59,-1 1 0,0-1 0,-1 0-1,-1 0 1,1 0 0,-1 0 0,-1 0-1,0-1 1,-1 1 0,0 0 0,-1-1-1,-3-18 1,3 28-61,1 0 0,-1 0 0,1 0 0,-1 0 0,0 1 0,0-1 0,0 0 0,0 1-1,0-1 1,0 0 0,0 1 0,0-1 0,-2 0 0,2 1-8,1 1 0,-1-1 0,0 1 0,1 0 0,-1-1 0,0 1 0,0 0 0,1 0 0,-1-1 1,0 1-1,0 0 0,1 0 0,-1 0 0,0 0 0,0 0 0,1 0 0,-1 0 0,0 0 0,0 1 0,1-1 0,-1 0 0,-1 1 0,0 0-24,0 0 0,0 1 0,0 0-1,0-1 1,0 1 0,0 0 0,1 0 0,-1 0 0,0 0-1,1 0 1,0 0 0,-1 0 0,1 0 0,0 1 0,0-1 0,0 0-1,0 4 1,-1 1-139,1-1-1,0 0 1,0 0-1,1 1 1,0-1-1,0 0 1,0 1-1,1-1 1,0 0-1,0 1 1,0-1-1,1 0 1,0 0-1,1 0 1,-1 0-1,1-1 1,4 8-1,-4-9-101,0 0 1,0 0-1,1 0 0,0-1 1,-1 1-1,1-1 0,0 0 1,0 0-1,1 0 0,-1-1 1,1 1-1,-1-1 0,1 0 1,0-1-1,0 1 0,0-1 1,0 0-1,0 0 0,0 0 1,0-1-1,9 0 0,-4-1-280,-1 0 0,0-1 0,1 0 0,-1 0 0,0-1 0,0 0 0,0-1 0,0 0 0,-1-1 1,11-6-1,-10 5 478,1-1 1,-1-1 0,0 0 0,-1 0 0,0 0 0,0-1-1,11-18 1,-11 13 798,-9 10 1496,-1 5-1874,0 0 0,1 0 0,-1 0 0,1 1-1,0-1 1,-1 0 0,1 1 0,0-1 0,0 1 0,-2 2-1,-3 5 20,0 1-1,0-1 0,1 1 1,0 1-1,1-1 1,0 1-1,1-1 0,0 1 1,1 0-1,0 0 1,1 0-1,-1 12 0,2-22-331,0 0-1,0 0 1,1 0-1,-1 0 1,0 0-1,0 0 1,1 0-1,-1 0 1,0 0-1,1 0 1,-1 0-1,1 0 1,-1 0-1,1 0 1,0 0-1,-1 0 1,1-1-1,0 1 0,0 0 1,-1 0-1,1-1 1,0 1-1,2 0 1,-2 0 8,1-1 1,0 1-1,0-1 0,0 0 1,0 1-1,0-1 0,0 0 1,-1 0-1,1-1 0,0 1 1,0 0-1,3-2 0,6-1 119,1-2-1,-1 0 1,16-9-1,-18 9-56,21-12 134,55-25 229,-77 38-450,0 1 1,1 0-1,0 1 1,0 0-1,0 0 1,0 1-1,17-1 1,-23 2-24,-1 0 0,1 1 0,0-1 0,0 1 0,0-1 0,0 1 0,0 0 0,-1 0 0,1 0 1,0 1-1,-1-1 0,1 1 0,-1-1 0,1 1 0,-1 0 0,0 0 0,3 3 0,-1 0-8,0 1 0,0 1 0,0-1-1,-1 1 1,3 7 0,-4-8 8,0-1 0,0 0 0,1 0 0,-1 0 0,1-1-1,0 1 1,1-1 0,-1 1 0,1-1 0,-1 0 0,7 5 0,-8-8 7,1 0-1,-1 0 1,0 0 0,1-1 0,-1 1 0,1 0 0,-1-1-1,1 0 1,-1 1 0,1-1 0,0 0 0,-1 0 0,1-1 0,-1 1-1,1 0 1,-1-1 0,1 0 0,-1 1 0,0-1 0,4-2-1,4-1 9,0-1-1,-1-1 1,12-8-1,45-41-78,-19 13-251,-46 41 293,0 0-1,0 0 1,0 0 0,0 1-1,0-1 1,0 0 0,0 1-1,0-1 1,1 0 0,-1 1-1,0-1 1,0 1 0,0 0-1,1-1 1,-1 1 0,0 0-1,0 0 1,3 0 0,-4 0-10,1 1 1,-1-1-1,1 1 1,-1-1-1,1 0 0,-1 1 1,0-1-1,1 1 1,-1 0-1,0-1 1,1 1-1,-1-1 1,0 1-1,0-1 1,0 1-1,1 0 1,-1-1-1,0 1 1,0-1-1,0 1 1,0 0-1,0-1 1,0 1-1,0 0 1,-1 0-1,0 8-241,0 0 1,-1 0-1,-4 11 0,5-18 301,-4 13-347</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05.076"/>
    </inkml:context>
    <inkml:brush xml:id="br0">
      <inkml:brushProperty name="width" value="0.05" units="cm"/>
      <inkml:brushProperty name="height" value="0.05" units="cm"/>
    </inkml:brush>
  </inkml:definitions>
  <inkml:trace contextRef="#ctx0" brushRef="#br0">86 3 20644,'0'0'45,"0"-1"0,0 1-1,0 0 1,0 0-1,0 0 1,0 0 0,-1-1-1,1 1 1,0 0 0,0 0-1,0 0 1,0 0-1,-1 0 1,1 0 0,0 0-1,0 0 1,0-1-1,-1 1 1,1 0 0,0 0-1,0 0 1,0 0 0,-1 0-1,1 0 1,0 0-1,0 0 1,0 0 0,-1 0-1,1 0 1,0 0-1,0 1 1,0-1 0,-1 0-1,1 0 1,0 0 0,0 0-1,0 0 1,-1 0-1,1 0 1,0 0 0,0 1-1,0-1 1,0 0-1,0 0 1,-1 0 0,1 1-1,-10 13 849,-7 20 113,12-23-907,1-1-1,0 1 1,1 0 0,0 0 0,1 0-1,-1 19 1,2-28-98,1 1-1,0 0 1,0-1 0,1 1-1,-1 0 1,1-1 0,-1 1-1,1-1 1,0 1 0,-1-1-1,2 1 1,-1-1 0,0 1-1,0-1 1,1 0 0,-1 0-1,1 0 1,0 1 0,-1-1-1,1-1 1,0 1 0,0 0-1,0 0 1,1-1-1,-1 0 1,0 1 0,0-1-1,1 0 1,-1 0 0,1 0-1,-1 0 1,1 0 0,4 0-1,17 2-64,0-1-1,30-1 0,35 3-237,-81-3 245,1 0 0,-1 1 1,1 0-1,-1 1 1,0 0-1,0 0 0,14 8 1,-19-9 41,0-1-1,-1 1 1,1 0 0,0 0 0,-1 0-1,0 1 1,1-1 0,-1 1 0,0-1 0,0 1-1,0 0 1,-1 0 0,1 0 0,-1-1-1,1 2 1,-1-1 0,0 0 0,0 0-1,0 4 1,0-2 29,-1-1 1,-1 0-1,1 1 0,0-1 0,-1 0 0,0 1 1,0-1-1,-1 0 0,1 0 0,-1 0 0,1 0 1,-1 0-1,-3 4 0,0-1 65,0 1 0,-1-1 0,0 1-1,-1-2 1,1 1 0,-1-1 0,-1 0 0,1 0-1,-1-1 1,0 0 0,0 0 0,-17 6 0,19-9-144,-1 0 1,1-1 0,0 0-1,-1-1 1,1 1-1,-1-1 1,1-1 0,0 1-1,-1-1 1,1 0 0,-1 0-1,1-1 1,0 0-1,0 0 1,0 0 0,0-1-1,0 0 1,1 0-1,-1-1 1,1 1 0,-9-9-1,1 1-156,2-1-1,0 0 0,0-1 1,1 0-1,0-1 0,2 0 0,-12-23 1,-11-35-579</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05.459"/>
    </inkml:context>
    <inkml:brush xml:id="br0">
      <inkml:brushProperty name="width" value="0.05" units="cm"/>
      <inkml:brushProperty name="height" value="0.05" units="cm"/>
    </inkml:brush>
  </inkml:definitions>
  <inkml:trace contextRef="#ctx0" brushRef="#br0">0 58 14923,'26'1'1913,"5"5"-833,4-2-424,8-1 1184,3-3-479,11-3-673,3-4-688,0-7 264,4-6-136,-1-7-328</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05.878"/>
    </inkml:context>
    <inkml:brush xml:id="br0">
      <inkml:brushProperty name="width" value="0.05" units="cm"/>
      <inkml:brushProperty name="height" value="0.05" units="cm"/>
    </inkml:brush>
  </inkml:definitions>
  <inkml:trace contextRef="#ctx0" brushRef="#br0">81 1 16211,'-59'190'3558,"52"-157"-2811,1 0-1,2 1 0,-1 60 0,5-86-610,1-1-1,-1 1 1,1-1-1,1 1 1,0-1 0,0 0-1,0 1 1,1-1-1,0 0 1,0 0-1,0-1 1,9 12-1,-9-15-77,-1 0 0,1 0 0,0-1 0,0 1 0,0-1 0,0 0 0,1 0 1,-1 0-1,0 0 0,1-1 0,-1 0 0,1 1 0,0-1 0,0 0 0,-1-1 0,1 1 0,0-1 0,0 1 0,0-1 0,-1 0 0,1-1 0,0 1 0,0-1 0,0 1 0,-1-1 0,8-3 0,1-1 55,0 0-1,0 0 1,-1-2 0,0 1-1,0-1 1,0-1 0,-1 0-1,15-16 1,68-84 443,-67 76-451,194-237-971,-206 255 340,-2 2-402,-13 12 886,1 0 1,0 0 0,0 0 0,0 0 0,0 0 0,0 0 0,0 0 0,0 0-1,0 0 1,0 0 0,-1 0 0,1 0 0,0 0 0,0 0 0,0 0 0,0 0-1,0 0 1,0 0 0,0 0 0,0 0 0,0 0 0,-1 0 0,1 0 0,0 0-1,0 0 1,0 0 0,0 0 0,0 0 0,0 0 0,0 0 0,0-1 0,0 1 0,0 0-1,0 0 1,0 0 0,0 0 0,0 0 0,0 0 0,0 0 0,-1 0 0,1 0-1,0 0 1,0-1 0,0 1 0,0 0 0,0 0 0,0 0 0,-22 8-730</inkml:trace>
  <inkml:trace contextRef="#ctx0" brushRef="#br0" timeOffset="1">348 448 18220,'9'28'1616,"2"-6"-1112,5-4-304,7-3-112,1-2-360,0-5 392,-2-2-264,8-5-328</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06.373"/>
    </inkml:context>
    <inkml:brush xml:id="br0">
      <inkml:brushProperty name="width" value="0.05" units="cm"/>
      <inkml:brushProperty name="height" value="0.05" units="cm"/>
    </inkml:brush>
  </inkml:definitions>
  <inkml:trace contextRef="#ctx0" brushRef="#br0">2 982 17172,'0'1'43,"-1"-1"1,1 0 0,0 1 0,0-1 0,0 1-1,0-1 1,0 1 0,0-1 0,0 1 0,0-1 0,0 1-1,0-1 1,0 1 0,0-1 0,0 1 0,1-1-1,-1 1 1,0-1 0,0 1 0,0-1 0,1 1-1,-1-1 1,0 0 0,1 1 0,-1-1 0,0 1-1,1-1 1,-1 0 0,0 1 0,1-1 0,-1 0-1,1 0 1,-1 1 0,0-1 0,1 0 0,0 0-1,1 0 39,1-1 0,-1 0 0,1 1-1,-1-1 1,0-1 0,1 1 0,-1 0-1,2-2 1,33-21 525,-1-2 1,-2-2-1,-1-1 0,-1-1 1,-1-2-1,37-50 0,-21 17 25,-2-2 0,57-117 0,-71 117-381,-2-1-1,-3-2 1,18-79 0,-43 144-245,6-29 16,-7 32-22,0 1 0,0 0 0,0-1 0,0 1 0,0-1 0,0 1 0,0-1 0,0 1 0,0-1 0,-1 1 0,1-1 0,0 1 0,-1-1 0,0 1 0,0-2 0,0 3-1,1-1-1,-1 1 1,1 0 0,-1 0 0,1 0 0,-1 0 0,1 0 0,-1-1 0,1 1 0,-1 0 0,1 0-1,-1 0 1,1 1 0,-1-1 0,1 0 0,-1 0 0,1 0 0,-1 0 0,1 0 0,-1 1-1,1-1 1,0 0 0,-1 0 0,1 1 0,-1-1 0,1 0 0,0 0 0,-1 1 0,1-1-1,-1 1 1,1-1 0,0 0 0,-1 1 0,-13 18-41,-2 9 1,2 2 0,-15 44 0,11-27 10,-104 306-35,91-244 84,-20 145 0,38-122-32,12-117-54,1-1-1,0 0 1,2 1 0,-1-1-1,2 1 1,6 22 0,-9-36 25,1 1 1,-1-1 0,1 0 0,0 1 0,-1-1 0,1 1-1,0-1 1,0 0 0,0 0 0,0 1 0,0-1 0,0 0-1,0 0 1,0 0 0,0 0 0,1 0 0,-1 0 0,2 0-1,-2 0-24,0-1 0,0 0 0,0 0 0,0 0 0,0 0 0,0 0 0,0 0 0,0 0 0,0 0-1,0-1 1,0 1 0,0 0 0,0-1 0,0 1 0,0 0 0,0-1 0,0 1 0,0-1 0,1-1 0,4-2-254,-1-1 1,-1 0 0,1 0-1,-1-1 1,0 1 0,6-11 0,35-74-993,-35 68 981,22-48-696</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06.832"/>
    </inkml:context>
    <inkml:brush xml:id="br0">
      <inkml:brushProperty name="width" value="0.05" units="cm"/>
      <inkml:brushProperty name="height" value="0.05" units="cm"/>
    </inkml:brush>
  </inkml:definitions>
  <inkml:trace contextRef="#ctx0" brushRef="#br0">110 4 16652,'0'0'34,"0"0"0,0 0 1,0 0-1,0 0 1,-1 0-1,1 0 1,0 0-1,0 0 1,0 0-1,0 0 1,0 0-1,0 0 1,0 0-1,0 0 1,0 0-1,0 0 0,-1 0 1,1 0-1,0 0 1,0-1-1,0 1 1,0 0-1,0 0 1,0 0-1,0 0 1,0 0-1,0 0 1,0 0-1,0 0 0,0 0 1,0 0-1,0-1 1,0 1-1,0 0 1,0 0-1,0 0 1,0 0-1,0 0 1,0 0-1,0 0 1,0 0-1,0-1 1,0 1-1,0 0 0,0 0 1,0 0-1,0 0 1,0 0-1,0 0 1,0 0-1,-12 11 649,-15 19 281,25-27-835,-13 16 593,-15 25 0,27-39-648,0 1 0,1-1 1,-1 1-1,1-1 0,0 1 1,0 0-1,1-1 0,0 1 1,0 0-1,-1 9 0,2-14-60,1 1 0,-1-1-1,0 0 1,0 0 0,1 0 0,-1 0 0,1 0-1,-1 0 1,1 0 0,-1 0 0,1 0-1,-1 0 1,1 0 0,0 0 0,0 0 0,-1 0-1,1 0 1,0 0 0,0-1 0,0 1-1,0 0 1,0-1 0,0 1 0,0-1 0,0 1-1,0-1 1,1 1 0,-1-1 0,0 0-1,0 0 1,0 1 0,0-1 0,3 0-1,4 0 60,0 0 0,-1 0-1,16-3 1,-19 2-45,77-17 353,-57 12-255,1 0 0,28-2 0,-50 7-124,0 1 1,0 0 0,0 0-1,0 0 1,0 1-1,0-1 1,0 1 0,-1-1-1,1 1 1,0 0-1,0 0 1,-1 0 0,1 1-1,-1-1 1,1 1-1,-1-1 1,1 1 0,-1 0-1,0 0 1,2 2-1,2 3 0,-1 0-1,-1 0 0,1 1 1,-1 0-1,3 10 0,-4-12 5,-2-4 16,0 1-1,0-1 1,1 1 0,-1-1 0,0 0 0,1 0 0,0 0 0,-1 0-1,1 0 1,0 0 0,0 0 0,0-1 0,0 1 0,1 0-1,-1-1 1,0 0 0,1 0 0,3 2 0,-3-2 18,1-1 0,-1 1 0,1-1 0,-1 0 0,1 0 0,-1 0 0,1 0 0,-1-1 1,1 1-1,-1-1 0,1 0 0,3-2 0,7-3 89,0-1 1,0-1-1,-1 0 0,0-1 1,12-10-1,-17 12-238,60-50 543,-61 50-1238,-1 0 0,1-1 0,8-13 0,-13 9-260,-1 0 396</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07.229"/>
    </inkml:context>
    <inkml:brush xml:id="br0">
      <inkml:brushProperty name="width" value="0.05" units="cm"/>
      <inkml:brushProperty name="height" value="0.05" units="cm"/>
    </inkml:brush>
  </inkml:definitions>
  <inkml:trace contextRef="#ctx0" brushRef="#br0">27 10 19020,'-11'-8'1608,"2"6"-1520,2 4-376,7-1 1345,1 5-497,7 1-560</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07.668"/>
    </inkml:context>
    <inkml:brush xml:id="br0">
      <inkml:brushProperty name="width" value="0.05" units="cm"/>
      <inkml:brushProperty name="height" value="0.05" units="cm"/>
    </inkml:brush>
  </inkml:definitions>
  <inkml:trace contextRef="#ctx0" brushRef="#br0">0 731 17268,'16'-5'554,"-1"-1"0,-1-1 0,1 0 0,-1-1 0,0-1 0,-1 0 0,0-1 0,17-17 0,-16 15-2,224-210 3605,77-149-2115,-300 349-2008,-3 6-166,-20 36-16,-59 126-312,6 4 0,-44 163 0,104-312 445,-2 9-402,1 1 1,0-1-1,0 1 0,0 10 0,2-21 349,0 1-1,0-1 1,0 0-1,0 1 1,0-1 0,0 1-1,0-1 1,0 0-1,0 1 1,0-1 0,1 1-1,-1-1 1,0 0-1,0 1 1,0-1 0,1 0-1,-1 1 1,0-1-1,0 0 1,1 1-1,-1-1 1,0 0 0,0 1-1,1-1 1,-1 0-1,0 0 1,1 1 0,-1-1-1,1 0 1,-1 0-1,0 0 1,1 0 0,-1 0-1,0 1 1,1-1-1,-1 0 1,1 0 0,-1 0-1,1 0 1,-1 0-1,0 0 1,1 0 0,-1 0-1,1-1 1,-1 1-1,0 0 1,1 0-1,-1 0 1,0 0 0,1 0-1,-1-1 1,1 1-1,-1 0 1,0 0 0,1-1-1,-1 1 1,0 0-1,1-1 1,20-16-1232,8-17 97,11-21-190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08.038"/>
    </inkml:context>
    <inkml:brush xml:id="br0">
      <inkml:brushProperty name="width" value="0.05" units="cm"/>
      <inkml:brushProperty name="height" value="0.05" units="cm"/>
    </inkml:brush>
  </inkml:definitions>
  <inkml:trace contextRef="#ctx0" brushRef="#br0">123 1 16972,'-40'121'3481,"-12"44"-1949,43-132-1342,2 0 1,1 0-1,1 0 1,2 1-1,2 57 1,1-88-176,0 0 1,1 0-1,-1 1 0,1-1 1,0 0-1,0 0 1,0 0-1,0 0 1,0 0-1,0 0 1,1-1-1,0 1 0,-1 0 1,1-1-1,0 1 1,0-1-1,4 3 1,-5-4-8,0 0 0,0 0 0,0-1 0,1 1 0,-1-1 0,0 1 0,1-1 0,-1 0 0,0 0 0,1 1 0,-1-1 0,1 0 0,-1 0 0,0 0 0,1 0 0,1-1 0,0 0 2,0 0-1,0 0 1,0 0 0,-1 0-1,1-1 1,0 1 0,0-1-1,-1 1 1,4-4-1,9-9 42,0 0-1,-1 0 1,16-24-1,36-57 116,-31 43-79,19-33-9,28-36-167,-76 115 34,-4 8 20,-6 13-18,4-15 52,-38 108-173,20-62 171,1 1 1,3 1-1,-9 57 0,22-97 29,0 0-1,0 0 1,1 0-1,0 0 1,1 0-1,0 0 1,3 13-1,-3-19-1,-1 0-1,1 0 0,0 0 1,0 0-1,0 0 0,0 0 0,0 0 1,1 0-1,-1-1 0,1 1 1,-1 0-1,1-1 0,-1 1 0,1-1 1,0 0-1,0 1 0,0-1 1,0 0-1,0 0 0,0 0 0,0-1 1,0 1-1,0 0 0,0-1 1,0 1-1,0-1 0,1 0 0,-1 0 1,0 0-1,0 0 0,4 0 1,2-2 59,1 1 0,-1-1 0,1 0 1,-1-1-1,0 0 0,0-1 0,0 0 1,-1 0-1,1 0 0,-1-1 0,13-11 1,8-8 298,35-41 0,-60 61-352,73-87 695,99-157 0,-143 200-673,-12 20-553,-13 18-1902,-18 24-162,1-2 1642,1-2-287</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43.028"/>
    </inkml:context>
    <inkml:brush xml:id="br0">
      <inkml:brushProperty name="width" value="0.05" units="cm"/>
      <inkml:brushProperty name="height" value="0.05" units="cm"/>
    </inkml:brush>
  </inkml:definitions>
  <inkml:trace contextRef="#ctx0" brushRef="#br0">56 39 14555,'-20'-13'1336,"3"0"-687,-2 0-121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31:31.199"/>
    </inkml:context>
    <inkml:brush xml:id="br0">
      <inkml:brushProperty name="width" value="0.05" units="cm"/>
      <inkml:brushProperty name="height" value="0.05" units="cm"/>
    </inkml:brush>
  </inkml:definitions>
  <inkml:trace contextRef="#ctx0" brushRef="#br0">23 83 14267,'-4'6'130,"1"0"-1,0 0 1,1 0-1,-1 0 1,1 0-1,1 1 1,-1-1-1,0 12 1,1-17-120,1 1 0,0 0 0,1 0-1,-1 0 1,0 0 0,0-1 0,1 1 0,-1 0 0,1 0 0,0 0 0,-1-1 0,1 1 0,0-1 0,0 1 0,0 0 0,0-1-1,0 1 1,1-1 0,-1 0 0,0 1 0,1-1 0,-1 0 0,0 0 0,1 0 0,0 0 0,-1 0 0,1 0 0,0-1 0,-1 1-1,1 0 1,0-1 0,0 1 0,-1-1 0,1 0 0,3 1 0,4-1 8,1 1 1,-1-2-1,1 1 1,-1-1-1,0 0 0,1-1 1,-1 0-1,0-1 1,0 0-1,0 0 0,-1-1 1,14-8-1,-10 5 6,0 0 0,0-1 1,-1 0-1,-1-1 0,0 0 0,0-1 0,0 0 0,7-12 0,-15 19-13,0 1 0,0-1 0,-1 0-1,1 1 1,-1-1 0,0 0 0,0 0 0,0 0 0,0 0-1,-1 0 1,1 0 0,-1 0 0,0-5 0,0 6-8,0 1-1,-1-1 1,1 1 0,-1 0-1,1-1 1,-1 1 0,1 0-1,-1-1 1,0 1 0,0 0-1,0 0 1,1 0 0,-1 0-1,0 0 1,0 0 0,-1 0-1,1 0 1,0 0 0,0 0-1,0 0 1,-1 1 0,1-1-1,0 0 1,-1 1 0,1-1-1,0 1 1,-1 0 0,1-1-1,-1 1 1,1 0 0,-3 0 0,-2 0-25,-1 0 1,1 0 0,-1 1-1,1-1 1,-1 2-1,1-1 1,0 1 0,-1 0-1,1 0 1,0 0 0,0 1-1,0 0 1,1 0 0,-8 6-1,-2 3-74</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32.687"/>
    </inkml:context>
    <inkml:brush xml:id="br0">
      <inkml:brushProperty name="width" value="0.05" units="cm"/>
      <inkml:brushProperty name="height" value="0.05" units="cm"/>
    </inkml:brush>
  </inkml:definitions>
  <inkml:trace contextRef="#ctx0" brushRef="#br0">382 113 10946,'-5'-5'437,"-1"0"0,1 1 0,0-2 0,1 1 0,-1 0 0,1-1 0,-6-11 0,6 10 139,-1 0 0,0 1 0,0-1 0,-8-7 0,11 12-467,0 0 0,-1 0-1,1 0 1,-1 1 0,0-1-1,0 1 1,1 0 0,-1-1 0,0 2-1,0-1 1,0 0 0,0 0-1,0 1 1,-1 0 0,-4-1-1,2 2-28,-1 0-1,0 0 0,0 1 0,0-1 0,1 2 0,-1-1 0,1 1 0,0 0 0,0 0 0,0 0 0,0 1 1,0 0-1,1 0 0,-1 1 0,1-1 0,0 1 0,-6 9 0,-4 5 26,0 1 0,2 0 1,-19 36-1,17-24 32,-16 43 1,26-63-105,2 0 1,0 1-1,0-1 0,1 1 0,0 0 1,1 24-1,1-35-23,0 1 1,0-1-1,0 1 0,0-1 1,0 1-1,1-1 0,0 1 1,-1-1-1,1 0 0,0 1 1,0-1-1,0 0 0,0 0 1,1 1-1,-1-1 0,1 0 1,-1 0-1,1-1 0,0 1 1,-1 0-1,1 0 0,0-1 1,0 1-1,0-1 0,0 0 1,1 1-1,-1-1 0,0 0 1,1 0-1,-1-1 0,0 1 1,1 0-1,-1-1 0,1 1 1,-1-1-1,1 0 0,-1 0 1,4 0-1,4-1 49,-1-1 0,1 1 0,0-2 0,-1 1 1,1-2-1,-1 1 0,0-1 0,11-6 0,-1-1 87,-1-1 0,0 0 1,-1-1-1,-1-1 0,0 0 1,-1-1-1,0-1 0,17-24 1,-27 32-91,1 0-1,-1-1 1,0 1 0,-1-1 0,0 0 0,0 0 0,-1-1 0,0 1-1,-1-1 1,0 1 0,0-1 0,-1 0 0,-1 0 0,1 0-1,-1 1 1,-1-1 0,0 0 0,-1 0 0,1 0 0,-5-12 0,4 18-169,1 1 0,-1-1 1,1 0-1,-1 0 1,0 1-1,-1-1 1,1 1-1,0 0 0,-1 0 1,0 0-1,0 0 1,0 0-1,0 0 1,0 1-1,-1-1 0,1 1 1,-1 0-1,1 0 1,-1 0-1,0 1 0,0-1 1,0 1-1,-6-1 1,10 2 90,0 0 0,0 0 1,0 0-1,0 0 0,0 0 0,0 0 1,0 1-1,0-1 0,0 0 0,0 0 1,0 0-1,0 0 0,0 0 1,0 0-1,0 0 0,0 1 0,0-1 1,0 0-1,0 0 0,0 0 0,0 0 1,0 0-1,0 0 0,0 0 0,0 1 1,0-1-1,0 0 0,0 0 1,0 0-1,0 0 0,-1 0 0,1 0 1,0 0-1,0 0 0,0 0 0,0 0 1,0 0-1,0 0 0,0 0 1,0 1-1,-1-1 0,1 0 0,0 0 1,0 0-1,0 0 0,0 0 0,0 0 1,0 0-1,0 0 0,-1 0 0,14 3-690</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43.386"/>
    </inkml:context>
    <inkml:brush xml:id="br0">
      <inkml:brushProperty name="width" value="0.05" units="cm"/>
      <inkml:brushProperty name="height" value="0.05" units="cm"/>
    </inkml:brush>
  </inkml:definitions>
  <inkml:trace contextRef="#ctx0" brushRef="#br0">88 334 13675,'-44'48'1200,"17"-11"-784,11-5-96,22-17 577,14-9 7,34-20-56,15-15-56,21-14-136,8-6-40,16-5-96,8-2-111,1 3-393,-4 1-257,-21 15-575,-11 7-160,-21 4 712,-7 9-216,-22 6-152</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43.774"/>
    </inkml:context>
    <inkml:brush xml:id="br0">
      <inkml:brushProperty name="width" value="0.05" units="cm"/>
      <inkml:brushProperty name="height" value="0.05" units="cm"/>
    </inkml:brush>
  </inkml:definitions>
  <inkml:trace contextRef="#ctx0" brushRef="#br0">16 585 9970,'-16'5'5372,"42"-14"-3465,182-92 2022,-140 66-3368,237-127 209,-5 3-2917,-85 52 6,-181 91 1740</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44.191"/>
    </inkml:context>
    <inkml:brush xml:id="br0">
      <inkml:brushProperty name="width" value="0.05" units="cm"/>
      <inkml:brushProperty name="height" value="0.05" units="cm"/>
    </inkml:brush>
  </inkml:definitions>
  <inkml:trace contextRef="#ctx0" brushRef="#br0">60 105 15747,'-7'1'377,"0"0"-7,0-1 0,0 0-1,0 0 1,-11-1 0,17 1-349,1 0 0,0 0 0,0 0 1,-1 0-1,1 0 0,0 0 0,0 0 0,0 0 0,-1 0 0,1 0 0,0 0 0,0 0 0,0-1 0,-1 1 1,1 0-1,0 0 0,0 0 0,0 0 0,-1 0 0,1 0 0,0-1 0,0 1 0,0 0 0,0 0 0,0 0 1,-1 0-1,1-1 0,0 1 0,0 0 0,0 0 0,0 0 0,0-1 0,0 1 0,0 0 0,0 0 0,0 0 1,0-1-1,0 1 0,0 0 0,0-1 0,8-6 662,14-3 16,158-49 621,-153 52-1337,-1 2 0,1 0 0,0 2 0,53 0 0,-72 3-3,1 1-1,-1 0 1,1 0-1,-1 1 1,0 0-1,0 1 1,0-1 0,0 2-1,0-1 1,-1 1-1,1 0 1,-1 1-1,0-1 1,0 2-1,-1-1 1,1 1-1,-1 0 1,0 0-1,-1 0 1,0 1 0,0 0-1,0 0 1,-1 0-1,0 1 1,0-1-1,-1 1 1,0 0-1,0 0 1,-1 0-1,0 1 1,0-1-1,-1 0 1,0 1 0,-1 12-1,-1 5 35,-1-1 1,-1 0-1,-1 0 0,-1-1 0,-2 1 0,-14 38 1,-75 138 177,61-132-190,29-57-68,-11 21-36,0 2 0,3 0 0,-16 55 0,21-46-13</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45.135"/>
    </inkml:context>
    <inkml:brush xml:id="br0">
      <inkml:brushProperty name="width" value="0.05" units="cm"/>
      <inkml:brushProperty name="height" value="0.05" units="cm"/>
    </inkml:brush>
  </inkml:definitions>
  <inkml:trace contextRef="#ctx0" brushRef="#br0">28 482 12531,'-6'-239'4629,"3"224"-3581,-1 29-384,-5 90 113,4 0-1,10 121 1,8-46-345,-9-150-358,1 1 0,2-1 0,0-1-1,13 29 1,-18-51-57,1 0-1,0-1 1,0 1-1,0-1 1,0 0-1,1 0 1,0 0-1,0-1 0,0 1 1,8 5-1,-9-8-4,0 0-1,1 0 1,-1-1-1,0 1 0,0-1 1,1 1-1,-1-1 0,1-1 1,-1 1-1,1 0 1,0-1-1,-1 0 0,1 1 1,-1-1-1,1-1 1,0 1-1,-1-1 0,1 1 1,-1-1-1,4-1 0,3-2 20,0 0-1,-1 0 0,0-1 0,0-1 0,0 1 1,-1-1-1,0-1 0,0 0 0,0 0 0,10-12 0,1-6 84,0 0 0,20-36 0,-10 9 58,-3-2-1,-1-1 1,-3 0 0,-3-2 0,-1 0-1,-4-2 1,-2 1 0,6-77 0,-17 119-125,0-1 0,0 0 0,-2 1 1,0-1-1,-1 1 0,-4-19 0,6 34-44,-1 0-1,1 0 1,0 0-1,-1 0 1,1 0-1,-1 1 1,1-1-1,-1 0 1,1 0-1,-1 0 1,1 1-1,-1-1 1,0 0-1,0 1 1,1-1-1,-1 0 1,0 1-1,0-1 1,0 1-1,0-1 1,1 1-1,-3-1 1,2 1-3,1 0 1,-1 0 0,0 0 0,0 1 0,0-1-1,0 0 1,1 0 0,-1 1 0,0-1 0,0 0 0,0 1-1,1-1 1,-1 1 0,0-1 0,1 1 0,-1 0 0,0-1-1,1 1 1,-1-1 0,1 1 0,-1 0 0,1 0 0,-1-1-1,1 1 1,-1 1 0,-4 8-1,0 1-1,1 0 1,0 0-1,0 1 1,-3 20-1,-3 66-36,7-58 9,5 69 0,-1-95 25,0 0 0,2 0-1,0 0 1,0-1 0,2 1-1,-1-1 1,2 0 0,9 18 0,-14-29 3,1 1 1,-1 0-1,1-1 1,0 1-1,0-1 1,1 0 0,-1 1-1,0-1 1,1 0-1,-1 0 1,1-1-1,-1 1 1,1-1-1,0 1 1,0-1-1,0 0 1,0 0 0,0 0-1,6 1 1,-5-2 6,0 0 0,1 0-1,-1-1 1,0 0 0,1 0 0,-1 0 0,0 0 0,0 0 0,1-1 0,-1 0 0,0 0 0,-1 0 0,1 0-1,6-5 1,6-6 38,-1-1-1,0 0 0,-1-1 1,0-1-1,-2 0 1,0-1-1,0-1 0,-2 1 1,10-21-1,-2-3 29,-2 1 0,-2-2 0,12-56 1,-3-23-130,-21 101-120,-1 0 0,0 0 0,-4-39-1,3 57 98,-1 0-1,1 0 0,0 0 1,-1 0-1,1 0 0,-1-1 1,1 1-1,-1 0 0,0 0 1,0 0-1,0 1 0,0-1 0,0 0 1,-1 0-1,1 0 0,0 1 1,-1-1-1,1 1 0,-1-1 1,0 1-1,1 0 0,-1-1 1,-3 0-1,4 1 34,0 1 1,0 0-1,0 0 0,0 0 1,0 0-1,0 0 0,1 0 1,-1 0-1,0 1 0,0-1 1,0 0-1,0 0 1,0 1-1,0-1 0,1 0 1,-1 1-1,0-1 0,0 1 1,0-1-1,0 2 0,-1-1-1,0 1 0,1 0-1,-1 0 1,1 0-1,-1 0 1,1 0-1,0 1 1,0-1-1,0 0 1,-1 4 0,-8 36-694</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45.615"/>
    </inkml:context>
    <inkml:brush xml:id="br0">
      <inkml:brushProperty name="width" value="0.05" units="cm"/>
      <inkml:brushProperty name="height" value="0.05" units="cm"/>
    </inkml:brush>
  </inkml:definitions>
  <inkml:trace contextRef="#ctx0" brushRef="#br0">53 0 10418,'0'18'5365,"-13"15"-4585,6-15-326,-2 15 1088,-11 66 1,18-80-1261,1-1 1,0 1-1,1-1 1,1 1-1,4 21 1,-5-37-243,1 0-1,-1-1 1,1 1 0,0-1 0,-1 1 0,1-1 0,0 1 0,1-1 0,-1 1 0,0-1 0,1 0 0,-1 0 0,1 0 0,-1 0-1,1 0 1,0 0 0,0 0 0,0 0 0,0-1 0,0 1 0,1-1 0,2 2 0,-2-2-3,0-1 0,0 0 0,-1 0 0,1 0 0,0 0 0,0 0 0,-1-1 0,1 1 1,0-1-1,-1 1 0,1-1 0,-1 0 0,1 0 0,-1 0 0,1-1 0,-1 1 0,1 0 0,-1-1 0,0 0 0,0 1 1,0-1-1,2-2 0,13-13 173,0-1 1,-1 0 0,18-28 0,37-68 436,-26 39-362,-42 71-272,0-1 0,0 1 0,0 0 0,1 0 0,4-4 0,-8 8-12,1-1 0,-1 1 0,1 0 0,-1-1 0,1 1 1,-1 0-1,1-1 0,-1 1 0,1 0 0,-1 0 0,1 0 1,-1-1-1,1 1 0,0 0 0,-1 0 0,1 0 0,-1 0 1,1 0-1,-1 0 0,1 0 0,0 0 0,-1 0 0,1 0 0,-1 1 1,1-1-1,0 0 0,-1 0 0,1 0 0,-1 1 0,1-1 1,-1 0-1,1 1 0,-1-1 0,1 0 0,-1 1 0,0-1 1,1 1-1,-1-1 0,1 1 0,-1-1 0,0 0 0,1 1 1,-1 0-1,0-1 0,0 1 0,0-1 0,1 1 0,-1 0 0,5 12 6,-1 0 0,-1-1 0,4 26 0,-4-20-5,9 30 0,-10-43 0,0 0-1,0-1 0,0 1 1,0-1-1,1 1 0,0-1 1,0 0-1,0 0 0,0 0 1,8 6-1,-9-9 0,0 1 0,0-1 0,0 0 0,0 0 0,1 0 1,-1 0-1,0 0 0,1-1 0,-1 1 0,1 0 0,-1-1 0,0 0 0,1 0 0,-1 0 0,1 0 0,-1 0 0,1 0 0,-1-1 1,1 1-1,-1-1 0,1 1 0,-1-1 0,5-2 0,4-3-9,0 0-1,-1 0 1,17-13-1,-17 11-18,38-29-237,-24 17-549,47-29-1,-69 48 739,-1 0 0,1 0-1,-1 0 1,1 1 0,-1-1-1,1 0 1,-1 1-1,1-1 1,-1 1 0,1 0-1,0-1 1,-1 1 0,1 0-1,0 0 1,1 0-1,-2 1-93,1-1-1,-1 1 0,0 0 1,0 0-1,0 0 0,0-1 0,0 1 1,0 0-1,0 0 0,-1 0 0,1 1 1,0-1-1,1 2 0,4 6-819,-4-8 374</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46.079"/>
    </inkml:context>
    <inkml:brush xml:id="br0">
      <inkml:brushProperty name="width" value="0.05" units="cm"/>
      <inkml:brushProperty name="height" value="0.05" units="cm"/>
    </inkml:brush>
  </inkml:definitions>
  <inkml:trace contextRef="#ctx0" brushRef="#br0">34 0 17700,'-20'15'1264,"7"8"-1592,14-6 280,9-6 1016,15-11-1032</inkml:trace>
  <inkml:trace contextRef="#ctx0" brushRef="#br0" timeOffset="1">844 276 16676,'-2'14'1808,"4"2"-1216,6-3-88,9-5 824,15-5-311,8-3-129,16-13-304,3-6-208,8-15-624,3-10-488,-1-17 672,-1-2-200,-15-3-192</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46.526"/>
    </inkml:context>
    <inkml:brush xml:id="br0">
      <inkml:brushProperty name="width" value="0.05" units="cm"/>
      <inkml:brushProperty name="height" value="0.05" units="cm"/>
    </inkml:brush>
  </inkml:definitions>
  <inkml:trace contextRef="#ctx0" brushRef="#br0">12 301 15395,'-5'40'624,"1"0"0,1 0-1,5 54 1,-1-75-488,1 0 1,1 0-1,1 0 1,1-1-1,1 1 1,0-1-1,1-1 1,1 1-1,10 16 1,-15-29-101,0 0 0,0-1 0,1 1 0,0-1 1,0 0-1,0 0 0,0 0 0,1 0 0,-1-1 0,1 0 1,0 0-1,0 0 0,0-1 0,7 4 0,-7-5 2,-1 0 0,1-1-1,-1 1 1,1-1 0,0 0-1,0 0 1,-1 0 0,1 0-1,-1-1 1,1 0-1,0 0 1,-1 0 0,1-1-1,-1 0 1,0 1 0,0-1-1,8-5 1,1-3 80,1 0 0,-1-1 0,-1 0 0,0-1 0,0-1 0,-2 0 0,1 0 0,-2-1 0,0 0 0,11-24 0,-2 1 153,-2-1-1,-2-1 1,10-45 0,-20 69-187,-1 0 0,0 0 0,0-25 0,-5 29-2,-2 17-37,-3 18-19,3 16-7,2 1-1,2 48 1,2-69 5,0 0-1,1 0 1,1-1-1,1 1 1,0-1 0,12 27-1,-15-42 0,1 1 0,-1 0 0,1-1 0,0 1 0,0-1-1,0 0 1,1 0 0,0 0 0,4 3 0,-6-5 2,1-1 1,-1 1-1,0-1 1,1 0 0,-1 0-1,1 0 1,-1 0-1,1 0 1,-1-1 0,1 1-1,0-1 1,-1 1-1,1-1 1,0 0-1,0 0 1,-1-1 0,1 1-1,0 0 1,-1-1-1,4-1 1,2-1 64,1 0-1,-2-1 1,1-1 0,0 1 0,-1-1 0,0-1-1,0 1 1,0-1 0,-1 0 0,0-1 0,10-14-1,-1 1 139,-2 0-1,-1-1 1,13-29-1,-12 15-70,-1 0 0,-1-2 0,-3 1 0,-1-1 0,-1 0 0,-2-1 0,-2 1 0,-2-1 0,-5-54 0,3 77-188,0 0 0,-5-20 1,6 31-13,0 1 1,0 0-1,0 0 1,0 0-1,0 0 1,-1 0 0,1 1-1,-1-1 1,0 0-1,0 1 1,0-1-1,0 1 1,0 0-1,-1-1 1,1 1-1,-1 0 1,-4-3-1,6 5-4,0 0 0,0 0 0,0 0-1,0-1 1,0 1 0,0 0-1,0 0 1,0 0 0,0 1-1,0-1 1,0 0 0,0 0 0,0 0-1,0 1 1,0-1 0,1 0-1,-1 1 1,0-1 0,0 1-1,0-1 1,0 1 0,1 0 0,-1-1-1,0 1 1,0 0 0,1-1-1,-1 1 1,1 0 0,-1 0 0,1 0-1,-1-1 1,1 1 0,-1 0-1,1 0 1,0 0 0,-1 0-1,1 0 1,0 1 0,-10 40-630,10-40 671,-5 46-522,4 5-84</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46.972"/>
    </inkml:context>
    <inkml:brush xml:id="br0">
      <inkml:brushProperty name="width" value="0.05" units="cm"/>
      <inkml:brushProperty name="height" value="0.05" units="cm"/>
    </inkml:brush>
  </inkml:definitions>
  <inkml:trace contextRef="#ctx0" brushRef="#br0">39 42 19652,'-7'17'413,"1"-1"-1,0 2 1,1-1 0,0 1-1,2-1 1,0 1-1,0 25 1,2-35-366,1 1 0,1 0 0,0 0 0,0 0 0,1-1 0,0 1 0,0 0 1,1-1-1,0 0 0,1 0 0,-1 0 0,2 0 0,-1 0 0,1-1 0,0 0 0,11 12 0,-12-16-31,-1 1 1,0-1-1,1-1 1,-1 1-1,1-1 0,0 1 1,0-1-1,0 0 0,0 0 1,0-1-1,0 1 0,1-1 1,-1 0-1,0 0 1,1-1-1,8 1 0,-7-1 5,0-1 0,0 0 1,-1 0-1,1-1 0,0 0 0,0 0 0,-1 0 0,1 0 0,-1-1 0,0 0 0,6-5 0,4-4 33,0 0-1,-1-2 0,-1 1 1,0-2-1,-1 0 0,19-30 0,11-39 87,-16 31-198,-29 108-224,2-53 284,1-1 0,0 1 0,0-1 0,0 1 0,0 0 0,1-1 0,-1 1 0,0 0 0,1-1 0,-1 1 0,1-1 0,-1 1 0,1-1 0,0 1 0,0-1 0,0 0 0,-1 1 0,1-1 0,1 0 0,-1 0 0,0 1 0,0-1 0,0 0 0,1 0 0,-1 0 0,0 0 0,1-1 0,-1 1 0,1 0 0,-1 0 0,1-1 0,-1 1 0,1-1 0,-1 0 0,1 1 0,0-1 0,-1 0 0,1 0 0,-1 0 0,3 0 0,5-1 19,1 0-1,-1 0 0,0-1 0,0 0 1,0-1-1,10-3 0,155-75 135,-116 51-368,87-31-1,-139 59 181,-1 0-1,1 1 1,-1-1-1,1 1 1,-1 1 0,1-1-1,0 1 1,-1 0-1,10 1 1,-14-1 16,1 0 0,-1 1 1,0-1-1,0 1 1,0-1-1,1 1 0,-1 0 1,0-1-1,0 1 1,0 0-1,0 0 0,0 0 1,0-1-1,0 1 0,0 0 1,-1 0-1,2 2 1,-1-1-20,0 0 0,0 0 0,-1 0 0,1 1 1,-1-1-1,1 0 0,-1 0 0,0 0 0,0 0 1,0 1-1,0-1 0,0 0 0,-1 3 0,-1 1-66,1 0-1,-1 0 0,0-1 1,0 1-1,-1-1 0,0 0 0,-5 8 1,6-10-82</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47.464"/>
    </inkml:context>
    <inkml:brush xml:id="br0">
      <inkml:brushProperty name="width" value="0.05" units="cm"/>
      <inkml:brushProperty name="height" value="0.05" units="cm"/>
    </inkml:brush>
  </inkml:definitions>
  <inkml:trace contextRef="#ctx0" brushRef="#br0">0 192 20292,'5'17'1777,"9"-6"-1193,0-2-248,14-8 696,6-1-208,15-14-592,7-9-400,11-13-928,0-8 1008,5-11-248,1-2-152</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47.867"/>
    </inkml:context>
    <inkml:brush xml:id="br0">
      <inkml:brushProperty name="width" value="0.05" units="cm"/>
      <inkml:brushProperty name="height" value="0.05" units="cm"/>
    </inkml:brush>
  </inkml:definitions>
  <inkml:trace contextRef="#ctx0" brushRef="#br0">227 0 18676,'-128'120'2484,"114"-106"-2351,2 1 0,0 1 0,0 0 0,2 0 0,0 1 0,-14 34 0,23-49-127,0 0-1,0 0 0,1 1 1,-1-1-1,1 0 1,-1 1-1,1-1 0,0 0 1,0 1-1,0-1 0,0 0 1,1 0-1,-1 1 0,1-1 1,-1 0-1,1 1 1,0-1-1,-1 0 0,1 0 1,1 0-1,-1 0 0,0 0 1,0 0-1,1 0 0,-1 0 1,1-1-1,-1 1 1,1 0-1,0-1 0,0 1 1,0-1-1,-1 0 0,4 2 1,8 3 2,-1 0 0,1-1 0,0-1 0,23 6 0,-8-3-11,-16-3 9,14 3-63,0 2 0,-1 0-1,0 2 1,28 16 0,-47-24 53,-1 1 1,1 0-1,-1-1 0,0 2 1,-1-1-1,1 0 0,-1 1 0,1 0 1,-2 0-1,1 1 0,0-1 1,-1 1-1,0-1 0,0 1 0,-1 0 1,0 0-1,0 0 0,0 0 1,-1 1-1,0-1 0,0 1 0,0-1 1,-1 11-1,-1-6 110,-1 0 1,0 1-1,-1-1 1,-1 0-1,1-1 1,-2 1-1,1-1 0,-2 1 1,1-1-1,-1-1 1,-10 13-1,1-4 233,0 0-1,-1-1 1,-1-1-1,-28 22 1,38-33-210,-1-1 1,1 1-1,0-1 0,-17 6 1,23-9-155,0 0 1,0-1 0,-1 1 0,1-1-1,-1 0 1,1 1 0,0-1-1,-1 0 1,1 0 0,-1 0 0,1 1-1,0-2 1,-1 1 0,1 0-1,-1 0 1,1 0 0,0-1 0,-1 1-1,1-1 1,0 1 0,-1-1-1,1 1 1,0-1 0,0 0 0,-1 1-1,1-1 1,0 0 0,0 0 0,0 0-1,0 0 1,0 0 0,0 0-1,0-1 1,1 1 0,-1 0 0,0 0-1,0-2 1,0-1-76,0 0-1,1 1 1,-1-1-1,1 0 1,0 0 0,0 1-1,0-1 1,1 0-1,-1 0 1,1 1 0,0-1-1,0 0 1,2-4 0,23-46-427,3 7-148</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33.087"/>
    </inkml:context>
    <inkml:brush xml:id="br0">
      <inkml:brushProperty name="width" value="0.05" units="cm"/>
      <inkml:brushProperty name="height" value="0.05" units="cm"/>
    </inkml:brush>
  </inkml:definitions>
  <inkml:trace contextRef="#ctx0" brushRef="#br0">65 1 16644,'-6'17'1536,"-3"12"-1216,-1 7-144,-1 4 592,2 7-440,2 5-128,3 1-256,1-6-232,3-6-360,0-5 888,-1-10-368,-1-3-80,-1-14-72</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48.282"/>
    </inkml:context>
    <inkml:brush xml:id="br0">
      <inkml:brushProperty name="width" value="0.05" units="cm"/>
      <inkml:brushProperty name="height" value="0.05" units="cm"/>
    </inkml:brush>
  </inkml:definitions>
  <inkml:trace contextRef="#ctx0" brushRef="#br0">117 1 18716,'-26'28'1808,"0"9"-1352,0 6-215,5 3 775,9 0-528,7-4-200,9-14-552,7-6-280,12-22-480,6-12 807,7-19-191,0-6-184</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48.747"/>
    </inkml:context>
    <inkml:brush xml:id="br0">
      <inkml:brushProperty name="width" value="0.05" units="cm"/>
      <inkml:brushProperty name="height" value="0.05" units="cm"/>
    </inkml:brush>
  </inkml:definitions>
  <inkml:trace contextRef="#ctx0" brushRef="#br0">22 1 17644,'-7'28'744,"2"0"0,1 1 0,-1 52 0,12 85 671,10-2-576,41 166 0,-58-329-826,0 0 0,0 0 0,0 0-1,0 0 1,0 0 0,1 0 0,-1 0 0,0 0 0,1-1 0,-1 1-1,0 0 1,1 0 0,-1 0 0,1 0 0,0-1 0,-1 1 0,2 1-1,2-14 285,1-31 45,-4-2-206,-2 0 0,-2 0 0,-2 0 1,-15-67-1,14 90-384,10 31 224,1-1 1,1 1-1,0-1 0,0 0 1,0-1-1,1 0 0,0 0 0,1 0 1,-1-1-1,1 0 0,10 5 1,-6-4 20,0-1 1,0 0 0,1-1-1,0-1 1,0 0 0,0-1-1,25 3 1,-25-4 28,1-1 0,0-1 0,0 0-1,-1-1 1,1 0 0,0-1 0,-1-1 0,0 0 0,1-1 0,-1 0 0,0-1-1,-1-1 1,0 0 0,1-1 0,-2 0 0,1 0 0,14-13 0,-2-8 85,-23 27-108,0 0 0,0 0 0,0 0 0,0 0-1,0-1 1,0 1 0,-1 0 0,1-1 0,-1 1-1,1-1 1,-1 1 0,1-1 0,-1 1 0,0-1 0,0 1-1,0-1 1,0 1 0,0-1 0,0 1 0,0-3-1,-1 4-2,1 0 0,0-1 0,0 1-1,-1-1 1,1 1 0,0-1 0,0 1-1,-1 0 1,1-1 0,0 1 0,-1 0 0,1-1-1,-1 1 1,1 0 0,0-1 0,-1 1-1,1 0 1,-1 0 0,1 0 0,-1-1-1,1 1 1,-1 0 0,1 0 0,-1 0-1,1 0 1,-1 0 0,1 0 0,-1 0-1,0 0 1,-16 7-18,12-4 11,0 0-1,1 1 1,-1 0 0,-5 7 0,3-3 8,1 1 0,-11 20 1,16-27 7,-1 1 0,1-1 1,0 1-1,0 0 0,0 0 1,0 0-1,1 0 1,-1-1-1,1 1 0,0 0 1,0 0-1,0 0 0,0 0 1,0 0-1,2 6 0,-2-8 2,2 1 0,-1 0-1,0-1 1,0 0 0,0 1-1,1-1 1,-1 0 0,1 0-1,-1 1 1,1-1 0,-1 0-1,1 0 1,0-1-1,-1 1 1,1 0 0,0-1-1,0 1 1,-1-1 0,1 1-1,0-1 1,0 0 0,0 0-1,0 0 1,0 0 0,-1 0-1,1 0 1,0 0 0,0 0-1,2-2 1,7 1 37,-1-2 1,1 1-1,18-9 1,-6 1 17,0-2 0,0 0 0,38-30 0,55-57-178,-101 87 22,-15 12 87,0 0 0,0 0 1,0 0-1,0 0 0,0 0 0,0 0 0,0 0 0,0 0 0,0 0 0,1-1 0,-1 1 0,0 0 0,0 0 0,0 0 0,0 0 0,0 0 0,0 0 0,1 0 0,-1 0 0,0 0 0,0 0 1,0 0-1,0 0 0,0 0 0,0 0 0,0 0 0,1 0 0,-1 0 0,0 0 0,0 0 0,0 0 0,0 1 0,0-1 0,0 0 0,0 0 0,1 0 0,-1 0 0,0 0 0,0 0 0,0 0 1,0 0-1,0 0 0,0 0 0,0 1 0,0-1 0,0 0 0,0 0 0,0 0 0,0 0 0,1 0 0,-9 25-246,3-9 264,1-6 3,1 0 0,1 1 0,-1-1-1,2 1 1,-1 0 0,1 14-1,1-23-19,1 1 0,-1 0-1,0 0 1,1-1 0,-1 1-1,1 0 1,0-1 0,0 1 0,0 0-1,1-1 1,-1 1 0,0-1-1,1 0 1,0 1 0,-1-1-1,1 0 1,0 0 0,0 0-1,0 0 1,0-1 0,1 1 0,-1 0-1,0-1 1,1 0 0,-1 1-1,1-1 1,0 0 0,-1 0-1,5 0 1,1 1-173,0 0 0,0-1-1,0-1 1,0 1 0,0-1-1,0-1 1,0 1 0,14-4-1,-6 0 1,0-1-1,0 0 0,21-11 1,14-10-308</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49.432"/>
    </inkml:context>
    <inkml:brush xml:id="br0">
      <inkml:brushProperty name="width" value="0.05" units="cm"/>
      <inkml:brushProperty name="height" value="0.05" units="cm"/>
    </inkml:brush>
  </inkml:definitions>
  <inkml:trace contextRef="#ctx0" brushRef="#br0">92 534 18876,'-31'30'1826,"22"-22"-1388,-1 1 1,2 0-1,-1 0 1,-12 20-1,21-29-414,-1 1-1,1-1 1,0 1 0,-1-1-1,1 1 1,0 0-1,-1-1 1,1 1 0,0-1-1,0 1 1,0 0-1,-1-1 1,1 1-1,0 0 1,0-1 0,0 1-1,0-1 1,0 1-1,0 0 1,1-1 0,-1 1-1,0 0 1,0-1-1,1 2 1,-1-2-13,1 1-1,-1-1 1,1 0 0,-1 1 0,1-1-1,0 0 1,-1 0 0,1 1-1,-1-1 1,1 0 0,0 0-1,-1 0 1,1 0 0,0 0 0,-1 0-1,1 0 1,0 0 0,-1 0-1,2 0 1,2-1-1,0 0-1,1 0 1,-1 0 0,0-1-1,7-3 1,-3 0-28,0-1 1,0-1-1,-1 1 1,0-1-1,-1 0 1,1-1-1,9-15 1,20-21-490,-36 43 491,0 1 1,0 0-1,1-1 1,-1 1-1,0 0 0,0 0 1,1-1-1,-1 1 1,0 0-1,1 0 0,-1 0 1,0-1-1,0 1 1,1 0-1,-1 0 0,0 0 1,1 0-1,-1 0 0,1 0 1,-1 0-1,0-1 1,1 1-1,-1 0 0,0 0 1,1 0-1,-1 1 1,0-1-1,1 0 0,-1 0 1,1 0-1,4 11-264,-3 25 48,-2-26 160,0-4 78,0 0 0,1-1 1,0 1-1,0 0 0,0-1 0,1 1 1,0-1-1,4 9 0,-5-12 13,0-1 1,0 1-1,0-1 0,1 1 0,-1-1 0,0 0 0,1 1 0,-1-1 1,1 0-1,-1 0 0,1 0 0,0 0 0,-1 0 0,1-1 0,0 1 1,0 0-1,0-1 0,-1 1 0,1-1 0,0 0 0,0 0 0,0 1 1,0-1-1,0-1 0,0 1 0,0 0 0,-1 0 0,1-1 0,3 0 1,5-2 61,0-1 0,0 0 0,0 0 0,0-1 1,-1 0-1,0-1 0,0 0 0,12-10 0,1-4 153,36-41-1,-31 29-181,-2-1 0,-2-1 1,0-1-1,-3-1 0,-1-1 0,-1-1 0,-3 0 0,14-48 1,-28 82-59,3-11-28,0-1 0,2-24 1,-6 37 24,0-1 0,0 1 0,0 0 0,0-1 0,0 1 0,0-1 0,-1 1 0,0 0 0,0 0 0,0-1 0,0 1 0,0 0 0,-1 0 0,1 0 0,-1 0 0,0 0 0,-4-5 0,5 7 5,0 0-1,-1 0 0,1 0 0,-1 0 0,1 0 1,-1 0-1,1 0 0,-1 0 0,1 1 0,-1-1 1,0 0-1,1 1 0,-1 0 0,0-1 0,0 1 1,1 0-1,-1 0 0,0 0 0,-2 0 0,0 1 5,1 0 0,0 0-1,-1 0 1,1 0 0,0 0-1,0 1 1,0 0 0,0-1-1,-4 4 1,-1 2 34,0 1 0,0-1 0,1 1 1,0 0-1,-9 16 0,4-5 55,2 0 1,1 2-1,0-1 0,1 1 1,2 0-1,0 1 1,1-1-1,1 1 1,1 0-1,0 25 0,2-33-39,1 1-1,1 0 0,0 0 1,1-1-1,1 1 0,0-1 1,1 1-1,1-1 0,0 0 0,0-1 1,2 1-1,0-1 0,0 0 1,1-1-1,1 0 0,10 12 1,-16-20-37,1 0 1,0-1 0,0 1-1,0-1 1,1 0 0,-1 0 0,1-1-1,0 1 1,0-1 0,0 0-1,0 0 1,0 0 0,0-1 0,0 0-1,0 0 1,9 0 0,-10-1-5,1 0 0,-1-1 1,0 0-1,0 0 0,1 0 1,-1 0-1,0-1 1,0 0-1,0 1 0,-1-1 1,1-1-1,0 1 0,-1-1 1,1 1-1,-1-1 0,0 0 1,0 0-1,0 0 0,0-1 1,-1 1-1,4-6 0,0-1 7,0-2 0,-1 1-1,0-1 1,-1 1-1,0-1 1,-1 0 0,3-24-1,-4 17-29,0-1 0,-2 1 0,0-1 0,-4-26 0,-4 15-57,0 17-4,8 14 72,0-1-1,0 1 1,-1 0-1,1 0 1,0 0-1,0 0 1,-1-1-1,1 1 1,0 0-1,-1 0 1,1 0-1,0 0 1,-1 0-1,1 0 1,0 0 0,-1 0-1,1 0 1,0 0-1,-1 0 1,1 0-1,0 0 1,-1 0-1,1 0 1,0 0-1,-1 0 1,1 0-1,0 1 1,-1-1-1,1 0 1,0 0 0,-1 0-1,1 0 1,0 1-1,0-1 1,-1 0-1,0 2-6,0 0 0,-1 0 0,1 0-1,0 0 1,0 0 0,0 0 0,1 0-1,-1 0 1,0 0 0,1 0 0,-1 0 0,1 1-1,0-1 1,0 0 0,0 0 0,0 3 0,4 37-47,-3-36 56,0-1 0,0 0 1,1 0-1,0 0 1,-1 0-1,2-1 0,-1 1 1,0 0-1,1-1 1,0 0-1,0 1 0,0-1 1,1 0-1,-1-1 1,1 1-1,0-1 0,0 1 1,0-1-1,0 0 1,1-1-1,-1 1 0,1-1 1,0 0-1,0 0 1,0 0-1,0-1 0,0 1 1,0-1-1,0 0 1,7-1-1,3 1 6,0-1 1,-1-1-1,1 0 0,0-1 1,0-1-1,-1 0 0,1-1 1,-1-1-1,22-10 0,-8 2-9,-1-2-1,-1-1 0,25-19 1,-34 22-11,-1-1 0,-1 0 0,0-1 0,-1-1 0,16-22 0,-16 13-30,-14 25 44,0 0 0,0 0 0,1-1 0,-1 1 0,0 0 0,0 0 0,0-1 0,0 1 0,0 0 0,0-1 0,0 1 0,0 0 0,0 0 1,0-1-1,0 1 0,0 0 0,0-1 0,0 1 0,0 0 0,-1 0 0,1-1 0,0 1 0,0 0 0,0 0 0,0-1 0,0 1 0,-1 0 0,1 0 0,0-1 0,0 1 0,0 0 0,-1 0 0,1 0 0,0 0 1,0-1-1,-1 1 0,1 0 0,0 0 0,0 0 0,-1 0 0,1 0 0,0 0 0,0 0 0,-1 0 0,1 0 0,0 0 0,-1 0 0,-14 2-13,7 3 19,0 0 1,1 0 0,0 0-1,0 1 1,0 0 0,0 1-1,1-1 1,0 1 0,-6 10-1,-44 74-308,53-85 246,-15 29-637,17-34 604,0 1 1,0-1-1,0 1 1,1 0-1,-1 0 1,1-1-1,-1 1 1,1 0-1,0 0 1,0-1-1,-1 1 1,1 0-1,1 0 1,-1 0-1,1 3 1,-1-5 74,0 0 1,1 0-1,-1 0 1,0 0-1,0 0 1,1 0-1,-1 0 1,0 0-1,1 0 1,-1 0-1,0-1 1,1 1-1,-1 0 1,0 0-1,0 0 1,1 0-1,-1 0 1,0-1-1,0 1 1,1 0-1,-1 0 1,0-1-1,0 1 1,0 0-1,0 0 1,1-1-1,-1 1 1,0 0-1,0 0 1,0-1-1,0 1 1,0 0-1,0-1 1,9-13-360,2-16-295</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49.816"/>
    </inkml:context>
    <inkml:brush xml:id="br0">
      <inkml:brushProperty name="width" value="0.05" units="cm"/>
      <inkml:brushProperty name="height" value="0.05" units="cm"/>
    </inkml:brush>
  </inkml:definitions>
  <inkml:trace contextRef="#ctx0" brushRef="#br0">12 1 20516,'-6'-1'1393,"2"5"-1201,2 4-144,7 6 112,5 3-544,8 2-617,4 1-1175,9-3 1736,4-1-336,3-5-312</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50.174"/>
    </inkml:context>
    <inkml:brush xml:id="br0">
      <inkml:brushProperty name="width" value="0.05" units="cm"/>
      <inkml:brushProperty name="height" value="0.05" units="cm"/>
    </inkml:brush>
  </inkml:definitions>
  <inkml:trace contextRef="#ctx0" brushRef="#br0">16 1 19428,'-8'33'2520,"6"-26"-2124,1 0-1,-1 0 1,1-1-1,0 1 1,0 10-1,1-15-337,1 0 0,-1 0 0,0 0 0,1 0 0,0 0 0,-1 0 0,1 0 0,0 0 0,0 0 0,0 0 0,0 0-1,0-1 1,0 1 0,1 0 0,-1-1 0,1 1 0,-1-1 0,1 0 0,-1 1 0,1-1 0,0 0 0,3 2-1,2 0-8,0-1-1,0 1 1,1-1-1,-1 0 0,1-1 1,-1 0-1,1 0 1,0-1-1,-1 1 0,10-2 1,13-2-29,35-8 0,67-24-64,-94 23-41,1 2-1,74-11 1,-111 21 88,0 0 1,-1 0 0,1 0-1,0 0 1,0 0 0,-1 0 0,1 1-1,0-1 1,-1 0 0,1 1-1,-1 0 1,1-1 0,0 1-1,-1 0 1,1 0 0,-1-1 0,0 1-1,1 0 1,1 2 0,-1 0 30,1 1 0,-1-1-1,0 1 1,0-1 0,0 1 0,1 4 0,-2-4-3,1-1-1,-1 0 1,0 0-1,1 0 1,0 0 0,0 0-1,0 0 1,0-1 0,0 1-1,0-1 1,1 1-1,3 2 1,3 0-20,0-1 1,0 0-1,0-1 0,0 0 0,0 0 1,1-1-1,0 0 0,16 0 1,-5-1-534,0-1 0,41-6 0,-56 6 567,-1-1 0,1-1 1,-1 1-1,11-5 0,-14 5-59,-1 1 0,1-1 0,-1 0 0,0 0 0,1 0 0,-1 0-1,0 0 1,0 0 0,0 0 0,0 0 0,0-1 0,0 1 0,0 0 0,0-1 0,0 1 0,0-1-1,-1 1 1,1-1 0,-1 1 0,1-1 0,-1 1 0,0-1 0,1-2 0,-4-20-384</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50.627"/>
    </inkml:context>
    <inkml:brush xml:id="br0">
      <inkml:brushProperty name="width" value="0.05" units="cm"/>
      <inkml:brushProperty name="height" value="0.05" units="cm"/>
    </inkml:brush>
  </inkml:definitions>
  <inkml:trace contextRef="#ctx0" brushRef="#br0">0 87 23117,'10'13'2264,"-4"-6"-143,7-12-2705,8-6-713,18-13 1049,6-6-288,6-6-248</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51.572"/>
    </inkml:context>
    <inkml:brush xml:id="br0">
      <inkml:brushProperty name="width" value="0.05" units="cm"/>
      <inkml:brushProperty name="height" value="0.05" units="cm"/>
    </inkml:brush>
  </inkml:definitions>
  <inkml:trace contextRef="#ctx0" brushRef="#br0">381 17 19316,'1'0'119,"0"0"0,0 0 1,0-1-1,0 1 0,0 0 0,0-1 0,0 1 0,0-1 0,0 1 0,0-1 1,0 0-1,0 1 0,-1-1 0,1 0 0,0 0 0,0 1 0,-1-1 0,1 0 1,0-1-1,-2 1-55,1 1 0,-1-1 1,0 1-1,1 0 0,-1-1 0,0 1 1,1 0-1,-1-1 0,0 1 1,0 0-1,0 0 0,1 0 0,-1 0 1,0-1-1,0 1 0,1 0 1,-1 0-1,-1 1 0,-52 4 1118,37-1-1041,0 2 0,0 0 0,0 1 0,1 1 0,0 0 0,1 1 0,-19 14 0,12-6-106,2 0-1,-1 2 1,2 0 0,-19 24 0,30-33-58,1-1 0,0 1 1,0 0-1,1 1 0,0-1 0,1 1 0,-8 22 0,13-32 13,-1 0 0,1 0 0,0 0 0,0 0 0,0-1 0,0 1 0,0 0 0,0 0 0,0 0 0,0 0 0,0-1 0,0 1 0,0 0 0,0 0 0,0 0 0,1 0 0,-1-1 0,0 1 0,1 0 0,-1 0 0,1-1 0,-1 1 0,1 0-1,-1-1 1,1 1 0,-1 0 0,1-1 0,-1 1 0,1-1 0,0 1 0,-1-1 0,1 1 0,0-1 0,0 1 0,-1-1 0,1 0 0,0 1 0,0-1 0,0 0 0,0 0 0,-1 0 0,1 0 0,0 1 0,0-1 0,1-1 0,6 1-71,0 0 0,0-1 1,0-1-1,9-2 1,-6 2-18,43-10-203,0 3 1,0 3 0,1 1 0,58 4 0,-99 2 263,-1 1 0,1 1 0,-1 0-1,1 1 1,-1 0 0,22 10 0,-31-11 58,0-1 0,1 1-1,-1 0 1,0 0 0,0 0 0,-1 0 0,1 1 0,-1 0 0,6 7-1,-7-8 19,-1-1-1,0 1 1,1 0-1,-1 0 0,0 0 1,-1 0-1,1-1 0,0 1 1,-1 1-1,0-1 0,1 0 1,-1 0-1,-1 0 1,1 0-1,0 0 0,-1 0 1,-1 4-1,-1 2 106,-1 0-1,0-1 1,0 1 0,-1-1-1,0 0 1,-1-1 0,1 1-1,-2-1 1,1 0-1,-1-1 1,0 1 0,-10 6-1,-4 2 303,0-1-1,-1-1 0,-33 15 1,39-20-364,0-2 0,-1 0 0,1-1-1,-1 0 1,0-2 0,-26 3 0,41-6-165,0 0 0,1 0 0,-1 0 0,0 0 0,0 0 1,0 0-1,1-1 0,-1 1 0,0-1 0,0 1 0,1-1 0,-1 0 0,0 0 0,-2-2 0,3 3 31,1-1 0,-1 0 0,0 0 0,1 1 0,-1-1 0,1 0 0,-1 0 0,1 0 0,-1 0-1,1 0 1,0 0 0,-1 0 0,1 0 0,0 0 0,0 0 0,0 0 0,0 0 0,0 0 0,0-2 0,1-2-46,0 1 0,0-1 0,1 0 0,-1 1 1,1-1-1,1 1 0,-1 0 0,0-1 0,1 1 0,3-3 0,32-38-730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51.986"/>
    </inkml:context>
    <inkml:brush xml:id="br0">
      <inkml:brushProperty name="width" value="0.05" units="cm"/>
      <inkml:brushProperty name="height" value="0.05" units="cm"/>
    </inkml:brush>
  </inkml:definitions>
  <inkml:trace contextRef="#ctx0" brushRef="#br0">49 9 14659,'-21'96'3424,"11"-57"-1682,-5 48 0,14-73-1530,0-1 1,1 1-1,0-1 1,1 1-1,1-1 0,0 1 1,6 19-1,-7-28-160,1-1-1,0 1 1,-1-1 0,1 0-1,1 0 1,-1 0-1,1 0 1,-1 0-1,1-1 1,0 1 0,0-1-1,1 1 1,-1-1-1,1 0 1,0-1-1,-1 1 1,1 0-1,0-1 1,1 0 0,-1 0-1,0 0 1,1-1-1,-1 0 1,1 1-1,-1-1 1,1-1 0,-1 1-1,1-1 1,0 0-1,-1 0 1,1 0-1,7-2 1,-4 1 47,0-1 1,0-1-1,0 0 0,0 0 0,0 0 1,-1-1-1,1 0 0,-1 0 0,0-1 1,-1 0-1,1 0 0,-1-1 0,0 0 1,0 0-1,-1 0 0,1-1 0,-1 0 1,-1 0-1,0 0 0,0 0 1,0-1-1,3-8 0,-3 5-46,0 0 0,-1 0 1,0-1-1,-1 1 0,0-1 0,-1 1 0,0-1 1,-1 1-1,0-1 0,-1 0 0,0 1 0,-1-1 0,0 1 1,-1-1-1,-6-15 0,7 20-221,-1 1 1,0-1-1,0 1 0,-1-1 1,0 1-1,0 0 1,-1 0-1,1 1 0,-1-1 1,0 1-1,-1 0 0,1 1 1,-1-1-1,0 1 1,0 0-1,-1 0 0,1 1 1,-1 0-1,1 0 0,-1 1 1,0-1-1,-9 0 1,-6 1-659</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52.510"/>
    </inkml:context>
    <inkml:brush xml:id="br0">
      <inkml:brushProperty name="width" value="0.05" units="cm"/>
      <inkml:brushProperty name="height" value="0.05" units="cm"/>
    </inkml:brush>
  </inkml:definitions>
  <inkml:trace contextRef="#ctx0" brushRef="#br0">3 150 15443,'0'-2'225,"-1"-1"0,1 1-1,-1-1 1,1 1 0,0-1-1,0 1 1,0 0 0,0-1-1,0 1 1,1-1 0,-1 1-1,1-1 1,-1 1 0,1 0-1,0 0 1,0-1 0,0 1 0,0 0-1,0 0 1,1 0 0,-1 0-1,1 0 1,-1 0 0,1 0-1,0 1 1,0-1 0,0 0-1,0 1 1,0 0 0,0-1-1,0 1 1,0 0 0,0 0-1,1 0 1,-1 0 0,0 1-1,4-2 1,-5 2-197,0 0 0,1 1 1,-1-1-1,0 0 0,0 0 0,1 0 0,-1 1 0,0-1 0,0 1 1,0-1-1,0 1 0,0-1 0,1 1 0,-1 0 0,0 0 0,0-1 1,0 1-1,-1 0 0,1 0 0,0 0 0,0 0 0,0 0 0,-1 0 0,1 0 1,0 0-1,-1 0 0,1 0 0,-1 1 0,1-1 0,-1 0 0,0 2 1,3 6-6,0 0 0,-1 0 0,0 10 0,-1-15-5,6 60 11,3 29-26,-8-80-5,1-1 0,0 0-1,1-1 1,0 1 0,6 12 0,-9-22 2,1 0 0,-1 0-1,0 0 1,0 0 0,1 0 0,-1 0 0,1 0 0,0 0 0,0-1 0,-1 1 0,1-1 0,0 1 0,0-1 0,0 0 0,1 0-1,-1 0 1,0 0 0,0 0 0,1 0 0,-1-1 0,0 1 0,1-1 0,-1 1 0,0-1 0,1 0 0,-1 0 0,1 0-1,-1 0 1,0 0 0,1-1 0,4-1 0,1-1 7,1 0-1,-1 0 1,0-1-1,0-1 1,0 1-1,-1-2 1,11-7-1,8-10 30,0-2 0,-1 0 1,-1-2-1,-2-1 0,-1 0 0,-1-2 0,23-45 0,-43 74-34,3-4 10,0 0 0,0-1 1,-1 0-1,0 1 0,0-1 1,0 0-1,-1 0 0,2-12 0,-7 8 14,-3 13-16,-9 20 0,10-9-9,1 2 0,1-1 0,0 0 0,1 1 0,1-1 0,0 1 0,1 0-1,1 0 1,0 0 0,1-1 0,1 1 0,1 0 0,0-1 0,1 1 0,0-1 0,1 0 0,9 17 0,-13-29 21,1 0-1,0 0 0,0 0 1,0 0-1,0 0 1,0 0-1,1-1 1,-1 1-1,1-1 0,0 0 1,-1 1-1,1-1 1,0-1-1,0 1 1,1 0-1,-1-1 0,0 1 1,1-1-1,-1 0 1,0 0-1,1 0 1,-1-1-1,1 1 1,-1-1-1,1 0 0,0 0 1,-1 0-1,1-1 1,-1 1-1,1-1 1,-1 1-1,1-1 0,-1 0 1,0-1-1,1 1 1,-1-1-1,0 1 1,0-1-1,0 0 0,0 0 1,5-5-1,2-1 60,-1-1 0,0-1-1,0 1 1,-1-2 0,0 1 0,-1-1-1,0 0 1,-1 0 0,0-1-1,5-15 1,-5 11-150,-1-1 0,0 1 0,-1-1 0,-2 0-1,1 0 1,-2 0 0,0-23 0,-2 30-289,0 0 1,-1 1-1,0-1 0,0 1 1,-5-11-1,6 16 162,0 1 0,-1 0 0,0 0 0,1 1 0,-1-1 0,0 0 0,0 1 0,-4-4 0,5 5 103,0 0 0,0 0 1,-1 0-1,1 0 1,0 1-1,-1-1 1,1 0-1,0 1 1,-1-1-1,1 1 1,0 0-1,-1-1 1,1 1-1,-1 0 1,1 0-1,-1 0 0,1 0 1,-1 0-1,-2 1 1,-8 5-890,7 10-6</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52.928"/>
    </inkml:context>
    <inkml:brush xml:id="br0">
      <inkml:brushProperty name="width" value="0.05" units="cm"/>
      <inkml:brushProperty name="height" value="0.05" units="cm"/>
    </inkml:brush>
  </inkml:definitions>
  <inkml:trace contextRef="#ctx0" brushRef="#br0">139 115 16852,'0'-2'81,"0"1"1,0 0 0,-1-1 0,1 1 0,0 0 0,-1 0 0,1-1 0,-1 1-1,0 0 1,1 0 0,-1 0 0,0 0 0,1 0 0,-1-1 0,0 2-1,0-1 1,0 0 0,0 0 0,0 0 0,0 0 0,0 0 0,-1 1-1,1-1 1,0 1 0,0-1 0,-1 1 0,1-1 0,0 1 0,0 0-1,-1-1 1,1 1 0,0 0 0,-1 0 0,1 0 0,0 0 0,-1 0 0,0 1-1,-3-1 106,0 0 0,1 0 0,-1 1-1,1 0 1,-1 0 0,1 0 0,-1 0-1,1 1 1,0 0 0,-6 3 0,6-2-118,0 0-1,0 0 1,1 1 0,0-1 0,-1 1 0,1-1 0,0 1-1,1 0 1,-1 0 0,1 1 0,0-1 0,0 0 0,0 1-1,0 0 1,1-1 0,0 1 0,0 0 0,0-1 0,1 1-1,-1 0 1,1 8 0,1-9-53,-1 0-1,1 0 1,-1-1-1,1 1 1,0 0 0,1 0-1,-1 0 1,1-1-1,-1 1 1,1 0-1,0-1 1,0 0 0,1 1-1,-1-1 1,1 0-1,0 0 1,0-1 0,0 1-1,0 0 1,0-1-1,0 0 1,1 0-1,-1 0 1,1 0 0,-1 0-1,6 1 1,-1-1 48,0-1-1,0 0 1,0 0 0,-1-1 0,1 0 0,0 0 0,0-1-1,0 0 1,0 0 0,0-1 0,-1 0 0,1-1 0,-1 1-1,0-1 1,1-1 0,-1 1 0,0-1 0,-1-1 0,1 1 0,-1-1-1,9-8 1,-8 7 12,-1 0-1,0-1 1,0 0-1,0 0 0,0 0 1,-1 0-1,0-1 1,-1 0-1,0 0 1,0 0-1,-1 0 1,0-1-1,0 1 0,-1-1 1,0 0-1,-1 0 1,1 0-1,-1-14 1,-2 19-124,1 0 0,-1 1 1,0-1-1,0 1 0,0-1 0,-1 0 1,1 1-1,-1 0 0,0-1 1,1 1-1,-2 0 0,1 0 0,0 0 1,-1 0-1,1 0 0,-1 1 1,0-1-1,0 1 0,-3-2 1,4 3-51,1 0 0,-1 0 1,0 0-1,0 0 1,0 1-1,0-1 1,0 1-1,0-1 1,0 1-1,0 0 1,0 0-1,0 0 1,0 0-1,-1 0 1,1 1-1,0-1 1,0 0-1,0 1 1,0 0-1,1-1 1,-1 1-1,0 0 1,0 0-1,0 0 0,0 0 1,1 0-1,-1 1 1,1-1-1,-1 0 1,1 1-1,-1-1 1,1 1-1,0 0 1,0-1-1,-2 3 1,-6 14-586,6 1-83</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33.462"/>
    </inkml:context>
    <inkml:brush xml:id="br0">
      <inkml:brushProperty name="width" value="0.05" units="cm"/>
      <inkml:brushProperty name="height" value="0.05" units="cm"/>
    </inkml:brush>
  </inkml:definitions>
  <inkml:trace contextRef="#ctx0" brushRef="#br0">1 65 16628,'2'-4'161,"0"0"0,0 0 0,0 0 0,1 1 0,0-1 0,-1 1 0,1 0 0,0 0 0,1 0 0,-1 0 0,1 0 0,-1 1 0,1-1 0,0 1 0,0 0 0,0 0 0,0 0 0,0 1 0,0 0 0,0-1 0,0 1 1,9 0-1,0-1 33,-1 1-1,1 0 1,-1 1 0,0 0 0,1 1 0,-1 1 0,13 3 0,-13-2-156,0 0-1,0 2 0,0-1 1,-1 1-1,0 1 0,0 0 1,0 1-1,15 12 0,-24-16-32,1-1-1,-1 0 1,1 0-1,-1 1 1,0-1-1,0 1 1,0 0-1,-1-1 1,1 1-1,0 0 1,-1 0-1,0 0 1,0 0-1,0 0 1,0 1-1,0-1 1,-1 0-1,1 0 1,-1 0-1,0 1 1,0-1-1,0 0 1,0 1-1,-1-1 1,1 0-1,-1 0 1,0 0-1,0 1 1,0-1-1,0 0 1,-1 0-1,1 0 1,-1-1-1,0 1 1,0 0-1,0-1 1,-3 4-1,-2 2 61,-1 0-1,-1 0 1,0 0 0,0-1-1,0-1 1,-1 1 0,0-2-1,-11 6 1,13-7-65,1-1-1,-1 0 1,1 0-1,-1-1 1,0 0-1,0-1 1,0 0-1,0 0 1,0 0 0,0-1-1,-1 0 1,-9-2-1,17 2-54,-1 0 0,1-1 0,0 1 0,0-1 0,-1 1 0,1-1 0,0 1 0,0-1 0,-1 0 0,1 1 0,0-1 0,0 0 0,0 0 0,0 0 0,0 0 0,0 0 0,0 0 0,1 0 0,-1 0 0,0 0 0,1 0 1,-1-1-1,0 1 0,1 0 0,-1 0 0,1-1 0,0 1 0,-1 0 0,1-1 0,0 1 0,0 0 0,0-1 0,0 1 0,0 0 0,0-1 0,0 1 0,1 0 0,-1-1 0,0 1 0,1 0 0,-1-1 0,2 0 0,8-13-559</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53.801"/>
    </inkml:context>
    <inkml:brush xml:id="br0">
      <inkml:brushProperty name="width" value="0.05" units="cm"/>
      <inkml:brushProperty name="height" value="0.05" units="cm"/>
    </inkml:brush>
  </inkml:definitions>
  <inkml:trace contextRef="#ctx0" brushRef="#br0">6 46 16003,'-6'1'1123,"10"2"137,-3-3-1115,0 1 0,-1-1 0,1 0 0,0 1-1,-1-1 1,1 0 0,-1 1 0,1-1 0,-1 1 0,1-1-1,-1 1 1,1 0 0,-1-1 0,1 1 0,-1-1-1,0 1 1,1 0 0,-1 0 0,0-1-597,-1-1 444,1 1 0,0 0 0,0-1 0,0 1 0,-1-1 0,1 1 0,0-1 0,0 1 0,0 0 0,0-1 0,0 1 0,0-1 0,0 1 0,0-1 0,0 1 0,0-1 0,0 1 0,0-1 0,0 1 0,0-1 0,0 1 0,0 0 0,0-1 0,0 1 0,1-1 0,-1 1 0,1-1 0,4-15 416,10-15 3665,-6 45-3933,0 23-91,-1 1 1,-1 0 0,1 41-1,-6-52-23,10 145 223,14 104 22,-25-270-255,-1-1 0,2 1 0,-1-1-1,1 0 1,0 0 0,0 0 0,0 0 0,5 7 0,-7-11-9,1 0 1,-1 0-1,1-1 0,0 1 0,-1 0 1,1-1-1,0 1 0,0-1 1,-1 1-1,1-1 0,0 1 1,0-1-1,0 0 0,0 1 1,0-1-1,0 0 0,-1 0 1,1 1-1,0-1 0,0 0 1,2 0-1,-1-1 4,0 1-1,0-1 1,0 0 0,0 0-1,0 0 1,0 0 0,0 0-1,-1 0 1,1 0 0,0-1-1,-1 1 1,1 0 0,2-4-1,15-18 68,-1-1-1,-2-1 0,0-1 0,22-47 1,-23 40-152,2 2-1,37-54 1,-51 82 53,0 0 0,0 0 0,0-1 0,0 2-1,0-1 1,6-3 0,-8 5 14,0 1 1,0-1-1,-1 1 1,1-1-1,0 1 1,0 0-1,0-1 0,0 1 1,0 0-1,0 0 1,0 0-1,0 0 0,0-1 1,0 1-1,0 1 1,-1-1-1,1 0 0,0 0 1,0 0-1,0 0 1,0 1-1,0-1 0,0 0 1,0 1-1,0-1 1,-1 1-1,1-1 1,0 1-1,0-1 0,-1 1 1,1 0-1,0-1 1,-1 1-1,1 0 0,0 0 1,-1-1-1,2 3 1,4 11-28,-1 0 1,0 1 0,0-1 0,-1 1-1,-1 0 1,2 30 0,-2-18 34,2 17 37,2 19 44,-7-62-104,0 0 0,1 0 0,-1 0 0,0 0 0,0 0 0,1 0 0,-1 0 0,1 0 0,-1 0 0,1 0 0,-1 0 0,1 0 0,0 0 0,-1 0 0,1-1 0,0 1 0,-1 0 0,1 0 0,0-1 0,0 1 0,0-1 0,2 2 0,-3-2-36,1 0 1,0-1 0,0 1-1,0 0 1,-1 0 0,1-1-1,0 1 1,0 0 0,0-1-1,-1 1 1,1-1 0,0 1-1,-1-1 1,1 1 0,0-1-1,-1 1 1,1-1 0,-1 0-1,1 1 1,-1-1 0,1 0-1,-1 0 1,0 1 0,1-1-1,-1 0 1,0 0 0,1 0-1,-1 1 1,0-3 0,4-9-174,0-1 1,2-23 0,-2 14 19,9-45-406</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54.237"/>
    </inkml:context>
    <inkml:brush xml:id="br0">
      <inkml:brushProperty name="width" value="0.05" units="cm"/>
      <inkml:brushProperty name="height" value="0.05" units="cm"/>
    </inkml:brush>
  </inkml:definitions>
  <inkml:trace contextRef="#ctx0" brushRef="#br0">8 1 15371,'-1'4'2177,"-1"19"-1033,1 10-440,-1 13 2601,1 7-1913,1 10-560,3 3-128,4 4-247,1-1-105,8-3-136,3-6-56,2-9-120,5-6-72,-1-9-448,0-6-305,-3-13 649,-4-5-112,-5-12-96</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54.668"/>
    </inkml:context>
    <inkml:brush xml:id="br0">
      <inkml:brushProperty name="width" value="0.05" units="cm"/>
      <inkml:brushProperty name="height" value="0.05" units="cm"/>
    </inkml:brush>
  </inkml:definitions>
  <inkml:trace contextRef="#ctx0" brushRef="#br0">0 0 17932,'10'30'1488,"4"13"-968,-3 5-160,1 13 617,4 11-361,0 4-136,1 3-32,-1-10-280,0-6-136,-3-13-400,-2-10-208,-8-21-384,-5-14-73,-13-25 657,-8-14-256,-12-19-88</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55.055"/>
    </inkml:context>
    <inkml:brush xml:id="br0">
      <inkml:brushProperty name="width" value="0.05" units="cm"/>
      <inkml:brushProperty name="height" value="0.05" units="cm"/>
    </inkml:brush>
  </inkml:definitions>
  <inkml:trace contextRef="#ctx0" brushRef="#br0">9 255 12827,'-2'-5'328,"1"0"1,-1 0 0,1 0 0,0 0-1,0 0 1,1 0 0,-1-1-1,2-9 1,0 11-78,-1 1 1,1-1-1,1 1 0,-1-1 0,0 1 1,1-1-1,0 1 0,0 0 0,0 0 1,0 0-1,0 0 0,1 0 1,4-4-1,10-8 321,0 1 1,1 1 0,0 1 0,1 1-1,1 0 1,30-12 0,-20 12-302,0 2 1,0 0 0,62-8 0,-79 15-238,1 1 0,0 1 0,0 0 0,0 1 0,0 0 0,0 1 1,-1 1-1,1 0 0,25 10 0,-33-11-34,-1 1 1,1-1-1,-1 1 0,0 1 0,0-1 1,-1 1-1,1 0 0,-1 0 0,0 0 1,0 0-1,0 1 0,0 0 0,-1 0 1,0 0-1,0 0 0,0 0 0,-1 1 1,1-1-1,-1 1 0,-1-1 0,1 1 1,-1 0-1,0 0 0,0 0 0,0 8 1,-2-3 24,0 0 0,0 0 0,-1 0 1,0 0-1,-1-1 0,-1 1 0,1-1 1,-1 0-1,-1 0 0,0 0 0,-1 0 1,0-1-1,-10 14 0,-5 2 58,-1-1 1,-1-1-1,-34 27 0,43-39-555,0 1 0,-1-2 0,-30 16 0,39-25-1518,9-6 1382,12-7 152,10-3-551</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55.456"/>
    </inkml:context>
    <inkml:brush xml:id="br0">
      <inkml:brushProperty name="width" value="0.05" units="cm"/>
      <inkml:brushProperty name="height" value="0.05" units="cm"/>
    </inkml:brush>
  </inkml:definitions>
  <inkml:trace contextRef="#ctx0" brushRef="#br0">0 148 13475,'4'5'282,"0"0"0,0 1 0,-1 0 0,0 0-1,0 0 1,0 0 0,-1 0 0,0 1 0,0-1 0,-1 1 0,2 9 0,-1 9 896,-2 43 0,0-29 68,0-8-563,-1-8-165,2 1 0,0-1 1,1 0-1,9 34 0,-11-56-489,0 0-1,0 0 1,0 0-1,1 0 0,-1 0 1,0-1-1,1 1 0,-1 0 1,0 0-1,1 0 1,0 0-1,-1-1 0,1 1 1,-1 0-1,1 0 0,0-1 1,-1 1-1,1 0 1,0-1-1,0 1 0,0-1 1,-1 1-1,2 0 0,-1-2-4,0 1 0,0 0-1,0 0 1,-1 0-1,1-1 1,0 1 0,0 0-1,0-1 1,-1 1-1,1-1 1,0 1 0,-1-1-1,1 1 1,0-1-1,-1 1 1,1-1 0,-1 0-1,1 1 1,-1-1-1,1-1 1,4-5 121,-1 0 0,0 0 0,6-17 0,-2-2 10,0-1 0,-1-1 1,-2 1-1,-1-1 0,-1 0 0,-1 0 1,-2-1-1,-1 1 0,-1 0 0,-1 0 1,-10-40-1,12 65-159,-9-26-61,9 28 40,1 0 0,-1 0 0,1 0 0,-1 0 0,0 0 0,1 0 0,-1 0 0,0 0 0,0 0 0,0 0 0,0 0 0,0 0 0,0 1 0,0-1 0,0 0 0,0 1 0,0-1 0,0 1 0,0-1 0,0 1 0,-2-1 0,2 1-12,1 1 0,-1-1 1,1 0-1,-1 0 0,1 0 0,-1 0 0,1 1 1,-1-1-1,1 0 0,0 0 0,-1 1 0,1-1 0,-1 0 1,1 1-1,0-1 0,-1 0 0,1 1 0,0-1 1,-1 1-1,1-1 0,0 1 0,0-1 0,-1 0 1,1 1-1,0-1 0,0 1 0,0-1 0,0 1 0,-1-1 1,1 1-1,0-1 0,0 1 0,0 0 0,0-1 1,0 1-1,0-1 0,1 1 0,-1-1 0,0 1 1,0-1-1,0 1 0,0-1 0,1 1 0,-1-1 0,0 1 1,1 2-178,0 0 1,0 0 0,0-1 0,0 1-1,0 0 1,1-1 0,1 4 0,1-3-65,-1 0 1,1 0 0,0 0 0,0-1-1,1 1 1,-1-1 0,0 0-1,1 0 1,-1-1 0,1 1 0,0-1-1,0 0 1,-1-1 0,1 1-1,0-1 1,0 0 0,0 0 0,7-1-1,8-1-255,0-1 0,1-1-1,18-7 1,-18 5 244,0-1 0,-1 0 0,0-2 0,-1 0 1,0-1-1,0-1 0,30-24 0,-39 20 1599,-12 11-385,-8 8-291,1 1-279,1 1 0,0 0 0,0 0 0,1 1 0,0 0 1,0 1-1,0 0 0,-5 9 0,2-4-37,2 2-1,0-1 1,0 1 0,-7 20 0,12-25-215,0-1 0,1 1 0,0 0 0,0 0 0,1 0 0,0 0 0,2 19 0,-1-26-65,0 1 0,1-1 0,0 0 0,-1 0 0,1 1 0,0-1-1,1 0 1,-1 0 0,0 0 0,1 0 0,0 0 0,0 0 0,0 0 0,0-1 0,0 1 0,0-1-1,1 1 1,-1-1 0,1 0 0,0 0 0,-1 0 0,1 0 0,0-1 0,0 1 0,0-1-1,0 0 1,4 1 0,2 0 44,-1-1-1,1 0 0,-1-1 0,1 0 1,-1 0-1,1-1 0,-1 0 0,1 0 1,-1-1-1,1 0 0,-1-1 1,0 0-1,0 0 0,10-6 0,-5 3 34,-1-1-1,-1-1 1,1 0-1,-1 0 0,-1-1 1,1 0-1,-1-1 0,10-14 1,-16 19-171,-1 0 0,0 0-1,0 0 1,-1-1 0,0 1 0,1-1 0,-2 0 0,1 0 0,-1 1 0,0-1 0,0 0 0,0 0-1,-1 0 1,0 0 0,0 0 0,-1 0 0,0 0 0,0 0 0,0 0 0,-1 0 0,0 0 0,0 1-1,0-1 1,0 1 0,-6-9 0,4 8-257,0-1-1,-1 0 1,0 1 0,0 0-1,-1 0 1,1 1 0,-1 0-1,0-1 1,-1 2 0,1-1-1,-1 1 1,0 0 0,0 1-1,0-1 1,-1 1 0,1 1-1,-1-1 1,-15-1 0,9 3-681,10 4 152</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55.901"/>
    </inkml:context>
    <inkml:brush xml:id="br0">
      <inkml:brushProperty name="width" value="0.05" units="cm"/>
      <inkml:brushProperty name="height" value="0.05" units="cm"/>
    </inkml:brush>
  </inkml:definitions>
  <inkml:trace contextRef="#ctx0" brushRef="#br0">1 228 13107,'100'-81'3534,"-80"62"-2789,1 1-1,1 1 1,0 1 0,1 1 0,43-21 0,-54 31-577,1 1 1,-1 0-1,1 0 1,0 1-1,1 1 1,-1 0-1,24 1 1,-34 1-150,1 0 0,-1 0 0,1 1 1,-1-1-1,0 1 0,1 0 0,-1 0 0,0 0 1,0 0-1,0 1 0,1-1 0,-2 1 0,1 0 1,0 0-1,0 0 0,0 0 0,-1 0 0,1 1 1,-1-1-1,0 1 0,0-1 0,0 1 0,0 0 1,0 0-1,-1 0 0,1 0 0,-1 0 0,0 1 1,0-1-1,0 0 0,0 1 0,0-1 0,-1 0 1,1 1-1,-1 3 0,0 4 57,-1 1 0,1-1 0,-2 1 0,0-1 0,0 0 1,-1 0-1,0 0 0,-1 0 0,-5 10 0,-10 18 356,-26 38 0,5-9 159,33-54-465,3-9-76,1 1 1,0 0 0,0 0-1,0 0 1,1 1 0,-1-1-1,2 0 1,-1 1 0,1 0 0,0-1-1,0 12 1,1-17-47,0 1 0,1 0 1,-1-1-1,1 1 0,0-1 0,-1 1 0,1-1 1,0 1-1,0-1 0,0 0 0,0 1 0,0-1 1,0 0-1,0 0 0,0 0 0,1 1 0,-1-1 1,0-1-1,1 1 0,-1 0 0,1 0 0,-1 0 1,1-1-1,-1 1 0,1-1 0,0 1 1,-1-1-1,1 0 0,2 1 0,6 0-2,1 0-1,-1-1 1,16-1-1,-22 1 3,36-4-436,0-1-1,0-2 1,-1-2 0,0-1-1,66-27 1,-102 35 457,-1 1 0,1-1-1,0 1 1,0-1 0,0 0 0,-1 0 0,1 0-1,3-4 1,-5 6-28,-1-1-1,0 1 1,1-1-1,-1 0 1,0 1-1,0-1 1,1 1-1,-1-1 1,0 1-1,0-1 1,0 0-1,0 1 1,0-1-1,0 1 1,0-1-1,0 0 0,0 1 1,0-1-1,0 1 1,0-1-1,0 0 1,-1-1-28,0 1 1,1 0-1,-1 0 0,0 0 1,0-1-1,0 1 1,0 0-1,0 0 0,0 0 1,0 1-1,-1-1 1,-1-2-1,-32-14-385</inkml:trace>
  <inkml:trace contextRef="#ctx0" brushRef="#br0" timeOffset="1">251 340 14963,'11'-1'1425,"6"-7"-1009,4 3-416,2-7 736,4 2-168,-2-14-224</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56.685"/>
    </inkml:context>
    <inkml:brush xml:id="br0">
      <inkml:brushProperty name="width" value="0.05" units="cm"/>
      <inkml:brushProperty name="height" value="0.05" units="cm"/>
    </inkml:brush>
  </inkml:definitions>
  <inkml:trace contextRef="#ctx0" brushRef="#br0">188 347 16147,'2'-4'354,"1"0"-87,0-1 0,-1 1 0,1-1 0,-1 1 0,0-1 0,0 0 0,-1 0 0,1 0 0,-1 0 0,0 0 0,-1 0 0,1-8 0,-1 13-197,0-1-1,0 1 1,0-1-1,0 1 1,0-1-1,0 1 1,0-1-1,0 0 1,-1 1 0,1-1-1,0 1 1,0-1-1,0 1 1,-1-1-1,1 1 1,0-1-1,-1 1 1,1 0-1,0-1 1,-1 1-1,1-1 1,-1 1-1,1 0 1,-1-1-1,1 1 1,-1 0 0,1-1-1,-1 1 1,1 0-1,-1 0 1,0-1-1,0 1 35,-1 1 0,0-1 1,1 0-1,-1 0 0,1 0 0,-1 1 0,1-1 0,-1 1 0,1-1 0,-1 1 1,-1 1-1,-5 2 155,0 1 0,1 1 0,-8 6 0,1 2-113,0 0 1,0 1 0,2 0 0,0 1 0,0 1 0,-15 32 0,20-35-139,1 0-1,0 0 1,1 1 0,1-1 0,0 1 0,1 1 0,1-1 0,0 0 0,1 23-1,1-35-7,0 1 0,1-1 0,-1 1 0,1-1 0,0 0 0,-1 1 0,2-1 0,-1 0 0,0 0 0,1 1 0,-1-1 0,1 0 0,0 0 0,0-1 0,0 1 0,0 0 0,0-1 0,1 1 0,4 3 0,-2-4 3,-1 1 0,0-1 0,0-1 0,1 1 0,-1-1 0,1 0 0,-1 0 0,1 0 0,0 0 0,-1-1 1,1 0-1,0 0 0,-1 0 0,8-1 0,1-2 10,1 0 0,-1-1-1,0 0 1,0-1 0,0-1 0,-1 0 0,0 0 0,0-1 0,0-1-1,-1 0 1,0 0 0,12-13 0,2-5 24,0 0 0,-2-2 1,29-46-1,-35 48-16,-2-1 1,-1 0-1,-1-1 1,15-51-1,-23 63-26,-1-1-1,0 0 1,-2 1-1,0-1 1,0 0-1,-2 0 0,0 0 1,-1 0-1,-6-32 1,7 46-1,-1 1 0,0-1 1,1 1-1,-1-1 0,0 1 0,0-1 0,0 1 1,-1 0-1,1-1 0,0 1 0,-1 0 0,0 0 1,1 0-1,-1 0 0,0 0 0,0 1 1,0-1-1,0 0 0,0 1 0,-1 0 0,1-1 1,0 1-1,-1 0 0,-2-1 0,2 2-1,0 0 0,0 0 0,0 0 0,1 0 0,-1 0 0,0 1 0,0-1 0,1 1 0,-1 0 0,0 0 0,1 0 0,-1 0 0,1 0 0,-1 1 0,1-1-1,0 1 1,-1 0 0,1-1 0,0 1 0,0 0 0,0 0 0,-1 3 0,-4 4-8,0 0 0,1 1 0,0 0 0,1 0-1,0 1 1,0-1 0,1 1 0,1 0 0,-3 12 0,1 3 3,1 1 1,-2 48 0,6-54 15,1 0 1,1 0-1,0 0 1,2 0-1,6 21 1,-8-35 0,0 0 0,0 0-1,1 0 1,0 0 0,1 0 0,-1-1 0,1 1 0,0-1 0,1 0-1,0 0 1,-1-1 0,2 1 0,-1-1 0,1 0 0,0-1 0,0 1 0,9 4-1,-11-8 2,0 1-1,0-1 1,0 0-1,1 0 1,-1-1-1,0 1 1,1-1-1,-1 0 1,0 0-1,1-1 1,-1 1-1,0-1 0,1 0 1,-1 0-1,0 0 1,0-1-1,0 1 1,0-1-1,0 0 1,0 0-1,-1 0 1,1-1-1,0 0 1,5-5-1,2-3 10,0 1 1,-1-2-1,-1 1 1,1-2-1,13-23 1,-13 16 4,0 1-1,-1-1 1,-1 0 0,-1-1-1,0 0 1,-2 0 0,4-35-1,-8 53-19,-1 1-1,0-1 0,0 1 1,0-1-1,0 1 1,-1-1-1,1 1 0,-1-1 1,1 1-1,-1-1 1,-1-1-1,2 3 1,0 1-1,0 0 1,-1 0-1,1 0 1,0-1-1,0 1 1,0 0 0,-1 0-1,1 0 1,0 0-1,0-1 1,0 1-1,-1 0 1,1 0-1,0 0 1,0 0 0,-1 0-1,1 0 1,0 0-1,0 0 1,-1 0-1,1 0 1,0 0-1,0 0 1,-1 0 0,1 0-1,0 0 1,0 0-1,-1 0 1,1 0-1,0 0 1,-1 0-1,-11 12-15,6 0 6,0 0 1,0 0 0,1 0-1,0 0 1,1 1 0,1 0 0,-3 14-1,3-4 6,0-1 1,1 2-1,3 28 0,-1-44 15,1 0 0,0 0 0,0 1-1,1-1 1,0 0 0,0 0 0,7 12-1,-8-17 0,0-1-1,1 1 1,0-1-1,-1 0 0,1 1 1,0-1-1,0 0 1,0 0-1,0-1 0,0 1 1,1 0-1,-1-1 1,1 1-1,-1-1 0,1 0 1,-1 0-1,1 0 1,0 0-1,-1 0 1,1 0-1,0-1 0,0 1 1,0-1-1,-1 0 1,7 0-1,1-2 17,0 0 1,0 0-1,0-1 0,0 0 1,0-1-1,-1 0 0,1 0 1,-1-1-1,0-1 0,0 1 0,-1-1 1,12-11-1,5-6 41,0-2-1,29-38 0,9-22-8,-56 73-87,0 0 0,0 0 0,-2 0-1,1-1 1,5-21 0,-10 19-37,-1 15 64,0 0 1,0 0-1,0 0 0,0 0 1,0 0-1,0 0 0,0 0 1,0-1-1,0 1 0,0 0 0,0 0 1,0 0-1,0 0 0,0 0 1,0 0-1,-1 0 0,1 0 0,0-1 1,0 1-1,0 0 0,0 0 1,0 0-1,0 0 0,0 0 0,0 0 1,-1 0-1,1 0 0,0 0 1,0 0-1,0 0 0,0 0 0,0 0 1,0 0-1,0 0 0,-1 0 1,1 0-1,0 0 0,0 0 0,0 0 1,0 0-1,0 0 0,0 0 1,0 0-1,-1 0 0,1 0 0,0 0 1,0 0-1,0 0 0,-2 2-12,0 0 0,0-1-1,1 1 1,-1 0 0,1 0-1,-1 0 1,1 0 0,-2 4-1,-6 11-12,1 1 0,1 0 0,1 0-1,-7 32 1,11-38-40,0-1 0,1 1-1,0 0 1,0 0 0,1 0 0,1-1-1,0 1 1,6 22 0,-7-32-56,0 0 1,1 0-1,0 0 0,-1 0 1,1 0-1,0-1 0,0 1 1,0 0-1,0 0 0,0-1 1,0 1-1,1 0 0,-1-1 1,1 1-1,-1-1 0,1 0 1,-1 0-1,1 1 0,0-1 1,-1 0-1,1 0 1,0 0-1,0-1 0,0 1 1,0 0-1,3 0 0,-2-1 16,1-1 0,-1 1 0,1-1 0,-1 1 0,0-1 0,1 0 0,-1 0-1,0-1 1,0 1 0,0-1 0,0 1 0,0-1 0,0 0 0,0 0 0,3-3 0,28-26-939</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57.183"/>
    </inkml:context>
    <inkml:brush xml:id="br0">
      <inkml:brushProperty name="width" value="0.05" units="cm"/>
      <inkml:brushProperty name="height" value="0.05" units="cm"/>
    </inkml:brush>
  </inkml:definitions>
  <inkml:trace contextRef="#ctx0" brushRef="#br0">1 64 15963,'7'-7'396,"1"1"0,1 0 0,-1 0 0,1 1 0,0 0 1,0 0-1,0 1 0,1 0 0,-1 0 0,1 1 0,0 1 0,0 0 0,0 0 0,0 1 0,1 0 0,-1 1 0,0 0 0,0 0 0,19 4 0,-27-3-353,0-1 1,0 1-1,0-1 1,0 1-1,0 0 1,0 0-1,0 0 1,-1 0-1,1 0 1,0 0-1,-1 1 1,1-1-1,0 1 0,-1-1 1,1 1-1,-1-1 1,0 1-1,0 0 1,2 3-1,-2-2-16,0 0-1,0 0 1,0 0-1,-1 0 1,0 1-1,1-1 1,-1 0-1,0 0 1,-1 0-1,1 0 1,0 0-1,-2 4 1,-2 6 3,-1 1-1,0 0 1,-1-1 0,-11 19 0,-33 46 102,34-55-65,1 1 1,1 0 0,-22 50-1,35-70-53,0 0-1,0 0 0,0-1 0,0 1 0,0 0 0,1 0 0,0 0 0,0 0 0,0 0 0,0 0 0,0 0 0,2 4 0,-2-7-6,1 1 0,0 0 0,0-1-1,0 1 1,0-1 0,0 1 0,0-1 0,0 0 0,1 1 0,-1-1-1,0 0 1,1 0 0,-1 0 0,1 0 0,-1 0 0,1 0 0,-1 0-1,1 0 1,0-1 0,0 1 0,-1 0 0,1-1 0,0 0 0,0 1-1,-1-1 1,1 0 0,3 0 0,9 0 16,0-1 1,0 0 0,0-1-1,0 0 1,0-1-1,24-9 1,78-38-701,-99 41 565,0 0 1,25-19-1,-36 24 113,0-1 0,-1 0 0,0 0 0,0 0 0,0-1 1,0 0-1,-1 0 0,0 0 0,6-13 0,-2-6-251</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57.674"/>
    </inkml:context>
    <inkml:brush xml:id="br0">
      <inkml:brushProperty name="width" value="0.05" units="cm"/>
      <inkml:brushProperty name="height" value="0.05" units="cm"/>
    </inkml:brush>
  </inkml:definitions>
  <inkml:trace contextRef="#ctx0" brushRef="#br0">1 54 15115,'4'6'1673,"10"-3"-1057,15-3-192,5-5 728,14 0-568,3-3-256,6-3-584,2-1 544,-3 1-272,-7 1-152</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58.188"/>
    </inkml:context>
    <inkml:brush xml:id="br0">
      <inkml:brushProperty name="width" value="0.05" units="cm"/>
      <inkml:brushProperty name="height" value="0.05" units="cm"/>
    </inkml:brush>
  </inkml:definitions>
  <inkml:trace contextRef="#ctx0" brushRef="#br0">1 692 17100,'5'2'168,"0"-1"0,0 1 0,1-1 0,-1 0 0,1 0 0,-1 0 0,1-1 0,-1 0 0,1 0 0,-1 0 0,1-1 0,-1 0 1,1 0-1,-1 0 0,7-3 0,9-3 285,0-1 1,26-14 0,-31 14-171,0-1 0,-1-1 0,0-1 1,15-12-1,-25 19-219,-1 0 0,0 0 0,1-1 0,-2 1 0,1-1 0,-1 0 0,1 0 0,-1 0 0,-1 0 0,1-1 0,-1 1 0,0-1 0,0 0 0,0 1 0,-1-1 0,1-9 0,-2 13-49,0-1-1,0 1 0,0 0 0,0 0 1,0-1-1,-1 1 0,1 0 0,-1 0 1,1 0-1,-1 0 0,0 0 1,0 0-1,0 0 0,0 0 0,0 0 1,0 0-1,-2-2 0,1 3-9,1 0 1,0 0-1,-1 0 0,1 0 0,-1 0 1,1 1-1,-1-1 0,0 0 0,1 1 1,-1-1-1,1 1 0,-1 0 0,0 0 1,1 0-1,-1-1 0,0 2 0,0-1 1,-1 0-1,-2 1-8,0 0-1,0 1 1,0-1 0,0 1 0,0 0-1,0 1 1,0-1 0,1 1 0,-1 0-1,1 0 1,0 0 0,0 0-1,-5 6 1,3-1-1,0 0-1,0 1 1,1 0 0,0-1-1,0 2 1,1-1 0,0 1-1,-3 15 1,6-21 8,0 0 0,0 0 1,1 0-1,0 0 0,0 0 0,0 1 0,0-1 1,1 0-1,-1 0 0,3 6 0,-3-8 2,1 1-1,0-1 1,0 0-1,1 0 0,-1 0 1,0 0-1,1 0 0,-1-1 1,1 1-1,0 0 0,-1-1 1,1 1-1,0-1 1,0 1-1,0-1 0,0 0 1,0 0-1,1 0 0,2 1 1,3 0 11,1 0 1,-1 0 0,1-1-1,-1 0 1,1-1-1,-1 0 1,1 0-1,-1-1 1,0 0 0,11-3-1,7-3 6,-1 0 0,25-12 1,9-9-718,-1-3 1,86-60 0,-149 103-736,3-7 1441,-1 0 1,1 0-1,-1 0 1,2 1-1,-3 6 0,4-12-2,0 1-1,0 0 1,0-1-1,1 1 0,-1-1 1,0 1-1,0-1 0,0 1 1,1-1-1,-1 1 0,0-1 1,0 1-1,1-1 0,-1 1 1,1-1-1,-1 1 0,0-1 1,1 0-1,-1 1 0,1-1 1,-1 1-1,1-1 1,-1 0-1,1 0 0,-1 1 1,1-1-1,-1 0 0,1 0 1,-1 0-1,1 0 0,0 0 1,-1 1-1,1-1 0,-1 0 1,1 0-1,-1 0 0,1-1 1,0 1-1,-1 0 1,2 0-1,27-6 250,-13 0-192,0-1-1,-1 0 0,0-1 1,-1-1-1,0 0 0,0-1 1,-1 0-1,0-1 0,14-16 1,-7 4-8,0 0-1,-2-1 1,-1-1 0,19-35 0,-25 39-81,0-1 0,-2 0 0,-1 0 0,0-1 0,-2 1 0,0-2 0,-2 1 0,2-37 0,-6 56 9,0-1-1,0 1 0,-1 0 1,0 0-1,1-1 0,-4-5 1,4 9 11,0 0-1,0 1 1,-1-1 0,1 1 0,0-1 0,0 1-1,-1 0 1,1-1 0,0 1 0,0-1 0,-1 1-1,1-1 1,-1 1 0,1 0 0,0-1 0,-1 1 0,1 0-1,-1-1 1,1 1 0,-1 0 0,1 0 0,-1-1-1,1 1 1,-1 0 0,1 0 0,-1 0 0,1 0-1,-1 0 1,0 0 0,1 0 0,-1 0 0,1 0 0,-1 0-1,1 0 1,-1 0 0,1 0 0,-1 0 0,1 0-1,-1 1 1,1-1 0,-1 0 0,1 0 0,-1 1-1,1-1 1,-1 0 0,1 1 0,-1-1 0,1 0 0,0 1-1,-1-1 1,1 1 0,0-1 0,-1 0 0,1 2-1,-4 2-2,0 0 0,1 1-1,0-1 1,0 1-1,0 0 1,1 0 0,0 0-1,0 0 1,-2 6-1,-9 52 80,11-51-59,-3 15 39,2 0 1,1 1-1,1-1 1,1 1-1,2-1 1,0 1-1,2-1 0,9 34 1,-8-44-57,1-1 1,0 0-1,1 0 1,0-1 0,1 0-1,1 0 1,1-1-1,0 0 1,1 0-1,0-1 1,1-1-1,0 0 1,1 0 0,20 12-1,-10-12-433,-23-11 421,0-1 0,0 0-1,1 0 1,-1 0-1,0 0 1,0 0 0,0 0-1,0 0 1,1 0-1,-1 0 1,0 0 0,0 0-1,0 0 1,0 0-1,1 0 1,-1 0 0,0 0-1,0 0 1,0 0 0,0 0-1,1 0 1,-1 0-1,0 0 1,0 0 0,0-1-1,0 1 1,0 0-1,1 0 1,-1 0 0,0 0-1,0 0 1,0 0-1,0 0 1,0-1 0,0 1-1,0 0 1,1 0-1,-1 0 1,-5-13-725,-18-20-416,-29-33-1,8 11 800,-3-3 452,23 29 804,1-1-1,-24-40 1,46 68-820,0 1 0,0-1-1,0 0 1,1 1 0,-1-1 0,1 0 0,-1 0-1,1 1 1,-1-1 0,1 0 0,0 0 0,0 0-1,0 1 1,0-4 0,0 4-37,1 1 1,-1-1-1,0 0 1,1 0-1,-1 1 0,1-1 1,-1 0-1,0 1 1,1-1-1,0 0 1,-1 1-1,1-1 0,-1 1 1,1-1-1,0 1 1,0-1-1,-1 1 1,1-1-1,0 1 0,0 0 1,1-1-1,4 0 64,1 0 0,0 0 0,-1 1 0,1 0-1,0 0 1,7 1 0,2 0-316,14 0-26,1-1-1,-1-2 0,39-7 1,-3-6-60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33.853"/>
    </inkml:context>
    <inkml:brush xml:id="br0">
      <inkml:brushProperty name="width" value="0.05" units="cm"/>
      <inkml:brushProperty name="height" value="0.05" units="cm"/>
    </inkml:brush>
  </inkml:definitions>
  <inkml:trace contextRef="#ctx0" brushRef="#br0">140 66 17452,'-1'-1'37,"1"1"0,0 0 1,0 0-1,0 0 0,0 0 0,0 0 1,0 0-1,0 0 0,0 0 1,-1 0-1,1 0 0,0 0 1,0 0-1,0-1 0,0 1 0,0 0 1,0 0-1,-1 0 0,1 0 1,0 0-1,0 0 0,0 0 0,0 0 1,0 0-1,0 0 0,-1 0 1,1 0-1,0 1 0,0-1 0,0 0 1,0 0-1,0 0 0,0 0 1,-1 0-1,1 0 0,0 0 1,0 0-1,0 0 0,0 0 0,0 0 1,0 0-1,0 1 0,0-1 1,0 0-1,-1 0 0,1 0 0,0 0 1,0 0-1,0 0 0,0 1 1,0-1-1,0 0 0,0 0 0,0 0 1,0 0-1,0 0 0,0 0 1,0 1-1,-10 15 981,-9 19-267,-5 24-513,3 1 0,2 0 1,-20 118-1,39-172-200,-1 0-1,1 0 1,0 0-1,0 0 1,2 11-1,-2-17-26,0 1 1,0 0-1,1 0 0,-1 0 0,0 0 0,1-1 0,-1 1 1,1 0-1,-1 0 0,1-1 0,-1 1 0,1 0 1,-1-1-1,1 1 0,0 0 0,-1-1 0,1 1 0,0-1 1,-1 1-1,1-1 0,0 0 0,0 1 0,-1-1 0,1 0 1,0 1-1,0-1 0,0 0 0,0 0 0,0 0 0,-1 0 1,1 1-1,0-2 0,0 1 0,0 0 0,0 0 1,0 0-1,-1 0 0,1 0 0,0-1 0,0 1 0,0 0 1,0-1-1,-1 1 0,1 0 0,0-1 0,0 1 0,0-2 1,8-3 73,0-1 0,0 0 0,0-1 0,-1 0 1,0 0-1,0-1 0,-1 0 0,7-9 0,5-5 95,143-171 992,-25 28-894,-135 164-288,11-14-579,-1 0 1,16-25-1,-28 39 529,1 1 1,-1 0-1,0 0 1,0 0-1,0 0 1,1 0 0,-1-1-1,0 1 1,0 0-1,0 0 1,0 0-1,1-1 1,-1 1-1,0 0 1,0 0-1,0-1 1,0 1 0,0 0-1,0 0 1,0-1-1,0 1 1,0 0-1,0 0 1,0-1-1,0 1 1,0 0-1,0 0 1,0-1 0,0 1-1,0 0 1,0 0-1,0-1 1,0 1-1,0 0 1,0 0-1,-1 0 1,1-1-1,0 1 1,0 0 0,0 0-1,0 0 1,0-1-1,-1 1 1,1 0-1,0 0 1,0 0-1,0 0 1,-1 0-1,1-1 1,0 1 0,0 0-1,-1 0 1,1 0-1,0 0 1,0 0-1,-1 0 1,1 0-1,0 0 1,-1 0-1,-13 3-1207,-8 7 191,-4 4-197</inkml:trace>
  <inkml:trace contextRef="#ctx0" brushRef="#br0" timeOffset="1">251 249 13347,'12'22'1840,"4"-1"-768,4 1-407,1-4 1447,6 2-856,-1 0-295,0 2-201,-5-2-416,2 1-328,-7-5-728,-3 0 640,-9-15-104,-2-6-80</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58.637"/>
    </inkml:context>
    <inkml:brush xml:id="br0">
      <inkml:brushProperty name="width" value="0.05" units="cm"/>
      <inkml:brushProperty name="height" value="0.05" units="cm"/>
    </inkml:brush>
  </inkml:definitions>
  <inkml:trace contextRef="#ctx0" brushRef="#br0">4 1 17228,'-3'17'1480,"3"6"-1216,3 7-232,2 6 736,7 3-1088,1 2 272,5-9-64,1-5-56</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59.568"/>
    </inkml:context>
    <inkml:brush xml:id="br0">
      <inkml:brushProperty name="width" value="0.05" units="cm"/>
      <inkml:brushProperty name="height" value="0.05" units="cm"/>
    </inkml:brush>
  </inkml:definitions>
  <inkml:trace contextRef="#ctx0" brushRef="#br0">225 514 16756,'0'-1'151,"0"-1"1,0 0-1,0 1 1,0-1-1,0 1 1,-1-1-1,1 0 1,-1 1-1,1-1 1,-1 1-1,1-1 1,-1 1-1,0-1 1,0 1-1,1 0 1,-1-1-1,0 1 1,0 0-1,-1-1 1,1 1-1,0 0 1,0 0-1,0 0 1,-1 0 0,1 0-1,-1 1 1,1-1-1,-1 0 1,1 1-1,-1-1 1,-2 0-1,1 1-21,0 0 0,0 1 1,0-1-1,-1 1 0,1 0 0,0 0 0,0 0 1,0 0-1,0 0 0,1 1 0,-1-1 0,0 1 0,0 0 1,1 0-1,-1 0 0,-1 2 0,-12 12-64,1 0 0,1 1 0,1 0 0,0 1 0,2 1 1,0 0-1,1 0 0,0 1 0,2 1 0,-9 32 0,15-48-65,1 0 0,0 0 0,1 1 0,-1-1 0,1 7 0,0-11-1,0 0 0,0-1 0,0 1 0,0 0 0,0-1-1,0 1 1,0 0 0,0-1 0,1 1 0,-1 0 0,0-1 0,0 1 0,1 0 0,-1-1 0,0 1 0,1-1 0,-1 1 0,1-1 0,-1 1 0,1-1 0,-1 1 0,1-1 0,-1 0 0,1 1 0,-1-1 0,1 1 0,0-1 0,-1 0 0,1 0 0,-1 1 0,1-1 0,0 0-1,-1 0 1,1 0 0,0 0 0,-1 0 0,1 0 0,0 0 0,0 0 0,-1 0 0,1 0 0,0 0 0,-1 0 0,1 0 0,-1-1 0,1 1 0,0 0 0,4-2-1,0 0 0,0 0 1,0-1-1,-1 1 0,1-1 0,-1 0 1,0 0-1,7-7 0,29-35 2,-30 32 0,17-20-1,-2-1 1,-2-2-1,-1 0 1,-2-1-1,-1-1 1,21-63 0,-37 90-138,-6 22 75,-7 26-10,4-4 9,-1 58 1,6-82 70,1 1 0,1-1 1,-1 1-1,2-1 0,-1 0 1,1 1-1,1-1 0,0 0 1,0 0-1,0 0 0,6 9 1,-7-16 4,-1 0 1,1 0-1,0 0 1,-1 0-1,1 0 1,0-1-1,0 1 1,0 0-1,0-1 1,0 0-1,1 1 1,-1-1-1,0 0 1,1 0-1,-1-1 1,1 1-1,-1 0 1,1-1-1,-1 1 1,1-1-1,-1 0 1,1 0-1,-1 0 1,1 0-1,-1 0 1,1-1-1,-1 1 1,1-1-1,-1 1 1,3-2-1,5-2 38,-1 0-1,0 0 1,0-1-1,-1 0 1,1-1-1,11-10 1,5-6 66,-2-1 1,0-1-1,-2-2 1,0 0-1,-2-1 1,23-43-1,-12 11 51,-2-1 0,25-81-1,-47 125-145,-1 0-1,0-1 1,-2 0 0,0 0-1,1-25 1,-4 39-21,-2-24 5,2 26-7,0 1 1,-1 0-1,1-1 0,0 1 1,0-1-1,0 1 1,0 0-1,-1-1 1,1 1-1,0-1 0,0 1 1,-1 0-1,1-1 1,0 1-1,-1 0 1,1-1-1,0 1 1,-1 0-1,1 0 0,0-1 1,-1 1-1,1 0 1,-1 0-1,1 0 1,0 0-1,-1-1 0,1 1 1,-1 0-1,1 0 1,-1 0-1,1 0 1,-1 0-1,1 0 0,0 0 1,-1 0-1,1 0 1,-1 0-1,1 0 1,-1 1-1,1-1 0,0 0 1,-1 0-1,1 0 1,-1 0-1,1 1 1,0-1-1,-1 0 0,1 1 1,-1-1-1,-3 4-7,-1 0 0,1 0-1,1 0 1,-1 1 0,0 0 0,1-1-1,0 1 1,0 0 0,1 0-1,-1 1 1,-2 7 0,0 0-6,-24 53-20,-24 87 0,43-118 55,2-1 0,2 1 0,1 0 0,-1 57 0,6-85-15,1 0-1,-1 0 1,1 0-1,0 0 1,1 0-1,3 10 0,-4-15-2,0 1 0,0-1 0,0 1 1,1-1-1,0 0 0,-1 1 0,1-1 0,0 0 0,0 0 0,0 0 0,0 0 0,0 0 0,1-1 0,-1 1 0,1-1 0,-1 1 0,1-1 0,-1 0 0,4 1 0,2 0-51,0-1 0,0 0 0,0 0 0,0 0 0,1-1-1,-1 0 1,0-1 0,0 0 0,0 0 0,0-1 0,0 0 0,0 0 0,0-1 0,-1 0 0,10-5 0,9-6-492,-1-1 0,-1 0 0,22-20 0,-25 17-13</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3:00.001"/>
    </inkml:context>
    <inkml:brush xml:id="br0">
      <inkml:brushProperty name="width" value="0.05" units="cm"/>
      <inkml:brushProperty name="height" value="0.05" units="cm"/>
    </inkml:brush>
  </inkml:definitions>
  <inkml:trace contextRef="#ctx0" brushRef="#br0">168 12 15555,'-1'-1'196,"0"0"-1,0 0 1,-1 0-1,1 0 1,0 0-1,-1 0 1,1 0-1,0 1 1,-1-1-1,1 0 1,-1 1-1,1 0 1,-1-1-1,1 1 1,-1 0-1,0-1 1,1 1-1,-1 0 1,1 0-1,-1 0 1,0 1-1,1-1 1,-1 0-1,1 1 1,-1-1-1,1 1 1,-1-1-1,1 1 1,-1-1-1,-1 3 1,-5 0 153,1 1 0,0 0 1,0 0-1,-10 9 0,8-5-219,0 1 0,1 0-1,0 0 1,-8 13 0,13-17-110,0-1 1,0 1-1,0 0 1,1 0-1,0-1 1,0 1-1,1 1 1,-1-1-1,1 0 1,0 0-1,0 1 1,0 5-1,2-9-18,-1-1 0,0 1 1,1-1-1,-1 1 0,1-1 0,-1 0 0,1 1 0,0-1 1,-1 0-1,1 1 0,0-1 0,0 0 0,0 0 0,0 0 0,0 0 1,0 0-1,1 0 0,-1 0 0,0 0 0,0 0 0,1 0 0,-1-1 1,0 1-1,1 0 0,-1-1 0,1 0 0,-1 1 0,1-1 0,-1 0 1,2 1-1,7 0-7,-1 0 0,1-1 0,15-1 0,-20 1 4,51-3-54,121-1-265,-158 5 248,0 1-1,0 0 0,0 2 1,0 0-1,-1 1 0,36 15 1,-51-18 69,0-1 0,1 1 0,-1-1 0,-1 1 0,1 0 1,0 0-1,0 1 0,-1-1 0,1 0 0,-1 1 0,0 0 1,0-1-1,4 7 0,-6-8 8,1 0-1,-1 0 1,0 0 0,0 0-1,1 0 1,-1 0 0,0 0 0,0 1-1,0-1 1,0 0 0,0 0 0,-1 0-1,1 0 1,0 0 0,0 0-1,-1 0 1,0 2 0,0-1 8,0 0 0,0 0 1,-1 0-1,1-1 0,-1 1 0,0 0 1,1-1-1,-1 1 0,0-1 0,0 0 0,-2 2 1,-7 3 49,-1-1-1,1 0 1,-1 0 0,0-1 0,0-1 0,-1 0 0,-15 2-1,19-4-392,0 0 0,-1 0 0,1-1 0,-1 0 0,1-1 0,0 0 0,-1-1 0,1 0 0,0 0 0,-13-5 0,20 6 248,1 0 0,-1 0-1,0 0 1,0 0-1,1 0 1,-1 0-1,1-1 1,-1 1 0,1-1-1,-1 1 1,1-1-1,0 1 1,0-1 0,0 0-1,0 1 1,0-1-1,0 0 1,0 0-1,0-3 1,1-15-974</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3:00.606"/>
    </inkml:context>
    <inkml:brush xml:id="br0">
      <inkml:brushProperty name="width" value="0.05" units="cm"/>
      <inkml:brushProperty name="height" value="0.05" units="cm"/>
    </inkml:brush>
  </inkml:definitions>
  <inkml:trace contextRef="#ctx0" brushRef="#br0">123 203 17524,'4'-4'368,"5"-4"325,0-2-1,14-19 1,-22 27-583,1 0 0,-1 0 0,0-1 0,1 1 0,-1 0 0,0-1 0,0 1 0,-1-1 0,1 1 0,0-1 0,-1 0 0,0 1 0,1-1 0,-1 1 0,0-1 0,0 0 0,-1 1 0,1-1-1,-1 0 1,0-3 0,0 5-51,1 0-1,-1 0 1,1 0-1,-1 0 1,1 0-1,-1 0 1,0 0-1,0 0 1,1 0-1,-1 0 1,0 0-1,0 1 1,0-1-1,0 0 1,0 0-1,0 1 1,0-1-1,0 1 1,0-1-1,0 1 1,-1-1-1,1 1 1,0 0-1,0 0 1,0-1-1,-1 1 1,1 0-1,0 0 1,0 0-1,0 0 1,-1 1-1,1-1 1,0 0-1,0 0 1,0 1-1,-1-1 0,1 1 1,0-1-1,-2 2 1,-2 0 10,0 1-1,0 0 1,0 1 0,0-1-1,0 1 1,1 0-1,-5 5 1,-1 2-52,0 1 1,1 0-1,1 0 0,0 1 0,1 1 1,0-1-1,1 1 0,0 0 0,1 0 1,1 1-1,0-1 0,1 1 0,1 0 1,-1 20-1,3-32-17,0 0 0,0 0 1,0 0-1,1 0 0,-1 0 1,1 0-1,0 0 0,0-1 1,0 1-1,0 0 0,0 0 1,1-1-1,-1 1 0,1-1 1,0 1-1,3 3 0,-3-4 0,1 0 0,-1-1 1,0 0-1,1 1 0,-1-1 0,1 0 0,-1 0 0,1 0 0,0-1 0,-1 1 0,1-1 1,0 1-1,-1-1 0,1 0 0,3 0 0,5-1 0,0-1-1,-1 0 1,1-1-1,-1 0 1,1 0 0,-1-1-1,17-9 1,0-3-12,0-1-1,-1 0 1,-1-2 0,-1-1 0,-1-1-1,0-1 1,-2-1 0,-1-1 0,-1-1 0,0-1-1,25-48 1,-40 66-19,-2 5 10,-1 0 0,1 0 1,0-1-1,-1 1 0,0 0 0,0 0 0,0-1 0,0 1 1,0-1-1,-1 1 0,0-1 0,1 1 0,-2-7 0,1 10 17,0 0 0,0-1 0,0 1 0,0 0 0,0 0 0,0-1-1,0 1 1,0 0 0,0 0 0,0 0 0,0-1 0,0 1 0,-1 0 0,1 0-1,0-1 1,0 1 0,0 0 0,0 0 0,0 0 0,-1 0 0,1-1 0,0 1-1,0 0 1,0 0 0,-1 0 0,1 0 0,0 0 0,0 0 0,-1 0 0,1-1 0,0 1-1,0 0 1,0 0 0,-1 0 0,1 0 0,0 0 0,0 0 0,-1 0 0,1 0-1,0 0 1,0 0 0,-1 0 0,1 1 0,0-1 0,0 0 0,-1 0 0,1 0-1,0 0 1,0 0 0,0 0 0,-1 0 0,1 1 0,0-1 0,0 0 0,0 0-1,0 0 1,-1 0 0,1 1 0,-12 13-123,12-13 116,-14 21-18,0 0 1,2 1 0,1 1-1,1 0 1,1 0-1,1 1 1,1 1-1,-4 27 1,10-43 64,0 0 0,0 0 1,1 0-1,1 0 0,1 13 1,-2-22-22,0 1 0,1 0 0,-1 0 0,1 0 0,-1 0 1,1 0-1,-1 0 0,1 0 0,0 0 0,0-1 0,0 1 1,0 0-1,0-1 0,0 1 0,1-1 0,-1 1 0,0-1 1,1 0-1,-1 1 0,1-1 0,0 0 0,-1 0 0,1 0 1,0 0-1,0 0 0,-1-1 0,1 1 0,0 0 1,0-1-1,0 1 0,0-1 0,0 0 0,2 0 0,2-1 17,0 0 0,0 0 1,0-1-1,0 0 0,-1 0 0,1-1 0,-1 1 0,1-1 0,-1 0 0,0-1 0,0 1 0,0-1 0,7-8 0,4-4 48,0-1 0,17-26 0,-16 20-87,-2 0 1,0-1 0,-2 0-1,-1-1 1,-1-1-1,-1 0 1,9-37 0,-17 51-78,-5 10-33,-8 21-37,2 0 185,2 1 1,0 0-1,2 1 0,0 0 1,1 0-1,1 0 0,-1 38 1,4-55-4,1 1 1,-1-1 0,1 0-1,0 0 1,0 1-1,2 6 1,-2-10-20,-1 0 1,1 0-1,0 0 1,-1 0-1,1 0 1,0 0-1,-1 0 0,1 0 1,0 0-1,0 0 1,0-1-1,0 1 0,0 0 1,0 0-1,0-1 1,0 1-1,0-1 1,0 1-1,0-1 0,1 0 1,-1 1-1,0-1 1,0 0-1,0 0 0,1 0 1,-1 0-1,0 0 1,0 0-1,2 0 1,3-2 10,-1 1 0,1-1 0,-1 0 0,1 0 0,-1-1 1,0 0-1,0 0 0,-1 0 0,1 0 0,0-1 0,6-7 1,8-8-10,18-24 1,-31 36-16,7-8-128,-1 0 0,0 0 0,-2-1 1,0-1-1,0 0 0,-2 0 0,8-21 0,-16 28-370,-7 13 81,-8 14-42,7-4 157,0 0-1,0 1 0,1 0 1,1 0-1,0 1 0,1-1 0,1 1 1,0 0-1,1 1 0,0-1 0,0 29 1,3-42 259,0 1 1,0-1-1,0 1 0,1-1 1,-1 1-1,1-1 1,-1 1-1,1-1 1,0 1-1,0-1 1,0 0-1,0 0 1,0 1-1,1-1 0,-1 0 1,1 0-1,0 0 1,-1 0-1,1 0 1,3 2-1,-2-3-43,0 0-1,0 0 1,0-1 0,1 1 0,-1-1-1,6 0 1</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3:01.054"/>
    </inkml:context>
    <inkml:brush xml:id="br0">
      <inkml:brushProperty name="width" value="0.05" units="cm"/>
      <inkml:brushProperty name="height" value="0.05" units="cm"/>
    </inkml:brush>
  </inkml:definitions>
  <inkml:trace contextRef="#ctx0" brushRef="#br0">127 293 15195,'-7'2'201,"0"1"0,1-1 0,0 1-1,-1 0 1,1 1 0,0 0 0,1 0 0,-1 0-1,1 0 1,0 1 0,0 0 0,0 0 0,0 1-1,1-1 1,0 1 0,-4 7 0,4-7-61,0 1 0,1 0 0,-1 0 0,1 0 1,1 0-1,-1 1 0,1-1 0,1 1 0,-1-1 0,1 1 0,1 0 1,-1-1-1,1 1 0,1 9 0,0-15-122,-1 0 1,0 0-1,1-1 0,-1 1 0,1 0 0,0-1 1,-1 1-1,1 0 0,0-1 0,0 1 1,0-1-1,0 1 0,0-1 0,0 0 1,1 0-1,-1 1 0,0-1 0,1 0 0,-1 0 1,1 0-1,-1 0 0,1 0 0,-1-1 1,1 1-1,0 0 0,-1-1 0,1 1 0,0-1 1,0 0-1,-1 1 0,1-1 0,0 0 1,0 0-1,1 0 0,4-1 18,0 0-1,0-1 1,0 1 0,0-1-1,0-1 1,0 1-1,9-6 1,17-11 14,-1-1 0,-1-1 0,-1-2 1,-1-1-1,-1-1 0,-1-1 0,37-48 0,-51 57-108,-1-1-1,-1 1 0,15-33 0,-23 43 11,0 0 0,0 0 0,-1 0 0,0-1 0,0 1 0,-1-1 0,0 0 0,0 1 0,-1-1 0,0 0 0,0 0 0,-1 1 1,-2-10-1,2 14 26,0 0 0,0-1 0,0 1 1,-1 0-1,0 0 0,0 0 1,0 0-1,0 0 0,0 0 0,0 1 1,-1-1-1,1 1 0,-1 0 1,0-1-1,0 1 0,0 1 0,0-1 1,0 0-1,0 1 0,0-1 1,-1 1-1,1 0 0,0 0 0,-1 0 1,1 0-1,-1 1 0,1 0 1,-1-1-1,-3 2 0,-3-1 36,0 0-1,0 1 1,1 0-1,-1 1 1,1 0-1,-1 1 1,1 0-1,0 0 1,-14 7-1,12-3 93,0-1 0,1 2 0,0 0 0,-15 14 0,20-17-29,0 0 1,0 1-1,1-1 0,-1 1 1,2 0-1,-1 1 0,0-1 1,1 1-1,-3 9 0,6-14-57,-1 0 0,1-1 0,0 1-1,0 0 1,0 0 0,0 0 0,0 0-1,0 0 1,0 0 0,1 0 0,-1 0-1,1-1 1,-1 1 0,1 0 0,0 0-1,0-1 1,-1 1 0,1 0-1,1-1 1,-1 1 0,0-1 0,0 1-1,0-1 1,1 1 0,-1-1 0,1 0-1,-1 0 1,1 0 0,0 0 0,-1 0-1,3 1 1,6 3-28,1-1 1,0 1-1,0-2 0,12 3 1,-4-1-20,6 3-128,-1 1 0,0 0 0,-1 2 0,0 1 0,39 27 0,-51-31 18,0 1 1,0 0 0,-1 1 0,0 0-1,-1 1 1,0 0 0,-1 0 0,0 1-1,0 0 1,-2 1 0,1-1 0,4 16-1,-3 0-247</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3:01.582"/>
    </inkml:context>
    <inkml:brush xml:id="br0">
      <inkml:brushProperty name="width" value="0.05" units="cm"/>
      <inkml:brushProperty name="height" value="0.05" units="cm"/>
    </inkml:brush>
  </inkml:definitions>
  <inkml:trace contextRef="#ctx0" brushRef="#br0">26 1 17268,'-4'12'390,"0"0"1,1 1-1,0-1 1,1 1-1,1 0 1,0 0-1,0 18 1,1 0 308,-6 119 1038,19 208-1,-12-346-1670,0 1 35,0-1 1,1 1-1,1-1 0,6 19 1,-8-29-72,0 1 0,0-1 0,0 0 0,0 0 0,0 0 1,1 0-1,-1 0 0,1 0 0,-1 0 0,1 0 0,0 0 0,0-1 1,0 1-1,0-1 0,0 1 0,0-1 0,0 0 0,0 0 0,1 0 1,-1 0-1,0 0 0,1 0 0,-1-1 0,0 1 0,1-1 0,-1 0 1,1 0-1,4 0 0,1-1 22,0-1 0,-1 0 0,1 0 0,-1 0 0,0-1 1,1-1-1,-1 1 0,0-1 0,-1 0 0,1-1 0,-1 1 0,0-1 0,0-1 0,0 1 1,4-7-1,13-14 93,-2-1 0,20-33 0,1-7 57,34-75-1,-56 99-331,-2-1-1,-2 0 1,11-53 0,-24 85 33,-1 5-48,0 0-1,-1 0 0,0 0 0,0 0 1,0 0-1,-1-1 0,0 1 1,0 0-1,-3-11 0,3 17 111,0 0-1,0 1 1,0-1-1,0 0 1,-1 1-1,1-1 1,0 0-1,-1 1 1,1-1-1,0 1 1,-1-1-1,1 0 1,-1 1-1,1-1 1,-1 1-1,1-1 1,-1 1-1,1 0 1,-1-1-1,0 1 1,1-1-1,-1 1 1,0 0-1,1 0 1,-1-1-1,0 1 1,1 0-1,-1 0 1,0 0-1,1 0 1,-1 0-1,0 0 1,0 0-1,1 0 1,-1 0-1,0 0 1,1 0-1,-1 0 1,0 0-1,1 1 1,-1-1-1,0 0 1,1 0-1,-2 1 1,-3 2-83,1 0 1,-1 0-1,1 0 0,0 0 1,-4 4-1,-20 21-566</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3:02.030"/>
    </inkml:context>
    <inkml:brush xml:id="br0">
      <inkml:brushProperty name="width" value="0.05" units="cm"/>
      <inkml:brushProperty name="height" value="0.05" units="cm"/>
    </inkml:brush>
  </inkml:definitions>
  <inkml:trace contextRef="#ctx0" brushRef="#br0">0 174 13019,'3'7'181,"0"-1"1,1 0-1,-1 0 0,1 0 1,1 0-1,-1 0 1,1-1-1,0 0 1,0 0-1,0 0 0,1-1 1,0 0-1,0 0 1,9 5-1,-7-5-24,0-1 0,1-1 0,-1 1 1,1-1-1,-1-1 0,1 1 0,-1-1 0,1-1 0,0 0 0,16-1 0,-14-1-155,0 0-1,1 0 0,-1-1 1,0-1-1,-1 1 0,1-2 0,-1 0 1,0 0-1,0-1 0,0 0 1,-1 0-1,0-1 0,0 0 1,0-1-1,-1 0 0,-1-1 0,1 1 1,8-15-1,-11 14-100,0-1 1,0 0-1,-1 0 0,0 0 1,-1 0-1,0 0 0,-1-1 1,0 1-1,0-21 0,-1 30 95,-1-1 0,0 1 0,0 0 0,0 0 0,0-1 0,0 1 0,0 0 0,-1-1 0,1 1 0,0 0 0,-1-1 0,1 1 0,-1 0 0,1 0 0,-1 0 0,1-1 0,-1 1 0,0 0 0,0 0 0,0 0 0,1 0 0,-1 0 0,0 0 0,0 1 0,0-1 0,-1 0 0,1 0 0,0 1 0,0-1 0,-2 0 0,1 1 32,0 0 0,0 0 0,0 0 0,0 0 0,1 0 0,-1 1 0,0-1 0,0 1 0,0-1 0,0 1 0,1 0 0,-1 0 0,0 0 0,1 0 0,-1 0 0,1 0 0,-1 0 0,1 0 0,-1 1 0,1-1 0,-2 2 0,-7 12 309,0-1 1,0 1-1,1 1 0,1-1 0,1 2 0,0-1 0,1 1 1,1 0-1,0 0 0,-3 26 0,8-41-281,0 0 0,-1 0 0,1 0 0,0 0 0,1 1 0,-1-1 0,0 0 0,0 0 0,1 0 0,-1 1 0,1-1 0,0 0-1,0 0 1,0 0 0,0 0 0,2 2 0,-2-2-4,0-1-1,0 0 0,1 0 0,-1 0 0,1 0 1,-1 0-1,1 0 0,-1 0 0,1-1 1,0 1-1,-1 0 0,1-1 0,0 1 1,0-1-1,-1 0 0,3 1 0,4-1 68,0-1 0,0 1-1,0-2 1,0 1-1,-1-1 1,1 0 0,11-4-1,4-4 72,-1 0 0,0-2-1,30-20 1,58-50 156,-33 23-592,-61 50 91,-15 9 146,-1 0 0,1 0 1,-1 0-1,0 0 0,1 0 1,-1 0-1,0 0 1,1 0-1,-1 0 0,1 0 1,-1 0-1,0 0 0,1 0 1,-1 1-1,0-1 1,1 0-1,-1 0 0,0 0 1,1 0-1,-1 1 0,0-1 1,1 0-1,-1 1 1,1 1-12,0-1 0,0 1 0,-1 0 0,1-1 0,-1 1 0,1 0 0,-1 0 0,0 0 0,0 0 0,0 0 0,0-1 1,0 1-1,-1 2 0,-2 23-94,2-20 51,0 0 1,0 0 0,0 0 0,1-1 0,0 1-1,2 10 1,-2-16 21,0-1-1,0 1 0,0-1 1,0 1-1,1-1 1,-1 1-1,0-1 0,0 1 1,1-1-1,-1 1 1,0-1-1,1 0 0,-1 1 1,0-1-1,1 1 1,-1-1-1,1 0 0,-1 1 1,0-1-1,1 0 1,-1 1-1,1-1 0,-1 0 1,1 0-1,-1 0 1,1 1-1,-1-1 0,2 0 1,15-5-971,15-18 119,-2-8 330,5-6-185</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3:02.446"/>
    </inkml:context>
    <inkml:brush xml:id="br0">
      <inkml:brushProperty name="width" value="0.05" units="cm"/>
      <inkml:brushProperty name="height" value="0.05" units="cm"/>
    </inkml:brush>
  </inkml:definitions>
  <inkml:trace contextRef="#ctx0" brushRef="#br0">153 1 16972,'-17'13'587,"0"1"1,2 0-1,0 2 1,0-1-1,1 2 1,1 0-1,1 1 1,-13 23-1,24-38-528,-1 0 0,1 0 0,0 0-1,0 0 1,0 0 0,0 0-1,0 1 1,1-1 0,0 0 0,-1 0-1,1 1 1,0 3 0,1-5-46,0-1-1,-1 1 1,1 0 0,0-1 0,0 1 0,0 0-1,0-1 1,0 1 0,0-1 0,0 0 0,0 1 0,0-1-1,1 0 1,-1 0 0,1 0 0,-1 0 0,1 0-1,-1 0 1,1 0 0,0 0 0,-1-1 0,1 1 0,2 0-1,69 20-222,-52-17 82,0 2 0,-1 0 0,0 2 1,21 10-1,-33-13 50,0 0-1,0 0 1,0 1 0,-1 0-1,0 0 1,0 1 0,9 11-1,-15-16 94,1 0-1,0 0 0,-1 0 1,0 0-1,0 0 0,1 0 1,-1 1-1,0-1 0,-1 0 1,1 1-1,0-1 0,-1 1 1,1-1-1,-1 1 0,0-1 1,0 1-1,0-1 0,0 1 1,0-1-1,-1 1 0,1-1 1,-1 1-1,0-1 0,1 1 1,-1-1-1,0 0 0,0 0 1,-1 1-1,1-1 0,0 0 1,-1 0-1,-3 3 0,-1 2 143,-1-2-1,0 1 1,-1-1-1,1 0 1,-1 0-1,0-1 1,-1 0-1,-9 3 1,11-5-88,1 1 0,-1-1 0,0-1 0,0 1-1,1-1 1,-1-1 0,0 1 0,0-1 0,0 0 0,0-1 0,-9-1 0,15 2-129,-1-1 1,1 1 0,0-1 0,-1 0-1,1 1 1,0-1 0,-1 0 0,1 0-1,0 0 1,0 1 0,0-1 0,0-1-1,0 1 1,0 0 0,0 0 0,0 0-1,0 0 1,1-1 0,-1 1 0,0 0-1,1-1 1,-1 1 0,1-1 0,-1 1-1,1 0 1,0-1 0,0 1 0,0-1-1,-1 1 1,2-3 0,-1-4-58,1 1 1,0 0-1,1 0 0,0 0 1,3-8-1,13-31-520</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3:02.831"/>
    </inkml:context>
    <inkml:brush xml:id="br0">
      <inkml:brushProperty name="width" value="0.05" units="cm"/>
      <inkml:brushProperty name="height" value="0.05" units="cm"/>
    </inkml:brush>
  </inkml:definitions>
  <inkml:trace contextRef="#ctx0" brushRef="#br0">7 41 17492,'0'25'1191,"-3"38"-1,1-46-771,1 0 0,0 0 0,2 0 0,0 0-1,3 18 1,-4-32-360,1-1 1,0 1-1,0 0 0,0 0 1,0 0-1,0-1 0,1 1 1,-1-1-1,1 1 0,-1-1 0,1 0 1,0 1-1,0-1 0,0 0 1,0 0-1,1 0 0,-1-1 1,0 1-1,1 0 0,-1-1 0,1 0 1,0 1-1,-1-1 0,1 0 1,0 0-1,0-1 0,0 1 0,0-1 1,-1 1-1,1-1 0,0 0 1,0 0-1,0 0 0,0 0 1,5-2-1,4 0 11,0-1 1,0 0-1,-1-1 0,0 0 1,1-1-1,-2-1 1,17-9-1,-2-2-13,-2-1 0,0-1 0,33-37 0,52-73-204,-107 128 143,16-17-91,-11 16 35,-5 11-3,-11 37-6,7-34 76,0-1 0,1 0-1,0 1 1,1-1 0,1 19 0,0-29-4,0 1 1,0-1-1,0 1 0,1-1 1,-1 0-1,1 1 1,-1-1-1,1 0 1,-1 1-1,1-1 1,0 0-1,0 1 1,0-1-1,0 0 0,0 0 1,0 0-1,0 0 1,0 0-1,0 0 1,0 0-1,0 0 1,1-1-1,-1 1 0,0 0 1,1-1-1,-1 1 1,0-1-1,1 1 1,-1-1-1,1 0 1,-1 1-1,1-1 0,-1 0 1,1 0-1,-1 0 1,0 0-1,1-1 1,-1 1-1,1 0 1,1-1-1,6-1-18,1 0-1,0-1 1,-1 0-1,14-6 1,4-5-275,34-22 1,-35 20-266,28-13-1,-52 28 498,0 0 0,0 0 0,0 0-1,0 1 1,0-1 0,0 1 0,0 0 0,0-1 0,4 1 0,-6 0 32,1 0 0,0 0 0,-1 1 0,1-1 0,-1 0 0,1 0 0,0 0 0,-1 1 0,1-1 0,-1 0 0,1 1 0,0-1 0,-1 1 1,1-1-1,-1 0 0,0 1 0,1-1 0,-1 1 0,1-1 0,0 2 0,0 1-43,0 1 0,0-1 0,0 1 1,-1-1-1,1 1 0,-1 0 0,0-1 0,0 6 1,0 4 93,0-8-27,0-1 0,0 0 0,1 0 1,0 0-1,-1 0 0,1 0 1,2 5-1,-2-8-13,-1-1 1,1 1-1,-1 0 1,1-1-1,-1 1 0,1-1 1,0 1-1,-1-1 1,1 1-1,0-1 1,-1 1-1,1-1 0,0 1 1,-1-1-1,1 0 1,0 1-1,0-1 1,0 0-1,-1 0 1,1 0-1,0 0 0,0 0 1,0 0-1,0 0 1,-1 0-1,1 0 1,0 0-1,0 0 0,0 0 1,-1 0-1,1-1 1,0 1-1,0 0 1,-1-1-1,1 1 1,0-1-1,0 1 0,-1-1 1,1 1-1,0-1 1,0 0-1,10-7-232,-1 0-1,0-1 0,-1 0 1,1-1-1,-2 0 0,1 0 1,7-13-1,-8 12 107,18-25-364</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3:03.644"/>
    </inkml:context>
    <inkml:brush xml:id="br0">
      <inkml:brushProperty name="width" value="0.05" units="cm"/>
      <inkml:brushProperty name="height" value="0.05" units="cm"/>
    </inkml:brush>
  </inkml:definitions>
  <inkml:trace contextRef="#ctx0" brushRef="#br0">3 465 14499,'-1'6'395,"1"-1"1,-1 1-1,1-1 1,0 1-1,0-1 0,0 1 1,1 0-1,2 10 0,-2-15-292,-1 0-1,1 0 0,-1 0 1,1 0-1,-1 0 1,1 0-1,0 0 0,-1 0 1,1-1-1,0 1 0,0 0 1,0 0-1,0-1 1,0 1-1,-1 0 0,1-1 1,0 1-1,0-1 0,2 1 1,-1 0 18,0-1 0,0 0 1,0 0-1,1 0 0,-1 0 0,0 0 0,0 0 1,0-1-1,0 1 0,0-1 0,0 0 1,0 1-1,0-1 0,2-1 0,11-6 274,-1 0 0,0 0-1,-1-2 1,0 1-1,20-21 1,-26 24-345,0-1-1,-1 0 1,0-1 0,-1 1-1,0-1 1,0 0-1,0-1 1,-1 1 0,0-1-1,-1 0 1,3-10 0,-6 17-55,1 1-1,-1 0 1,1 0 0,-1-1 0,0 1 0,0 0 0,1 0-1,-1-1 1,0 1 0,0 0 0,0-1 0,-1 1 0,1 0 0,0-1-1,0 1 1,-1 0 0,1 0 0,-1-1 0,1 1 0,-1 0 0,1 0-1,-1 0 1,0 0 0,0 0 0,0 0 0,1 0 0,-1 0 0,0 0-1,0 0 1,0 0 0,0 0 0,0 1 0,-1-1 0,1 0-1,0 1 1,0-1 0,0 1 0,-1-1 0,1 1 0,0 0 0,0-1-1,-1 1 1,-2 0 0,0 0-13,-1 0-1,0 1 1,0 0 0,0-1-1,1 2 1,-1-1 0,0 0-1,1 1 1,0 0 0,-1 0-1,-4 3 1,0 2 14,0 0 1,0 0 0,0 1-1,1 0 1,0 1-1,1 0 1,0 0-1,0 1 1,1 0-1,0 0 1,1 0 0,0 0-1,1 1 1,0 0-1,0 0 1,1 0-1,1 1 1,-2 13 0,4-22 9,0 0 0,0 0 0,0 0 0,1 0 0,-1 0 1,1 1-1,-1-1 0,1 0 0,0 0 0,0 0 1,1 0-1,-1-1 0,1 1 0,-1 0 0,1 0 1,0-1-1,0 1 0,0-1 0,0 0 0,1 0 1,-1 1-1,0-1 0,1-1 0,0 1 0,-1 0 0,1-1 1,0 1-1,0-1 0,0 0 0,0 0 0,0 0 1,5 1-1,2 0 8,1-1 0,0 0 0,0 0 1,0-1-1,0-1 0,-1 0 0,1 0 0,16-4 1,0-3-9,0-1 0,-1-1 1,0-1-1,-1-1 0,0-2 1,29-20-1,-26 13-172,-1 0 1,-1-1-1,-1-2 0,39-48 0,-57 64 67,-6 7 68,0-1 1,1 1-1,-1-1 0,0 1 0,0-1 0,0 1 1,0-1-1,0 0 0,0 1 0,0-1 0,0 0 1,-1 0-1,1 0 0,-1 0 0,1 0 0,-1-2 1,0 3 20,0 1 1,0-1 0,0 1 0,0 0-1,-1-1 1,1 1 0,0 0 0,0-1-1,0 1 1,-1 0 0,1-1 0,0 1-1,0 0 1,-1 0 0,1-1 0,0 1-1,0 0 1,-1 0 0,1 0 0,0-1-1,-1 1 1,1 0 0,0 0 0,-1 0-1,1 0 1,-1 0 0,1-1 0,0 1-1,-1 0 1,1 0 0,0 0 0,-1 0-1,1 0 1,-1 0 0,1 0 0,0 0-1,-1 1 1,1-1 0,0 0 0,-1 0-1,1 0 1,0 0 0,-1 0-1,1 1 1,0-1 0,-1 0 0,1 0-1,0 1 1,-1-1 0,1 0 0,0 1 0,-20 13-145,-6 21 194,25-33-20,-1 0 0,1 0 0,0 0 0,0 1 0,0-1 0,0 0 0,1 0 0,-1 1 0,1-1 0,-1 1 0,1-1 0,0 0 0,0 1 0,0-1 0,1 5 0,-1-6-7,1 0 0,-1 0 0,1 0 0,0 0 0,0 0 0,-1-1 0,1 1 0,0 0 0,0-1 0,0 1 0,0 0-1,0-1 1,0 1 0,0-1 0,0 0 0,0 1 0,0-1 0,0 0 0,0 1 0,0-1 0,0 0 0,0 0 0,0 0 0,0 0 0,0 0 0,0 0 0,2-1 0,30-5 153,-15 0-136,-1 0 0,0-2-1,-1 0 1,1-1-1,-2 0 1,1-1 0,-1-1-1,-1-1 1,0 0 0,17-20-1,-13 13-157,-2-1-1,-1 0 1,0-1-1,-2-1 1,0 0-1,18-47 1,-30 65 93,2-1-28,-1-1 0,0 1 0,0-1 0,-1 0 0,0 1 0,0-1 0,0 0 0,-1 0-1,0-7 1,0 12 56,0 1 0,0 0 0,0-1 0,0 1 0,0-1-1,0 1 1,0-1 0,0 1 0,0-1 0,0 1 0,0-1-1,0 1 1,0-1 0,-1 1 0,1 0 0,0-1 0,0 1-1,0-1 1,-1 1 0,1 0 0,0-1 0,-1 1 0,1 0-1,0-1 1,-1 1 0,1 0 0,-1-1 0,1 1 0,0 0-1,-1 0 1,1 0 0,-1-1 0,1 1 0,-1 0-1,1 0 1,0 0 0,-1 0 0,1 0 0,-1 0 0,1 0-1,-1 0 1,1 0 0,-1 0 0,1 0 0,-1 0 0,1 0-1,-1 0 1,1 0 0,-1 0 0,1 1 0,0-1 0,-1 0-1,1 0 1,-1 1 0,1-1 0,0 0 0,-1 0 0,1 1-1,0-1 1,-1 1 0,-3 2-8,1 0 1,-1 1-1,1-1 0,0 1 1,-5 7-1,-4 11 132,0 1 0,2 1 0,0 0-1,2 0 1,1 1 0,0 0 0,2 0 0,1 0 0,1 1 0,0 42 0,5-54-138,0 1 0,0-1 0,2 1 0,-1-1 0,2 0 0,0 0 1,1 0-1,0-1 0,1 0 0,0 0 0,1-1 0,1 1 0,12 13 1,-21-25-4,1-1 1,0 1-1,-1 0 1,1 0-1,0 0 1,0-1-1,0 1 1,0 0-1,-1 0 1,1-1-1,0 1 1,0-1-1,0 1 1,0-1-1,0 0 1,1 1-1,-1-1 1,2 1-1,-3-2 7,0 1 1,1-1-1,-1 1 0,0-1 0,0 0 0,1 1 0,-1-1 0,0 1 0,0-1 0,0 1 0,0-1 0,1 0 0,-1 1 0,0-1 1,0 1-1,0-1 0,0 1 0,-1-1 0,1 0 0,0 1 0,0-1 0,0 1 0,-1-2 0,-13-41-355,-70-132 692,51 112 503,-37-102 0,69 164-804,0 0-1,1-1 1,-1 1-1,1-1 1,-1 1 0,1-1-1,0 0 1,-1 1-1,1-1 1,0 1 0,0-1-1,0 0 1,0 1-1,1-1 1,-1-1-1,1 3-30,-1 0-1,1-1 1,-1 1-1,0 0 1,1 0-1,-1 0 1,1 0-1,-1 0 1,1 0-1,-1 0 1,1 0-1,-1 0 1,0 0-1,1 0 1,-1 0-1,1 0 1,-1 0-1,1 0 1,-1 0-1,1 0 1,-1 1-1,0-1 0,1 0 1,-1 0-1,1 0 1,-1 1-1,0-1 1,1 0-1,-1 1 1,1 0-1,5 4-126,1 0 0,-1 1 0,-1-1 0,6 8 1,9 15-99,0 1-109</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36.107"/>
    </inkml:context>
    <inkml:brush xml:id="br0">
      <inkml:brushProperty name="width" value="0.05" units="cm"/>
      <inkml:brushProperty name="height" value="0.05" units="cm"/>
    </inkml:brush>
  </inkml:definitions>
  <inkml:trace contextRef="#ctx0" brushRef="#br0">0 284 15403,'1'1'76,"-1"-1"0,0 1 1,1 0-1,-1-1 0,0 1 0,1 0 0,-1-1 0,1 1 0,-1-1 0,1 1 0,0-1 0,-1 1 0,1-1 1,-1 0-1,1 1 0,0-1 0,-1 0 0,1 1 0,0-1 0,0 0 0,-1 0 0,1 0 0,0 1 0,0-1 0,-1 0 1,1 0-1,0 0 0,0 0 0,-1 0 0,2-1 0,25 0 794,-4-4-684,0 0 1,0-2-1,-1 0 1,0-2-1,-1 0 1,0-1-1,0-2 0,-1 0 1,-1-1-1,0-1 1,0 0-1,-2-2 0,26-27 1,-38 36-95,0 0 0,-1 0 0,1 0 0,-1-1 0,5-14 0,-8 19-54,0 0 0,0 0 0,-1 0-1,1 0 1,-1 0 0,1 0 0,-1 0 0,-1-5-1,1 7-17,0 0 0,0 0 0,-1-1 0,1 1 0,0 0 0,-1 0-1,1 0 1,-1 0 0,0 0 0,1 0 0,-1-1 0,0 1 0,0 0-1,1 1 1,-1-1 0,0 0 0,0 0 0,0 0 0,0 0 0,-2 0-1,1 0 4,-1 0-1,1 0 1,-1 1-1,1-1 1,-1 1-1,1 0 0,-1 0 1,0 0-1,1 0 1,-1 0-1,1 0 1,-1 1-1,1-1 0,-1 1 1,1-1-1,-5 3 1,-37 19 130,43-21-151,-25 16 60,1 2 0,0 1 1,1 1-1,2 1 1,0 1-1,1 0 0,1 2 1,2 1-1,-17 29 1,30-46-15,0 0 1,0 1-1,1 0 1,1 0-1,-6 20 1,9-27-40,0 0 0,-1-1 1,1 1-1,0 0 1,0 0-1,0 0 0,1-1 1,-1 1-1,1 0 0,-1 0 1,1-1-1,1 4 1,-1-4-14,0-1 0,1 1 0,-1-1 0,0 1 0,0-1 0,1 1 0,-1-1 0,1 0 0,-1 0 1,1 0-1,-1 0 0,1 0 0,0 0 0,0 0 0,-1 0 0,1-1 0,0 1 0,0-1 0,3 1 0,2 0-117,1-1 0,-1 1 0,0-2-1,0 1 1,0-1 0,0 0-1,1-1 1,-2 1 0,1-1 0,10-5-1,10-5-174,31-18 0,-49 25 254,49-30-367</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3:05.316"/>
    </inkml:context>
    <inkml:brush xml:id="br0">
      <inkml:brushProperty name="width" value="0.05" units="cm"/>
      <inkml:brushProperty name="height" value="0.05" units="cm"/>
    </inkml:brush>
  </inkml:definitions>
  <inkml:trace contextRef="#ctx0" brushRef="#br0">108 300 15579,'2'-5'697,"1"-3"14,0-1 1,0 1-1,-1 0 1,0-1-1,0 0 0,-1 1 1,0-13-1,-1 20-666,0 1 0,0 0 0,0-1 0,0 1 0,0 0-1,0-1 1,0 1 0,0 0 0,0-1 0,0 1 0,0 0-1,0-1 1,0 1 0,0 0 0,-1-1 0,1 1 0,0 0-1,0-1 1,0 1 0,0 0 0,-1 0 0,1-1 0,0 1-1,0 0 1,-1 0 0,1-1 0,0 1 0,-1 0 0,1 0 0,0 0-1,0 0 1,-1-1 0,1 1 0,0 0 0,-1 0 0,1 0-1,0 0 1,-1 0 0,1 0 0,-1 0 0,1 0 0,0 0-1,-1 0 1,1 0 0,0 0 0,-1 0 0,1 0 0,0 0-1,-1 0 1,1 1 0,0-1 0,-1 0 0,1 0 0,0 0-1,0 0 1,-1 1 0,1-1 0,-17 14 714,4 1-516,1 0 1,1 1-1,-14 23 0,19-28-281,1-1-1,0 1 0,1 0 0,0 1 0,0-1 0,-3 22 0,7-32 25,0 0-1,0 1 0,-1-1 0,1 1 1,0-1-1,0 1 0,0-1 1,0 1-1,1-1 0,-1 0 1,0 1-1,0-1 0,1 1 0,-1-1 1,1 0-1,0 1 0,-1-1 1,1 0-1,0 0 0,1 3 0,0-4-5,-1 1 1,1 0-1,-1-1 0,1 1 0,0-1 0,-1 1 0,1-1 0,0 0 0,-1 0 0,1 0 0,0 0 0,-1 0 0,1 0 0,0 0 0,-1 0 0,1-1 0,2 0 0,11-1-89,0 0 0,0 1-1,1 1 1,-1 1 0,0 0 0,1 1 0,-1 0-1,0 1 1,0 1 0,-1 0 0,1 1-1,-1 1 1,0 0 0,0 1 0,-1 1 0,0 0-1,0 0 1,-1 2 0,0-1 0,-1 2-1,0-1 1,0 1 0,-1 1 0,-1 0 0,0 0-1,0 1 1,-2 0 0,1 1 0,5 15-1,-11-22 157,0 0-1,-1 1 0,0-1 0,0 0 1,0 1-1,-1-1 0,0 0 0,-1 1 1,1-1-1,-1 0 0,-1 1 0,0-1 1,0 0-1,0 0 0,-1 0 0,0-1 1,0 1-1,0-1 0,-1 1 0,0-1 1,-8 9-1,9-11 26,-1 1 0,0-1 0,0 0 0,0 0 0,-1-1 0,1 1 0,-1-1 0,0 0 0,0 0 0,0 0 0,0-1 0,0 0 0,-1 0 0,1 0-1,-1-1 1,1 0 0,-1 0 0,0 0 0,0 0 0,1-1 0,-1 0 0,0-1 0,1 1 0,-1-1 0,0 0 0,1 0 0,-1-1 0,-5-2 0,4 1-83,1 0-1,0-1 0,0 0 1,0 0-1,1 0 1,-1-1-1,1 0 1,0 0-1,0 0 1,1 0-1,-1-1 1,1 0-1,1 0 0,-1 0 1,1-1-1,0 1 1,0-1-1,1 1 1,0-1-1,0 0 1,0 0-1,0-9 1,1 8-60,1 0 0,-1 1 0,1-1 0,1 0 1,-1 1-1,1-1 0,1 1 0,0-1 0,0 1 1,0-1-1,1 1 0,0 0 0,0 0 0,0 0 1,1 0-1,1 1 0,-1 0 0,1 0 0,0 0 0,9-8 1,15-8-356,1 1 0,61-30 0,28-18-254,-106 60 657,-1-1-1,0 0 1,-1-1 0,0 0 0,0 0-1,15-24 1,-21 28 79,-1 0 1,0-1-1,-1 1 0,1-1 0,-2 0 1,3-8-1,-4 12-4,0 1 0,-1-1 0,1 1 0,-1 0 0,0-1 0,0 1 0,0-1 0,0 1 0,-1-1 0,1 1 0,-1 0 0,0-1 0,0 1 0,0 0 0,-1 0 0,1 0 0,-3-4 0,3 6-22,0-1 0,0 1 0,0 0 0,0 0 0,0 0-1,0 0 1,0 0 0,-1 0 0,1 0 0,0 0 0,-1 0 0,1 0 0,-1 1 0,1-1 0,-1 1 0,1-1 0,-1 1 0,1 0 0,-1-1 0,1 1-1,-1 0 1,0 0 0,1 0 0,-1 0 0,1 0 0,-1 1 0,1-1 0,-1 0 0,1 1 0,-1-1 0,1 1 0,-1-1 0,1 1 0,-1 0-1,1 0 1,-3 1 0,0 1 10,-1 1 0,1-1 0,0 1 0,0 0-1,0 0 1,0 0 0,1 1 0,-1-1 0,-3 8-1,4-4-27,0 0 0,0 1 0,0 0 0,1-1 0,1 1-1,-1 0 1,1 0 0,1 0 0,0 0 0,0 0-1,2 9 1,-2-14-11,1 0 0,0 0 0,0 0 0,0 0 0,1 0 0,-1 0 0,1 0 0,0 0 0,0-1 0,0 1 0,4 4 0,-4-6 0,0 0 1,0-1-1,0 1 0,1-1 1,-1 1-1,0-1 0,1 0 1,-1 1-1,0-1 0,1 0 1,-1-1-1,1 1 0,0 0 1,-1-1-1,1 0 0,0 1 1,-1-1-1,1 0 0,3-1 1,1 0 1,1 0 1,-1-1 0,0 0 0,0-1 0,-1 0-1,1 0 1,0 0 0,-1-1 0,0 0 0,0 0 0,0 0-1,0-1 1,-1 0 0,6-6 0,4-6 17,-1 0 0,0 0 0,15-28 0,-18 27-46,-1-1 0,0 0-1,-2-1 1,0 1 0,-2-2 0,7-32 0,-12 34-139,-1 19 159,0 0 1,-1 0 0,1 0-1,0-1 1,0 1-1,0 0 1,0 0-1,0 0 1,0 0 0,0 0-1,0 0 1,0-1-1,0 1 1,0 0 0,-1 0-1,1 0 1,0 0-1,0 0 1,0 0 0,0 0-1,0 0 1,0 0-1,-1 0 1,1-1 0,0 1-1,0 0 1,0 0-1,0 0 1,0 0-1,0 0 1,-1 0 0,1 0-1,0 0 1,0 0-1,0 0 1,0 0 0,-1 0-1,1 0 1,0 0-1,0 0 1,0 1 0,0-1-1,0 0 1,0 0-1,-1 0 1,1 0 0,0 0-1,0 0 1,0 0-1,-2 2-23,0 0 1,1 0-1,-1 0 0,1 1 0,-1-1 0,1 0 0,0 0 1,0 1-1,0-1 0,-1 4 0,-3 12 5,1 0 0,0 1 1,2-1-1,0 1 0,1 0 0,0-1 0,2 1 1,0 0-1,7 31 0,-7-46 43,0 0 0,0-1 0,0 1 0,1-1 0,-1 1 0,1-1 0,0 0-1,0 0 1,0 1 0,1-1 0,-1-1 0,1 1 0,-1 0 0,1-1 0,0 1 0,0-1 0,0 0 0,0 0 0,0 0 0,1 0 0,-1-1 0,1 1 0,-1-1-1,1 0 1,-1 0 0,1 0 0,0 0 0,0-1 0,-1 1 0,1-1 0,0 0 0,0 0 0,-1-1 0,1 1 0,0-1 0,0 0 0,5-2-1,7-2 58,-2-2-1,1 1 0,-1-2 0,0 0 0,-1-1 0,1 0 0,-2-1 0,22-21 0,-8 4 58,-1-1 1,35-51 0,-49 63-121,-6 10-41,0-2 0,0 1 0,0 0 1,-1-1-1,6-15 0,-19 98-197,4-50 221,2 1 0,0-1 0,2 1 0,1 0 1,5 37-1,-5-60 15,1 0 0,-1 0 0,1-1 0,0 1 0,0 0 1,0 0-1,0 0 0,1-1 0,-1 1 0,1-1 0,-1 1 1,1-1-1,0 0 0,0 1 0,5 3 0,-6-6 1,1 1-1,0 0 0,-1-1 0,1 1 1,0-1-1,0 1 0,-1-1 1,1 0-1,0 0 0,0 0 1,0 0-1,-1 0 0,1 0 0,0-1 1,0 1-1,-1 0 0,1-1 1,0 1-1,0-1 0,-1 0 1,1 0-1,-1 0 0,1 1 1,-1-2-1,1 1 0,2-2 0,5-4 33,0-1 0,0-1-1,0 0 1,-1 0 0,0-1-1,-1 0 1,0 0 0,-1 0-1,0-1 1,5-12 0,-4 5-10,0 0 1,-1 0-1,-1-1 1,-1 0-1,3-32 1,-6 41-55,-1 0 0,0 0 0,0 0 0,-4-15 0,3 22 7,1 0 0,-1 1 0,1-1-1,-1 0 1,0 1 0,0-1 0,-1 1 0,1-1-1,0 1 1,-1 0 0,1-1 0,-1 1-1,0 0 1,0 0 0,0 0 0,0 0 0,0 1-1,0-1 1,-1 0 0,-2-1 0,3 3 3,1-1 1,0 1 0,-1 0-1,1 0 1,0 0-1,-1 0 1,1 0-1,0 0 1,-1 0 0,1 0-1,0 1 1,-1-1-1,1 0 1,0 1-1,0-1 1,-1 1 0,1-1-1,0 1 1,0 0-1,0-1 1,0 1 0,0 0-1,0 0 1,0 0-1,0 0 1,0 0-1,0 0 1,0 0 0,0 0-1,1 0 1,-1 1-1,0 1 1,-2 2-13,0 1 0,0 0 0,1 0 1,0 0-1,-2 10 0,2-8 18,1 1 0,0-1 1,1 1-1,0-1 0,0 0 0,1 1 0,0-1 1,0 1-1,3 8 0,-3-14 7,0 1-1,1-1 1,-1 0 0,1 0 0,-1 0-1,1 0 1,0 0 0,0-1 0,0 1-1,1-1 1,-1 1 0,0-1 0,1 0-1,0 0 1,-1 0 0,1 0 0,0 0-1,0 0 1,0-1 0,0 0 0,1 0-1,-1 1 1,0-2 0,0 1 0,6 0-1,3 0 11,1-1-1,-1 0 0,0-1 1,0 0-1,1-1 0,-1-1 1,20-6-1,85-39-9,-76 30-51,-29 13 21,-4 1-13,1 0 0,0 0 1,19-3-1,-26 6 28,-1 1 1,1 0-1,0-1 1,-1 1-1,1 0 1,0 0-1,0 0 1,-1 1-1,1-1 1,0 0-1,-1 1 1,1-1-1,0 1 1,-1-1-1,1 1 1,0 0-1,-1-1 1,1 1-1,-1 0 0,0 0 1,1 0-1,-1 1 1,0-1-1,1 0 1,-1 0-1,0 1 1,2 2-1,9 19-74,-9-15 100,1-1-1,0 0 0,0 0 1,1 0-1,7 8 1,-10-13-5,1 0 1,-1 0 0,0-1-1,0 1 1,1-1 0,-1 0-1,0 1 1,1-1 0,-1 0-1,1 0 1,0-1 0,-1 1-1,1-1 1,0 1 0,-1-1-1,1 0 1,0 0 0,0 0-1,-1 0 1,6-1 0,5-2-18,0-1 0,-1-1 1,1 0-1,-1 0 1,23-14-1,-24 12-122,0 1 0,1 0 0,0 0 0,0 2 0,0-1 0,18-3 0,-27 8 89,1 0 1,-1 0-1,0 0 0,0 1 1,0-1-1,1 1 0,-1-1 1,0 1-1,0 0 0,0 1 1,0-1-1,0 0 0,0 1 1,-1 0-1,1-1 0,0 1 1,2 3-1,-2-2 61,1-1-1,-1 1 0,1-1 1,0 0-1,0 0 1,0 0-1,0-1 1,0 1-1,9 1 0,1-3 14,1-1-1,0 0 0,-1 0 0,1-2 0,-1 0 0,0-1 0,23-8 1,25-6-409,-38 13-565,0 1 0,0 1-1,29 0 1,-49 3 695,0 0 1,0-1-1,0 1 0,0-1 0,0 0 0,0 0 1,0 0-1,5-3 0,6-3-332</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3:05.749"/>
    </inkml:context>
    <inkml:brush xml:id="br0">
      <inkml:brushProperty name="width" value="0.05" units="cm"/>
      <inkml:brushProperty name="height" value="0.05" units="cm"/>
    </inkml:brush>
  </inkml:definitions>
  <inkml:trace contextRef="#ctx0" brushRef="#br0">235 1 18076,'0'1'71,"0"-1"0,0 1 0,0 0 0,0 0 1,0 0-1,0-1 0,0 1 0,0 0 0,0 0 0,0 0 1,0-1-1,0 1 0,0 0 0,-1 0 0,1 0 0,0-1 1,-1 1-1,1 0 0,0 0 0,-1-1 0,1 1 0,-1 0 1,-2 4 122,-9 25 246,2 0 0,1 1 1,1 0-1,2 0 0,1 1 0,1-1 0,2 1 1,1 0-1,5 44 0,-1-42-282,2 0-1,1-1 1,2 1-1,2-1 1,0-1-1,3 0 1,0-1-1,30 50 1,-2-29-606,-66-82-56,0 1-1,-36-32 1,16 17 91,-1 0 40,23 22 311,0 0 1,2-2-1,-24-31 0,44 53 79,-1 0-1,1 0 1,0 0 0,-1-1 0,1 1 0,0 0-1,0 0 1,1-1 0,-1 1 0,0-1-1,1 1 1,0-1 0,-1 1 0,1-1 0,0 1-1,0-1 1,1-3 0,0 4 7,0 0 1,-1 1-1,1-1 1,0 0-1,0 1 1,1-1-1,-1 1 1,0-1-1,0 1 1,1 0-1,-1-1 1,1 1-1,-1 0 1,1 0-1,-1 0 1,1 0-1,3-1 1,6-2 98,0 1 0,0 0 0,0 1 0,1 0 0,20-1 1,164 2-4,-30 1-969,-105-7 612,-9-3-111</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3:06.167"/>
    </inkml:context>
    <inkml:brush xml:id="br0">
      <inkml:brushProperty name="width" value="0.05" units="cm"/>
      <inkml:brushProperty name="height" value="0.05" units="cm"/>
    </inkml:brush>
  </inkml:definitions>
  <inkml:trace contextRef="#ctx0" brushRef="#br0">26 587 15139,'-22'9'1466,"22"-9"-1448,0 0 1,0 0-1,0 0 1,0 0-1,-1 0 1,1 0 0,0 0-1,0 0 1,0 0-1,0 0 1,-1 0-1,1 0 1,0 0-1,0 0 1,0 1-1,0-1 1,0 0-1,-1 0 1,1 0-1,0 0 1,0 0-1,0 0 1,0 0-1,0 1 1,0-1-1,0 0 1,0 0-1,-1 0 1,1 0-1,0 0 1,0 1-1,0-1 1,0 0 0,0 0-1,0 0 1,0 0-1,0 1 1,0-1-1,0 0 1,0 0-1,0 0 1,0 0-1,0 1 1,0-1-1,0 0 1,0 0-1,0 0 1,0 0-1,1 1 1,-1-1-1,0 0 1,0 0-1,0 0 1,0 0-1,0 0 1,0 1-1,0-1 1,0 0 0,1 0-1,-1 0 1,0 0-1,0 0 1,12 3 620,52 3 1220,-1-4 1,120-10-1,-154 6-1632,846-110 1522,-13-77-2251,-20-62-4935,-825 244 5187,-7 4-16,0 0-1,-1-1 0,1 0 0,-1-1 1,15-9-1,-24 13 221,1 1 1,-1 0-1,0-1 0,1 1 1,-1 0-1,1-1 0,-1 1 1,0-1-1,0 1 0,1-1 1,-1 1-1,0-1 0,0 1 1,1-1-1,-1 1 1,0-1-1,0 1 0,0-1 1,0 1-1,0-1 0,0-1 1</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4:02.182"/>
    </inkml:context>
    <inkml:brush xml:id="br0">
      <inkml:brushProperty name="width" value="0.05" units="cm"/>
      <inkml:brushProperty name="height" value="0.05" units="cm"/>
    </inkml:brush>
  </inkml:definitions>
  <inkml:trace contextRef="#ctx0" brushRef="#br0">5536 722 11002,'-69'-4'374,"0"-3"0,0-3-1,1-4 1,-116-37 0,-76-55-556,-30-11 512,-108 11 280,71 21-563,132 25-50,51 13 55,-214-39 1,249 72-28,-1 4 1,0 5-1,0 5 1,0 5-1,1 4 0,0 6 1,0 4-1,2 5 1,-116 41-1,108-25-32,1 5-1,-127 70 0,193-88 12,1 2 0,2 3 1,1 1-1,1 2 0,2 2 0,2 2 1,-43 55-1,33-28 0,-43 81 0,-30 78-2,76-137 4,-21 48 30,5 3 0,7 2-1,-41 163 1,52-123 28,8 1 0,-14 216 0,21 457 17,-9 92-130,-72-113 178,22-204 262,36 3 85,48-334-281,47 407 0,-8-448-254,126 470 0,-131-627 6,4-2 0,5-1 0,4-2 0,5-2 0,3-2 0,4-3 0,89 111 0,78 41 10,15-14 35,-48-49 10,-121-111 8,187 169-20,-221-208-1,2-2-1,2-1 1,0-2-1,1-2 1,70 28 0,-79-39-3,0-2 0,0-1 0,1-1 0,0-2 0,0-1 0,1-1 0,-1-2 0,59-6 0,-53 0 1,-1-2 0,0-1 0,0-1 0,-1-3 0,-1 0 0,0-2 0,39-24 0,-5-4 0,-2-3 0,-2-3-1,-2-3 1,-3-2 0,-2-3-1,-3-2 1,68-95-1,18-53-3,184-366-1,57-254 51,-242 513 15,220-539 193,-52-20-62,-30-72-115,-58-13-69,-173 669-16,7-305 1,-47 357 17,-44-413 0,16 490-6,-8 0-1,-7 2 1,-6 2 0,-7 2 0,-7 2 0,-7 2-1,-6 4 1,-6 3 0,-6 3 0,-7 4-1,-142-168 1,181 247-30,-2 3 0,-3 2 1,-87-66-1,104 91 76,0 2 1,-2 2 0,-1 2 0,0 1 0,-2 2 0,-86-24 0,75 32-13,-1 2 0,1 3 0,-1 2 0,-57 4 0,-65 11 32</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4:13.422"/>
    </inkml:context>
    <inkml:brush xml:id="br0">
      <inkml:brushProperty name="width" value="0.05" units="cm"/>
      <inkml:brushProperty name="height" value="0.05" units="cm"/>
    </inkml:brush>
  </inkml:definitions>
  <inkml:trace contextRef="#ctx0" brushRef="#br0">978 1 15243,'-39'20'170,"1"3"-1,1 1 0,1 2 1,2 1-1,-36 36 1,-141 169-794,84-87 57,74-86 376,3 2 0,-51 81 0,77-101 222,1 0 1,2 2 0,2 0-1,2 2 1,-12 47 0,14-31 57,2 1 0,4 1 0,2 0 0,3 0 0,7 117 1,1-138-85,2-1 1,1 0-1,3-1 0,1 0 1,2 0-1,1-1 1,2-1-1,2 0 1,44 67-1,-23-53-43,1-1 0,3-3-1,2-1 1,2-2 0,2-2 0,1-3-1,3-2 1,1-2 0,1-2 0,2-3-1,1-2 1,92 31 0,-106-47 15,2-1 0,-1-3 0,1-1 1,1-3-1,-1-1 0,1-3 0,0-1 0,-1-3 1,1-2-1,-1-1 0,0-3 0,-1-2 0,0-1 1,-1-3-1,0-1 0,-1-3 0,-1-1 0,-1-2 1,-1-2-1,44-34 0,-40 22 21,-2-2 0,-2-1 0,-1-2 0,-3-2 0,-1-2 0,-2-1 0,-2-1 0,34-73 0,-38 63 32,-3 0-1,-3-2 0,-2-1 1,-2-1-1,-4 0 1,-2-1-1,5-87 0,-15 102 42,-2 0-1,-1 0 0,-3 0 0,-2 0 0,-2 0 0,-2 1 1,-2 1-1,-1 0 0,-3 1 0,-2 0 0,-2 2 0,-37-59 1,25 54 18,-2 2 1,-2 1 0,-1 2 0,-3 1 0,-1 3-1,-2 1 1,-1 2 0,-77-44 0,48 38-24,-2 3-1,-2 4 1,-1 2 0,-1 5 0,-95-20 0,88 29-75,-1 3 1,-145-5 0,175 20-27,0 2 0,0 3 0,0 2 1,1 3-1,-61 18 0,-42 27-21,-1 11-27</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4:37.313"/>
    </inkml:context>
    <inkml:brush xml:id="br0">
      <inkml:brushProperty name="width" value="0.05" units="cm"/>
      <inkml:brushProperty name="height" value="0.05" units="cm"/>
    </inkml:brush>
  </inkml:definitions>
  <inkml:trace contextRef="#ctx0" brushRef="#br0">1 1166 15787,'7'53'-1,"3"-1"-1,3 1 1,36 96-1,-41-128-3,2-1 0,0 0 0,1 0 0,1-2 0,1 1 0,1-1 0,0-1 0,2 0 0,0-2-1,0 1 1,1-2 0,21 13 0,-29-21 0,1 0 0,0-2-1,0 1 1,0-1 0,1 0-1,0-1 1,-1-1-1,1 1 1,0-2 0,0 0-1,19 0 1,-15-2 3,-1 0-1,1-2 1,-1 1 0,0-2 0,1 0-1,-2-1 1,1 0 0,14-8-1,-4-1 14,-1-1-1,0 0 0,0-2 0,-2-1 0,0-1 1,-1 0-1,-1-2 0,30-42 0,-27 29 9,-1-2 0,-2 0 0,-2-1 0,-1-1 0,-2-1 0,-2 0-1,-1 0 1,8-62 0,-8-2 34,-4 0-1,-7-121 1,-17-31-45,11 210-154,-2 0 0,-2 1 0,-25-69 0,28 95 102,-1 1 1,0 0-1,-1 1 1,-1 0-1,-1 0 1,0 1-1,-16-16 1,-15-7-104</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4:38.226"/>
    </inkml:context>
    <inkml:brush xml:id="br0">
      <inkml:brushProperty name="width" value="0.05" units="cm"/>
      <inkml:brushProperty name="height" value="0.05" units="cm"/>
    </inkml:brush>
  </inkml:definitions>
  <inkml:trace contextRef="#ctx0" brushRef="#br0">458 21 12355,'-3'-2'119,"0"-1"1,0 1 0,-1 0-1,1 0 1,-1 1 0,1-1 0,-1 1-1,0 0 1,0 0 0,0 0-1,1 0 1,-1 1 0,0-1-1,-5 1 1,-4 0 132,0 0 1,0 1-1,-13 3 0,16-2-141,0 1-1,1-1 1,-1 2-1,1-1 1,0 1-1,0 1 1,0 0-1,0 0 1,1 1-1,-11 8 1,8-3-50,1-1 1,0 2 0,0-1-1,1 1 1,0 1-1,-7 16 1,-3 10-36,3 0 1,1 2-1,-18 79 1,11-19-38,5 1 0,4 1-1,5 0 1,4 1 0,4 0 0,23 163 0,-22-257-9,8 35-45,-9-44 46,1 1 0,-1 0 0,1 0 0,0 0 0,-1-1 0,1 1 1,0 0-1,0-1 0,0 1 0,0-1 0,1 1 0,-1-1 0,0 0 1,0 1-1,1-1 0,-1 0 0,1 0 0,-1 0 0,3 1 1,-3-2 2,0 0 1,1 0 0,-1 0 0,0 0-1,0 0 1,0 0 0,0 0 0,0-1 0,0 1-1,0 0 1,0-1 0,0 1 0,1-1 0,-2 1-1,1-1 1,0 0 0,0 1 0,0-1 0,0 0-1,0 0 1,0 1 0,-1-1 0,1 0-1,0 0 1,0-2 0,18-29-76,-17 28 57,18-40-134</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4:39.118"/>
    </inkml:context>
    <inkml:brush xml:id="br0">
      <inkml:brushProperty name="width" value="0.05" units="cm"/>
      <inkml:brushProperty name="height" value="0.05" units="cm"/>
    </inkml:brush>
  </inkml:definitions>
  <inkml:trace contextRef="#ctx0" brushRef="#br0">276 354 11034,'-3'0'109,"0"1"0,0-1 0,0 1-1,0 0 1,0 0 0,0 0-1,0 0 1,1 0 0,-1 0 0,0 1-1,1-1 1,0 1 0,-1 0 0,-3 3-1,-29 35 605,19-15-552,0 0 1,2 1 0,0 0 0,-13 40 0,-28 116 135,38-108-216,3 0 0,3 0-1,4 1 1,3 0-1,3 0 1,14 118 0,-8-157-75,2 1 0,2-1 1,1-1-1,2 0 0,1 0 1,1-1-1,2-1 0,38 58 1,-42-75-11,0 0 0,2-1 0,0-1 0,0 0 0,1 0 0,1-2 0,29 19 0,-31-23-4,-1-1 0,2-1 0,-1-1 0,0 0 0,1 0 0,0-2 1,0 0-1,1 0 0,-1-2 0,0 0 0,17-1 0,-19 0 6,-1-2 0,1 0 0,-1 0 0,0-1 0,0-1 0,0 0-1,0 0 1,20-11 0,-17 5 31,0 0-1,0 0 0,-1-1 1,0-1-1,19-21 0,-11 5 54,0-1 0,-1-1 0,-2-1 0,-2 0 0,24-57 0,-23 42 11,-3-1 0,-2 0 0,-1 0 0,-3-2 0,5-72 1,-12 54-12,-2 0 0,-4 0 0,-17-95 0,0 55-100,-50-145 0,-59-90-514,126 334 483,-6-19-94,-2 1 0,0 1 0,-27-41-1,18 43-44</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4:48.320"/>
    </inkml:context>
    <inkml:brush xml:id="br0">
      <inkml:brushProperty name="width" value="0.05" units="cm"/>
      <inkml:brushProperty name="height" value="0.05" units="cm"/>
    </inkml:brush>
  </inkml:definitions>
  <inkml:trace contextRef="#ctx0" brushRef="#br0">466 5 13555,'-23'-2'537,"0"1"-1,0 0 1,0 2 0,-28 4 0,42-3-484,0 0 0,0 0 0,0 1 0,1 0 0,-1 1 0,1 0 0,0 0 0,0 0 0,1 1 0,-1 1 0,1-1 0,0 1 0,-11 13 0,3-1-40,2 1 1,0 1-1,1 0 0,1 0 0,1 1 1,-8 25-1,-36 136 45,53-177-58,-15 66-31,2 0 0,4 2 0,2-1 0,4 116 0,8-129 3,1 0 0,4-1 1,1 0-1,4 0 0,1-2 0,28 64 0,-30-89-42,2 0 0,1-1 0,21 29-1,-26-44 28,0-1 1,1 0-1,0-1 0,1-1 0,0 1 0,1-2 0,24 15 0,-32-22 30,0-1-1,0 0 1,0 0-1,1 0 1,-1-1-1,1 0 1,0 0-1,0-1 1,0 0-1,0 0 1,0-1-1,0 0 1,0 0-1,0 0 1,0-1-1,7-2 1,-5 1 11,0-2 0,0 1 0,0-1 0,-1 0 0,0-1 1,1 0-1,-2 0 0,1-1 0,-1 0 0,1 0 0,8-11 0,-1-1 31,-1 0 0,0-1 0,-2 0 0,0-1 0,-2-1 0,11-25 0,37-137 164,-32 74-111,-4 0-1,-5-1 0,-5-1 1,-6-219-1,-9 277-82,-18-92-1,15 120-6,0 1 0,-2 0 0,-1 0-1,0 1 1,-25-41 0,30 57-33,0 0-1,-1 1 1,0-1 0,0 1 0,0 0 0,-1 0-1,0 0 1,-1 1 0,1 0 0,-1 1 0,0-1-1,0 1 1,0 0 0,0 1 0,-1 0 0,0 0-1,0 0 1,1 1 0,-1 0 0,-1 1 0,1 0-1,0 0 1,0 1 0,0 0 0,0 0-1,-1 1 1,1 0 0,0 0 0,-9 4 0,-18 6-169</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4:53.961"/>
    </inkml:context>
    <inkml:brush xml:id="br0">
      <inkml:brushProperty name="width" value="0.05" units="cm"/>
      <inkml:brushProperty name="height" value="0.05" units="cm"/>
    </inkml:brush>
  </inkml:definitions>
  <inkml:trace contextRef="#ctx0" brushRef="#br0">538 15 11546,'-31'-6'568,"-1"2"-1,1 1 1,-1 2-1,0 1 1,-60 8-1,83-7-515,0 1 0,1 0 0,-1 0 0,1 1 0,0 1-1,-1-1 1,1 1 0,1 0 0,-1 1 0,1 0 0,0 0 0,0 1-1,-8 8 1,5-3-32,0 1 0,1 0 0,1 1-1,0 0 1,1 0 0,1 1 0,-6 15-1,-10 32-7,3 2-1,2-1 1,3 2-1,3 0 0,3 1 1,3-1-1,2 1 1,13 128-1,-5-158-10,1 0 0,2-1 0,1 0 0,2 0 0,23 48 0,-23-59-1,2 0 1,0-2-1,2 1 0,0-2 1,2 0-1,0-1 1,1 0-1,25 19 0,-21-21-13,1 0 0,1-1-1,1-2 1,0-1 0,0 0-1,1-2 1,1-1-1,0-1 1,45 8 0,-55-14 5,0-1 0,0-1 0,0-1 1,0 0-1,0-1 0,0-1 0,0 0 1,0-2-1,0 0 0,-1 0 0,1-2 1,-1 0-1,0-1 0,-1 0 0,0-1 1,0-1-1,14-12 0,-7 3 20,0-2 0,-2 0 1,0-1-1,-2-1 0,0-1 0,-1-1 0,17-34 1,-14 20 27,-2-1 1,-1 0 0,-3-2 0,14-56-1,-22 65-12,0 1 0,-2-1-1,-2 0 1,0 0-1,-3 0 1,0 0 0,-11-56-1,7 66-16,-1-1 0,-1 1 0,-1 0 0,0 1 0,-2 0 0,-1 0 1,0 1-1,-2 1 0,0 0 0,-1 0 0,-23-23 0,13 20 2,0 1 1,-1 2 0,-1 0-1,-1 2 1,-52-26-1,-154-48-883,223 88 772,8 2 66,0 0 1,-1 0-1,1 0 1,-1 0-1,1 0 1,0-1-1,0 1 1,0-1-1,0 1 1,-4-4-1,2-7-180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36.538"/>
    </inkml:context>
    <inkml:brush xml:id="br0">
      <inkml:brushProperty name="width" value="0.05" units="cm"/>
      <inkml:brushProperty name="height" value="0.05" units="cm"/>
    </inkml:brush>
  </inkml:definitions>
  <inkml:trace contextRef="#ctx0" brushRef="#br0">123 0 16876,'-75'100'4646,"43"-57"-3213,30-40-1366,0 1-1,1-1 1,-1 0 0,0 1 0,1-1 0,0 1 0,0-1 0,0 1 0,0-1-1,1 1 1,-1 6 0,1-9-76,1 0 0,-1 0 1,1 0-1,-1 0 0,1 0 0,0 0 0,-1 0 0,1 0 1,0 0-1,0 0 0,0 0 0,-1 0 0,1-1 0,0 1 1,0 0-1,0-1 0,0 1 0,0-1 0,1 1 0,-1-1 1,0 1-1,0-1 0,0 0 0,0 0 0,2 1 0,38 4-412,-30-4 295,-1 0 29,-1 1 0,0 0 0,0 0-1,0 1 1,0 1 0,0-1 0,-1 2 0,1-1 0,-1 1 0,8 6 0,-14-10 102,1 1 0,-1 0 0,0 0 0,0 0 0,0 1 0,0-1 0,0 0 0,-1 1 0,1-1-1,-1 1 1,1-1 0,-1 1 0,0 0 0,0 0 0,0-1 0,0 1 0,-1 0 0,1 0 0,-1 0 0,1 0-1,-1 0 1,0 0 0,-1 0 0,1 0 0,0 0 0,-1 0 0,1 0 0,-1-1 0,0 1 0,0 0 0,0 0-1,-1-1 1,1 1 0,0 0 0,-1-1 0,-2 3 0,-3 5 195,-1 0 1,0-1-1,-1 0 1,0 0-1,0-1 0,-1 0 1,0-1-1,0 0 0,-1-1 1,0 0-1,-20 8 1,29-13-229,0-1 0,1 1 0,-1-1 0,0 0 1,0 0-1,1 0 0,-1 1 0,0-2 0,1 1 0,-1 0 1,-3-1-1,4 1-15,0 0 0,1-1 0,-1 1-1,1 0 1,-1-1 0,0 1 0,1-1 0,-1 1 0,1-1 0,-1 1 0,1-1 0,-1 1 0,1-1 0,-1 1-1,1-1 1,0 1 0,-1-1 0,1 0 0,0 1 0,-1-2 0,1 0-24,0-1 1,0 1-1,0 0 1,0 0-1,0-1 1,0 1-1,1 0 1,-1 0-1,1 0 0,-1 0 1,1-1-1,0 1 1,0 0-1,0 0 1,0 0-1,2-2 1,12-17-482</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5:05.374"/>
    </inkml:context>
    <inkml:brush xml:id="br0">
      <inkml:brushProperty name="width" value="0.05" units="cm"/>
      <inkml:brushProperty name="height" value="0.05" units="cm"/>
    </inkml:brush>
  </inkml:definitions>
  <inkml:trace contextRef="#ctx0" brushRef="#br0">21528 413 13027,'-37'1'273,"-1"-2"1,-67-10-1,-75-25-534,6 0 9,40 19 208,-189 0 1,-141 27 492,327-5-326,-1474 68 56,1604-72-180,-1096 66 34,-5-54 147,-133-72-111,385 13-16,-576-4 185,-207-9 58,350 6-551,-1 33-40,880 23 288,-386-2 11,-1-27-37,-69-45-47,185 13 67,159 32 77,-1023 81 0,808 63 206,571-76-138,2 6 1,-214 95 0,184-53 26,-186 118-1,276-143 26,4 5-1,2 4 1,-110 109-1,181-157-109,2 1 1,1 1-1,1 2 1,1 0-1,1 1 0,-21 45 1,37-63-64,-1 0 0,2 0 0,0 1 0,1 0 0,0 0 0,1 0 1,0 0-1,1 20 0,2-22-24,0-1 1,1 0 0,0 0 0,1 0-1,0 0 1,1-1 0,0 1 0,1-1-1,0 0 1,0 0 0,13 17 0,2-3-25,0 0 1,2-2-1,1-1 1,0 0-1,2-2 1,0-1 0,1-1-1,45 23 1,-3-9-35,1-3 0,107 29 0,-27-19-42,260 30 0,162-22-97,-538-44 200,1910 144-418,-399-5 392,4-38 14,83-45 5,325 16-6,1342 40-466,-638-113 250,-2656-1 239,1265-12 44,-4-38 105,-769 7-125,-3-22-1,544-143 0,-447 52-55,-15-36 38,-564 188 1,130-58 100,-128 55-54,0-1-1,-1 0 1,1-1-1,-2 0 0,1 0 1,-1-2-1,-1 1 0,10-14 1,-17 21-20,-1-1 0,1 1-1,-1-1 1,0 0 0,0 0 0,-1 0 0,1 0-1,-1 0 1,0 0 0,0 0 0,0 0 0,0 0 0,-1-1-1,0 1 1,0 0 0,0-1 0,0 1 0,-1 0-1,1 0 1,-1-1 0,0 1 0,0 0 0,-1 0-1,1 0 1,-1 0 0,0 0 0,-4-5 0,-6-10 106,-1 0 1,-1 1-1,-1 0 1,-32-29-1,-78-56 133,104 86-258,-542-384 44,448 332-317,-4 4-1,-2 6 0,-2 5 0,-213-62 0,218 83-367,-208-62-182,181 46 449</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5:09.937"/>
    </inkml:context>
    <inkml:brush xml:id="br0">
      <inkml:brushProperty name="width" value="0.05" units="cm"/>
      <inkml:brushProperty name="height" value="0.05" units="cm"/>
    </inkml:brush>
  </inkml:definitions>
  <inkml:trace contextRef="#ctx0" brushRef="#br0">85 73 16460,'-1'1'187,"-1"0"3,0 1 0,0-1 1,0 0-1,0 0 0,0 0 0,0 0 1,0 0-1,-1 0 0,1-1 1,-5 2-1,18 6 2197,-1-5-2218,0-1 1,0 0-1,0-1 0,0 0 1,0-1-1,16-1 0,62-10 196,-69 8-250,173-33 451,56-9-250,-234 43-309,45-3 16,-56 5-21,1 0 0,-1 0 0,0 1 0,1-1 0,-1 1 0,0 0 1,0 0-1,0 0 0,1 0 0,-1 0 0,0 0 0,0 1 0,-1 0 1,5 2-1,-7-4 0,1 1 0,-1-1 0,1 1 0,-1-1 0,1 1 0,-1-1 0,1 1 0,-1 0 0,1-1 0,-1 1 0,1 0 0,-1-1 0,0 1 0,0 0 0,1-1 0,-1 1 0,0 0 0,0-1 0,0 1 0,0 0 0,1 0 0,-1-1 0,0 1 0,-1 0 0,1 0 0,0-1 0,0 1 0,0 0 0,0 0 0,0-1 0,-1 1 0,1 0 0,0-1 0,-1 1 0,1 0 1,-1-1-1,1 1 0,0-1 0,-1 1 0,1-1 0,-1 1 0,0-1 0,1 1 0,-1-1 0,1 1 0,-1-1 0,0 1 0,-4 2 12,0 0 0,0-1 1,0 0-1,0 0 0,-6 2 0,-29 5 48,0-2-1,-1-2 0,-68 1 1,49-4-29,-32 2 11,24-2 47,1 3 0,-118 22 1,177-24-79,-1-1 1,1 1-1,0 1 1,0-1-1,-13 9 1,20-11-15,-1-1 1,1 1-1,0 0 1,-1 0-1,1 0 1,0 0-1,0 0 1,0 0-1,0 0 1,0 1-1,0-1 1,0 0-1,0 0 1,0 1-1,0-1 0,1 1 1,-1-1-1,1 1 1,-1-1-1,1 1 1,-1-1-1,1 1 1,0-1-1,0 1 1,0-1-1,0 1 1,0 0-1,0-1 1,0 1-1,0-1 1,1 1-1,-1-1 1,1 1-1,-1-1 0,1 1 1,0-1-1,1 3 1,0-1-11,1 0 0,0 0 0,0-1 0,0 1-1,0-1 1,0 1 0,1-1 0,-1 0 0,1 0 0,0-1 0,-1 1 0,1-1 0,0 0 0,0 0 0,0 0 0,4 0-1,11 2-50,39 0 0,-49-2 47,58-2-155,98-13 0,65-24-268,-174 28 292,-36 7 68,-15 3 47,1 0 1,-1-1 0,1 0 0,-1 0 0,1-1 0,-1 0-1,0 1 1,1-2 0,-1 1 0,0-1 0,6-3 0,-11 5 28,0 1 1,0 0-1,0 0 1,1 0 0,-1 0-1,0 0 1,0 0 0,0-1-1,0 1 1,0 0 0,0 0-1,0 0 1,0 0-1,1-1 1,-1 1 0,0 0-1,0 0 1,0 0 0,0 0-1,0-1 1,0 1-1,0 0 1,0 0 0,0 0-1,0 0 1,0-1 0,0 1-1,0 0 1,0 0 0,0 0-1,0 0 1,-1-1-1,1 1 1,0 0 0,0 0-1,0 0 1,0 0 0,0-1-1,0 1 1,-1 0 0,-8-5 5,-19 1 75,27 4-74,-104-11 461,-1 6 1,-179 12 0,278-6-499,-35 5 47,41-5-61,-1-1 0,1 0 0,0 1 0,-1-1 1,1 1-1,-1-1 0,1 1 0,0 0 1,-1 0-1,1 0 0,0-1 0,0 1 1,0 0-1,0 1 0,0-1 0,0 0 0,0 0 1,0 0-1,0 1 0,0-1 0,0 2 1,1-3 17,-1 0 0,1 1 0,0-1 0,0 0 0,0 0 0,0 1 0,0-1 0,0 0 0,0 0 0,0 1 0,0-1 0,0 0 0,0 0 0,0 1 0,0-1 0,0 0 0,0 1 0,0-1 1,0 0-1,0 0 0,0 1 0,0-1 0,0 0 0,1 0 0,-1 1 0,0-1 0,0 0 0,0 0 0,0 0 0,0 1 0,1-1 0,-1 0 0,0 0 0,0 0 0,1 1 0,11-2-325,15-13-6,9-11-170</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5:11.668"/>
    </inkml:context>
    <inkml:brush xml:id="br0">
      <inkml:brushProperty name="width" value="0.05" units="cm"/>
      <inkml:brushProperty name="height" value="0.05" units="cm"/>
    </inkml:brush>
  </inkml:definitions>
  <inkml:trace contextRef="#ctx0" brushRef="#br0">98 48 15347,'-1'-4'212,"0"-1"-1,-1 0 1,1 1-1,-1-1 1,0 1-1,0-1 1,-4-5-1,6 10-190,-1-1 0,1 1 0,0 0 0,0-1 0,-1 1 0,1 0 0,0-1 0,-1 1 0,1 0 0,0 0 0,-1-1 0,1 1-1,-1 0 1,1 0 0,0 0 0,-1-1 0,1 1 0,-1 0 0,1 0 0,0 0 0,-1 0 0,1 0 0,-1 0 0,1 0 0,-1 0-1,1 0 1,0 0 0,-1 0 0,1 0 0,-1 0 0,1 0 0,-1 1 0,0 0 28,-1 0 0,1 0-1,0 1 1,0-1 0,0 1 0,0-1 0,0 1-1,0-1 1,0 1 0,1-1 0,-1 1 0,1 0-1,-1 2 1,-14 51 306,3 0-1,-5 67 0,15-107-315,-6 72 204,8-76-168,0 0 1,0 0-1,1 0 1,1 0-1,5 19 1,-7-28-47,0-1 0,1 1 0,-1-1 1,1 0-1,-1 1 0,1-1 0,0 0 0,0 1 0,-1-1 1,1 0-1,0 0 0,0 1 0,0-1 0,0 0 0,0 0 0,0 0 1,1 0-1,-1-1 0,0 1 0,0 0 0,1 0 0,-1-1 0,0 1 1,1-1-1,-1 1 0,1-1 0,1 1 0,0-2 29,-1 1 0,1 0-1,-1-1 1,1 0 0,-1 1-1,0-1 1,1 0 0,-1 0-1,0-1 1,0 1 0,1 0-1,-1-1 1,0 1 0,-1-1-1,4-3 1,16-18 373,-1-1-1,-2 0 1,-1-2 0,22-40-1,-21 33-357,2 1 0,31-40-1,-49 71-166,-1-1-1,0 0 1,1 0-1,-1 1 1,1-1-1,-1 1 0,1-1 1,0 1-1,0 0 1,-1 0-1,1 0 1,0 0-1,0 0 1,0 0-1,0 0 1,0 1-1,3-2 1,-6 11-301,-2-2 23</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5:12.066"/>
    </inkml:context>
    <inkml:brush xml:id="br0">
      <inkml:brushProperty name="width" value="0.05" units="cm"/>
      <inkml:brushProperty name="height" value="0.05" units="cm"/>
    </inkml:brush>
  </inkml:definitions>
  <inkml:trace contextRef="#ctx0" brushRef="#br0">2 381 14723,'-2'24'1480,"2"2"-1071,3-3-185,4 0 568,3-3-368,3-2-184,3-3-536,1-4 1136,1-11-816,-3-7-16,0-12-8</inkml:trace>
  <inkml:trace contextRef="#ctx0" brushRef="#br0" timeOffset="1">247 1 15355,'1'23'1137,"-1"7"-905,0 4-88,3 8 288,3 2-120,3 6-96,1-1-48,0-3-64,1-3-48,-1-9-232,2-5-168,-2-15-1097,1-6 1265,1-13-184,-4-5-120</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5:12.549"/>
    </inkml:context>
    <inkml:brush xml:id="br0">
      <inkml:brushProperty name="width" value="0.05" units="cm"/>
      <inkml:brushProperty name="height" value="0.05" units="cm"/>
    </inkml:brush>
  </inkml:definitions>
  <inkml:trace contextRef="#ctx0" brushRef="#br0">1 156 13331,'3'3'131,"-1"0"-1,1 0 1,0 0 0,1 0-1,-1-1 1,0 1 0,1-1-1,0 0 1,-1 0-1,1 0 1,0 0 0,0-1-1,0 1 1,0-1 0,0 0-1,0-1 1,5 1 0,-3 0-28,0-1 1,0-1-1,0 1 1,0-1-1,0 0 0,0 0 1,0-1-1,-1 0 1,1 0-1,-1 0 1,9-5-1,-9 4-7,0 0 1,0-1-1,0 0 1,-1 0-1,1 0 0,-1 0 1,0-1-1,0 1 1,0-1-1,-1 0 1,4-7-1,-5 8 27,0 0 1,0 0-1,-1 0 1,0 0-1,0 0 1,0-1-1,0 1 1,-1 0-1,0-1 1,1 1-1,-2 0 1,1-1-1,0 1 1,-1 0-1,0 0 1,-2-8-1,2 10-73,1 0-1,-1 0 0,1 0 0,-1 0 0,0 1 1,0-1-1,0 0 0,0 0 0,0 1 1,0-1-1,0 1 0,0-1 0,-1 1 0,1-1 1,-1 1-1,1 0 0,-1 0 0,1 0 1,-1 0-1,0 0 0,1 0 0,-1 0 1,0 0-1,0 1 0,0-1 0,0 1 0,0-1 1,0 1-1,0 0 0,0-1 0,1 1 1,-1 0-1,0 1 0,0-1 0,0 0 0,0 0 1,0 1-1,0-1 0,0 1 0,-3 1 1,-1 1-3,1 0 1,-1 0-1,1 1 1,-1-1 0,1 1-1,1 0 1,-1 1 0,0-1-1,1 1 1,0 0 0,-5 7-1,4-3-37,0 1-1,1-1 0,0 1 1,0 0-1,1 0 1,0 0-1,1 1 1,0-1-1,0 1 0,1-1 1,1 1-1,0-1 1,0 1-1,1 0 0,0-1 1,6 20-1,-7-28-8,1 0-1,-1 0 1,1 0 0,0 1-1,0-1 1,0 0-1,0 0 1,0 0 0,1-1-1,-1 1 1,1 0-1,-1 0 1,1-1 0,-1 1-1,1-1 1,0 1-1,0-1 1,0 0 0,0 0-1,0 0 1,0 0-1,0 0 1,0 0 0,0 0-1,0-1 1,1 1-1,-1-1 1,0 1 0,0-1-1,1 0 1,-1 0-1,0 0 1,1 0-1,-1-1 1,0 1 0,0-1-1,0 1 1,1-1-1,-1 0 1,0 1 0,4-3-1,4-3 5,0 0 0,0 0 0,0-1 0,-1 0 0,0-1 0,14-14 0,33-43 86,-55 64-91,-1 1 0,0 0 0,1-1 1,-1 1-1,1-1 0,-1 1 0,0-1 0,1 1 0,-1 0 1,1 0-1,-1-1 0,1 1 0,-1 0 0,1 0 0,0-1 1,-1 1-1,1 0 0,-1 0 0,1 0 0,-1 0 1,1 0-1,0 0 0,-1 0 0,1 0 0,-1 0 0,1 0 1,-1 0-1,1 0 0,-1 0 0,1 0 0,0 1 0,-1-1 1,1 0-1,-1 0 0,1 1 0,-1-1 0,1 0 0,-1 1 1,0-1-1,1 0 0,-1 1 0,1-1 0,-1 1 0,0-1 1,1 1-1,-1-1 0,0 1 0,1-1 0,-1 1 0,0-1 1,0 1-1,0-1 0,1 2 0,8 36-14,-7-27 15,0-1-2,1 3 1,0 0 0,1 0 0,0 0 0,1 0 0,10 19 0,-14-30 3,0 0 0,1 0-1,-1 0 1,1 0 0,0 0-1,-1 0 1,1-1 0,0 1-1,0 0 1,0-1 0,1 0-1,-1 1 1,0-1 0,0 0-1,1 0 1,-1 0-1,0 0 1,1-1 0,-1 1-1,1-1 1,-1 1 0,1-1-1,-1 0 1,1 0 0,0 0-1,-1 0 1,1-1 0,-1 1-1,1-1 1,-1 1-1,0-1 1,1 0 0,-1 0-1,0 0 1,1 0 0,2-3-1,4-1-122,0 0-1,0-1 1,-1 0-1,1 0 0,-1-1 1,-1 0-1,0 0 1,0-1-1,0 0 0,8-14 1,-10 15-25,-1 0 1,-1-1-1,1 1 1,-1-1 0,-1 0-1,1 0 1,-1 0-1,-1-1 1,1 1-1,-1 0 1,-1-1-1,0 1 1,-1-15 0,-10-29-510</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5:12.947"/>
    </inkml:context>
    <inkml:brush xml:id="br0">
      <inkml:brushProperty name="width" value="0.05" units="cm"/>
      <inkml:brushProperty name="height" value="0.05" units="cm"/>
    </inkml:brush>
  </inkml:definitions>
  <inkml:trace contextRef="#ctx0" brushRef="#br0">26 1 14947,'-12'30'1224,"5"-6"-935,0-1-129,7-7 328,4-2-368,6-11-312,3-3 224,3-9-144,1-2-96</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5:13.421"/>
    </inkml:context>
    <inkml:brush xml:id="br0">
      <inkml:brushProperty name="width" value="0.05" units="cm"/>
      <inkml:brushProperty name="height" value="0.05" units="cm"/>
    </inkml:brush>
  </inkml:definitions>
  <inkml:trace contextRef="#ctx0" brushRef="#br0">23 179 15515,'-5'13'466,"1"-1"-1,0 0 1,1 1-1,-3 22 1,5-31-407,1 0-1,0 0 1,0 0 0,1 1-1,-1-1 1,1 0 0,0 0-1,2 6 1,-3-9-37,1 1 0,0 0-1,0 0 1,0-1 0,0 1 0,0-1-1,0 1 1,1-1 0,-1 1-1,1-1 1,-1 0 0,1 1 0,-1-1-1,1 0 1,0 0 0,-1 0 0,1 0-1,3 1 1,-3-2 0,1 1 0,0-1 0,0 0 0,-1 0 1,1 0-1,0 0 0,0 0 0,-1 0 0,1-1 0,0 1 0,-1-1 0,1 0 0,0 0 0,-1 0 1,1 0-1,-1 0 0,1 0 0,-1-1 0,0 1 0,0-1 0,1 0 0,-1 0 0,0 0 0,2-3 1,3-3 105,-1 1-1,0-1 1,-1 0 0,0 0 0,8-18 0,-6 9 138,-1-1-1,-1 1 0,-1-1 0,0-1 1,-1 1-1,-1 0 0,-1-1 0,0 1 1,-5-34-1,4 49-208,0 1 0,-1-1 1,1 1-1,-1-1 0,0 1 0,0 0 1,0 0-1,0-1 0,0 1 0,-3-4 0,4 6-48,0 0 0,0 0 0,-1 0-1,1-1 1,0 1 0,0 0 0,0 0-1,0 0 1,-1 0 0,1 0 0,0 0-1,0 0 1,0-1 0,-1 1 0,1 0-1,0 0 1,0 0 0,-1 0 0,1 0-1,0 0 1,0 0 0,0 0 0,-1 0-1,1 0 1,0 0 0,0 1 0,-1-1-1,1 0 1,0 0 0,0 0 0,0 0-1,-1 0 1,1 0 0,0 0 0,0 0-1,0 1 1,-1-1 0,-6 16 106,4-2-80,1 0 0,0 1 0,1-1 0,1 21 0,0-27-33,1-1-1,0 1 1,0 0 0,1-1 0,-1 1 0,2-1 0,-1 0 0,1 1 0,7 11 0,-10-18-3,1 1 0,0-1 1,1 0-1,-1 1 0,0-1 0,0 0 1,0 0-1,1 0 0,-1 0 0,0 0 1,1 0-1,-1 0 0,1-1 0,-1 1 1,1-1-1,0 1 0,-1-1 0,1 1 0,3-1 1,-2 0-6,0 0-1,0 0 1,0 0 0,0-1 0,0 0 0,-1 0 0,1 1-1,0-2 1,0 1 0,3-2 0,6-4-98,0-1 1,-1 0-1,18-18 1,-23 20 9,-6 6 93,25-18-423,-24 18 411,-1-1 0,1 1-1,0 0 1,-1 0 0,1-1 0,-1 1 0,1 0-1,0 0 1,-1 0 0,1 0 0,0 0-1,-1 0 1,1 0 0,0 0 0,-1 0-1,1 1 1,0-1 0,-1 0 0,1 0 0,-1 1-1,1-1 1,0 0 0,-1 0 0,1 1-1,-1-1 1,1 1 0,-1-1 0,1 0-1,-1 1 1,1-1 0,-1 1 0,0-1 0,1 1-1,-1 0 1,0-1 0,1 1 0,-1-1-1,0 1 1,0 0 0,1-1 0,-1 1 0,0-1-1,0 1 1,0 1 0,5 18-151,-1 1 1,1 26-1,-3-26 153,1 0 0,8 31 0,-9-45 20,0 0 1,0-1-1,1 0 1,0 1-1,1-1 1,0 0 0,-1-1-1,2 1 1,-1-1-1,1 0 1,10 9-1,3 0 55,40 21 0,-39-25-45,-1 1 1,29 23-1,-33-21-15,-1 0 1,0 1 0,-1 0 0,-1 1-1,0 1 1,-1 0 0,0 0-1,11 27 1,-17-32 59,1 1 0,-2 0 0,1 0 0,-1 0 0,-1 0 0,-1 1 0,1-1 0,-2 0 0,0 1 0,0-1 0,-1 1 1,-1-1-1,-5 24 0,5-31 5,0 0 0,0 0 0,0-1 0,0 1 0,-1-1 1,1 1-1,-1-1 0,0 0 0,-1 0 0,1 0 0,-1 0 1,0-1-1,0 1 0,0-1 0,0 0 0,-6 3 0,6-4-31,1-1 0,-1 0 0,1 0 0,-1 0-1,0 0 1,1-1 0,-1 1 0,0-1 0,0 0-1,1 0 1,-1 0 0,0-1 0,0 1 0,1-1-1,-1 0 1,1 0 0,-1 0 0,0 0 0,1-1 0,0 0-1,-1 1 1,1-1 0,-4-4 0,-4-2-7,1-1-1,0-1 1,0 0 0,1 0 0,0-1 0,1 0-1,0-1 1,1 0 0,-7-14 0,4 2-27,0 0 1,1 0-1,1-1 1,-4-26-1,9 34-2,0 0 0,2 0 0,0 0 0,0-1 0,2 1 0,4-30 0,-3 38-29,1-1 0,-1 1-1,1-1 1,1 1 0,0 0-1,0 1 1,1-1 0,0 1 0,0 0-1,1 0 1,0 0 0,1 1 0,9-9-1,0 3-331,0 2 1,1 0-1,1 1 0,31-13 0,-22 11 59,27-17 1,-3-10-224</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37.016"/>
    </inkml:context>
    <inkml:brush xml:id="br0">
      <inkml:brushProperty name="width" value="0.05" units="cm"/>
      <inkml:brushProperty name="height" value="0.05" units="cm"/>
    </inkml:brush>
  </inkml:definitions>
  <inkml:trace contextRef="#ctx0" brushRef="#br0">100 184 16059,'-10'12'1045,"10"-12"-1028,0 0-1,0 1 0,0-1 1,0 0-1,1 0 0,-1 0 1,0 0-1,0 0 0,0 0 1,0 1-1,0-1 0,0 0 1,0 0-1,0 0 0,0 0 1,0 0-1,1 0 0,-1 0 1,0 0-1,0 0 0,0 1 1,0-1-1,0 0 0,0 0 1,0 0-1,1 0 0,-1 0 1,0 0-1,0 0 0,0 0 1,0 0-1,0 0 0,1 0 1,-1 0-1,0 0 0,0 0 1,0 0-1,0 0 0,0 0 1,0 0-1,1 0 0,-1 0 1,0 0-1,0-1 0,0 1 1,0 0-1,1 0 0,2-1 73,0 0-1,0 0 1,0-1-1,1 0 1,-1 1-1,-1-1 1,4-2-1,2-3-15,0 0 1,-1-1-1,0 0 1,0 0-1,-1 0 1,8-15-1,-11 18-22,0-1-1,0 1 0,-1-1 1,0 0-1,0 0 1,-1 0-1,1 0 0,-1 0 1,-1 0-1,1 0 1,-1 0-1,-1-9 1,1 14-36,1 0 1,-1 0 0,-1 0 0,1 0 0,0-1 0,0 1 0,0 0 0,-1 0 0,1 0 0,0 0-1,-1 0 1,1 0 0,-1 0 0,0 0 0,1 0 0,-1 0 0,0 0 0,1 0 0,-1 0 0,0 0 0,0 0-1,0 1 1,0-1 0,0 0 0,0 1 0,0-1 0,0 1 0,0-1 0,0 1 0,0-1 0,0 1-1,0 0 1,0-1 0,-1 1 0,1 0 0,0 0 0,0 0 0,0 0 0,0 0 0,-1 0 0,1 0 0,0 0-1,0 1 1,0-1 0,0 0 0,0 1 0,0-1 0,-2 2 0,-3 0 50,0 2 1,0-1 0,0 1-1,0 0 1,1 0 0,-10 9-1,2 0-4,1 0 1,1 0-1,0 1 0,1 1 1,1 0-1,0 0 0,1 1 0,1 0 1,-10 30-1,17-44-55,-1-1 1,1 1-1,0-1 1,-1 1-1,1 0 1,0-1-1,0 1 1,0-1-1,0 1 0,0 0 1,1-1-1,-1 1 1,0-1-1,1 1 1,-1-1-1,1 1 1,0-1-1,-1 1 0,2 1 1,-1-2 0,0 0 1,0 0-1,1 0 1,-1-1-1,0 1 1,0 0-1,0-1 1,1 1-1,-1 0 1,0-1-1,1 0 1,-1 1-1,1-1 0,-1 0 1,0 0-1,1 1 1,1-1-1,5-1 25,-1 0 1,1 0-1,-1 0 0,1-1 0,-1 0 0,11-5 0,13-7 157,-1-2-1,39-27 0,17-9 286,-85 51-461,1 0 0,-1 1 0,1-1 0,0 0 0,-1 1-1,1-1 1,0 1 0,0-1 0,-1 1 0,1 0 0,0-1-1,0 1 1,0 0 0,-1 1 0,3-1 0,-3 0-8,0 1 0,0-1 0,0 1 0,-1-1 0,1 1 1,0 0-1,0-1 0,-1 1 0,1 0 0,0 0 0,-1-1 0,1 1 1,-1 0-1,1 0 0,-1 0 0,1 0 0,-1 0 0,1 0 0,-1 0 1,0 0-1,0 0 0,1 0 0,-1 0 0,0 0 0,0 0 0,0 0 1,0 1-1,-1 19 31,1-11-13,0-1 0,0 1 0,1 0 0,3 15 0,-4-24-18,1 1 1,-1 0 0,1-1-1,-1 1 1,1 0 0,0-1-1,0 1 1,0-1-1,0 1 1,0-1 0,0 1-1,0-1 1,0 0 0,0 1-1,1-1 1,-1 0 0,1 0-1,-1 0 1,1 0-1,-1 0 1,1 0 0,-1-1-1,1 1 1,0 0 0,-1-1-1,1 0 1,0 1 0,0-1-1,-1 0 1,5 0-1,0 0 7,-1 0-1,1-1 0,0 0 0,0 0 0,-1-1 0,1 0 0,0 0 0,-1 0 1,7-4-1,46-33 85,-47 30-135,1 1 1,0 0-1,23-11 0,-34 19 30,-1 0-1,1 0 0,-1 0 0,1 0 0,-1 0 0,1 0 0,-1 0 0,0 1 0,1-1 0,-1 0 0,1 0 0,-1 0 1,1 0-1,-1 1 0,0-1 0,1 0 0,-1 0 0,0 1 0,1-1 0,-1 0 0,0 1 0,1-1 0,-1 0 0,0 1 0,0-1 1,1 1-1,-1-1 0,0 0 0,0 1 0,0-1 0,0 1 0,1-1 0,-1 0 0,0 1 0,0-1 0,0 1 0,0-1 1,0 1-1,0-1 0,0 1 0,0-1 0,-1 1 0,2 25-529,-1-22 306,0-4 171,0 1-1,0 0 1,0 0 0,0 0 0,0 0 0,0-1-1,0 1 1,0 0 0,1 0 0,-1 0 0,0-1-1,0 1 1,1 0 0,-1 0 0,0-1-1,1 1 1,-1 0 0,1-1 0,-1 1 0,1 0-1,-1-1 1,1 1 0,0-1 0,-1 1 0,1-1-1,0 1 1,0 0 0,1-1-16,-1 0-1,1 1 1,-1-1 0,1 0 0,-1 0-1,1 0 1,0 0 0,-1 0 0,1-1-1,-1 1 1,1 0 0,-1-1 0,3 0 0,3-2-95,0-1 1,0 1-1,-1-1 1,1 0 0,6-7-1,21-21-561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37.435"/>
    </inkml:context>
    <inkml:brush xml:id="br0">
      <inkml:brushProperty name="width" value="0.05" units="cm"/>
      <inkml:brushProperty name="height" value="0.05" units="cm"/>
    </inkml:brush>
  </inkml:definitions>
  <inkml:trace contextRef="#ctx0" brushRef="#br0">155 89 12299,'3'-12'467,"4"-29"520,-6 38-912,-1 1 0,0 0 0,0 0 1,0 0-1,0 0 0,0 0 0,0-1 0,-1 1 0,1 0 1,-1 0-1,1 0 0,-1 0 0,0 0 0,-1-3 1,2 5-47,-1 0 1,1 0 0,0 0 0,0 0-1,-1 0 1,1-1 0,0 1 0,0 0 0,-1 0-1,1 0 1,0 0 0,-1 0 0,1 0-1,0 0 1,0 0 0,-1 0 0,1 0 0,0 0-1,-1 0 1,1 0 0,0 1 0,0-1-1,-1 0 1,1 0 0,0 0 0,0 0 0,-1 0-1,1 0 1,0 1 0,0-1 0,0 0-1,-1 0 1,1 0 0,0 1 0,0-1 0,0 0-1,0 0 1,-1 1 0,1-1 0,0 0-1,0 0 1,0 1 0,0-1 0,0 1 0,-8 14 690,-4 16 53,1-1 1,2 2-1,-11 60 1,18-75-621,0 1 0,1 0 0,1-1 0,0 1 0,2 0 0,0 0 0,1-1 0,9 33 1,-8-39-215,1-2 1,-1 1 0,9 11 0,-11-18-90,-1 0 0,1 0 1,0-1-1,0 1 0,1-1 1,-1 0-1,0 1 0,1-1 1,-1 0-1,1 0 0,0-1 1,0 1-1,0-1 0,6 3 1,-9-4 97,0 0 0,0 0 0,0 0 1,1 0-1,-1 0 0,0 0 0,0 0 1,0 0-1,0 0 0,1 0 0,-1 0 1,0 0-1,0 0 0,0 0 0,1 0 0,-1 0 1,0 0-1,0 0 0,0 0 0,0 0 1,0 0-1,1 0 0,-1-1 0,0 1 1,0 0-1,0 0 0,0 0 0,0 0 1,1 0-1,-1-1 0,0 1 0,0 0 0,0 0 1,0 0-1,0 0 0,0-1 0,0 1 1,0 0-1,0 0 0,0 0 0,0 0 1,0-1-1,0 1 0,0 0 0,0 0 1,0 0-1,0-1 0,0 1 0,0 0 1,0 0-1,0 0 0,0 0 0,0-1 0,0 1 1,0 0-1,0 0 0,-1 0 0,1 0 1,0-1-1,0 1 0,0 0 0,-8-15-2309,7 13 2096,-18-29-640,-2 0 1,-26-30-1,26 37 4047,-27-23 0,37 41 81,20 15-1250,-1-4-1889,1-1 0,0 0 1,0 0-1,0 0 1,0-2-1,0 1 0,16 2 1,-8-3-28,-1-1 0,0 0 0,30-2 0,-33-1-28,0-1 0,0 1 0,0-2 0,23-10 0,9-7-57</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37.839"/>
    </inkml:context>
    <inkml:brush xml:id="br0">
      <inkml:brushProperty name="width" value="0.05" units="cm"/>
      <inkml:brushProperty name="height" value="0.05" units="cm"/>
    </inkml:brush>
  </inkml:definitions>
  <inkml:trace contextRef="#ctx0" brushRef="#br0">126 1 15099,'-13'12'748,"-51"57"1933,58-62-2384,0 1-1,0 0 1,1 0 0,0 1 0,0 0-1,1 0 1,-3 10 0,6-17-274,0-1-1,1 1 1,-1 0 0,1 0 0,-1 0 0,1-1 0,0 1 0,0 0-1,-1 0 1,2 0 0,-1 0 0,0-1 0,0 1 0,0 0 0,1 0-1,-1 0 1,1-1 0,0 1 0,-1 0 0,1-1 0,0 1-1,0 0 1,0-1 0,0 1 0,0-1 0,0 1 0,1-1 0,-1 0-1,0 0 1,1 1 0,-1-1 0,1 0 0,-1 0 0,1 0-1,0 0 1,-1-1 0,1 1 0,0 0 0,0-1 0,-1 1 0,1-1-1,0 0 1,0 0 0,2 1 0,29 3-32,-22-3-57,1 1 0,-1 0 0,1 1 0,13 5 0,-21-6 33,0-1 1,0 1 0,-1 1 0,1-1 0,-1 0 0,0 1 0,0 0 0,0-1 0,0 1 0,0 0 0,-1 1 0,1-1 0,-1 0 0,0 1 0,0 0 0,3 5 0,-2 0-5,0 1-1,-1 0 1,0 0 0,0 0-1,-1 0 1,-1 0 0,1 0-1,-1 0 1,-2 12 0,-3 12 183,-11 43-1,8-45 45,3-5 249,-2-1 1,-1 0 0,-21 49 0,28-74-398,1 0 1,-1 0-1,0 1 1,1-1 0,-1 0-1,0 0 1,0 0-1,0 0 1,0 1-1,0-1 1,0-1-1,0 1 1,0 0-1,0 0 1,-1 0-1,1-1 1,0 1-1,0 0 1,-1-1-1,1 1 1,0-1 0,-1 0-1,-1 1 1,1-1-8,1-1 1,-1 1 0,1-1 0,-1 1 0,0-1 0,1 1 0,-1-1 0,1 0 0,0 0 0,-1 0 0,1 0 0,0 0-1,-1 0 1,1 0 0,0 0 0,0-1 0,0 1 0,0 0 0,-2-4 0,-8-13-113,1-2 1,0 1-1,1-2 1,1 1-1,1-1 1,1 0-1,1-1 0,1 1 1,0-1-1,2 0 1,0-26-1,2 44 6,0-1 1,1 0-1,-1 1 1,1-1-1,0 1 1,0-1-1,1 1 0,-1-1 1,1 1-1,0 0 1,0 0-1,0 0 0,0 0 1,5-6-1,6-3-422</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38.633"/>
    </inkml:context>
    <inkml:brush xml:id="br0">
      <inkml:brushProperty name="width" value="0.05" units="cm"/>
      <inkml:brushProperty name="height" value="0.05" units="cm"/>
    </inkml:brush>
  </inkml:definitions>
  <inkml:trace contextRef="#ctx0" brushRef="#br0">17 14 11274,'-5'0'1097,"1"0"-809,3 0-136,-1 0 632,1 1 296,-2 1-944,4-5 1256,1 3-1199,2-7 87,3 1 48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31:38.230"/>
    </inkml:context>
    <inkml:brush xml:id="br0">
      <inkml:brushProperty name="width" value="0.05" units="cm"/>
      <inkml:brushProperty name="height" value="0.05" units="cm"/>
    </inkml:brush>
  </inkml:definitions>
  <inkml:trace contextRef="#ctx0" brushRef="#br0">1171 528 12091,'25'-43'591,"63"-118"561,-78 140-836,-1-1 1,-1 0-1,-1-1 0,-1 0 0,5-36 0,-11 51-183,1 0-1,-1-1 0,0 1 0,-1 0 0,0 0 0,0 0 0,-1 0 1,0 0-1,-4-10 0,5 14-75,-1 0 1,0 1 0,0-1-1,-1 0 1,1 1 0,-1 0-1,1-1 1,-1 1-1,0 0 1,-1 0 0,1 1-1,0-1 1,-1 1 0,1-1-1,-1 1 1,0 0-1,0 1 1,0-1 0,-5-1-1,0 1-6,0 1 0,0 0-1,0 0 1,0 1-1,0 0 1,0 1 0,0 0-1,0 0 1,0 1 0,0 0-1,0 1 1,-15 6 0,-11 7-8,-57 35 1,72-38-30,-42 25-16,2 4 0,1 2-1,-103 102 1,62-42-5,4 4-1,-97 144 1,157-199-3,3 2 1,2 1 0,3 2-1,2 1 1,3 1-1,3 0 1,-19 90 0,35-125-9,1 0 0,0 1 0,2-1-1,1 1 1,1 0 0,2-1 0,0 0 0,1 1 0,11 34 0,-11-48-2,1 0 0,0-1 0,0 1 0,1-1 1,1 0-1,0 0 0,0-1 0,1 0 0,0 0 0,1-1 0,0 0 0,0-1 0,1 0 0,0 0 0,1-1 0,-1 0 1,1-1-1,1 0 0,-1-1 0,21 7 0,-15-7-9,1-1 1,0-1-1,0 0 1,1-2 0,-1 0-1,0-1 1,1 0-1,23-5 1,-18 1 2,0-2 0,0-1 0,0-1 0,-1-1 0,33-17 0,-4-4 22,-2-4 0,0-1 0,-3-2 0,56-57 0,-37 30 58,-4-3 0,-3-3 0,-2-2 0,-4-3 0,-4-2 0,-2-2 0,60-141 0,-94 187-41,-1-1 0,-1 0 0,-2-1 0,-2 0 0,-1-1 0,2-46 0,-8 68-18,-1 0-1,0 1 1,-1-1-1,0 0 1,-1 1 0,0-1-1,-1 1 1,-9-18 0,9 22-7,-1 0 0,0 1 0,-1 0 0,0 0 0,0 0 0,-1 1 0,0 0 0,0 0 0,-1 1 0,0 0 0,0 0 0,-17-9 0,11 9-53,1 0 0,-1 2 0,-1-1 0,1 2 0,0 0 1,-1 0-1,0 2 0,1 0 0,-1 0 0,0 2 0,1-1 0,-1 2 1,0 0-1,1 1 0,-1 0 0,1 1 0,0 1 0,0 0 1,1 1-1,-13 8 0,-18 14-188</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40.025"/>
    </inkml:context>
    <inkml:brush xml:id="br0">
      <inkml:brushProperty name="width" value="0.05" units="cm"/>
      <inkml:brushProperty name="height" value="0.05" units="cm"/>
    </inkml:brush>
  </inkml:definitions>
  <inkml:trace contextRef="#ctx0" brushRef="#br0">26 308 12283,'0'1'65,"0"-1"1,0 0-1,-1 0 1,1 1-1,0-1 1,0 0-1,0 0 1,0 1-1,0-1 0,0 0 1,0 0-1,0 1 1,0-1-1,0 0 1,0 0-1,0 1 1,0-1-1,0 0 1,0 0-1,0 1 1,0-1-1,0 0 1,0 0-1,1 1 1,-1-1-1,0 0 1,0 0-1,0 0 1,0 1-1,0-1 1,1 0-1,-1 0 1,0 0-1,0 1 1,0-1-1,1 0 1,-1 0-1,0 0 1,0 0-1,1 0 1,11-4 1768,14-16 88,-5 0-1067,0-1 0,30-40 0,-42 49-643,-1 0-1,0-1 1,-1 0 0,0 0-1,-1-1 1,-1 0 0,5-19-1,-9 30-159,-1 0 1,1-1-1,-1 1 0,0 0 0,0 0 0,0 0 0,0 0 0,0 0 1,-1 0-1,0 0 0,-1-5 0,2 7-36,-1 0 0,1 0-1,-1 0 1,0 0 0,1 0-1,-1 0 1,0 1 0,0-1-1,1 0 1,-1 1 0,0-1 0,0 0-1,0 1 1,0-1 0,0 1-1,0 0 1,0-1 0,0 1 0,0 0-1,0-1 1,0 1 0,0 0-1,0 0 1,0 0 0,0 0 0,0 0-1,0 0 1,0 0 0,0 0-1,0 0 1,0 1 0,0-1 0,0 0-1,0 1 1,0-1 0,0 1-1,-1 0 1,-6 3 14,0 0 0,0 1 1,1 0-1,-1 0 0,1 0 0,0 1 0,1 1 0,0-1 0,0 1 1,-9 12-1,3-1-25,0 1 1,1 1-1,-9 22 1,9-15 4,-10 33 0,19-51-9,-1 0 0,2 0 0,-1 0 0,1 0 0,1 0 0,-1 0 0,3 17 0,-2-24-2,0-1 0,0 1 1,0-1-1,1 1 0,-1-1 1,1 1-1,-1-1 0,1 1 1,-1-1-1,1 0 0,0 1 1,-1-1-1,1 0 0,0 0 1,0 1-1,0-1 0,0 0 1,0 0-1,0 0 0,1 0 1,-1 0-1,0-1 0,3 3 1,-2-3-10,0 0 0,0 0 0,0 0 1,0 0-1,-1 0 0,1 0 0,0-1 0,0 1 1,0 0-1,0-1 0,-1 0 0,1 1 1,0-1-1,-1 0 0,1 0 0,2-1 1,5-5-135,-1 0 0,1 0 0,-1 0 1,0-1-1,7-10 0,7-13-339,-1 0 0,-2-2 0,-1 0 0,-1-1-1,19-59 1,-10 15-252</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40.465"/>
    </inkml:context>
    <inkml:brush xml:id="br0">
      <inkml:brushProperty name="width" value="0.05" units="cm"/>
      <inkml:brushProperty name="height" value="0.05" units="cm"/>
    </inkml:brush>
  </inkml:definitions>
  <inkml:trace contextRef="#ctx0" brushRef="#br0">92 1 17708,'-3'4'158,"-16"26"828,2 0-1,-18 44 1,31-66-850,1 1-1,1 0 1,-1 0 0,1 0-1,1 0 1,-1 0 0,2 0-1,-1 1 1,1-1 0,1 0-1,-1 1 1,2-1 0,4 18-1,-5-24-122,0 1 0,1-1 0,0 1 0,0-1 0,0 0 0,0 1-1,0-1 1,0 0 0,1-1 0,0 1 0,-1 0 0,1-1 0,0 1 0,0-1 0,1 0-1,-1 0 1,0 0 0,1-1 0,-1 1 0,1-1 0,-1 0 0,1 0 0,0 0 0,6 1-1,0-1-6,0-1-1,-1 0 1,1 0 0,0-1-1,0-1 1,0 1-1,-1-1 1,14-5-1,-18 5-3,1 0 0,0 0 0,-1 1-1,1 0 1,0 0 0,0 0 0,7 1 0,-11 0-2,0 1 0,0-1 1,0 0-1,-1 1 0,1 0 1,0-1-1,0 1 0,0 0 1,-1 0-1,1 0 0,0 0 1,-1 0-1,1 0 0,-1 1 0,0-1 1,1 0-1,-1 1 0,0-1 1,0 1-1,0 0 0,0-1 1,0 1-1,0 0 0,0-1 1,1 4-1,1 5 7,0 1-1,-1 0 1,0 1-1,0-1 1,-1 17-1,-1-18 22,1 1 0,0-1 1,0 0-1,1 0 0,0 0 0,7 17 0,-9-25-20,1-1 0,-1 1 0,1-1 0,0 0-1,-1 1 1,1-1 0,0 0 0,0 1 0,0-1 0,0 0 0,0 0 0,0 0-1,0 0 1,0 0 0,0 0 0,1 0 0,-1 0 0,0 0 0,1-1 0,-1 1-1,1-1 1,-1 1 0,0-1 0,1 1 0,-1-1 0,1 0 0,-1 1 0,1-1-1,0 0 1,-1 0 0,1 0 0,-1 0 0,1-1 0,-1 1 0,1 0 0,-1-1-1,1 1 1,-1-1 0,0 1 0,1-1 0,-1 0 0,3-1 0,3-3 4,1 0 0,-1-1 0,0 0 0,0-1 0,8-10 0,-8 9-228,0 0 1,-1-1-1,0 0 1,0 0-1,-1 0 1,5-14-1,-19 47-2175,4-15 2435,1 1 0,1 0-1,-1-1 1,-1 14 0,5-14 1,5-6 87</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41.036"/>
    </inkml:context>
    <inkml:brush xml:id="br0">
      <inkml:brushProperty name="width" value="0.05" units="cm"/>
      <inkml:brushProperty name="height" value="0.05" units="cm"/>
    </inkml:brush>
  </inkml:definitions>
  <inkml:trace contextRef="#ctx0" brushRef="#br0">36 84 13467,'-6'21'1483,"3"-14"-894,1 0 0,0 1 0,0-1 0,1 1 0,0-1 0,0 1 0,0-1 0,1 1 0,1 8 0,-1-16-560,0 0 0,0 1 0,0-1 0,1 1 0,-1-1 0,0 0 0,0 1 0,0-1 0,0 1 0,1-1 0,-1 0 0,0 1-1,0-1 1,1 0 0,-1 0 0,0 1 0,1-1 0,-1 0 0,0 1 0,1-1 0,-1 0 0,0 0 0,1 0 0,-1 1 0,1-1 0,-1 0-1,0 0 1,1 0 0,-1 0 0,1 0 0,-1 0 0,0 0 0,1 0 0,-1 0 0,1 0 0,-1 0 0,0 0 0,1 0 0,-1 0-1,1 0 1,-1 0 0,0-1 0,1 1 0,-1 0 0,1 0 0,-1 0 0,0-1 0,1 1 0,-1 0 0,0 0 0,0-1 0,1 1-1,-1 0 1,0-1 0,1 0 0,18-19 461,-18 19-468,4-6 61,0-1 0,0 1 1,-1-1-1,0 0 0,0-1 0,-1 1 1,0-1-1,-1 1 0,1-1 1,-2 0-1,1 0 0,-1 0 1,-1 0-1,0 0 0,0 0 1,-1-10-1,1 18-74,0 1 1,0-1-1,-1 0 1,1 1-1,0-1 1,0 0-1,0 1 1,0-1-1,0 1 1,-1-1 0,1 0-1,0 1 1,0-1-1,-1 1 1,1-1-1,-1 1 1,1-1-1,0 1 1,-1-1-1,1 1 1,-1 0-1,1-1 1,-1 1-1,1-1 1,-1 1-1,1 0 1,-1 0-1,0-1 1,1 1-1,-1 0 1,1 0-1,-2-1 1,1 2-2,0-1-1,0 1 1,0 0 0,0-1 0,-1 1 0,1 0 0,0-1-1,0 1 1,0 0 0,1 0 0,-1 0 0,0 0-1,0 0 1,0 2 0,-22 39 8,-9 49-27,28-77 20,1-1 0,0 1 0,1-1 0,1 1-1,0 14 1,1-27-7,0 0 0,0-1 0,0 1-1,0-1 1,0 1 0,0 0 0,1-1-1,-1 1 1,0-1 0,0 1 0,0 0-1,1-1 1,-1 1 0,0-1-1,0 1 1,1-1 0,-1 1 0,1-1-1,-1 1 1,0-1 0,1 0 0,-1 1-1,1-1 1,-1 1 0,1-1 0,-1 0-1,1 1 1,0-1 0,1 0 0,-1 1 0,1-1 0,-1 0 1,0 0-1,1 0 0,-1-1 0,1 1 0,-1 0 1,0 0-1,1-1 0,-1 1 0,2-1 0,3-2 6,0 0 0,0 0-1,0 0 1,9-8 0,32-34 24,-30 27-44,31-23 0,-47 40 8,0 0 1,0 0-1,0 1 1,0-1 0,0 0-1,0 1 1,0-1-1,0 1 1,0-1 0,0 1-1,0 0 1,0-1-1,0 1 1,0 0 0,1 0-1,-1 0 1,0 0-1,2 0 1,-2 0 0,-1 1 0,1-1 0,-1 1 0,1 0 0,-1-1 0,1 1 0,-1 0 0,1-1 0,-1 1 0,1 0 0,-1-1 0,0 1 0,1 0 0,-1 0 0,0 0 0,0-1 0,1 1 0,-1 0 0,0 0 0,0 0 0,0-1 0,0 1 0,0 0 0,0 0 0,-1 0 0,1 1 0,-2 15-26,1-11 24,0-1 0,1 1 0,0-1 1,0 1-1,1 7 0,-1-12 6,0 0 0,0 0 0,1 0 0,-1 0-1,1 0 1,-1 0 0,0 0 0,1 0 0,0 0 0,-1 0 0,1 0 0,0 0 0,-1-1-1,1 1 1,0 0 0,0 0 0,-1-1 0,1 1 0,0-1 0,0 1 0,0-1 0,0 1-1,0-1 1,0 1 0,0-1 0,0 0 0,0 1 0,0-1 0,0 0 0,0 0 0,0 0 0,0 0-1,2 0 1,5-1 7,-1 0 0,1-1 0,0 0 0,-1 0 0,1-1-1,-1 0 1,0 0 0,0 0 0,0-1 0,0 0 0,6-6 0,-6 5-6,0 0 0,0 1 1,0 0-1,0 1 1,1-1-1,-1 1 1,1 1-1,0-1 1,14-1-1,-21 4-3,0-1 1,0 2-1,0-1 1,0 0-1,0 0 0,0 0 1,0 0-1,0 1 1,0-1-1,0 0 0,0 1 1,0-1-1,0 1 1,0 0-1,0-1 0,0 1 1,0-1-1,0 1 1,0 0-1,-1 0 0,1 0 1,0-1-1,-1 1 1,1 0-1,-1 0 0,1 0 1,-1 0-1,1 0 0,-1 0 1,1 0-1,-1 0 1,0 0-1,0 0 0,1 2 1,0 6-43,-1-1-1,1 1 1,-3 15 0,2 5-695,0-30 726,1 1 0,-1 0-1,1 0 1,-1 0 0,1 0 0,-1-1 0,1 1 0,-1 0 0,1 0 0,-1-1-1,1 1 1,-1 0 0,1-1 0,-1 1 0,0-1 0,1 1 0,-1-1 0,0 1 0,1 0-1,-1-1 1,0 1 0,1-2 0,9-16-208</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42.325"/>
    </inkml:context>
    <inkml:brush xml:id="br0">
      <inkml:brushProperty name="width" value="0.05" units="cm"/>
      <inkml:brushProperty name="height" value="0.05" units="cm"/>
    </inkml:brush>
  </inkml:definitions>
  <inkml:trace contextRef="#ctx0" brushRef="#br0">98 419 13419,'-4'4'691,"-14"18"331,14-15 87,8-8 1289,12-9-1791,-1-2 0,0 1 0,0-2 0,12-15 1,49-61 590,-54 61-772,25-44 1,-40 59-321,0-1-1,-1 1 1,-1-1 0,0-1-1,6-27 1,-10 37-79,0 1 0,-1-1 0,0 1 0,0-1 0,0 1 0,0-1 0,-1 1 0,-1-7 0,1 9-18,1 1-1,-1-1 1,0 0-1,1 1 1,-1-1-1,0 1 1,0-1-1,0 1 0,-1-1 1,1 1-1,0 0 1,0-1-1,-1 1 1,1 0-1,-1 0 1,1 0-1,-1 0 0,1 0 1,-1 1-1,0-1 1,1 0-1,-1 1 1,0-1-1,-2 0 1,-1 1-1,-1 0 1,1 0 0,0 1-1,-1-1 1,1 1-1,0 0 1,0 1 0,0-1-1,0 1 1,0 0-1,0 0 1,0 1 0,0-1-1,1 1 1,0 0 0,-1 0-1,-3 5 1,-7 5-7,0 1 1,1 0-1,-17 23 1,8-7-16,1 2 0,-31 61 0,44-76 8,2 1 0,0 1-1,0 0 1,2 0 0,1 0 0,0 0 0,-1 26 0,4-39 2,1 1-1,1-1 1,-1 0-1,1 1 1,0-1-1,0 0 1,5 12 0,-5-15 1,0-1 0,0 1 0,1-1 0,0 1-1,-1-1 1,1 1 0,0-1 0,0 0 0,0 0 0,0 0 0,1 0 0,-1 0 0,0-1 0,1 1 0,0-1 0,-1 1 0,1-1 0,0 0 0,4 1 0,1 0-1,-1-1 0,1 0 0,0-1 0,0 0 0,0 0 1,0 0-1,0-1 0,0-1 0,0 1 0,0-1 0,-1 0 0,1-1 0,-1 0 0,1 0 0,9-6 1,1-2 0,0-1 1,0 0 0,-1-1 0,24-25 0,-25 22 10,-1-1 0,0-1-1,-2 0 1,0-1 0,-1 0 0,0-1 0,12-33 0,-21 43-13,-2 8 3,-1 1 0,0-1-1,1 1 1,-1-1 0,1 0 0,0 1 0,-1-1-1,1 1 1,0-1 0,0 1 0,0 0 0,0-1 0,0 1-1,0 0 1,3-2 0,-4 3 1,0-1-1,0 1 1,0 0 0,0 0-1,1 0 1,-1 0 0,0 0 0,0 0-1,0 0 1,0 0 0,0 0-1,0 0 1,0 0 0,1 0-1,-1 0 1,0 0 0,0 0 0,0 0-1,0 0 1,0 0 0,0 0-1,0 0 1,1 1 0,-1-1 0,0 0-1,0 0 1,0 0 0,0 0-1,0 0 1,0 0 0,0 0-1,0 0 1,0 0 0,1 0 0,-1 0-1,0 1 1,0-1 0,0 0-1,0 0 1,0 0 0,0 0-1,0 0 1,0 0 0,0 0 0,0 1-1,0-1 1,0 0 0,0 0-1,0 0 1,0 0 0,0 0-1,0 0 1,0 1 0,0-1 0,0 0-1,0 0 1,0 0 0,2 21-23,-1 0-1,-3 34 1,1-37 41,0 0 0,1 0-1,1 0 1,4 25-1,-4-42-11,-1 1 0,0 0 0,1 0 0,0-1 0,-1 1 0,1 0 0,0-1 0,0 1 0,0-1 0,0 1 0,0-1 1,0 1-1,0-1 0,0 0 0,1 1 0,1 1 0,-1-3 0,-1 1 0,0-1-1,0 1 1,1-1 0,-1 1 0,0-1 0,1 0 0,-1 0 0,1 0 0,-1 0 0,0 0 0,1 0 0,-1 0 0,0 0 0,1-1 0,-1 1 0,2-1 0,5-2 20,-1-1 1,0 0 0,1 0-1,-1 0 1,10-10-1,-9 8-13,44-37 79,-34 27-75,1 0 0,1 2 1,43-25-1,-62 38-20,1 0 1,0 0-1,0 1 0,0-1 0,0 1 0,0-1 1,0 1-1,0-1 0,0 1 0,0 0 0,0 0 1,0 0-1,0 0 0,3 1 0,-3 0 1,-1-1-1,0 1 1,0 0-1,0-1 1,1 1 0,-1 0-1,0 0 1,0 0-1,0 0 1,0 0-1,0 0 1,0 0-1,-1 0 1,1 0-1,0 0 1,1 3 0,0 3-9,1 1 1,-1 0-1,0 1 1,-1-1-1,1 16 1,2 9-1,-3-31 12,-1 0 1,1 0-1,-1 0 1,1 0-1,0 0 1,0-1-1,0 1 0,0 0 1,0 0-1,0-1 1,0 1-1,0-1 1,1 1-1,-1-1 1,1 1-1,-1-1 1,3 2-1,-2-3 2,-1 1-1,1-1 1,-1 1-1,1-1 1,-1 0 0,1 0-1,-1 0 1,1 0-1,0 0 1,-1 0-1,1 0 1,-1 0-1,1-1 1,-1 1 0,1-1-1,-1 1 1,1-1-1,-1 0 1,1 1-1,-1-1 1,3-2-1,11-7 24,-1-1-1,0-1 1,24-27-1,8-7 39,-44 45-65,-1 0 0,0-1 0,1 1 0,-1 0 0,1 0 0,-1 0 1,1 0-1,-1 0 0,1 0 0,0 0 0,0 1 0,-1-1 0,1 0 0,0 1 0,0 0 1,0-1-1,0 1 0,0 0 0,-1 0 0,1 0 0,0 0 0,0 0 0,0 1 0,2 0 1,-2 0-2,0 0 0,0 1 1,0-1-1,0 1 0,-1-1 1,1 1-1,-1 0 0,1 0 1,-1 0-1,0 0 1,1 0-1,-1 0 0,0 0 1,0 0-1,-1 1 0,1-1 1,0 0-1,0 5 0,4 17-97,-1 0-1,-2 1 1,0-1-1,-3 32 1,0-51-891,-1-8 70,-1-12 320,0-18 136,1-8-173</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42.746"/>
    </inkml:context>
    <inkml:brush xml:id="br0">
      <inkml:brushProperty name="width" value="0.05" units="cm"/>
      <inkml:brushProperty name="height" value="0.05" units="cm"/>
    </inkml:brush>
  </inkml:definitions>
  <inkml:trace contextRef="#ctx0" brushRef="#br0">13 0 20612,'-7'2'1585,"4"3"-1297,0 2-120,6-2 464,4-1-536,8 0-1000,0-1-1489,8 0 2009,0 0-352,3 1-240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43.386"/>
    </inkml:context>
    <inkml:brush xml:id="br0">
      <inkml:brushProperty name="width" value="0.05" units="cm"/>
      <inkml:brushProperty name="height" value="0.05" units="cm"/>
    </inkml:brush>
  </inkml:definitions>
  <inkml:trace contextRef="#ctx0" brushRef="#br0">55 272 17804,'2'1'2473,"3"-6"-1432,8-11-406,-11 12-162,3-3-102,60-91 2197,-59 87-2490,0-1 0,-1 1 0,0-1-1,-1-1 1,0 1 0,3-26 0,-7 37-75,1-1 1,-1 1 0,0-1 0,0 0-1,0 1 1,0-1 0,0 0 0,0 1 0,0-1-1,-1 0 1,1 1 0,-1-1 0,1 1-1,-1-1 1,1 1 0,-3-4 0,3 5-3,-1-1 1,0 1-1,1 0 1,-1-1-1,0 1 1,1 0-1,-1-1 1,0 1-1,1 0 1,-1 0-1,0-1 1,0 1-1,0 0 1,1 0-1,-1 0 1,0 0-1,0 0 1,1 0-1,-1 0 1,0 1-1,0-1 1,1 0-1,-1 0 1,-1 1-1,-3 1 0,1 1 0,-1-1 0,1 1 0,-1 0 0,1 0 0,0 0 0,0 1 0,-5 6 0,-6 11-13,1 0 1,1 1-1,1 1 0,1 0 1,0 1-1,2 0 0,1 0 0,1 1 1,-7 46-1,14-65 7,-1-1-1,0 1 1,1-1-1,0 1 1,1-1 0,-1 1-1,1-1 1,0 1 0,0-1-1,3 9 1,-3-13 3,0 1 0,0-1 0,0 0 0,-1 1 1,1-1-1,1 0 0,-1 0 0,0 1 0,0-1 0,0 0 0,1 0 0,-1 0 0,0-1 0,1 1 0,-1 0 1,2 0-1,0 0-1,-1 0 1,1-1 0,-1 0 0,1 1 0,0-1-1,-1 0 1,1 0 0,0-1 0,-1 1-1,1 0 1,-1-1 0,5-1 0,7-3-3,-1-1-1,-1 0 1,1 0 0,-1-2-1,0 1 1,18-16 0,61-63 26,-86 82-18,38-44 2,-29 31-34,1 0 0,26-21 0,-41 38 27,0-1 0,1 1 0,-1-1 0,0 1 0,1 0 0,-1-1 0,1 1 1,-1 0-1,0 0 0,1-1 0,-1 1 0,1 0 0,-1 0 0,1-1 0,-1 1 0,1 0 0,-1 0 0,0 0 0,1 0 0,-1 0 0,1 0 0,-1 0 0,1 0 0,-1 0 0,1 0 0,-1 0 0,1 0 1,-1 0-1,1 0 0,-1 1 0,1-1 0,-1 0 0,1 0 0,-1 0 0,1 1 0,-1-1 0,0 0 0,1 0 0,-1 1 0,0-1 0,1 1 0,-1-1 0,0 0 0,1 1 0,-1-1 0,0 1 0,0-1 0,1 0 1,-1 1-1,0-1 0,0 1 0,0-1 0,0 1 0,1-1 0,-1 1 0,0-1 0,0 1 0,0-1 0,0 1 0,0-1 0,-1 1 0,1 34-77,0-35 78,-1 12-23,-1-6 20,1 0 0,0 0 0,1 0 1,0 1-1,0-1 0,0 0 0,0 0 0,1 0 0,0 0 1,1 0-1,-1 0 0,1 0 0,5 10 0,-6-15 7,0 0-1,-1 0 1,1 0-1,0 0 0,0 0 1,0 0-1,0-1 0,0 1 1,0 0-1,0-1 1,0 1-1,1-1 0,-1 1 1,0-1-1,0 1 0,0-1 1,1 0-1,-1 0 1,0 0-1,0 1 0,1-1 1,-1 0-1,0-1 0,0 1 1,1 0-1,-1 0 1,0-1-1,0 1 0,1 0 1,-1-1-1,0 1 0,0-1 1,1 0-1,6-3 11,0-1 0,-1 0 0,12-9 0,-14 10-6,58-51 62,-39 34-92,1 0 0,33-22 0,-56 42 13,0-1-1,0 1 0,0 0 0,0 0 1,0 0-1,0 0 0,0 0 0,1 0 1,-1 1-1,0-1 0,0 1 1,1-1-1,-1 1 0,0 0 0,1 0 1,-1 0-1,0 0 0,1 1 0,4 0 1,-6 0-1,1 0 0,-1 1 0,1-1 0,-1 1 0,1-1 1,-1 1-1,0-1 0,1 1 0,-1 0 0,0-1 0,0 1 1,0 0-1,-1 0 0,1 0 0,0 0 0,-1 0 0,1 0 1,-1 0-1,0 0 0,1 0 0,-1 0 0,0 2 0,0 33-102,-1-28 104,1 0 0,0 0 1,3 13-1,-3-21 10,0 0 0,0-1 0,1 1-1,-1 0 1,0-1 0,0 1-1,1-1 1,-1 1 0,1 0 0,-1-1-1,0 1 1,1-1 0,-1 1 0,1-1-1,0 1 1,-1-1 0,1 1 0,-1-1-1,1 0 1,0 1 0,-1-1-1,1 0 1,0 1 0,-1-1 0,1 0-1,0 0 1,-1 0 0,1 0 0,0 0-1,-1 0 1,1 0 0,0 0 0,0 0-1,-1 0 1,1 0 0,0 0-1,-1 0 1,1 0 0,0-1 0,-1 1-1,1 0 1,0-1 0,0 1 0,36-20 15,-26 13-6,2 0 13,-1 0-67,0 0-1,1 2 1,0-1 0,-1 1 0,17-3-1,-27 7 28,1 1-1,-1 0 0,0-1 0,0 1 1,1 0-1,-1 0 0,0 0 0,0 0 1,1 1-1,-1-1 0,0 1 0,0-1 0,0 1 1,0 0-1,0 0 0,0-1 0,0 2 1,0-1-1,0 0 0,0 0 0,0 1 0,0-1 1,-1 1-1,1-1 0,-1 1 0,1 0 1,-1-1-1,0 1 0,1 0 0,-1 0 0,0 0 1,0 0-1,0 0 0,-1 0 0,1 1 1,0-1-1,-1 0 0,0 0 0,1 3 0,0 1-23,-1-4 41,1 0 0,-1 0 0,0 0-1,1 0 1,0 0 0,-1 0 0,1 0 0,0 0 0,1 2 0,-1-3 4,0-1 1,-1 1-1,1-1 1,0 0-1,-1 1 0,1-1 1,0 0-1,0 1 1,-1-1-1,1 0 1,0 0-1,0 0 1,0 0-1,-1 0 1,1 0-1,0 0 1,0 0-1,0 0 1,-1 0-1,1 0 1,0 0-1,0-1 1,-1 1-1,1 0 1,0-1-1,0 1 1,-1 0-1,1-1 1,0 1-1,0-1 0,18-10 37,0-1-1,18-16 1,-23 18-190,0-1 1,0 2-1,1 0 1,31-14-1,-46 23 132,1-1 0,-1 1 1,1 0-1,0 0 0,-1 0 0,1-1 1,-1 1-1,1 0 0,0 0 0,-1 0 1,1 0-1,-1 0 0,1 0 0,0 0 1,-1 0-1,1 0 0,-1 0 0,1 1 0,0-1 1,-1 0-1,1 0 0,-1 0 0,1 1 1,-1-1-1,1 0 0,-1 1 0,1-1 1,-1 0-1,1 1 0,0 1-30,-1-1 1,1 0-1,-1 0 0,1 0 1,-1 0-1,0 1 0,0-1 1,0 0-1,0 0 0,0 0 0,0 1 1,0-1-1,0 2 0,-1 3-97,0 0 0,-1 0 1,0 0-1,-4 9 0,5-15 24,-1-10 44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45.211"/>
    </inkml:context>
    <inkml:brush xml:id="br0">
      <inkml:brushProperty name="width" value="0.05" units="cm"/>
      <inkml:brushProperty name="height" value="0.05" units="cm"/>
    </inkml:brush>
  </inkml:definitions>
  <inkml:trace contextRef="#ctx0" brushRef="#br0">133 99 17700,'-1'-1'55,"1"0"0,-1 1 0,1-1 0,-1 0 1,1 1-1,-1-1 0,0 0 0,1 1 0,-1-1 0,0 0 1,1 1-1,-1-1 0,0 1 0,0-1 0,0 1 0,1 0 1,-1-1-1,0 1 0,0 0 0,0 0 0,0-1 0,0 1 0,0 0 1,0 0-1,0 0 0,0 0 0,1 0 0,-1 0 0,0 1 1,0-1-1,0 0 0,0 0 0,0 1 0,0-1 0,0 0 1,1 1-1,-1-1 0,0 1 0,0-1 0,1 1 0,-1-1 1,0 1-1,0 0 0,0 0 0,-4 4 89,1-1 0,-1 1 1,1 0-1,0 1 0,-3 5 0,-5 9-12,2 0 0,0 0 0,-9 32-1,15-40-122,1 1-1,0-1 0,0 1 1,1 0-1,1 0 0,1 0 0,0 17 1,0-28-5,0 0 1,1 0 0,-1 0-1,0 0 1,1 0-1,-1 0 1,1 0 0,0 0-1,-1-1 1,1 1 0,0 0-1,0 0 1,0-1 0,1 1-1,-1 0 1,0-1 0,1 0-1,1 3 1,-2-4 5,1 1 0,-1 0 1,1-1-1,-1 1 0,1-1 1,-1 0-1,1 1 0,0-1 0,-1 0 1,1 0-1,-1 0 0,1 0 1,-1 0-1,1 0 0,0-1 1,-1 1-1,4-1 0,1-2 36,1 0 1,0-1-1,-1 1 1,0-1-1,1 0 0,-2-1 1,1 0-1,5-5 0,9-13 192,-1 0 0,-1-2-1,-2 0 1,0-1 0,22-52-1,-17 35 98,-20 76-215,4 87-149,-3-107 33,0 1 1,1-1-1,1 0 0,0 0 1,0 0-1,13 23 0,-16-33 11,1 0-1,0 0 1,0-1-1,0 1 1,0-1-1,0 0 1,0 1-1,1-1 1,-1 0-1,1 0 0,-1 0 1,1-1-1,4 3 1,-5-3 8,1-1 1,-1 1-1,0-1 1,0 0-1,0 1 0,0-1 1,0 0-1,0 0 1,0-1-1,0 1 1,0 0-1,1-1 0,-1 1 1,0-1-1,0 0 1,0 1-1,-1-1 1,1 0-1,0 0 0,0 0 1,0-1-1,1-1 1,5-3 82,-1-1 0,0 0 0,0-1 1,-1 0-1,0 0 0,0 0 1,-1-1-1,0 0 0,-1 0 0,0 0 1,3-11-1,0-1 133,-1-1 0,-1 0 0,4-42 0,-9 60-226,0 1 1,0 0 0,0-1 0,-1 1-1,1 0 1,-1-1 0,1 1-1,-1 0 1,0-1 0,-1 1-1,-1-4 1,3 7-14,0-1 0,-1 1 0,1 0 0,0-1 1,0 1-1,-1 0 0,1-1 0,0 1 0,0 0 0,-1 0 0,1-1 0,0 1 1,-1 0-1,1 0 0,-1 0 0,1-1 0,0 1 0,-1 0 0,1 0 0,-1 0 0,1 0 1,0 0-1,-1 0 0,1 0 0,-1 0 0,1 0 0,0 0 0,-1 0 0,1 0 1,-1 0-1,0 0 0,0 1-3,0 0 0,0 0 1,0 0-1,-1 0 0,1 0 0,0 0 1,0 0-1,0 0 0,1 1 0,-1-1 1,0 0-1,0 1 0,1-1 0,-1 2 1,-2 4-4,0 0 0,1 0 0,-1 0 0,2 0 0,-1 1 0,0 10 0,2-17 5,-1 1 0,1 0 0,0-1 0,0 1 1,0-1-1,1 1 0,-1 0 0,0-1 0,0 1 0,1-1 0,-1 1 0,1 0 0,0-1 0,-1 1 0,1-1 0,0 0 0,0 1 1,0-1-1,0 0 0,0 1 0,0-1 0,0 0 0,0 0 0,1 0 0,-1 0 0,0 0 0,1 0 0,-1 0 0,1-1 0,-1 1 0,1 0 1,-1-1-1,1 1 0,-1-1 0,3 1 0,5 0-3,0-1 0,0 0 0,1 0 0,-1-1-1,0 0 1,12-4 0,57-18-54,-28 7 22,-35 12-38,1 0 0,-1-2-1,-1 0 1,27-13 0,-37 16 45,1-1 0,-1 1 0,1-1 0,-1 0 0,0 0 0,-1 0 0,1-1 0,-1 1 0,0-1 1,0 0-1,0 1 0,-1-2 0,1 1 0,-1 0 0,0 0 0,-1-1 0,2-6 0,-2 7 3,0-1-1,0 1 1,-1-1 0,0 0-1,0 1 1,0-1 0,-1 0-1,-1-5 1,2 10 19,0 0 1,0 0-1,-1 0 1,1 0-1,-1 0 0,1 0 1,-1 0-1,1 1 1,-1-1-1,1 0 1,-1 0-1,0 0 0,1 1 1,-1-1-1,0 0 1,0 1-1,1-1 1,-1 1-1,0-1 0,-1 0 1,0 1-1,0 0 1,1 0 0,-1 0-1,1 0 1,-1 0-1,0 0 1,1 0-1,-1 1 1,1-1 0,-1 0-1,1 1 1,-1 0-1,1-1 1,-1 1-1,1 0 1,-1 0 0,-1 1-1,-2 2-7,-1 1-1,0 0 0,1 0 1,0 0-1,0 1 0,0 0 1,1 0-1,0 0 1,0 0-1,-4 9 0,2 0 7,0-1-1,0 1 1,-5 28-1,9-33 11,0 1-1,1-1 1,0 0-1,1 0 1,0 1-1,1-1 1,0 0-1,1 0 1,4 17-1,-5-24 0,0 1-1,1-1 1,-1 0-1,1 0 0,-1 0 1,1 0-1,0 0 1,0-1-1,1 1 0,-1 0 1,0-1-1,1 0 1,0 0-1,-1 1 0,1-2 1,0 1-1,0 0 1,0 0-1,0-1 0,0 0 1,0 1-1,1-1 1,-1-1-1,0 1 0,1 0 1,-1-1-1,1 1 1,-1-1-1,0 0 0,1 0 1,-1-1-1,5 0 0,3-1 6,-1 0-1,0-1 0,0 0 1,1-1-1,-2 0 0,1 0 0,15-10 1,60-48 71,-58 41-59,30-19 0,-56 39-21,1 0 0,-1 1 0,0-1 0,1 0-1,-1 0 1,1 1 0,-1-1 0,1 1-1,-1-1 1,1 1 0,-1 0 0,1-1-1,0 1 1,-1 0 0,1 0 0,2 1-1,-3-1 1,0 1 0,0-1 0,0 1 0,0 0 0,-1 0 0,1-1 0,0 1 0,0 0 1,-1 0-1,1 0 0,-1 0 0,1 0 0,-1 0 0,1 0 0,-1 0 0,0 0 0,1 0 0,-1 0 0,0 0 0,0 0 0,0 0 0,0 0 0,0 3 0,0-1 4,1 1 0,-1-1 0,1 1 0,-1-1 0,1 1 0,0-1-1,1 1 1,-1-1 0,0 0 0,4 5 0,-4-7 4,0 1-1,1-1 0,-1 0 0,1 0 1,-1 0-1,1 0 0,-1 0 1,1-1-1,0 1 0,-1 0 0,1-1 1,0 1-1,0-1 0,0 0 1,-1 1-1,1-1 0,0 0 0,0 0 1,0 0-1,-1-1 0,1 1 1,0 0-1,2-1 0,11-3 13,-1 0-1,0-1 1,0-1-1,0 0 1,-1-1-1,0 0 1,0-1-1,17-14 1,26-14-43,-55 35 17,0 0 0,0 1 0,0-1-1,1 0 1,-1 1 0,0-1 0,1 0 0,-1 1 0,0 0 0,1-1 0,-1 1 0,1 0 0,-1 0 0,1 0 0,-1 0-1,1 0 1,-1 0 0,0 0 0,1 0 0,2 1 0,-3 0-2,0 0-1,1 0 1,-1 1-1,0-1 1,0 0-1,0 1 1,0-1 0,-1 1-1,1-1 1,0 1-1,0-1 1,-1 1-1,1-1 1,-1 1-1,0 0 1,1-1 0,-1 1-1,0 2 1,1 2-21,8 37-73,-9-39 110,1-1 0,1 0 0,-1 0 0,0 1 0,1-1 0,-1 0 0,1 0 0,0-1 0,0 1 0,3 3 0,-4-5 7,1-1-1,-1 1 0,1 0 0,-1 0 0,1-1 1,-1 1-1,1-1 0,-1 0 0,1 1 1,0-1-1,-1 0 0,1 0 0,0 0 0,-1 0 1,1 0-1,0 0 0,-1-1 0,1 1 0,0 0 1,-1-1-1,1 1 0,-1-1 0,1 0 1,-1 1-1,1-1 0,-1 0 0,1 0 0,-1 0 1,0 0-1,2-2 0,7-4 84,-1-2 0,16-16-1,-21 21-59,18-24 101,-15 19-136,-1 1 1,1 0-1,9-7 1,-16 15-7,0-1 0,0 1 1,0 0-1,0 0 1,1 0-1,-1-1 0,0 1 1,0 0-1,0 0 1,1 0-1,-1 0 1,0-1-1,0 1 0,1 0 1,-1 0-1,0 0 1,1 0-1,-1 0 0,0 0 1,0 0-1,1 0 1,-1 0-1,0 0 0,0 0 1,1 0-1,-1 0 1,0 0-1,1 0 0,-1 0 1,0 0-1,0 0 1,1 0-1,-1 0 1,0 0-1,0 1 0,1-1 1,-1 0-1,0 0 1,0 0-1,1 1 0,2 13-135,-6 21-32,3-33 158,-4 21-111,1-7-145,1 0-1,0 0 1,2 27 0,-1-43 250,1 1 0,0-1 0,0 0 1,0 0-1,0 1 0,0-1 0,0 0 0,0 0 1,0 1-1,0-1 0,0 0 0,0 0 0,0 0 1,0 1-1,0-1 0,0 0 0,0 0 0,0 1 1,0-1-1,0 0 0,0 0 0,1 1 0,-1-1 1,0 0-1,0 0 0,0 0 0,0 0 0,0 1 1,1-1-1,-1 0 0,0 0 0,0 0 0,0 0 1,0 1-1,1-1 0,-1 0 0,0 0 0,0 0 1,1 0-1,-1 0 0,0 0 0,1 0 0,4-11-460,1-8 38</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45.650"/>
    </inkml:context>
    <inkml:brush xml:id="br0">
      <inkml:brushProperty name="width" value="0.05" units="cm"/>
      <inkml:brushProperty name="height" value="0.05" units="cm"/>
    </inkml:brush>
  </inkml:definitions>
  <inkml:trace contextRef="#ctx0" brushRef="#br0">4 2 16628,'-3'-2'1312,"2"5"-1104,1 7-192,4 5 368,3-4-536,8 2 120,2 0-168,6-7-80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46.065"/>
    </inkml:context>
    <inkml:brush xml:id="br0">
      <inkml:brushProperty name="width" value="0.05" units="cm"/>
      <inkml:brushProperty name="height" value="0.05" units="cm"/>
    </inkml:brush>
  </inkml:definitions>
  <inkml:trace contextRef="#ctx0" brushRef="#br0">50 90 15987,'-19'58'2725,"10"-35"-1255,-9 48 0,16-62-1373,1 0 0,0 0 0,1 0 0,0 0 0,1 0 0,0 0 0,0 0 0,1 0 0,3 10 0,2-2-107,1 1-1,0-1 0,2 0 1,18 25-1,15 27-172,-39-61 158,0 1 1,0-1 0,-1 1 0,0 0 0,-1 0 0,3 15 0,-5-19 26,0 0 0,-1 0 0,1 0 0,-1 0 0,0 0 1,0 0-1,0 0 0,-1 0 0,0 0 0,-4 7 0,6-10 3,-1-1-1,0 0 1,1 0 0,-1 1-1,0-1 1,0 0 0,1 0-1,-1 0 1,0 0-1,0 0 1,0 0 0,-1 0-1,1 0 1,0 0-1,0 0 1,0-1 0,-1 1-1,1 0 1,0-1 0,-1 1-1,1-1 1,0 1-1,-1-1 1,1 0 0,-1 0-1,1 0 1,-1 0-1,1 0 1,0 0 0,-1 0-1,1 0 1,-1 0 0,1 0-1,0-1 1,-1 1-1,1-1 1,-1 1 0,1-1-1,0 0 1,0 1-1,-2-2 1,0-1-3,0 1 0,1-1 0,-1 1 0,1-1-1,0 0 1,-1 0 0,1 0 0,0-1 0,1 1 0,-1 0 0,1-1 0,-1 1-1,1-1 1,0 1 0,0-1 0,0-5 0,-1-8-34,1 0 0,0-21 0,1 38 32,2-23-70,0 2-1,1-1 1,1 0-1,1 0 1,0 1-1,14-31 1,65-116-752,-48 103 434,-25 40 244,-11 24 144,1 0 0,-1-1-1,0 1 1,1 0 0,-1-1 0,0 1 0,0 0 0,0 0 0,0-1-1,0 1 1,0 0 0,0-1 0,0 1 0,0 0 0,-1-1 0,1 1 0,-1-3-1,0 4 12,1 0-1,-1 0 1,1 0-1,-1 0 0,1 0 1,-1 0-1,1-1 1,-1 1-1,1 0 0,-1 0 1,1 1-1,-1-1 1,1 0-1,-1 0 0,1 0 1,-1 0-1,1 0 1,-1 0-1,1 1 1,-1-1-1,1 0 0,-1 0 1,1 1-1,0-1 1,-1 0-1,1 1 0,-1-1 1,1 0-1,0 1 1,-1-1-1,1 1 0,0-1 1,0 1-1,-1 0 1,-12 16 270,11-14-230,0 0 0,0 0 1,0 1-1,1-1 0,-1 1 1,1-1-1,0 1 0,0-1 1,0 1-1,1 0 0,-1-1 0,1 1 1,0 0-1,0 0 0,1 6 1,0-8-32,0 1 0,0 0 1,0 0-1,0-1 0,0 1 0,1-1 1,-1 1-1,1-1 0,0 0 1,0 1-1,-1-1 0,2 0 0,-1 0 1,0 0-1,0-1 0,0 1 1,1 0-1,-1-1 0,1 0 0,5 3 1,15 3 3,0 0 1,1-2-1,-1 0 1,1-2-1,38 1 1,50 8 235,-112-11-241,0-1 1,0 0 0,0 0 0,0 0 0,0 0 0,1 0 0,-1 0-1,0 0 1,0 0 0,0 0 0,0 0 0,0 0 0,0 0 0,0 0 0,1 0-1,-1 0 1,0 0 0,0 0 0,0 0 0,0 0 0,0 0 0,0 0 0,1 0-1,-1 0 1,0 0 0,0 0 0,0 0 0,0 0 0,0 0 0,0 0-1,0-1 1,0 1 0,0 0 0,1 0 0,-1 0 0,0 0 0,0 0 0,0 0-1,0 0 1,0 0 0,0-1 0,0 1 0,0 0 0,0 0 0,0 0-1,0 0 1,0 0 0,0 0 0,0 0 0,0-1 0,0 1 0,0 0 0,0 0-1,0 0 1,0 0 0,-5-10 616,-15-14-11,17 21-446,-46-58 753,44 54-1106,0 0 1,1 0-1,0-1 1,0 0-1,1 1 1,0-1-1,-2-9 1,4 13 55,1 1 0,0 0 0,1 0-1,-1-1 1,1 1 0,-1 0 0,1 0 0,0 0 0,0 0 0,0-1-1,1 2 1,-1-1 0,1 0 0,-1 0 0,1 0 0,3-3 0,-3 3 32,17-23-563</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46.826"/>
    </inkml:context>
    <inkml:brush xml:id="br0">
      <inkml:brushProperty name="width" value="0.05" units="cm"/>
      <inkml:brushProperty name="height" value="0.05" units="cm"/>
    </inkml:brush>
  </inkml:definitions>
  <inkml:trace contextRef="#ctx0" brushRef="#br0">158 324 15587,'-1'-2'161,"-1"0"-1,0 1 0,1-1 0,-1 1 1,0 0-1,0 0 0,0-1 0,0 1 0,0 1 1,0-1-1,0 0 0,0 0 0,-1 1 1,1-1-1,0 1 0,0 0 0,-1-1 1,1 1-1,0 0 0,0 1 0,-1-1 1,-3 1-1,3 0-14,-1 0 0,1 1 1,0-1-1,-1 1 0,1 0 0,0 0 1,0 0-1,0 0 0,0 1 1,1-1-1,-1 1 0,1 0 0,-5 5 1,-1 2-9,1 0 0,1 1 0,-1-1 0,1 2 0,1-1 0,0 0 0,1 1 0,0 0 0,-3 21 0,6-32-126,1 0 0,0 0 0,0 0 0,0 0 0,0 0 0,0 0 0,0 0 0,0 0 0,0 0 0,0 0 0,0 0 1,1 0-1,-1 0 0,0 0 0,1 0 0,-1 0 0,1 0 0,-1-1 0,1 1 0,-1 0 0,1 0 0,0 0 0,-1 0 0,1-1 0,0 1 0,0 0 0,-1-1 0,1 1 0,0-1 1,0 1-1,0-1 0,0 1 0,0-1 0,0 1 0,0-1 0,0 0 0,0 0 0,0 1 0,0-1 0,0 0 0,0 0 0,0 0 0,0 0 0,0 0 0,0 0 0,0-1 0,0 1 1,2-1-1,3 0 37,0-1 0,0 0 0,0 0 0,0-1 0,0 0 1,10-6-1,5-9 47,0 0 0,-1-2 0,-1 0 0,0-1 0,-2-1 0,16-25 0,-33 47-100,0-1 1,0 1-1,0 0 1,0-1-1,0 1 1,0-1-1,1 1 1,-1 0 0,0-1-1,0 1 1,0 0-1,1 0 1,-1-1-1,0 1 1,1 0-1,-1 0 1,0-1-1,1 1 1,-1 0-1,0 0 1,1 0-1,-1-1 1,0 1-1,1 0 1,-1 0-1,0 0 1,1 0-1,-1 0 1,0 0-1,1 0 1,-1 0-1,1 0 1,-1 0-1,1 0 1,2 15-95,-8 39-52,3-39 97,0 8-18,0-7 35,1 0 1,0 18 0,1-31 38,0 0-1,0 0 1,1 0-1,-1 0 1,1 0-1,0 0 1,-1 0 0,1 0-1,1 0 1,-1-1-1,0 1 1,1 0-1,-1-1 1,1 1 0,0-1-1,0 0 1,3 4-1,-4-5 13,1 0 0,0-1 0,-1 1 0,1 0 0,0 0 0,-1-1-1,1 1 1,0-1 0,0 1 0,0-1 0,0 0 0,-1 0-1,1 0 1,0 0 0,0 0 0,0 0 0,0 0 0,0-1 0,-1 1-1,1-1 1,0 1 0,0-1 0,-1 0 0,1 0 0,0 1 0,-1-1-1,3-2 1,2-2 47,1 1 0,-2-1 0,1 0 0,0-1 1,5-7-1,1-3 50,-2 0 0,0-1 1,0 0-1,-2 0 0,0-1 0,-1 0 1,8-33-1,-6 9 8,-1-1 0,2-60 1,-8 83-116,-1 11-23,0-1 0,0 1 0,-1 0 0,0 0 0,-1-1 1,0 1-1,0 0 0,-1 0 0,-5-15 0,7 24 13,0-1 0,0 1 0,-1-1 0,1 1 0,0-1 0,0 1 0,-1 0 0,1-1 0,0 1 0,0 0 0,-1-1 0,1 1 0,0 0 0,-1-1 0,1 1 0,-1 0 0,1 0 0,0-1 0,-1 1 0,1 0 0,-1 0 0,1 0 0,0 0 0,-1-1 0,1 1 0,-1 0 0,1 0 0,-1 0 0,0 0 0,-11 9-87,-3 20-4,14-28 93,-13 32-22,1 1 0,1 1 0,2 0 1,2 1-1,1-1 0,-4 51 0,11-79 30,0 0-1,0 0 0,1 0 0,0 0 1,0 0-1,1-1 0,-1 1 0,2 0 1,-1-1-1,1 1 0,0-1 1,0 0-1,5 7 0,-2-5-81,0-1-1,0 1 1,1-2 0,0 1-1,0-1 1,1 0 0,0 0 0,16 8-1,-12-7-386,-9-5 325,0 0 0,0 0 1,0 0-1,0-1 1,0 1-1,1-1 1,-1 0-1,0 0 0,1 0 1,-1 0-1,1 0 1,-1-1-1,1 0 1,4 0-1,1-2-406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06.10.2022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07013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98973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82657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343217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97137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329137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79394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88329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67048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96115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27693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576065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2D84D1A4-8FFF-4BFB-90C9-FC24F5E6DCA6}" type="datetime1">
              <a:rPr lang="de-DE" smtClean="0"/>
              <a:t>06.10.2022</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9CCD224E-D163-457A-82D1-D92A750C1CC3}" type="datetime1">
              <a:rPr lang="de-DE" smtClean="0"/>
              <a:t>06.10.2022</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D497B4B2-FA34-4BF0-B75E-975C258D12B6}" type="datetime1">
              <a:rPr lang="de-DE" smtClean="0"/>
              <a:t>06.10.2022</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6674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F810476A-BEE6-49D0-91FF-E09CB16D9188}" type="datetime1">
              <a:rPr lang="de-DE" smtClean="0"/>
              <a:t>06.10.2022</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EEA9F584-F1B5-4C5C-802A-C88B9ABFDAC1}" type="datetime1">
              <a:rPr lang="de-DE" smtClean="0"/>
              <a:t>06.10.2022</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8CFA7E3F-C99D-4F7A-B9BF-3D4AD8B01801}" type="datetime1">
              <a:rPr lang="de-DE" smtClean="0"/>
              <a:t>06.10.2022</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2C2EFBC1-A306-442D-9E8E-CCD47A24BC39}" type="datetime1">
              <a:rPr lang="de-DE" smtClean="0"/>
              <a:t>06.10.2022</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24EE0AF1-C575-4C63-B2E4-2F9A4D8AF6FD}" type="datetime1">
              <a:rPr lang="de-DE" smtClean="0"/>
              <a:t>06.10.2022</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CD7BCFDE-4171-468A-8ECB-9DD48FB7C024}" type="datetime1">
              <a:rPr lang="de-DE" smtClean="0"/>
              <a:t>06.10.2022</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2BA3E57-014D-4E4B-B56F-66D884F50570}" type="datetime1">
              <a:rPr lang="de-DE" smtClean="0"/>
              <a:t>06.10.2022</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7A2444EC-1717-4AC2-9F9C-14F02B911630}" type="datetime1">
              <a:rPr lang="de-DE" smtClean="0"/>
              <a:t>06.10.2022</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3248A-B1E1-44F8-AED8-AFF90FB38D03}" type="datetime1">
              <a:rPr lang="de-DE" smtClean="0"/>
              <a:t>06.10.2022</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8" Type="http://schemas.openxmlformats.org/officeDocument/2006/relationships/customXml" Target="../ink/ink29.xml"/><Relationship Id="rId13" Type="http://schemas.openxmlformats.org/officeDocument/2006/relationships/image" Target="../media/image37.png"/><Relationship Id="rId18" Type="http://schemas.openxmlformats.org/officeDocument/2006/relationships/customXml" Target="../ink/ink34.xml"/><Relationship Id="rId3" Type="http://schemas.openxmlformats.org/officeDocument/2006/relationships/image" Target="../media/image32.png"/><Relationship Id="rId21" Type="http://schemas.openxmlformats.org/officeDocument/2006/relationships/image" Target="../media/image41.png"/><Relationship Id="rId7" Type="http://schemas.openxmlformats.org/officeDocument/2006/relationships/image" Target="../media/image34.png"/><Relationship Id="rId12" Type="http://schemas.openxmlformats.org/officeDocument/2006/relationships/customXml" Target="../ink/ink31.xml"/><Relationship Id="rId17" Type="http://schemas.openxmlformats.org/officeDocument/2006/relationships/image" Target="../media/image39.png"/><Relationship Id="rId2" Type="http://schemas.openxmlformats.org/officeDocument/2006/relationships/customXml" Target="../ink/ink26.xml"/><Relationship Id="rId16" Type="http://schemas.openxmlformats.org/officeDocument/2006/relationships/customXml" Target="../ink/ink33.xml"/><Relationship Id="rId20" Type="http://schemas.openxmlformats.org/officeDocument/2006/relationships/customXml" Target="../ink/ink35.xml"/><Relationship Id="rId1" Type="http://schemas.openxmlformats.org/officeDocument/2006/relationships/slideLayout" Target="../slideLayouts/slideLayout1.xml"/><Relationship Id="rId6" Type="http://schemas.openxmlformats.org/officeDocument/2006/relationships/customXml" Target="../ink/ink28.xml"/><Relationship Id="rId11" Type="http://schemas.openxmlformats.org/officeDocument/2006/relationships/image" Target="../media/image36.png"/><Relationship Id="rId5" Type="http://schemas.openxmlformats.org/officeDocument/2006/relationships/image" Target="../media/image33.png"/><Relationship Id="rId15" Type="http://schemas.openxmlformats.org/officeDocument/2006/relationships/image" Target="../media/image38.png"/><Relationship Id="rId10" Type="http://schemas.openxmlformats.org/officeDocument/2006/relationships/customXml" Target="../ink/ink30.xml"/><Relationship Id="rId19" Type="http://schemas.openxmlformats.org/officeDocument/2006/relationships/image" Target="../media/image40.png"/><Relationship Id="rId4" Type="http://schemas.openxmlformats.org/officeDocument/2006/relationships/customXml" Target="../ink/ink27.xml"/><Relationship Id="rId9" Type="http://schemas.openxmlformats.org/officeDocument/2006/relationships/image" Target="../media/image35.png"/><Relationship Id="rId14" Type="http://schemas.openxmlformats.org/officeDocument/2006/relationships/customXml" Target="../ink/ink32.xml"/></Relationships>
</file>

<file path=ppt/slides/_rels/slide11.xml.rels><?xml version="1.0" encoding="UTF-8" standalone="yes"?>
<Relationships xmlns="http://schemas.openxmlformats.org/package/2006/relationships"><Relationship Id="rId8" Type="http://schemas.openxmlformats.org/officeDocument/2006/relationships/customXml" Target="../ink/ink39.xml"/><Relationship Id="rId13"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4.png"/><Relationship Id="rId12" Type="http://schemas.openxmlformats.org/officeDocument/2006/relationships/customXml" Target="../ink/ink41.xml"/><Relationship Id="rId2" Type="http://schemas.openxmlformats.org/officeDocument/2006/relationships/customXml" Target="../ink/ink36.xml"/><Relationship Id="rId1" Type="http://schemas.openxmlformats.org/officeDocument/2006/relationships/slideLayout" Target="../slideLayouts/slideLayout1.xml"/><Relationship Id="rId6" Type="http://schemas.openxmlformats.org/officeDocument/2006/relationships/customXml" Target="../ink/ink38.xml"/><Relationship Id="rId11" Type="http://schemas.openxmlformats.org/officeDocument/2006/relationships/image" Target="../media/image46.png"/><Relationship Id="rId5" Type="http://schemas.openxmlformats.org/officeDocument/2006/relationships/image" Target="../media/image43.png"/><Relationship Id="rId10" Type="http://schemas.openxmlformats.org/officeDocument/2006/relationships/customXml" Target="../ink/ink40.xml"/><Relationship Id="rId4" Type="http://schemas.openxmlformats.org/officeDocument/2006/relationships/customXml" Target="../ink/ink37.xml"/><Relationship Id="rId9" Type="http://schemas.openxmlformats.org/officeDocument/2006/relationships/image" Target="../media/image45.png"/></Relationships>
</file>

<file path=ppt/slides/_rels/slide12.xml.rels><?xml version="1.0" encoding="UTF-8" standalone="yes"?>
<Relationships xmlns="http://schemas.openxmlformats.org/package/2006/relationships"><Relationship Id="rId8" Type="http://schemas.openxmlformats.org/officeDocument/2006/relationships/customXml" Target="../ink/ink45.xml"/><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customXml" Target="../ink/ink42.xml"/><Relationship Id="rId1" Type="http://schemas.openxmlformats.org/officeDocument/2006/relationships/slideLayout" Target="../slideLayouts/slideLayout1.xml"/><Relationship Id="rId6" Type="http://schemas.openxmlformats.org/officeDocument/2006/relationships/customXml" Target="../ink/ink44.xml"/><Relationship Id="rId11" Type="http://schemas.openxmlformats.org/officeDocument/2006/relationships/image" Target="../media/image52.png"/><Relationship Id="rId5" Type="http://schemas.openxmlformats.org/officeDocument/2006/relationships/image" Target="../media/image49.png"/><Relationship Id="rId10" Type="http://schemas.openxmlformats.org/officeDocument/2006/relationships/customXml" Target="../ink/ink46.xml"/><Relationship Id="rId4" Type="http://schemas.openxmlformats.org/officeDocument/2006/relationships/customXml" Target="../ink/ink43.xml"/><Relationship Id="rId9" Type="http://schemas.openxmlformats.org/officeDocument/2006/relationships/image" Target="../media/image51.png"/></Relationships>
</file>

<file path=ppt/slides/_rels/slide13.xml.rels><?xml version="1.0" encoding="UTF-8" standalone="yes"?>
<Relationships xmlns="http://schemas.openxmlformats.org/package/2006/relationships"><Relationship Id="rId8" Type="http://schemas.openxmlformats.org/officeDocument/2006/relationships/customXml" Target="../ink/ink50.xml"/><Relationship Id="rId13"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5.png"/><Relationship Id="rId12" Type="http://schemas.openxmlformats.org/officeDocument/2006/relationships/customXml" Target="../ink/ink52.xml"/><Relationship Id="rId2" Type="http://schemas.openxmlformats.org/officeDocument/2006/relationships/customXml" Target="../ink/ink47.xml"/><Relationship Id="rId1" Type="http://schemas.openxmlformats.org/officeDocument/2006/relationships/slideLayout" Target="../slideLayouts/slideLayout1.xml"/><Relationship Id="rId6" Type="http://schemas.openxmlformats.org/officeDocument/2006/relationships/customXml" Target="../ink/ink49.xml"/><Relationship Id="rId11" Type="http://schemas.openxmlformats.org/officeDocument/2006/relationships/image" Target="../media/image57.png"/><Relationship Id="rId5" Type="http://schemas.openxmlformats.org/officeDocument/2006/relationships/image" Target="../media/image54.png"/><Relationship Id="rId10" Type="http://schemas.openxmlformats.org/officeDocument/2006/relationships/customXml" Target="../ink/ink51.xml"/><Relationship Id="rId4" Type="http://schemas.openxmlformats.org/officeDocument/2006/relationships/customXml" Target="../ink/ink48.xml"/><Relationship Id="rId9" Type="http://schemas.openxmlformats.org/officeDocument/2006/relationships/image" Target="../media/image56.png"/></Relationships>
</file>

<file path=ppt/slides/_rels/slide14.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1.png"/><Relationship Id="rId2" Type="http://schemas.openxmlformats.org/officeDocument/2006/relationships/customXml" Target="../ink/ink53.xml"/><Relationship Id="rId1" Type="http://schemas.openxmlformats.org/officeDocument/2006/relationships/slideLayout" Target="../slideLayouts/slideLayout1.xml"/><Relationship Id="rId6" Type="http://schemas.openxmlformats.org/officeDocument/2006/relationships/customXml" Target="../ink/ink55.xml"/><Relationship Id="rId5" Type="http://schemas.openxmlformats.org/officeDocument/2006/relationships/image" Target="../media/image60.png"/><Relationship Id="rId4" Type="http://schemas.openxmlformats.org/officeDocument/2006/relationships/customXml" Target="../ink/ink54.xml"/></Relationships>
</file>

<file path=ppt/slides/_rels/slide15.xml.rels><?xml version="1.0" encoding="UTF-8" standalone="yes"?>
<Relationships xmlns="http://schemas.openxmlformats.org/package/2006/relationships"><Relationship Id="rId117" Type="http://schemas.openxmlformats.org/officeDocument/2006/relationships/image" Target="../media/image119.png"/><Relationship Id="rId21" Type="http://schemas.openxmlformats.org/officeDocument/2006/relationships/image" Target="../media/image71.png"/><Relationship Id="rId42" Type="http://schemas.openxmlformats.org/officeDocument/2006/relationships/customXml" Target="../ink/ink76.xml"/><Relationship Id="rId63" Type="http://schemas.openxmlformats.org/officeDocument/2006/relationships/image" Target="../media/image92.png"/><Relationship Id="rId84" Type="http://schemas.openxmlformats.org/officeDocument/2006/relationships/customXml" Target="../ink/ink97.xml"/><Relationship Id="rId138" Type="http://schemas.openxmlformats.org/officeDocument/2006/relationships/customXml" Target="../ink/ink124.xml"/><Relationship Id="rId159" Type="http://schemas.openxmlformats.org/officeDocument/2006/relationships/image" Target="../media/image140.png"/><Relationship Id="rId170" Type="http://schemas.openxmlformats.org/officeDocument/2006/relationships/customXml" Target="../ink/ink140.xml"/><Relationship Id="rId191" Type="http://schemas.openxmlformats.org/officeDocument/2006/relationships/image" Target="../media/image156.png"/><Relationship Id="rId107" Type="http://schemas.openxmlformats.org/officeDocument/2006/relationships/image" Target="../media/image114.png"/><Relationship Id="rId11" Type="http://schemas.openxmlformats.org/officeDocument/2006/relationships/image" Target="../media/image66.png"/><Relationship Id="rId32" Type="http://schemas.openxmlformats.org/officeDocument/2006/relationships/customXml" Target="../ink/ink71.xml"/><Relationship Id="rId53" Type="http://schemas.openxmlformats.org/officeDocument/2006/relationships/image" Target="../media/image87.png"/><Relationship Id="rId74" Type="http://schemas.openxmlformats.org/officeDocument/2006/relationships/customXml" Target="../ink/ink92.xml"/><Relationship Id="rId128" Type="http://schemas.openxmlformats.org/officeDocument/2006/relationships/customXml" Target="../ink/ink119.xml"/><Relationship Id="rId149" Type="http://schemas.openxmlformats.org/officeDocument/2006/relationships/image" Target="../media/image135.png"/><Relationship Id="rId5" Type="http://schemas.openxmlformats.org/officeDocument/2006/relationships/image" Target="../media/image63.png"/><Relationship Id="rId95" Type="http://schemas.openxmlformats.org/officeDocument/2006/relationships/image" Target="../media/image108.png"/><Relationship Id="rId160" Type="http://schemas.openxmlformats.org/officeDocument/2006/relationships/customXml" Target="../ink/ink135.xml"/><Relationship Id="rId181" Type="http://schemas.openxmlformats.org/officeDocument/2006/relationships/image" Target="../media/image151.png"/><Relationship Id="rId22" Type="http://schemas.openxmlformats.org/officeDocument/2006/relationships/customXml" Target="../ink/ink66.xml"/><Relationship Id="rId43" Type="http://schemas.openxmlformats.org/officeDocument/2006/relationships/image" Target="../media/image82.png"/><Relationship Id="rId64" Type="http://schemas.openxmlformats.org/officeDocument/2006/relationships/customXml" Target="../ink/ink87.xml"/><Relationship Id="rId118" Type="http://schemas.openxmlformats.org/officeDocument/2006/relationships/customXml" Target="../ink/ink114.xml"/><Relationship Id="rId139" Type="http://schemas.openxmlformats.org/officeDocument/2006/relationships/image" Target="../media/image130.png"/><Relationship Id="rId85" Type="http://schemas.openxmlformats.org/officeDocument/2006/relationships/image" Target="../media/image103.png"/><Relationship Id="rId150" Type="http://schemas.openxmlformats.org/officeDocument/2006/relationships/customXml" Target="../ink/ink130.xml"/><Relationship Id="rId171" Type="http://schemas.openxmlformats.org/officeDocument/2006/relationships/image" Target="../media/image146.png"/><Relationship Id="rId192" Type="http://schemas.openxmlformats.org/officeDocument/2006/relationships/customXml" Target="../ink/ink151.xml"/><Relationship Id="rId12" Type="http://schemas.openxmlformats.org/officeDocument/2006/relationships/customXml" Target="../ink/ink61.xml"/><Relationship Id="rId33" Type="http://schemas.openxmlformats.org/officeDocument/2006/relationships/image" Target="../media/image77.png"/><Relationship Id="rId108" Type="http://schemas.openxmlformats.org/officeDocument/2006/relationships/customXml" Target="../ink/ink109.xml"/><Relationship Id="rId129" Type="http://schemas.openxmlformats.org/officeDocument/2006/relationships/image" Target="../media/image125.png"/><Relationship Id="rId54" Type="http://schemas.openxmlformats.org/officeDocument/2006/relationships/customXml" Target="../ink/ink82.xml"/><Relationship Id="rId75" Type="http://schemas.openxmlformats.org/officeDocument/2006/relationships/image" Target="../media/image98.png"/><Relationship Id="rId96" Type="http://schemas.openxmlformats.org/officeDocument/2006/relationships/customXml" Target="../ink/ink103.xml"/><Relationship Id="rId140" Type="http://schemas.openxmlformats.org/officeDocument/2006/relationships/customXml" Target="../ink/ink125.xml"/><Relationship Id="rId161" Type="http://schemas.openxmlformats.org/officeDocument/2006/relationships/image" Target="../media/image141.png"/><Relationship Id="rId182" Type="http://schemas.openxmlformats.org/officeDocument/2006/relationships/customXml" Target="../ink/ink146.xml"/><Relationship Id="rId6" Type="http://schemas.openxmlformats.org/officeDocument/2006/relationships/customXml" Target="../ink/ink58.xml"/><Relationship Id="rId23" Type="http://schemas.openxmlformats.org/officeDocument/2006/relationships/image" Target="../media/image72.png"/><Relationship Id="rId119" Type="http://schemas.openxmlformats.org/officeDocument/2006/relationships/image" Target="../media/image120.png"/><Relationship Id="rId44" Type="http://schemas.openxmlformats.org/officeDocument/2006/relationships/customXml" Target="../ink/ink77.xml"/><Relationship Id="rId65" Type="http://schemas.openxmlformats.org/officeDocument/2006/relationships/image" Target="../media/image93.png"/><Relationship Id="rId86" Type="http://schemas.openxmlformats.org/officeDocument/2006/relationships/customXml" Target="../ink/ink98.xml"/><Relationship Id="rId130" Type="http://schemas.openxmlformats.org/officeDocument/2006/relationships/customXml" Target="../ink/ink120.xml"/><Relationship Id="rId151" Type="http://schemas.openxmlformats.org/officeDocument/2006/relationships/image" Target="../media/image136.png"/><Relationship Id="rId172" Type="http://schemas.openxmlformats.org/officeDocument/2006/relationships/customXml" Target="../ink/ink141.xml"/><Relationship Id="rId193" Type="http://schemas.openxmlformats.org/officeDocument/2006/relationships/image" Target="../media/image157.png"/><Relationship Id="rId13" Type="http://schemas.openxmlformats.org/officeDocument/2006/relationships/image" Target="../media/image67.png"/><Relationship Id="rId109" Type="http://schemas.openxmlformats.org/officeDocument/2006/relationships/image" Target="../media/image115.png"/><Relationship Id="rId34" Type="http://schemas.openxmlformats.org/officeDocument/2006/relationships/customXml" Target="../ink/ink72.xml"/><Relationship Id="rId55" Type="http://schemas.openxmlformats.org/officeDocument/2006/relationships/image" Target="../media/image88.png"/><Relationship Id="rId76" Type="http://schemas.openxmlformats.org/officeDocument/2006/relationships/customXml" Target="../ink/ink93.xml"/><Relationship Id="rId97" Type="http://schemas.openxmlformats.org/officeDocument/2006/relationships/image" Target="../media/image109.png"/><Relationship Id="rId120" Type="http://schemas.openxmlformats.org/officeDocument/2006/relationships/customXml" Target="../ink/ink115.xml"/><Relationship Id="rId141" Type="http://schemas.openxmlformats.org/officeDocument/2006/relationships/image" Target="../media/image131.png"/><Relationship Id="rId7" Type="http://schemas.openxmlformats.org/officeDocument/2006/relationships/image" Target="../media/image64.png"/><Relationship Id="rId162" Type="http://schemas.openxmlformats.org/officeDocument/2006/relationships/customXml" Target="../ink/ink136.xml"/><Relationship Id="rId183" Type="http://schemas.openxmlformats.org/officeDocument/2006/relationships/image" Target="../media/image152.png"/><Relationship Id="rId2" Type="http://schemas.openxmlformats.org/officeDocument/2006/relationships/customXml" Target="../ink/ink56.xml"/><Relationship Id="rId29" Type="http://schemas.openxmlformats.org/officeDocument/2006/relationships/image" Target="../media/image75.png"/><Relationship Id="rId24" Type="http://schemas.openxmlformats.org/officeDocument/2006/relationships/customXml" Target="../ink/ink67.xml"/><Relationship Id="rId40" Type="http://schemas.openxmlformats.org/officeDocument/2006/relationships/customXml" Target="../ink/ink75.xml"/><Relationship Id="rId45" Type="http://schemas.openxmlformats.org/officeDocument/2006/relationships/image" Target="../media/image83.png"/><Relationship Id="rId66" Type="http://schemas.openxmlformats.org/officeDocument/2006/relationships/customXml" Target="../ink/ink88.xml"/><Relationship Id="rId87" Type="http://schemas.openxmlformats.org/officeDocument/2006/relationships/image" Target="../media/image104.png"/><Relationship Id="rId110" Type="http://schemas.openxmlformats.org/officeDocument/2006/relationships/customXml" Target="../ink/ink110.xml"/><Relationship Id="rId115" Type="http://schemas.openxmlformats.org/officeDocument/2006/relationships/image" Target="../media/image118.png"/><Relationship Id="rId131" Type="http://schemas.openxmlformats.org/officeDocument/2006/relationships/image" Target="../media/image126.png"/><Relationship Id="rId136" Type="http://schemas.openxmlformats.org/officeDocument/2006/relationships/customXml" Target="../ink/ink123.xml"/><Relationship Id="rId157" Type="http://schemas.openxmlformats.org/officeDocument/2006/relationships/image" Target="../media/image139.png"/><Relationship Id="rId178" Type="http://schemas.openxmlformats.org/officeDocument/2006/relationships/customXml" Target="../ink/ink144.xml"/><Relationship Id="rId61" Type="http://schemas.openxmlformats.org/officeDocument/2006/relationships/image" Target="../media/image91.png"/><Relationship Id="rId82" Type="http://schemas.openxmlformats.org/officeDocument/2006/relationships/customXml" Target="../ink/ink96.xml"/><Relationship Id="rId152" Type="http://schemas.openxmlformats.org/officeDocument/2006/relationships/customXml" Target="../ink/ink131.xml"/><Relationship Id="rId173" Type="http://schemas.openxmlformats.org/officeDocument/2006/relationships/image" Target="../media/image147.png"/><Relationship Id="rId194" Type="http://schemas.openxmlformats.org/officeDocument/2006/relationships/customXml" Target="../ink/ink152.xml"/><Relationship Id="rId199" Type="http://schemas.openxmlformats.org/officeDocument/2006/relationships/image" Target="../media/image160.png"/><Relationship Id="rId19" Type="http://schemas.openxmlformats.org/officeDocument/2006/relationships/image" Target="../media/image70.png"/><Relationship Id="rId14" Type="http://schemas.openxmlformats.org/officeDocument/2006/relationships/customXml" Target="../ink/ink62.xml"/><Relationship Id="rId30" Type="http://schemas.openxmlformats.org/officeDocument/2006/relationships/customXml" Target="../ink/ink70.xml"/><Relationship Id="rId35" Type="http://schemas.openxmlformats.org/officeDocument/2006/relationships/image" Target="../media/image78.png"/><Relationship Id="rId56" Type="http://schemas.openxmlformats.org/officeDocument/2006/relationships/customXml" Target="../ink/ink83.xml"/><Relationship Id="rId77" Type="http://schemas.openxmlformats.org/officeDocument/2006/relationships/image" Target="../media/image99.png"/><Relationship Id="rId100" Type="http://schemas.openxmlformats.org/officeDocument/2006/relationships/customXml" Target="../ink/ink105.xml"/><Relationship Id="rId105" Type="http://schemas.openxmlformats.org/officeDocument/2006/relationships/image" Target="../media/image113.png"/><Relationship Id="rId126" Type="http://schemas.openxmlformats.org/officeDocument/2006/relationships/customXml" Target="../ink/ink118.xml"/><Relationship Id="rId147" Type="http://schemas.openxmlformats.org/officeDocument/2006/relationships/image" Target="../media/image134.png"/><Relationship Id="rId168" Type="http://schemas.openxmlformats.org/officeDocument/2006/relationships/customXml" Target="../ink/ink139.xml"/><Relationship Id="rId8" Type="http://schemas.openxmlformats.org/officeDocument/2006/relationships/customXml" Target="../ink/ink59.xml"/><Relationship Id="rId51" Type="http://schemas.openxmlformats.org/officeDocument/2006/relationships/image" Target="../media/image86.png"/><Relationship Id="rId72" Type="http://schemas.openxmlformats.org/officeDocument/2006/relationships/customXml" Target="../ink/ink91.xml"/><Relationship Id="rId93" Type="http://schemas.openxmlformats.org/officeDocument/2006/relationships/image" Target="../media/image107.png"/><Relationship Id="rId98" Type="http://schemas.openxmlformats.org/officeDocument/2006/relationships/customXml" Target="../ink/ink104.xml"/><Relationship Id="rId121" Type="http://schemas.openxmlformats.org/officeDocument/2006/relationships/image" Target="../media/image121.png"/><Relationship Id="rId142" Type="http://schemas.openxmlformats.org/officeDocument/2006/relationships/customXml" Target="../ink/ink126.xml"/><Relationship Id="rId163" Type="http://schemas.openxmlformats.org/officeDocument/2006/relationships/image" Target="../media/image142.png"/><Relationship Id="rId184" Type="http://schemas.openxmlformats.org/officeDocument/2006/relationships/customXml" Target="../ink/ink147.xml"/><Relationship Id="rId189" Type="http://schemas.openxmlformats.org/officeDocument/2006/relationships/image" Target="../media/image155.png"/><Relationship Id="rId3" Type="http://schemas.openxmlformats.org/officeDocument/2006/relationships/image" Target="../media/image62.png"/><Relationship Id="rId25" Type="http://schemas.openxmlformats.org/officeDocument/2006/relationships/image" Target="../media/image73.png"/><Relationship Id="rId46" Type="http://schemas.openxmlformats.org/officeDocument/2006/relationships/customXml" Target="../ink/ink78.xml"/><Relationship Id="rId67" Type="http://schemas.openxmlformats.org/officeDocument/2006/relationships/image" Target="../media/image94.png"/><Relationship Id="rId116" Type="http://schemas.openxmlformats.org/officeDocument/2006/relationships/customXml" Target="../ink/ink113.xml"/><Relationship Id="rId137" Type="http://schemas.openxmlformats.org/officeDocument/2006/relationships/image" Target="../media/image129.png"/><Relationship Id="rId158" Type="http://schemas.openxmlformats.org/officeDocument/2006/relationships/customXml" Target="../ink/ink134.xml"/><Relationship Id="rId20" Type="http://schemas.openxmlformats.org/officeDocument/2006/relationships/customXml" Target="../ink/ink65.xml"/><Relationship Id="rId41" Type="http://schemas.openxmlformats.org/officeDocument/2006/relationships/image" Target="../media/image81.png"/><Relationship Id="rId62" Type="http://schemas.openxmlformats.org/officeDocument/2006/relationships/customXml" Target="../ink/ink86.xml"/><Relationship Id="rId83" Type="http://schemas.openxmlformats.org/officeDocument/2006/relationships/image" Target="../media/image102.png"/><Relationship Id="rId88" Type="http://schemas.openxmlformats.org/officeDocument/2006/relationships/customXml" Target="../ink/ink99.xml"/><Relationship Id="rId111" Type="http://schemas.openxmlformats.org/officeDocument/2006/relationships/image" Target="../media/image116.png"/><Relationship Id="rId132" Type="http://schemas.openxmlformats.org/officeDocument/2006/relationships/customXml" Target="../ink/ink121.xml"/><Relationship Id="rId153" Type="http://schemas.openxmlformats.org/officeDocument/2006/relationships/image" Target="../media/image137.png"/><Relationship Id="rId174" Type="http://schemas.openxmlformats.org/officeDocument/2006/relationships/customXml" Target="../ink/ink142.xml"/><Relationship Id="rId179" Type="http://schemas.openxmlformats.org/officeDocument/2006/relationships/image" Target="../media/image150.png"/><Relationship Id="rId195" Type="http://schemas.openxmlformats.org/officeDocument/2006/relationships/image" Target="../media/image158.png"/><Relationship Id="rId190" Type="http://schemas.openxmlformats.org/officeDocument/2006/relationships/customXml" Target="../ink/ink150.xml"/><Relationship Id="rId15" Type="http://schemas.openxmlformats.org/officeDocument/2006/relationships/image" Target="../media/image68.png"/><Relationship Id="rId36" Type="http://schemas.openxmlformats.org/officeDocument/2006/relationships/customXml" Target="../ink/ink73.xml"/><Relationship Id="rId57" Type="http://schemas.openxmlformats.org/officeDocument/2006/relationships/image" Target="../media/image89.png"/><Relationship Id="rId106" Type="http://schemas.openxmlformats.org/officeDocument/2006/relationships/customXml" Target="../ink/ink108.xml"/><Relationship Id="rId127" Type="http://schemas.openxmlformats.org/officeDocument/2006/relationships/image" Target="../media/image124.png"/><Relationship Id="rId10" Type="http://schemas.openxmlformats.org/officeDocument/2006/relationships/customXml" Target="../ink/ink60.xml"/><Relationship Id="rId31" Type="http://schemas.openxmlformats.org/officeDocument/2006/relationships/image" Target="../media/image76.png"/><Relationship Id="rId52" Type="http://schemas.openxmlformats.org/officeDocument/2006/relationships/customXml" Target="../ink/ink81.xml"/><Relationship Id="rId73" Type="http://schemas.openxmlformats.org/officeDocument/2006/relationships/image" Target="../media/image97.png"/><Relationship Id="rId78" Type="http://schemas.openxmlformats.org/officeDocument/2006/relationships/customXml" Target="../ink/ink94.xml"/><Relationship Id="rId94" Type="http://schemas.openxmlformats.org/officeDocument/2006/relationships/customXml" Target="../ink/ink102.xml"/><Relationship Id="rId99" Type="http://schemas.openxmlformats.org/officeDocument/2006/relationships/image" Target="../media/image110.png"/><Relationship Id="rId101" Type="http://schemas.openxmlformats.org/officeDocument/2006/relationships/image" Target="../media/image111.png"/><Relationship Id="rId122" Type="http://schemas.openxmlformats.org/officeDocument/2006/relationships/customXml" Target="../ink/ink116.xml"/><Relationship Id="rId143" Type="http://schemas.openxmlformats.org/officeDocument/2006/relationships/image" Target="../media/image132.png"/><Relationship Id="rId148" Type="http://schemas.openxmlformats.org/officeDocument/2006/relationships/customXml" Target="../ink/ink129.xml"/><Relationship Id="rId164" Type="http://schemas.openxmlformats.org/officeDocument/2006/relationships/customXml" Target="../ink/ink137.xml"/><Relationship Id="rId169" Type="http://schemas.openxmlformats.org/officeDocument/2006/relationships/image" Target="../media/image145.png"/><Relationship Id="rId185" Type="http://schemas.openxmlformats.org/officeDocument/2006/relationships/image" Target="../media/image153.png"/><Relationship Id="rId4" Type="http://schemas.openxmlformats.org/officeDocument/2006/relationships/customXml" Target="../ink/ink57.xml"/><Relationship Id="rId9" Type="http://schemas.openxmlformats.org/officeDocument/2006/relationships/image" Target="../media/image65.png"/><Relationship Id="rId180" Type="http://schemas.openxmlformats.org/officeDocument/2006/relationships/customXml" Target="../ink/ink145.xml"/><Relationship Id="rId26" Type="http://schemas.openxmlformats.org/officeDocument/2006/relationships/customXml" Target="../ink/ink68.xml"/><Relationship Id="rId47" Type="http://schemas.openxmlformats.org/officeDocument/2006/relationships/image" Target="../media/image84.png"/><Relationship Id="rId68" Type="http://schemas.openxmlformats.org/officeDocument/2006/relationships/customXml" Target="../ink/ink89.xml"/><Relationship Id="rId89" Type="http://schemas.openxmlformats.org/officeDocument/2006/relationships/image" Target="../media/image105.png"/><Relationship Id="rId112" Type="http://schemas.openxmlformats.org/officeDocument/2006/relationships/customXml" Target="../ink/ink111.xml"/><Relationship Id="rId133" Type="http://schemas.openxmlformats.org/officeDocument/2006/relationships/image" Target="../media/image127.png"/><Relationship Id="rId154" Type="http://schemas.openxmlformats.org/officeDocument/2006/relationships/customXml" Target="../ink/ink132.xml"/><Relationship Id="rId175" Type="http://schemas.openxmlformats.org/officeDocument/2006/relationships/image" Target="../media/image148.png"/><Relationship Id="rId196" Type="http://schemas.openxmlformats.org/officeDocument/2006/relationships/customXml" Target="../ink/ink153.xml"/><Relationship Id="rId200" Type="http://schemas.openxmlformats.org/officeDocument/2006/relationships/customXml" Target="../ink/ink155.xml"/><Relationship Id="rId16" Type="http://schemas.openxmlformats.org/officeDocument/2006/relationships/customXml" Target="../ink/ink63.xml"/><Relationship Id="rId37" Type="http://schemas.openxmlformats.org/officeDocument/2006/relationships/image" Target="../media/image79.png"/><Relationship Id="rId58" Type="http://schemas.openxmlformats.org/officeDocument/2006/relationships/customXml" Target="../ink/ink84.xml"/><Relationship Id="rId79" Type="http://schemas.openxmlformats.org/officeDocument/2006/relationships/image" Target="../media/image100.png"/><Relationship Id="rId102" Type="http://schemas.openxmlformats.org/officeDocument/2006/relationships/customXml" Target="../ink/ink106.xml"/><Relationship Id="rId123" Type="http://schemas.openxmlformats.org/officeDocument/2006/relationships/image" Target="../media/image122.png"/><Relationship Id="rId144" Type="http://schemas.openxmlformats.org/officeDocument/2006/relationships/customXml" Target="../ink/ink127.xml"/><Relationship Id="rId90" Type="http://schemas.openxmlformats.org/officeDocument/2006/relationships/customXml" Target="../ink/ink100.xml"/><Relationship Id="rId165" Type="http://schemas.openxmlformats.org/officeDocument/2006/relationships/image" Target="../media/image143.png"/><Relationship Id="rId186" Type="http://schemas.openxmlformats.org/officeDocument/2006/relationships/customXml" Target="../ink/ink148.xml"/><Relationship Id="rId27" Type="http://schemas.openxmlformats.org/officeDocument/2006/relationships/image" Target="../media/image74.png"/><Relationship Id="rId48" Type="http://schemas.openxmlformats.org/officeDocument/2006/relationships/customXml" Target="../ink/ink79.xml"/><Relationship Id="rId69" Type="http://schemas.openxmlformats.org/officeDocument/2006/relationships/image" Target="../media/image95.png"/><Relationship Id="rId113" Type="http://schemas.openxmlformats.org/officeDocument/2006/relationships/image" Target="../media/image117.png"/><Relationship Id="rId134" Type="http://schemas.openxmlformats.org/officeDocument/2006/relationships/customXml" Target="../ink/ink122.xml"/><Relationship Id="rId80" Type="http://schemas.openxmlformats.org/officeDocument/2006/relationships/customXml" Target="../ink/ink95.xml"/><Relationship Id="rId155" Type="http://schemas.openxmlformats.org/officeDocument/2006/relationships/image" Target="../media/image138.png"/><Relationship Id="rId176" Type="http://schemas.openxmlformats.org/officeDocument/2006/relationships/customXml" Target="../ink/ink143.xml"/><Relationship Id="rId197" Type="http://schemas.openxmlformats.org/officeDocument/2006/relationships/image" Target="../media/image159.png"/><Relationship Id="rId201" Type="http://schemas.openxmlformats.org/officeDocument/2006/relationships/image" Target="../media/image161.png"/><Relationship Id="rId17" Type="http://schemas.openxmlformats.org/officeDocument/2006/relationships/image" Target="../media/image69.png"/><Relationship Id="rId38" Type="http://schemas.openxmlformats.org/officeDocument/2006/relationships/customXml" Target="../ink/ink74.xml"/><Relationship Id="rId59" Type="http://schemas.openxmlformats.org/officeDocument/2006/relationships/image" Target="../media/image90.png"/><Relationship Id="rId103" Type="http://schemas.openxmlformats.org/officeDocument/2006/relationships/image" Target="../media/image112.png"/><Relationship Id="rId124" Type="http://schemas.openxmlformats.org/officeDocument/2006/relationships/customXml" Target="../ink/ink117.xml"/><Relationship Id="rId70" Type="http://schemas.openxmlformats.org/officeDocument/2006/relationships/customXml" Target="../ink/ink90.xml"/><Relationship Id="rId91" Type="http://schemas.openxmlformats.org/officeDocument/2006/relationships/image" Target="../media/image106.png"/><Relationship Id="rId145" Type="http://schemas.openxmlformats.org/officeDocument/2006/relationships/image" Target="../media/image133.png"/><Relationship Id="rId166" Type="http://schemas.openxmlformats.org/officeDocument/2006/relationships/customXml" Target="../ink/ink138.xml"/><Relationship Id="rId187" Type="http://schemas.openxmlformats.org/officeDocument/2006/relationships/image" Target="../media/image154.png"/><Relationship Id="rId1" Type="http://schemas.openxmlformats.org/officeDocument/2006/relationships/slideLayout" Target="../slideLayouts/slideLayout1.xml"/><Relationship Id="rId28" Type="http://schemas.openxmlformats.org/officeDocument/2006/relationships/customXml" Target="../ink/ink69.xml"/><Relationship Id="rId49" Type="http://schemas.openxmlformats.org/officeDocument/2006/relationships/image" Target="../media/image85.png"/><Relationship Id="rId114" Type="http://schemas.openxmlformats.org/officeDocument/2006/relationships/customXml" Target="../ink/ink112.xml"/><Relationship Id="rId60" Type="http://schemas.openxmlformats.org/officeDocument/2006/relationships/customXml" Target="../ink/ink85.xml"/><Relationship Id="rId81" Type="http://schemas.openxmlformats.org/officeDocument/2006/relationships/image" Target="../media/image101.png"/><Relationship Id="rId135" Type="http://schemas.openxmlformats.org/officeDocument/2006/relationships/image" Target="../media/image128.png"/><Relationship Id="rId156" Type="http://schemas.openxmlformats.org/officeDocument/2006/relationships/customXml" Target="../ink/ink133.xml"/><Relationship Id="rId177" Type="http://schemas.openxmlformats.org/officeDocument/2006/relationships/image" Target="../media/image149.png"/><Relationship Id="rId198" Type="http://schemas.openxmlformats.org/officeDocument/2006/relationships/customXml" Target="../ink/ink154.xml"/><Relationship Id="rId18" Type="http://schemas.openxmlformats.org/officeDocument/2006/relationships/customXml" Target="../ink/ink64.xml"/><Relationship Id="rId39" Type="http://schemas.openxmlformats.org/officeDocument/2006/relationships/image" Target="../media/image80.png"/><Relationship Id="rId50" Type="http://schemas.openxmlformats.org/officeDocument/2006/relationships/customXml" Target="../ink/ink80.xml"/><Relationship Id="rId104" Type="http://schemas.openxmlformats.org/officeDocument/2006/relationships/customXml" Target="../ink/ink107.xml"/><Relationship Id="rId125" Type="http://schemas.openxmlformats.org/officeDocument/2006/relationships/image" Target="../media/image123.png"/><Relationship Id="rId146" Type="http://schemas.openxmlformats.org/officeDocument/2006/relationships/customXml" Target="../ink/ink128.xml"/><Relationship Id="rId167" Type="http://schemas.openxmlformats.org/officeDocument/2006/relationships/image" Target="../media/image144.png"/><Relationship Id="rId188" Type="http://schemas.openxmlformats.org/officeDocument/2006/relationships/customXml" Target="../ink/ink149.xml"/><Relationship Id="rId71" Type="http://schemas.openxmlformats.org/officeDocument/2006/relationships/image" Target="../media/image96.png"/><Relationship Id="rId92" Type="http://schemas.openxmlformats.org/officeDocument/2006/relationships/customXml" Target="../ink/ink101.xml"/></Relationships>
</file>

<file path=ppt/slides/_rels/slide16.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customXml" Target="../ink/ink15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17" Type="http://schemas.openxmlformats.org/officeDocument/2006/relationships/customXml" Target="../ink/ink213.xml"/><Relationship Id="rId299" Type="http://schemas.openxmlformats.org/officeDocument/2006/relationships/customXml" Target="../ink/ink304.xml"/><Relationship Id="rId21" Type="http://schemas.openxmlformats.org/officeDocument/2006/relationships/customXml" Target="../ink/ink165.xml"/><Relationship Id="rId63" Type="http://schemas.openxmlformats.org/officeDocument/2006/relationships/customXml" Target="../ink/ink186.xml"/><Relationship Id="rId159" Type="http://schemas.openxmlformats.org/officeDocument/2006/relationships/customXml" Target="../ink/ink234.xml"/><Relationship Id="rId170" Type="http://schemas.openxmlformats.org/officeDocument/2006/relationships/image" Target="../media/image245.png"/><Relationship Id="rId226" Type="http://schemas.openxmlformats.org/officeDocument/2006/relationships/image" Target="../media/image273.png"/><Relationship Id="rId268" Type="http://schemas.openxmlformats.org/officeDocument/2006/relationships/image" Target="../media/image294.png"/><Relationship Id="rId32" Type="http://schemas.openxmlformats.org/officeDocument/2006/relationships/image" Target="../media/image176.png"/><Relationship Id="rId74" Type="http://schemas.openxmlformats.org/officeDocument/2006/relationships/image" Target="../media/image197.png"/><Relationship Id="rId128" Type="http://schemas.openxmlformats.org/officeDocument/2006/relationships/image" Target="../media/image224.png"/><Relationship Id="rId5" Type="http://schemas.openxmlformats.org/officeDocument/2006/relationships/customXml" Target="../ink/ink157.xml"/><Relationship Id="rId181" Type="http://schemas.openxmlformats.org/officeDocument/2006/relationships/customXml" Target="../ink/ink245.xml"/><Relationship Id="rId237" Type="http://schemas.openxmlformats.org/officeDocument/2006/relationships/customXml" Target="../ink/ink273.xml"/><Relationship Id="rId279" Type="http://schemas.openxmlformats.org/officeDocument/2006/relationships/customXml" Target="../ink/ink294.xml"/><Relationship Id="rId43" Type="http://schemas.openxmlformats.org/officeDocument/2006/relationships/customXml" Target="../ink/ink176.xml"/><Relationship Id="rId139" Type="http://schemas.openxmlformats.org/officeDocument/2006/relationships/customXml" Target="../ink/ink224.xml"/><Relationship Id="rId290" Type="http://schemas.openxmlformats.org/officeDocument/2006/relationships/image" Target="../media/image305.png"/><Relationship Id="rId304" Type="http://schemas.openxmlformats.org/officeDocument/2006/relationships/image" Target="../media/image312.png"/><Relationship Id="rId85" Type="http://schemas.openxmlformats.org/officeDocument/2006/relationships/customXml" Target="../ink/ink197.xml"/><Relationship Id="rId150" Type="http://schemas.openxmlformats.org/officeDocument/2006/relationships/image" Target="../media/image235.png"/><Relationship Id="rId192" Type="http://schemas.openxmlformats.org/officeDocument/2006/relationships/image" Target="../media/image256.png"/><Relationship Id="rId206" Type="http://schemas.openxmlformats.org/officeDocument/2006/relationships/image" Target="../media/image263.png"/><Relationship Id="rId248" Type="http://schemas.openxmlformats.org/officeDocument/2006/relationships/image" Target="../media/image284.png"/><Relationship Id="rId12" Type="http://schemas.openxmlformats.org/officeDocument/2006/relationships/image" Target="../media/image166.png"/><Relationship Id="rId108" Type="http://schemas.openxmlformats.org/officeDocument/2006/relationships/image" Target="../media/image214.png"/><Relationship Id="rId54" Type="http://schemas.openxmlformats.org/officeDocument/2006/relationships/image" Target="../media/image187.png"/><Relationship Id="rId96" Type="http://schemas.openxmlformats.org/officeDocument/2006/relationships/image" Target="../media/image208.png"/><Relationship Id="rId161" Type="http://schemas.openxmlformats.org/officeDocument/2006/relationships/customXml" Target="../ink/ink235.xml"/><Relationship Id="rId217" Type="http://schemas.openxmlformats.org/officeDocument/2006/relationships/customXml" Target="../ink/ink263.xml"/><Relationship Id="rId259" Type="http://schemas.openxmlformats.org/officeDocument/2006/relationships/customXml" Target="../ink/ink284.xml"/><Relationship Id="rId23" Type="http://schemas.openxmlformats.org/officeDocument/2006/relationships/customXml" Target="../ink/ink166.xml"/><Relationship Id="rId119" Type="http://schemas.openxmlformats.org/officeDocument/2006/relationships/customXml" Target="../ink/ink214.xml"/><Relationship Id="rId270" Type="http://schemas.openxmlformats.org/officeDocument/2006/relationships/image" Target="../media/image295.png"/><Relationship Id="rId44" Type="http://schemas.openxmlformats.org/officeDocument/2006/relationships/image" Target="../media/image182.png"/><Relationship Id="rId65" Type="http://schemas.openxmlformats.org/officeDocument/2006/relationships/customXml" Target="../ink/ink187.xml"/><Relationship Id="rId86" Type="http://schemas.openxmlformats.org/officeDocument/2006/relationships/image" Target="../media/image203.png"/><Relationship Id="rId130" Type="http://schemas.openxmlformats.org/officeDocument/2006/relationships/image" Target="../media/image225.png"/><Relationship Id="rId151" Type="http://schemas.openxmlformats.org/officeDocument/2006/relationships/customXml" Target="../ink/ink230.xml"/><Relationship Id="rId172" Type="http://schemas.openxmlformats.org/officeDocument/2006/relationships/image" Target="../media/image246.png"/><Relationship Id="rId193" Type="http://schemas.openxmlformats.org/officeDocument/2006/relationships/customXml" Target="../ink/ink251.xml"/><Relationship Id="rId207" Type="http://schemas.openxmlformats.org/officeDocument/2006/relationships/customXml" Target="../ink/ink258.xml"/><Relationship Id="rId228" Type="http://schemas.openxmlformats.org/officeDocument/2006/relationships/image" Target="../media/image274.png"/><Relationship Id="rId249" Type="http://schemas.openxmlformats.org/officeDocument/2006/relationships/customXml" Target="../ink/ink279.xml"/><Relationship Id="rId13" Type="http://schemas.openxmlformats.org/officeDocument/2006/relationships/customXml" Target="../ink/ink161.xml"/><Relationship Id="rId109" Type="http://schemas.openxmlformats.org/officeDocument/2006/relationships/customXml" Target="../ink/ink209.xml"/><Relationship Id="rId260" Type="http://schemas.openxmlformats.org/officeDocument/2006/relationships/image" Target="../media/image290.png"/><Relationship Id="rId281" Type="http://schemas.openxmlformats.org/officeDocument/2006/relationships/customXml" Target="../ink/ink295.xml"/><Relationship Id="rId34" Type="http://schemas.openxmlformats.org/officeDocument/2006/relationships/image" Target="../media/image177.png"/><Relationship Id="rId55" Type="http://schemas.openxmlformats.org/officeDocument/2006/relationships/customXml" Target="../ink/ink182.xml"/><Relationship Id="rId76" Type="http://schemas.openxmlformats.org/officeDocument/2006/relationships/image" Target="../media/image198.png"/><Relationship Id="rId97" Type="http://schemas.openxmlformats.org/officeDocument/2006/relationships/customXml" Target="../ink/ink203.xml"/><Relationship Id="rId120" Type="http://schemas.openxmlformats.org/officeDocument/2006/relationships/image" Target="../media/image220.png"/><Relationship Id="rId141" Type="http://schemas.openxmlformats.org/officeDocument/2006/relationships/customXml" Target="../ink/ink225.xml"/><Relationship Id="rId7" Type="http://schemas.openxmlformats.org/officeDocument/2006/relationships/customXml" Target="../ink/ink158.xml"/><Relationship Id="rId162" Type="http://schemas.openxmlformats.org/officeDocument/2006/relationships/image" Target="../media/image241.png"/><Relationship Id="rId183" Type="http://schemas.openxmlformats.org/officeDocument/2006/relationships/customXml" Target="../ink/ink246.xml"/><Relationship Id="rId218" Type="http://schemas.openxmlformats.org/officeDocument/2006/relationships/image" Target="../media/image269.png"/><Relationship Id="rId239" Type="http://schemas.openxmlformats.org/officeDocument/2006/relationships/customXml" Target="../ink/ink274.xml"/><Relationship Id="rId250" Type="http://schemas.openxmlformats.org/officeDocument/2006/relationships/image" Target="../media/image285.png"/><Relationship Id="rId271" Type="http://schemas.openxmlformats.org/officeDocument/2006/relationships/customXml" Target="../ink/ink290.xml"/><Relationship Id="rId292" Type="http://schemas.openxmlformats.org/officeDocument/2006/relationships/image" Target="../media/image306.png"/><Relationship Id="rId306" Type="http://schemas.openxmlformats.org/officeDocument/2006/relationships/image" Target="../media/image313.png"/><Relationship Id="rId24" Type="http://schemas.openxmlformats.org/officeDocument/2006/relationships/image" Target="../media/image172.png"/><Relationship Id="rId45" Type="http://schemas.openxmlformats.org/officeDocument/2006/relationships/customXml" Target="../ink/ink177.xml"/><Relationship Id="rId66" Type="http://schemas.openxmlformats.org/officeDocument/2006/relationships/image" Target="../media/image193.png"/><Relationship Id="rId87" Type="http://schemas.openxmlformats.org/officeDocument/2006/relationships/customXml" Target="../ink/ink198.xml"/><Relationship Id="rId110" Type="http://schemas.openxmlformats.org/officeDocument/2006/relationships/image" Target="../media/image215.png"/><Relationship Id="rId131" Type="http://schemas.openxmlformats.org/officeDocument/2006/relationships/customXml" Target="../ink/ink220.xml"/><Relationship Id="rId152" Type="http://schemas.openxmlformats.org/officeDocument/2006/relationships/image" Target="../media/image236.png"/><Relationship Id="rId173" Type="http://schemas.openxmlformats.org/officeDocument/2006/relationships/customXml" Target="../ink/ink241.xml"/><Relationship Id="rId194" Type="http://schemas.openxmlformats.org/officeDocument/2006/relationships/image" Target="../media/image257.png"/><Relationship Id="rId208" Type="http://schemas.openxmlformats.org/officeDocument/2006/relationships/image" Target="../media/image264.png"/><Relationship Id="rId229" Type="http://schemas.openxmlformats.org/officeDocument/2006/relationships/customXml" Target="../ink/ink269.xml"/><Relationship Id="rId240" Type="http://schemas.openxmlformats.org/officeDocument/2006/relationships/image" Target="../media/image280.png"/><Relationship Id="rId261" Type="http://schemas.openxmlformats.org/officeDocument/2006/relationships/customXml" Target="../ink/ink285.xml"/><Relationship Id="rId14" Type="http://schemas.openxmlformats.org/officeDocument/2006/relationships/image" Target="../media/image167.png"/><Relationship Id="rId35" Type="http://schemas.openxmlformats.org/officeDocument/2006/relationships/customXml" Target="../ink/ink172.xml"/><Relationship Id="rId56" Type="http://schemas.openxmlformats.org/officeDocument/2006/relationships/image" Target="../media/image188.png"/><Relationship Id="rId77" Type="http://schemas.openxmlformats.org/officeDocument/2006/relationships/customXml" Target="../ink/ink193.xml"/><Relationship Id="rId100" Type="http://schemas.openxmlformats.org/officeDocument/2006/relationships/image" Target="../media/image210.png"/><Relationship Id="rId282" Type="http://schemas.openxmlformats.org/officeDocument/2006/relationships/image" Target="../media/image301.png"/><Relationship Id="rId8" Type="http://schemas.openxmlformats.org/officeDocument/2006/relationships/image" Target="../media/image164.png"/><Relationship Id="rId98" Type="http://schemas.openxmlformats.org/officeDocument/2006/relationships/image" Target="../media/image209.png"/><Relationship Id="rId121" Type="http://schemas.openxmlformats.org/officeDocument/2006/relationships/customXml" Target="../ink/ink215.xml"/><Relationship Id="rId142" Type="http://schemas.openxmlformats.org/officeDocument/2006/relationships/image" Target="../media/image231.png"/><Relationship Id="rId163" Type="http://schemas.openxmlformats.org/officeDocument/2006/relationships/customXml" Target="../ink/ink236.xml"/><Relationship Id="rId184" Type="http://schemas.openxmlformats.org/officeDocument/2006/relationships/image" Target="../media/image252.png"/><Relationship Id="rId219" Type="http://schemas.openxmlformats.org/officeDocument/2006/relationships/customXml" Target="../ink/ink264.xml"/><Relationship Id="rId230" Type="http://schemas.openxmlformats.org/officeDocument/2006/relationships/image" Target="../media/image275.png"/><Relationship Id="rId251" Type="http://schemas.openxmlformats.org/officeDocument/2006/relationships/customXml" Target="../ink/ink280.xml"/><Relationship Id="rId25" Type="http://schemas.openxmlformats.org/officeDocument/2006/relationships/customXml" Target="../ink/ink167.xml"/><Relationship Id="rId46" Type="http://schemas.openxmlformats.org/officeDocument/2006/relationships/image" Target="../media/image183.png"/><Relationship Id="rId67" Type="http://schemas.openxmlformats.org/officeDocument/2006/relationships/customXml" Target="../ink/ink188.xml"/><Relationship Id="rId272" Type="http://schemas.openxmlformats.org/officeDocument/2006/relationships/image" Target="../media/image296.png"/><Relationship Id="rId293" Type="http://schemas.openxmlformats.org/officeDocument/2006/relationships/customXml" Target="../ink/ink301.xml"/><Relationship Id="rId307" Type="http://schemas.openxmlformats.org/officeDocument/2006/relationships/customXml" Target="../ink/ink308.xml"/><Relationship Id="rId88" Type="http://schemas.openxmlformats.org/officeDocument/2006/relationships/image" Target="../media/image204.png"/><Relationship Id="rId111" Type="http://schemas.openxmlformats.org/officeDocument/2006/relationships/customXml" Target="../ink/ink210.xml"/><Relationship Id="rId132" Type="http://schemas.openxmlformats.org/officeDocument/2006/relationships/image" Target="../media/image226.png"/><Relationship Id="rId153" Type="http://schemas.openxmlformats.org/officeDocument/2006/relationships/customXml" Target="../ink/ink231.xml"/><Relationship Id="rId174" Type="http://schemas.openxmlformats.org/officeDocument/2006/relationships/image" Target="../media/image247.png"/><Relationship Id="rId195" Type="http://schemas.openxmlformats.org/officeDocument/2006/relationships/customXml" Target="../ink/ink252.xml"/><Relationship Id="rId209" Type="http://schemas.openxmlformats.org/officeDocument/2006/relationships/customXml" Target="../ink/ink259.xml"/><Relationship Id="rId220" Type="http://schemas.openxmlformats.org/officeDocument/2006/relationships/image" Target="../media/image270.png"/><Relationship Id="rId241" Type="http://schemas.openxmlformats.org/officeDocument/2006/relationships/customXml" Target="../ink/ink275.xml"/><Relationship Id="rId15" Type="http://schemas.openxmlformats.org/officeDocument/2006/relationships/customXml" Target="../ink/ink162.xml"/><Relationship Id="rId36" Type="http://schemas.openxmlformats.org/officeDocument/2006/relationships/image" Target="../media/image178.png"/><Relationship Id="rId57" Type="http://schemas.openxmlformats.org/officeDocument/2006/relationships/customXml" Target="../ink/ink183.xml"/><Relationship Id="rId262" Type="http://schemas.openxmlformats.org/officeDocument/2006/relationships/image" Target="../media/image291.png"/><Relationship Id="rId283" Type="http://schemas.openxmlformats.org/officeDocument/2006/relationships/customXml" Target="../ink/ink296.xml"/><Relationship Id="rId78" Type="http://schemas.openxmlformats.org/officeDocument/2006/relationships/image" Target="../media/image199.png"/><Relationship Id="rId99" Type="http://schemas.openxmlformats.org/officeDocument/2006/relationships/customXml" Target="../ink/ink204.xml"/><Relationship Id="rId101" Type="http://schemas.openxmlformats.org/officeDocument/2006/relationships/customXml" Target="../ink/ink205.xml"/><Relationship Id="rId122" Type="http://schemas.openxmlformats.org/officeDocument/2006/relationships/image" Target="../media/image221.png"/><Relationship Id="rId143" Type="http://schemas.openxmlformats.org/officeDocument/2006/relationships/customXml" Target="../ink/ink226.xml"/><Relationship Id="rId164" Type="http://schemas.openxmlformats.org/officeDocument/2006/relationships/image" Target="../media/image242.png"/><Relationship Id="rId185" Type="http://schemas.openxmlformats.org/officeDocument/2006/relationships/customXml" Target="../ink/ink247.xml"/><Relationship Id="rId9" Type="http://schemas.openxmlformats.org/officeDocument/2006/relationships/customXml" Target="../ink/ink159.xml"/><Relationship Id="rId210" Type="http://schemas.openxmlformats.org/officeDocument/2006/relationships/image" Target="../media/image265.png"/><Relationship Id="rId26" Type="http://schemas.openxmlformats.org/officeDocument/2006/relationships/image" Target="../media/image173.png"/><Relationship Id="rId231" Type="http://schemas.openxmlformats.org/officeDocument/2006/relationships/customXml" Target="../ink/ink270.xml"/><Relationship Id="rId252" Type="http://schemas.openxmlformats.org/officeDocument/2006/relationships/image" Target="../media/image286.png"/><Relationship Id="rId273" Type="http://schemas.openxmlformats.org/officeDocument/2006/relationships/customXml" Target="../ink/ink291.xml"/><Relationship Id="rId294" Type="http://schemas.openxmlformats.org/officeDocument/2006/relationships/image" Target="../media/image307.png"/><Relationship Id="rId308" Type="http://schemas.openxmlformats.org/officeDocument/2006/relationships/image" Target="../media/image314.png"/><Relationship Id="rId47" Type="http://schemas.openxmlformats.org/officeDocument/2006/relationships/customXml" Target="../ink/ink178.xml"/><Relationship Id="rId68" Type="http://schemas.openxmlformats.org/officeDocument/2006/relationships/image" Target="../media/image194.png"/><Relationship Id="rId89" Type="http://schemas.openxmlformats.org/officeDocument/2006/relationships/customXml" Target="../ink/ink199.xml"/><Relationship Id="rId112" Type="http://schemas.openxmlformats.org/officeDocument/2006/relationships/image" Target="../media/image216.png"/><Relationship Id="rId133" Type="http://schemas.openxmlformats.org/officeDocument/2006/relationships/customXml" Target="../ink/ink221.xml"/><Relationship Id="rId154" Type="http://schemas.openxmlformats.org/officeDocument/2006/relationships/image" Target="../media/image237.png"/><Relationship Id="rId175" Type="http://schemas.openxmlformats.org/officeDocument/2006/relationships/customXml" Target="../ink/ink242.xml"/><Relationship Id="rId196" Type="http://schemas.openxmlformats.org/officeDocument/2006/relationships/image" Target="../media/image258.png"/><Relationship Id="rId200" Type="http://schemas.openxmlformats.org/officeDocument/2006/relationships/image" Target="../media/image260.png"/><Relationship Id="rId16" Type="http://schemas.openxmlformats.org/officeDocument/2006/relationships/image" Target="../media/image168.png"/><Relationship Id="rId221" Type="http://schemas.openxmlformats.org/officeDocument/2006/relationships/customXml" Target="../ink/ink265.xml"/><Relationship Id="rId242" Type="http://schemas.openxmlformats.org/officeDocument/2006/relationships/image" Target="../media/image281.png"/><Relationship Id="rId263" Type="http://schemas.openxmlformats.org/officeDocument/2006/relationships/customXml" Target="../ink/ink286.xml"/><Relationship Id="rId284" Type="http://schemas.openxmlformats.org/officeDocument/2006/relationships/image" Target="../media/image302.png"/><Relationship Id="rId37" Type="http://schemas.openxmlformats.org/officeDocument/2006/relationships/customXml" Target="../ink/ink173.xml"/><Relationship Id="rId58" Type="http://schemas.openxmlformats.org/officeDocument/2006/relationships/image" Target="../media/image189.png"/><Relationship Id="rId79" Type="http://schemas.openxmlformats.org/officeDocument/2006/relationships/customXml" Target="../ink/ink194.xml"/><Relationship Id="rId102" Type="http://schemas.openxmlformats.org/officeDocument/2006/relationships/image" Target="../media/image211.png"/><Relationship Id="rId123" Type="http://schemas.openxmlformats.org/officeDocument/2006/relationships/customXml" Target="../ink/ink216.xml"/><Relationship Id="rId144" Type="http://schemas.openxmlformats.org/officeDocument/2006/relationships/image" Target="../media/image232.png"/><Relationship Id="rId90" Type="http://schemas.openxmlformats.org/officeDocument/2006/relationships/image" Target="../media/image205.png"/><Relationship Id="rId165" Type="http://schemas.openxmlformats.org/officeDocument/2006/relationships/customXml" Target="../ink/ink237.xml"/><Relationship Id="rId186" Type="http://schemas.openxmlformats.org/officeDocument/2006/relationships/image" Target="../media/image253.png"/><Relationship Id="rId211" Type="http://schemas.openxmlformats.org/officeDocument/2006/relationships/customXml" Target="../ink/ink260.xml"/><Relationship Id="rId232" Type="http://schemas.openxmlformats.org/officeDocument/2006/relationships/image" Target="../media/image276.png"/><Relationship Id="rId253" Type="http://schemas.openxmlformats.org/officeDocument/2006/relationships/customXml" Target="../ink/ink281.xml"/><Relationship Id="rId274" Type="http://schemas.openxmlformats.org/officeDocument/2006/relationships/image" Target="../media/image297.png"/><Relationship Id="rId295" Type="http://schemas.openxmlformats.org/officeDocument/2006/relationships/customXml" Target="../ink/ink302.xml"/><Relationship Id="rId309" Type="http://schemas.openxmlformats.org/officeDocument/2006/relationships/customXml" Target="../ink/ink309.xml"/><Relationship Id="rId27" Type="http://schemas.openxmlformats.org/officeDocument/2006/relationships/customXml" Target="../ink/ink168.xml"/><Relationship Id="rId48" Type="http://schemas.openxmlformats.org/officeDocument/2006/relationships/image" Target="../media/image184.png"/><Relationship Id="rId69" Type="http://schemas.openxmlformats.org/officeDocument/2006/relationships/customXml" Target="../ink/ink189.xml"/><Relationship Id="rId113" Type="http://schemas.openxmlformats.org/officeDocument/2006/relationships/customXml" Target="../ink/ink211.xml"/><Relationship Id="rId134" Type="http://schemas.openxmlformats.org/officeDocument/2006/relationships/image" Target="../media/image227.png"/><Relationship Id="rId80" Type="http://schemas.openxmlformats.org/officeDocument/2006/relationships/image" Target="../media/image200.png"/><Relationship Id="rId155" Type="http://schemas.openxmlformats.org/officeDocument/2006/relationships/customXml" Target="../ink/ink232.xml"/><Relationship Id="rId176" Type="http://schemas.openxmlformats.org/officeDocument/2006/relationships/image" Target="../media/image248.png"/><Relationship Id="rId197" Type="http://schemas.openxmlformats.org/officeDocument/2006/relationships/customXml" Target="../ink/ink253.xml"/><Relationship Id="rId201" Type="http://schemas.openxmlformats.org/officeDocument/2006/relationships/customXml" Target="../ink/ink255.xml"/><Relationship Id="rId222" Type="http://schemas.openxmlformats.org/officeDocument/2006/relationships/image" Target="../media/image271.png"/><Relationship Id="rId243" Type="http://schemas.openxmlformats.org/officeDocument/2006/relationships/customXml" Target="../ink/ink276.xml"/><Relationship Id="rId264" Type="http://schemas.openxmlformats.org/officeDocument/2006/relationships/image" Target="../media/image292.png"/><Relationship Id="rId285" Type="http://schemas.openxmlformats.org/officeDocument/2006/relationships/customXml" Target="../ink/ink297.xml"/><Relationship Id="rId17" Type="http://schemas.openxmlformats.org/officeDocument/2006/relationships/customXml" Target="../ink/ink163.xml"/><Relationship Id="rId38" Type="http://schemas.openxmlformats.org/officeDocument/2006/relationships/image" Target="../media/image179.png"/><Relationship Id="rId59" Type="http://schemas.openxmlformats.org/officeDocument/2006/relationships/customXml" Target="../ink/ink184.xml"/><Relationship Id="rId103" Type="http://schemas.openxmlformats.org/officeDocument/2006/relationships/customXml" Target="../ink/ink206.xml"/><Relationship Id="rId124" Type="http://schemas.openxmlformats.org/officeDocument/2006/relationships/image" Target="../media/image222.png"/><Relationship Id="rId310" Type="http://schemas.openxmlformats.org/officeDocument/2006/relationships/image" Target="../media/image315.png"/><Relationship Id="rId70" Type="http://schemas.openxmlformats.org/officeDocument/2006/relationships/image" Target="../media/image195.png"/><Relationship Id="rId91" Type="http://schemas.openxmlformats.org/officeDocument/2006/relationships/customXml" Target="../ink/ink200.xml"/><Relationship Id="rId145" Type="http://schemas.openxmlformats.org/officeDocument/2006/relationships/customXml" Target="../ink/ink227.xml"/><Relationship Id="rId166" Type="http://schemas.openxmlformats.org/officeDocument/2006/relationships/image" Target="../media/image243.png"/><Relationship Id="rId187" Type="http://schemas.openxmlformats.org/officeDocument/2006/relationships/customXml" Target="../ink/ink248.xml"/><Relationship Id="rId1" Type="http://schemas.openxmlformats.org/officeDocument/2006/relationships/slideLayout" Target="../slideLayouts/slideLayout7.xml"/><Relationship Id="rId212" Type="http://schemas.openxmlformats.org/officeDocument/2006/relationships/image" Target="../media/image266.png"/><Relationship Id="rId233" Type="http://schemas.openxmlformats.org/officeDocument/2006/relationships/customXml" Target="../ink/ink271.xml"/><Relationship Id="rId254" Type="http://schemas.openxmlformats.org/officeDocument/2006/relationships/image" Target="../media/image287.png"/><Relationship Id="rId28" Type="http://schemas.openxmlformats.org/officeDocument/2006/relationships/image" Target="../media/image174.png"/><Relationship Id="rId49" Type="http://schemas.openxmlformats.org/officeDocument/2006/relationships/customXml" Target="../ink/ink179.xml"/><Relationship Id="rId114" Type="http://schemas.openxmlformats.org/officeDocument/2006/relationships/image" Target="../media/image217.png"/><Relationship Id="rId275" Type="http://schemas.openxmlformats.org/officeDocument/2006/relationships/customXml" Target="../ink/ink292.xml"/><Relationship Id="rId296" Type="http://schemas.openxmlformats.org/officeDocument/2006/relationships/image" Target="../media/image308.png"/><Relationship Id="rId300" Type="http://schemas.openxmlformats.org/officeDocument/2006/relationships/image" Target="../media/image310.png"/><Relationship Id="rId60" Type="http://schemas.openxmlformats.org/officeDocument/2006/relationships/image" Target="../media/image190.png"/><Relationship Id="rId81" Type="http://schemas.openxmlformats.org/officeDocument/2006/relationships/customXml" Target="../ink/ink195.xml"/><Relationship Id="rId135" Type="http://schemas.openxmlformats.org/officeDocument/2006/relationships/customXml" Target="../ink/ink222.xml"/><Relationship Id="rId156" Type="http://schemas.openxmlformats.org/officeDocument/2006/relationships/image" Target="../media/image238.png"/><Relationship Id="rId177" Type="http://schemas.openxmlformats.org/officeDocument/2006/relationships/customXml" Target="../ink/ink243.xml"/><Relationship Id="rId198" Type="http://schemas.openxmlformats.org/officeDocument/2006/relationships/image" Target="../media/image259.png"/><Relationship Id="rId202" Type="http://schemas.openxmlformats.org/officeDocument/2006/relationships/image" Target="../media/image261.png"/><Relationship Id="rId223" Type="http://schemas.openxmlformats.org/officeDocument/2006/relationships/customXml" Target="../ink/ink266.xml"/><Relationship Id="rId244" Type="http://schemas.openxmlformats.org/officeDocument/2006/relationships/image" Target="../media/image282.png"/><Relationship Id="rId18" Type="http://schemas.openxmlformats.org/officeDocument/2006/relationships/image" Target="../media/image169.png"/><Relationship Id="rId39" Type="http://schemas.openxmlformats.org/officeDocument/2006/relationships/customXml" Target="../ink/ink174.xml"/><Relationship Id="rId265" Type="http://schemas.openxmlformats.org/officeDocument/2006/relationships/customXml" Target="../ink/ink287.xml"/><Relationship Id="rId286" Type="http://schemas.openxmlformats.org/officeDocument/2006/relationships/image" Target="../media/image303.png"/><Relationship Id="rId50" Type="http://schemas.openxmlformats.org/officeDocument/2006/relationships/image" Target="../media/image185.png"/><Relationship Id="rId104" Type="http://schemas.openxmlformats.org/officeDocument/2006/relationships/image" Target="../media/image212.png"/><Relationship Id="rId125" Type="http://schemas.openxmlformats.org/officeDocument/2006/relationships/customXml" Target="../ink/ink217.xml"/><Relationship Id="rId146" Type="http://schemas.openxmlformats.org/officeDocument/2006/relationships/image" Target="../media/image233.png"/><Relationship Id="rId167" Type="http://schemas.openxmlformats.org/officeDocument/2006/relationships/customXml" Target="../ink/ink238.xml"/><Relationship Id="rId188" Type="http://schemas.openxmlformats.org/officeDocument/2006/relationships/image" Target="../media/image254.png"/><Relationship Id="rId311" Type="http://schemas.openxmlformats.org/officeDocument/2006/relationships/customXml" Target="../ink/ink310.xml"/><Relationship Id="rId71" Type="http://schemas.openxmlformats.org/officeDocument/2006/relationships/customXml" Target="../ink/ink190.xml"/><Relationship Id="rId92" Type="http://schemas.openxmlformats.org/officeDocument/2006/relationships/image" Target="../media/image206.png"/><Relationship Id="rId213" Type="http://schemas.openxmlformats.org/officeDocument/2006/relationships/customXml" Target="../ink/ink261.xml"/><Relationship Id="rId234" Type="http://schemas.openxmlformats.org/officeDocument/2006/relationships/image" Target="../media/image277.png"/><Relationship Id="rId2" Type="http://schemas.openxmlformats.org/officeDocument/2006/relationships/notesSlide" Target="../notesSlides/notesSlide2.xml"/><Relationship Id="rId29" Type="http://schemas.openxmlformats.org/officeDocument/2006/relationships/customXml" Target="../ink/ink169.xml"/><Relationship Id="rId255" Type="http://schemas.openxmlformats.org/officeDocument/2006/relationships/customXml" Target="../ink/ink282.xml"/><Relationship Id="rId276" Type="http://schemas.openxmlformats.org/officeDocument/2006/relationships/image" Target="../media/image298.png"/><Relationship Id="rId297" Type="http://schemas.openxmlformats.org/officeDocument/2006/relationships/customXml" Target="../ink/ink303.xml"/><Relationship Id="rId40" Type="http://schemas.openxmlformats.org/officeDocument/2006/relationships/image" Target="../media/image180.png"/><Relationship Id="rId115" Type="http://schemas.openxmlformats.org/officeDocument/2006/relationships/customXml" Target="../ink/ink212.xml"/><Relationship Id="rId136" Type="http://schemas.openxmlformats.org/officeDocument/2006/relationships/image" Target="../media/image228.png"/><Relationship Id="rId157" Type="http://schemas.openxmlformats.org/officeDocument/2006/relationships/customXml" Target="../ink/ink233.xml"/><Relationship Id="rId178" Type="http://schemas.openxmlformats.org/officeDocument/2006/relationships/image" Target="../media/image249.png"/><Relationship Id="rId301" Type="http://schemas.openxmlformats.org/officeDocument/2006/relationships/customXml" Target="../ink/ink305.xml"/><Relationship Id="rId61" Type="http://schemas.openxmlformats.org/officeDocument/2006/relationships/customXml" Target="../ink/ink185.xml"/><Relationship Id="rId82" Type="http://schemas.openxmlformats.org/officeDocument/2006/relationships/image" Target="../media/image201.png"/><Relationship Id="rId199" Type="http://schemas.openxmlformats.org/officeDocument/2006/relationships/customXml" Target="../ink/ink254.xml"/><Relationship Id="rId203" Type="http://schemas.openxmlformats.org/officeDocument/2006/relationships/customXml" Target="../ink/ink256.xml"/><Relationship Id="rId19" Type="http://schemas.openxmlformats.org/officeDocument/2006/relationships/customXml" Target="../ink/ink164.xml"/><Relationship Id="rId224" Type="http://schemas.openxmlformats.org/officeDocument/2006/relationships/image" Target="../media/image272.png"/><Relationship Id="rId245" Type="http://schemas.openxmlformats.org/officeDocument/2006/relationships/customXml" Target="../ink/ink277.xml"/><Relationship Id="rId266" Type="http://schemas.openxmlformats.org/officeDocument/2006/relationships/image" Target="../media/image293.png"/><Relationship Id="rId287" Type="http://schemas.openxmlformats.org/officeDocument/2006/relationships/customXml" Target="../ink/ink298.xml"/><Relationship Id="rId30" Type="http://schemas.openxmlformats.org/officeDocument/2006/relationships/image" Target="../media/image175.png"/><Relationship Id="rId105" Type="http://schemas.openxmlformats.org/officeDocument/2006/relationships/customXml" Target="../ink/ink207.xml"/><Relationship Id="rId126" Type="http://schemas.openxmlformats.org/officeDocument/2006/relationships/image" Target="../media/image223.png"/><Relationship Id="rId147" Type="http://schemas.openxmlformats.org/officeDocument/2006/relationships/customXml" Target="../ink/ink228.xml"/><Relationship Id="rId168" Type="http://schemas.openxmlformats.org/officeDocument/2006/relationships/image" Target="../media/image244.png"/><Relationship Id="rId312" Type="http://schemas.openxmlformats.org/officeDocument/2006/relationships/image" Target="../media/image316.png"/><Relationship Id="rId51" Type="http://schemas.openxmlformats.org/officeDocument/2006/relationships/customXml" Target="../ink/ink180.xml"/><Relationship Id="rId72" Type="http://schemas.openxmlformats.org/officeDocument/2006/relationships/image" Target="../media/image196.png"/><Relationship Id="rId93" Type="http://schemas.openxmlformats.org/officeDocument/2006/relationships/customXml" Target="../ink/ink201.xml"/><Relationship Id="rId189" Type="http://schemas.openxmlformats.org/officeDocument/2006/relationships/customXml" Target="../ink/ink249.xml"/><Relationship Id="rId3" Type="http://schemas.openxmlformats.org/officeDocument/2006/relationships/image" Target="../media/image1400.png"/><Relationship Id="rId214" Type="http://schemas.openxmlformats.org/officeDocument/2006/relationships/image" Target="../media/image267.png"/><Relationship Id="rId235" Type="http://schemas.openxmlformats.org/officeDocument/2006/relationships/customXml" Target="../ink/ink272.xml"/><Relationship Id="rId256" Type="http://schemas.openxmlformats.org/officeDocument/2006/relationships/image" Target="../media/image288.png"/><Relationship Id="rId277" Type="http://schemas.openxmlformats.org/officeDocument/2006/relationships/customXml" Target="../ink/ink293.xml"/><Relationship Id="rId298" Type="http://schemas.openxmlformats.org/officeDocument/2006/relationships/image" Target="../media/image309.png"/><Relationship Id="rId116" Type="http://schemas.openxmlformats.org/officeDocument/2006/relationships/image" Target="../media/image218.png"/><Relationship Id="rId137" Type="http://schemas.openxmlformats.org/officeDocument/2006/relationships/customXml" Target="../ink/ink223.xml"/><Relationship Id="rId158" Type="http://schemas.openxmlformats.org/officeDocument/2006/relationships/image" Target="../media/image239.png"/><Relationship Id="rId302" Type="http://schemas.openxmlformats.org/officeDocument/2006/relationships/image" Target="../media/image311.png"/><Relationship Id="rId20" Type="http://schemas.openxmlformats.org/officeDocument/2006/relationships/image" Target="../media/image170.png"/><Relationship Id="rId41" Type="http://schemas.openxmlformats.org/officeDocument/2006/relationships/customXml" Target="../ink/ink175.xml"/><Relationship Id="rId62" Type="http://schemas.openxmlformats.org/officeDocument/2006/relationships/image" Target="../media/image191.png"/><Relationship Id="rId83" Type="http://schemas.openxmlformats.org/officeDocument/2006/relationships/customXml" Target="../ink/ink196.xml"/><Relationship Id="rId179" Type="http://schemas.openxmlformats.org/officeDocument/2006/relationships/customXml" Target="../ink/ink244.xml"/><Relationship Id="rId190" Type="http://schemas.openxmlformats.org/officeDocument/2006/relationships/image" Target="../media/image255.png"/><Relationship Id="rId204" Type="http://schemas.openxmlformats.org/officeDocument/2006/relationships/image" Target="../media/image262.png"/><Relationship Id="rId225" Type="http://schemas.openxmlformats.org/officeDocument/2006/relationships/customXml" Target="../ink/ink267.xml"/><Relationship Id="rId246" Type="http://schemas.openxmlformats.org/officeDocument/2006/relationships/image" Target="../media/image283.png"/><Relationship Id="rId267" Type="http://schemas.openxmlformats.org/officeDocument/2006/relationships/customXml" Target="../ink/ink288.xml"/><Relationship Id="rId288" Type="http://schemas.openxmlformats.org/officeDocument/2006/relationships/image" Target="../media/image304.png"/><Relationship Id="rId106" Type="http://schemas.openxmlformats.org/officeDocument/2006/relationships/image" Target="../media/image213.png"/><Relationship Id="rId127" Type="http://schemas.openxmlformats.org/officeDocument/2006/relationships/customXml" Target="../ink/ink218.xml"/><Relationship Id="rId10" Type="http://schemas.openxmlformats.org/officeDocument/2006/relationships/image" Target="../media/image165.png"/><Relationship Id="rId31" Type="http://schemas.openxmlformats.org/officeDocument/2006/relationships/customXml" Target="../ink/ink170.xml"/><Relationship Id="rId52" Type="http://schemas.openxmlformats.org/officeDocument/2006/relationships/image" Target="../media/image186.png"/><Relationship Id="rId73" Type="http://schemas.openxmlformats.org/officeDocument/2006/relationships/customXml" Target="../ink/ink191.xml"/><Relationship Id="rId94" Type="http://schemas.openxmlformats.org/officeDocument/2006/relationships/image" Target="../media/image207.png"/><Relationship Id="rId148" Type="http://schemas.openxmlformats.org/officeDocument/2006/relationships/image" Target="../media/image234.png"/><Relationship Id="rId169" Type="http://schemas.openxmlformats.org/officeDocument/2006/relationships/customXml" Target="../ink/ink239.xml"/><Relationship Id="rId4" Type="http://schemas.openxmlformats.org/officeDocument/2006/relationships/image" Target="../media/image1510.png"/><Relationship Id="rId180" Type="http://schemas.openxmlformats.org/officeDocument/2006/relationships/image" Target="../media/image250.png"/><Relationship Id="rId215" Type="http://schemas.openxmlformats.org/officeDocument/2006/relationships/customXml" Target="../ink/ink262.xml"/><Relationship Id="rId236" Type="http://schemas.openxmlformats.org/officeDocument/2006/relationships/image" Target="../media/image278.png"/><Relationship Id="rId257" Type="http://schemas.openxmlformats.org/officeDocument/2006/relationships/customXml" Target="../ink/ink283.xml"/><Relationship Id="rId278" Type="http://schemas.openxmlformats.org/officeDocument/2006/relationships/image" Target="../media/image299.png"/><Relationship Id="rId303" Type="http://schemas.openxmlformats.org/officeDocument/2006/relationships/customXml" Target="../ink/ink306.xml"/><Relationship Id="rId42" Type="http://schemas.openxmlformats.org/officeDocument/2006/relationships/image" Target="../media/image181.png"/><Relationship Id="rId84" Type="http://schemas.openxmlformats.org/officeDocument/2006/relationships/image" Target="../media/image202.png"/><Relationship Id="rId138" Type="http://schemas.openxmlformats.org/officeDocument/2006/relationships/image" Target="../media/image229.png"/><Relationship Id="rId191" Type="http://schemas.openxmlformats.org/officeDocument/2006/relationships/customXml" Target="../ink/ink250.xml"/><Relationship Id="rId205" Type="http://schemas.openxmlformats.org/officeDocument/2006/relationships/customXml" Target="../ink/ink257.xml"/><Relationship Id="rId247" Type="http://schemas.openxmlformats.org/officeDocument/2006/relationships/customXml" Target="../ink/ink278.xml"/><Relationship Id="rId107" Type="http://schemas.openxmlformats.org/officeDocument/2006/relationships/customXml" Target="../ink/ink208.xml"/><Relationship Id="rId289" Type="http://schemas.openxmlformats.org/officeDocument/2006/relationships/customXml" Target="../ink/ink299.xml"/><Relationship Id="rId11" Type="http://schemas.openxmlformats.org/officeDocument/2006/relationships/customXml" Target="../ink/ink160.xml"/><Relationship Id="rId53" Type="http://schemas.openxmlformats.org/officeDocument/2006/relationships/customXml" Target="../ink/ink181.xml"/><Relationship Id="rId149" Type="http://schemas.openxmlformats.org/officeDocument/2006/relationships/customXml" Target="../ink/ink229.xml"/><Relationship Id="rId95" Type="http://schemas.openxmlformats.org/officeDocument/2006/relationships/customXml" Target="../ink/ink202.xml"/><Relationship Id="rId160" Type="http://schemas.openxmlformats.org/officeDocument/2006/relationships/image" Target="../media/image240.png"/><Relationship Id="rId216" Type="http://schemas.openxmlformats.org/officeDocument/2006/relationships/image" Target="../media/image268.png"/><Relationship Id="rId258" Type="http://schemas.openxmlformats.org/officeDocument/2006/relationships/image" Target="../media/image289.png"/><Relationship Id="rId22" Type="http://schemas.openxmlformats.org/officeDocument/2006/relationships/image" Target="../media/image171.png"/><Relationship Id="rId64" Type="http://schemas.openxmlformats.org/officeDocument/2006/relationships/image" Target="../media/image192.png"/><Relationship Id="rId118" Type="http://schemas.openxmlformats.org/officeDocument/2006/relationships/image" Target="../media/image219.png"/><Relationship Id="rId171" Type="http://schemas.openxmlformats.org/officeDocument/2006/relationships/customXml" Target="../ink/ink240.xml"/><Relationship Id="rId227" Type="http://schemas.openxmlformats.org/officeDocument/2006/relationships/customXml" Target="../ink/ink268.xml"/><Relationship Id="rId269" Type="http://schemas.openxmlformats.org/officeDocument/2006/relationships/customXml" Target="../ink/ink289.xml"/><Relationship Id="rId33" Type="http://schemas.openxmlformats.org/officeDocument/2006/relationships/customXml" Target="../ink/ink171.xml"/><Relationship Id="rId129" Type="http://schemas.openxmlformats.org/officeDocument/2006/relationships/customXml" Target="../ink/ink219.xml"/><Relationship Id="rId280" Type="http://schemas.openxmlformats.org/officeDocument/2006/relationships/image" Target="../media/image300.png"/><Relationship Id="rId75" Type="http://schemas.openxmlformats.org/officeDocument/2006/relationships/customXml" Target="../ink/ink192.xml"/><Relationship Id="rId140" Type="http://schemas.openxmlformats.org/officeDocument/2006/relationships/image" Target="../media/image230.png"/><Relationship Id="rId182" Type="http://schemas.openxmlformats.org/officeDocument/2006/relationships/image" Target="../media/image251.png"/><Relationship Id="rId6" Type="http://schemas.openxmlformats.org/officeDocument/2006/relationships/image" Target="../media/image163.png"/><Relationship Id="rId238" Type="http://schemas.openxmlformats.org/officeDocument/2006/relationships/image" Target="../media/image279.png"/><Relationship Id="rId291" Type="http://schemas.openxmlformats.org/officeDocument/2006/relationships/customXml" Target="../ink/ink300.xml"/><Relationship Id="rId305" Type="http://schemas.openxmlformats.org/officeDocument/2006/relationships/customXml" Target="../ink/ink307.xml"/></Relationships>
</file>

<file path=ppt/slides/_rels/slide18.xml.rels><?xml version="1.0" encoding="UTF-8" standalone="yes"?>
<Relationships xmlns="http://schemas.openxmlformats.org/package/2006/relationships"><Relationship Id="rId117" Type="http://schemas.openxmlformats.org/officeDocument/2006/relationships/customXml" Target="../ink/ink366.xml"/><Relationship Id="rId21" Type="http://schemas.openxmlformats.org/officeDocument/2006/relationships/customXml" Target="../ink/ink318.xml"/><Relationship Id="rId42" Type="http://schemas.openxmlformats.org/officeDocument/2006/relationships/image" Target="../media/image334.png"/><Relationship Id="rId63" Type="http://schemas.openxmlformats.org/officeDocument/2006/relationships/customXml" Target="../ink/ink339.xml"/><Relationship Id="rId84" Type="http://schemas.openxmlformats.org/officeDocument/2006/relationships/image" Target="../media/image355.png"/><Relationship Id="rId138" Type="http://schemas.openxmlformats.org/officeDocument/2006/relationships/image" Target="../media/image382.png"/><Relationship Id="rId159" Type="http://schemas.openxmlformats.org/officeDocument/2006/relationships/customXml" Target="../ink/ink387.xml"/><Relationship Id="rId170" Type="http://schemas.openxmlformats.org/officeDocument/2006/relationships/image" Target="../media/image397.png"/><Relationship Id="rId191" Type="http://schemas.openxmlformats.org/officeDocument/2006/relationships/customXml" Target="../ink/ink403.xml"/><Relationship Id="rId205" Type="http://schemas.openxmlformats.org/officeDocument/2006/relationships/customXml" Target="../ink/ink410.xml"/><Relationship Id="rId107" Type="http://schemas.openxmlformats.org/officeDocument/2006/relationships/customXml" Target="../ink/ink361.xml"/><Relationship Id="rId11" Type="http://schemas.openxmlformats.org/officeDocument/2006/relationships/customXml" Target="../ink/ink313.xml"/><Relationship Id="rId32" Type="http://schemas.openxmlformats.org/officeDocument/2006/relationships/image" Target="../media/image329.png"/><Relationship Id="rId53" Type="http://schemas.openxmlformats.org/officeDocument/2006/relationships/customXml" Target="../ink/ink334.xml"/><Relationship Id="rId74" Type="http://schemas.openxmlformats.org/officeDocument/2006/relationships/image" Target="../media/image350.png"/><Relationship Id="rId128" Type="http://schemas.openxmlformats.org/officeDocument/2006/relationships/image" Target="../media/image377.png"/><Relationship Id="rId149" Type="http://schemas.openxmlformats.org/officeDocument/2006/relationships/customXml" Target="../ink/ink382.xml"/><Relationship Id="rId95" Type="http://schemas.openxmlformats.org/officeDocument/2006/relationships/customXml" Target="../ink/ink355.xml"/><Relationship Id="rId160" Type="http://schemas.openxmlformats.org/officeDocument/2006/relationships/image" Target="../media/image392.png"/><Relationship Id="rId181" Type="http://schemas.openxmlformats.org/officeDocument/2006/relationships/customXml" Target="../ink/ink398.xml"/><Relationship Id="rId22" Type="http://schemas.openxmlformats.org/officeDocument/2006/relationships/image" Target="../media/image324.png"/><Relationship Id="rId43" Type="http://schemas.openxmlformats.org/officeDocument/2006/relationships/customXml" Target="../ink/ink329.xml"/><Relationship Id="rId64" Type="http://schemas.openxmlformats.org/officeDocument/2006/relationships/image" Target="../media/image345.png"/><Relationship Id="rId118" Type="http://schemas.openxmlformats.org/officeDocument/2006/relationships/image" Target="../media/image372.png"/><Relationship Id="rId139" Type="http://schemas.openxmlformats.org/officeDocument/2006/relationships/customXml" Target="../ink/ink377.xml"/><Relationship Id="rId85" Type="http://schemas.openxmlformats.org/officeDocument/2006/relationships/customXml" Target="../ink/ink350.xml"/><Relationship Id="rId150" Type="http://schemas.openxmlformats.org/officeDocument/2006/relationships/image" Target="../media/image387.png"/><Relationship Id="rId171" Type="http://schemas.openxmlformats.org/officeDocument/2006/relationships/customXml" Target="../ink/ink393.xml"/><Relationship Id="rId192" Type="http://schemas.openxmlformats.org/officeDocument/2006/relationships/image" Target="../media/image408.png"/><Relationship Id="rId206" Type="http://schemas.openxmlformats.org/officeDocument/2006/relationships/image" Target="../media/image415.png"/><Relationship Id="rId12" Type="http://schemas.openxmlformats.org/officeDocument/2006/relationships/image" Target="../media/image319.png"/><Relationship Id="rId33" Type="http://schemas.openxmlformats.org/officeDocument/2006/relationships/customXml" Target="../ink/ink324.xml"/><Relationship Id="rId108" Type="http://schemas.openxmlformats.org/officeDocument/2006/relationships/image" Target="../media/image367.png"/><Relationship Id="rId129" Type="http://schemas.openxmlformats.org/officeDocument/2006/relationships/customXml" Target="../ink/ink372.xml"/><Relationship Id="rId54" Type="http://schemas.openxmlformats.org/officeDocument/2006/relationships/image" Target="../media/image340.png"/><Relationship Id="rId75" Type="http://schemas.openxmlformats.org/officeDocument/2006/relationships/customXml" Target="../ink/ink345.xml"/><Relationship Id="rId96" Type="http://schemas.openxmlformats.org/officeDocument/2006/relationships/image" Target="../media/image361.png"/><Relationship Id="rId140" Type="http://schemas.openxmlformats.org/officeDocument/2006/relationships/image" Target="../media/image383.png"/><Relationship Id="rId161" Type="http://schemas.openxmlformats.org/officeDocument/2006/relationships/customXml" Target="../ink/ink388.xml"/><Relationship Id="rId182" Type="http://schemas.openxmlformats.org/officeDocument/2006/relationships/image" Target="../media/image403.png"/><Relationship Id="rId6" Type="http://schemas.openxmlformats.org/officeDocument/2006/relationships/image" Target="../media/image1800.png"/><Relationship Id="rId23" Type="http://schemas.openxmlformats.org/officeDocument/2006/relationships/customXml" Target="../ink/ink319.xml"/><Relationship Id="rId119" Type="http://schemas.openxmlformats.org/officeDocument/2006/relationships/customXml" Target="../ink/ink367.xml"/><Relationship Id="rId44" Type="http://schemas.openxmlformats.org/officeDocument/2006/relationships/image" Target="../media/image335.png"/><Relationship Id="rId65" Type="http://schemas.openxmlformats.org/officeDocument/2006/relationships/customXml" Target="../ink/ink340.xml"/><Relationship Id="rId86" Type="http://schemas.openxmlformats.org/officeDocument/2006/relationships/image" Target="../media/image356.png"/><Relationship Id="rId130" Type="http://schemas.openxmlformats.org/officeDocument/2006/relationships/image" Target="../media/image378.png"/><Relationship Id="rId151" Type="http://schemas.openxmlformats.org/officeDocument/2006/relationships/customXml" Target="../ink/ink383.xml"/><Relationship Id="rId172" Type="http://schemas.openxmlformats.org/officeDocument/2006/relationships/image" Target="../media/image398.png"/><Relationship Id="rId193" Type="http://schemas.openxmlformats.org/officeDocument/2006/relationships/customXml" Target="../ink/ink404.xml"/><Relationship Id="rId207" Type="http://schemas.openxmlformats.org/officeDocument/2006/relationships/customXml" Target="../ink/ink411.xml"/><Relationship Id="rId13" Type="http://schemas.openxmlformats.org/officeDocument/2006/relationships/customXml" Target="../ink/ink314.xml"/><Relationship Id="rId109" Type="http://schemas.openxmlformats.org/officeDocument/2006/relationships/customXml" Target="../ink/ink362.xml"/><Relationship Id="rId34" Type="http://schemas.openxmlformats.org/officeDocument/2006/relationships/image" Target="../media/image330.png"/><Relationship Id="rId55" Type="http://schemas.openxmlformats.org/officeDocument/2006/relationships/customXml" Target="../ink/ink335.xml"/><Relationship Id="rId76" Type="http://schemas.openxmlformats.org/officeDocument/2006/relationships/image" Target="../media/image351.png"/><Relationship Id="rId97" Type="http://schemas.openxmlformats.org/officeDocument/2006/relationships/customXml" Target="../ink/ink356.xml"/><Relationship Id="rId120" Type="http://schemas.openxmlformats.org/officeDocument/2006/relationships/image" Target="../media/image373.png"/><Relationship Id="rId141" Type="http://schemas.openxmlformats.org/officeDocument/2006/relationships/customXml" Target="../ink/ink378.xml"/><Relationship Id="rId7" Type="http://schemas.openxmlformats.org/officeDocument/2006/relationships/customXml" Target="../ink/ink311.xml"/><Relationship Id="rId162" Type="http://schemas.openxmlformats.org/officeDocument/2006/relationships/image" Target="../media/image393.png"/><Relationship Id="rId183" Type="http://schemas.openxmlformats.org/officeDocument/2006/relationships/customXml" Target="../ink/ink399.xml"/><Relationship Id="rId24" Type="http://schemas.openxmlformats.org/officeDocument/2006/relationships/image" Target="../media/image325.png"/><Relationship Id="rId45" Type="http://schemas.openxmlformats.org/officeDocument/2006/relationships/customXml" Target="../ink/ink330.xml"/><Relationship Id="rId66" Type="http://schemas.openxmlformats.org/officeDocument/2006/relationships/image" Target="../media/image346.png"/><Relationship Id="rId87" Type="http://schemas.openxmlformats.org/officeDocument/2006/relationships/customXml" Target="../ink/ink351.xml"/><Relationship Id="rId110" Type="http://schemas.openxmlformats.org/officeDocument/2006/relationships/image" Target="../media/image368.png"/><Relationship Id="rId131" Type="http://schemas.openxmlformats.org/officeDocument/2006/relationships/customXml" Target="../ink/ink373.xml"/><Relationship Id="rId61" Type="http://schemas.openxmlformats.org/officeDocument/2006/relationships/customXml" Target="../ink/ink338.xml"/><Relationship Id="rId82" Type="http://schemas.openxmlformats.org/officeDocument/2006/relationships/image" Target="../media/image354.png"/><Relationship Id="rId152" Type="http://schemas.openxmlformats.org/officeDocument/2006/relationships/image" Target="../media/image388.png"/><Relationship Id="rId173" Type="http://schemas.openxmlformats.org/officeDocument/2006/relationships/customXml" Target="../ink/ink394.xml"/><Relationship Id="rId194" Type="http://schemas.openxmlformats.org/officeDocument/2006/relationships/image" Target="../media/image409.png"/><Relationship Id="rId199" Type="http://schemas.openxmlformats.org/officeDocument/2006/relationships/customXml" Target="../ink/ink407.xml"/><Relationship Id="rId203" Type="http://schemas.openxmlformats.org/officeDocument/2006/relationships/customXml" Target="../ink/ink409.xml"/><Relationship Id="rId208" Type="http://schemas.openxmlformats.org/officeDocument/2006/relationships/image" Target="../media/image416.png"/><Relationship Id="rId19" Type="http://schemas.openxmlformats.org/officeDocument/2006/relationships/customXml" Target="../ink/ink317.xml"/><Relationship Id="rId14" Type="http://schemas.openxmlformats.org/officeDocument/2006/relationships/image" Target="../media/image320.png"/><Relationship Id="rId30" Type="http://schemas.openxmlformats.org/officeDocument/2006/relationships/image" Target="../media/image328.png"/><Relationship Id="rId35" Type="http://schemas.openxmlformats.org/officeDocument/2006/relationships/customXml" Target="../ink/ink325.xml"/><Relationship Id="rId56" Type="http://schemas.openxmlformats.org/officeDocument/2006/relationships/image" Target="../media/image341.png"/><Relationship Id="rId77" Type="http://schemas.openxmlformats.org/officeDocument/2006/relationships/customXml" Target="../ink/ink346.xml"/><Relationship Id="rId100" Type="http://schemas.openxmlformats.org/officeDocument/2006/relationships/image" Target="../media/image363.png"/><Relationship Id="rId105" Type="http://schemas.openxmlformats.org/officeDocument/2006/relationships/customXml" Target="../ink/ink360.xml"/><Relationship Id="rId126" Type="http://schemas.openxmlformats.org/officeDocument/2006/relationships/image" Target="../media/image376.png"/><Relationship Id="rId147" Type="http://schemas.openxmlformats.org/officeDocument/2006/relationships/customXml" Target="../ink/ink381.xml"/><Relationship Id="rId168" Type="http://schemas.openxmlformats.org/officeDocument/2006/relationships/image" Target="../media/image396.png"/><Relationship Id="rId8" Type="http://schemas.openxmlformats.org/officeDocument/2006/relationships/image" Target="../media/image317.png"/><Relationship Id="rId51" Type="http://schemas.openxmlformats.org/officeDocument/2006/relationships/customXml" Target="../ink/ink333.xml"/><Relationship Id="rId72" Type="http://schemas.openxmlformats.org/officeDocument/2006/relationships/image" Target="../media/image349.png"/><Relationship Id="rId93" Type="http://schemas.openxmlformats.org/officeDocument/2006/relationships/customXml" Target="../ink/ink354.xml"/><Relationship Id="rId98" Type="http://schemas.openxmlformats.org/officeDocument/2006/relationships/image" Target="../media/image362.png"/><Relationship Id="rId121" Type="http://schemas.openxmlformats.org/officeDocument/2006/relationships/customXml" Target="../ink/ink368.xml"/><Relationship Id="rId142" Type="http://schemas.openxmlformats.org/officeDocument/2006/relationships/image" Target="../media/image384.png"/><Relationship Id="rId163" Type="http://schemas.openxmlformats.org/officeDocument/2006/relationships/customXml" Target="../ink/ink389.xml"/><Relationship Id="rId184" Type="http://schemas.openxmlformats.org/officeDocument/2006/relationships/image" Target="../media/image404.png"/><Relationship Id="rId189" Type="http://schemas.openxmlformats.org/officeDocument/2006/relationships/customXml" Target="../ink/ink402.xml"/><Relationship Id="rId3" Type="http://schemas.openxmlformats.org/officeDocument/2006/relationships/image" Target="../media/image1511.png"/><Relationship Id="rId214" Type="http://schemas.openxmlformats.org/officeDocument/2006/relationships/image" Target="../media/image419.png"/><Relationship Id="rId25" Type="http://schemas.openxmlformats.org/officeDocument/2006/relationships/customXml" Target="../ink/ink320.xml"/><Relationship Id="rId46" Type="http://schemas.openxmlformats.org/officeDocument/2006/relationships/image" Target="../media/image336.png"/><Relationship Id="rId67" Type="http://schemas.openxmlformats.org/officeDocument/2006/relationships/customXml" Target="../ink/ink341.xml"/><Relationship Id="rId116" Type="http://schemas.openxmlformats.org/officeDocument/2006/relationships/image" Target="../media/image371.png"/><Relationship Id="rId137" Type="http://schemas.openxmlformats.org/officeDocument/2006/relationships/customXml" Target="../ink/ink376.xml"/><Relationship Id="rId158" Type="http://schemas.openxmlformats.org/officeDocument/2006/relationships/image" Target="../media/image391.png"/><Relationship Id="rId20" Type="http://schemas.openxmlformats.org/officeDocument/2006/relationships/image" Target="../media/image323.png"/><Relationship Id="rId41" Type="http://schemas.openxmlformats.org/officeDocument/2006/relationships/customXml" Target="../ink/ink328.xml"/><Relationship Id="rId62" Type="http://schemas.openxmlformats.org/officeDocument/2006/relationships/image" Target="../media/image344.png"/><Relationship Id="rId83" Type="http://schemas.openxmlformats.org/officeDocument/2006/relationships/customXml" Target="../ink/ink349.xml"/><Relationship Id="rId88" Type="http://schemas.openxmlformats.org/officeDocument/2006/relationships/image" Target="../media/image357.png"/><Relationship Id="rId111" Type="http://schemas.openxmlformats.org/officeDocument/2006/relationships/customXml" Target="../ink/ink363.xml"/><Relationship Id="rId132" Type="http://schemas.openxmlformats.org/officeDocument/2006/relationships/image" Target="../media/image379.png"/><Relationship Id="rId153" Type="http://schemas.openxmlformats.org/officeDocument/2006/relationships/customXml" Target="../ink/ink384.xml"/><Relationship Id="rId174" Type="http://schemas.openxmlformats.org/officeDocument/2006/relationships/image" Target="../media/image399.png"/><Relationship Id="rId179" Type="http://schemas.openxmlformats.org/officeDocument/2006/relationships/customXml" Target="../ink/ink397.xml"/><Relationship Id="rId195" Type="http://schemas.openxmlformats.org/officeDocument/2006/relationships/customXml" Target="../ink/ink405.xml"/><Relationship Id="rId209" Type="http://schemas.openxmlformats.org/officeDocument/2006/relationships/customXml" Target="../ink/ink412.xml"/><Relationship Id="rId190" Type="http://schemas.openxmlformats.org/officeDocument/2006/relationships/image" Target="../media/image407.png"/><Relationship Id="rId204" Type="http://schemas.openxmlformats.org/officeDocument/2006/relationships/image" Target="../media/image414.png"/><Relationship Id="rId15" Type="http://schemas.openxmlformats.org/officeDocument/2006/relationships/customXml" Target="../ink/ink315.xml"/><Relationship Id="rId36" Type="http://schemas.openxmlformats.org/officeDocument/2006/relationships/image" Target="../media/image331.png"/><Relationship Id="rId57" Type="http://schemas.openxmlformats.org/officeDocument/2006/relationships/customXml" Target="../ink/ink336.xml"/><Relationship Id="rId106" Type="http://schemas.openxmlformats.org/officeDocument/2006/relationships/image" Target="../media/image366.png"/><Relationship Id="rId127" Type="http://schemas.openxmlformats.org/officeDocument/2006/relationships/customXml" Target="../ink/ink371.xml"/><Relationship Id="rId10" Type="http://schemas.openxmlformats.org/officeDocument/2006/relationships/image" Target="../media/image318.png"/><Relationship Id="rId31" Type="http://schemas.openxmlformats.org/officeDocument/2006/relationships/customXml" Target="../ink/ink323.xml"/><Relationship Id="rId52" Type="http://schemas.openxmlformats.org/officeDocument/2006/relationships/image" Target="../media/image339.png"/><Relationship Id="rId73" Type="http://schemas.openxmlformats.org/officeDocument/2006/relationships/customXml" Target="../ink/ink344.xml"/><Relationship Id="rId78" Type="http://schemas.openxmlformats.org/officeDocument/2006/relationships/image" Target="../media/image352.png"/><Relationship Id="rId94" Type="http://schemas.openxmlformats.org/officeDocument/2006/relationships/image" Target="../media/image360.png"/><Relationship Id="rId99" Type="http://schemas.openxmlformats.org/officeDocument/2006/relationships/customXml" Target="../ink/ink357.xml"/><Relationship Id="rId101" Type="http://schemas.openxmlformats.org/officeDocument/2006/relationships/customXml" Target="../ink/ink358.xml"/><Relationship Id="rId122" Type="http://schemas.openxmlformats.org/officeDocument/2006/relationships/image" Target="../media/image374.png"/><Relationship Id="rId143" Type="http://schemas.openxmlformats.org/officeDocument/2006/relationships/customXml" Target="../ink/ink379.xml"/><Relationship Id="rId148" Type="http://schemas.openxmlformats.org/officeDocument/2006/relationships/image" Target="../media/image95.png"/><Relationship Id="rId164" Type="http://schemas.openxmlformats.org/officeDocument/2006/relationships/image" Target="../media/image394.png"/><Relationship Id="rId169" Type="http://schemas.openxmlformats.org/officeDocument/2006/relationships/customXml" Target="../ink/ink392.xml"/><Relationship Id="rId185" Type="http://schemas.openxmlformats.org/officeDocument/2006/relationships/customXml" Target="../ink/ink400.xml"/><Relationship Id="rId9" Type="http://schemas.openxmlformats.org/officeDocument/2006/relationships/customXml" Target="../ink/ink312.xml"/><Relationship Id="rId180" Type="http://schemas.openxmlformats.org/officeDocument/2006/relationships/image" Target="../media/image402.png"/><Relationship Id="rId210" Type="http://schemas.openxmlformats.org/officeDocument/2006/relationships/image" Target="../media/image417.png"/><Relationship Id="rId26" Type="http://schemas.openxmlformats.org/officeDocument/2006/relationships/image" Target="../media/image326.png"/><Relationship Id="rId47" Type="http://schemas.openxmlformats.org/officeDocument/2006/relationships/customXml" Target="../ink/ink331.xml"/><Relationship Id="rId68" Type="http://schemas.openxmlformats.org/officeDocument/2006/relationships/image" Target="../media/image347.png"/><Relationship Id="rId89" Type="http://schemas.openxmlformats.org/officeDocument/2006/relationships/customXml" Target="../ink/ink352.xml"/><Relationship Id="rId112" Type="http://schemas.openxmlformats.org/officeDocument/2006/relationships/image" Target="../media/image369.png"/><Relationship Id="rId133" Type="http://schemas.openxmlformats.org/officeDocument/2006/relationships/customXml" Target="../ink/ink374.xml"/><Relationship Id="rId154" Type="http://schemas.openxmlformats.org/officeDocument/2006/relationships/image" Target="../media/image389.png"/><Relationship Id="rId175" Type="http://schemas.openxmlformats.org/officeDocument/2006/relationships/customXml" Target="../ink/ink395.xml"/><Relationship Id="rId196" Type="http://schemas.openxmlformats.org/officeDocument/2006/relationships/image" Target="../media/image410.png"/><Relationship Id="rId200" Type="http://schemas.openxmlformats.org/officeDocument/2006/relationships/image" Target="../media/image412.png"/><Relationship Id="rId16" Type="http://schemas.openxmlformats.org/officeDocument/2006/relationships/image" Target="../media/image321.png"/><Relationship Id="rId37" Type="http://schemas.openxmlformats.org/officeDocument/2006/relationships/customXml" Target="../ink/ink326.xml"/><Relationship Id="rId58" Type="http://schemas.openxmlformats.org/officeDocument/2006/relationships/image" Target="../media/image342.png"/><Relationship Id="rId79" Type="http://schemas.openxmlformats.org/officeDocument/2006/relationships/customXml" Target="../ink/ink347.xml"/><Relationship Id="rId102" Type="http://schemas.openxmlformats.org/officeDocument/2006/relationships/image" Target="../media/image364.png"/><Relationship Id="rId123" Type="http://schemas.openxmlformats.org/officeDocument/2006/relationships/customXml" Target="../ink/ink369.xml"/><Relationship Id="rId144" Type="http://schemas.openxmlformats.org/officeDocument/2006/relationships/image" Target="../media/image385.png"/><Relationship Id="rId90" Type="http://schemas.openxmlformats.org/officeDocument/2006/relationships/image" Target="../media/image358.png"/><Relationship Id="rId165" Type="http://schemas.openxmlformats.org/officeDocument/2006/relationships/customXml" Target="../ink/ink390.xml"/><Relationship Id="rId186" Type="http://schemas.openxmlformats.org/officeDocument/2006/relationships/image" Target="../media/image405.png"/><Relationship Id="rId211" Type="http://schemas.openxmlformats.org/officeDocument/2006/relationships/customXml" Target="../ink/ink413.xml"/><Relationship Id="rId27" Type="http://schemas.openxmlformats.org/officeDocument/2006/relationships/customXml" Target="../ink/ink321.xml"/><Relationship Id="rId48" Type="http://schemas.openxmlformats.org/officeDocument/2006/relationships/image" Target="../media/image337.png"/><Relationship Id="rId69" Type="http://schemas.openxmlformats.org/officeDocument/2006/relationships/customXml" Target="../ink/ink342.xml"/><Relationship Id="rId113" Type="http://schemas.openxmlformats.org/officeDocument/2006/relationships/customXml" Target="../ink/ink364.xml"/><Relationship Id="rId134" Type="http://schemas.openxmlformats.org/officeDocument/2006/relationships/image" Target="../media/image380.png"/><Relationship Id="rId80" Type="http://schemas.openxmlformats.org/officeDocument/2006/relationships/image" Target="../media/image353.png"/><Relationship Id="rId155" Type="http://schemas.openxmlformats.org/officeDocument/2006/relationships/customXml" Target="../ink/ink385.xml"/><Relationship Id="rId176" Type="http://schemas.openxmlformats.org/officeDocument/2006/relationships/image" Target="../media/image400.png"/><Relationship Id="rId197" Type="http://schemas.openxmlformats.org/officeDocument/2006/relationships/customXml" Target="../ink/ink406.xml"/><Relationship Id="rId201" Type="http://schemas.openxmlformats.org/officeDocument/2006/relationships/customXml" Target="../ink/ink408.xml"/><Relationship Id="rId17" Type="http://schemas.openxmlformats.org/officeDocument/2006/relationships/customXml" Target="../ink/ink316.xml"/><Relationship Id="rId38" Type="http://schemas.openxmlformats.org/officeDocument/2006/relationships/image" Target="../media/image332.png"/><Relationship Id="rId59" Type="http://schemas.openxmlformats.org/officeDocument/2006/relationships/customXml" Target="../ink/ink337.xml"/><Relationship Id="rId103" Type="http://schemas.openxmlformats.org/officeDocument/2006/relationships/customXml" Target="../ink/ink359.xml"/><Relationship Id="rId124" Type="http://schemas.openxmlformats.org/officeDocument/2006/relationships/image" Target="../media/image375.png"/><Relationship Id="rId70" Type="http://schemas.openxmlformats.org/officeDocument/2006/relationships/image" Target="../media/image348.png"/><Relationship Id="rId91" Type="http://schemas.openxmlformats.org/officeDocument/2006/relationships/customXml" Target="../ink/ink353.xml"/><Relationship Id="rId145" Type="http://schemas.openxmlformats.org/officeDocument/2006/relationships/customXml" Target="../ink/ink380.xml"/><Relationship Id="rId166" Type="http://schemas.openxmlformats.org/officeDocument/2006/relationships/image" Target="../media/image395.png"/><Relationship Id="rId187" Type="http://schemas.openxmlformats.org/officeDocument/2006/relationships/customXml" Target="../ink/ink401.xml"/><Relationship Id="rId1" Type="http://schemas.openxmlformats.org/officeDocument/2006/relationships/slideLayout" Target="../slideLayouts/slideLayout7.xml"/><Relationship Id="rId212" Type="http://schemas.openxmlformats.org/officeDocument/2006/relationships/image" Target="../media/image418.png"/><Relationship Id="rId28" Type="http://schemas.openxmlformats.org/officeDocument/2006/relationships/image" Target="../media/image327.png"/><Relationship Id="rId49" Type="http://schemas.openxmlformats.org/officeDocument/2006/relationships/customXml" Target="../ink/ink332.xml"/><Relationship Id="rId114" Type="http://schemas.openxmlformats.org/officeDocument/2006/relationships/image" Target="../media/image370.png"/><Relationship Id="rId60" Type="http://schemas.openxmlformats.org/officeDocument/2006/relationships/image" Target="../media/image343.png"/><Relationship Id="rId81" Type="http://schemas.openxmlformats.org/officeDocument/2006/relationships/customXml" Target="../ink/ink348.xml"/><Relationship Id="rId135" Type="http://schemas.openxmlformats.org/officeDocument/2006/relationships/customXml" Target="../ink/ink375.xml"/><Relationship Id="rId156" Type="http://schemas.openxmlformats.org/officeDocument/2006/relationships/image" Target="../media/image390.png"/><Relationship Id="rId177" Type="http://schemas.openxmlformats.org/officeDocument/2006/relationships/customXml" Target="../ink/ink396.xml"/><Relationship Id="rId198" Type="http://schemas.openxmlformats.org/officeDocument/2006/relationships/image" Target="../media/image411.png"/><Relationship Id="rId202" Type="http://schemas.openxmlformats.org/officeDocument/2006/relationships/image" Target="../media/image413.png"/><Relationship Id="rId18" Type="http://schemas.openxmlformats.org/officeDocument/2006/relationships/image" Target="../media/image322.png"/><Relationship Id="rId39" Type="http://schemas.openxmlformats.org/officeDocument/2006/relationships/customXml" Target="../ink/ink327.xml"/><Relationship Id="rId50" Type="http://schemas.openxmlformats.org/officeDocument/2006/relationships/image" Target="../media/image338.png"/><Relationship Id="rId104" Type="http://schemas.openxmlformats.org/officeDocument/2006/relationships/image" Target="../media/image365.png"/><Relationship Id="rId125" Type="http://schemas.openxmlformats.org/officeDocument/2006/relationships/customXml" Target="../ink/ink370.xml"/><Relationship Id="rId146" Type="http://schemas.openxmlformats.org/officeDocument/2006/relationships/image" Target="../media/image386.png"/><Relationship Id="rId167" Type="http://schemas.openxmlformats.org/officeDocument/2006/relationships/customXml" Target="../ink/ink391.xml"/><Relationship Id="rId188" Type="http://schemas.openxmlformats.org/officeDocument/2006/relationships/image" Target="../media/image406.png"/><Relationship Id="rId71" Type="http://schemas.openxmlformats.org/officeDocument/2006/relationships/customXml" Target="../ink/ink343.xml"/><Relationship Id="rId92" Type="http://schemas.openxmlformats.org/officeDocument/2006/relationships/image" Target="../media/image359.png"/><Relationship Id="rId213" Type="http://schemas.openxmlformats.org/officeDocument/2006/relationships/customXml" Target="../ink/ink414.xml"/><Relationship Id="rId2" Type="http://schemas.openxmlformats.org/officeDocument/2006/relationships/notesSlide" Target="../notesSlides/notesSlide3.xml"/><Relationship Id="rId29" Type="http://schemas.openxmlformats.org/officeDocument/2006/relationships/customXml" Target="../ink/ink322.xml"/><Relationship Id="rId40" Type="http://schemas.openxmlformats.org/officeDocument/2006/relationships/image" Target="../media/image333.png"/><Relationship Id="rId115" Type="http://schemas.openxmlformats.org/officeDocument/2006/relationships/customXml" Target="../ink/ink365.xml"/><Relationship Id="rId136" Type="http://schemas.openxmlformats.org/officeDocument/2006/relationships/image" Target="../media/image381.png"/><Relationship Id="rId157" Type="http://schemas.openxmlformats.org/officeDocument/2006/relationships/customXml" Target="../ink/ink386.xml"/><Relationship Id="rId178" Type="http://schemas.openxmlformats.org/officeDocument/2006/relationships/image" Target="../media/image401.png"/></Relationships>
</file>

<file path=ppt/slides/_rels/slide19.xml.rels><?xml version="1.0" encoding="UTF-8" standalone="yes"?>
<Relationships xmlns="http://schemas.openxmlformats.org/package/2006/relationships"><Relationship Id="rId26" Type="http://schemas.openxmlformats.org/officeDocument/2006/relationships/customXml" Target="../ink/ink425.xml"/><Relationship Id="rId117" Type="http://schemas.openxmlformats.org/officeDocument/2006/relationships/image" Target="../media/image419.png"/><Relationship Id="rId21" Type="http://schemas.openxmlformats.org/officeDocument/2006/relationships/image" Target="../media/image371.png"/><Relationship Id="rId42" Type="http://schemas.openxmlformats.org/officeDocument/2006/relationships/customXml" Target="../ink/ink433.xml"/><Relationship Id="rId47" Type="http://schemas.openxmlformats.org/officeDocument/2006/relationships/image" Target="../media/image384.png"/><Relationship Id="rId63" Type="http://schemas.openxmlformats.org/officeDocument/2006/relationships/image" Target="../media/image392.png"/><Relationship Id="rId68" Type="http://schemas.openxmlformats.org/officeDocument/2006/relationships/customXml" Target="../ink/ink446.xml"/><Relationship Id="rId84" Type="http://schemas.openxmlformats.org/officeDocument/2006/relationships/customXml" Target="../ink/ink454.xml"/><Relationship Id="rId89" Type="http://schemas.openxmlformats.org/officeDocument/2006/relationships/image" Target="../media/image405.png"/><Relationship Id="rId112" Type="http://schemas.openxmlformats.org/officeDocument/2006/relationships/customXml" Target="../ink/ink468.xml"/><Relationship Id="rId16" Type="http://schemas.openxmlformats.org/officeDocument/2006/relationships/customXml" Target="../ink/ink420.xml"/><Relationship Id="rId107" Type="http://schemas.openxmlformats.org/officeDocument/2006/relationships/image" Target="../media/image414.png"/><Relationship Id="rId11" Type="http://schemas.openxmlformats.org/officeDocument/2006/relationships/image" Target="../media/image361.png"/><Relationship Id="rId32" Type="http://schemas.openxmlformats.org/officeDocument/2006/relationships/customXml" Target="../ink/ink428.xml"/><Relationship Id="rId37" Type="http://schemas.openxmlformats.org/officeDocument/2006/relationships/image" Target="../media/image379.png"/><Relationship Id="rId53" Type="http://schemas.openxmlformats.org/officeDocument/2006/relationships/image" Target="../media/image95.png"/><Relationship Id="rId58" Type="http://schemas.openxmlformats.org/officeDocument/2006/relationships/customXml" Target="../ink/ink441.xml"/><Relationship Id="rId74" Type="http://schemas.openxmlformats.org/officeDocument/2006/relationships/customXml" Target="../ink/ink449.xml"/><Relationship Id="rId79" Type="http://schemas.openxmlformats.org/officeDocument/2006/relationships/image" Target="../media/image400.png"/><Relationship Id="rId102" Type="http://schemas.openxmlformats.org/officeDocument/2006/relationships/customXml" Target="../ink/ink463.xml"/><Relationship Id="rId5" Type="http://schemas.openxmlformats.org/officeDocument/2006/relationships/image" Target="../media/image2300.png"/><Relationship Id="rId90" Type="http://schemas.openxmlformats.org/officeDocument/2006/relationships/customXml" Target="../ink/ink457.xml"/><Relationship Id="rId95" Type="http://schemas.openxmlformats.org/officeDocument/2006/relationships/image" Target="../media/image408.png"/><Relationship Id="rId22" Type="http://schemas.openxmlformats.org/officeDocument/2006/relationships/customXml" Target="../ink/ink423.xml"/><Relationship Id="rId27" Type="http://schemas.openxmlformats.org/officeDocument/2006/relationships/image" Target="../media/image374.png"/><Relationship Id="rId43" Type="http://schemas.openxmlformats.org/officeDocument/2006/relationships/image" Target="../media/image382.png"/><Relationship Id="rId48" Type="http://schemas.openxmlformats.org/officeDocument/2006/relationships/customXml" Target="../ink/ink436.xml"/><Relationship Id="rId64" Type="http://schemas.openxmlformats.org/officeDocument/2006/relationships/customXml" Target="../ink/ink444.xml"/><Relationship Id="rId69" Type="http://schemas.openxmlformats.org/officeDocument/2006/relationships/image" Target="../media/image395.png"/><Relationship Id="rId113" Type="http://schemas.openxmlformats.org/officeDocument/2006/relationships/image" Target="../media/image417.png"/><Relationship Id="rId118" Type="http://schemas.openxmlformats.org/officeDocument/2006/relationships/customXml" Target="../ink/ink471.xml"/><Relationship Id="rId80" Type="http://schemas.openxmlformats.org/officeDocument/2006/relationships/customXml" Target="../ink/ink452.xml"/><Relationship Id="rId85" Type="http://schemas.openxmlformats.org/officeDocument/2006/relationships/image" Target="../media/image403.png"/><Relationship Id="rId12" Type="http://schemas.openxmlformats.org/officeDocument/2006/relationships/customXml" Target="../ink/ink418.xml"/><Relationship Id="rId17" Type="http://schemas.openxmlformats.org/officeDocument/2006/relationships/image" Target="../media/image369.png"/><Relationship Id="rId33" Type="http://schemas.openxmlformats.org/officeDocument/2006/relationships/image" Target="../media/image377.png"/><Relationship Id="rId38" Type="http://schemas.openxmlformats.org/officeDocument/2006/relationships/customXml" Target="../ink/ink431.xml"/><Relationship Id="rId59" Type="http://schemas.openxmlformats.org/officeDocument/2006/relationships/image" Target="../media/image390.png"/><Relationship Id="rId103" Type="http://schemas.openxmlformats.org/officeDocument/2006/relationships/image" Target="../media/image412.png"/><Relationship Id="rId108" Type="http://schemas.openxmlformats.org/officeDocument/2006/relationships/customXml" Target="../ink/ink466.xml"/><Relationship Id="rId54" Type="http://schemas.openxmlformats.org/officeDocument/2006/relationships/customXml" Target="../ink/ink439.xml"/><Relationship Id="rId70" Type="http://schemas.openxmlformats.org/officeDocument/2006/relationships/customXml" Target="../ink/ink447.xml"/><Relationship Id="rId75" Type="http://schemas.openxmlformats.org/officeDocument/2006/relationships/image" Target="../media/image398.png"/><Relationship Id="rId91" Type="http://schemas.openxmlformats.org/officeDocument/2006/relationships/image" Target="../media/image406.png"/><Relationship Id="rId96" Type="http://schemas.openxmlformats.org/officeDocument/2006/relationships/customXml" Target="../ink/ink460.xml"/><Relationship Id="rId1" Type="http://schemas.openxmlformats.org/officeDocument/2006/relationships/slideLayout" Target="../slideLayouts/slideLayout7.xml"/><Relationship Id="rId6" Type="http://schemas.openxmlformats.org/officeDocument/2006/relationships/customXml" Target="../ink/ink415.xml"/><Relationship Id="rId23" Type="http://schemas.openxmlformats.org/officeDocument/2006/relationships/image" Target="../media/image372.png"/><Relationship Id="rId28" Type="http://schemas.openxmlformats.org/officeDocument/2006/relationships/customXml" Target="../ink/ink426.xml"/><Relationship Id="rId49" Type="http://schemas.openxmlformats.org/officeDocument/2006/relationships/image" Target="../media/image385.png"/><Relationship Id="rId114" Type="http://schemas.openxmlformats.org/officeDocument/2006/relationships/customXml" Target="../ink/ink469.xml"/><Relationship Id="rId119" Type="http://schemas.openxmlformats.org/officeDocument/2006/relationships/image" Target="../media/image420.png"/><Relationship Id="rId10" Type="http://schemas.openxmlformats.org/officeDocument/2006/relationships/customXml" Target="../ink/ink417.xml"/><Relationship Id="rId31" Type="http://schemas.openxmlformats.org/officeDocument/2006/relationships/image" Target="../media/image376.png"/><Relationship Id="rId44" Type="http://schemas.openxmlformats.org/officeDocument/2006/relationships/customXml" Target="../ink/ink434.xml"/><Relationship Id="rId52" Type="http://schemas.openxmlformats.org/officeDocument/2006/relationships/customXml" Target="../ink/ink438.xml"/><Relationship Id="rId60" Type="http://schemas.openxmlformats.org/officeDocument/2006/relationships/customXml" Target="../ink/ink442.xml"/><Relationship Id="rId65" Type="http://schemas.openxmlformats.org/officeDocument/2006/relationships/image" Target="../media/image393.png"/><Relationship Id="rId73" Type="http://schemas.openxmlformats.org/officeDocument/2006/relationships/image" Target="../media/image397.png"/><Relationship Id="rId78" Type="http://schemas.openxmlformats.org/officeDocument/2006/relationships/customXml" Target="../ink/ink451.xml"/><Relationship Id="rId81" Type="http://schemas.openxmlformats.org/officeDocument/2006/relationships/image" Target="../media/image401.png"/><Relationship Id="rId86" Type="http://schemas.openxmlformats.org/officeDocument/2006/relationships/customXml" Target="../ink/ink455.xml"/><Relationship Id="rId94" Type="http://schemas.openxmlformats.org/officeDocument/2006/relationships/customXml" Target="../ink/ink459.xml"/><Relationship Id="rId99" Type="http://schemas.openxmlformats.org/officeDocument/2006/relationships/image" Target="../media/image410.png"/><Relationship Id="rId101" Type="http://schemas.openxmlformats.org/officeDocument/2006/relationships/image" Target="../media/image411.png"/><Relationship Id="rId9" Type="http://schemas.openxmlformats.org/officeDocument/2006/relationships/image" Target="../media/image360.png"/><Relationship Id="rId13" Type="http://schemas.openxmlformats.org/officeDocument/2006/relationships/image" Target="../media/image367.png"/><Relationship Id="rId18" Type="http://schemas.openxmlformats.org/officeDocument/2006/relationships/customXml" Target="../ink/ink421.xml"/><Relationship Id="rId39" Type="http://schemas.openxmlformats.org/officeDocument/2006/relationships/image" Target="../media/image380.png"/><Relationship Id="rId109" Type="http://schemas.openxmlformats.org/officeDocument/2006/relationships/image" Target="../media/image415.png"/><Relationship Id="rId34" Type="http://schemas.openxmlformats.org/officeDocument/2006/relationships/customXml" Target="../ink/ink429.xml"/><Relationship Id="rId50" Type="http://schemas.openxmlformats.org/officeDocument/2006/relationships/customXml" Target="../ink/ink437.xml"/><Relationship Id="rId55" Type="http://schemas.openxmlformats.org/officeDocument/2006/relationships/image" Target="../media/image387.png"/><Relationship Id="rId76" Type="http://schemas.openxmlformats.org/officeDocument/2006/relationships/customXml" Target="../ink/ink450.xml"/><Relationship Id="rId97" Type="http://schemas.openxmlformats.org/officeDocument/2006/relationships/image" Target="../media/image409.png"/><Relationship Id="rId104" Type="http://schemas.openxmlformats.org/officeDocument/2006/relationships/customXml" Target="../ink/ink464.xml"/><Relationship Id="rId7" Type="http://schemas.openxmlformats.org/officeDocument/2006/relationships/image" Target="../media/image359.png"/><Relationship Id="rId71" Type="http://schemas.openxmlformats.org/officeDocument/2006/relationships/image" Target="../media/image396.png"/><Relationship Id="rId92" Type="http://schemas.openxmlformats.org/officeDocument/2006/relationships/customXml" Target="../ink/ink458.xml"/><Relationship Id="rId2" Type="http://schemas.openxmlformats.org/officeDocument/2006/relationships/notesSlide" Target="../notesSlides/notesSlide4.xml"/><Relationship Id="rId29" Type="http://schemas.openxmlformats.org/officeDocument/2006/relationships/image" Target="../media/image375.png"/><Relationship Id="rId24" Type="http://schemas.openxmlformats.org/officeDocument/2006/relationships/customXml" Target="../ink/ink424.xml"/><Relationship Id="rId40" Type="http://schemas.openxmlformats.org/officeDocument/2006/relationships/customXml" Target="../ink/ink432.xml"/><Relationship Id="rId45" Type="http://schemas.openxmlformats.org/officeDocument/2006/relationships/image" Target="../media/image383.png"/><Relationship Id="rId66" Type="http://schemas.openxmlformats.org/officeDocument/2006/relationships/customXml" Target="../ink/ink445.xml"/><Relationship Id="rId87" Type="http://schemas.openxmlformats.org/officeDocument/2006/relationships/image" Target="../media/image404.png"/><Relationship Id="rId110" Type="http://schemas.openxmlformats.org/officeDocument/2006/relationships/customXml" Target="../ink/ink467.xml"/><Relationship Id="rId115" Type="http://schemas.openxmlformats.org/officeDocument/2006/relationships/image" Target="../media/image418.png"/><Relationship Id="rId61" Type="http://schemas.openxmlformats.org/officeDocument/2006/relationships/image" Target="../media/image391.png"/><Relationship Id="rId82" Type="http://schemas.openxmlformats.org/officeDocument/2006/relationships/customXml" Target="../ink/ink453.xml"/><Relationship Id="rId19" Type="http://schemas.openxmlformats.org/officeDocument/2006/relationships/image" Target="../media/image370.png"/><Relationship Id="rId14" Type="http://schemas.openxmlformats.org/officeDocument/2006/relationships/customXml" Target="../ink/ink419.xml"/><Relationship Id="rId30" Type="http://schemas.openxmlformats.org/officeDocument/2006/relationships/customXml" Target="../ink/ink427.xml"/><Relationship Id="rId35" Type="http://schemas.openxmlformats.org/officeDocument/2006/relationships/image" Target="../media/image378.png"/><Relationship Id="rId56" Type="http://schemas.openxmlformats.org/officeDocument/2006/relationships/customXml" Target="../ink/ink440.xml"/><Relationship Id="rId77" Type="http://schemas.openxmlformats.org/officeDocument/2006/relationships/image" Target="../media/image399.png"/><Relationship Id="rId100" Type="http://schemas.openxmlformats.org/officeDocument/2006/relationships/customXml" Target="../ink/ink462.xml"/><Relationship Id="rId105" Type="http://schemas.openxmlformats.org/officeDocument/2006/relationships/image" Target="../media/image413.png"/><Relationship Id="rId8" Type="http://schemas.openxmlformats.org/officeDocument/2006/relationships/customXml" Target="../ink/ink416.xml"/><Relationship Id="rId51" Type="http://schemas.openxmlformats.org/officeDocument/2006/relationships/image" Target="../media/image386.png"/><Relationship Id="rId72" Type="http://schemas.openxmlformats.org/officeDocument/2006/relationships/customXml" Target="../ink/ink448.xml"/><Relationship Id="rId93" Type="http://schemas.openxmlformats.org/officeDocument/2006/relationships/image" Target="../media/image407.png"/><Relationship Id="rId98" Type="http://schemas.openxmlformats.org/officeDocument/2006/relationships/customXml" Target="../ink/ink461.xml"/><Relationship Id="rId25" Type="http://schemas.openxmlformats.org/officeDocument/2006/relationships/image" Target="../media/image373.png"/><Relationship Id="rId46" Type="http://schemas.openxmlformats.org/officeDocument/2006/relationships/customXml" Target="../ink/ink435.xml"/><Relationship Id="rId67" Type="http://schemas.openxmlformats.org/officeDocument/2006/relationships/image" Target="../media/image394.png"/><Relationship Id="rId116" Type="http://schemas.openxmlformats.org/officeDocument/2006/relationships/customXml" Target="../ink/ink470.xml"/><Relationship Id="rId20" Type="http://schemas.openxmlformats.org/officeDocument/2006/relationships/customXml" Target="../ink/ink422.xml"/><Relationship Id="rId41" Type="http://schemas.openxmlformats.org/officeDocument/2006/relationships/image" Target="../media/image381.png"/><Relationship Id="rId62" Type="http://schemas.openxmlformats.org/officeDocument/2006/relationships/customXml" Target="../ink/ink443.xml"/><Relationship Id="rId83" Type="http://schemas.openxmlformats.org/officeDocument/2006/relationships/image" Target="../media/image402.png"/><Relationship Id="rId88" Type="http://schemas.openxmlformats.org/officeDocument/2006/relationships/customXml" Target="../ink/ink456.xml"/><Relationship Id="rId111" Type="http://schemas.openxmlformats.org/officeDocument/2006/relationships/image" Target="../media/image416.png"/><Relationship Id="rId15" Type="http://schemas.openxmlformats.org/officeDocument/2006/relationships/image" Target="../media/image368.png"/><Relationship Id="rId36" Type="http://schemas.openxmlformats.org/officeDocument/2006/relationships/customXml" Target="../ink/ink430.xml"/><Relationship Id="rId57" Type="http://schemas.openxmlformats.org/officeDocument/2006/relationships/image" Target="../media/image389.png"/><Relationship Id="rId106" Type="http://schemas.openxmlformats.org/officeDocument/2006/relationships/customXml" Target="../ink/ink46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17" Type="http://schemas.openxmlformats.org/officeDocument/2006/relationships/image" Target="../media/image473.png"/><Relationship Id="rId299" Type="http://schemas.openxmlformats.org/officeDocument/2006/relationships/customXml" Target="../ink/ink619.xml"/><Relationship Id="rId21" Type="http://schemas.openxmlformats.org/officeDocument/2006/relationships/customXml" Target="../ink/ink479.xml"/><Relationship Id="rId63" Type="http://schemas.openxmlformats.org/officeDocument/2006/relationships/customXml" Target="../ink/ink500.xml"/><Relationship Id="rId159" Type="http://schemas.openxmlformats.org/officeDocument/2006/relationships/customXml" Target="../ink/ink549.xml"/><Relationship Id="rId324" Type="http://schemas.openxmlformats.org/officeDocument/2006/relationships/customXml" Target="../ink/ink632.xml"/><Relationship Id="rId366" Type="http://schemas.openxmlformats.org/officeDocument/2006/relationships/customXml" Target="../ink/ink653.xml"/><Relationship Id="rId170" Type="http://schemas.openxmlformats.org/officeDocument/2006/relationships/image" Target="../media/image498.png"/><Relationship Id="rId226" Type="http://schemas.openxmlformats.org/officeDocument/2006/relationships/image" Target="../media/image525.png"/><Relationship Id="rId433" Type="http://schemas.openxmlformats.org/officeDocument/2006/relationships/customXml" Target="../ink/ink687.xml"/><Relationship Id="rId268" Type="http://schemas.openxmlformats.org/officeDocument/2006/relationships/image" Target="../media/image546.png"/><Relationship Id="rId475" Type="http://schemas.openxmlformats.org/officeDocument/2006/relationships/customXml" Target="../ink/ink708.xml"/><Relationship Id="rId32" Type="http://schemas.openxmlformats.org/officeDocument/2006/relationships/image" Target="../media/image432.png"/><Relationship Id="rId74" Type="http://schemas.openxmlformats.org/officeDocument/2006/relationships/image" Target="../media/image452.png"/><Relationship Id="rId128" Type="http://schemas.openxmlformats.org/officeDocument/2006/relationships/customXml" Target="../ink/ink533.xml"/><Relationship Id="rId335" Type="http://schemas.openxmlformats.org/officeDocument/2006/relationships/image" Target="../media/image579.png"/><Relationship Id="rId377" Type="http://schemas.openxmlformats.org/officeDocument/2006/relationships/image" Target="../media/image599.png"/><Relationship Id="rId181" Type="http://schemas.openxmlformats.org/officeDocument/2006/relationships/customXml" Target="../ink/ink560.xml"/><Relationship Id="rId237" Type="http://schemas.openxmlformats.org/officeDocument/2006/relationships/customXml" Target="../ink/ink588.xml"/><Relationship Id="rId402" Type="http://schemas.openxmlformats.org/officeDocument/2006/relationships/image" Target="../media/image610.png"/><Relationship Id="rId279" Type="http://schemas.openxmlformats.org/officeDocument/2006/relationships/customXml" Target="../ink/ink609.xml"/><Relationship Id="rId444" Type="http://schemas.openxmlformats.org/officeDocument/2006/relationships/image" Target="../media/image630.png"/><Relationship Id="rId486" Type="http://schemas.openxmlformats.org/officeDocument/2006/relationships/image" Target="../media/image651.png"/><Relationship Id="rId43" Type="http://schemas.openxmlformats.org/officeDocument/2006/relationships/customXml" Target="../ink/ink490.xml"/><Relationship Id="rId139" Type="http://schemas.openxmlformats.org/officeDocument/2006/relationships/customXml" Target="../ink/ink539.xml"/><Relationship Id="rId290" Type="http://schemas.openxmlformats.org/officeDocument/2006/relationships/image" Target="../media/image557.png"/><Relationship Id="rId304" Type="http://schemas.openxmlformats.org/officeDocument/2006/relationships/image" Target="../media/image564.png"/><Relationship Id="rId346" Type="http://schemas.openxmlformats.org/officeDocument/2006/relationships/customXml" Target="../ink/ink643.xml"/><Relationship Id="rId388" Type="http://schemas.openxmlformats.org/officeDocument/2006/relationships/image" Target="../media/image603.png"/><Relationship Id="rId85" Type="http://schemas.openxmlformats.org/officeDocument/2006/relationships/customXml" Target="../ink/ink511.xml"/><Relationship Id="rId150" Type="http://schemas.openxmlformats.org/officeDocument/2006/relationships/image" Target="../media/image488.png"/><Relationship Id="rId192" Type="http://schemas.openxmlformats.org/officeDocument/2006/relationships/image" Target="../media/image509.png"/><Relationship Id="rId206" Type="http://schemas.openxmlformats.org/officeDocument/2006/relationships/image" Target="../media/image515.png"/><Relationship Id="rId413" Type="http://schemas.openxmlformats.org/officeDocument/2006/relationships/customXml" Target="../ink/ink677.xml"/><Relationship Id="rId248" Type="http://schemas.openxmlformats.org/officeDocument/2006/relationships/image" Target="../media/image536.png"/><Relationship Id="rId455" Type="http://schemas.openxmlformats.org/officeDocument/2006/relationships/customXml" Target="../ink/ink698.xml"/><Relationship Id="rId12" Type="http://schemas.openxmlformats.org/officeDocument/2006/relationships/image" Target="../media/image423.png"/><Relationship Id="rId108" Type="http://schemas.openxmlformats.org/officeDocument/2006/relationships/customXml" Target="../ink/ink523.xml"/><Relationship Id="rId315" Type="http://schemas.openxmlformats.org/officeDocument/2006/relationships/image" Target="../media/image569.png"/><Relationship Id="rId357" Type="http://schemas.openxmlformats.org/officeDocument/2006/relationships/image" Target="../media/image589.png"/><Relationship Id="rId54" Type="http://schemas.openxmlformats.org/officeDocument/2006/relationships/image" Target="../media/image442.png"/><Relationship Id="rId96" Type="http://schemas.openxmlformats.org/officeDocument/2006/relationships/image" Target="../media/image463.png"/><Relationship Id="rId161" Type="http://schemas.openxmlformats.org/officeDocument/2006/relationships/customXml" Target="../ink/ink550.xml"/><Relationship Id="rId217" Type="http://schemas.openxmlformats.org/officeDocument/2006/relationships/customXml" Target="../ink/ink578.xml"/><Relationship Id="rId399" Type="http://schemas.openxmlformats.org/officeDocument/2006/relationships/customXml" Target="../ink/ink670.xml"/><Relationship Id="rId259" Type="http://schemas.openxmlformats.org/officeDocument/2006/relationships/customXml" Target="../ink/ink599.xml"/><Relationship Id="rId424" Type="http://schemas.openxmlformats.org/officeDocument/2006/relationships/image" Target="../media/image621.png"/><Relationship Id="rId466" Type="http://schemas.openxmlformats.org/officeDocument/2006/relationships/image" Target="../media/image641.png"/><Relationship Id="rId23" Type="http://schemas.openxmlformats.org/officeDocument/2006/relationships/customXml" Target="../ink/ink480.xml"/><Relationship Id="rId119" Type="http://schemas.openxmlformats.org/officeDocument/2006/relationships/image" Target="../media/image474.png"/><Relationship Id="rId270" Type="http://schemas.openxmlformats.org/officeDocument/2006/relationships/image" Target="../media/image547.png"/><Relationship Id="rId326" Type="http://schemas.openxmlformats.org/officeDocument/2006/relationships/customXml" Target="../ink/ink633.xml"/><Relationship Id="rId65" Type="http://schemas.openxmlformats.org/officeDocument/2006/relationships/customXml" Target="../ink/ink501.xml"/><Relationship Id="rId130" Type="http://schemas.openxmlformats.org/officeDocument/2006/relationships/customXml" Target="../ink/ink534.xml"/><Relationship Id="rId368" Type="http://schemas.openxmlformats.org/officeDocument/2006/relationships/customXml" Target="../ink/ink654.xml"/><Relationship Id="rId172" Type="http://schemas.openxmlformats.org/officeDocument/2006/relationships/image" Target="../media/image499.png"/><Relationship Id="rId228" Type="http://schemas.openxmlformats.org/officeDocument/2006/relationships/image" Target="../media/image526.png"/><Relationship Id="rId435" Type="http://schemas.openxmlformats.org/officeDocument/2006/relationships/customXml" Target="../ink/ink688.xml"/><Relationship Id="rId477" Type="http://schemas.openxmlformats.org/officeDocument/2006/relationships/customXml" Target="../ink/ink709.xml"/><Relationship Id="rId281" Type="http://schemas.openxmlformats.org/officeDocument/2006/relationships/customXml" Target="../ink/ink610.xml"/><Relationship Id="rId337" Type="http://schemas.openxmlformats.org/officeDocument/2006/relationships/image" Target="../media/image580.png"/><Relationship Id="rId34" Type="http://schemas.openxmlformats.org/officeDocument/2006/relationships/image" Target="../media/image433.png"/><Relationship Id="rId76" Type="http://schemas.openxmlformats.org/officeDocument/2006/relationships/image" Target="../media/image453.png"/><Relationship Id="rId141" Type="http://schemas.openxmlformats.org/officeDocument/2006/relationships/customXml" Target="../ink/ink540.xml"/><Relationship Id="rId379" Type="http://schemas.openxmlformats.org/officeDocument/2006/relationships/image" Target="../media/image600.png"/><Relationship Id="rId7" Type="http://schemas.openxmlformats.org/officeDocument/2006/relationships/customXml" Target="../ink/ink472.xml"/><Relationship Id="rId183" Type="http://schemas.openxmlformats.org/officeDocument/2006/relationships/customXml" Target="../ink/ink561.xml"/><Relationship Id="rId239" Type="http://schemas.openxmlformats.org/officeDocument/2006/relationships/customXml" Target="../ink/ink589.xml"/><Relationship Id="rId390" Type="http://schemas.openxmlformats.org/officeDocument/2006/relationships/image" Target="../media/image604.png"/><Relationship Id="rId404" Type="http://schemas.openxmlformats.org/officeDocument/2006/relationships/image" Target="../media/image611.png"/><Relationship Id="rId446" Type="http://schemas.openxmlformats.org/officeDocument/2006/relationships/image" Target="../media/image631.png"/><Relationship Id="rId250" Type="http://schemas.openxmlformats.org/officeDocument/2006/relationships/image" Target="../media/image537.png"/><Relationship Id="rId292" Type="http://schemas.openxmlformats.org/officeDocument/2006/relationships/image" Target="../media/image558.png"/><Relationship Id="rId306" Type="http://schemas.openxmlformats.org/officeDocument/2006/relationships/image" Target="../media/image565.png"/><Relationship Id="rId488" Type="http://schemas.openxmlformats.org/officeDocument/2006/relationships/image" Target="../media/image652.png"/><Relationship Id="rId45" Type="http://schemas.openxmlformats.org/officeDocument/2006/relationships/customXml" Target="../ink/ink491.xml"/><Relationship Id="rId87" Type="http://schemas.openxmlformats.org/officeDocument/2006/relationships/customXml" Target="../ink/ink512.xml"/><Relationship Id="rId110" Type="http://schemas.openxmlformats.org/officeDocument/2006/relationships/customXml" Target="../ink/ink524.xml"/><Relationship Id="rId348" Type="http://schemas.openxmlformats.org/officeDocument/2006/relationships/customXml" Target="../ink/ink644.xml"/><Relationship Id="rId152" Type="http://schemas.openxmlformats.org/officeDocument/2006/relationships/image" Target="../media/image489.png"/><Relationship Id="rId194" Type="http://schemas.openxmlformats.org/officeDocument/2006/relationships/image" Target="../media/image510.png"/><Relationship Id="rId208" Type="http://schemas.openxmlformats.org/officeDocument/2006/relationships/image" Target="../media/image516.png"/><Relationship Id="rId415" Type="http://schemas.openxmlformats.org/officeDocument/2006/relationships/customXml" Target="../ink/ink678.xml"/><Relationship Id="rId457" Type="http://schemas.openxmlformats.org/officeDocument/2006/relationships/customXml" Target="../ink/ink699.xml"/><Relationship Id="rId261" Type="http://schemas.openxmlformats.org/officeDocument/2006/relationships/customXml" Target="../ink/ink600.xml"/><Relationship Id="rId14" Type="http://schemas.openxmlformats.org/officeDocument/2006/relationships/image" Target="../media/image424.png"/><Relationship Id="rId56" Type="http://schemas.openxmlformats.org/officeDocument/2006/relationships/image" Target="../media/image443.png"/><Relationship Id="rId317" Type="http://schemas.openxmlformats.org/officeDocument/2006/relationships/image" Target="../media/image570.png"/><Relationship Id="rId359" Type="http://schemas.openxmlformats.org/officeDocument/2006/relationships/image" Target="../media/image590.png"/><Relationship Id="rId98" Type="http://schemas.openxmlformats.org/officeDocument/2006/relationships/image" Target="../media/image464.png"/><Relationship Id="rId121" Type="http://schemas.openxmlformats.org/officeDocument/2006/relationships/image" Target="../media/image475.png"/><Relationship Id="rId163" Type="http://schemas.openxmlformats.org/officeDocument/2006/relationships/customXml" Target="../ink/ink551.xml"/><Relationship Id="rId219" Type="http://schemas.openxmlformats.org/officeDocument/2006/relationships/customXml" Target="../ink/ink579.xml"/><Relationship Id="rId370" Type="http://schemas.openxmlformats.org/officeDocument/2006/relationships/customXml" Target="../ink/ink655.xml"/><Relationship Id="rId426" Type="http://schemas.openxmlformats.org/officeDocument/2006/relationships/image" Target="../media/image622.png"/><Relationship Id="rId230" Type="http://schemas.openxmlformats.org/officeDocument/2006/relationships/image" Target="../media/image527.png"/><Relationship Id="rId468" Type="http://schemas.openxmlformats.org/officeDocument/2006/relationships/image" Target="../media/image642.png"/><Relationship Id="rId25" Type="http://schemas.openxmlformats.org/officeDocument/2006/relationships/customXml" Target="../ink/ink481.xml"/><Relationship Id="rId67" Type="http://schemas.openxmlformats.org/officeDocument/2006/relationships/customXml" Target="../ink/ink502.xml"/><Relationship Id="rId272" Type="http://schemas.openxmlformats.org/officeDocument/2006/relationships/image" Target="../media/image548.png"/><Relationship Id="rId328" Type="http://schemas.openxmlformats.org/officeDocument/2006/relationships/customXml" Target="../ink/ink634.xml"/><Relationship Id="rId132" Type="http://schemas.openxmlformats.org/officeDocument/2006/relationships/customXml" Target="../ink/ink535.xml"/><Relationship Id="rId174" Type="http://schemas.openxmlformats.org/officeDocument/2006/relationships/image" Target="../media/image500.png"/><Relationship Id="rId381" Type="http://schemas.openxmlformats.org/officeDocument/2006/relationships/customXml" Target="../ink/ink661.xml"/><Relationship Id="rId241" Type="http://schemas.openxmlformats.org/officeDocument/2006/relationships/customXml" Target="../ink/ink590.xml"/><Relationship Id="rId437" Type="http://schemas.openxmlformats.org/officeDocument/2006/relationships/customXml" Target="../ink/ink689.xml"/><Relationship Id="rId479" Type="http://schemas.openxmlformats.org/officeDocument/2006/relationships/customXml" Target="../ink/ink710.xml"/><Relationship Id="rId36" Type="http://schemas.openxmlformats.org/officeDocument/2006/relationships/image" Target="../media/image434.png"/><Relationship Id="rId283" Type="http://schemas.openxmlformats.org/officeDocument/2006/relationships/customXml" Target="../ink/ink611.xml"/><Relationship Id="rId339" Type="http://schemas.openxmlformats.org/officeDocument/2006/relationships/image" Target="../media/image581.png"/><Relationship Id="rId490" Type="http://schemas.openxmlformats.org/officeDocument/2006/relationships/image" Target="../media/image653.png"/><Relationship Id="rId78" Type="http://schemas.openxmlformats.org/officeDocument/2006/relationships/image" Target="../media/image454.png"/><Relationship Id="rId101" Type="http://schemas.openxmlformats.org/officeDocument/2006/relationships/customXml" Target="../ink/ink519.xml"/><Relationship Id="rId143" Type="http://schemas.openxmlformats.org/officeDocument/2006/relationships/customXml" Target="../ink/ink541.xml"/><Relationship Id="rId185" Type="http://schemas.openxmlformats.org/officeDocument/2006/relationships/customXml" Target="../ink/ink562.xml"/><Relationship Id="rId350" Type="http://schemas.openxmlformats.org/officeDocument/2006/relationships/customXml" Target="../ink/ink645.xml"/><Relationship Id="rId406" Type="http://schemas.openxmlformats.org/officeDocument/2006/relationships/image" Target="../media/image612.png"/><Relationship Id="rId9" Type="http://schemas.openxmlformats.org/officeDocument/2006/relationships/customXml" Target="../ink/ink473.xml"/><Relationship Id="rId210" Type="http://schemas.openxmlformats.org/officeDocument/2006/relationships/image" Target="../media/image517.png"/><Relationship Id="rId392" Type="http://schemas.openxmlformats.org/officeDocument/2006/relationships/image" Target="../media/image605.png"/><Relationship Id="rId448" Type="http://schemas.openxmlformats.org/officeDocument/2006/relationships/image" Target="../media/image632.png"/><Relationship Id="rId252" Type="http://schemas.openxmlformats.org/officeDocument/2006/relationships/image" Target="../media/image538.png"/><Relationship Id="rId294" Type="http://schemas.openxmlformats.org/officeDocument/2006/relationships/image" Target="../media/image559.png"/><Relationship Id="rId308" Type="http://schemas.openxmlformats.org/officeDocument/2006/relationships/image" Target="../media/image566.png"/><Relationship Id="rId47" Type="http://schemas.openxmlformats.org/officeDocument/2006/relationships/customXml" Target="../ink/ink492.xml"/><Relationship Id="rId89" Type="http://schemas.openxmlformats.org/officeDocument/2006/relationships/customXml" Target="../ink/ink513.xml"/><Relationship Id="rId112" Type="http://schemas.openxmlformats.org/officeDocument/2006/relationships/customXml" Target="../ink/ink525.xml"/><Relationship Id="rId154" Type="http://schemas.openxmlformats.org/officeDocument/2006/relationships/image" Target="../media/image490.png"/><Relationship Id="rId361" Type="http://schemas.openxmlformats.org/officeDocument/2006/relationships/image" Target="../media/image591.png"/><Relationship Id="rId196" Type="http://schemas.openxmlformats.org/officeDocument/2006/relationships/image" Target="../media/image511.png"/><Relationship Id="rId417" Type="http://schemas.openxmlformats.org/officeDocument/2006/relationships/customXml" Target="../ink/ink679.xml"/><Relationship Id="rId459" Type="http://schemas.openxmlformats.org/officeDocument/2006/relationships/customXml" Target="../ink/ink700.xml"/><Relationship Id="rId16" Type="http://schemas.openxmlformats.org/officeDocument/2006/relationships/image" Target="../media/image425.png"/><Relationship Id="rId221" Type="http://schemas.openxmlformats.org/officeDocument/2006/relationships/customXml" Target="../ink/ink580.xml"/><Relationship Id="rId263" Type="http://schemas.openxmlformats.org/officeDocument/2006/relationships/customXml" Target="../ink/ink601.xml"/><Relationship Id="rId319" Type="http://schemas.openxmlformats.org/officeDocument/2006/relationships/image" Target="../media/image571.png"/><Relationship Id="rId470" Type="http://schemas.openxmlformats.org/officeDocument/2006/relationships/image" Target="../media/image643.png"/><Relationship Id="rId58" Type="http://schemas.openxmlformats.org/officeDocument/2006/relationships/image" Target="../media/image444.png"/><Relationship Id="rId123" Type="http://schemas.openxmlformats.org/officeDocument/2006/relationships/image" Target="../media/image476.png"/><Relationship Id="rId330" Type="http://schemas.openxmlformats.org/officeDocument/2006/relationships/customXml" Target="../ink/ink635.xml"/><Relationship Id="rId165" Type="http://schemas.openxmlformats.org/officeDocument/2006/relationships/customXml" Target="../ink/ink552.xml"/><Relationship Id="rId372" Type="http://schemas.openxmlformats.org/officeDocument/2006/relationships/customXml" Target="../ink/ink656.xml"/><Relationship Id="rId428" Type="http://schemas.openxmlformats.org/officeDocument/2006/relationships/image" Target="../media/image623.png"/><Relationship Id="rId232" Type="http://schemas.openxmlformats.org/officeDocument/2006/relationships/image" Target="../media/image528.png"/><Relationship Id="rId274" Type="http://schemas.openxmlformats.org/officeDocument/2006/relationships/image" Target="../media/image549.png"/><Relationship Id="rId481" Type="http://schemas.openxmlformats.org/officeDocument/2006/relationships/customXml" Target="../ink/ink711.xml"/><Relationship Id="rId27" Type="http://schemas.openxmlformats.org/officeDocument/2006/relationships/customXml" Target="../ink/ink482.xml"/><Relationship Id="rId69" Type="http://schemas.openxmlformats.org/officeDocument/2006/relationships/customXml" Target="../ink/ink503.xml"/><Relationship Id="rId134" Type="http://schemas.openxmlformats.org/officeDocument/2006/relationships/customXml" Target="../ink/ink536.xml"/><Relationship Id="rId80" Type="http://schemas.openxmlformats.org/officeDocument/2006/relationships/image" Target="../media/image455.png"/><Relationship Id="rId176" Type="http://schemas.openxmlformats.org/officeDocument/2006/relationships/image" Target="../media/image501.png"/><Relationship Id="rId341" Type="http://schemas.openxmlformats.org/officeDocument/2006/relationships/image" Target="../media/image582.png"/><Relationship Id="rId383" Type="http://schemas.openxmlformats.org/officeDocument/2006/relationships/customXml" Target="../ink/ink662.xml"/><Relationship Id="rId439" Type="http://schemas.openxmlformats.org/officeDocument/2006/relationships/customXml" Target="../ink/ink690.xml"/><Relationship Id="rId201" Type="http://schemas.openxmlformats.org/officeDocument/2006/relationships/customXml" Target="../ink/ink570.xml"/><Relationship Id="rId243" Type="http://schemas.openxmlformats.org/officeDocument/2006/relationships/customXml" Target="../ink/ink591.xml"/><Relationship Id="rId285" Type="http://schemas.openxmlformats.org/officeDocument/2006/relationships/customXml" Target="../ink/ink612.xml"/><Relationship Id="rId450" Type="http://schemas.openxmlformats.org/officeDocument/2006/relationships/image" Target="../media/image633.png"/><Relationship Id="rId38" Type="http://schemas.openxmlformats.org/officeDocument/2006/relationships/image" Target="../media/image435.png"/><Relationship Id="rId103" Type="http://schemas.openxmlformats.org/officeDocument/2006/relationships/image" Target="../media/image466.png"/><Relationship Id="rId310" Type="http://schemas.openxmlformats.org/officeDocument/2006/relationships/image" Target="../media/image567.png"/><Relationship Id="rId91" Type="http://schemas.openxmlformats.org/officeDocument/2006/relationships/customXml" Target="../ink/ink514.xml"/><Relationship Id="rId145" Type="http://schemas.openxmlformats.org/officeDocument/2006/relationships/customXml" Target="../ink/ink542.xml"/><Relationship Id="rId187" Type="http://schemas.openxmlformats.org/officeDocument/2006/relationships/customXml" Target="../ink/ink563.xml"/><Relationship Id="rId352" Type="http://schemas.openxmlformats.org/officeDocument/2006/relationships/customXml" Target="../ink/ink646.xml"/><Relationship Id="rId394" Type="http://schemas.openxmlformats.org/officeDocument/2006/relationships/image" Target="../media/image606.png"/><Relationship Id="rId408" Type="http://schemas.openxmlformats.org/officeDocument/2006/relationships/image" Target="../media/image613.png"/><Relationship Id="rId212" Type="http://schemas.openxmlformats.org/officeDocument/2006/relationships/image" Target="../media/image518.png"/><Relationship Id="rId254" Type="http://schemas.openxmlformats.org/officeDocument/2006/relationships/image" Target="../media/image539.png"/><Relationship Id="rId49" Type="http://schemas.openxmlformats.org/officeDocument/2006/relationships/customXml" Target="../ink/ink493.xml"/><Relationship Id="rId114" Type="http://schemas.openxmlformats.org/officeDocument/2006/relationships/customXml" Target="../ink/ink526.xml"/><Relationship Id="rId296" Type="http://schemas.openxmlformats.org/officeDocument/2006/relationships/image" Target="../media/image560.png"/><Relationship Id="rId461" Type="http://schemas.openxmlformats.org/officeDocument/2006/relationships/customXml" Target="../ink/ink701.xml"/><Relationship Id="rId60" Type="http://schemas.openxmlformats.org/officeDocument/2006/relationships/image" Target="../media/image445.png"/><Relationship Id="rId156" Type="http://schemas.openxmlformats.org/officeDocument/2006/relationships/image" Target="../media/image491.png"/><Relationship Id="rId198" Type="http://schemas.openxmlformats.org/officeDocument/2006/relationships/image" Target="../media/image512.png"/><Relationship Id="rId321" Type="http://schemas.openxmlformats.org/officeDocument/2006/relationships/image" Target="../media/image572.png"/><Relationship Id="rId363" Type="http://schemas.openxmlformats.org/officeDocument/2006/relationships/image" Target="../media/image592.png"/><Relationship Id="rId419" Type="http://schemas.openxmlformats.org/officeDocument/2006/relationships/customXml" Target="../ink/ink680.xml"/><Relationship Id="rId223" Type="http://schemas.openxmlformats.org/officeDocument/2006/relationships/customXml" Target="../ink/ink581.xml"/><Relationship Id="rId430" Type="http://schemas.openxmlformats.org/officeDocument/2006/relationships/image" Target="../media/image624.png"/><Relationship Id="rId18" Type="http://schemas.openxmlformats.org/officeDocument/2006/relationships/image" Target="../media/image426.png"/><Relationship Id="rId265" Type="http://schemas.openxmlformats.org/officeDocument/2006/relationships/customXml" Target="../ink/ink602.xml"/><Relationship Id="rId472" Type="http://schemas.openxmlformats.org/officeDocument/2006/relationships/image" Target="../media/image644.png"/><Relationship Id="rId125" Type="http://schemas.openxmlformats.org/officeDocument/2006/relationships/image" Target="../media/image477.png"/><Relationship Id="rId167" Type="http://schemas.openxmlformats.org/officeDocument/2006/relationships/customXml" Target="../ink/ink553.xml"/><Relationship Id="rId332" Type="http://schemas.openxmlformats.org/officeDocument/2006/relationships/customXml" Target="../ink/ink636.xml"/><Relationship Id="rId374" Type="http://schemas.openxmlformats.org/officeDocument/2006/relationships/customXml" Target="../ink/ink657.xml"/><Relationship Id="rId71" Type="http://schemas.openxmlformats.org/officeDocument/2006/relationships/customXml" Target="../ink/ink504.xml"/><Relationship Id="rId234" Type="http://schemas.openxmlformats.org/officeDocument/2006/relationships/image" Target="../media/image529.png"/><Relationship Id="rId2" Type="http://schemas.openxmlformats.org/officeDocument/2006/relationships/notesSlide" Target="../notesSlides/notesSlide5.xml"/><Relationship Id="rId29" Type="http://schemas.openxmlformats.org/officeDocument/2006/relationships/customXml" Target="../ink/ink483.xml"/><Relationship Id="rId276" Type="http://schemas.openxmlformats.org/officeDocument/2006/relationships/image" Target="../media/image550.png"/><Relationship Id="rId441" Type="http://schemas.openxmlformats.org/officeDocument/2006/relationships/customXml" Target="../ink/ink691.xml"/><Relationship Id="rId483" Type="http://schemas.openxmlformats.org/officeDocument/2006/relationships/customXml" Target="../ink/ink712.xml"/><Relationship Id="rId40" Type="http://schemas.openxmlformats.org/officeDocument/2006/relationships/image" Target="../media/image436.png"/><Relationship Id="rId136" Type="http://schemas.openxmlformats.org/officeDocument/2006/relationships/customXml" Target="../ink/ink537.xml"/><Relationship Id="rId178" Type="http://schemas.openxmlformats.org/officeDocument/2006/relationships/image" Target="../media/image502.png"/><Relationship Id="rId301" Type="http://schemas.openxmlformats.org/officeDocument/2006/relationships/customXml" Target="../ink/ink620.xml"/><Relationship Id="rId343" Type="http://schemas.openxmlformats.org/officeDocument/2006/relationships/image" Target="../media/image394.png"/><Relationship Id="rId82" Type="http://schemas.openxmlformats.org/officeDocument/2006/relationships/image" Target="../media/image456.png"/><Relationship Id="rId203" Type="http://schemas.openxmlformats.org/officeDocument/2006/relationships/customXml" Target="../ink/ink571.xml"/><Relationship Id="rId385" Type="http://schemas.openxmlformats.org/officeDocument/2006/relationships/customXml" Target="../ink/ink663.xml"/><Relationship Id="rId245" Type="http://schemas.openxmlformats.org/officeDocument/2006/relationships/customXml" Target="../ink/ink592.xml"/><Relationship Id="rId287" Type="http://schemas.openxmlformats.org/officeDocument/2006/relationships/customXml" Target="../ink/ink613.xml"/><Relationship Id="rId410" Type="http://schemas.openxmlformats.org/officeDocument/2006/relationships/image" Target="../media/image614.png"/><Relationship Id="rId452" Type="http://schemas.openxmlformats.org/officeDocument/2006/relationships/image" Target="../media/image634.png"/><Relationship Id="rId105" Type="http://schemas.openxmlformats.org/officeDocument/2006/relationships/image" Target="../media/image467.png"/><Relationship Id="rId147" Type="http://schemas.openxmlformats.org/officeDocument/2006/relationships/customXml" Target="../ink/ink543.xml"/><Relationship Id="rId312" Type="http://schemas.openxmlformats.org/officeDocument/2006/relationships/customXml" Target="../ink/ink626.xml"/><Relationship Id="rId354" Type="http://schemas.openxmlformats.org/officeDocument/2006/relationships/customXml" Target="../ink/ink647.xml"/><Relationship Id="rId51" Type="http://schemas.openxmlformats.org/officeDocument/2006/relationships/customXml" Target="../ink/ink494.xml"/><Relationship Id="rId93" Type="http://schemas.openxmlformats.org/officeDocument/2006/relationships/customXml" Target="../ink/ink515.xml"/><Relationship Id="rId189" Type="http://schemas.openxmlformats.org/officeDocument/2006/relationships/customXml" Target="../ink/ink564.xml"/><Relationship Id="rId396" Type="http://schemas.openxmlformats.org/officeDocument/2006/relationships/image" Target="../media/image607.png"/><Relationship Id="rId214" Type="http://schemas.openxmlformats.org/officeDocument/2006/relationships/image" Target="../media/image519.png"/><Relationship Id="rId256" Type="http://schemas.openxmlformats.org/officeDocument/2006/relationships/image" Target="../media/image540.png"/><Relationship Id="rId298" Type="http://schemas.openxmlformats.org/officeDocument/2006/relationships/image" Target="../media/image561.png"/><Relationship Id="rId421" Type="http://schemas.openxmlformats.org/officeDocument/2006/relationships/customXml" Target="../ink/ink681.xml"/><Relationship Id="rId463" Type="http://schemas.openxmlformats.org/officeDocument/2006/relationships/customXml" Target="../ink/ink702.xml"/><Relationship Id="rId116" Type="http://schemas.openxmlformats.org/officeDocument/2006/relationships/customXml" Target="../ink/ink527.xml"/><Relationship Id="rId137" Type="http://schemas.openxmlformats.org/officeDocument/2006/relationships/image" Target="../media/image483.png"/><Relationship Id="rId158" Type="http://schemas.openxmlformats.org/officeDocument/2006/relationships/image" Target="../media/image492.png"/><Relationship Id="rId302" Type="http://schemas.openxmlformats.org/officeDocument/2006/relationships/image" Target="../media/image563.png"/><Relationship Id="rId323" Type="http://schemas.openxmlformats.org/officeDocument/2006/relationships/image" Target="../media/image573.png"/><Relationship Id="rId344" Type="http://schemas.openxmlformats.org/officeDocument/2006/relationships/customXml" Target="../ink/ink642.xml"/><Relationship Id="rId20" Type="http://schemas.openxmlformats.org/officeDocument/2006/relationships/image" Target="../media/image427.png"/><Relationship Id="rId41" Type="http://schemas.openxmlformats.org/officeDocument/2006/relationships/customXml" Target="../ink/ink489.xml"/><Relationship Id="rId62" Type="http://schemas.openxmlformats.org/officeDocument/2006/relationships/image" Target="../media/image446.png"/><Relationship Id="rId83" Type="http://schemas.openxmlformats.org/officeDocument/2006/relationships/customXml" Target="../ink/ink510.xml"/><Relationship Id="rId179" Type="http://schemas.openxmlformats.org/officeDocument/2006/relationships/customXml" Target="../ink/ink559.xml"/><Relationship Id="rId365" Type="http://schemas.openxmlformats.org/officeDocument/2006/relationships/image" Target="../media/image593.png"/><Relationship Id="rId386" Type="http://schemas.openxmlformats.org/officeDocument/2006/relationships/image" Target="../media/image602.png"/><Relationship Id="rId190" Type="http://schemas.openxmlformats.org/officeDocument/2006/relationships/image" Target="../media/image508.png"/><Relationship Id="rId204" Type="http://schemas.openxmlformats.org/officeDocument/2006/relationships/image" Target="../media/image242.png"/><Relationship Id="rId225" Type="http://schemas.openxmlformats.org/officeDocument/2006/relationships/customXml" Target="../ink/ink582.xml"/><Relationship Id="rId246" Type="http://schemas.openxmlformats.org/officeDocument/2006/relationships/image" Target="../media/image535.png"/><Relationship Id="rId267" Type="http://schemas.openxmlformats.org/officeDocument/2006/relationships/customXml" Target="../ink/ink603.xml"/><Relationship Id="rId288" Type="http://schemas.openxmlformats.org/officeDocument/2006/relationships/image" Target="../media/image556.png"/><Relationship Id="rId411" Type="http://schemas.openxmlformats.org/officeDocument/2006/relationships/customXml" Target="../ink/ink676.xml"/><Relationship Id="rId432" Type="http://schemas.openxmlformats.org/officeDocument/2006/relationships/image" Target="../media/image625.png"/><Relationship Id="rId453" Type="http://schemas.openxmlformats.org/officeDocument/2006/relationships/customXml" Target="../ink/ink697.xml"/><Relationship Id="rId474" Type="http://schemas.openxmlformats.org/officeDocument/2006/relationships/image" Target="../media/image645.png"/><Relationship Id="rId106" Type="http://schemas.openxmlformats.org/officeDocument/2006/relationships/customXml" Target="../ink/ink522.xml"/><Relationship Id="rId127" Type="http://schemas.openxmlformats.org/officeDocument/2006/relationships/image" Target="../media/image478.png"/><Relationship Id="rId313" Type="http://schemas.openxmlformats.org/officeDocument/2006/relationships/image" Target="../media/image568.png"/><Relationship Id="rId10" Type="http://schemas.openxmlformats.org/officeDocument/2006/relationships/image" Target="../media/image422.png"/><Relationship Id="rId31" Type="http://schemas.openxmlformats.org/officeDocument/2006/relationships/customXml" Target="../ink/ink484.xml"/><Relationship Id="rId52" Type="http://schemas.openxmlformats.org/officeDocument/2006/relationships/image" Target="../media/image202.png"/><Relationship Id="rId73" Type="http://schemas.openxmlformats.org/officeDocument/2006/relationships/customXml" Target="../ink/ink505.xml"/><Relationship Id="rId94" Type="http://schemas.openxmlformats.org/officeDocument/2006/relationships/image" Target="../media/image462.png"/><Relationship Id="rId148" Type="http://schemas.openxmlformats.org/officeDocument/2006/relationships/image" Target="../media/image487.png"/><Relationship Id="rId169" Type="http://schemas.openxmlformats.org/officeDocument/2006/relationships/customXml" Target="../ink/ink554.xml"/><Relationship Id="rId334" Type="http://schemas.openxmlformats.org/officeDocument/2006/relationships/customXml" Target="../ink/ink637.xml"/><Relationship Id="rId355" Type="http://schemas.openxmlformats.org/officeDocument/2006/relationships/image" Target="../media/image588.png"/><Relationship Id="rId376" Type="http://schemas.openxmlformats.org/officeDocument/2006/relationships/customXml" Target="../ink/ink658.xml"/><Relationship Id="rId397" Type="http://schemas.openxmlformats.org/officeDocument/2006/relationships/customXml" Target="../ink/ink669.xml"/><Relationship Id="rId180" Type="http://schemas.openxmlformats.org/officeDocument/2006/relationships/image" Target="../media/image503.png"/><Relationship Id="rId215" Type="http://schemas.openxmlformats.org/officeDocument/2006/relationships/customXml" Target="../ink/ink577.xml"/><Relationship Id="rId236" Type="http://schemas.openxmlformats.org/officeDocument/2006/relationships/image" Target="../media/image530.png"/><Relationship Id="rId257" Type="http://schemas.openxmlformats.org/officeDocument/2006/relationships/customXml" Target="../ink/ink598.xml"/><Relationship Id="rId278" Type="http://schemas.openxmlformats.org/officeDocument/2006/relationships/image" Target="../media/image551.png"/><Relationship Id="rId401" Type="http://schemas.openxmlformats.org/officeDocument/2006/relationships/customXml" Target="../ink/ink671.xml"/><Relationship Id="rId422" Type="http://schemas.openxmlformats.org/officeDocument/2006/relationships/image" Target="../media/image620.png"/><Relationship Id="rId443" Type="http://schemas.openxmlformats.org/officeDocument/2006/relationships/customXml" Target="../ink/ink692.xml"/><Relationship Id="rId464" Type="http://schemas.openxmlformats.org/officeDocument/2006/relationships/image" Target="../media/image640.png"/><Relationship Id="rId303" Type="http://schemas.openxmlformats.org/officeDocument/2006/relationships/customXml" Target="../ink/ink621.xml"/><Relationship Id="rId485" Type="http://schemas.openxmlformats.org/officeDocument/2006/relationships/customXml" Target="../ink/ink713.xml"/><Relationship Id="rId42" Type="http://schemas.openxmlformats.org/officeDocument/2006/relationships/image" Target="../media/image437.png"/><Relationship Id="rId84" Type="http://schemas.openxmlformats.org/officeDocument/2006/relationships/image" Target="../media/image457.png"/><Relationship Id="rId138" Type="http://schemas.openxmlformats.org/officeDocument/2006/relationships/customXml" Target="../ink/ink538.xml"/><Relationship Id="rId345" Type="http://schemas.openxmlformats.org/officeDocument/2006/relationships/image" Target="../media/image583.png"/><Relationship Id="rId387" Type="http://schemas.openxmlformats.org/officeDocument/2006/relationships/customXml" Target="../ink/ink664.xml"/><Relationship Id="rId191" Type="http://schemas.openxmlformats.org/officeDocument/2006/relationships/customXml" Target="../ink/ink565.xml"/><Relationship Id="rId205" Type="http://schemas.openxmlformats.org/officeDocument/2006/relationships/customXml" Target="../ink/ink572.xml"/><Relationship Id="rId247" Type="http://schemas.openxmlformats.org/officeDocument/2006/relationships/customXml" Target="../ink/ink593.xml"/><Relationship Id="rId412" Type="http://schemas.openxmlformats.org/officeDocument/2006/relationships/image" Target="../media/image615.png"/><Relationship Id="rId107" Type="http://schemas.openxmlformats.org/officeDocument/2006/relationships/image" Target="../media/image468.png"/><Relationship Id="rId289" Type="http://schemas.openxmlformats.org/officeDocument/2006/relationships/customXml" Target="../ink/ink614.xml"/><Relationship Id="rId454" Type="http://schemas.openxmlformats.org/officeDocument/2006/relationships/image" Target="../media/image635.png"/><Relationship Id="rId11" Type="http://schemas.openxmlformats.org/officeDocument/2006/relationships/customXml" Target="../ink/ink474.xml"/><Relationship Id="rId53" Type="http://schemas.openxmlformats.org/officeDocument/2006/relationships/customXml" Target="../ink/ink495.xml"/><Relationship Id="rId149" Type="http://schemas.openxmlformats.org/officeDocument/2006/relationships/customXml" Target="../ink/ink544.xml"/><Relationship Id="rId314" Type="http://schemas.openxmlformats.org/officeDocument/2006/relationships/customXml" Target="../ink/ink627.xml"/><Relationship Id="rId356" Type="http://schemas.openxmlformats.org/officeDocument/2006/relationships/customXml" Target="../ink/ink648.xml"/><Relationship Id="rId398" Type="http://schemas.openxmlformats.org/officeDocument/2006/relationships/image" Target="../media/image608.png"/><Relationship Id="rId95" Type="http://schemas.openxmlformats.org/officeDocument/2006/relationships/customXml" Target="../ink/ink516.xml"/><Relationship Id="rId160" Type="http://schemas.openxmlformats.org/officeDocument/2006/relationships/image" Target="../media/image493.png"/><Relationship Id="rId216" Type="http://schemas.openxmlformats.org/officeDocument/2006/relationships/image" Target="../media/image520.png"/><Relationship Id="rId423" Type="http://schemas.openxmlformats.org/officeDocument/2006/relationships/customXml" Target="../ink/ink682.xml"/><Relationship Id="rId258" Type="http://schemas.openxmlformats.org/officeDocument/2006/relationships/image" Target="../media/image541.png"/><Relationship Id="rId465" Type="http://schemas.openxmlformats.org/officeDocument/2006/relationships/customXml" Target="../ink/ink703.xml"/><Relationship Id="rId22" Type="http://schemas.openxmlformats.org/officeDocument/2006/relationships/image" Target="../media/image428.png"/><Relationship Id="rId64" Type="http://schemas.openxmlformats.org/officeDocument/2006/relationships/image" Target="../media/image447.png"/><Relationship Id="rId118" Type="http://schemas.openxmlformats.org/officeDocument/2006/relationships/customXml" Target="../ink/ink528.xml"/><Relationship Id="rId325" Type="http://schemas.openxmlformats.org/officeDocument/2006/relationships/image" Target="../media/image574.png"/><Relationship Id="rId367" Type="http://schemas.openxmlformats.org/officeDocument/2006/relationships/image" Target="../media/image594.png"/><Relationship Id="rId171" Type="http://schemas.openxmlformats.org/officeDocument/2006/relationships/customXml" Target="../ink/ink555.xml"/><Relationship Id="rId227" Type="http://schemas.openxmlformats.org/officeDocument/2006/relationships/customXml" Target="../ink/ink583.xml"/><Relationship Id="rId269" Type="http://schemas.openxmlformats.org/officeDocument/2006/relationships/customXml" Target="../ink/ink604.xml"/><Relationship Id="rId434" Type="http://schemas.openxmlformats.org/officeDocument/2006/relationships/image" Target="../media/image626.png"/><Relationship Id="rId476" Type="http://schemas.openxmlformats.org/officeDocument/2006/relationships/image" Target="../media/image646.png"/><Relationship Id="rId33" Type="http://schemas.openxmlformats.org/officeDocument/2006/relationships/customXml" Target="../ink/ink485.xml"/><Relationship Id="rId129" Type="http://schemas.openxmlformats.org/officeDocument/2006/relationships/image" Target="../media/image479.png"/><Relationship Id="rId280" Type="http://schemas.openxmlformats.org/officeDocument/2006/relationships/image" Target="../media/image552.png"/><Relationship Id="rId336" Type="http://schemas.openxmlformats.org/officeDocument/2006/relationships/customXml" Target="../ink/ink638.xml"/><Relationship Id="rId75" Type="http://schemas.openxmlformats.org/officeDocument/2006/relationships/customXml" Target="../ink/ink506.xml"/><Relationship Id="rId140" Type="http://schemas.openxmlformats.org/officeDocument/2006/relationships/image" Target="../media/image484.png"/><Relationship Id="rId182" Type="http://schemas.openxmlformats.org/officeDocument/2006/relationships/image" Target="../media/image504.png"/><Relationship Id="rId378" Type="http://schemas.openxmlformats.org/officeDocument/2006/relationships/customXml" Target="../ink/ink659.xml"/><Relationship Id="rId403" Type="http://schemas.openxmlformats.org/officeDocument/2006/relationships/customXml" Target="../ink/ink672.xml"/><Relationship Id="rId6" Type="http://schemas.openxmlformats.org/officeDocument/2006/relationships/image" Target="../media/image2710.png"/><Relationship Id="rId238" Type="http://schemas.openxmlformats.org/officeDocument/2006/relationships/image" Target="../media/image531.png"/><Relationship Id="rId445" Type="http://schemas.openxmlformats.org/officeDocument/2006/relationships/customXml" Target="../ink/ink693.xml"/><Relationship Id="rId487" Type="http://schemas.openxmlformats.org/officeDocument/2006/relationships/customXml" Target="../ink/ink714.xml"/><Relationship Id="rId291" Type="http://schemas.openxmlformats.org/officeDocument/2006/relationships/customXml" Target="../ink/ink615.xml"/><Relationship Id="rId305" Type="http://schemas.openxmlformats.org/officeDocument/2006/relationships/customXml" Target="../ink/ink622.xml"/><Relationship Id="rId347" Type="http://schemas.openxmlformats.org/officeDocument/2006/relationships/image" Target="../media/image584.png"/><Relationship Id="rId44" Type="http://schemas.openxmlformats.org/officeDocument/2006/relationships/image" Target="../media/image438.png"/><Relationship Id="rId86" Type="http://schemas.openxmlformats.org/officeDocument/2006/relationships/image" Target="../media/image458.png"/><Relationship Id="rId151" Type="http://schemas.openxmlformats.org/officeDocument/2006/relationships/customXml" Target="../ink/ink545.xml"/><Relationship Id="rId389" Type="http://schemas.openxmlformats.org/officeDocument/2006/relationships/customXml" Target="../ink/ink665.xml"/><Relationship Id="rId193" Type="http://schemas.openxmlformats.org/officeDocument/2006/relationships/customXml" Target="../ink/ink566.xml"/><Relationship Id="rId207" Type="http://schemas.openxmlformats.org/officeDocument/2006/relationships/customXml" Target="../ink/ink573.xml"/><Relationship Id="rId249" Type="http://schemas.openxmlformats.org/officeDocument/2006/relationships/customXml" Target="../ink/ink594.xml"/><Relationship Id="rId414" Type="http://schemas.openxmlformats.org/officeDocument/2006/relationships/image" Target="../media/image616.png"/><Relationship Id="rId456" Type="http://schemas.openxmlformats.org/officeDocument/2006/relationships/image" Target="../media/image636.png"/><Relationship Id="rId13" Type="http://schemas.openxmlformats.org/officeDocument/2006/relationships/customXml" Target="../ink/ink475.xml"/><Relationship Id="rId109" Type="http://schemas.openxmlformats.org/officeDocument/2006/relationships/image" Target="../media/image469.png"/><Relationship Id="rId260" Type="http://schemas.openxmlformats.org/officeDocument/2006/relationships/image" Target="../media/image542.png"/><Relationship Id="rId316" Type="http://schemas.openxmlformats.org/officeDocument/2006/relationships/customXml" Target="../ink/ink628.xml"/><Relationship Id="rId55" Type="http://schemas.openxmlformats.org/officeDocument/2006/relationships/customXml" Target="../ink/ink496.xml"/><Relationship Id="rId97" Type="http://schemas.openxmlformats.org/officeDocument/2006/relationships/customXml" Target="../ink/ink517.xml"/><Relationship Id="rId120" Type="http://schemas.openxmlformats.org/officeDocument/2006/relationships/customXml" Target="../ink/ink529.xml"/><Relationship Id="rId358" Type="http://schemas.openxmlformats.org/officeDocument/2006/relationships/customXml" Target="../ink/ink649.xml"/><Relationship Id="rId162" Type="http://schemas.openxmlformats.org/officeDocument/2006/relationships/image" Target="../media/image494.png"/><Relationship Id="rId218" Type="http://schemas.openxmlformats.org/officeDocument/2006/relationships/image" Target="../media/image521.png"/><Relationship Id="rId425" Type="http://schemas.openxmlformats.org/officeDocument/2006/relationships/customXml" Target="../ink/ink683.xml"/><Relationship Id="rId467" Type="http://schemas.openxmlformats.org/officeDocument/2006/relationships/customXml" Target="../ink/ink704.xml"/><Relationship Id="rId271" Type="http://schemas.openxmlformats.org/officeDocument/2006/relationships/customXml" Target="../ink/ink605.xml"/><Relationship Id="rId24" Type="http://schemas.openxmlformats.org/officeDocument/2006/relationships/image" Target="../media/image429.png"/><Relationship Id="rId66" Type="http://schemas.openxmlformats.org/officeDocument/2006/relationships/image" Target="../media/image448.png"/><Relationship Id="rId131" Type="http://schemas.openxmlformats.org/officeDocument/2006/relationships/image" Target="../media/image480.png"/><Relationship Id="rId327" Type="http://schemas.openxmlformats.org/officeDocument/2006/relationships/image" Target="../media/image575.png"/><Relationship Id="rId369" Type="http://schemas.openxmlformats.org/officeDocument/2006/relationships/image" Target="../media/image595.png"/><Relationship Id="rId173" Type="http://schemas.openxmlformats.org/officeDocument/2006/relationships/customXml" Target="../ink/ink556.xml"/><Relationship Id="rId229" Type="http://schemas.openxmlformats.org/officeDocument/2006/relationships/customXml" Target="../ink/ink584.xml"/><Relationship Id="rId380" Type="http://schemas.openxmlformats.org/officeDocument/2006/relationships/customXml" Target="../ink/ink660.xml"/><Relationship Id="rId436" Type="http://schemas.openxmlformats.org/officeDocument/2006/relationships/image" Target="../media/image627.png"/><Relationship Id="rId240" Type="http://schemas.openxmlformats.org/officeDocument/2006/relationships/image" Target="../media/image532.png"/><Relationship Id="rId478" Type="http://schemas.openxmlformats.org/officeDocument/2006/relationships/image" Target="../media/image647.png"/><Relationship Id="rId35" Type="http://schemas.openxmlformats.org/officeDocument/2006/relationships/customXml" Target="../ink/ink486.xml"/><Relationship Id="rId77" Type="http://schemas.openxmlformats.org/officeDocument/2006/relationships/customXml" Target="../ink/ink507.xml"/><Relationship Id="rId100" Type="http://schemas.openxmlformats.org/officeDocument/2006/relationships/image" Target="../media/image465.png"/><Relationship Id="rId282" Type="http://schemas.openxmlformats.org/officeDocument/2006/relationships/image" Target="../media/image553.png"/><Relationship Id="rId338" Type="http://schemas.openxmlformats.org/officeDocument/2006/relationships/customXml" Target="../ink/ink639.xml"/><Relationship Id="rId8" Type="http://schemas.openxmlformats.org/officeDocument/2006/relationships/image" Target="../media/image421.png"/><Relationship Id="rId142" Type="http://schemas.openxmlformats.org/officeDocument/2006/relationships/image" Target="../media/image485.png"/><Relationship Id="rId184" Type="http://schemas.openxmlformats.org/officeDocument/2006/relationships/image" Target="../media/image505.png"/><Relationship Id="rId391" Type="http://schemas.openxmlformats.org/officeDocument/2006/relationships/customXml" Target="../ink/ink666.xml"/><Relationship Id="rId405" Type="http://schemas.openxmlformats.org/officeDocument/2006/relationships/customXml" Target="../ink/ink673.xml"/><Relationship Id="rId447" Type="http://schemas.openxmlformats.org/officeDocument/2006/relationships/customXml" Target="../ink/ink694.xml"/><Relationship Id="rId251" Type="http://schemas.openxmlformats.org/officeDocument/2006/relationships/customXml" Target="../ink/ink595.xml"/><Relationship Id="rId489" Type="http://schemas.openxmlformats.org/officeDocument/2006/relationships/customXml" Target="../ink/ink715.xml"/><Relationship Id="rId46" Type="http://schemas.openxmlformats.org/officeDocument/2006/relationships/image" Target="../media/image439.png"/><Relationship Id="rId293" Type="http://schemas.openxmlformats.org/officeDocument/2006/relationships/customXml" Target="../ink/ink616.xml"/><Relationship Id="rId307" Type="http://schemas.openxmlformats.org/officeDocument/2006/relationships/customXml" Target="../ink/ink623.xml"/><Relationship Id="rId349" Type="http://schemas.openxmlformats.org/officeDocument/2006/relationships/image" Target="../media/image585.png"/><Relationship Id="rId88" Type="http://schemas.openxmlformats.org/officeDocument/2006/relationships/image" Target="../media/image459.png"/><Relationship Id="rId111" Type="http://schemas.openxmlformats.org/officeDocument/2006/relationships/image" Target="../media/image470.png"/><Relationship Id="rId153" Type="http://schemas.openxmlformats.org/officeDocument/2006/relationships/customXml" Target="../ink/ink546.xml"/><Relationship Id="rId195" Type="http://schemas.openxmlformats.org/officeDocument/2006/relationships/customXml" Target="../ink/ink567.xml"/><Relationship Id="rId209" Type="http://schemas.openxmlformats.org/officeDocument/2006/relationships/customXml" Target="../ink/ink574.xml"/><Relationship Id="rId360" Type="http://schemas.openxmlformats.org/officeDocument/2006/relationships/customXml" Target="../ink/ink650.xml"/><Relationship Id="rId416" Type="http://schemas.openxmlformats.org/officeDocument/2006/relationships/image" Target="../media/image617.png"/><Relationship Id="rId220" Type="http://schemas.openxmlformats.org/officeDocument/2006/relationships/image" Target="../media/image522.png"/><Relationship Id="rId458" Type="http://schemas.openxmlformats.org/officeDocument/2006/relationships/image" Target="../media/image637.png"/><Relationship Id="rId15" Type="http://schemas.openxmlformats.org/officeDocument/2006/relationships/customXml" Target="../ink/ink476.xml"/><Relationship Id="rId57" Type="http://schemas.openxmlformats.org/officeDocument/2006/relationships/customXml" Target="../ink/ink497.xml"/><Relationship Id="rId262" Type="http://schemas.openxmlformats.org/officeDocument/2006/relationships/image" Target="../media/image543.png"/><Relationship Id="rId318" Type="http://schemas.openxmlformats.org/officeDocument/2006/relationships/customXml" Target="../ink/ink629.xml"/><Relationship Id="rId99" Type="http://schemas.openxmlformats.org/officeDocument/2006/relationships/customXml" Target="../ink/ink518.xml"/><Relationship Id="rId122" Type="http://schemas.openxmlformats.org/officeDocument/2006/relationships/customXml" Target="../ink/ink530.xml"/><Relationship Id="rId164" Type="http://schemas.openxmlformats.org/officeDocument/2006/relationships/image" Target="../media/image495.png"/><Relationship Id="rId371" Type="http://schemas.openxmlformats.org/officeDocument/2006/relationships/image" Target="../media/image596.png"/><Relationship Id="rId427" Type="http://schemas.openxmlformats.org/officeDocument/2006/relationships/customXml" Target="../ink/ink684.xml"/><Relationship Id="rId469" Type="http://schemas.openxmlformats.org/officeDocument/2006/relationships/customXml" Target="../ink/ink705.xml"/><Relationship Id="rId26" Type="http://schemas.openxmlformats.org/officeDocument/2006/relationships/image" Target="../media/image430.png"/><Relationship Id="rId231" Type="http://schemas.openxmlformats.org/officeDocument/2006/relationships/customXml" Target="../ink/ink585.xml"/><Relationship Id="rId273" Type="http://schemas.openxmlformats.org/officeDocument/2006/relationships/customXml" Target="../ink/ink606.xml"/><Relationship Id="rId329" Type="http://schemas.openxmlformats.org/officeDocument/2006/relationships/image" Target="../media/image576.png"/><Relationship Id="rId480" Type="http://schemas.openxmlformats.org/officeDocument/2006/relationships/image" Target="../media/image648.png"/><Relationship Id="rId68" Type="http://schemas.openxmlformats.org/officeDocument/2006/relationships/image" Target="../media/image449.png"/><Relationship Id="rId133" Type="http://schemas.openxmlformats.org/officeDocument/2006/relationships/image" Target="../media/image481.png"/><Relationship Id="rId175" Type="http://schemas.openxmlformats.org/officeDocument/2006/relationships/customXml" Target="../ink/ink557.xml"/><Relationship Id="rId340" Type="http://schemas.openxmlformats.org/officeDocument/2006/relationships/customXml" Target="../ink/ink640.xml"/><Relationship Id="rId200" Type="http://schemas.openxmlformats.org/officeDocument/2006/relationships/image" Target="../media/image513.png"/><Relationship Id="rId382" Type="http://schemas.openxmlformats.org/officeDocument/2006/relationships/image" Target="../media/image388.png"/><Relationship Id="rId438" Type="http://schemas.openxmlformats.org/officeDocument/2006/relationships/image" Target="../media/image628.png"/><Relationship Id="rId242" Type="http://schemas.openxmlformats.org/officeDocument/2006/relationships/image" Target="../media/image533.png"/><Relationship Id="rId284" Type="http://schemas.openxmlformats.org/officeDocument/2006/relationships/image" Target="../media/image554.png"/><Relationship Id="rId37" Type="http://schemas.openxmlformats.org/officeDocument/2006/relationships/customXml" Target="../ink/ink487.xml"/><Relationship Id="rId79" Type="http://schemas.openxmlformats.org/officeDocument/2006/relationships/customXml" Target="../ink/ink508.xml"/><Relationship Id="rId102" Type="http://schemas.openxmlformats.org/officeDocument/2006/relationships/customXml" Target="../ink/ink520.xml"/><Relationship Id="rId144" Type="http://schemas.openxmlformats.org/officeDocument/2006/relationships/image" Target="../media/image486.png"/><Relationship Id="rId90" Type="http://schemas.openxmlformats.org/officeDocument/2006/relationships/image" Target="../media/image460.png"/><Relationship Id="rId186" Type="http://schemas.openxmlformats.org/officeDocument/2006/relationships/image" Target="../media/image506.png"/><Relationship Id="rId351" Type="http://schemas.openxmlformats.org/officeDocument/2006/relationships/image" Target="../media/image586.png"/><Relationship Id="rId393" Type="http://schemas.openxmlformats.org/officeDocument/2006/relationships/customXml" Target="../ink/ink667.xml"/><Relationship Id="rId407" Type="http://schemas.openxmlformats.org/officeDocument/2006/relationships/customXml" Target="../ink/ink674.xml"/><Relationship Id="rId449" Type="http://schemas.openxmlformats.org/officeDocument/2006/relationships/customXml" Target="../ink/ink695.xml"/><Relationship Id="rId211" Type="http://schemas.openxmlformats.org/officeDocument/2006/relationships/customXml" Target="../ink/ink575.xml"/><Relationship Id="rId253" Type="http://schemas.openxmlformats.org/officeDocument/2006/relationships/customXml" Target="../ink/ink596.xml"/><Relationship Id="rId295" Type="http://schemas.openxmlformats.org/officeDocument/2006/relationships/customXml" Target="../ink/ink617.xml"/><Relationship Id="rId309" Type="http://schemas.openxmlformats.org/officeDocument/2006/relationships/customXml" Target="../ink/ink624.xml"/><Relationship Id="rId460" Type="http://schemas.openxmlformats.org/officeDocument/2006/relationships/image" Target="../media/image638.png"/><Relationship Id="rId48" Type="http://schemas.openxmlformats.org/officeDocument/2006/relationships/image" Target="../media/image440.png"/><Relationship Id="rId113" Type="http://schemas.openxmlformats.org/officeDocument/2006/relationships/image" Target="../media/image471.png"/><Relationship Id="rId320" Type="http://schemas.openxmlformats.org/officeDocument/2006/relationships/customXml" Target="../ink/ink630.xml"/><Relationship Id="rId155" Type="http://schemas.openxmlformats.org/officeDocument/2006/relationships/customXml" Target="../ink/ink547.xml"/><Relationship Id="rId197" Type="http://schemas.openxmlformats.org/officeDocument/2006/relationships/customXml" Target="../ink/ink568.xml"/><Relationship Id="rId362" Type="http://schemas.openxmlformats.org/officeDocument/2006/relationships/customXml" Target="../ink/ink651.xml"/><Relationship Id="rId418" Type="http://schemas.openxmlformats.org/officeDocument/2006/relationships/image" Target="../media/image618.png"/><Relationship Id="rId222" Type="http://schemas.openxmlformats.org/officeDocument/2006/relationships/image" Target="../media/image523.png"/><Relationship Id="rId264" Type="http://schemas.openxmlformats.org/officeDocument/2006/relationships/image" Target="../media/image544.png"/><Relationship Id="rId471" Type="http://schemas.openxmlformats.org/officeDocument/2006/relationships/customXml" Target="../ink/ink706.xml"/><Relationship Id="rId17" Type="http://schemas.openxmlformats.org/officeDocument/2006/relationships/customXml" Target="../ink/ink477.xml"/><Relationship Id="rId59" Type="http://schemas.openxmlformats.org/officeDocument/2006/relationships/customXml" Target="../ink/ink498.xml"/><Relationship Id="rId124" Type="http://schemas.openxmlformats.org/officeDocument/2006/relationships/customXml" Target="../ink/ink531.xml"/><Relationship Id="rId70" Type="http://schemas.openxmlformats.org/officeDocument/2006/relationships/image" Target="../media/image450.png"/><Relationship Id="rId166" Type="http://schemas.openxmlformats.org/officeDocument/2006/relationships/image" Target="../media/image496.png"/><Relationship Id="rId331" Type="http://schemas.openxmlformats.org/officeDocument/2006/relationships/image" Target="../media/image577.png"/><Relationship Id="rId373" Type="http://schemas.openxmlformats.org/officeDocument/2006/relationships/image" Target="../media/image597.png"/><Relationship Id="rId429" Type="http://schemas.openxmlformats.org/officeDocument/2006/relationships/customXml" Target="../ink/ink685.xml"/><Relationship Id="rId1" Type="http://schemas.openxmlformats.org/officeDocument/2006/relationships/slideLayout" Target="../slideLayouts/slideLayout7.xml"/><Relationship Id="rId233" Type="http://schemas.openxmlformats.org/officeDocument/2006/relationships/customXml" Target="../ink/ink586.xml"/><Relationship Id="rId440" Type="http://schemas.openxmlformats.org/officeDocument/2006/relationships/image" Target="../media/image629.png"/><Relationship Id="rId28" Type="http://schemas.openxmlformats.org/officeDocument/2006/relationships/image" Target="../media/image431.png"/><Relationship Id="rId275" Type="http://schemas.openxmlformats.org/officeDocument/2006/relationships/customXml" Target="../ink/ink607.xml"/><Relationship Id="rId300" Type="http://schemas.openxmlformats.org/officeDocument/2006/relationships/image" Target="../media/image562.png"/><Relationship Id="rId482" Type="http://schemas.openxmlformats.org/officeDocument/2006/relationships/image" Target="../media/image649.png"/><Relationship Id="rId81" Type="http://schemas.openxmlformats.org/officeDocument/2006/relationships/customXml" Target="../ink/ink509.xml"/><Relationship Id="rId135" Type="http://schemas.openxmlformats.org/officeDocument/2006/relationships/image" Target="../media/image482.png"/><Relationship Id="rId177" Type="http://schemas.openxmlformats.org/officeDocument/2006/relationships/customXml" Target="../ink/ink558.xml"/><Relationship Id="rId342" Type="http://schemas.openxmlformats.org/officeDocument/2006/relationships/customXml" Target="../ink/ink641.xml"/><Relationship Id="rId384" Type="http://schemas.openxmlformats.org/officeDocument/2006/relationships/image" Target="../media/image601.png"/><Relationship Id="rId202" Type="http://schemas.openxmlformats.org/officeDocument/2006/relationships/image" Target="../media/image514.png"/><Relationship Id="rId244" Type="http://schemas.openxmlformats.org/officeDocument/2006/relationships/image" Target="../media/image534.png"/><Relationship Id="rId39" Type="http://schemas.openxmlformats.org/officeDocument/2006/relationships/customXml" Target="../ink/ink488.xml"/><Relationship Id="rId286" Type="http://schemas.openxmlformats.org/officeDocument/2006/relationships/image" Target="../media/image555.png"/><Relationship Id="rId451" Type="http://schemas.openxmlformats.org/officeDocument/2006/relationships/customXml" Target="../ink/ink696.xml"/><Relationship Id="rId50" Type="http://schemas.openxmlformats.org/officeDocument/2006/relationships/image" Target="../media/image441.png"/><Relationship Id="rId104" Type="http://schemas.openxmlformats.org/officeDocument/2006/relationships/customXml" Target="../ink/ink521.xml"/><Relationship Id="rId146" Type="http://schemas.openxmlformats.org/officeDocument/2006/relationships/image" Target="../media/image95.png"/><Relationship Id="rId188" Type="http://schemas.openxmlformats.org/officeDocument/2006/relationships/image" Target="../media/image507.png"/><Relationship Id="rId311" Type="http://schemas.openxmlformats.org/officeDocument/2006/relationships/customXml" Target="../ink/ink625.xml"/><Relationship Id="rId353" Type="http://schemas.openxmlformats.org/officeDocument/2006/relationships/image" Target="../media/image587.png"/><Relationship Id="rId395" Type="http://schemas.openxmlformats.org/officeDocument/2006/relationships/customXml" Target="../ink/ink668.xml"/><Relationship Id="rId409" Type="http://schemas.openxmlformats.org/officeDocument/2006/relationships/customXml" Target="../ink/ink675.xml"/><Relationship Id="rId92" Type="http://schemas.openxmlformats.org/officeDocument/2006/relationships/image" Target="../media/image461.png"/><Relationship Id="rId213" Type="http://schemas.openxmlformats.org/officeDocument/2006/relationships/customXml" Target="../ink/ink576.xml"/><Relationship Id="rId420" Type="http://schemas.openxmlformats.org/officeDocument/2006/relationships/image" Target="../media/image619.png"/><Relationship Id="rId255" Type="http://schemas.openxmlformats.org/officeDocument/2006/relationships/customXml" Target="../ink/ink597.xml"/><Relationship Id="rId297" Type="http://schemas.openxmlformats.org/officeDocument/2006/relationships/customXml" Target="../ink/ink618.xml"/><Relationship Id="rId462" Type="http://schemas.openxmlformats.org/officeDocument/2006/relationships/image" Target="../media/image639.png"/><Relationship Id="rId115" Type="http://schemas.openxmlformats.org/officeDocument/2006/relationships/image" Target="../media/image472.png"/><Relationship Id="rId157" Type="http://schemas.openxmlformats.org/officeDocument/2006/relationships/customXml" Target="../ink/ink548.xml"/><Relationship Id="rId322" Type="http://schemas.openxmlformats.org/officeDocument/2006/relationships/customXml" Target="../ink/ink631.xml"/><Relationship Id="rId364" Type="http://schemas.openxmlformats.org/officeDocument/2006/relationships/customXml" Target="../ink/ink652.xml"/><Relationship Id="rId61" Type="http://schemas.openxmlformats.org/officeDocument/2006/relationships/customXml" Target="../ink/ink499.xml"/><Relationship Id="rId199" Type="http://schemas.openxmlformats.org/officeDocument/2006/relationships/customXml" Target="../ink/ink569.xml"/><Relationship Id="rId19" Type="http://schemas.openxmlformats.org/officeDocument/2006/relationships/customXml" Target="../ink/ink478.xml"/><Relationship Id="rId224" Type="http://schemas.openxmlformats.org/officeDocument/2006/relationships/image" Target="../media/image524.png"/><Relationship Id="rId266" Type="http://schemas.openxmlformats.org/officeDocument/2006/relationships/image" Target="../media/image545.png"/><Relationship Id="rId431" Type="http://schemas.openxmlformats.org/officeDocument/2006/relationships/customXml" Target="../ink/ink686.xml"/><Relationship Id="rId473" Type="http://schemas.openxmlformats.org/officeDocument/2006/relationships/customXml" Target="../ink/ink707.xml"/><Relationship Id="rId30" Type="http://schemas.openxmlformats.org/officeDocument/2006/relationships/image" Target="../media/image373.png"/><Relationship Id="rId126" Type="http://schemas.openxmlformats.org/officeDocument/2006/relationships/customXml" Target="../ink/ink532.xml"/><Relationship Id="rId168" Type="http://schemas.openxmlformats.org/officeDocument/2006/relationships/image" Target="../media/image497.png"/><Relationship Id="rId333" Type="http://schemas.openxmlformats.org/officeDocument/2006/relationships/image" Target="../media/image578.png"/><Relationship Id="rId72" Type="http://schemas.openxmlformats.org/officeDocument/2006/relationships/image" Target="../media/image451.png"/><Relationship Id="rId375" Type="http://schemas.openxmlformats.org/officeDocument/2006/relationships/image" Target="../media/image598.png"/><Relationship Id="rId235" Type="http://schemas.openxmlformats.org/officeDocument/2006/relationships/customXml" Target="../ink/ink587.xml"/><Relationship Id="rId277" Type="http://schemas.openxmlformats.org/officeDocument/2006/relationships/customXml" Target="../ink/ink608.xml"/><Relationship Id="rId400" Type="http://schemas.openxmlformats.org/officeDocument/2006/relationships/image" Target="../media/image609.png"/><Relationship Id="rId442" Type="http://schemas.openxmlformats.org/officeDocument/2006/relationships/image" Target="../media/image362.png"/><Relationship Id="rId484" Type="http://schemas.openxmlformats.org/officeDocument/2006/relationships/image" Target="../media/image650.png"/></Relationships>
</file>

<file path=ppt/slides/_rels/slide21.xml.rels><?xml version="1.0" encoding="UTF-8" standalone="yes"?>
<Relationships xmlns="http://schemas.openxmlformats.org/package/2006/relationships"><Relationship Id="rId8" Type="http://schemas.openxmlformats.org/officeDocument/2006/relationships/image" Target="../media/image3310.png"/><Relationship Id="rId13" Type="http://schemas.openxmlformats.org/officeDocument/2006/relationships/customXml" Target="../ink/ink718.xml"/><Relationship Id="rId18" Type="http://schemas.openxmlformats.org/officeDocument/2006/relationships/image" Target="../media/image658.png"/><Relationship Id="rId26" Type="http://schemas.openxmlformats.org/officeDocument/2006/relationships/image" Target="../media/image662.png"/><Relationship Id="rId21" Type="http://schemas.openxmlformats.org/officeDocument/2006/relationships/customXml" Target="../ink/ink722.xml"/><Relationship Id="rId12" Type="http://schemas.openxmlformats.org/officeDocument/2006/relationships/image" Target="../media/image655.png"/><Relationship Id="rId17" Type="http://schemas.openxmlformats.org/officeDocument/2006/relationships/customXml" Target="../ink/ink720.xml"/><Relationship Id="rId25" Type="http://schemas.openxmlformats.org/officeDocument/2006/relationships/customXml" Target="../ink/ink724.xml"/><Relationship Id="rId2" Type="http://schemas.openxmlformats.org/officeDocument/2006/relationships/notesSlide" Target="../notesSlides/notesSlide6.xml"/><Relationship Id="rId16" Type="http://schemas.openxmlformats.org/officeDocument/2006/relationships/image" Target="../media/image657.png"/><Relationship Id="rId20" Type="http://schemas.openxmlformats.org/officeDocument/2006/relationships/image" Target="../media/image659.png"/><Relationship Id="rId29" Type="http://schemas.openxmlformats.org/officeDocument/2006/relationships/customXml" Target="../ink/ink726.xml"/><Relationship Id="rId1" Type="http://schemas.openxmlformats.org/officeDocument/2006/relationships/slideLayout" Target="../slideLayouts/slideLayout7.xml"/><Relationship Id="rId11" Type="http://schemas.openxmlformats.org/officeDocument/2006/relationships/customXml" Target="../ink/ink717.xml"/><Relationship Id="rId24" Type="http://schemas.openxmlformats.org/officeDocument/2006/relationships/image" Target="../media/image661.png"/><Relationship Id="rId32" Type="http://schemas.openxmlformats.org/officeDocument/2006/relationships/image" Target="../media/image665.png"/><Relationship Id="rId15" Type="http://schemas.openxmlformats.org/officeDocument/2006/relationships/customXml" Target="../ink/ink719.xml"/><Relationship Id="rId23" Type="http://schemas.openxmlformats.org/officeDocument/2006/relationships/customXml" Target="../ink/ink723.xml"/><Relationship Id="rId28" Type="http://schemas.openxmlformats.org/officeDocument/2006/relationships/image" Target="../media/image663.png"/><Relationship Id="rId10" Type="http://schemas.openxmlformats.org/officeDocument/2006/relationships/image" Target="../media/image654.png"/><Relationship Id="rId19" Type="http://schemas.openxmlformats.org/officeDocument/2006/relationships/customXml" Target="../ink/ink721.xml"/><Relationship Id="rId31" Type="http://schemas.openxmlformats.org/officeDocument/2006/relationships/customXml" Target="../ink/ink727.xml"/><Relationship Id="rId9" Type="http://schemas.openxmlformats.org/officeDocument/2006/relationships/customXml" Target="../ink/ink716.xml"/><Relationship Id="rId14" Type="http://schemas.openxmlformats.org/officeDocument/2006/relationships/image" Target="../media/image656.png"/><Relationship Id="rId22" Type="http://schemas.openxmlformats.org/officeDocument/2006/relationships/image" Target="../media/image660.png"/><Relationship Id="rId27" Type="http://schemas.openxmlformats.org/officeDocument/2006/relationships/customXml" Target="../ink/ink725.xml"/><Relationship Id="rId30" Type="http://schemas.openxmlformats.org/officeDocument/2006/relationships/image" Target="../media/image664.png"/></Relationships>
</file>

<file path=ppt/slides/_rels/slide22.xml.rels><?xml version="1.0" encoding="UTF-8" standalone="yes"?>
<Relationships xmlns="http://schemas.openxmlformats.org/package/2006/relationships"><Relationship Id="rId26" Type="http://schemas.openxmlformats.org/officeDocument/2006/relationships/image" Target="../media/image674.png"/><Relationship Id="rId21" Type="http://schemas.openxmlformats.org/officeDocument/2006/relationships/customXml" Target="../ink/ink734.xml"/><Relationship Id="rId42" Type="http://schemas.openxmlformats.org/officeDocument/2006/relationships/image" Target="../media/image682.png"/><Relationship Id="rId47" Type="http://schemas.openxmlformats.org/officeDocument/2006/relationships/customXml" Target="../ink/ink747.xml"/><Relationship Id="rId63" Type="http://schemas.openxmlformats.org/officeDocument/2006/relationships/customXml" Target="../ink/ink755.xml"/><Relationship Id="rId68" Type="http://schemas.openxmlformats.org/officeDocument/2006/relationships/image" Target="../media/image694.png"/><Relationship Id="rId84" Type="http://schemas.openxmlformats.org/officeDocument/2006/relationships/image" Target="../media/image702.png"/><Relationship Id="rId16" Type="http://schemas.openxmlformats.org/officeDocument/2006/relationships/image" Target="../media/image669.png"/><Relationship Id="rId11" Type="http://schemas.openxmlformats.org/officeDocument/2006/relationships/customXml" Target="../ink/ink729.xml"/><Relationship Id="rId32" Type="http://schemas.openxmlformats.org/officeDocument/2006/relationships/image" Target="../media/image677.png"/><Relationship Id="rId37" Type="http://schemas.openxmlformats.org/officeDocument/2006/relationships/customXml" Target="../ink/ink742.xml"/><Relationship Id="rId53" Type="http://schemas.openxmlformats.org/officeDocument/2006/relationships/customXml" Target="../ink/ink750.xml"/><Relationship Id="rId58" Type="http://schemas.openxmlformats.org/officeDocument/2006/relationships/image" Target="../media/image689.png"/><Relationship Id="rId74" Type="http://schemas.openxmlformats.org/officeDocument/2006/relationships/image" Target="../media/image697.png"/><Relationship Id="rId79" Type="http://schemas.openxmlformats.org/officeDocument/2006/relationships/customXml" Target="../ink/ink763.xml"/><Relationship Id="rId5" Type="http://schemas.openxmlformats.org/officeDocument/2006/relationships/image" Target="../media/image3610.png"/><Relationship Id="rId19" Type="http://schemas.openxmlformats.org/officeDocument/2006/relationships/customXml" Target="../ink/ink733.xml"/><Relationship Id="rId14" Type="http://schemas.openxmlformats.org/officeDocument/2006/relationships/image" Target="../media/image668.png"/><Relationship Id="rId22" Type="http://schemas.openxmlformats.org/officeDocument/2006/relationships/image" Target="../media/image672.png"/><Relationship Id="rId27" Type="http://schemas.openxmlformats.org/officeDocument/2006/relationships/customXml" Target="../ink/ink737.xml"/><Relationship Id="rId30" Type="http://schemas.openxmlformats.org/officeDocument/2006/relationships/image" Target="../media/image676.png"/><Relationship Id="rId35" Type="http://schemas.openxmlformats.org/officeDocument/2006/relationships/customXml" Target="../ink/ink741.xml"/><Relationship Id="rId43" Type="http://schemas.openxmlformats.org/officeDocument/2006/relationships/customXml" Target="../ink/ink745.xml"/><Relationship Id="rId48" Type="http://schemas.openxmlformats.org/officeDocument/2006/relationships/image" Target="../media/image685.png"/><Relationship Id="rId56" Type="http://schemas.openxmlformats.org/officeDocument/2006/relationships/image" Target="../media/image277.png"/><Relationship Id="rId64" Type="http://schemas.openxmlformats.org/officeDocument/2006/relationships/image" Target="../media/image692.png"/><Relationship Id="rId69" Type="http://schemas.openxmlformats.org/officeDocument/2006/relationships/customXml" Target="../ink/ink758.xml"/><Relationship Id="rId77" Type="http://schemas.openxmlformats.org/officeDocument/2006/relationships/customXml" Target="../ink/ink762.xml"/><Relationship Id="rId8" Type="http://schemas.openxmlformats.org/officeDocument/2006/relationships/image" Target="../media/image3910.png"/><Relationship Id="rId51" Type="http://schemas.openxmlformats.org/officeDocument/2006/relationships/customXml" Target="../ink/ink749.xml"/><Relationship Id="rId72" Type="http://schemas.openxmlformats.org/officeDocument/2006/relationships/image" Target="../media/image696.png"/><Relationship Id="rId80" Type="http://schemas.openxmlformats.org/officeDocument/2006/relationships/image" Target="../media/image700.png"/><Relationship Id="rId85" Type="http://schemas.openxmlformats.org/officeDocument/2006/relationships/customXml" Target="../ink/ink766.xml"/><Relationship Id="rId3" Type="http://schemas.openxmlformats.org/officeDocument/2006/relationships/image" Target="../media/image3410.png"/><Relationship Id="rId12" Type="http://schemas.openxmlformats.org/officeDocument/2006/relationships/image" Target="../media/image667.png"/><Relationship Id="rId17" Type="http://schemas.openxmlformats.org/officeDocument/2006/relationships/customXml" Target="../ink/ink732.xml"/><Relationship Id="rId25" Type="http://schemas.openxmlformats.org/officeDocument/2006/relationships/customXml" Target="../ink/ink736.xml"/><Relationship Id="rId33" Type="http://schemas.openxmlformats.org/officeDocument/2006/relationships/customXml" Target="../ink/ink740.xml"/><Relationship Id="rId38" Type="http://schemas.openxmlformats.org/officeDocument/2006/relationships/image" Target="../media/image680.png"/><Relationship Id="rId46" Type="http://schemas.openxmlformats.org/officeDocument/2006/relationships/image" Target="../media/image684.png"/><Relationship Id="rId59" Type="http://schemas.openxmlformats.org/officeDocument/2006/relationships/customXml" Target="../ink/ink753.xml"/><Relationship Id="rId67" Type="http://schemas.openxmlformats.org/officeDocument/2006/relationships/customXml" Target="../ink/ink757.xml"/><Relationship Id="rId20" Type="http://schemas.openxmlformats.org/officeDocument/2006/relationships/image" Target="../media/image671.png"/><Relationship Id="rId41" Type="http://schemas.openxmlformats.org/officeDocument/2006/relationships/customXml" Target="../ink/ink744.xml"/><Relationship Id="rId54" Type="http://schemas.openxmlformats.org/officeDocument/2006/relationships/image" Target="../media/image688.png"/><Relationship Id="rId62" Type="http://schemas.openxmlformats.org/officeDocument/2006/relationships/image" Target="../media/image691.png"/><Relationship Id="rId70" Type="http://schemas.openxmlformats.org/officeDocument/2006/relationships/image" Target="../media/image695.png"/><Relationship Id="rId75" Type="http://schemas.openxmlformats.org/officeDocument/2006/relationships/customXml" Target="../ink/ink761.xml"/><Relationship Id="rId83" Type="http://schemas.openxmlformats.org/officeDocument/2006/relationships/customXml" Target="../ink/ink765.xml"/><Relationship Id="rId88" Type="http://schemas.openxmlformats.org/officeDocument/2006/relationships/image" Target="../media/image704.png"/><Relationship Id="rId1" Type="http://schemas.openxmlformats.org/officeDocument/2006/relationships/slideLayout" Target="../slideLayouts/slideLayout7.xml"/><Relationship Id="rId6" Type="http://schemas.openxmlformats.org/officeDocument/2006/relationships/image" Target="../media/image3710.png"/><Relationship Id="rId15" Type="http://schemas.openxmlformats.org/officeDocument/2006/relationships/customXml" Target="../ink/ink731.xml"/><Relationship Id="rId23" Type="http://schemas.openxmlformats.org/officeDocument/2006/relationships/customXml" Target="../ink/ink735.xml"/><Relationship Id="rId28" Type="http://schemas.openxmlformats.org/officeDocument/2006/relationships/image" Target="../media/image675.png"/><Relationship Id="rId36" Type="http://schemas.openxmlformats.org/officeDocument/2006/relationships/image" Target="../media/image679.png"/><Relationship Id="rId49" Type="http://schemas.openxmlformats.org/officeDocument/2006/relationships/customXml" Target="../ink/ink748.xml"/><Relationship Id="rId57" Type="http://schemas.openxmlformats.org/officeDocument/2006/relationships/customXml" Target="../ink/ink752.xml"/><Relationship Id="rId10" Type="http://schemas.openxmlformats.org/officeDocument/2006/relationships/image" Target="../media/image666.png"/><Relationship Id="rId31" Type="http://schemas.openxmlformats.org/officeDocument/2006/relationships/customXml" Target="../ink/ink739.xml"/><Relationship Id="rId44" Type="http://schemas.openxmlformats.org/officeDocument/2006/relationships/image" Target="../media/image683.png"/><Relationship Id="rId52" Type="http://schemas.openxmlformats.org/officeDocument/2006/relationships/image" Target="../media/image687.png"/><Relationship Id="rId60" Type="http://schemas.openxmlformats.org/officeDocument/2006/relationships/image" Target="../media/image690.png"/><Relationship Id="rId65" Type="http://schemas.openxmlformats.org/officeDocument/2006/relationships/customXml" Target="../ink/ink756.xml"/><Relationship Id="rId73" Type="http://schemas.openxmlformats.org/officeDocument/2006/relationships/customXml" Target="../ink/ink760.xml"/><Relationship Id="rId78" Type="http://schemas.openxmlformats.org/officeDocument/2006/relationships/image" Target="../media/image699.png"/><Relationship Id="rId81" Type="http://schemas.openxmlformats.org/officeDocument/2006/relationships/customXml" Target="../ink/ink764.xml"/><Relationship Id="rId86" Type="http://schemas.openxmlformats.org/officeDocument/2006/relationships/image" Target="../media/image703.png"/><Relationship Id="rId4" Type="http://schemas.openxmlformats.org/officeDocument/2006/relationships/image" Target="../media/image7310.png"/><Relationship Id="rId9" Type="http://schemas.openxmlformats.org/officeDocument/2006/relationships/customXml" Target="../ink/ink728.xml"/><Relationship Id="rId13" Type="http://schemas.openxmlformats.org/officeDocument/2006/relationships/customXml" Target="../ink/ink730.xml"/><Relationship Id="rId18" Type="http://schemas.openxmlformats.org/officeDocument/2006/relationships/image" Target="../media/image670.png"/><Relationship Id="rId39" Type="http://schemas.openxmlformats.org/officeDocument/2006/relationships/customXml" Target="../ink/ink743.xml"/><Relationship Id="rId34" Type="http://schemas.openxmlformats.org/officeDocument/2006/relationships/image" Target="../media/image678.png"/><Relationship Id="rId50" Type="http://schemas.openxmlformats.org/officeDocument/2006/relationships/image" Target="../media/image686.png"/><Relationship Id="rId55" Type="http://schemas.openxmlformats.org/officeDocument/2006/relationships/customXml" Target="../ink/ink751.xml"/><Relationship Id="rId76" Type="http://schemas.openxmlformats.org/officeDocument/2006/relationships/image" Target="../media/image698.png"/><Relationship Id="rId7" Type="http://schemas.openxmlformats.org/officeDocument/2006/relationships/image" Target="../media/image3810.png"/><Relationship Id="rId71" Type="http://schemas.openxmlformats.org/officeDocument/2006/relationships/customXml" Target="../ink/ink759.xml"/><Relationship Id="rId2" Type="http://schemas.openxmlformats.org/officeDocument/2006/relationships/notesSlide" Target="../notesSlides/notesSlide7.xml"/><Relationship Id="rId29" Type="http://schemas.openxmlformats.org/officeDocument/2006/relationships/customXml" Target="../ink/ink738.xml"/><Relationship Id="rId24" Type="http://schemas.openxmlformats.org/officeDocument/2006/relationships/image" Target="../media/image673.png"/><Relationship Id="rId40" Type="http://schemas.openxmlformats.org/officeDocument/2006/relationships/image" Target="../media/image681.png"/><Relationship Id="rId45" Type="http://schemas.openxmlformats.org/officeDocument/2006/relationships/customXml" Target="../ink/ink746.xml"/><Relationship Id="rId66" Type="http://schemas.openxmlformats.org/officeDocument/2006/relationships/image" Target="../media/image693.png"/><Relationship Id="rId87" Type="http://schemas.openxmlformats.org/officeDocument/2006/relationships/customXml" Target="../ink/ink767.xml"/><Relationship Id="rId61" Type="http://schemas.openxmlformats.org/officeDocument/2006/relationships/customXml" Target="../ink/ink754.xml"/><Relationship Id="rId82" Type="http://schemas.openxmlformats.org/officeDocument/2006/relationships/image" Target="../media/image701.png"/></Relationships>
</file>

<file path=ppt/slides/_rels/slide23.xml.rels><?xml version="1.0" encoding="UTF-8" standalone="yes"?>
<Relationships xmlns="http://schemas.openxmlformats.org/package/2006/relationships"><Relationship Id="rId8" Type="http://schemas.openxmlformats.org/officeDocument/2006/relationships/image" Target="../media/image706.png"/><Relationship Id="rId3" Type="http://schemas.openxmlformats.org/officeDocument/2006/relationships/image" Target="../media/image4010.png"/><Relationship Id="rId7" Type="http://schemas.openxmlformats.org/officeDocument/2006/relationships/customXml" Target="../ink/ink769.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05.png"/><Relationship Id="rId5" Type="http://schemas.openxmlformats.org/officeDocument/2006/relationships/customXml" Target="../ink/ink768.xml"/><Relationship Id="rId4" Type="http://schemas.openxmlformats.org/officeDocument/2006/relationships/image" Target="../media/image4110.png"/></Relationships>
</file>

<file path=ppt/slides/_rels/slide24.xml.rels><?xml version="1.0" encoding="UTF-8" standalone="yes"?>
<Relationships xmlns="http://schemas.openxmlformats.org/package/2006/relationships"><Relationship Id="rId117" Type="http://schemas.openxmlformats.org/officeDocument/2006/relationships/customXml" Target="../ink/ink824.xml"/><Relationship Id="rId21" Type="http://schemas.openxmlformats.org/officeDocument/2006/relationships/customXml" Target="../ink/ink776.xml"/><Relationship Id="rId42" Type="http://schemas.openxmlformats.org/officeDocument/2006/relationships/image" Target="../media/image723.png"/><Relationship Id="rId63" Type="http://schemas.openxmlformats.org/officeDocument/2006/relationships/customXml" Target="../ink/ink797.xml"/><Relationship Id="rId84" Type="http://schemas.openxmlformats.org/officeDocument/2006/relationships/image" Target="../media/image743.png"/><Relationship Id="rId138" Type="http://schemas.openxmlformats.org/officeDocument/2006/relationships/image" Target="../media/image770.png"/><Relationship Id="rId107" Type="http://schemas.openxmlformats.org/officeDocument/2006/relationships/customXml" Target="../ink/ink819.xml"/><Relationship Id="rId11" Type="http://schemas.openxmlformats.org/officeDocument/2006/relationships/customXml" Target="../ink/ink771.xml"/><Relationship Id="rId32" Type="http://schemas.openxmlformats.org/officeDocument/2006/relationships/image" Target="../media/image718.png"/><Relationship Id="rId53" Type="http://schemas.openxmlformats.org/officeDocument/2006/relationships/customXml" Target="../ink/ink792.xml"/><Relationship Id="rId74" Type="http://schemas.openxmlformats.org/officeDocument/2006/relationships/image" Target="../media/image738.png"/><Relationship Id="rId128" Type="http://schemas.openxmlformats.org/officeDocument/2006/relationships/image" Target="../media/image765.png"/><Relationship Id="rId149" Type="http://schemas.openxmlformats.org/officeDocument/2006/relationships/customXml" Target="../ink/ink840.xml"/><Relationship Id="rId5" Type="http://schemas.openxmlformats.org/officeDocument/2006/relationships/image" Target="../media/image4410.png"/><Relationship Id="rId95" Type="http://schemas.openxmlformats.org/officeDocument/2006/relationships/customXml" Target="../ink/ink813.xml"/><Relationship Id="rId22" Type="http://schemas.openxmlformats.org/officeDocument/2006/relationships/image" Target="../media/image713.png"/><Relationship Id="rId27" Type="http://schemas.openxmlformats.org/officeDocument/2006/relationships/customXml" Target="../ink/ink779.xml"/><Relationship Id="rId43" Type="http://schemas.openxmlformats.org/officeDocument/2006/relationships/customXml" Target="../ink/ink787.xml"/><Relationship Id="rId48" Type="http://schemas.openxmlformats.org/officeDocument/2006/relationships/image" Target="../media/image726.png"/><Relationship Id="rId64" Type="http://schemas.openxmlformats.org/officeDocument/2006/relationships/image" Target="../media/image733.png"/><Relationship Id="rId69" Type="http://schemas.openxmlformats.org/officeDocument/2006/relationships/customXml" Target="../ink/ink800.xml"/><Relationship Id="rId113" Type="http://schemas.openxmlformats.org/officeDocument/2006/relationships/customXml" Target="../ink/ink822.xml"/><Relationship Id="rId118" Type="http://schemas.openxmlformats.org/officeDocument/2006/relationships/image" Target="../media/image760.png"/><Relationship Id="rId134" Type="http://schemas.openxmlformats.org/officeDocument/2006/relationships/image" Target="../media/image768.png"/><Relationship Id="rId139" Type="http://schemas.openxmlformats.org/officeDocument/2006/relationships/customXml" Target="../ink/ink835.xml"/><Relationship Id="rId80" Type="http://schemas.openxmlformats.org/officeDocument/2006/relationships/image" Target="../media/image741.png"/><Relationship Id="rId85" Type="http://schemas.openxmlformats.org/officeDocument/2006/relationships/customXml" Target="../ink/ink808.xml"/><Relationship Id="rId150" Type="http://schemas.openxmlformats.org/officeDocument/2006/relationships/image" Target="../media/image776.png"/><Relationship Id="rId12" Type="http://schemas.openxmlformats.org/officeDocument/2006/relationships/image" Target="../media/image708.png"/><Relationship Id="rId17" Type="http://schemas.openxmlformats.org/officeDocument/2006/relationships/customXml" Target="../ink/ink774.xml"/><Relationship Id="rId33" Type="http://schemas.openxmlformats.org/officeDocument/2006/relationships/customXml" Target="../ink/ink782.xml"/><Relationship Id="rId38" Type="http://schemas.openxmlformats.org/officeDocument/2006/relationships/image" Target="../media/image721.png"/><Relationship Id="rId59" Type="http://schemas.openxmlformats.org/officeDocument/2006/relationships/customXml" Target="../ink/ink795.xml"/><Relationship Id="rId103" Type="http://schemas.openxmlformats.org/officeDocument/2006/relationships/customXml" Target="../ink/ink817.xml"/><Relationship Id="rId108" Type="http://schemas.openxmlformats.org/officeDocument/2006/relationships/image" Target="../media/image755.png"/><Relationship Id="rId124" Type="http://schemas.openxmlformats.org/officeDocument/2006/relationships/image" Target="../media/image763.png"/><Relationship Id="rId129" Type="http://schemas.openxmlformats.org/officeDocument/2006/relationships/customXml" Target="../ink/ink830.xml"/><Relationship Id="rId54" Type="http://schemas.openxmlformats.org/officeDocument/2006/relationships/image" Target="../media/image729.png"/><Relationship Id="rId70" Type="http://schemas.openxmlformats.org/officeDocument/2006/relationships/image" Target="../media/image736.png"/><Relationship Id="rId75" Type="http://schemas.openxmlformats.org/officeDocument/2006/relationships/customXml" Target="../ink/ink803.xml"/><Relationship Id="rId91" Type="http://schemas.openxmlformats.org/officeDocument/2006/relationships/customXml" Target="../ink/ink811.xml"/><Relationship Id="rId96" Type="http://schemas.openxmlformats.org/officeDocument/2006/relationships/image" Target="../media/image749.png"/><Relationship Id="rId140" Type="http://schemas.openxmlformats.org/officeDocument/2006/relationships/image" Target="../media/image771.png"/><Relationship Id="rId145" Type="http://schemas.openxmlformats.org/officeDocument/2006/relationships/customXml" Target="../ink/ink838.xml"/><Relationship Id="rId1" Type="http://schemas.openxmlformats.org/officeDocument/2006/relationships/slideLayout" Target="../slideLayouts/slideLayout7.xml"/><Relationship Id="rId6" Type="http://schemas.openxmlformats.org/officeDocument/2006/relationships/image" Target="../media/image4510.png"/><Relationship Id="rId23" Type="http://schemas.openxmlformats.org/officeDocument/2006/relationships/customXml" Target="../ink/ink777.xml"/><Relationship Id="rId28" Type="http://schemas.openxmlformats.org/officeDocument/2006/relationships/image" Target="../media/image716.png"/><Relationship Id="rId49" Type="http://schemas.openxmlformats.org/officeDocument/2006/relationships/customXml" Target="../ink/ink790.xml"/><Relationship Id="rId114" Type="http://schemas.openxmlformats.org/officeDocument/2006/relationships/image" Target="../media/image758.png"/><Relationship Id="rId119" Type="http://schemas.openxmlformats.org/officeDocument/2006/relationships/customXml" Target="../ink/ink825.xml"/><Relationship Id="rId44" Type="http://schemas.openxmlformats.org/officeDocument/2006/relationships/image" Target="../media/image724.png"/><Relationship Id="rId60" Type="http://schemas.openxmlformats.org/officeDocument/2006/relationships/image" Target="../media/image732.png"/><Relationship Id="rId65" Type="http://schemas.openxmlformats.org/officeDocument/2006/relationships/customXml" Target="../ink/ink798.xml"/><Relationship Id="rId81" Type="http://schemas.openxmlformats.org/officeDocument/2006/relationships/customXml" Target="../ink/ink806.xml"/><Relationship Id="rId86" Type="http://schemas.openxmlformats.org/officeDocument/2006/relationships/image" Target="../media/image744.png"/><Relationship Id="rId130" Type="http://schemas.openxmlformats.org/officeDocument/2006/relationships/image" Target="../media/image766.png"/><Relationship Id="rId135" Type="http://schemas.openxmlformats.org/officeDocument/2006/relationships/customXml" Target="../ink/ink833.xml"/><Relationship Id="rId151" Type="http://schemas.openxmlformats.org/officeDocument/2006/relationships/customXml" Target="../ink/ink841.xml"/><Relationship Id="rId13" Type="http://schemas.openxmlformats.org/officeDocument/2006/relationships/customXml" Target="../ink/ink772.xml"/><Relationship Id="rId18" Type="http://schemas.openxmlformats.org/officeDocument/2006/relationships/image" Target="../media/image711.png"/><Relationship Id="rId39" Type="http://schemas.openxmlformats.org/officeDocument/2006/relationships/customXml" Target="../ink/ink785.xml"/><Relationship Id="rId109" Type="http://schemas.openxmlformats.org/officeDocument/2006/relationships/customXml" Target="../ink/ink820.xml"/><Relationship Id="rId34" Type="http://schemas.openxmlformats.org/officeDocument/2006/relationships/image" Target="../media/image719.png"/><Relationship Id="rId50" Type="http://schemas.openxmlformats.org/officeDocument/2006/relationships/image" Target="../media/image727.png"/><Relationship Id="rId55" Type="http://schemas.openxmlformats.org/officeDocument/2006/relationships/customXml" Target="../ink/ink793.xml"/><Relationship Id="rId76" Type="http://schemas.openxmlformats.org/officeDocument/2006/relationships/image" Target="../media/image739.png"/><Relationship Id="rId97" Type="http://schemas.openxmlformats.org/officeDocument/2006/relationships/customXml" Target="../ink/ink814.xml"/><Relationship Id="rId104" Type="http://schemas.openxmlformats.org/officeDocument/2006/relationships/image" Target="../media/image753.png"/><Relationship Id="rId120" Type="http://schemas.openxmlformats.org/officeDocument/2006/relationships/image" Target="../media/image761.png"/><Relationship Id="rId125" Type="http://schemas.openxmlformats.org/officeDocument/2006/relationships/customXml" Target="../ink/ink828.xml"/><Relationship Id="rId141" Type="http://schemas.openxmlformats.org/officeDocument/2006/relationships/customXml" Target="../ink/ink836.xml"/><Relationship Id="rId146" Type="http://schemas.openxmlformats.org/officeDocument/2006/relationships/image" Target="../media/image774.png"/><Relationship Id="rId7" Type="http://schemas.openxmlformats.org/officeDocument/2006/relationships/image" Target="../media/image4610.png"/><Relationship Id="rId71" Type="http://schemas.openxmlformats.org/officeDocument/2006/relationships/customXml" Target="../ink/ink801.xml"/><Relationship Id="rId92" Type="http://schemas.openxmlformats.org/officeDocument/2006/relationships/image" Target="../media/image747.png"/><Relationship Id="rId2" Type="http://schemas.openxmlformats.org/officeDocument/2006/relationships/notesSlide" Target="../notesSlides/notesSlide9.xml"/><Relationship Id="rId29" Type="http://schemas.openxmlformats.org/officeDocument/2006/relationships/customXml" Target="../ink/ink780.xml"/><Relationship Id="rId24" Type="http://schemas.openxmlformats.org/officeDocument/2006/relationships/image" Target="../media/image714.png"/><Relationship Id="rId40" Type="http://schemas.openxmlformats.org/officeDocument/2006/relationships/image" Target="../media/image722.png"/><Relationship Id="rId45" Type="http://schemas.openxmlformats.org/officeDocument/2006/relationships/customXml" Target="../ink/ink788.xml"/><Relationship Id="rId66" Type="http://schemas.openxmlformats.org/officeDocument/2006/relationships/image" Target="../media/image734.png"/><Relationship Id="rId87" Type="http://schemas.openxmlformats.org/officeDocument/2006/relationships/customXml" Target="../ink/ink809.xml"/><Relationship Id="rId110" Type="http://schemas.openxmlformats.org/officeDocument/2006/relationships/image" Target="../media/image756.png"/><Relationship Id="rId115" Type="http://schemas.openxmlformats.org/officeDocument/2006/relationships/customXml" Target="../ink/ink823.xml"/><Relationship Id="rId131" Type="http://schemas.openxmlformats.org/officeDocument/2006/relationships/customXml" Target="../ink/ink831.xml"/><Relationship Id="rId136" Type="http://schemas.openxmlformats.org/officeDocument/2006/relationships/image" Target="../media/image769.png"/><Relationship Id="rId61" Type="http://schemas.openxmlformats.org/officeDocument/2006/relationships/customXml" Target="../ink/ink796.xml"/><Relationship Id="rId82" Type="http://schemas.openxmlformats.org/officeDocument/2006/relationships/image" Target="../media/image742.png"/><Relationship Id="rId152" Type="http://schemas.openxmlformats.org/officeDocument/2006/relationships/image" Target="../media/image777.png"/><Relationship Id="rId19" Type="http://schemas.openxmlformats.org/officeDocument/2006/relationships/customXml" Target="../ink/ink775.xml"/><Relationship Id="rId14" Type="http://schemas.openxmlformats.org/officeDocument/2006/relationships/image" Target="../media/image709.png"/><Relationship Id="rId30" Type="http://schemas.openxmlformats.org/officeDocument/2006/relationships/image" Target="../media/image717.png"/><Relationship Id="rId35" Type="http://schemas.openxmlformats.org/officeDocument/2006/relationships/customXml" Target="../ink/ink783.xml"/><Relationship Id="rId56" Type="http://schemas.openxmlformats.org/officeDocument/2006/relationships/image" Target="../media/image730.png"/><Relationship Id="rId77" Type="http://schemas.openxmlformats.org/officeDocument/2006/relationships/customXml" Target="../ink/ink804.xml"/><Relationship Id="rId100" Type="http://schemas.openxmlformats.org/officeDocument/2006/relationships/image" Target="../media/image751.png"/><Relationship Id="rId105" Type="http://schemas.openxmlformats.org/officeDocument/2006/relationships/customXml" Target="../ink/ink818.xml"/><Relationship Id="rId126" Type="http://schemas.openxmlformats.org/officeDocument/2006/relationships/image" Target="../media/image764.png"/><Relationship Id="rId147" Type="http://schemas.openxmlformats.org/officeDocument/2006/relationships/customXml" Target="../ink/ink839.xml"/><Relationship Id="rId8" Type="http://schemas.openxmlformats.org/officeDocument/2006/relationships/image" Target="../media/image4710.png"/><Relationship Id="rId51" Type="http://schemas.openxmlformats.org/officeDocument/2006/relationships/customXml" Target="../ink/ink791.xml"/><Relationship Id="rId72" Type="http://schemas.openxmlformats.org/officeDocument/2006/relationships/image" Target="../media/image737.png"/><Relationship Id="rId93" Type="http://schemas.openxmlformats.org/officeDocument/2006/relationships/customXml" Target="../ink/ink812.xml"/><Relationship Id="rId98" Type="http://schemas.openxmlformats.org/officeDocument/2006/relationships/image" Target="../media/image750.png"/><Relationship Id="rId121" Type="http://schemas.openxmlformats.org/officeDocument/2006/relationships/customXml" Target="../ink/ink826.xml"/><Relationship Id="rId142" Type="http://schemas.openxmlformats.org/officeDocument/2006/relationships/image" Target="../media/image772.png"/><Relationship Id="rId3" Type="http://schemas.openxmlformats.org/officeDocument/2006/relationships/image" Target="../media/image4210.png"/><Relationship Id="rId25" Type="http://schemas.openxmlformats.org/officeDocument/2006/relationships/customXml" Target="../ink/ink778.xml"/><Relationship Id="rId46" Type="http://schemas.openxmlformats.org/officeDocument/2006/relationships/image" Target="../media/image725.png"/><Relationship Id="rId67" Type="http://schemas.openxmlformats.org/officeDocument/2006/relationships/customXml" Target="../ink/ink799.xml"/><Relationship Id="rId116" Type="http://schemas.openxmlformats.org/officeDocument/2006/relationships/image" Target="../media/image759.png"/><Relationship Id="rId137" Type="http://schemas.openxmlformats.org/officeDocument/2006/relationships/customXml" Target="../ink/ink834.xml"/><Relationship Id="rId20" Type="http://schemas.openxmlformats.org/officeDocument/2006/relationships/image" Target="../media/image712.png"/><Relationship Id="rId41" Type="http://schemas.openxmlformats.org/officeDocument/2006/relationships/customXml" Target="../ink/ink786.xml"/><Relationship Id="rId62" Type="http://schemas.openxmlformats.org/officeDocument/2006/relationships/image" Target="../media/image362.png"/><Relationship Id="rId83" Type="http://schemas.openxmlformats.org/officeDocument/2006/relationships/customXml" Target="../ink/ink807.xml"/><Relationship Id="rId88" Type="http://schemas.openxmlformats.org/officeDocument/2006/relationships/image" Target="../media/image745.png"/><Relationship Id="rId111" Type="http://schemas.openxmlformats.org/officeDocument/2006/relationships/customXml" Target="../ink/ink821.xml"/><Relationship Id="rId132" Type="http://schemas.openxmlformats.org/officeDocument/2006/relationships/image" Target="../media/image767.png"/><Relationship Id="rId153" Type="http://schemas.openxmlformats.org/officeDocument/2006/relationships/customXml" Target="../ink/ink842.xml"/><Relationship Id="rId15" Type="http://schemas.openxmlformats.org/officeDocument/2006/relationships/customXml" Target="../ink/ink773.xml"/><Relationship Id="rId36" Type="http://schemas.openxmlformats.org/officeDocument/2006/relationships/image" Target="../media/image720.png"/><Relationship Id="rId57" Type="http://schemas.openxmlformats.org/officeDocument/2006/relationships/customXml" Target="../ink/ink794.xml"/><Relationship Id="rId106" Type="http://schemas.openxmlformats.org/officeDocument/2006/relationships/image" Target="../media/image754.png"/><Relationship Id="rId127" Type="http://schemas.openxmlformats.org/officeDocument/2006/relationships/customXml" Target="../ink/ink829.xml"/><Relationship Id="rId10" Type="http://schemas.openxmlformats.org/officeDocument/2006/relationships/image" Target="../media/image707.png"/><Relationship Id="rId31" Type="http://schemas.openxmlformats.org/officeDocument/2006/relationships/customXml" Target="../ink/ink781.xml"/><Relationship Id="rId52" Type="http://schemas.openxmlformats.org/officeDocument/2006/relationships/image" Target="../media/image728.png"/><Relationship Id="rId73" Type="http://schemas.openxmlformats.org/officeDocument/2006/relationships/customXml" Target="../ink/ink802.xml"/><Relationship Id="rId78" Type="http://schemas.openxmlformats.org/officeDocument/2006/relationships/image" Target="../media/image740.png"/><Relationship Id="rId94" Type="http://schemas.openxmlformats.org/officeDocument/2006/relationships/image" Target="../media/image748.png"/><Relationship Id="rId99" Type="http://schemas.openxmlformats.org/officeDocument/2006/relationships/customXml" Target="../ink/ink815.xml"/><Relationship Id="rId101" Type="http://schemas.openxmlformats.org/officeDocument/2006/relationships/customXml" Target="../ink/ink816.xml"/><Relationship Id="rId122" Type="http://schemas.openxmlformats.org/officeDocument/2006/relationships/image" Target="../media/image762.png"/><Relationship Id="rId143" Type="http://schemas.openxmlformats.org/officeDocument/2006/relationships/customXml" Target="../ink/ink837.xml"/><Relationship Id="rId148" Type="http://schemas.openxmlformats.org/officeDocument/2006/relationships/image" Target="../media/image775.png"/><Relationship Id="rId4" Type="http://schemas.openxmlformats.org/officeDocument/2006/relationships/image" Target="../media/image4310.png"/><Relationship Id="rId9" Type="http://schemas.openxmlformats.org/officeDocument/2006/relationships/customXml" Target="../ink/ink770.xml"/><Relationship Id="rId26" Type="http://schemas.openxmlformats.org/officeDocument/2006/relationships/image" Target="../media/image715.png"/><Relationship Id="rId47" Type="http://schemas.openxmlformats.org/officeDocument/2006/relationships/customXml" Target="../ink/ink789.xml"/><Relationship Id="rId68" Type="http://schemas.openxmlformats.org/officeDocument/2006/relationships/image" Target="../media/image735.png"/><Relationship Id="rId89" Type="http://schemas.openxmlformats.org/officeDocument/2006/relationships/customXml" Target="../ink/ink810.xml"/><Relationship Id="rId112" Type="http://schemas.openxmlformats.org/officeDocument/2006/relationships/image" Target="../media/image757.png"/><Relationship Id="rId133" Type="http://schemas.openxmlformats.org/officeDocument/2006/relationships/customXml" Target="../ink/ink832.xml"/><Relationship Id="rId154" Type="http://schemas.openxmlformats.org/officeDocument/2006/relationships/image" Target="../media/image778.png"/><Relationship Id="rId16" Type="http://schemas.openxmlformats.org/officeDocument/2006/relationships/image" Target="../media/image710.png"/><Relationship Id="rId37" Type="http://schemas.openxmlformats.org/officeDocument/2006/relationships/customXml" Target="../ink/ink784.xml"/><Relationship Id="rId58" Type="http://schemas.openxmlformats.org/officeDocument/2006/relationships/image" Target="../media/image731.png"/><Relationship Id="rId79" Type="http://schemas.openxmlformats.org/officeDocument/2006/relationships/customXml" Target="../ink/ink805.xml"/><Relationship Id="rId102" Type="http://schemas.openxmlformats.org/officeDocument/2006/relationships/image" Target="../media/image752.png"/><Relationship Id="rId123" Type="http://schemas.openxmlformats.org/officeDocument/2006/relationships/customXml" Target="../ink/ink827.xml"/><Relationship Id="rId144" Type="http://schemas.openxmlformats.org/officeDocument/2006/relationships/image" Target="../media/image773.png"/><Relationship Id="rId90" Type="http://schemas.openxmlformats.org/officeDocument/2006/relationships/image" Target="../media/image746.png"/></Relationships>
</file>

<file path=ppt/slides/_rels/slide25.xml.rels><?xml version="1.0" encoding="UTF-8" standalone="yes"?>
<Relationships xmlns="http://schemas.openxmlformats.org/package/2006/relationships"><Relationship Id="rId13" Type="http://schemas.openxmlformats.org/officeDocument/2006/relationships/image" Target="../media/image2100.png"/><Relationship Id="rId18" Type="http://schemas.openxmlformats.org/officeDocument/2006/relationships/customXml" Target="../ink/ink843.xml"/><Relationship Id="rId26" Type="http://schemas.openxmlformats.org/officeDocument/2006/relationships/customXml" Target="../ink/ink847.xml"/><Relationship Id="rId39" Type="http://schemas.openxmlformats.org/officeDocument/2006/relationships/image" Target="../media/image789.png"/><Relationship Id="rId21" Type="http://schemas.openxmlformats.org/officeDocument/2006/relationships/image" Target="../media/image780.png"/><Relationship Id="rId34" Type="http://schemas.openxmlformats.org/officeDocument/2006/relationships/customXml" Target="../ink/ink851.xml"/><Relationship Id="rId42" Type="http://schemas.openxmlformats.org/officeDocument/2006/relationships/customXml" Target="../ink/ink855.xml"/><Relationship Id="rId7" Type="http://schemas.openxmlformats.org/officeDocument/2006/relationships/image" Target="../media/image1210.png"/><Relationship Id="rId2" Type="http://schemas.openxmlformats.org/officeDocument/2006/relationships/notesSlide" Target="../notesSlides/notesSlide10.xml"/><Relationship Id="rId16" Type="http://schemas.openxmlformats.org/officeDocument/2006/relationships/image" Target="../media/image2510.png"/><Relationship Id="rId29" Type="http://schemas.openxmlformats.org/officeDocument/2006/relationships/image" Target="../media/image784.png"/><Relationship Id="rId1" Type="http://schemas.openxmlformats.org/officeDocument/2006/relationships/slideLayout" Target="../slideLayouts/slideLayout7.xml"/><Relationship Id="rId6" Type="http://schemas.openxmlformats.org/officeDocument/2006/relationships/image" Target="../media/image1110.png"/><Relationship Id="rId11" Type="http://schemas.openxmlformats.org/officeDocument/2006/relationships/image" Target="../media/image1900.png"/><Relationship Id="rId24" Type="http://schemas.openxmlformats.org/officeDocument/2006/relationships/customXml" Target="../ink/ink846.xml"/><Relationship Id="rId32" Type="http://schemas.openxmlformats.org/officeDocument/2006/relationships/customXml" Target="../ink/ink850.xml"/><Relationship Id="rId37" Type="http://schemas.openxmlformats.org/officeDocument/2006/relationships/image" Target="../media/image788.png"/><Relationship Id="rId40" Type="http://schemas.openxmlformats.org/officeDocument/2006/relationships/customXml" Target="../ink/ink854.xml"/><Relationship Id="rId45" Type="http://schemas.openxmlformats.org/officeDocument/2006/relationships/image" Target="../media/image792.png"/><Relationship Id="rId5" Type="http://schemas.openxmlformats.org/officeDocument/2006/relationships/image" Target="../media/image1010.png"/><Relationship Id="rId15" Type="http://schemas.openxmlformats.org/officeDocument/2006/relationships/image" Target="../media/image2400.png"/><Relationship Id="rId23" Type="http://schemas.openxmlformats.org/officeDocument/2006/relationships/image" Target="../media/image781.png"/><Relationship Id="rId28" Type="http://schemas.openxmlformats.org/officeDocument/2006/relationships/customXml" Target="../ink/ink848.xml"/><Relationship Id="rId36" Type="http://schemas.openxmlformats.org/officeDocument/2006/relationships/customXml" Target="../ink/ink852.xml"/><Relationship Id="rId10" Type="http://schemas.openxmlformats.org/officeDocument/2006/relationships/image" Target="../media/image1700.png"/><Relationship Id="rId19" Type="http://schemas.openxmlformats.org/officeDocument/2006/relationships/image" Target="../media/image779.png"/><Relationship Id="rId31" Type="http://schemas.openxmlformats.org/officeDocument/2006/relationships/image" Target="../media/image785.png"/><Relationship Id="rId44" Type="http://schemas.openxmlformats.org/officeDocument/2006/relationships/customXml" Target="../ink/ink856.xml"/><Relationship Id="rId4" Type="http://schemas.openxmlformats.org/officeDocument/2006/relationships/image" Target="../media/image900.png"/><Relationship Id="rId9" Type="http://schemas.openxmlformats.org/officeDocument/2006/relationships/image" Target="../media/image1600.png"/><Relationship Id="rId14" Type="http://schemas.openxmlformats.org/officeDocument/2006/relationships/image" Target="../media/image2200.png"/><Relationship Id="rId22" Type="http://schemas.openxmlformats.org/officeDocument/2006/relationships/customXml" Target="../ink/ink845.xml"/><Relationship Id="rId27" Type="http://schemas.openxmlformats.org/officeDocument/2006/relationships/image" Target="../media/image783.png"/><Relationship Id="rId30" Type="http://schemas.openxmlformats.org/officeDocument/2006/relationships/customXml" Target="../ink/ink849.xml"/><Relationship Id="rId35" Type="http://schemas.openxmlformats.org/officeDocument/2006/relationships/image" Target="../media/image787.png"/><Relationship Id="rId43" Type="http://schemas.openxmlformats.org/officeDocument/2006/relationships/image" Target="../media/image791.png"/><Relationship Id="rId8" Type="http://schemas.openxmlformats.org/officeDocument/2006/relationships/image" Target="../media/image1310.png"/><Relationship Id="rId3" Type="http://schemas.openxmlformats.org/officeDocument/2006/relationships/image" Target="../media/image800.png"/><Relationship Id="rId12" Type="http://schemas.openxmlformats.org/officeDocument/2006/relationships/image" Target="../media/image2000.png"/><Relationship Id="rId17" Type="http://schemas.openxmlformats.org/officeDocument/2006/relationships/image" Target="../media/image2610.png"/><Relationship Id="rId25" Type="http://schemas.openxmlformats.org/officeDocument/2006/relationships/image" Target="../media/image782.png"/><Relationship Id="rId33" Type="http://schemas.openxmlformats.org/officeDocument/2006/relationships/image" Target="../media/image786.png"/><Relationship Id="rId38" Type="http://schemas.openxmlformats.org/officeDocument/2006/relationships/customXml" Target="../ink/ink853.xml"/><Relationship Id="rId20" Type="http://schemas.openxmlformats.org/officeDocument/2006/relationships/customXml" Target="../ink/ink844.xml"/><Relationship Id="rId41" Type="http://schemas.openxmlformats.org/officeDocument/2006/relationships/image" Target="../media/image79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customXml" Target="../ink/ink7.xml"/><Relationship Id="rId18" Type="http://schemas.openxmlformats.org/officeDocument/2006/relationships/image" Target="../media/image12.png"/><Relationship Id="rId3" Type="http://schemas.openxmlformats.org/officeDocument/2006/relationships/customXml" Target="../ink/ink2.xml"/><Relationship Id="rId7" Type="http://schemas.openxmlformats.org/officeDocument/2006/relationships/customXml" Target="../ink/ink4.xml"/><Relationship Id="rId12" Type="http://schemas.openxmlformats.org/officeDocument/2006/relationships/image" Target="../media/image9.png"/><Relationship Id="rId17" Type="http://schemas.openxmlformats.org/officeDocument/2006/relationships/customXml" Target="../ink/ink9.xml"/><Relationship Id="rId2" Type="http://schemas.openxmlformats.org/officeDocument/2006/relationships/image" Target="../media/image4.png"/><Relationship Id="rId16"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customXml" Target="../ink/ink6.xml"/><Relationship Id="rId5" Type="http://schemas.openxmlformats.org/officeDocument/2006/relationships/customXml" Target="../ink/ink3.xml"/><Relationship Id="rId15" Type="http://schemas.openxmlformats.org/officeDocument/2006/relationships/customXml" Target="../ink/ink8.xml"/><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customXml" Target="../ink/ink5.xml"/><Relationship Id="rId1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ustomXml" Target="../ink/ink10.xml"/><Relationship Id="rId7" Type="http://schemas.openxmlformats.org/officeDocument/2006/relationships/customXml" Target="../ink/ink12.xml"/><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customXml" Target="../ink/ink1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customXml" Target="../ink/ink14.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customXml" Target="../ink/ink15.xml"/><Relationship Id="rId7" Type="http://schemas.openxmlformats.org/officeDocument/2006/relationships/customXml" Target="../ink/ink17.xml"/><Relationship Id="rId12"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customXml" Target="../ink/ink19.xml"/><Relationship Id="rId5" Type="http://schemas.openxmlformats.org/officeDocument/2006/relationships/customXml" Target="../ink/ink16.xml"/><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customXml" Target="../ink/ink18.xml"/></Relationships>
</file>

<file path=ppt/slides/_rels/slide9.xml.rels><?xml version="1.0" encoding="UTF-8" standalone="yes"?>
<Relationships xmlns="http://schemas.openxmlformats.org/package/2006/relationships"><Relationship Id="rId8" Type="http://schemas.openxmlformats.org/officeDocument/2006/relationships/customXml" Target="../ink/ink23.xml"/><Relationship Id="rId13"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28.png"/><Relationship Id="rId12" Type="http://schemas.openxmlformats.org/officeDocument/2006/relationships/customXml" Target="../ink/ink25.xml"/><Relationship Id="rId2" Type="http://schemas.openxmlformats.org/officeDocument/2006/relationships/customXml" Target="../ink/ink20.xml"/><Relationship Id="rId1" Type="http://schemas.openxmlformats.org/officeDocument/2006/relationships/slideLayout" Target="../slideLayouts/slideLayout1.xml"/><Relationship Id="rId6" Type="http://schemas.openxmlformats.org/officeDocument/2006/relationships/customXml" Target="../ink/ink22.xml"/><Relationship Id="rId11" Type="http://schemas.openxmlformats.org/officeDocument/2006/relationships/image" Target="../media/image30.png"/><Relationship Id="rId5" Type="http://schemas.openxmlformats.org/officeDocument/2006/relationships/image" Target="../media/image27.png"/><Relationship Id="rId10" Type="http://schemas.openxmlformats.org/officeDocument/2006/relationships/customXml" Target="../ink/ink24.xml"/><Relationship Id="rId4" Type="http://schemas.openxmlformats.org/officeDocument/2006/relationships/customXml" Target="../ink/ink21.xml"/><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1384995"/>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Öffentliche Finanzen</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und</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Außenwirtschaft</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Allokationsfunktion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457471"/>
            <a:ext cx="12172951" cy="6286502"/>
          </a:xfrm>
          <a:prstGeom prst="rect">
            <a:avLst/>
          </a:prstGeom>
          <a:noFill/>
        </p:spPr>
        <p:txBody>
          <a:bodyPr wrap="square" rtlCol="0">
            <a:noAutofit/>
          </a:bodyPr>
          <a:lstStyle/>
          <a:p>
            <a:pPr algn="ctr"/>
            <a:r>
              <a:rPr lang="de-DE" sz="2400" b="1" dirty="0">
                <a:latin typeface="Times New Roman" panose="02020603050405020304" pitchFamily="18" charset="0"/>
                <a:cs typeface="Times New Roman" panose="02020603050405020304" pitchFamily="18" charset="0"/>
              </a:rPr>
              <a:t>Grundsätzlich:</a:t>
            </a:r>
          </a:p>
          <a:p>
            <a:pPr algn="ctr"/>
            <a:r>
              <a:rPr lang="de-DE" sz="2400" b="1" dirty="0">
                <a:latin typeface="Times New Roman" panose="02020603050405020304" pitchFamily="18" charset="0"/>
                <a:cs typeface="Times New Roman" panose="02020603050405020304" pitchFamily="18" charset="0"/>
              </a:rPr>
              <a:t>(kosten)effizienter Einsatz der Produktionsfaktoren zur Bereitstellung von</a:t>
            </a:r>
          </a:p>
          <a:p>
            <a:pPr algn="ctr"/>
            <a:r>
              <a:rPr lang="de-DE" sz="2400" b="1" dirty="0">
                <a:latin typeface="Times New Roman" panose="02020603050405020304" pitchFamily="18" charset="0"/>
                <a:cs typeface="Times New Roman" panose="02020603050405020304" pitchFamily="18" charset="0"/>
              </a:rPr>
              <a:t>Waren und Dienstleistungen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971550" lvl="1" indent="-514350">
              <a:buFont typeface="+mj-lt"/>
              <a:buAutoNum type="romanUcPeriod"/>
            </a:pPr>
            <a:r>
              <a:rPr lang="de-DE" sz="2400" dirty="0">
                <a:latin typeface="Times New Roman" panose="02020603050405020304" pitchFamily="18" charset="0"/>
                <a:cs typeface="Times New Roman" panose="02020603050405020304" pitchFamily="18" charset="0"/>
              </a:rPr>
              <a:t>Sicherstellung eines Marktumfelds, dass den </a:t>
            </a:r>
            <a:r>
              <a:rPr lang="de-DE" sz="2400" b="1" dirty="0">
                <a:latin typeface="Times New Roman" panose="02020603050405020304" pitchFamily="18" charset="0"/>
                <a:cs typeface="Times New Roman" panose="02020603050405020304" pitchFamily="18" charset="0"/>
              </a:rPr>
              <a:t>vollkommenen Wettbewerb</a:t>
            </a:r>
            <a:r>
              <a:rPr lang="de-DE" sz="2400" dirty="0">
                <a:latin typeface="Times New Roman" panose="02020603050405020304" pitchFamily="18" charset="0"/>
                <a:cs typeface="Times New Roman" panose="02020603050405020304" pitchFamily="18" charset="0"/>
              </a:rPr>
              <a:t> zum Ziel hat.</a:t>
            </a:r>
          </a:p>
          <a:p>
            <a:pPr marL="1257300" lvl="2"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 1 GWB Gesetz gegen Wettbewerbsbeschränkungen (Deutschland)</a:t>
            </a:r>
          </a:p>
          <a:p>
            <a:pPr marL="1257300" lvl="2"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Art. 101 AEUV (Europäischen Union)</a:t>
            </a:r>
          </a:p>
          <a:p>
            <a:pPr marL="1257300" lvl="2"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Vier Grundfreiheiten in der EU</a:t>
            </a:r>
          </a:p>
          <a:p>
            <a:pPr marL="2171700" lvl="4"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Warenverkehrsfreiheit (Art. 28-35 AEUV)</a:t>
            </a:r>
          </a:p>
          <a:p>
            <a:pPr marL="2171700" lvl="4"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Personenfreizügigkeit (Art. 45/49 AEUV)</a:t>
            </a:r>
          </a:p>
          <a:p>
            <a:pPr marL="2171700" lvl="4"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Dienstleistungsfreiheit (Art. 56 AEUV)</a:t>
            </a:r>
          </a:p>
          <a:p>
            <a:pPr marL="2171700" lvl="4"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Kapitalverkehrsfreiheit (Art. 64 AEUV)</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971550" lvl="1" indent="-514350">
              <a:buFont typeface="+mj-lt"/>
              <a:buAutoNum type="romanUcPeriod" startAt="2"/>
            </a:pPr>
            <a:r>
              <a:rPr lang="de-DE" sz="2400" dirty="0">
                <a:latin typeface="Times New Roman" panose="02020603050405020304" pitchFamily="18" charset="0"/>
                <a:cs typeface="Times New Roman" panose="02020603050405020304" pitchFamily="18" charset="0"/>
              </a:rPr>
              <a:t>Bei </a:t>
            </a:r>
            <a:r>
              <a:rPr lang="de-DE" sz="2400" b="1" dirty="0">
                <a:latin typeface="Times New Roman" panose="02020603050405020304" pitchFamily="18" charset="0"/>
                <a:cs typeface="Times New Roman" panose="02020603050405020304" pitchFamily="18" charset="0"/>
              </a:rPr>
              <a:t>Marktversagen</a:t>
            </a:r>
            <a:r>
              <a:rPr lang="de-DE" sz="2400" dirty="0">
                <a:latin typeface="Times New Roman" panose="02020603050405020304" pitchFamily="18" charset="0"/>
                <a:cs typeface="Times New Roman" panose="02020603050405020304" pitchFamily="18" charset="0"/>
              </a:rPr>
              <a:t>, Sicherstellung der Bereitstellung der</a:t>
            </a:r>
          </a:p>
          <a:p>
            <a:pPr lvl="1"/>
            <a:r>
              <a:rPr lang="de-DE" sz="2400" dirty="0">
                <a:latin typeface="Times New Roman" panose="02020603050405020304" pitchFamily="18" charset="0"/>
                <a:cs typeface="Times New Roman" panose="02020603050405020304" pitchFamily="18" charset="0"/>
              </a:rPr>
              <a:t>       Güter und Dienstleistung in diesem Umfeld unter</a:t>
            </a:r>
          </a:p>
          <a:p>
            <a:pPr lvl="1"/>
            <a:r>
              <a:rPr lang="de-DE" sz="2400" dirty="0">
                <a:latin typeface="Times New Roman" panose="02020603050405020304" pitchFamily="18" charset="0"/>
                <a:cs typeface="Times New Roman" panose="02020603050405020304" pitchFamily="18" charset="0"/>
              </a:rPr>
              <a:t>       wohlfahrtsoptimierenden Gesichtspunkten. </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8" name="Rechteck 7">
            <a:extLst>
              <a:ext uri="{FF2B5EF4-FFF2-40B4-BE49-F238E27FC236}">
                <a16:creationId xmlns:a16="http://schemas.microsoft.com/office/drawing/2014/main" id="{987B7BFD-E747-47C9-B251-141CDB37E1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AC2F2D06-1321-E94D-705D-68A64DE66C88}"/>
                  </a:ext>
                </a:extLst>
              </p14:cNvPr>
              <p14:cNvContentPartPr/>
              <p14:nvPr/>
            </p14:nvContentPartPr>
            <p14:xfrm>
              <a:off x="956324" y="2285476"/>
              <a:ext cx="9466200" cy="131040"/>
            </p14:xfrm>
          </p:contentPart>
        </mc:Choice>
        <mc:Fallback>
          <p:pic>
            <p:nvPicPr>
              <p:cNvPr id="2" name="Freihand 1">
                <a:extLst>
                  <a:ext uri="{FF2B5EF4-FFF2-40B4-BE49-F238E27FC236}">
                    <a16:creationId xmlns:a16="http://schemas.microsoft.com/office/drawing/2014/main" id="{AC2F2D06-1321-E94D-705D-68A64DE66C88}"/>
                  </a:ext>
                </a:extLst>
              </p:cNvPr>
              <p:cNvPicPr/>
              <p:nvPr/>
            </p:nvPicPr>
            <p:blipFill>
              <a:blip r:embed="rId3"/>
              <a:stretch>
                <a:fillRect/>
              </a:stretch>
            </p:blipFill>
            <p:spPr>
              <a:xfrm>
                <a:off x="947684" y="2276836"/>
                <a:ext cx="94838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3674BFA7-B2D3-B96D-96AB-7CF528AB5B11}"/>
                  </a:ext>
                </a:extLst>
              </p14:cNvPr>
              <p14:cNvContentPartPr/>
              <p14:nvPr/>
            </p14:nvContentPartPr>
            <p14:xfrm>
              <a:off x="1296524" y="2695516"/>
              <a:ext cx="8996040" cy="97200"/>
            </p14:xfrm>
          </p:contentPart>
        </mc:Choice>
        <mc:Fallback>
          <p:pic>
            <p:nvPicPr>
              <p:cNvPr id="3" name="Freihand 2">
                <a:extLst>
                  <a:ext uri="{FF2B5EF4-FFF2-40B4-BE49-F238E27FC236}">
                    <a16:creationId xmlns:a16="http://schemas.microsoft.com/office/drawing/2014/main" id="{3674BFA7-B2D3-B96D-96AB-7CF528AB5B11}"/>
                  </a:ext>
                </a:extLst>
              </p:cNvPr>
              <p:cNvPicPr/>
              <p:nvPr/>
            </p:nvPicPr>
            <p:blipFill>
              <a:blip r:embed="rId5"/>
              <a:stretch>
                <a:fillRect/>
              </a:stretch>
            </p:blipFill>
            <p:spPr>
              <a:xfrm>
                <a:off x="1287524" y="2686516"/>
                <a:ext cx="90136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7FA118D0-1D1A-15BB-201C-176AD93655A7}"/>
                  </a:ext>
                </a:extLst>
              </p14:cNvPr>
              <p14:cNvContentPartPr/>
              <p14:nvPr/>
            </p14:nvContentPartPr>
            <p14:xfrm>
              <a:off x="1521524" y="3298516"/>
              <a:ext cx="4345920" cy="200160"/>
            </p14:xfrm>
          </p:contentPart>
        </mc:Choice>
        <mc:Fallback>
          <p:pic>
            <p:nvPicPr>
              <p:cNvPr id="4" name="Freihand 3">
                <a:extLst>
                  <a:ext uri="{FF2B5EF4-FFF2-40B4-BE49-F238E27FC236}">
                    <a16:creationId xmlns:a16="http://schemas.microsoft.com/office/drawing/2014/main" id="{7FA118D0-1D1A-15BB-201C-176AD93655A7}"/>
                  </a:ext>
                </a:extLst>
              </p:cNvPr>
              <p:cNvPicPr/>
              <p:nvPr/>
            </p:nvPicPr>
            <p:blipFill>
              <a:blip r:embed="rId7"/>
              <a:stretch>
                <a:fillRect/>
              </a:stretch>
            </p:blipFill>
            <p:spPr>
              <a:xfrm>
                <a:off x="1512524" y="3289516"/>
                <a:ext cx="4363560" cy="217800"/>
              </a:xfrm>
              <a:prstGeom prst="rect">
                <a:avLst/>
              </a:prstGeom>
            </p:spPr>
          </p:pic>
        </mc:Fallback>
      </mc:AlternateContent>
      <p:grpSp>
        <p:nvGrpSpPr>
          <p:cNvPr id="14" name="Gruppieren 13">
            <a:extLst>
              <a:ext uri="{FF2B5EF4-FFF2-40B4-BE49-F238E27FC236}">
                <a16:creationId xmlns:a16="http://schemas.microsoft.com/office/drawing/2014/main" id="{80969639-46C4-BF4F-B74A-8938830217F5}"/>
              </a:ext>
            </a:extLst>
          </p:cNvPr>
          <p:cNvGrpSpPr/>
          <p:nvPr/>
        </p:nvGrpSpPr>
        <p:grpSpPr>
          <a:xfrm>
            <a:off x="1832204" y="2147956"/>
            <a:ext cx="6515640" cy="3134880"/>
            <a:chOff x="1832204" y="2147956"/>
            <a:chExt cx="6515640" cy="3134880"/>
          </a:xfrm>
        </p:grpSpPr>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05EFDF47-E8BE-6FB1-DAD9-DFF3DD9086CC}"/>
                    </a:ext>
                  </a:extLst>
                </p14:cNvPr>
                <p14:cNvContentPartPr/>
                <p14:nvPr/>
              </p14:nvContentPartPr>
              <p14:xfrm>
                <a:off x="1832204" y="3033916"/>
                <a:ext cx="6184440" cy="2248920"/>
              </p14:xfrm>
            </p:contentPart>
          </mc:Choice>
          <mc:Fallback>
            <p:pic>
              <p:nvPicPr>
                <p:cNvPr id="5" name="Freihand 4">
                  <a:extLst>
                    <a:ext uri="{FF2B5EF4-FFF2-40B4-BE49-F238E27FC236}">
                      <a16:creationId xmlns:a16="http://schemas.microsoft.com/office/drawing/2014/main" id="{05EFDF47-E8BE-6FB1-DAD9-DFF3DD9086CC}"/>
                    </a:ext>
                  </a:extLst>
                </p:cNvPr>
                <p:cNvPicPr/>
                <p:nvPr/>
              </p:nvPicPr>
              <p:blipFill>
                <a:blip r:embed="rId9"/>
                <a:stretch>
                  <a:fillRect/>
                </a:stretch>
              </p:blipFill>
              <p:spPr>
                <a:xfrm>
                  <a:off x="1823204" y="3024916"/>
                  <a:ext cx="6202080" cy="2266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75FA7308-7DEC-25A3-95F1-25EB70A871D1}"/>
                    </a:ext>
                  </a:extLst>
                </p14:cNvPr>
                <p14:cNvContentPartPr/>
                <p14:nvPr/>
              </p14:nvContentPartPr>
              <p14:xfrm>
                <a:off x="6181004" y="2407876"/>
                <a:ext cx="1123560" cy="980280"/>
              </p14:xfrm>
            </p:contentPart>
          </mc:Choice>
          <mc:Fallback>
            <p:pic>
              <p:nvPicPr>
                <p:cNvPr id="6" name="Freihand 5">
                  <a:extLst>
                    <a:ext uri="{FF2B5EF4-FFF2-40B4-BE49-F238E27FC236}">
                      <a16:creationId xmlns:a16="http://schemas.microsoft.com/office/drawing/2014/main" id="{75FA7308-7DEC-25A3-95F1-25EB70A871D1}"/>
                    </a:ext>
                  </a:extLst>
                </p:cNvPr>
                <p:cNvPicPr/>
                <p:nvPr/>
              </p:nvPicPr>
              <p:blipFill>
                <a:blip r:embed="rId11"/>
                <a:stretch>
                  <a:fillRect/>
                </a:stretch>
              </p:blipFill>
              <p:spPr>
                <a:xfrm>
                  <a:off x="6172364" y="2399236"/>
                  <a:ext cx="1141200" cy="997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Freihand 6">
                  <a:extLst>
                    <a:ext uri="{FF2B5EF4-FFF2-40B4-BE49-F238E27FC236}">
                      <a16:creationId xmlns:a16="http://schemas.microsoft.com/office/drawing/2014/main" id="{4D0B2E01-475F-49D3-528F-DC65AB38C7FA}"/>
                    </a:ext>
                  </a:extLst>
                </p14:cNvPr>
                <p14:cNvContentPartPr/>
                <p14:nvPr/>
              </p14:nvContentPartPr>
              <p14:xfrm>
                <a:off x="7051844" y="2147956"/>
                <a:ext cx="532080" cy="435600"/>
              </p14:xfrm>
            </p:contentPart>
          </mc:Choice>
          <mc:Fallback>
            <p:pic>
              <p:nvPicPr>
                <p:cNvPr id="7" name="Freihand 6">
                  <a:extLst>
                    <a:ext uri="{FF2B5EF4-FFF2-40B4-BE49-F238E27FC236}">
                      <a16:creationId xmlns:a16="http://schemas.microsoft.com/office/drawing/2014/main" id="{4D0B2E01-475F-49D3-528F-DC65AB38C7FA}"/>
                    </a:ext>
                  </a:extLst>
                </p:cNvPr>
                <p:cNvPicPr/>
                <p:nvPr/>
              </p:nvPicPr>
              <p:blipFill>
                <a:blip r:embed="rId13"/>
                <a:stretch>
                  <a:fillRect/>
                </a:stretch>
              </p:blipFill>
              <p:spPr>
                <a:xfrm>
                  <a:off x="7042844" y="2139316"/>
                  <a:ext cx="549720" cy="453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AEA6CA8A-A4A9-A6FA-319B-DB642F51C687}"/>
                    </a:ext>
                  </a:extLst>
                </p14:cNvPr>
                <p14:cNvContentPartPr/>
                <p14:nvPr/>
              </p14:nvContentPartPr>
              <p14:xfrm>
                <a:off x="6009284" y="2919076"/>
                <a:ext cx="757800" cy="712440"/>
              </p14:xfrm>
            </p:contentPart>
          </mc:Choice>
          <mc:Fallback>
            <p:pic>
              <p:nvPicPr>
                <p:cNvPr id="9" name="Freihand 8">
                  <a:extLst>
                    <a:ext uri="{FF2B5EF4-FFF2-40B4-BE49-F238E27FC236}">
                      <a16:creationId xmlns:a16="http://schemas.microsoft.com/office/drawing/2014/main" id="{AEA6CA8A-A4A9-A6FA-319B-DB642F51C687}"/>
                    </a:ext>
                  </a:extLst>
                </p:cNvPr>
                <p:cNvPicPr/>
                <p:nvPr/>
              </p:nvPicPr>
              <p:blipFill>
                <a:blip r:embed="rId15"/>
                <a:stretch>
                  <a:fillRect/>
                </a:stretch>
              </p:blipFill>
              <p:spPr>
                <a:xfrm>
                  <a:off x="6000284" y="2910436"/>
                  <a:ext cx="775440" cy="730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BA5527CE-F14F-40BA-D236-09C1BFA20343}"/>
                    </a:ext>
                  </a:extLst>
                </p14:cNvPr>
                <p14:cNvContentPartPr/>
                <p14:nvPr/>
              </p14:nvContentPartPr>
              <p14:xfrm>
                <a:off x="1863884" y="3239836"/>
                <a:ext cx="6483960" cy="652320"/>
              </p14:xfrm>
            </p:contentPart>
          </mc:Choice>
          <mc:Fallback>
            <p:pic>
              <p:nvPicPr>
                <p:cNvPr id="13" name="Freihand 12">
                  <a:extLst>
                    <a:ext uri="{FF2B5EF4-FFF2-40B4-BE49-F238E27FC236}">
                      <a16:creationId xmlns:a16="http://schemas.microsoft.com/office/drawing/2014/main" id="{BA5527CE-F14F-40BA-D236-09C1BFA20343}"/>
                    </a:ext>
                  </a:extLst>
                </p:cNvPr>
                <p:cNvPicPr/>
                <p:nvPr/>
              </p:nvPicPr>
              <p:blipFill>
                <a:blip r:embed="rId17"/>
                <a:stretch>
                  <a:fillRect/>
                </a:stretch>
              </p:blipFill>
              <p:spPr>
                <a:xfrm>
                  <a:off x="1854884" y="3230836"/>
                  <a:ext cx="6501600" cy="669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5" name="Freihand 14">
                <a:extLst>
                  <a:ext uri="{FF2B5EF4-FFF2-40B4-BE49-F238E27FC236}">
                    <a16:creationId xmlns:a16="http://schemas.microsoft.com/office/drawing/2014/main" id="{DFFB9185-9ABF-E8DC-9E9E-1CE9EBECA1B5}"/>
                  </a:ext>
                </a:extLst>
              </p14:cNvPr>
              <p14:cNvContentPartPr/>
              <p14:nvPr/>
            </p14:nvContentPartPr>
            <p14:xfrm>
              <a:off x="1312364" y="5059276"/>
              <a:ext cx="2746080" cy="555120"/>
            </p14:xfrm>
          </p:contentPart>
        </mc:Choice>
        <mc:Fallback>
          <p:pic>
            <p:nvPicPr>
              <p:cNvPr id="15" name="Freihand 14">
                <a:extLst>
                  <a:ext uri="{FF2B5EF4-FFF2-40B4-BE49-F238E27FC236}">
                    <a16:creationId xmlns:a16="http://schemas.microsoft.com/office/drawing/2014/main" id="{DFFB9185-9ABF-E8DC-9E9E-1CE9EBECA1B5}"/>
                  </a:ext>
                </a:extLst>
              </p:cNvPr>
              <p:cNvPicPr/>
              <p:nvPr/>
            </p:nvPicPr>
            <p:blipFill>
              <a:blip r:embed="rId19"/>
              <a:stretch>
                <a:fillRect/>
              </a:stretch>
            </p:blipFill>
            <p:spPr>
              <a:xfrm>
                <a:off x="1303724" y="5050276"/>
                <a:ext cx="2763720" cy="572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Freihand 15">
                <a:extLst>
                  <a:ext uri="{FF2B5EF4-FFF2-40B4-BE49-F238E27FC236}">
                    <a16:creationId xmlns:a16="http://schemas.microsoft.com/office/drawing/2014/main" id="{B44FB97D-07D1-42E8-0B98-13D58551A718}"/>
                  </a:ext>
                </a:extLst>
              </p14:cNvPr>
              <p14:cNvContentPartPr/>
              <p14:nvPr/>
            </p14:nvContentPartPr>
            <p14:xfrm>
              <a:off x="973604" y="6342676"/>
              <a:ext cx="3699000" cy="113400"/>
            </p14:xfrm>
          </p:contentPart>
        </mc:Choice>
        <mc:Fallback>
          <p:pic>
            <p:nvPicPr>
              <p:cNvPr id="16" name="Freihand 15">
                <a:extLst>
                  <a:ext uri="{FF2B5EF4-FFF2-40B4-BE49-F238E27FC236}">
                    <a16:creationId xmlns:a16="http://schemas.microsoft.com/office/drawing/2014/main" id="{B44FB97D-07D1-42E8-0B98-13D58551A718}"/>
                  </a:ext>
                </a:extLst>
              </p:cNvPr>
              <p:cNvPicPr/>
              <p:nvPr/>
            </p:nvPicPr>
            <p:blipFill>
              <a:blip r:embed="rId21"/>
              <a:stretch>
                <a:fillRect/>
              </a:stretch>
            </p:blipFill>
            <p:spPr>
              <a:xfrm>
                <a:off x="964604" y="6333676"/>
                <a:ext cx="3716640" cy="131040"/>
              </a:xfrm>
              <a:prstGeom prst="rect">
                <a:avLst/>
              </a:prstGeom>
            </p:spPr>
          </p:pic>
        </mc:Fallback>
      </mc:AlternateContent>
    </p:spTree>
    <p:extLst>
      <p:ext uri="{BB962C8B-B14F-4D97-AF65-F5344CB8AC3E}">
        <p14:creationId xmlns:p14="http://schemas.microsoft.com/office/powerpoint/2010/main" val="2149084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Distributionsfunktion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561974"/>
            <a:ext cx="12172951" cy="6286502"/>
          </a:xfrm>
          <a:prstGeom prst="rect">
            <a:avLst/>
          </a:prstGeom>
          <a:noFill/>
        </p:spPr>
        <p:txBody>
          <a:bodyPr wrap="square" rtlCol="0">
            <a:noAutofit/>
          </a:bodyPr>
          <a:lstStyle/>
          <a:p>
            <a:pPr algn="ctr"/>
            <a:r>
              <a:rPr lang="de-DE" sz="2400" b="1" dirty="0">
                <a:latin typeface="Times New Roman" panose="02020603050405020304" pitchFamily="18" charset="0"/>
                <a:cs typeface="Times New Roman" panose="02020603050405020304" pitchFamily="18" charset="0"/>
              </a:rPr>
              <a:t>Die Ressourcen und Einkommensverteilung aufgrund des Marktergebnisses wird im Allgemeinen als „ungerecht“ in der Gesellschaft empfunden.</a:t>
            </a: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Der Staat greift umverteilend ein:</a:t>
            </a:r>
          </a:p>
          <a:p>
            <a:pPr marL="800100" lvl="1"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Ziel ist die Herstellung </a:t>
            </a:r>
            <a:r>
              <a:rPr lang="de-DE" sz="2400" b="1" dirty="0">
                <a:latin typeface="Times New Roman" panose="02020603050405020304" pitchFamily="18" charset="0"/>
                <a:cs typeface="Times New Roman" panose="02020603050405020304" pitchFamily="18" charset="0"/>
              </a:rPr>
              <a:t>gleichwertiger Lebensverhältnisse </a:t>
            </a:r>
            <a:r>
              <a:rPr lang="de-DE" sz="2400" dirty="0">
                <a:latin typeface="Times New Roman" panose="02020603050405020304" pitchFamily="18" charset="0"/>
                <a:cs typeface="Times New Roman" panose="02020603050405020304" pitchFamily="18" charset="0"/>
              </a:rPr>
              <a:t>Art. 72 Satz 2 GG             Explizit im aktuellen Koalitionsvertrag formuliert (S. 4/16/27/60/67/84/109/112/116/163)    (Siehe auch Interview Horst Köhler (2004), Focus)</a:t>
            </a:r>
          </a:p>
          <a:p>
            <a:endParaRPr lang="de-DE" sz="2400" dirty="0">
              <a:latin typeface="Times New Roman" panose="02020603050405020304" pitchFamily="18" charset="0"/>
              <a:cs typeface="Times New Roman" panose="02020603050405020304" pitchFamily="18" charset="0"/>
            </a:endParaRPr>
          </a:p>
          <a:p>
            <a:pPr marL="1714500" lvl="3"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Länderfinanzausgleich Art. 106/107 GG</a:t>
            </a:r>
          </a:p>
          <a:p>
            <a:pPr marL="1714500" lvl="3"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Progressive Einkommenssteuer</a:t>
            </a:r>
          </a:p>
          <a:p>
            <a:pPr marL="1714500" lvl="3"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Transferzahlungen (z.B. Sozialleistungen,</a:t>
            </a:r>
          </a:p>
          <a:p>
            <a:pPr lvl="3"/>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BaföG</a:t>
            </a:r>
            <a:r>
              <a:rPr lang="de-DE" sz="2400" dirty="0">
                <a:latin typeface="Times New Roman" panose="02020603050405020304" pitchFamily="18" charset="0"/>
                <a:cs typeface="Times New Roman" panose="02020603050405020304" pitchFamily="18" charset="0"/>
              </a:rPr>
              <a:t>, Kindergeld)</a:t>
            </a:r>
          </a:p>
          <a:p>
            <a:pPr marL="1714500" lvl="3"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Sozialversicherungen</a:t>
            </a:r>
          </a:p>
          <a:p>
            <a:endParaRPr lang="de-DE" sz="2400" dirty="0">
              <a:latin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916C339A-5827-4C2F-A35F-C3059BB341C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5C370A1D-B3D5-F119-5E1E-DEEE7081FA0E}"/>
                  </a:ext>
                </a:extLst>
              </p14:cNvPr>
              <p14:cNvContentPartPr/>
              <p14:nvPr/>
            </p14:nvContentPartPr>
            <p14:xfrm>
              <a:off x="8332004" y="2724676"/>
              <a:ext cx="2541600" cy="207360"/>
            </p14:xfrm>
          </p:contentPart>
        </mc:Choice>
        <mc:Fallback>
          <p:pic>
            <p:nvPicPr>
              <p:cNvPr id="2" name="Freihand 1">
                <a:extLst>
                  <a:ext uri="{FF2B5EF4-FFF2-40B4-BE49-F238E27FC236}">
                    <a16:creationId xmlns:a16="http://schemas.microsoft.com/office/drawing/2014/main" id="{5C370A1D-B3D5-F119-5E1E-DEEE7081FA0E}"/>
                  </a:ext>
                </a:extLst>
              </p:cNvPr>
              <p:cNvPicPr/>
              <p:nvPr/>
            </p:nvPicPr>
            <p:blipFill>
              <a:blip r:embed="rId3"/>
              <a:stretch>
                <a:fillRect/>
              </a:stretch>
            </p:blipFill>
            <p:spPr>
              <a:xfrm>
                <a:off x="8323004" y="2716036"/>
                <a:ext cx="255924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B7B280D6-241F-C8EB-AB67-39E38DC0FD65}"/>
                  </a:ext>
                </a:extLst>
              </p14:cNvPr>
              <p14:cNvContentPartPr/>
              <p14:nvPr/>
            </p14:nvContentPartPr>
            <p14:xfrm>
              <a:off x="3484244" y="2640076"/>
              <a:ext cx="4660920" cy="218880"/>
            </p14:xfrm>
          </p:contentPart>
        </mc:Choice>
        <mc:Fallback>
          <p:pic>
            <p:nvPicPr>
              <p:cNvPr id="3" name="Freihand 2">
                <a:extLst>
                  <a:ext uri="{FF2B5EF4-FFF2-40B4-BE49-F238E27FC236}">
                    <a16:creationId xmlns:a16="http://schemas.microsoft.com/office/drawing/2014/main" id="{B7B280D6-241F-C8EB-AB67-39E38DC0FD65}"/>
                  </a:ext>
                </a:extLst>
              </p:cNvPr>
              <p:cNvPicPr/>
              <p:nvPr/>
            </p:nvPicPr>
            <p:blipFill>
              <a:blip r:embed="rId5"/>
              <a:stretch>
                <a:fillRect/>
              </a:stretch>
            </p:blipFill>
            <p:spPr>
              <a:xfrm>
                <a:off x="3475604" y="2631076"/>
                <a:ext cx="467856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411F735C-4277-1E87-B629-23D3F4C48351}"/>
                  </a:ext>
                </a:extLst>
              </p14:cNvPr>
              <p14:cNvContentPartPr/>
              <p14:nvPr/>
            </p14:nvContentPartPr>
            <p14:xfrm>
              <a:off x="436484" y="3043636"/>
              <a:ext cx="7088040" cy="687960"/>
            </p14:xfrm>
          </p:contentPart>
        </mc:Choice>
        <mc:Fallback>
          <p:pic>
            <p:nvPicPr>
              <p:cNvPr id="4" name="Freihand 3">
                <a:extLst>
                  <a:ext uri="{FF2B5EF4-FFF2-40B4-BE49-F238E27FC236}">
                    <a16:creationId xmlns:a16="http://schemas.microsoft.com/office/drawing/2014/main" id="{411F735C-4277-1E87-B629-23D3F4C48351}"/>
                  </a:ext>
                </a:extLst>
              </p:cNvPr>
              <p:cNvPicPr/>
              <p:nvPr/>
            </p:nvPicPr>
            <p:blipFill>
              <a:blip r:embed="rId7"/>
              <a:stretch>
                <a:fillRect/>
              </a:stretch>
            </p:blipFill>
            <p:spPr>
              <a:xfrm>
                <a:off x="427484" y="3034636"/>
                <a:ext cx="7105680" cy="705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BE59CC0C-3E91-A378-0E7D-D60A7363FACB}"/>
                  </a:ext>
                </a:extLst>
              </p14:cNvPr>
              <p14:cNvContentPartPr/>
              <p14:nvPr/>
            </p14:nvContentPartPr>
            <p14:xfrm>
              <a:off x="1715924" y="4216876"/>
              <a:ext cx="5199480" cy="198720"/>
            </p14:xfrm>
          </p:contentPart>
        </mc:Choice>
        <mc:Fallback>
          <p:pic>
            <p:nvPicPr>
              <p:cNvPr id="5" name="Freihand 4">
                <a:extLst>
                  <a:ext uri="{FF2B5EF4-FFF2-40B4-BE49-F238E27FC236}">
                    <a16:creationId xmlns:a16="http://schemas.microsoft.com/office/drawing/2014/main" id="{BE59CC0C-3E91-A378-0E7D-D60A7363FACB}"/>
                  </a:ext>
                </a:extLst>
              </p:cNvPr>
              <p:cNvPicPr/>
              <p:nvPr/>
            </p:nvPicPr>
            <p:blipFill>
              <a:blip r:embed="rId9"/>
              <a:stretch>
                <a:fillRect/>
              </a:stretch>
            </p:blipFill>
            <p:spPr>
              <a:xfrm>
                <a:off x="1707284" y="4208236"/>
                <a:ext cx="521712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707697DF-C017-268B-EB6B-1AB36A925DE0}"/>
                  </a:ext>
                </a:extLst>
              </p14:cNvPr>
              <p14:cNvContentPartPr/>
              <p14:nvPr/>
            </p14:nvContentPartPr>
            <p14:xfrm>
              <a:off x="1741844" y="4619356"/>
              <a:ext cx="4280040" cy="60120"/>
            </p14:xfrm>
          </p:contentPart>
        </mc:Choice>
        <mc:Fallback>
          <p:pic>
            <p:nvPicPr>
              <p:cNvPr id="7" name="Freihand 6">
                <a:extLst>
                  <a:ext uri="{FF2B5EF4-FFF2-40B4-BE49-F238E27FC236}">
                    <a16:creationId xmlns:a16="http://schemas.microsoft.com/office/drawing/2014/main" id="{707697DF-C017-268B-EB6B-1AB36A925DE0}"/>
                  </a:ext>
                </a:extLst>
              </p:cNvPr>
              <p:cNvPicPr/>
              <p:nvPr/>
            </p:nvPicPr>
            <p:blipFill>
              <a:blip r:embed="rId11"/>
              <a:stretch>
                <a:fillRect/>
              </a:stretch>
            </p:blipFill>
            <p:spPr>
              <a:xfrm>
                <a:off x="1732844" y="4610356"/>
                <a:ext cx="42976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E91B7605-1D91-B4EE-A89B-CB3822554E8E}"/>
                  </a:ext>
                </a:extLst>
              </p14:cNvPr>
              <p14:cNvContentPartPr/>
              <p14:nvPr/>
            </p14:nvContentPartPr>
            <p14:xfrm>
              <a:off x="1265924" y="4462396"/>
              <a:ext cx="5684040" cy="1553040"/>
            </p14:xfrm>
          </p:contentPart>
        </mc:Choice>
        <mc:Fallback>
          <p:pic>
            <p:nvPicPr>
              <p:cNvPr id="8" name="Freihand 7">
                <a:extLst>
                  <a:ext uri="{FF2B5EF4-FFF2-40B4-BE49-F238E27FC236}">
                    <a16:creationId xmlns:a16="http://schemas.microsoft.com/office/drawing/2014/main" id="{E91B7605-1D91-B4EE-A89B-CB3822554E8E}"/>
                  </a:ext>
                </a:extLst>
              </p:cNvPr>
              <p:cNvPicPr/>
              <p:nvPr/>
            </p:nvPicPr>
            <p:blipFill>
              <a:blip r:embed="rId13"/>
              <a:stretch>
                <a:fillRect/>
              </a:stretch>
            </p:blipFill>
            <p:spPr>
              <a:xfrm>
                <a:off x="1257284" y="4453756"/>
                <a:ext cx="5701680" cy="1570680"/>
              </a:xfrm>
              <a:prstGeom prst="rect">
                <a:avLst/>
              </a:prstGeom>
            </p:spPr>
          </p:pic>
        </mc:Fallback>
      </mc:AlternateContent>
    </p:spTree>
    <p:extLst>
      <p:ext uri="{BB962C8B-B14F-4D97-AF65-F5344CB8AC3E}">
        <p14:creationId xmlns:p14="http://schemas.microsoft.com/office/powerpoint/2010/main" val="1158266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a:latin typeface="Times New Roman" panose="02020603050405020304" pitchFamily="18" charset="0"/>
                <a:cs typeface="Times New Roman" panose="02020603050405020304" pitchFamily="18" charset="0"/>
              </a:rPr>
              <a:t>Stabilisierungsfunktion</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831668" y="888861"/>
            <a:ext cx="7048500" cy="5448301"/>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Magisches Viereck</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 1 </a:t>
            </a:r>
            <a:r>
              <a:rPr lang="de-DE" sz="2400" dirty="0" err="1">
                <a:latin typeface="Times New Roman" panose="02020603050405020304" pitchFamily="18" charset="0"/>
                <a:cs typeface="Times New Roman" panose="02020603050405020304" pitchFamily="18" charset="0"/>
              </a:rPr>
              <a:t>StabG</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Schuldenbremse</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Art. 115 GG, Abs. 2</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Maastricht-Kriterien</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AEUV Art. 126 Satz 2, Protokoll Nr. 12 Art. 1</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EU-Stabilitäts- und Wachstumspakt</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EU-Six-Pack</a:t>
            </a:r>
          </a:p>
          <a:p>
            <a:pPr marL="800100" lvl="1"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Europäische Schuldenbremse</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Europäischer Fiskalpakt</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D6A032E1-035D-41E9-A44B-9DA5126A71A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898DD772-FFA0-2617-AD7C-24C23E9D9647}"/>
                  </a:ext>
                </a:extLst>
              </p14:cNvPr>
              <p14:cNvContentPartPr/>
              <p14:nvPr/>
            </p14:nvContentPartPr>
            <p14:xfrm>
              <a:off x="556364" y="716956"/>
              <a:ext cx="3854880" cy="1303200"/>
            </p14:xfrm>
          </p:contentPart>
        </mc:Choice>
        <mc:Fallback>
          <p:pic>
            <p:nvPicPr>
              <p:cNvPr id="2" name="Freihand 1">
                <a:extLst>
                  <a:ext uri="{FF2B5EF4-FFF2-40B4-BE49-F238E27FC236}">
                    <a16:creationId xmlns:a16="http://schemas.microsoft.com/office/drawing/2014/main" id="{898DD772-FFA0-2617-AD7C-24C23E9D9647}"/>
                  </a:ext>
                </a:extLst>
              </p:cNvPr>
              <p:cNvPicPr/>
              <p:nvPr/>
            </p:nvPicPr>
            <p:blipFill>
              <a:blip r:embed="rId3"/>
              <a:stretch>
                <a:fillRect/>
              </a:stretch>
            </p:blipFill>
            <p:spPr>
              <a:xfrm>
                <a:off x="547724" y="707956"/>
                <a:ext cx="3872520" cy="13208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83E269A6-732D-69AD-7AC0-BBB85D013732}"/>
                  </a:ext>
                </a:extLst>
              </p14:cNvPr>
              <p14:cNvContentPartPr/>
              <p14:nvPr/>
            </p14:nvContentPartPr>
            <p14:xfrm>
              <a:off x="644564" y="1812076"/>
              <a:ext cx="4596120" cy="1197360"/>
            </p14:xfrm>
          </p:contentPart>
        </mc:Choice>
        <mc:Fallback>
          <p:pic>
            <p:nvPicPr>
              <p:cNvPr id="3" name="Freihand 2">
                <a:extLst>
                  <a:ext uri="{FF2B5EF4-FFF2-40B4-BE49-F238E27FC236}">
                    <a16:creationId xmlns:a16="http://schemas.microsoft.com/office/drawing/2014/main" id="{83E269A6-732D-69AD-7AC0-BBB85D013732}"/>
                  </a:ext>
                </a:extLst>
              </p:cNvPr>
              <p:cNvPicPr/>
              <p:nvPr/>
            </p:nvPicPr>
            <p:blipFill>
              <a:blip r:embed="rId5"/>
              <a:stretch>
                <a:fillRect/>
              </a:stretch>
            </p:blipFill>
            <p:spPr>
              <a:xfrm>
                <a:off x="635924" y="1803076"/>
                <a:ext cx="4613760" cy="1215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6E606885-A190-79C8-5B04-2B7CB95C9608}"/>
                  </a:ext>
                </a:extLst>
              </p14:cNvPr>
              <p14:cNvContentPartPr/>
              <p14:nvPr/>
            </p14:nvContentPartPr>
            <p14:xfrm>
              <a:off x="357644" y="2985676"/>
              <a:ext cx="7258320" cy="1891440"/>
            </p14:xfrm>
          </p:contentPart>
        </mc:Choice>
        <mc:Fallback>
          <p:pic>
            <p:nvPicPr>
              <p:cNvPr id="4" name="Freihand 3">
                <a:extLst>
                  <a:ext uri="{FF2B5EF4-FFF2-40B4-BE49-F238E27FC236}">
                    <a16:creationId xmlns:a16="http://schemas.microsoft.com/office/drawing/2014/main" id="{6E606885-A190-79C8-5B04-2B7CB95C9608}"/>
                  </a:ext>
                </a:extLst>
              </p:cNvPr>
              <p:cNvPicPr/>
              <p:nvPr/>
            </p:nvPicPr>
            <p:blipFill>
              <a:blip r:embed="rId7"/>
              <a:stretch>
                <a:fillRect/>
              </a:stretch>
            </p:blipFill>
            <p:spPr>
              <a:xfrm>
                <a:off x="348644" y="2977036"/>
                <a:ext cx="7275960" cy="1909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F6390A7B-55ED-3EAD-C905-BD91FEB7CB4D}"/>
                  </a:ext>
                </a:extLst>
              </p14:cNvPr>
              <p14:cNvContentPartPr/>
              <p14:nvPr/>
            </p14:nvContentPartPr>
            <p14:xfrm>
              <a:off x="1147124" y="5245036"/>
              <a:ext cx="4151520" cy="818640"/>
            </p14:xfrm>
          </p:contentPart>
        </mc:Choice>
        <mc:Fallback>
          <p:pic>
            <p:nvPicPr>
              <p:cNvPr id="5" name="Freihand 4">
                <a:extLst>
                  <a:ext uri="{FF2B5EF4-FFF2-40B4-BE49-F238E27FC236}">
                    <a16:creationId xmlns:a16="http://schemas.microsoft.com/office/drawing/2014/main" id="{F6390A7B-55ED-3EAD-C905-BD91FEB7CB4D}"/>
                  </a:ext>
                </a:extLst>
              </p:cNvPr>
              <p:cNvPicPr/>
              <p:nvPr/>
            </p:nvPicPr>
            <p:blipFill>
              <a:blip r:embed="rId9"/>
              <a:stretch>
                <a:fillRect/>
              </a:stretch>
            </p:blipFill>
            <p:spPr>
              <a:xfrm>
                <a:off x="1138484" y="5236036"/>
                <a:ext cx="4169160" cy="836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3E2B4EA1-71DF-D8FB-EC7B-C689793139C0}"/>
                  </a:ext>
                </a:extLst>
              </p14:cNvPr>
              <p14:cNvContentPartPr/>
              <p14:nvPr/>
            </p14:nvContentPartPr>
            <p14:xfrm>
              <a:off x="9958844" y="500596"/>
              <a:ext cx="166320" cy="344520"/>
            </p14:xfrm>
          </p:contentPart>
        </mc:Choice>
        <mc:Fallback>
          <p:pic>
            <p:nvPicPr>
              <p:cNvPr id="7" name="Freihand 6">
                <a:extLst>
                  <a:ext uri="{FF2B5EF4-FFF2-40B4-BE49-F238E27FC236}">
                    <a16:creationId xmlns:a16="http://schemas.microsoft.com/office/drawing/2014/main" id="{3E2B4EA1-71DF-D8FB-EC7B-C689793139C0}"/>
                  </a:ext>
                </a:extLst>
              </p:cNvPr>
              <p:cNvPicPr/>
              <p:nvPr/>
            </p:nvPicPr>
            <p:blipFill>
              <a:blip r:embed="rId11"/>
              <a:stretch>
                <a:fillRect/>
              </a:stretch>
            </p:blipFill>
            <p:spPr>
              <a:xfrm>
                <a:off x="9950204" y="491596"/>
                <a:ext cx="183960" cy="362160"/>
              </a:xfrm>
              <a:prstGeom prst="rect">
                <a:avLst/>
              </a:prstGeom>
            </p:spPr>
          </p:pic>
        </mc:Fallback>
      </mc:AlternateContent>
    </p:spTree>
    <p:extLst>
      <p:ext uri="{BB962C8B-B14F-4D97-AF65-F5344CB8AC3E}">
        <p14:creationId xmlns:p14="http://schemas.microsoft.com/office/powerpoint/2010/main" val="58080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552175" y="928403"/>
            <a:ext cx="10799618" cy="3568289"/>
          </a:xfrm>
          <a:prstGeom prst="rect">
            <a:avLst/>
          </a:prstGeom>
          <a:noFill/>
        </p:spPr>
        <p:txBody>
          <a:bodyPr wrap="square" rtlCol="0">
            <a:noAutofit/>
          </a:bodyPr>
          <a:lstStyle/>
          <a:p>
            <a:r>
              <a:rPr lang="en-US" sz="2400" b="1" dirty="0">
                <a:latin typeface="Times New Roman" panose="02020603050405020304" pitchFamily="18" charset="0"/>
                <a:cs typeface="Times New Roman" panose="02020603050405020304" pitchFamily="18" charset="0"/>
              </a:rPr>
              <a:t>David Ricardo:</a:t>
            </a:r>
          </a:p>
          <a:p>
            <a:endParaRPr lang="en-US" sz="2400" b="1" dirty="0">
              <a:latin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Vom</a:t>
            </a:r>
            <a:r>
              <a:rPr lang="en-US" sz="2400" b="1" dirty="0">
                <a:latin typeface="Times New Roman" panose="02020603050405020304" pitchFamily="18" charset="0"/>
                <a:cs typeface="Times New Roman" panose="02020603050405020304" pitchFamily="18" charset="0"/>
              </a:rPr>
              <a:t> Handel </a:t>
            </a:r>
            <a:r>
              <a:rPr lang="en-US" sz="2400" b="1" dirty="0" err="1">
                <a:latin typeface="Times New Roman" panose="02020603050405020304" pitchFamily="18" charset="0"/>
                <a:cs typeface="Times New Roman" panose="02020603050405020304" pitchFamily="18" charset="0"/>
              </a:rPr>
              <a:t>zwischen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zwei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Ländern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profitieren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beide</a:t>
            </a:r>
            <a:r>
              <a:rPr lang="en-US" sz="2400" b="1" dirty="0">
                <a:latin typeface="Times New Roman" panose="02020603050405020304" pitchFamily="18" charset="0"/>
                <a:cs typeface="Times New Roman" panose="02020603050405020304" pitchFamily="18" charset="0"/>
              </a:rPr>
              <a:t> Länder, </a:t>
            </a:r>
            <a:r>
              <a:rPr lang="en-US" sz="2400" b="1" dirty="0" err="1">
                <a:latin typeface="Times New Roman" panose="02020603050405020304" pitchFamily="18" charset="0"/>
                <a:cs typeface="Times New Roman" panose="02020603050405020304" pitchFamily="18" charset="0"/>
              </a:rPr>
              <a:t>wenn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beide</a:t>
            </a:r>
            <a:r>
              <a:rPr lang="en-US" sz="2400" b="1" dirty="0">
                <a:latin typeface="Times New Roman" panose="02020603050405020304" pitchFamily="18" charset="0"/>
                <a:cs typeface="Times New Roman" panose="02020603050405020304" pitchFamily="18" charset="0"/>
              </a:rPr>
              <a:t> Länder </a:t>
            </a:r>
            <a:r>
              <a:rPr lang="en-US" sz="2400" b="1" dirty="0" err="1">
                <a:latin typeface="Times New Roman" panose="02020603050405020304" pitchFamily="18" charset="0"/>
                <a:cs typeface="Times New Roman" panose="02020603050405020304" pitchFamily="18" charset="0"/>
              </a:rPr>
              <a:t>sich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gemäß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ihrer</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komparativen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Kostenvorteile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spezialisieren</a:t>
            </a:r>
            <a:r>
              <a:rPr lang="en-US" sz="2400" b="1" dirty="0">
                <a:latin typeface="Times New Roman" panose="02020603050405020304" pitchFamily="18" charset="0"/>
                <a:cs typeface="Times New Roman" panose="02020603050405020304" pitchFamily="18" charset="0"/>
              </a:rPr>
              <a:t>. Dies gilt </a:t>
            </a:r>
            <a:r>
              <a:rPr lang="en-US" sz="2400" b="1" dirty="0" err="1">
                <a:latin typeface="Times New Roman" panose="02020603050405020304" pitchFamily="18" charset="0"/>
                <a:cs typeface="Times New Roman" panose="02020603050405020304" pitchFamily="18" charset="0"/>
              </a:rPr>
              <a:t>insbesondere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auch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dann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wenn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ein</a:t>
            </a:r>
            <a:r>
              <a:rPr lang="en-US" sz="2400" b="1" dirty="0">
                <a:latin typeface="Times New Roman" panose="02020603050405020304" pitchFamily="18" charset="0"/>
                <a:cs typeface="Times New Roman" panose="02020603050405020304" pitchFamily="18" charset="0"/>
              </a:rPr>
              <a:t> Land in der </a:t>
            </a:r>
            <a:r>
              <a:rPr lang="en-US" sz="2400" b="1" dirty="0" err="1">
                <a:latin typeface="Times New Roman" panose="02020603050405020304" pitchFamily="18" charset="0"/>
                <a:cs typeface="Times New Roman" panose="02020603050405020304" pitchFamily="18" charset="0"/>
              </a:rPr>
              <a:t>Produktion</a:t>
            </a:r>
            <a:r>
              <a:rPr lang="en-US" sz="2400" b="1" dirty="0">
                <a:latin typeface="Times New Roman" panose="02020603050405020304" pitchFamily="18" charset="0"/>
                <a:cs typeface="Times New Roman" panose="02020603050405020304" pitchFamily="18" charset="0"/>
              </a:rPr>
              <a:t> von </a:t>
            </a:r>
            <a:r>
              <a:rPr lang="en-US" sz="2400" b="1" dirty="0" err="1">
                <a:latin typeface="Times New Roman" panose="02020603050405020304" pitchFamily="18" charset="0"/>
                <a:cs typeface="Times New Roman" panose="02020603050405020304" pitchFamily="18" charset="0"/>
              </a:rPr>
              <a:t>allen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Gütern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einen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absoluten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Kostenvorteil</a:t>
            </a:r>
            <a:r>
              <a:rPr lang="en-US" sz="2400" b="1" dirty="0">
                <a:latin typeface="Times New Roman" panose="02020603050405020304" pitchFamily="18" charset="0"/>
                <a:cs typeface="Times New Roman" panose="02020603050405020304" pitchFamily="18" charset="0"/>
              </a:rPr>
              <a:t> hat.</a:t>
            </a: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Quelle</a:t>
            </a:r>
            <a:r>
              <a:rPr lang="en-US" dirty="0">
                <a:latin typeface="Times New Roman" panose="02020603050405020304" pitchFamily="18" charset="0"/>
                <a:cs typeface="Times New Roman" panose="02020603050405020304" pitchFamily="18" charset="0"/>
              </a:rPr>
              <a:t>: David Ricardo (1817): The Principles of Political Economy and Taxation. John Murray, London</a:t>
            </a:r>
            <a:endParaRPr lang="de-DE" dirty="0">
              <a:latin typeface="Times New Roman" panose="02020603050405020304" pitchFamily="18" charset="0"/>
              <a:cs typeface="Times New Roman" panose="02020603050405020304" pitchFamily="18" charset="0"/>
            </a:endParaRPr>
          </a:p>
        </p:txBody>
      </p:sp>
      <p:sp>
        <p:nvSpPr>
          <p:cNvPr id="10" name="Textfeld 9">
            <a:extLst>
              <a:ext uri="{FF2B5EF4-FFF2-40B4-BE49-F238E27FC236}">
                <a16:creationId xmlns:a16="http://schemas.microsoft.com/office/drawing/2014/main" id="{2DDD1F48-F2DB-46BD-AF21-AEB45F25FC6A}"/>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2400" b="1" dirty="0">
                <a:latin typeface="Times New Roman" panose="02020603050405020304" pitchFamily="18" charset="0"/>
                <a:cs typeface="Times New Roman" panose="02020603050405020304" pitchFamily="18" charset="0"/>
              </a:rPr>
              <a:t>Modell komparativer Kostenvorteil – </a:t>
            </a:r>
            <a:r>
              <a:rPr lang="de-DE" sz="2400" b="1" dirty="0" err="1">
                <a:latin typeface="Times New Roman" panose="02020603050405020304" pitchFamily="18" charset="0"/>
                <a:cs typeface="Times New Roman" panose="02020603050405020304" pitchFamily="18" charset="0"/>
              </a:rPr>
              <a:t>Ricardomodell</a:t>
            </a:r>
            <a:endParaRPr lang="de-DE" sz="2400" b="1"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4EC614FA-CCC9-417A-8E4B-267069F9AF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5E4BEAD3-6B3A-AC6B-38E1-74BD622EFC3B}"/>
                  </a:ext>
                </a:extLst>
              </p14:cNvPr>
              <p14:cNvContentPartPr/>
              <p14:nvPr/>
            </p14:nvContentPartPr>
            <p14:xfrm>
              <a:off x="2730044" y="547102"/>
              <a:ext cx="6708240" cy="96120"/>
            </p14:xfrm>
          </p:contentPart>
        </mc:Choice>
        <mc:Fallback>
          <p:pic>
            <p:nvPicPr>
              <p:cNvPr id="2" name="Freihand 1">
                <a:extLst>
                  <a:ext uri="{FF2B5EF4-FFF2-40B4-BE49-F238E27FC236}">
                    <a16:creationId xmlns:a16="http://schemas.microsoft.com/office/drawing/2014/main" id="{5E4BEAD3-6B3A-AC6B-38E1-74BD622EFC3B}"/>
                  </a:ext>
                </a:extLst>
              </p:cNvPr>
              <p:cNvPicPr/>
              <p:nvPr/>
            </p:nvPicPr>
            <p:blipFill>
              <a:blip r:embed="rId3"/>
              <a:stretch>
                <a:fillRect/>
              </a:stretch>
            </p:blipFill>
            <p:spPr>
              <a:xfrm>
                <a:off x="2721044" y="538102"/>
                <a:ext cx="67258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E86AAF50-CDF0-3B4B-F70A-4CA9532B6320}"/>
                  </a:ext>
                </a:extLst>
              </p14:cNvPr>
              <p14:cNvContentPartPr/>
              <p14:nvPr/>
            </p14:nvContentPartPr>
            <p14:xfrm>
              <a:off x="3863324" y="2418382"/>
              <a:ext cx="3948840" cy="88200"/>
            </p14:xfrm>
          </p:contentPart>
        </mc:Choice>
        <mc:Fallback>
          <p:pic>
            <p:nvPicPr>
              <p:cNvPr id="3" name="Freihand 2">
                <a:extLst>
                  <a:ext uri="{FF2B5EF4-FFF2-40B4-BE49-F238E27FC236}">
                    <a16:creationId xmlns:a16="http://schemas.microsoft.com/office/drawing/2014/main" id="{E86AAF50-CDF0-3B4B-F70A-4CA9532B6320}"/>
                  </a:ext>
                </a:extLst>
              </p:cNvPr>
              <p:cNvPicPr/>
              <p:nvPr/>
            </p:nvPicPr>
            <p:blipFill>
              <a:blip r:embed="rId5"/>
              <a:stretch>
                <a:fillRect/>
              </a:stretch>
            </p:blipFill>
            <p:spPr>
              <a:xfrm>
                <a:off x="3854684" y="2409742"/>
                <a:ext cx="3966480" cy="105840"/>
              </a:xfrm>
              <a:prstGeom prst="rect">
                <a:avLst/>
              </a:prstGeom>
            </p:spPr>
          </p:pic>
        </mc:Fallback>
      </mc:AlternateContent>
      <p:grpSp>
        <p:nvGrpSpPr>
          <p:cNvPr id="12" name="Gruppieren 11">
            <a:extLst>
              <a:ext uri="{FF2B5EF4-FFF2-40B4-BE49-F238E27FC236}">
                <a16:creationId xmlns:a16="http://schemas.microsoft.com/office/drawing/2014/main" id="{F927CB4D-FD1C-C2D1-D446-07A47023D564}"/>
              </a:ext>
            </a:extLst>
          </p:cNvPr>
          <p:cNvGrpSpPr/>
          <p:nvPr/>
        </p:nvGrpSpPr>
        <p:grpSpPr>
          <a:xfrm>
            <a:off x="1413524" y="1905742"/>
            <a:ext cx="6361560" cy="1503720"/>
            <a:chOff x="1413524" y="1905742"/>
            <a:chExt cx="6361560" cy="1503720"/>
          </a:xfrm>
        </p:grpSpPr>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07DC5BEE-A690-A6CA-4EA3-3EDA939092E7}"/>
                    </a:ext>
                  </a:extLst>
                </p14:cNvPr>
                <p14:cNvContentPartPr/>
                <p14:nvPr/>
              </p14:nvContentPartPr>
              <p14:xfrm>
                <a:off x="1485164" y="3221902"/>
                <a:ext cx="2683080" cy="88920"/>
              </p14:xfrm>
            </p:contentPart>
          </mc:Choice>
          <mc:Fallback>
            <p:pic>
              <p:nvPicPr>
                <p:cNvPr id="5" name="Freihand 4">
                  <a:extLst>
                    <a:ext uri="{FF2B5EF4-FFF2-40B4-BE49-F238E27FC236}">
                      <a16:creationId xmlns:a16="http://schemas.microsoft.com/office/drawing/2014/main" id="{07DC5BEE-A690-A6CA-4EA3-3EDA939092E7}"/>
                    </a:ext>
                  </a:extLst>
                </p:cNvPr>
                <p:cNvPicPr/>
                <p:nvPr/>
              </p:nvPicPr>
              <p:blipFill>
                <a:blip r:embed="rId7"/>
                <a:stretch>
                  <a:fillRect/>
                </a:stretch>
              </p:blipFill>
              <p:spPr>
                <a:xfrm>
                  <a:off x="1476524" y="3212902"/>
                  <a:ext cx="27007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734439AB-6D17-7768-C830-6F8367505F71}"/>
                    </a:ext>
                  </a:extLst>
                </p14:cNvPr>
                <p14:cNvContentPartPr/>
                <p14:nvPr/>
              </p14:nvContentPartPr>
              <p14:xfrm>
                <a:off x="1413524" y="2758222"/>
                <a:ext cx="2979360" cy="651240"/>
              </p14:xfrm>
            </p:contentPart>
          </mc:Choice>
          <mc:Fallback>
            <p:pic>
              <p:nvPicPr>
                <p:cNvPr id="6" name="Freihand 5">
                  <a:extLst>
                    <a:ext uri="{FF2B5EF4-FFF2-40B4-BE49-F238E27FC236}">
                      <a16:creationId xmlns:a16="http://schemas.microsoft.com/office/drawing/2014/main" id="{734439AB-6D17-7768-C830-6F8367505F71}"/>
                    </a:ext>
                  </a:extLst>
                </p:cNvPr>
                <p:cNvPicPr/>
                <p:nvPr/>
              </p:nvPicPr>
              <p:blipFill>
                <a:blip r:embed="rId9"/>
                <a:stretch>
                  <a:fillRect/>
                </a:stretch>
              </p:blipFill>
              <p:spPr>
                <a:xfrm>
                  <a:off x="1404524" y="2749222"/>
                  <a:ext cx="2997000" cy="668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69C75BB0-C384-1C79-45BB-946C3DA015CA}"/>
                    </a:ext>
                  </a:extLst>
                </p14:cNvPr>
                <p14:cNvContentPartPr/>
                <p14:nvPr/>
              </p14:nvContentPartPr>
              <p14:xfrm>
                <a:off x="7294124" y="2099062"/>
                <a:ext cx="213120" cy="51480"/>
              </p14:xfrm>
            </p:contentPart>
          </mc:Choice>
          <mc:Fallback>
            <p:pic>
              <p:nvPicPr>
                <p:cNvPr id="7" name="Freihand 6">
                  <a:extLst>
                    <a:ext uri="{FF2B5EF4-FFF2-40B4-BE49-F238E27FC236}">
                      <a16:creationId xmlns:a16="http://schemas.microsoft.com/office/drawing/2014/main" id="{69C75BB0-C384-1C79-45BB-946C3DA015CA}"/>
                    </a:ext>
                  </a:extLst>
                </p:cNvPr>
                <p:cNvPicPr/>
                <p:nvPr/>
              </p:nvPicPr>
              <p:blipFill>
                <a:blip r:embed="rId11"/>
                <a:stretch>
                  <a:fillRect/>
                </a:stretch>
              </p:blipFill>
              <p:spPr>
                <a:xfrm>
                  <a:off x="7285484" y="2090062"/>
                  <a:ext cx="2307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8C5F80FC-7BA4-5BC8-6AA9-ED9BCDE26CDB}"/>
                    </a:ext>
                  </a:extLst>
                </p14:cNvPr>
                <p14:cNvContentPartPr/>
                <p14:nvPr/>
              </p14:nvContentPartPr>
              <p14:xfrm>
                <a:off x="3530324" y="1905742"/>
                <a:ext cx="4244760" cy="680400"/>
              </p14:xfrm>
            </p:contentPart>
          </mc:Choice>
          <mc:Fallback>
            <p:pic>
              <p:nvPicPr>
                <p:cNvPr id="8" name="Freihand 7">
                  <a:extLst>
                    <a:ext uri="{FF2B5EF4-FFF2-40B4-BE49-F238E27FC236}">
                      <a16:creationId xmlns:a16="http://schemas.microsoft.com/office/drawing/2014/main" id="{8C5F80FC-7BA4-5BC8-6AA9-ED9BCDE26CDB}"/>
                    </a:ext>
                  </a:extLst>
                </p:cNvPr>
                <p:cNvPicPr/>
                <p:nvPr/>
              </p:nvPicPr>
              <p:blipFill>
                <a:blip r:embed="rId13"/>
                <a:stretch>
                  <a:fillRect/>
                </a:stretch>
              </p:blipFill>
              <p:spPr>
                <a:xfrm>
                  <a:off x="3521324" y="1897102"/>
                  <a:ext cx="4262400" cy="698040"/>
                </a:xfrm>
                <a:prstGeom prst="rect">
                  <a:avLst/>
                </a:prstGeom>
              </p:spPr>
            </p:pic>
          </mc:Fallback>
        </mc:AlternateContent>
      </p:grpSp>
    </p:spTree>
    <p:extLst>
      <p:ext uri="{BB962C8B-B14F-4D97-AF65-F5344CB8AC3E}">
        <p14:creationId xmlns:p14="http://schemas.microsoft.com/office/powerpoint/2010/main" val="69713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501446" y="405826"/>
            <a:ext cx="9144000" cy="2016224"/>
          </a:xfrm>
          <a:prstGeom prst="rect">
            <a:avLst/>
          </a:prstGeom>
          <a:noFill/>
        </p:spPr>
        <p:txBody>
          <a:bodyPr wrap="square" rtlCol="0">
            <a:noAutofit/>
          </a:bodyPr>
          <a:lstStyle/>
          <a:p>
            <a:endParaRPr lang="de-DE" sz="2400" b="1"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Definition:</a:t>
            </a:r>
          </a:p>
          <a:p>
            <a:r>
              <a:rPr lang="de-DE" sz="2400" dirty="0">
                <a:latin typeface="Times New Roman" panose="02020603050405020304" pitchFamily="18" charset="0"/>
                <a:cs typeface="Times New Roman" panose="02020603050405020304" pitchFamily="18" charset="0"/>
              </a:rPr>
              <a:t>Ein </a:t>
            </a:r>
            <a:r>
              <a:rPr lang="de-DE" sz="2400" b="1" dirty="0">
                <a:latin typeface="Times New Roman" panose="02020603050405020304" pitchFamily="18" charset="0"/>
                <a:cs typeface="Times New Roman" panose="02020603050405020304" pitchFamily="18" charset="0"/>
              </a:rPr>
              <a:t>absoluter Kostenvortei</a:t>
            </a:r>
            <a:r>
              <a:rPr lang="de-DE" sz="2400" dirty="0">
                <a:latin typeface="Times New Roman" panose="02020603050405020304" pitchFamily="18" charset="0"/>
                <a:cs typeface="Times New Roman" panose="02020603050405020304" pitchFamily="18" charset="0"/>
              </a:rPr>
              <a:t>l besteht, wenn Produzent A ein Gut </a:t>
            </a:r>
          </a:p>
          <a:p>
            <a:r>
              <a:rPr lang="de-DE" sz="2400" dirty="0">
                <a:latin typeface="Times New Roman" panose="02020603050405020304" pitchFamily="18" charset="0"/>
                <a:cs typeface="Times New Roman" panose="02020603050405020304" pitchFamily="18" charset="0"/>
              </a:rPr>
              <a:t>kostengünstiger herstellen kann, als Produzent B </a:t>
            </a:r>
          </a:p>
          <a:p>
            <a:r>
              <a:rPr lang="de-DE" sz="2400" dirty="0">
                <a:latin typeface="Times New Roman" panose="02020603050405020304" pitchFamily="18" charset="0"/>
                <a:cs typeface="Times New Roman" panose="02020603050405020304" pitchFamily="18" charset="0"/>
              </a:rPr>
              <a:t>(z. B. gemessen in Zeiteinheiten).</a:t>
            </a:r>
          </a:p>
          <a:p>
            <a:r>
              <a:rPr lang="de-DE"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501446" y="2998114"/>
            <a:ext cx="9144000" cy="1584176"/>
          </a:xfrm>
          <a:prstGeom prst="rect">
            <a:avLst/>
          </a:prstGeom>
          <a:noFill/>
        </p:spPr>
        <p:txBody>
          <a:bodyPr wrap="square" rtlCol="0">
            <a:noAutofit/>
          </a:bodyPr>
          <a:lstStyle/>
          <a:p>
            <a:r>
              <a:rPr lang="de-DE" sz="2400" b="1" dirty="0">
                <a:latin typeface="Times New Roman" panose="02020603050405020304" pitchFamily="18" charset="0"/>
                <a:cs typeface="Times New Roman" panose="02020603050405020304" pitchFamily="18" charset="0"/>
              </a:rPr>
              <a:t>Definition:</a:t>
            </a:r>
          </a:p>
          <a:p>
            <a:r>
              <a:rPr lang="de-DE" sz="2400" dirty="0">
                <a:latin typeface="Times New Roman" panose="02020603050405020304" pitchFamily="18" charset="0"/>
                <a:cs typeface="Times New Roman" panose="02020603050405020304" pitchFamily="18" charset="0"/>
              </a:rPr>
              <a:t>Als </a:t>
            </a:r>
            <a:r>
              <a:rPr lang="de-DE" sz="2400" b="1" dirty="0">
                <a:latin typeface="Times New Roman" panose="02020603050405020304" pitchFamily="18" charset="0"/>
                <a:cs typeface="Times New Roman" panose="02020603050405020304" pitchFamily="18" charset="0"/>
              </a:rPr>
              <a:t>Opportunitätskoste</a:t>
            </a:r>
            <a:r>
              <a:rPr lang="de-DE" sz="2400" dirty="0">
                <a:latin typeface="Times New Roman" panose="02020603050405020304" pitchFamily="18" charset="0"/>
                <a:cs typeface="Times New Roman" panose="02020603050405020304" pitchFamily="18" charset="0"/>
              </a:rPr>
              <a:t>n einer Handlung bezeichnet man die </a:t>
            </a:r>
          </a:p>
          <a:p>
            <a:r>
              <a:rPr lang="de-DE" sz="2400" dirty="0">
                <a:latin typeface="Times New Roman" panose="02020603050405020304" pitchFamily="18" charset="0"/>
                <a:cs typeface="Times New Roman" panose="02020603050405020304" pitchFamily="18" charset="0"/>
              </a:rPr>
              <a:t>entgangenen  Erträge bzw. den entgangenen Nutzen der besten nicht </a:t>
            </a:r>
          </a:p>
          <a:p>
            <a:r>
              <a:rPr lang="de-DE" sz="2400" dirty="0">
                <a:latin typeface="Times New Roman" panose="02020603050405020304" pitchFamily="18" charset="0"/>
                <a:cs typeface="Times New Roman" panose="02020603050405020304" pitchFamily="18" charset="0"/>
              </a:rPr>
              <a:t>realisierten Handlungsalternative.</a:t>
            </a:r>
          </a:p>
          <a:p>
            <a:r>
              <a:rPr lang="de-DE"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8FA6D1CF-33FB-4465-96AC-4F21CD9092E5}"/>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2400" b="1" dirty="0">
                <a:latin typeface="Times New Roman" panose="02020603050405020304" pitchFamily="18" charset="0"/>
                <a:cs typeface="Times New Roman" panose="02020603050405020304" pitchFamily="18" charset="0"/>
              </a:rPr>
              <a:t>Begriffe</a:t>
            </a:r>
          </a:p>
        </p:txBody>
      </p:sp>
      <p:sp>
        <p:nvSpPr>
          <p:cNvPr id="6" name="Rechteck 5">
            <a:extLst>
              <a:ext uri="{FF2B5EF4-FFF2-40B4-BE49-F238E27FC236}">
                <a16:creationId xmlns:a16="http://schemas.microsoft.com/office/drawing/2014/main" id="{1E357A0B-2137-4AB9-932C-CBEA0F7DB64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4DD609E6-BC27-C780-A752-E1F1D7522DF5}"/>
                  </a:ext>
                </a:extLst>
              </p14:cNvPr>
              <p14:cNvContentPartPr/>
              <p14:nvPr/>
            </p14:nvContentPartPr>
            <p14:xfrm>
              <a:off x="554924" y="1918342"/>
              <a:ext cx="3093480" cy="88560"/>
            </p14:xfrm>
          </p:contentPart>
        </mc:Choice>
        <mc:Fallback>
          <p:pic>
            <p:nvPicPr>
              <p:cNvPr id="2" name="Freihand 1">
                <a:extLst>
                  <a:ext uri="{FF2B5EF4-FFF2-40B4-BE49-F238E27FC236}">
                    <a16:creationId xmlns:a16="http://schemas.microsoft.com/office/drawing/2014/main" id="{4DD609E6-BC27-C780-A752-E1F1D7522DF5}"/>
                  </a:ext>
                </a:extLst>
              </p:cNvPr>
              <p:cNvPicPr/>
              <p:nvPr/>
            </p:nvPicPr>
            <p:blipFill>
              <a:blip r:embed="rId3"/>
              <a:stretch>
                <a:fillRect/>
              </a:stretch>
            </p:blipFill>
            <p:spPr>
              <a:xfrm>
                <a:off x="546284" y="1909342"/>
                <a:ext cx="31111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C2987C50-7E1A-16AB-B66C-DF65100FA1E2}"/>
                  </a:ext>
                </a:extLst>
              </p14:cNvPr>
              <p14:cNvContentPartPr/>
              <p14:nvPr/>
            </p14:nvContentPartPr>
            <p14:xfrm>
              <a:off x="1299044" y="2404342"/>
              <a:ext cx="3495960" cy="145080"/>
            </p14:xfrm>
          </p:contentPart>
        </mc:Choice>
        <mc:Fallback>
          <p:pic>
            <p:nvPicPr>
              <p:cNvPr id="3" name="Freihand 2">
                <a:extLst>
                  <a:ext uri="{FF2B5EF4-FFF2-40B4-BE49-F238E27FC236}">
                    <a16:creationId xmlns:a16="http://schemas.microsoft.com/office/drawing/2014/main" id="{C2987C50-7E1A-16AB-B66C-DF65100FA1E2}"/>
                  </a:ext>
                </a:extLst>
              </p:cNvPr>
              <p:cNvPicPr/>
              <p:nvPr/>
            </p:nvPicPr>
            <p:blipFill>
              <a:blip r:embed="rId5"/>
              <a:stretch>
                <a:fillRect/>
              </a:stretch>
            </p:blipFill>
            <p:spPr>
              <a:xfrm>
                <a:off x="1290404" y="2395702"/>
                <a:ext cx="35136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C2D24E80-C478-5B30-8FD3-53DB30D7A8B6}"/>
                  </a:ext>
                </a:extLst>
              </p14:cNvPr>
              <p14:cNvContentPartPr/>
              <p14:nvPr/>
            </p14:nvContentPartPr>
            <p14:xfrm>
              <a:off x="520004" y="3819862"/>
              <a:ext cx="3696480" cy="53280"/>
            </p14:xfrm>
          </p:contentPart>
        </mc:Choice>
        <mc:Fallback>
          <p:pic>
            <p:nvPicPr>
              <p:cNvPr id="5" name="Freihand 4">
                <a:extLst>
                  <a:ext uri="{FF2B5EF4-FFF2-40B4-BE49-F238E27FC236}">
                    <a16:creationId xmlns:a16="http://schemas.microsoft.com/office/drawing/2014/main" id="{C2D24E80-C478-5B30-8FD3-53DB30D7A8B6}"/>
                  </a:ext>
                </a:extLst>
              </p:cNvPr>
              <p:cNvPicPr/>
              <p:nvPr/>
            </p:nvPicPr>
            <p:blipFill>
              <a:blip r:embed="rId7"/>
              <a:stretch>
                <a:fillRect/>
              </a:stretch>
            </p:blipFill>
            <p:spPr>
              <a:xfrm>
                <a:off x="511004" y="3811222"/>
                <a:ext cx="3714120" cy="70920"/>
              </a:xfrm>
              <a:prstGeom prst="rect">
                <a:avLst/>
              </a:prstGeom>
            </p:spPr>
          </p:pic>
        </mc:Fallback>
      </mc:AlternateContent>
    </p:spTree>
    <p:extLst>
      <p:ext uri="{BB962C8B-B14F-4D97-AF65-F5344CB8AC3E}">
        <p14:creationId xmlns:p14="http://schemas.microsoft.com/office/powerpoint/2010/main" val="178728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95498" y="683349"/>
            <a:ext cx="9036497" cy="1132128"/>
          </a:xfrm>
          <a:prstGeom prst="rect">
            <a:avLst/>
          </a:prstGeom>
          <a:noFill/>
        </p:spPr>
        <p:txBody>
          <a:bodyPr wrap="square" rtlCol="0">
            <a:noAutofit/>
          </a:bodyPr>
          <a:lstStyle/>
          <a:p>
            <a:r>
              <a:rPr lang="de-DE" sz="2200" b="1" dirty="0">
                <a:latin typeface="Times New Roman" panose="02020603050405020304" pitchFamily="18" charset="0"/>
                <a:cs typeface="Times New Roman" panose="02020603050405020304" pitchFamily="18" charset="0"/>
              </a:rPr>
              <a:t>Beispiel:</a:t>
            </a:r>
          </a:p>
          <a:p>
            <a:r>
              <a:rPr lang="de-DE" sz="2200" dirty="0">
                <a:latin typeface="Times New Roman" panose="02020603050405020304" pitchFamily="18" charset="0"/>
                <a:cs typeface="Times New Roman" panose="02020603050405020304" pitchFamily="18" charset="0"/>
              </a:rPr>
              <a:t>Sie stehen am 17.07.2014 vor der entscheidenden Klausur Ihres Studiums und haben am Sonntag vorher drei  alternative Handlungsmöglichkeiten</a:t>
            </a:r>
          </a:p>
          <a:p>
            <a:endParaRPr lang="de-DE" sz="2200"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295498" y="2018757"/>
            <a:ext cx="9036497" cy="732825"/>
          </a:xfrm>
          <a:prstGeom prst="rect">
            <a:avLst/>
          </a:prstGeom>
          <a:noFill/>
        </p:spPr>
        <p:txBody>
          <a:bodyPr wrap="square" rtlCol="0">
            <a:noAutofit/>
          </a:bodyPr>
          <a:lstStyle/>
          <a:p>
            <a:pPr marL="457200" indent="-457200">
              <a:buFont typeface="+mj-lt"/>
              <a:buAutoNum type="arabicPeriod"/>
            </a:pPr>
            <a:r>
              <a:rPr lang="de-DE" sz="2200" dirty="0">
                <a:latin typeface="Times New Roman" panose="02020603050405020304" pitchFamily="18" charset="0"/>
                <a:cs typeface="Times New Roman" panose="02020603050405020304" pitchFamily="18" charset="0"/>
              </a:rPr>
              <a:t>Sie schauen das WM-Finale Deutschland-Argentinien, trinken dabei ein paar Bier und lernen nicht </a:t>
            </a:r>
          </a:p>
          <a:p>
            <a:endParaRPr lang="de-DE" sz="2200" dirty="0">
              <a:latin typeface="Times New Roman" panose="02020603050405020304" pitchFamily="18" charset="0"/>
              <a:cs typeface="Times New Roman" panose="02020603050405020304" pitchFamily="18" charset="0"/>
            </a:endParaRPr>
          </a:p>
        </p:txBody>
      </p:sp>
      <p:sp>
        <p:nvSpPr>
          <p:cNvPr id="9" name="Textfeld 8"/>
          <p:cNvSpPr txBox="1"/>
          <p:nvPr/>
        </p:nvSpPr>
        <p:spPr>
          <a:xfrm>
            <a:off x="295498" y="2955659"/>
            <a:ext cx="9036497" cy="1092067"/>
          </a:xfrm>
          <a:prstGeom prst="rect">
            <a:avLst/>
          </a:prstGeom>
          <a:noFill/>
        </p:spPr>
        <p:txBody>
          <a:bodyPr wrap="square" rtlCol="0">
            <a:noAutofit/>
          </a:bodyPr>
          <a:lstStyle/>
          <a:p>
            <a:pPr marL="457200" indent="-457200">
              <a:buFont typeface="+mj-lt"/>
              <a:buAutoNum type="arabicPeriod" startAt="2"/>
            </a:pPr>
            <a:r>
              <a:rPr lang="de-DE" sz="2200" dirty="0">
                <a:latin typeface="Times New Roman" panose="02020603050405020304" pitchFamily="18" charset="0"/>
                <a:cs typeface="Times New Roman" panose="02020603050405020304" pitchFamily="18" charset="0"/>
              </a:rPr>
              <a:t>Sie gehen ihrem </a:t>
            </a:r>
            <a:r>
              <a:rPr lang="de-DE" sz="2200" dirty="0" err="1">
                <a:latin typeface="Times New Roman" panose="02020603050405020304" pitchFamily="18" charset="0"/>
                <a:cs typeface="Times New Roman" panose="02020603050405020304" pitchFamily="18" charset="0"/>
              </a:rPr>
              <a:t>Kellnerjob</a:t>
            </a:r>
            <a:r>
              <a:rPr lang="de-DE" sz="2200" dirty="0">
                <a:latin typeface="Times New Roman" panose="02020603050405020304" pitchFamily="18" charset="0"/>
                <a:cs typeface="Times New Roman" panose="02020603050405020304" pitchFamily="18" charset="0"/>
              </a:rPr>
              <a:t> im Kulturrestaurant nach, in dem definitiv kein </a:t>
            </a:r>
            <a:r>
              <a:rPr lang="de-DE" sz="2200" dirty="0" err="1">
                <a:latin typeface="Times New Roman" panose="02020603050405020304" pitchFamily="18" charset="0"/>
                <a:cs typeface="Times New Roman" panose="02020603050405020304" pitchFamily="18" charset="0"/>
              </a:rPr>
              <a:t>Fussball</a:t>
            </a:r>
            <a:r>
              <a:rPr lang="de-DE" sz="2200" dirty="0">
                <a:latin typeface="Times New Roman" panose="02020603050405020304" pitchFamily="18" charset="0"/>
                <a:cs typeface="Times New Roman" panose="02020603050405020304" pitchFamily="18" charset="0"/>
              </a:rPr>
              <a:t> gezeigt wird und erhalten dafür voraussichtlich 150 Euro Trinkgeld und lernen nicht</a:t>
            </a:r>
          </a:p>
          <a:p>
            <a:endParaRPr lang="de-DE" sz="2200" dirty="0">
              <a:latin typeface="Times New Roman" panose="02020603050405020304" pitchFamily="18" charset="0"/>
              <a:cs typeface="Times New Roman" panose="02020603050405020304" pitchFamily="18" charset="0"/>
            </a:endParaRPr>
          </a:p>
        </p:txBody>
      </p:sp>
      <p:sp>
        <p:nvSpPr>
          <p:cNvPr id="10" name="Textfeld 9"/>
          <p:cNvSpPr txBox="1"/>
          <p:nvPr/>
        </p:nvSpPr>
        <p:spPr>
          <a:xfrm>
            <a:off x="295498" y="4267291"/>
            <a:ext cx="7899689" cy="1076579"/>
          </a:xfrm>
          <a:prstGeom prst="rect">
            <a:avLst/>
          </a:prstGeom>
          <a:noFill/>
        </p:spPr>
        <p:txBody>
          <a:bodyPr wrap="square" rtlCol="0">
            <a:noAutofit/>
          </a:bodyPr>
          <a:lstStyle/>
          <a:p>
            <a:pPr marL="457200" indent="-457200">
              <a:buFont typeface="+mj-lt"/>
              <a:buAutoNum type="arabicPeriod" startAt="3"/>
            </a:pPr>
            <a:r>
              <a:rPr lang="de-DE" sz="2200" dirty="0">
                <a:latin typeface="Times New Roman" panose="02020603050405020304" pitchFamily="18" charset="0"/>
                <a:cs typeface="Times New Roman" panose="02020603050405020304" pitchFamily="18" charset="0"/>
              </a:rPr>
              <a:t>Sie schließen ihren Fernseher im Keller ein, werfen den Schlüssel weg und lernen den ganzen Abend</a:t>
            </a:r>
          </a:p>
          <a:p>
            <a:endParaRPr lang="de-DE" sz="22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EBDC51A3-DC92-4D81-887F-A838D96BF095}"/>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2400" b="1" dirty="0">
                <a:latin typeface="Times New Roman" panose="02020603050405020304" pitchFamily="18" charset="0"/>
                <a:cs typeface="Times New Roman" panose="02020603050405020304" pitchFamily="18" charset="0"/>
              </a:rPr>
              <a:t>Beispiel Opportunitätskosten</a:t>
            </a:r>
          </a:p>
        </p:txBody>
      </p:sp>
      <p:sp>
        <p:nvSpPr>
          <p:cNvPr id="13" name="Rechteck 12">
            <a:extLst>
              <a:ext uri="{FF2B5EF4-FFF2-40B4-BE49-F238E27FC236}">
                <a16:creationId xmlns:a16="http://schemas.microsoft.com/office/drawing/2014/main" id="{8A0FC927-0017-4DC6-8F56-B4769240D86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1" name="Freihand 20">
                <a:extLst>
                  <a:ext uri="{FF2B5EF4-FFF2-40B4-BE49-F238E27FC236}">
                    <a16:creationId xmlns:a16="http://schemas.microsoft.com/office/drawing/2014/main" id="{39375ECC-BF64-109A-821E-36E0D37F7119}"/>
                  </a:ext>
                </a:extLst>
              </p14:cNvPr>
              <p14:cNvContentPartPr/>
              <p14:nvPr/>
            </p14:nvContentPartPr>
            <p14:xfrm>
              <a:off x="10754084" y="454222"/>
              <a:ext cx="780480" cy="2157840"/>
            </p14:xfrm>
          </p:contentPart>
        </mc:Choice>
        <mc:Fallback>
          <p:pic>
            <p:nvPicPr>
              <p:cNvPr id="21" name="Freihand 20">
                <a:extLst>
                  <a:ext uri="{FF2B5EF4-FFF2-40B4-BE49-F238E27FC236}">
                    <a16:creationId xmlns:a16="http://schemas.microsoft.com/office/drawing/2014/main" id="{39375ECC-BF64-109A-821E-36E0D37F7119}"/>
                  </a:ext>
                </a:extLst>
              </p:cNvPr>
              <p:cNvPicPr/>
              <p:nvPr/>
            </p:nvPicPr>
            <p:blipFill>
              <a:blip r:embed="rId3"/>
              <a:stretch>
                <a:fillRect/>
              </a:stretch>
            </p:blipFill>
            <p:spPr>
              <a:xfrm>
                <a:off x="10745444" y="445222"/>
                <a:ext cx="798120" cy="21754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4" name="Freihand 33">
                <a:extLst>
                  <a:ext uri="{FF2B5EF4-FFF2-40B4-BE49-F238E27FC236}">
                    <a16:creationId xmlns:a16="http://schemas.microsoft.com/office/drawing/2014/main" id="{92193BC2-7558-5A33-E43E-03EF429A2A35}"/>
                  </a:ext>
                </a:extLst>
              </p14:cNvPr>
              <p14:cNvContentPartPr/>
              <p14:nvPr/>
            </p14:nvContentPartPr>
            <p14:xfrm>
              <a:off x="9671564" y="539182"/>
              <a:ext cx="749160" cy="2172600"/>
            </p14:xfrm>
          </p:contentPart>
        </mc:Choice>
        <mc:Fallback>
          <p:pic>
            <p:nvPicPr>
              <p:cNvPr id="34" name="Freihand 33">
                <a:extLst>
                  <a:ext uri="{FF2B5EF4-FFF2-40B4-BE49-F238E27FC236}">
                    <a16:creationId xmlns:a16="http://schemas.microsoft.com/office/drawing/2014/main" id="{92193BC2-7558-5A33-E43E-03EF429A2A35}"/>
                  </a:ext>
                </a:extLst>
              </p:cNvPr>
              <p:cNvPicPr/>
              <p:nvPr/>
            </p:nvPicPr>
            <p:blipFill>
              <a:blip r:embed="rId5"/>
              <a:stretch>
                <a:fillRect/>
              </a:stretch>
            </p:blipFill>
            <p:spPr>
              <a:xfrm>
                <a:off x="9662564" y="530542"/>
                <a:ext cx="766800" cy="2190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6" name="Freihand 35">
                <a:extLst>
                  <a:ext uri="{FF2B5EF4-FFF2-40B4-BE49-F238E27FC236}">
                    <a16:creationId xmlns:a16="http://schemas.microsoft.com/office/drawing/2014/main" id="{62A902EE-A7FE-36E5-10DC-E2BD333FF579}"/>
                  </a:ext>
                </a:extLst>
              </p14:cNvPr>
              <p14:cNvContentPartPr/>
              <p14:nvPr/>
            </p14:nvContentPartPr>
            <p14:xfrm>
              <a:off x="309044" y="2751382"/>
              <a:ext cx="8786160" cy="1426320"/>
            </p14:xfrm>
          </p:contentPart>
        </mc:Choice>
        <mc:Fallback>
          <p:pic>
            <p:nvPicPr>
              <p:cNvPr id="36" name="Freihand 35">
                <a:extLst>
                  <a:ext uri="{FF2B5EF4-FFF2-40B4-BE49-F238E27FC236}">
                    <a16:creationId xmlns:a16="http://schemas.microsoft.com/office/drawing/2014/main" id="{62A902EE-A7FE-36E5-10DC-E2BD333FF579}"/>
                  </a:ext>
                </a:extLst>
              </p:cNvPr>
              <p:cNvPicPr/>
              <p:nvPr/>
            </p:nvPicPr>
            <p:blipFill>
              <a:blip r:embed="rId7"/>
              <a:stretch>
                <a:fillRect/>
              </a:stretch>
            </p:blipFill>
            <p:spPr>
              <a:xfrm>
                <a:off x="300404" y="2742382"/>
                <a:ext cx="8803800" cy="1443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7" name="Freihand 36">
                <a:extLst>
                  <a:ext uri="{FF2B5EF4-FFF2-40B4-BE49-F238E27FC236}">
                    <a16:creationId xmlns:a16="http://schemas.microsoft.com/office/drawing/2014/main" id="{A130943C-DBA5-414C-D5D9-B1ACAF8E893D}"/>
                  </a:ext>
                </a:extLst>
              </p14:cNvPr>
              <p14:cNvContentPartPr/>
              <p14:nvPr/>
            </p14:nvContentPartPr>
            <p14:xfrm>
              <a:off x="-115396" y="4237822"/>
              <a:ext cx="7524000" cy="1029960"/>
            </p14:xfrm>
          </p:contentPart>
        </mc:Choice>
        <mc:Fallback>
          <p:pic>
            <p:nvPicPr>
              <p:cNvPr id="37" name="Freihand 36">
                <a:extLst>
                  <a:ext uri="{FF2B5EF4-FFF2-40B4-BE49-F238E27FC236}">
                    <a16:creationId xmlns:a16="http://schemas.microsoft.com/office/drawing/2014/main" id="{A130943C-DBA5-414C-D5D9-B1ACAF8E893D}"/>
                  </a:ext>
                </a:extLst>
              </p:cNvPr>
              <p:cNvPicPr/>
              <p:nvPr/>
            </p:nvPicPr>
            <p:blipFill>
              <a:blip r:embed="rId9"/>
              <a:stretch>
                <a:fillRect/>
              </a:stretch>
            </p:blipFill>
            <p:spPr>
              <a:xfrm>
                <a:off x="-124036" y="4228822"/>
                <a:ext cx="7541640" cy="1047600"/>
              </a:xfrm>
              <a:prstGeom prst="rect">
                <a:avLst/>
              </a:prstGeom>
            </p:spPr>
          </p:pic>
        </mc:Fallback>
      </mc:AlternateContent>
      <p:grpSp>
        <p:nvGrpSpPr>
          <p:cNvPr id="125" name="Gruppieren 124">
            <a:extLst>
              <a:ext uri="{FF2B5EF4-FFF2-40B4-BE49-F238E27FC236}">
                <a16:creationId xmlns:a16="http://schemas.microsoft.com/office/drawing/2014/main" id="{D74362E1-88A9-F684-6593-EC4EF48564ED}"/>
              </a:ext>
            </a:extLst>
          </p:cNvPr>
          <p:cNvGrpSpPr/>
          <p:nvPr/>
        </p:nvGrpSpPr>
        <p:grpSpPr>
          <a:xfrm>
            <a:off x="1988444" y="249022"/>
            <a:ext cx="10010520" cy="6349680"/>
            <a:chOff x="1988444" y="249022"/>
            <a:chExt cx="10010520" cy="6349680"/>
          </a:xfrm>
        </p:grpSpPr>
        <mc:AlternateContent xmlns:mc="http://schemas.openxmlformats.org/markup-compatibility/2006">
          <mc:Choice xmlns:p14="http://schemas.microsoft.com/office/powerpoint/2010/main" Requires="p14">
            <p:contentPart p14:bwMode="auto" r:id="rId10">
              <p14:nvContentPartPr>
                <p14:cNvPr id="14" name="Freihand 13">
                  <a:extLst>
                    <a:ext uri="{FF2B5EF4-FFF2-40B4-BE49-F238E27FC236}">
                      <a16:creationId xmlns:a16="http://schemas.microsoft.com/office/drawing/2014/main" id="{32753C5B-95C6-9174-E28D-8EE5764EEE88}"/>
                    </a:ext>
                  </a:extLst>
                </p14:cNvPr>
                <p14:cNvContentPartPr/>
                <p14:nvPr/>
              </p14:nvContentPartPr>
              <p14:xfrm>
                <a:off x="11035244" y="733582"/>
                <a:ext cx="14400" cy="135000"/>
              </p14:xfrm>
            </p:contentPart>
          </mc:Choice>
          <mc:Fallback>
            <p:pic>
              <p:nvPicPr>
                <p:cNvPr id="14" name="Freihand 13">
                  <a:extLst>
                    <a:ext uri="{FF2B5EF4-FFF2-40B4-BE49-F238E27FC236}">
                      <a16:creationId xmlns:a16="http://schemas.microsoft.com/office/drawing/2014/main" id="{32753C5B-95C6-9174-E28D-8EE5764EEE88}"/>
                    </a:ext>
                  </a:extLst>
                </p:cNvPr>
                <p:cNvPicPr/>
                <p:nvPr/>
              </p:nvPicPr>
              <p:blipFill>
                <a:blip r:embed="rId11"/>
                <a:stretch>
                  <a:fillRect/>
                </a:stretch>
              </p:blipFill>
              <p:spPr>
                <a:xfrm>
                  <a:off x="11026244" y="724942"/>
                  <a:ext cx="320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5" name="Freihand 14">
                  <a:extLst>
                    <a:ext uri="{FF2B5EF4-FFF2-40B4-BE49-F238E27FC236}">
                      <a16:creationId xmlns:a16="http://schemas.microsoft.com/office/drawing/2014/main" id="{7F783467-BFE2-93A9-58A3-70A1003BE9A7}"/>
                    </a:ext>
                  </a:extLst>
                </p14:cNvPr>
                <p14:cNvContentPartPr/>
                <p14:nvPr/>
              </p14:nvContentPartPr>
              <p14:xfrm>
                <a:off x="10943804" y="634942"/>
                <a:ext cx="290880" cy="314280"/>
              </p14:xfrm>
            </p:contentPart>
          </mc:Choice>
          <mc:Fallback>
            <p:pic>
              <p:nvPicPr>
                <p:cNvPr id="15" name="Freihand 14">
                  <a:extLst>
                    <a:ext uri="{FF2B5EF4-FFF2-40B4-BE49-F238E27FC236}">
                      <a16:creationId xmlns:a16="http://schemas.microsoft.com/office/drawing/2014/main" id="{7F783467-BFE2-93A9-58A3-70A1003BE9A7}"/>
                    </a:ext>
                  </a:extLst>
                </p:cNvPr>
                <p:cNvPicPr/>
                <p:nvPr/>
              </p:nvPicPr>
              <p:blipFill>
                <a:blip r:embed="rId13"/>
                <a:stretch>
                  <a:fillRect/>
                </a:stretch>
              </p:blipFill>
              <p:spPr>
                <a:xfrm>
                  <a:off x="10935164" y="625942"/>
                  <a:ext cx="30852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8" name="Freihand 17">
                  <a:extLst>
                    <a:ext uri="{FF2B5EF4-FFF2-40B4-BE49-F238E27FC236}">
                      <a16:creationId xmlns:a16="http://schemas.microsoft.com/office/drawing/2014/main" id="{D673AE53-63D9-43AE-FB48-366293F8CDAD}"/>
                    </a:ext>
                  </a:extLst>
                </p14:cNvPr>
                <p14:cNvContentPartPr/>
                <p14:nvPr/>
              </p14:nvContentPartPr>
              <p14:xfrm>
                <a:off x="10992764" y="1179622"/>
                <a:ext cx="172080" cy="213120"/>
              </p14:xfrm>
            </p:contentPart>
          </mc:Choice>
          <mc:Fallback>
            <p:pic>
              <p:nvPicPr>
                <p:cNvPr id="18" name="Freihand 17">
                  <a:extLst>
                    <a:ext uri="{FF2B5EF4-FFF2-40B4-BE49-F238E27FC236}">
                      <a16:creationId xmlns:a16="http://schemas.microsoft.com/office/drawing/2014/main" id="{D673AE53-63D9-43AE-FB48-366293F8CDAD}"/>
                    </a:ext>
                  </a:extLst>
                </p:cNvPr>
                <p:cNvPicPr/>
                <p:nvPr/>
              </p:nvPicPr>
              <p:blipFill>
                <a:blip r:embed="rId15"/>
                <a:stretch>
                  <a:fillRect/>
                </a:stretch>
              </p:blipFill>
              <p:spPr>
                <a:xfrm>
                  <a:off x="10983764" y="1170622"/>
                  <a:ext cx="18972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9" name="Freihand 18">
                  <a:extLst>
                    <a:ext uri="{FF2B5EF4-FFF2-40B4-BE49-F238E27FC236}">
                      <a16:creationId xmlns:a16="http://schemas.microsoft.com/office/drawing/2014/main" id="{76E3E9F5-05A0-7A57-EA6D-776A691AE83C}"/>
                    </a:ext>
                  </a:extLst>
                </p14:cNvPr>
                <p14:cNvContentPartPr/>
                <p14:nvPr/>
              </p14:nvContentPartPr>
              <p14:xfrm>
                <a:off x="10974764" y="1572742"/>
                <a:ext cx="228240" cy="175320"/>
              </p14:xfrm>
            </p:contentPart>
          </mc:Choice>
          <mc:Fallback>
            <p:pic>
              <p:nvPicPr>
                <p:cNvPr id="19" name="Freihand 18">
                  <a:extLst>
                    <a:ext uri="{FF2B5EF4-FFF2-40B4-BE49-F238E27FC236}">
                      <a16:creationId xmlns:a16="http://schemas.microsoft.com/office/drawing/2014/main" id="{76E3E9F5-05A0-7A57-EA6D-776A691AE83C}"/>
                    </a:ext>
                  </a:extLst>
                </p:cNvPr>
                <p:cNvPicPr/>
                <p:nvPr/>
              </p:nvPicPr>
              <p:blipFill>
                <a:blip r:embed="rId17"/>
                <a:stretch>
                  <a:fillRect/>
                </a:stretch>
              </p:blipFill>
              <p:spPr>
                <a:xfrm>
                  <a:off x="10966124" y="1564102"/>
                  <a:ext cx="2458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0" name="Freihand 19">
                  <a:extLst>
                    <a:ext uri="{FF2B5EF4-FFF2-40B4-BE49-F238E27FC236}">
                      <a16:creationId xmlns:a16="http://schemas.microsoft.com/office/drawing/2014/main" id="{698B8C55-3141-8751-3636-DAFC41B3A8EC}"/>
                    </a:ext>
                  </a:extLst>
                </p14:cNvPr>
                <p14:cNvContentPartPr/>
                <p14:nvPr/>
              </p14:nvContentPartPr>
              <p14:xfrm>
                <a:off x="10949564" y="2042542"/>
                <a:ext cx="203760" cy="273240"/>
              </p14:xfrm>
            </p:contentPart>
          </mc:Choice>
          <mc:Fallback>
            <p:pic>
              <p:nvPicPr>
                <p:cNvPr id="20" name="Freihand 19">
                  <a:extLst>
                    <a:ext uri="{FF2B5EF4-FFF2-40B4-BE49-F238E27FC236}">
                      <a16:creationId xmlns:a16="http://schemas.microsoft.com/office/drawing/2014/main" id="{698B8C55-3141-8751-3636-DAFC41B3A8EC}"/>
                    </a:ext>
                  </a:extLst>
                </p:cNvPr>
                <p:cNvPicPr/>
                <p:nvPr/>
              </p:nvPicPr>
              <p:blipFill>
                <a:blip r:embed="rId19"/>
                <a:stretch>
                  <a:fillRect/>
                </a:stretch>
              </p:blipFill>
              <p:spPr>
                <a:xfrm>
                  <a:off x="10940564" y="2033542"/>
                  <a:ext cx="22140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3" name="Freihand 22">
                  <a:extLst>
                    <a:ext uri="{FF2B5EF4-FFF2-40B4-BE49-F238E27FC236}">
                      <a16:creationId xmlns:a16="http://schemas.microsoft.com/office/drawing/2014/main" id="{B9B08A3F-3BDB-CA23-CB89-429C31C5EC00}"/>
                    </a:ext>
                  </a:extLst>
                </p14:cNvPr>
                <p14:cNvContentPartPr/>
                <p14:nvPr/>
              </p14:nvContentPartPr>
              <p14:xfrm>
                <a:off x="10711244" y="2793502"/>
                <a:ext cx="161280" cy="220680"/>
              </p14:xfrm>
            </p:contentPart>
          </mc:Choice>
          <mc:Fallback>
            <p:pic>
              <p:nvPicPr>
                <p:cNvPr id="23" name="Freihand 22">
                  <a:extLst>
                    <a:ext uri="{FF2B5EF4-FFF2-40B4-BE49-F238E27FC236}">
                      <a16:creationId xmlns:a16="http://schemas.microsoft.com/office/drawing/2014/main" id="{B9B08A3F-3BDB-CA23-CB89-429C31C5EC00}"/>
                    </a:ext>
                  </a:extLst>
                </p:cNvPr>
                <p:cNvPicPr/>
                <p:nvPr/>
              </p:nvPicPr>
              <p:blipFill>
                <a:blip r:embed="rId21"/>
                <a:stretch>
                  <a:fillRect/>
                </a:stretch>
              </p:blipFill>
              <p:spPr>
                <a:xfrm>
                  <a:off x="10702244" y="2784502"/>
                  <a:ext cx="17892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4" name="Freihand 23">
                  <a:extLst>
                    <a:ext uri="{FF2B5EF4-FFF2-40B4-BE49-F238E27FC236}">
                      <a16:creationId xmlns:a16="http://schemas.microsoft.com/office/drawing/2014/main" id="{1FE0F2F1-8FCD-D1B9-F844-EF07002825D3}"/>
                    </a:ext>
                  </a:extLst>
                </p14:cNvPr>
                <p14:cNvContentPartPr/>
                <p14:nvPr/>
              </p14:nvContentPartPr>
              <p14:xfrm>
                <a:off x="10975124" y="2786302"/>
                <a:ext cx="159480" cy="213840"/>
              </p14:xfrm>
            </p:contentPart>
          </mc:Choice>
          <mc:Fallback>
            <p:pic>
              <p:nvPicPr>
                <p:cNvPr id="24" name="Freihand 23">
                  <a:extLst>
                    <a:ext uri="{FF2B5EF4-FFF2-40B4-BE49-F238E27FC236}">
                      <a16:creationId xmlns:a16="http://schemas.microsoft.com/office/drawing/2014/main" id="{1FE0F2F1-8FCD-D1B9-F844-EF07002825D3}"/>
                    </a:ext>
                  </a:extLst>
                </p:cNvPr>
                <p:cNvPicPr/>
                <p:nvPr/>
              </p:nvPicPr>
              <p:blipFill>
                <a:blip r:embed="rId23"/>
                <a:stretch>
                  <a:fillRect/>
                </a:stretch>
              </p:blipFill>
              <p:spPr>
                <a:xfrm>
                  <a:off x="10966484" y="2777302"/>
                  <a:ext cx="17712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5" name="Freihand 24">
                  <a:extLst>
                    <a:ext uri="{FF2B5EF4-FFF2-40B4-BE49-F238E27FC236}">
                      <a16:creationId xmlns:a16="http://schemas.microsoft.com/office/drawing/2014/main" id="{97D22AD6-3736-D601-A304-48763554694B}"/>
                    </a:ext>
                  </a:extLst>
                </p14:cNvPr>
                <p14:cNvContentPartPr/>
                <p14:nvPr/>
              </p14:nvContentPartPr>
              <p14:xfrm>
                <a:off x="11065124" y="2746342"/>
                <a:ext cx="132480" cy="13680"/>
              </p14:xfrm>
            </p:contentPart>
          </mc:Choice>
          <mc:Fallback>
            <p:pic>
              <p:nvPicPr>
                <p:cNvPr id="25" name="Freihand 24">
                  <a:extLst>
                    <a:ext uri="{FF2B5EF4-FFF2-40B4-BE49-F238E27FC236}">
                      <a16:creationId xmlns:a16="http://schemas.microsoft.com/office/drawing/2014/main" id="{97D22AD6-3736-D601-A304-48763554694B}"/>
                    </a:ext>
                  </a:extLst>
                </p:cNvPr>
                <p:cNvPicPr/>
                <p:nvPr/>
              </p:nvPicPr>
              <p:blipFill>
                <a:blip r:embed="rId25"/>
                <a:stretch>
                  <a:fillRect/>
                </a:stretch>
              </p:blipFill>
              <p:spPr>
                <a:xfrm>
                  <a:off x="11056124" y="2737702"/>
                  <a:ext cx="1501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6" name="Freihand 25">
                  <a:extLst>
                    <a:ext uri="{FF2B5EF4-FFF2-40B4-BE49-F238E27FC236}">
                      <a16:creationId xmlns:a16="http://schemas.microsoft.com/office/drawing/2014/main" id="{1EB2334A-507D-279E-3513-2966AE5D2CD7}"/>
                    </a:ext>
                  </a:extLst>
                </p14:cNvPr>
                <p14:cNvContentPartPr/>
                <p14:nvPr/>
              </p14:nvContentPartPr>
              <p14:xfrm>
                <a:off x="11189684" y="2757502"/>
                <a:ext cx="200880" cy="194400"/>
              </p14:xfrm>
            </p:contentPart>
          </mc:Choice>
          <mc:Fallback>
            <p:pic>
              <p:nvPicPr>
                <p:cNvPr id="26" name="Freihand 25">
                  <a:extLst>
                    <a:ext uri="{FF2B5EF4-FFF2-40B4-BE49-F238E27FC236}">
                      <a16:creationId xmlns:a16="http://schemas.microsoft.com/office/drawing/2014/main" id="{1EB2334A-507D-279E-3513-2966AE5D2CD7}"/>
                    </a:ext>
                  </a:extLst>
                </p:cNvPr>
                <p:cNvPicPr/>
                <p:nvPr/>
              </p:nvPicPr>
              <p:blipFill>
                <a:blip r:embed="rId27"/>
                <a:stretch>
                  <a:fillRect/>
                </a:stretch>
              </p:blipFill>
              <p:spPr>
                <a:xfrm>
                  <a:off x="11181044" y="2748502"/>
                  <a:ext cx="2185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7" name="Freihand 26">
                  <a:extLst>
                    <a:ext uri="{FF2B5EF4-FFF2-40B4-BE49-F238E27FC236}">
                      <a16:creationId xmlns:a16="http://schemas.microsoft.com/office/drawing/2014/main" id="{F32FB832-048C-3A4F-E9CF-F3F658263CA0}"/>
                    </a:ext>
                  </a:extLst>
                </p14:cNvPr>
                <p14:cNvContentPartPr/>
                <p14:nvPr/>
              </p14:nvContentPartPr>
              <p14:xfrm>
                <a:off x="11416124" y="2721862"/>
                <a:ext cx="256680" cy="198000"/>
              </p14:xfrm>
            </p:contentPart>
          </mc:Choice>
          <mc:Fallback>
            <p:pic>
              <p:nvPicPr>
                <p:cNvPr id="27" name="Freihand 26">
                  <a:extLst>
                    <a:ext uri="{FF2B5EF4-FFF2-40B4-BE49-F238E27FC236}">
                      <a16:creationId xmlns:a16="http://schemas.microsoft.com/office/drawing/2014/main" id="{F32FB832-048C-3A4F-E9CF-F3F658263CA0}"/>
                    </a:ext>
                  </a:extLst>
                </p:cNvPr>
                <p:cNvPicPr/>
                <p:nvPr/>
              </p:nvPicPr>
              <p:blipFill>
                <a:blip r:embed="rId29"/>
                <a:stretch>
                  <a:fillRect/>
                </a:stretch>
              </p:blipFill>
              <p:spPr>
                <a:xfrm>
                  <a:off x="11407124" y="2713222"/>
                  <a:ext cx="27432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9" name="Freihand 28">
                  <a:extLst>
                    <a:ext uri="{FF2B5EF4-FFF2-40B4-BE49-F238E27FC236}">
                      <a16:creationId xmlns:a16="http://schemas.microsoft.com/office/drawing/2014/main" id="{B59FF575-2C62-88DE-0C19-01B38284C628}"/>
                    </a:ext>
                  </a:extLst>
                </p14:cNvPr>
                <p14:cNvContentPartPr/>
                <p14:nvPr/>
              </p14:nvContentPartPr>
              <p14:xfrm>
                <a:off x="10706204" y="3198142"/>
                <a:ext cx="147960" cy="196200"/>
              </p14:xfrm>
            </p:contentPart>
          </mc:Choice>
          <mc:Fallback>
            <p:pic>
              <p:nvPicPr>
                <p:cNvPr id="29" name="Freihand 28">
                  <a:extLst>
                    <a:ext uri="{FF2B5EF4-FFF2-40B4-BE49-F238E27FC236}">
                      <a16:creationId xmlns:a16="http://schemas.microsoft.com/office/drawing/2014/main" id="{B59FF575-2C62-88DE-0C19-01B38284C628}"/>
                    </a:ext>
                  </a:extLst>
                </p:cNvPr>
                <p:cNvPicPr/>
                <p:nvPr/>
              </p:nvPicPr>
              <p:blipFill>
                <a:blip r:embed="rId31"/>
                <a:stretch>
                  <a:fillRect/>
                </a:stretch>
              </p:blipFill>
              <p:spPr>
                <a:xfrm>
                  <a:off x="10697204" y="3189502"/>
                  <a:ext cx="16560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0" name="Freihand 29">
                  <a:extLst>
                    <a:ext uri="{FF2B5EF4-FFF2-40B4-BE49-F238E27FC236}">
                      <a16:creationId xmlns:a16="http://schemas.microsoft.com/office/drawing/2014/main" id="{9C0D05A9-5631-2723-3878-88A02EE3F76F}"/>
                    </a:ext>
                  </a:extLst>
                </p14:cNvPr>
                <p14:cNvContentPartPr/>
                <p14:nvPr/>
              </p14:nvContentPartPr>
              <p14:xfrm>
                <a:off x="11004644" y="3204262"/>
                <a:ext cx="33840" cy="207720"/>
              </p14:xfrm>
            </p:contentPart>
          </mc:Choice>
          <mc:Fallback>
            <p:pic>
              <p:nvPicPr>
                <p:cNvPr id="30" name="Freihand 29">
                  <a:extLst>
                    <a:ext uri="{FF2B5EF4-FFF2-40B4-BE49-F238E27FC236}">
                      <a16:creationId xmlns:a16="http://schemas.microsoft.com/office/drawing/2014/main" id="{9C0D05A9-5631-2723-3878-88A02EE3F76F}"/>
                    </a:ext>
                  </a:extLst>
                </p:cNvPr>
                <p:cNvPicPr/>
                <p:nvPr/>
              </p:nvPicPr>
              <p:blipFill>
                <a:blip r:embed="rId33"/>
                <a:stretch>
                  <a:fillRect/>
                </a:stretch>
              </p:blipFill>
              <p:spPr>
                <a:xfrm>
                  <a:off x="10996004" y="3195262"/>
                  <a:ext cx="5148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1" name="Freihand 30">
                  <a:extLst>
                    <a:ext uri="{FF2B5EF4-FFF2-40B4-BE49-F238E27FC236}">
                      <a16:creationId xmlns:a16="http://schemas.microsoft.com/office/drawing/2014/main" id="{B0F0DFF4-26C5-C601-836A-740ACCA0C252}"/>
                    </a:ext>
                  </a:extLst>
                </p14:cNvPr>
                <p14:cNvContentPartPr/>
                <p14:nvPr/>
              </p14:nvContentPartPr>
              <p14:xfrm>
                <a:off x="10933364" y="3167542"/>
                <a:ext cx="239040" cy="107640"/>
              </p14:xfrm>
            </p:contentPart>
          </mc:Choice>
          <mc:Fallback>
            <p:pic>
              <p:nvPicPr>
                <p:cNvPr id="31" name="Freihand 30">
                  <a:extLst>
                    <a:ext uri="{FF2B5EF4-FFF2-40B4-BE49-F238E27FC236}">
                      <a16:creationId xmlns:a16="http://schemas.microsoft.com/office/drawing/2014/main" id="{B0F0DFF4-26C5-C601-836A-740ACCA0C252}"/>
                    </a:ext>
                  </a:extLst>
                </p:cNvPr>
                <p:cNvPicPr/>
                <p:nvPr/>
              </p:nvPicPr>
              <p:blipFill>
                <a:blip r:embed="rId35"/>
                <a:stretch>
                  <a:fillRect/>
                </a:stretch>
              </p:blipFill>
              <p:spPr>
                <a:xfrm>
                  <a:off x="10924724" y="3158902"/>
                  <a:ext cx="2566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2" name="Freihand 31">
                  <a:extLst>
                    <a:ext uri="{FF2B5EF4-FFF2-40B4-BE49-F238E27FC236}">
                      <a16:creationId xmlns:a16="http://schemas.microsoft.com/office/drawing/2014/main" id="{A5BFF399-0313-F703-4B34-DA30725C2AE7}"/>
                    </a:ext>
                  </a:extLst>
                </p14:cNvPr>
                <p14:cNvContentPartPr/>
                <p14:nvPr/>
              </p14:nvContentPartPr>
              <p14:xfrm>
                <a:off x="11200844" y="3185182"/>
                <a:ext cx="240120" cy="243360"/>
              </p14:xfrm>
            </p:contentPart>
          </mc:Choice>
          <mc:Fallback>
            <p:pic>
              <p:nvPicPr>
                <p:cNvPr id="32" name="Freihand 31">
                  <a:extLst>
                    <a:ext uri="{FF2B5EF4-FFF2-40B4-BE49-F238E27FC236}">
                      <a16:creationId xmlns:a16="http://schemas.microsoft.com/office/drawing/2014/main" id="{A5BFF399-0313-F703-4B34-DA30725C2AE7}"/>
                    </a:ext>
                  </a:extLst>
                </p:cNvPr>
                <p:cNvPicPr/>
                <p:nvPr/>
              </p:nvPicPr>
              <p:blipFill>
                <a:blip r:embed="rId37"/>
                <a:stretch>
                  <a:fillRect/>
                </a:stretch>
              </p:blipFill>
              <p:spPr>
                <a:xfrm>
                  <a:off x="11192204" y="3176182"/>
                  <a:ext cx="25776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 name="Freihand 1">
                  <a:extLst>
                    <a:ext uri="{FF2B5EF4-FFF2-40B4-BE49-F238E27FC236}">
                      <a16:creationId xmlns:a16="http://schemas.microsoft.com/office/drawing/2014/main" id="{AF25EA65-B952-801B-CA62-3D9C53C18C22}"/>
                    </a:ext>
                  </a:extLst>
                </p14:cNvPr>
                <p14:cNvContentPartPr/>
                <p14:nvPr/>
              </p14:nvContentPartPr>
              <p14:xfrm>
                <a:off x="10009604" y="1211662"/>
                <a:ext cx="136800" cy="197280"/>
              </p14:xfrm>
            </p:contentPart>
          </mc:Choice>
          <mc:Fallback>
            <p:pic>
              <p:nvPicPr>
                <p:cNvPr id="2" name="Freihand 1">
                  <a:extLst>
                    <a:ext uri="{FF2B5EF4-FFF2-40B4-BE49-F238E27FC236}">
                      <a16:creationId xmlns:a16="http://schemas.microsoft.com/office/drawing/2014/main" id="{AF25EA65-B952-801B-CA62-3D9C53C18C22}"/>
                    </a:ext>
                  </a:extLst>
                </p:cNvPr>
                <p:cNvPicPr/>
                <p:nvPr/>
              </p:nvPicPr>
              <p:blipFill>
                <a:blip r:embed="rId39"/>
                <a:stretch>
                  <a:fillRect/>
                </a:stretch>
              </p:blipFill>
              <p:spPr>
                <a:xfrm>
                  <a:off x="10000604" y="1203022"/>
                  <a:ext cx="1544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 name="Freihand 3">
                  <a:extLst>
                    <a:ext uri="{FF2B5EF4-FFF2-40B4-BE49-F238E27FC236}">
                      <a16:creationId xmlns:a16="http://schemas.microsoft.com/office/drawing/2014/main" id="{0B89C83B-4AB0-46E2-7CA6-AD464D7D65BD}"/>
                    </a:ext>
                  </a:extLst>
                </p14:cNvPr>
                <p14:cNvContentPartPr/>
                <p14:nvPr/>
              </p14:nvContentPartPr>
              <p14:xfrm>
                <a:off x="9999164" y="1617382"/>
                <a:ext cx="116640" cy="272160"/>
              </p14:xfrm>
            </p:contentPart>
          </mc:Choice>
          <mc:Fallback>
            <p:pic>
              <p:nvPicPr>
                <p:cNvPr id="4" name="Freihand 3">
                  <a:extLst>
                    <a:ext uri="{FF2B5EF4-FFF2-40B4-BE49-F238E27FC236}">
                      <a16:creationId xmlns:a16="http://schemas.microsoft.com/office/drawing/2014/main" id="{0B89C83B-4AB0-46E2-7CA6-AD464D7D65BD}"/>
                    </a:ext>
                  </a:extLst>
                </p:cNvPr>
                <p:cNvPicPr/>
                <p:nvPr/>
              </p:nvPicPr>
              <p:blipFill>
                <a:blip r:embed="rId41"/>
                <a:stretch>
                  <a:fillRect/>
                </a:stretch>
              </p:blipFill>
              <p:spPr>
                <a:xfrm>
                  <a:off x="9990524" y="1608382"/>
                  <a:ext cx="13428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 name="Freihand 4">
                  <a:extLst>
                    <a:ext uri="{FF2B5EF4-FFF2-40B4-BE49-F238E27FC236}">
                      <a16:creationId xmlns:a16="http://schemas.microsoft.com/office/drawing/2014/main" id="{70726B87-446A-EA44-198D-73892CBCF74E}"/>
                    </a:ext>
                  </a:extLst>
                </p14:cNvPr>
                <p14:cNvContentPartPr/>
                <p14:nvPr/>
              </p14:nvContentPartPr>
              <p14:xfrm>
                <a:off x="9944804" y="2086822"/>
                <a:ext cx="182160" cy="256680"/>
              </p14:xfrm>
            </p:contentPart>
          </mc:Choice>
          <mc:Fallback>
            <p:pic>
              <p:nvPicPr>
                <p:cNvPr id="5" name="Freihand 4">
                  <a:extLst>
                    <a:ext uri="{FF2B5EF4-FFF2-40B4-BE49-F238E27FC236}">
                      <a16:creationId xmlns:a16="http://schemas.microsoft.com/office/drawing/2014/main" id="{70726B87-446A-EA44-198D-73892CBCF74E}"/>
                    </a:ext>
                  </a:extLst>
                </p:cNvPr>
                <p:cNvPicPr/>
                <p:nvPr/>
              </p:nvPicPr>
              <p:blipFill>
                <a:blip r:embed="rId43"/>
                <a:stretch>
                  <a:fillRect/>
                </a:stretch>
              </p:blipFill>
              <p:spPr>
                <a:xfrm>
                  <a:off x="9936164" y="2078182"/>
                  <a:ext cx="19980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6" name="Freihand 5">
                  <a:extLst>
                    <a:ext uri="{FF2B5EF4-FFF2-40B4-BE49-F238E27FC236}">
                      <a16:creationId xmlns:a16="http://schemas.microsoft.com/office/drawing/2014/main" id="{ECB0B719-807B-A37A-A477-E46F0297F6A7}"/>
                    </a:ext>
                  </a:extLst>
                </p14:cNvPr>
                <p14:cNvContentPartPr/>
                <p14:nvPr/>
              </p14:nvContentPartPr>
              <p14:xfrm>
                <a:off x="9934004" y="760942"/>
                <a:ext cx="158760" cy="189000"/>
              </p14:xfrm>
            </p:contentPart>
          </mc:Choice>
          <mc:Fallback>
            <p:pic>
              <p:nvPicPr>
                <p:cNvPr id="6" name="Freihand 5">
                  <a:extLst>
                    <a:ext uri="{FF2B5EF4-FFF2-40B4-BE49-F238E27FC236}">
                      <a16:creationId xmlns:a16="http://schemas.microsoft.com/office/drawing/2014/main" id="{ECB0B719-807B-A37A-A477-E46F0297F6A7}"/>
                    </a:ext>
                  </a:extLst>
                </p:cNvPr>
                <p:cNvPicPr/>
                <p:nvPr/>
              </p:nvPicPr>
              <p:blipFill>
                <a:blip r:embed="rId45"/>
                <a:stretch>
                  <a:fillRect/>
                </a:stretch>
              </p:blipFill>
              <p:spPr>
                <a:xfrm>
                  <a:off x="9925004" y="752302"/>
                  <a:ext cx="1764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7" name="Freihand 6">
                  <a:extLst>
                    <a:ext uri="{FF2B5EF4-FFF2-40B4-BE49-F238E27FC236}">
                      <a16:creationId xmlns:a16="http://schemas.microsoft.com/office/drawing/2014/main" id="{78602968-C8E1-9E84-FF94-A4C5391A64E9}"/>
                    </a:ext>
                  </a:extLst>
                </p14:cNvPr>
                <p14:cNvContentPartPr/>
                <p14:nvPr/>
              </p14:nvContentPartPr>
              <p14:xfrm>
                <a:off x="10123364" y="753382"/>
                <a:ext cx="22320" cy="234360"/>
              </p14:xfrm>
            </p:contentPart>
          </mc:Choice>
          <mc:Fallback>
            <p:pic>
              <p:nvPicPr>
                <p:cNvPr id="7" name="Freihand 6">
                  <a:extLst>
                    <a:ext uri="{FF2B5EF4-FFF2-40B4-BE49-F238E27FC236}">
                      <a16:creationId xmlns:a16="http://schemas.microsoft.com/office/drawing/2014/main" id="{78602968-C8E1-9E84-FF94-A4C5391A64E9}"/>
                    </a:ext>
                  </a:extLst>
                </p:cNvPr>
                <p:cNvPicPr/>
                <p:nvPr/>
              </p:nvPicPr>
              <p:blipFill>
                <a:blip r:embed="rId47"/>
                <a:stretch>
                  <a:fillRect/>
                </a:stretch>
              </p:blipFill>
              <p:spPr>
                <a:xfrm>
                  <a:off x="10114364" y="744382"/>
                  <a:ext cx="3996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2" name="Freihand 11">
                  <a:extLst>
                    <a:ext uri="{FF2B5EF4-FFF2-40B4-BE49-F238E27FC236}">
                      <a16:creationId xmlns:a16="http://schemas.microsoft.com/office/drawing/2014/main" id="{CD45EE75-5699-E973-2D7C-4F9E10E20C73}"/>
                    </a:ext>
                  </a:extLst>
                </p14:cNvPr>
                <p14:cNvContentPartPr/>
                <p14:nvPr/>
              </p14:nvContentPartPr>
              <p14:xfrm>
                <a:off x="10009964" y="866782"/>
                <a:ext cx="164520" cy="33480"/>
              </p14:xfrm>
            </p:contentPart>
          </mc:Choice>
          <mc:Fallback>
            <p:pic>
              <p:nvPicPr>
                <p:cNvPr id="12" name="Freihand 11">
                  <a:extLst>
                    <a:ext uri="{FF2B5EF4-FFF2-40B4-BE49-F238E27FC236}">
                      <a16:creationId xmlns:a16="http://schemas.microsoft.com/office/drawing/2014/main" id="{CD45EE75-5699-E973-2D7C-4F9E10E20C73}"/>
                    </a:ext>
                  </a:extLst>
                </p:cNvPr>
                <p:cNvPicPr/>
                <p:nvPr/>
              </p:nvPicPr>
              <p:blipFill>
                <a:blip r:embed="rId49"/>
                <a:stretch>
                  <a:fillRect/>
                </a:stretch>
              </p:blipFill>
              <p:spPr>
                <a:xfrm>
                  <a:off x="10000964" y="858142"/>
                  <a:ext cx="1821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8" name="Freihand 37">
                  <a:extLst>
                    <a:ext uri="{FF2B5EF4-FFF2-40B4-BE49-F238E27FC236}">
                      <a16:creationId xmlns:a16="http://schemas.microsoft.com/office/drawing/2014/main" id="{ABEAEAC0-A8C1-46B0-98DA-F937058F1BD4}"/>
                    </a:ext>
                  </a:extLst>
                </p14:cNvPr>
                <p14:cNvContentPartPr/>
                <p14:nvPr/>
              </p14:nvContentPartPr>
              <p14:xfrm>
                <a:off x="9418484" y="2821222"/>
                <a:ext cx="137520" cy="165600"/>
              </p14:xfrm>
            </p:contentPart>
          </mc:Choice>
          <mc:Fallback>
            <p:pic>
              <p:nvPicPr>
                <p:cNvPr id="38" name="Freihand 37">
                  <a:extLst>
                    <a:ext uri="{FF2B5EF4-FFF2-40B4-BE49-F238E27FC236}">
                      <a16:creationId xmlns:a16="http://schemas.microsoft.com/office/drawing/2014/main" id="{ABEAEAC0-A8C1-46B0-98DA-F937058F1BD4}"/>
                    </a:ext>
                  </a:extLst>
                </p:cNvPr>
                <p:cNvPicPr/>
                <p:nvPr/>
              </p:nvPicPr>
              <p:blipFill>
                <a:blip r:embed="rId51"/>
                <a:stretch>
                  <a:fillRect/>
                </a:stretch>
              </p:blipFill>
              <p:spPr>
                <a:xfrm>
                  <a:off x="9409844" y="2812222"/>
                  <a:ext cx="1551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9" name="Freihand 38">
                  <a:extLst>
                    <a:ext uri="{FF2B5EF4-FFF2-40B4-BE49-F238E27FC236}">
                      <a16:creationId xmlns:a16="http://schemas.microsoft.com/office/drawing/2014/main" id="{9B652D04-A6A8-2D6E-2C6A-B67240A013D9}"/>
                    </a:ext>
                  </a:extLst>
                </p14:cNvPr>
                <p14:cNvContentPartPr/>
                <p14:nvPr/>
              </p14:nvContentPartPr>
              <p14:xfrm>
                <a:off x="9635924" y="2797462"/>
                <a:ext cx="23400" cy="164520"/>
              </p14:xfrm>
            </p:contentPart>
          </mc:Choice>
          <mc:Fallback>
            <p:pic>
              <p:nvPicPr>
                <p:cNvPr id="39" name="Freihand 38">
                  <a:extLst>
                    <a:ext uri="{FF2B5EF4-FFF2-40B4-BE49-F238E27FC236}">
                      <a16:creationId xmlns:a16="http://schemas.microsoft.com/office/drawing/2014/main" id="{9B652D04-A6A8-2D6E-2C6A-B67240A013D9}"/>
                    </a:ext>
                  </a:extLst>
                </p:cNvPr>
                <p:cNvPicPr/>
                <p:nvPr/>
              </p:nvPicPr>
              <p:blipFill>
                <a:blip r:embed="rId53"/>
                <a:stretch>
                  <a:fillRect/>
                </a:stretch>
              </p:blipFill>
              <p:spPr>
                <a:xfrm>
                  <a:off x="9626924" y="2788822"/>
                  <a:ext cx="410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0" name="Freihand 39">
                  <a:extLst>
                    <a:ext uri="{FF2B5EF4-FFF2-40B4-BE49-F238E27FC236}">
                      <a16:creationId xmlns:a16="http://schemas.microsoft.com/office/drawing/2014/main" id="{F381DBCE-49EC-AB8B-5679-80AAA33FB851}"/>
                    </a:ext>
                  </a:extLst>
                </p14:cNvPr>
                <p14:cNvContentPartPr/>
                <p14:nvPr/>
              </p14:nvContentPartPr>
              <p14:xfrm>
                <a:off x="9587684" y="2766142"/>
                <a:ext cx="124560" cy="97200"/>
              </p14:xfrm>
            </p:contentPart>
          </mc:Choice>
          <mc:Fallback>
            <p:pic>
              <p:nvPicPr>
                <p:cNvPr id="40" name="Freihand 39">
                  <a:extLst>
                    <a:ext uri="{FF2B5EF4-FFF2-40B4-BE49-F238E27FC236}">
                      <a16:creationId xmlns:a16="http://schemas.microsoft.com/office/drawing/2014/main" id="{F381DBCE-49EC-AB8B-5679-80AAA33FB851}"/>
                    </a:ext>
                  </a:extLst>
                </p:cNvPr>
                <p:cNvPicPr/>
                <p:nvPr/>
              </p:nvPicPr>
              <p:blipFill>
                <a:blip r:embed="rId55"/>
                <a:stretch>
                  <a:fillRect/>
                </a:stretch>
              </p:blipFill>
              <p:spPr>
                <a:xfrm>
                  <a:off x="9579044" y="2757502"/>
                  <a:ext cx="1422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1" name="Freihand 40">
                  <a:extLst>
                    <a:ext uri="{FF2B5EF4-FFF2-40B4-BE49-F238E27FC236}">
                      <a16:creationId xmlns:a16="http://schemas.microsoft.com/office/drawing/2014/main" id="{53B76F47-3677-06F4-F022-BBBDBF094D7E}"/>
                    </a:ext>
                  </a:extLst>
                </p14:cNvPr>
                <p14:cNvContentPartPr/>
                <p14:nvPr/>
              </p14:nvContentPartPr>
              <p14:xfrm>
                <a:off x="9764804" y="2741662"/>
                <a:ext cx="177840" cy="194400"/>
              </p14:xfrm>
            </p:contentPart>
          </mc:Choice>
          <mc:Fallback>
            <p:pic>
              <p:nvPicPr>
                <p:cNvPr id="41" name="Freihand 40">
                  <a:extLst>
                    <a:ext uri="{FF2B5EF4-FFF2-40B4-BE49-F238E27FC236}">
                      <a16:creationId xmlns:a16="http://schemas.microsoft.com/office/drawing/2014/main" id="{53B76F47-3677-06F4-F022-BBBDBF094D7E}"/>
                    </a:ext>
                  </a:extLst>
                </p:cNvPr>
                <p:cNvPicPr/>
                <p:nvPr/>
              </p:nvPicPr>
              <p:blipFill>
                <a:blip r:embed="rId57"/>
                <a:stretch>
                  <a:fillRect/>
                </a:stretch>
              </p:blipFill>
              <p:spPr>
                <a:xfrm>
                  <a:off x="9756164" y="2733022"/>
                  <a:ext cx="19548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3" name="Freihand 42">
                  <a:extLst>
                    <a:ext uri="{FF2B5EF4-FFF2-40B4-BE49-F238E27FC236}">
                      <a16:creationId xmlns:a16="http://schemas.microsoft.com/office/drawing/2014/main" id="{ADEF6DD0-3ADC-6BFF-296F-C2309F6F4C41}"/>
                    </a:ext>
                  </a:extLst>
                </p14:cNvPr>
                <p14:cNvContentPartPr/>
                <p14:nvPr/>
              </p14:nvContentPartPr>
              <p14:xfrm>
                <a:off x="9202484" y="3165022"/>
                <a:ext cx="142920" cy="151560"/>
              </p14:xfrm>
            </p:contentPart>
          </mc:Choice>
          <mc:Fallback>
            <p:pic>
              <p:nvPicPr>
                <p:cNvPr id="43" name="Freihand 42">
                  <a:extLst>
                    <a:ext uri="{FF2B5EF4-FFF2-40B4-BE49-F238E27FC236}">
                      <a16:creationId xmlns:a16="http://schemas.microsoft.com/office/drawing/2014/main" id="{ADEF6DD0-3ADC-6BFF-296F-C2309F6F4C41}"/>
                    </a:ext>
                  </a:extLst>
                </p:cNvPr>
                <p:cNvPicPr/>
                <p:nvPr/>
              </p:nvPicPr>
              <p:blipFill>
                <a:blip r:embed="rId59"/>
                <a:stretch>
                  <a:fillRect/>
                </a:stretch>
              </p:blipFill>
              <p:spPr>
                <a:xfrm>
                  <a:off x="9193484" y="3156382"/>
                  <a:ext cx="1605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4" name="Freihand 43">
                  <a:extLst>
                    <a:ext uri="{FF2B5EF4-FFF2-40B4-BE49-F238E27FC236}">
                      <a16:creationId xmlns:a16="http://schemas.microsoft.com/office/drawing/2014/main" id="{9342713D-F090-61F9-A7A2-38C6AFBDD743}"/>
                    </a:ext>
                  </a:extLst>
                </p14:cNvPr>
                <p14:cNvContentPartPr/>
                <p14:nvPr/>
              </p14:nvContentPartPr>
              <p14:xfrm>
                <a:off x="9359444" y="3151702"/>
                <a:ext cx="76320" cy="166680"/>
              </p14:xfrm>
            </p:contentPart>
          </mc:Choice>
          <mc:Fallback>
            <p:pic>
              <p:nvPicPr>
                <p:cNvPr id="44" name="Freihand 43">
                  <a:extLst>
                    <a:ext uri="{FF2B5EF4-FFF2-40B4-BE49-F238E27FC236}">
                      <a16:creationId xmlns:a16="http://schemas.microsoft.com/office/drawing/2014/main" id="{9342713D-F090-61F9-A7A2-38C6AFBDD743}"/>
                    </a:ext>
                  </a:extLst>
                </p:cNvPr>
                <p:cNvPicPr/>
                <p:nvPr/>
              </p:nvPicPr>
              <p:blipFill>
                <a:blip r:embed="rId61"/>
                <a:stretch>
                  <a:fillRect/>
                </a:stretch>
              </p:blipFill>
              <p:spPr>
                <a:xfrm>
                  <a:off x="9350804" y="3142702"/>
                  <a:ext cx="939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5" name="Freihand 44">
                  <a:extLst>
                    <a:ext uri="{FF2B5EF4-FFF2-40B4-BE49-F238E27FC236}">
                      <a16:creationId xmlns:a16="http://schemas.microsoft.com/office/drawing/2014/main" id="{F3698EE8-711F-83C7-1FEB-3E65908A932C}"/>
                    </a:ext>
                  </a:extLst>
                </p14:cNvPr>
                <p14:cNvContentPartPr/>
                <p14:nvPr/>
              </p14:nvContentPartPr>
              <p14:xfrm>
                <a:off x="9551324" y="3165382"/>
                <a:ext cx="258480" cy="92880"/>
              </p14:xfrm>
            </p:contentPart>
          </mc:Choice>
          <mc:Fallback>
            <p:pic>
              <p:nvPicPr>
                <p:cNvPr id="45" name="Freihand 44">
                  <a:extLst>
                    <a:ext uri="{FF2B5EF4-FFF2-40B4-BE49-F238E27FC236}">
                      <a16:creationId xmlns:a16="http://schemas.microsoft.com/office/drawing/2014/main" id="{F3698EE8-711F-83C7-1FEB-3E65908A932C}"/>
                    </a:ext>
                  </a:extLst>
                </p:cNvPr>
                <p:cNvPicPr/>
                <p:nvPr/>
              </p:nvPicPr>
              <p:blipFill>
                <a:blip r:embed="rId63"/>
                <a:stretch>
                  <a:fillRect/>
                </a:stretch>
              </p:blipFill>
              <p:spPr>
                <a:xfrm>
                  <a:off x="9542324" y="3156742"/>
                  <a:ext cx="2761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6" name="Freihand 45">
                  <a:extLst>
                    <a:ext uri="{FF2B5EF4-FFF2-40B4-BE49-F238E27FC236}">
                      <a16:creationId xmlns:a16="http://schemas.microsoft.com/office/drawing/2014/main" id="{0BB218F3-32C5-F17C-7F84-494117842D55}"/>
                    </a:ext>
                  </a:extLst>
                </p14:cNvPr>
                <p14:cNvContentPartPr/>
                <p14:nvPr/>
              </p14:nvContentPartPr>
              <p14:xfrm>
                <a:off x="9810884" y="3069982"/>
                <a:ext cx="117000" cy="174240"/>
              </p14:xfrm>
            </p:contentPart>
          </mc:Choice>
          <mc:Fallback>
            <p:pic>
              <p:nvPicPr>
                <p:cNvPr id="46" name="Freihand 45">
                  <a:extLst>
                    <a:ext uri="{FF2B5EF4-FFF2-40B4-BE49-F238E27FC236}">
                      <a16:creationId xmlns:a16="http://schemas.microsoft.com/office/drawing/2014/main" id="{0BB218F3-32C5-F17C-7F84-494117842D55}"/>
                    </a:ext>
                  </a:extLst>
                </p:cNvPr>
                <p:cNvPicPr/>
                <p:nvPr/>
              </p:nvPicPr>
              <p:blipFill>
                <a:blip r:embed="rId65"/>
                <a:stretch>
                  <a:fillRect/>
                </a:stretch>
              </p:blipFill>
              <p:spPr>
                <a:xfrm>
                  <a:off x="9801884" y="3060982"/>
                  <a:ext cx="1346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7" name="Freihand 46">
                  <a:extLst>
                    <a:ext uri="{FF2B5EF4-FFF2-40B4-BE49-F238E27FC236}">
                      <a16:creationId xmlns:a16="http://schemas.microsoft.com/office/drawing/2014/main" id="{5259EE22-F614-339F-1891-D2C8F8C55A18}"/>
                    </a:ext>
                  </a:extLst>
                </p14:cNvPr>
                <p14:cNvContentPartPr/>
                <p14:nvPr/>
              </p14:nvContentPartPr>
              <p14:xfrm>
                <a:off x="9925004" y="3131902"/>
                <a:ext cx="77040" cy="259920"/>
              </p14:xfrm>
            </p:contentPart>
          </mc:Choice>
          <mc:Fallback>
            <p:pic>
              <p:nvPicPr>
                <p:cNvPr id="47" name="Freihand 46">
                  <a:extLst>
                    <a:ext uri="{FF2B5EF4-FFF2-40B4-BE49-F238E27FC236}">
                      <a16:creationId xmlns:a16="http://schemas.microsoft.com/office/drawing/2014/main" id="{5259EE22-F614-339F-1891-D2C8F8C55A18}"/>
                    </a:ext>
                  </a:extLst>
                </p:cNvPr>
                <p:cNvPicPr/>
                <p:nvPr/>
              </p:nvPicPr>
              <p:blipFill>
                <a:blip r:embed="rId67"/>
                <a:stretch>
                  <a:fillRect/>
                </a:stretch>
              </p:blipFill>
              <p:spPr>
                <a:xfrm>
                  <a:off x="9916004" y="3123262"/>
                  <a:ext cx="9468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8" name="Freihand 47">
                  <a:extLst>
                    <a:ext uri="{FF2B5EF4-FFF2-40B4-BE49-F238E27FC236}">
                      <a16:creationId xmlns:a16="http://schemas.microsoft.com/office/drawing/2014/main" id="{BD15B8C4-046E-10CE-0F1B-DBC5B31B2D5A}"/>
                    </a:ext>
                  </a:extLst>
                </p14:cNvPr>
                <p14:cNvContentPartPr/>
                <p14:nvPr/>
              </p14:nvContentPartPr>
              <p14:xfrm>
                <a:off x="10048484" y="3176182"/>
                <a:ext cx="6120" cy="6120"/>
              </p14:xfrm>
            </p:contentPart>
          </mc:Choice>
          <mc:Fallback>
            <p:pic>
              <p:nvPicPr>
                <p:cNvPr id="48" name="Freihand 47">
                  <a:extLst>
                    <a:ext uri="{FF2B5EF4-FFF2-40B4-BE49-F238E27FC236}">
                      <a16:creationId xmlns:a16="http://schemas.microsoft.com/office/drawing/2014/main" id="{BD15B8C4-046E-10CE-0F1B-DBC5B31B2D5A}"/>
                    </a:ext>
                  </a:extLst>
                </p:cNvPr>
                <p:cNvPicPr/>
                <p:nvPr/>
              </p:nvPicPr>
              <p:blipFill>
                <a:blip r:embed="rId69"/>
                <a:stretch>
                  <a:fillRect/>
                </a:stretch>
              </p:blipFill>
              <p:spPr>
                <a:xfrm>
                  <a:off x="10039844" y="3167542"/>
                  <a:ext cx="237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0" name="Freihand 49">
                  <a:extLst>
                    <a:ext uri="{FF2B5EF4-FFF2-40B4-BE49-F238E27FC236}">
                      <a16:creationId xmlns:a16="http://schemas.microsoft.com/office/drawing/2014/main" id="{9DEDEE81-D162-1C61-6AF6-FBB4BB7F34EC}"/>
                    </a:ext>
                  </a:extLst>
                </p14:cNvPr>
                <p14:cNvContentPartPr/>
                <p14:nvPr/>
              </p14:nvContentPartPr>
              <p14:xfrm>
                <a:off x="10031204" y="3092302"/>
                <a:ext cx="97920" cy="142560"/>
              </p14:xfrm>
            </p:contentPart>
          </mc:Choice>
          <mc:Fallback>
            <p:pic>
              <p:nvPicPr>
                <p:cNvPr id="50" name="Freihand 49">
                  <a:extLst>
                    <a:ext uri="{FF2B5EF4-FFF2-40B4-BE49-F238E27FC236}">
                      <a16:creationId xmlns:a16="http://schemas.microsoft.com/office/drawing/2014/main" id="{9DEDEE81-D162-1C61-6AF6-FBB4BB7F34EC}"/>
                    </a:ext>
                  </a:extLst>
                </p:cNvPr>
                <p:cNvPicPr/>
                <p:nvPr/>
              </p:nvPicPr>
              <p:blipFill>
                <a:blip r:embed="rId71"/>
                <a:stretch>
                  <a:fillRect/>
                </a:stretch>
              </p:blipFill>
              <p:spPr>
                <a:xfrm>
                  <a:off x="10022204" y="3083302"/>
                  <a:ext cx="1155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1" name="Freihand 50">
                  <a:extLst>
                    <a:ext uri="{FF2B5EF4-FFF2-40B4-BE49-F238E27FC236}">
                      <a16:creationId xmlns:a16="http://schemas.microsoft.com/office/drawing/2014/main" id="{8D604E1F-0713-1CF5-DA8E-1DE307B956B3}"/>
                    </a:ext>
                  </a:extLst>
                </p14:cNvPr>
                <p14:cNvContentPartPr/>
                <p14:nvPr/>
              </p14:nvContentPartPr>
              <p14:xfrm>
                <a:off x="10098884" y="3016342"/>
                <a:ext cx="165600" cy="198720"/>
              </p14:xfrm>
            </p:contentPart>
          </mc:Choice>
          <mc:Fallback>
            <p:pic>
              <p:nvPicPr>
                <p:cNvPr id="51" name="Freihand 50">
                  <a:extLst>
                    <a:ext uri="{FF2B5EF4-FFF2-40B4-BE49-F238E27FC236}">
                      <a16:creationId xmlns:a16="http://schemas.microsoft.com/office/drawing/2014/main" id="{8D604E1F-0713-1CF5-DA8E-1DE307B956B3}"/>
                    </a:ext>
                  </a:extLst>
                </p:cNvPr>
                <p:cNvPicPr/>
                <p:nvPr/>
              </p:nvPicPr>
              <p:blipFill>
                <a:blip r:embed="rId73"/>
                <a:stretch>
                  <a:fillRect/>
                </a:stretch>
              </p:blipFill>
              <p:spPr>
                <a:xfrm>
                  <a:off x="10089884" y="3007702"/>
                  <a:ext cx="18324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2" name="Freihand 51">
                  <a:extLst>
                    <a:ext uri="{FF2B5EF4-FFF2-40B4-BE49-F238E27FC236}">
                      <a16:creationId xmlns:a16="http://schemas.microsoft.com/office/drawing/2014/main" id="{1477D39A-E2A8-EFE8-25C0-D2A11BDF3B30}"/>
                    </a:ext>
                  </a:extLst>
                </p14:cNvPr>
                <p14:cNvContentPartPr/>
                <p14:nvPr/>
              </p14:nvContentPartPr>
              <p14:xfrm>
                <a:off x="10283564" y="3112822"/>
                <a:ext cx="166320" cy="93240"/>
              </p14:xfrm>
            </p:contentPart>
          </mc:Choice>
          <mc:Fallback>
            <p:pic>
              <p:nvPicPr>
                <p:cNvPr id="52" name="Freihand 51">
                  <a:extLst>
                    <a:ext uri="{FF2B5EF4-FFF2-40B4-BE49-F238E27FC236}">
                      <a16:creationId xmlns:a16="http://schemas.microsoft.com/office/drawing/2014/main" id="{1477D39A-E2A8-EFE8-25C0-D2A11BDF3B30}"/>
                    </a:ext>
                  </a:extLst>
                </p:cNvPr>
                <p:cNvPicPr/>
                <p:nvPr/>
              </p:nvPicPr>
              <p:blipFill>
                <a:blip r:embed="rId75"/>
                <a:stretch>
                  <a:fillRect/>
                </a:stretch>
              </p:blipFill>
              <p:spPr>
                <a:xfrm>
                  <a:off x="10274564" y="3103822"/>
                  <a:ext cx="1839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4" name="Freihand 53">
                  <a:extLst>
                    <a:ext uri="{FF2B5EF4-FFF2-40B4-BE49-F238E27FC236}">
                      <a16:creationId xmlns:a16="http://schemas.microsoft.com/office/drawing/2014/main" id="{77067A3F-1143-5F0B-1AA0-5008B7C8AAE5}"/>
                    </a:ext>
                  </a:extLst>
                </p14:cNvPr>
                <p14:cNvContentPartPr/>
                <p14:nvPr/>
              </p14:nvContentPartPr>
              <p14:xfrm>
                <a:off x="8995124" y="3516382"/>
                <a:ext cx="381960" cy="197640"/>
              </p14:xfrm>
            </p:contentPart>
          </mc:Choice>
          <mc:Fallback>
            <p:pic>
              <p:nvPicPr>
                <p:cNvPr id="54" name="Freihand 53">
                  <a:extLst>
                    <a:ext uri="{FF2B5EF4-FFF2-40B4-BE49-F238E27FC236}">
                      <a16:creationId xmlns:a16="http://schemas.microsoft.com/office/drawing/2014/main" id="{77067A3F-1143-5F0B-1AA0-5008B7C8AAE5}"/>
                    </a:ext>
                  </a:extLst>
                </p:cNvPr>
                <p:cNvPicPr/>
                <p:nvPr/>
              </p:nvPicPr>
              <p:blipFill>
                <a:blip r:embed="rId77"/>
                <a:stretch>
                  <a:fillRect/>
                </a:stretch>
              </p:blipFill>
              <p:spPr>
                <a:xfrm>
                  <a:off x="8986124" y="3507382"/>
                  <a:ext cx="3996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5" name="Freihand 54">
                  <a:extLst>
                    <a:ext uri="{FF2B5EF4-FFF2-40B4-BE49-F238E27FC236}">
                      <a16:creationId xmlns:a16="http://schemas.microsoft.com/office/drawing/2014/main" id="{A2873FFC-01AB-1CF3-402A-0363580AA5D4}"/>
                    </a:ext>
                  </a:extLst>
                </p14:cNvPr>
                <p14:cNvContentPartPr/>
                <p14:nvPr/>
              </p14:nvContentPartPr>
              <p14:xfrm>
                <a:off x="9326324" y="3487582"/>
                <a:ext cx="40680" cy="14760"/>
              </p14:xfrm>
            </p:contentPart>
          </mc:Choice>
          <mc:Fallback>
            <p:pic>
              <p:nvPicPr>
                <p:cNvPr id="55" name="Freihand 54">
                  <a:extLst>
                    <a:ext uri="{FF2B5EF4-FFF2-40B4-BE49-F238E27FC236}">
                      <a16:creationId xmlns:a16="http://schemas.microsoft.com/office/drawing/2014/main" id="{A2873FFC-01AB-1CF3-402A-0363580AA5D4}"/>
                    </a:ext>
                  </a:extLst>
                </p:cNvPr>
                <p:cNvPicPr/>
                <p:nvPr/>
              </p:nvPicPr>
              <p:blipFill>
                <a:blip r:embed="rId79"/>
                <a:stretch>
                  <a:fillRect/>
                </a:stretch>
              </p:blipFill>
              <p:spPr>
                <a:xfrm>
                  <a:off x="9317324" y="3478582"/>
                  <a:ext cx="583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6" name="Freihand 55">
                  <a:extLst>
                    <a:ext uri="{FF2B5EF4-FFF2-40B4-BE49-F238E27FC236}">
                      <a16:creationId xmlns:a16="http://schemas.microsoft.com/office/drawing/2014/main" id="{2EBC0E9A-4C1B-1A08-6C79-DD4F750A609D}"/>
                    </a:ext>
                  </a:extLst>
                </p14:cNvPr>
                <p14:cNvContentPartPr/>
                <p14:nvPr/>
              </p14:nvContentPartPr>
              <p14:xfrm>
                <a:off x="9420284" y="3540502"/>
                <a:ext cx="436680" cy="145800"/>
              </p14:xfrm>
            </p:contentPart>
          </mc:Choice>
          <mc:Fallback>
            <p:pic>
              <p:nvPicPr>
                <p:cNvPr id="56" name="Freihand 55">
                  <a:extLst>
                    <a:ext uri="{FF2B5EF4-FFF2-40B4-BE49-F238E27FC236}">
                      <a16:creationId xmlns:a16="http://schemas.microsoft.com/office/drawing/2014/main" id="{2EBC0E9A-4C1B-1A08-6C79-DD4F750A609D}"/>
                    </a:ext>
                  </a:extLst>
                </p:cNvPr>
                <p:cNvPicPr/>
                <p:nvPr/>
              </p:nvPicPr>
              <p:blipFill>
                <a:blip r:embed="rId81"/>
                <a:stretch>
                  <a:fillRect/>
                </a:stretch>
              </p:blipFill>
              <p:spPr>
                <a:xfrm>
                  <a:off x="9411284" y="3531502"/>
                  <a:ext cx="4543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7" name="Freihand 56">
                  <a:extLst>
                    <a:ext uri="{FF2B5EF4-FFF2-40B4-BE49-F238E27FC236}">
                      <a16:creationId xmlns:a16="http://schemas.microsoft.com/office/drawing/2014/main" id="{D04C0104-A109-0FE3-5233-317130BE180E}"/>
                    </a:ext>
                  </a:extLst>
                </p14:cNvPr>
                <p14:cNvContentPartPr/>
                <p14:nvPr/>
              </p14:nvContentPartPr>
              <p14:xfrm>
                <a:off x="8837444" y="3865222"/>
                <a:ext cx="573120" cy="151560"/>
              </p14:xfrm>
            </p:contentPart>
          </mc:Choice>
          <mc:Fallback>
            <p:pic>
              <p:nvPicPr>
                <p:cNvPr id="57" name="Freihand 56">
                  <a:extLst>
                    <a:ext uri="{FF2B5EF4-FFF2-40B4-BE49-F238E27FC236}">
                      <a16:creationId xmlns:a16="http://schemas.microsoft.com/office/drawing/2014/main" id="{D04C0104-A109-0FE3-5233-317130BE180E}"/>
                    </a:ext>
                  </a:extLst>
                </p:cNvPr>
                <p:cNvPicPr/>
                <p:nvPr/>
              </p:nvPicPr>
              <p:blipFill>
                <a:blip r:embed="rId83"/>
                <a:stretch>
                  <a:fillRect/>
                </a:stretch>
              </p:blipFill>
              <p:spPr>
                <a:xfrm>
                  <a:off x="8828804" y="3856582"/>
                  <a:ext cx="5907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8" name="Freihand 57">
                  <a:extLst>
                    <a:ext uri="{FF2B5EF4-FFF2-40B4-BE49-F238E27FC236}">
                      <a16:creationId xmlns:a16="http://schemas.microsoft.com/office/drawing/2014/main" id="{482D3A37-6D0A-81EC-5430-1F18B9503D1B}"/>
                    </a:ext>
                  </a:extLst>
                </p14:cNvPr>
                <p14:cNvContentPartPr/>
                <p14:nvPr/>
              </p14:nvContentPartPr>
              <p14:xfrm>
                <a:off x="9409484" y="3825982"/>
                <a:ext cx="24120" cy="25560"/>
              </p14:xfrm>
            </p:contentPart>
          </mc:Choice>
          <mc:Fallback>
            <p:pic>
              <p:nvPicPr>
                <p:cNvPr id="58" name="Freihand 57">
                  <a:extLst>
                    <a:ext uri="{FF2B5EF4-FFF2-40B4-BE49-F238E27FC236}">
                      <a16:creationId xmlns:a16="http://schemas.microsoft.com/office/drawing/2014/main" id="{482D3A37-6D0A-81EC-5430-1F18B9503D1B}"/>
                    </a:ext>
                  </a:extLst>
                </p:cNvPr>
                <p:cNvPicPr/>
                <p:nvPr/>
              </p:nvPicPr>
              <p:blipFill>
                <a:blip r:embed="rId85"/>
                <a:stretch>
                  <a:fillRect/>
                </a:stretch>
              </p:blipFill>
              <p:spPr>
                <a:xfrm>
                  <a:off x="9400484" y="3816982"/>
                  <a:ext cx="417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9" name="Freihand 58">
                  <a:extLst>
                    <a:ext uri="{FF2B5EF4-FFF2-40B4-BE49-F238E27FC236}">
                      <a16:creationId xmlns:a16="http://schemas.microsoft.com/office/drawing/2014/main" id="{AFAE8A5C-8FC2-1085-A635-1D07620FB5B2}"/>
                    </a:ext>
                  </a:extLst>
                </p14:cNvPr>
                <p14:cNvContentPartPr/>
                <p14:nvPr/>
              </p14:nvContentPartPr>
              <p14:xfrm>
                <a:off x="9494804" y="3852622"/>
                <a:ext cx="181080" cy="245880"/>
              </p14:xfrm>
            </p:contentPart>
          </mc:Choice>
          <mc:Fallback>
            <p:pic>
              <p:nvPicPr>
                <p:cNvPr id="59" name="Freihand 58">
                  <a:extLst>
                    <a:ext uri="{FF2B5EF4-FFF2-40B4-BE49-F238E27FC236}">
                      <a16:creationId xmlns:a16="http://schemas.microsoft.com/office/drawing/2014/main" id="{AFAE8A5C-8FC2-1085-A635-1D07620FB5B2}"/>
                    </a:ext>
                  </a:extLst>
                </p:cNvPr>
                <p:cNvPicPr/>
                <p:nvPr/>
              </p:nvPicPr>
              <p:blipFill>
                <a:blip r:embed="rId87"/>
                <a:stretch>
                  <a:fillRect/>
                </a:stretch>
              </p:blipFill>
              <p:spPr>
                <a:xfrm>
                  <a:off x="9485804" y="3843982"/>
                  <a:ext cx="19872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1" name="Freihand 60">
                  <a:extLst>
                    <a:ext uri="{FF2B5EF4-FFF2-40B4-BE49-F238E27FC236}">
                      <a16:creationId xmlns:a16="http://schemas.microsoft.com/office/drawing/2014/main" id="{7DF6BDD6-A9E0-ECDE-58EE-06F79D2C19E0}"/>
                    </a:ext>
                  </a:extLst>
                </p14:cNvPr>
                <p14:cNvContentPartPr/>
                <p14:nvPr/>
              </p14:nvContentPartPr>
              <p14:xfrm>
                <a:off x="9887564" y="3738502"/>
                <a:ext cx="186120" cy="194760"/>
              </p14:xfrm>
            </p:contentPart>
          </mc:Choice>
          <mc:Fallback>
            <p:pic>
              <p:nvPicPr>
                <p:cNvPr id="61" name="Freihand 60">
                  <a:extLst>
                    <a:ext uri="{FF2B5EF4-FFF2-40B4-BE49-F238E27FC236}">
                      <a16:creationId xmlns:a16="http://schemas.microsoft.com/office/drawing/2014/main" id="{7DF6BDD6-A9E0-ECDE-58EE-06F79D2C19E0}"/>
                    </a:ext>
                  </a:extLst>
                </p:cNvPr>
                <p:cNvPicPr/>
                <p:nvPr/>
              </p:nvPicPr>
              <p:blipFill>
                <a:blip r:embed="rId89"/>
                <a:stretch>
                  <a:fillRect/>
                </a:stretch>
              </p:blipFill>
              <p:spPr>
                <a:xfrm>
                  <a:off x="9878924" y="3729502"/>
                  <a:ext cx="2037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2" name="Freihand 61">
                  <a:extLst>
                    <a:ext uri="{FF2B5EF4-FFF2-40B4-BE49-F238E27FC236}">
                      <a16:creationId xmlns:a16="http://schemas.microsoft.com/office/drawing/2014/main" id="{B6BFFFD6-F275-ED99-9B3E-A4D111903B7C}"/>
                    </a:ext>
                  </a:extLst>
                </p14:cNvPr>
                <p14:cNvContentPartPr/>
                <p14:nvPr/>
              </p14:nvContentPartPr>
              <p14:xfrm>
                <a:off x="10103204" y="3825622"/>
                <a:ext cx="102600" cy="112320"/>
              </p14:xfrm>
            </p:contentPart>
          </mc:Choice>
          <mc:Fallback>
            <p:pic>
              <p:nvPicPr>
                <p:cNvPr id="62" name="Freihand 61">
                  <a:extLst>
                    <a:ext uri="{FF2B5EF4-FFF2-40B4-BE49-F238E27FC236}">
                      <a16:creationId xmlns:a16="http://schemas.microsoft.com/office/drawing/2014/main" id="{B6BFFFD6-F275-ED99-9B3E-A4D111903B7C}"/>
                    </a:ext>
                  </a:extLst>
                </p:cNvPr>
                <p:cNvPicPr/>
                <p:nvPr/>
              </p:nvPicPr>
              <p:blipFill>
                <a:blip r:embed="rId91"/>
                <a:stretch>
                  <a:fillRect/>
                </a:stretch>
              </p:blipFill>
              <p:spPr>
                <a:xfrm>
                  <a:off x="10094204" y="3816622"/>
                  <a:ext cx="1202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3" name="Freihand 62">
                  <a:extLst>
                    <a:ext uri="{FF2B5EF4-FFF2-40B4-BE49-F238E27FC236}">
                      <a16:creationId xmlns:a16="http://schemas.microsoft.com/office/drawing/2014/main" id="{82B7127A-DEB7-EA20-DAD5-1E9DB0020740}"/>
                    </a:ext>
                  </a:extLst>
                </p14:cNvPr>
                <p14:cNvContentPartPr/>
                <p14:nvPr/>
              </p14:nvContentPartPr>
              <p14:xfrm>
                <a:off x="10290404" y="3732022"/>
                <a:ext cx="143280" cy="176400"/>
              </p14:xfrm>
            </p:contentPart>
          </mc:Choice>
          <mc:Fallback>
            <p:pic>
              <p:nvPicPr>
                <p:cNvPr id="63" name="Freihand 62">
                  <a:extLst>
                    <a:ext uri="{FF2B5EF4-FFF2-40B4-BE49-F238E27FC236}">
                      <a16:creationId xmlns:a16="http://schemas.microsoft.com/office/drawing/2014/main" id="{82B7127A-DEB7-EA20-DAD5-1E9DB0020740}"/>
                    </a:ext>
                  </a:extLst>
                </p:cNvPr>
                <p:cNvPicPr/>
                <p:nvPr/>
              </p:nvPicPr>
              <p:blipFill>
                <a:blip r:embed="rId93"/>
                <a:stretch>
                  <a:fillRect/>
                </a:stretch>
              </p:blipFill>
              <p:spPr>
                <a:xfrm>
                  <a:off x="10281764" y="3723022"/>
                  <a:ext cx="16092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4" name="Freihand 63">
                  <a:extLst>
                    <a:ext uri="{FF2B5EF4-FFF2-40B4-BE49-F238E27FC236}">
                      <a16:creationId xmlns:a16="http://schemas.microsoft.com/office/drawing/2014/main" id="{47583F19-DEA8-3830-33ED-D2920AEB9A34}"/>
                    </a:ext>
                  </a:extLst>
                </p14:cNvPr>
                <p14:cNvContentPartPr/>
                <p14:nvPr/>
              </p14:nvContentPartPr>
              <p14:xfrm>
                <a:off x="10461044" y="3742462"/>
                <a:ext cx="87840" cy="185040"/>
              </p14:xfrm>
            </p:contentPart>
          </mc:Choice>
          <mc:Fallback>
            <p:pic>
              <p:nvPicPr>
                <p:cNvPr id="64" name="Freihand 63">
                  <a:extLst>
                    <a:ext uri="{FF2B5EF4-FFF2-40B4-BE49-F238E27FC236}">
                      <a16:creationId xmlns:a16="http://schemas.microsoft.com/office/drawing/2014/main" id="{47583F19-DEA8-3830-33ED-D2920AEB9A34}"/>
                    </a:ext>
                  </a:extLst>
                </p:cNvPr>
                <p:cNvPicPr/>
                <p:nvPr/>
              </p:nvPicPr>
              <p:blipFill>
                <a:blip r:embed="rId95"/>
                <a:stretch>
                  <a:fillRect/>
                </a:stretch>
              </p:blipFill>
              <p:spPr>
                <a:xfrm>
                  <a:off x="10452044" y="3733462"/>
                  <a:ext cx="1054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5" name="Freihand 64">
                  <a:extLst>
                    <a:ext uri="{FF2B5EF4-FFF2-40B4-BE49-F238E27FC236}">
                      <a16:creationId xmlns:a16="http://schemas.microsoft.com/office/drawing/2014/main" id="{42603E59-21FB-11FD-7B4C-CB3096157F9A}"/>
                    </a:ext>
                  </a:extLst>
                </p14:cNvPr>
                <p14:cNvContentPartPr/>
                <p14:nvPr/>
              </p14:nvContentPartPr>
              <p14:xfrm>
                <a:off x="10497044" y="3728782"/>
                <a:ext cx="204840" cy="172440"/>
              </p14:xfrm>
            </p:contentPart>
          </mc:Choice>
          <mc:Fallback>
            <p:pic>
              <p:nvPicPr>
                <p:cNvPr id="65" name="Freihand 64">
                  <a:extLst>
                    <a:ext uri="{FF2B5EF4-FFF2-40B4-BE49-F238E27FC236}">
                      <a16:creationId xmlns:a16="http://schemas.microsoft.com/office/drawing/2014/main" id="{42603E59-21FB-11FD-7B4C-CB3096157F9A}"/>
                    </a:ext>
                  </a:extLst>
                </p:cNvPr>
                <p:cNvPicPr/>
                <p:nvPr/>
              </p:nvPicPr>
              <p:blipFill>
                <a:blip r:embed="rId97"/>
                <a:stretch>
                  <a:fillRect/>
                </a:stretch>
              </p:blipFill>
              <p:spPr>
                <a:xfrm>
                  <a:off x="10488044" y="3720142"/>
                  <a:ext cx="2224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6" name="Freihand 65">
                  <a:extLst>
                    <a:ext uri="{FF2B5EF4-FFF2-40B4-BE49-F238E27FC236}">
                      <a16:creationId xmlns:a16="http://schemas.microsoft.com/office/drawing/2014/main" id="{4E35053A-755D-D46D-C664-0A4F329E92F4}"/>
                    </a:ext>
                  </a:extLst>
                </p14:cNvPr>
                <p14:cNvContentPartPr/>
                <p14:nvPr/>
              </p14:nvContentPartPr>
              <p14:xfrm>
                <a:off x="10748684" y="3723382"/>
                <a:ext cx="134640" cy="160200"/>
              </p14:xfrm>
            </p:contentPart>
          </mc:Choice>
          <mc:Fallback>
            <p:pic>
              <p:nvPicPr>
                <p:cNvPr id="66" name="Freihand 65">
                  <a:extLst>
                    <a:ext uri="{FF2B5EF4-FFF2-40B4-BE49-F238E27FC236}">
                      <a16:creationId xmlns:a16="http://schemas.microsoft.com/office/drawing/2014/main" id="{4E35053A-755D-D46D-C664-0A4F329E92F4}"/>
                    </a:ext>
                  </a:extLst>
                </p:cNvPr>
                <p:cNvPicPr/>
                <p:nvPr/>
              </p:nvPicPr>
              <p:blipFill>
                <a:blip r:embed="rId99"/>
                <a:stretch>
                  <a:fillRect/>
                </a:stretch>
              </p:blipFill>
              <p:spPr>
                <a:xfrm>
                  <a:off x="10740044" y="3714382"/>
                  <a:ext cx="1522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7" name="Freihand 66">
                  <a:extLst>
                    <a:ext uri="{FF2B5EF4-FFF2-40B4-BE49-F238E27FC236}">
                      <a16:creationId xmlns:a16="http://schemas.microsoft.com/office/drawing/2014/main" id="{A294E542-4A94-910F-3875-F970FD76DF9E}"/>
                    </a:ext>
                  </a:extLst>
                </p14:cNvPr>
                <p14:cNvContentPartPr/>
                <p14:nvPr/>
              </p14:nvContentPartPr>
              <p14:xfrm>
                <a:off x="10720244" y="3785662"/>
                <a:ext cx="125280" cy="76680"/>
              </p14:xfrm>
            </p:contentPart>
          </mc:Choice>
          <mc:Fallback>
            <p:pic>
              <p:nvPicPr>
                <p:cNvPr id="67" name="Freihand 66">
                  <a:extLst>
                    <a:ext uri="{FF2B5EF4-FFF2-40B4-BE49-F238E27FC236}">
                      <a16:creationId xmlns:a16="http://schemas.microsoft.com/office/drawing/2014/main" id="{A294E542-4A94-910F-3875-F970FD76DF9E}"/>
                    </a:ext>
                  </a:extLst>
                </p:cNvPr>
                <p:cNvPicPr/>
                <p:nvPr/>
              </p:nvPicPr>
              <p:blipFill>
                <a:blip r:embed="rId101"/>
                <a:stretch>
                  <a:fillRect/>
                </a:stretch>
              </p:blipFill>
              <p:spPr>
                <a:xfrm>
                  <a:off x="10711604" y="3777022"/>
                  <a:ext cx="1429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9" name="Freihand 68">
                  <a:extLst>
                    <a:ext uri="{FF2B5EF4-FFF2-40B4-BE49-F238E27FC236}">
                      <a16:creationId xmlns:a16="http://schemas.microsoft.com/office/drawing/2014/main" id="{4C1CD066-A96C-AA6F-9A74-97FC07B47019}"/>
                    </a:ext>
                  </a:extLst>
                </p14:cNvPr>
                <p14:cNvContentPartPr/>
                <p14:nvPr/>
              </p14:nvContentPartPr>
              <p14:xfrm>
                <a:off x="8712524" y="249022"/>
                <a:ext cx="3286440" cy="3653640"/>
              </p14:xfrm>
            </p:contentPart>
          </mc:Choice>
          <mc:Fallback>
            <p:pic>
              <p:nvPicPr>
                <p:cNvPr id="69" name="Freihand 68">
                  <a:extLst>
                    <a:ext uri="{FF2B5EF4-FFF2-40B4-BE49-F238E27FC236}">
                      <a16:creationId xmlns:a16="http://schemas.microsoft.com/office/drawing/2014/main" id="{4C1CD066-A96C-AA6F-9A74-97FC07B47019}"/>
                    </a:ext>
                  </a:extLst>
                </p:cNvPr>
                <p:cNvPicPr/>
                <p:nvPr/>
              </p:nvPicPr>
              <p:blipFill>
                <a:blip r:embed="rId103"/>
                <a:stretch>
                  <a:fillRect/>
                </a:stretch>
              </p:blipFill>
              <p:spPr>
                <a:xfrm>
                  <a:off x="8703524" y="240382"/>
                  <a:ext cx="3304080" cy="36712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0" name="Freihand 69">
                  <a:extLst>
                    <a:ext uri="{FF2B5EF4-FFF2-40B4-BE49-F238E27FC236}">
                      <a16:creationId xmlns:a16="http://schemas.microsoft.com/office/drawing/2014/main" id="{4EFDC5D1-5E5D-B2A4-0C33-DE41094209F8}"/>
                    </a:ext>
                  </a:extLst>
                </p14:cNvPr>
                <p14:cNvContentPartPr/>
                <p14:nvPr/>
              </p14:nvContentPartPr>
              <p14:xfrm>
                <a:off x="5089844" y="3503062"/>
                <a:ext cx="4133520" cy="2115720"/>
              </p14:xfrm>
            </p:contentPart>
          </mc:Choice>
          <mc:Fallback>
            <p:pic>
              <p:nvPicPr>
                <p:cNvPr id="70" name="Freihand 69">
                  <a:extLst>
                    <a:ext uri="{FF2B5EF4-FFF2-40B4-BE49-F238E27FC236}">
                      <a16:creationId xmlns:a16="http://schemas.microsoft.com/office/drawing/2014/main" id="{4EFDC5D1-5E5D-B2A4-0C33-DE41094209F8}"/>
                    </a:ext>
                  </a:extLst>
                </p:cNvPr>
                <p:cNvPicPr/>
                <p:nvPr/>
              </p:nvPicPr>
              <p:blipFill>
                <a:blip r:embed="rId105"/>
                <a:stretch>
                  <a:fillRect/>
                </a:stretch>
              </p:blipFill>
              <p:spPr>
                <a:xfrm>
                  <a:off x="5081204" y="3494422"/>
                  <a:ext cx="4151160" cy="21333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1" name="Freihand 70">
                  <a:extLst>
                    <a:ext uri="{FF2B5EF4-FFF2-40B4-BE49-F238E27FC236}">
                      <a16:creationId xmlns:a16="http://schemas.microsoft.com/office/drawing/2014/main" id="{032C8CBE-BCA5-68C8-941E-086561D98177}"/>
                    </a:ext>
                  </a:extLst>
                </p14:cNvPr>
                <p14:cNvContentPartPr/>
                <p14:nvPr/>
              </p14:nvContentPartPr>
              <p14:xfrm>
                <a:off x="4582604" y="5379022"/>
                <a:ext cx="466560" cy="396360"/>
              </p14:xfrm>
            </p:contentPart>
          </mc:Choice>
          <mc:Fallback>
            <p:pic>
              <p:nvPicPr>
                <p:cNvPr id="71" name="Freihand 70">
                  <a:extLst>
                    <a:ext uri="{FF2B5EF4-FFF2-40B4-BE49-F238E27FC236}">
                      <a16:creationId xmlns:a16="http://schemas.microsoft.com/office/drawing/2014/main" id="{032C8CBE-BCA5-68C8-941E-086561D98177}"/>
                    </a:ext>
                  </a:extLst>
                </p:cNvPr>
                <p:cNvPicPr/>
                <p:nvPr/>
              </p:nvPicPr>
              <p:blipFill>
                <a:blip r:embed="rId107"/>
                <a:stretch>
                  <a:fillRect/>
                </a:stretch>
              </p:blipFill>
              <p:spPr>
                <a:xfrm>
                  <a:off x="4573604" y="5370022"/>
                  <a:ext cx="484200" cy="4140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3" name="Freihand 72">
                  <a:extLst>
                    <a:ext uri="{FF2B5EF4-FFF2-40B4-BE49-F238E27FC236}">
                      <a16:creationId xmlns:a16="http://schemas.microsoft.com/office/drawing/2014/main" id="{BBDD4A2C-01EF-5F8F-C15A-C7E4B8FDE3DF}"/>
                    </a:ext>
                  </a:extLst>
                </p14:cNvPr>
                <p14:cNvContentPartPr/>
                <p14:nvPr/>
              </p14:nvContentPartPr>
              <p14:xfrm>
                <a:off x="1988444" y="5665942"/>
                <a:ext cx="148320" cy="174240"/>
              </p14:xfrm>
            </p:contentPart>
          </mc:Choice>
          <mc:Fallback>
            <p:pic>
              <p:nvPicPr>
                <p:cNvPr id="73" name="Freihand 72">
                  <a:extLst>
                    <a:ext uri="{FF2B5EF4-FFF2-40B4-BE49-F238E27FC236}">
                      <a16:creationId xmlns:a16="http://schemas.microsoft.com/office/drawing/2014/main" id="{BBDD4A2C-01EF-5F8F-C15A-C7E4B8FDE3DF}"/>
                    </a:ext>
                  </a:extLst>
                </p:cNvPr>
                <p:cNvPicPr/>
                <p:nvPr/>
              </p:nvPicPr>
              <p:blipFill>
                <a:blip r:embed="rId109"/>
                <a:stretch>
                  <a:fillRect/>
                </a:stretch>
              </p:blipFill>
              <p:spPr>
                <a:xfrm>
                  <a:off x="1979444" y="5657302"/>
                  <a:ext cx="1659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4" name="Freihand 73">
                  <a:extLst>
                    <a:ext uri="{FF2B5EF4-FFF2-40B4-BE49-F238E27FC236}">
                      <a16:creationId xmlns:a16="http://schemas.microsoft.com/office/drawing/2014/main" id="{B9E36699-89BD-F096-46A5-BF46B2FE8737}"/>
                    </a:ext>
                  </a:extLst>
                </p14:cNvPr>
                <p14:cNvContentPartPr/>
                <p14:nvPr/>
              </p14:nvContentPartPr>
              <p14:xfrm>
                <a:off x="2197244" y="5574142"/>
                <a:ext cx="142200" cy="203400"/>
              </p14:xfrm>
            </p:contentPart>
          </mc:Choice>
          <mc:Fallback>
            <p:pic>
              <p:nvPicPr>
                <p:cNvPr id="74" name="Freihand 73">
                  <a:extLst>
                    <a:ext uri="{FF2B5EF4-FFF2-40B4-BE49-F238E27FC236}">
                      <a16:creationId xmlns:a16="http://schemas.microsoft.com/office/drawing/2014/main" id="{B9E36699-89BD-F096-46A5-BF46B2FE8737}"/>
                    </a:ext>
                  </a:extLst>
                </p:cNvPr>
                <p:cNvPicPr/>
                <p:nvPr/>
              </p:nvPicPr>
              <p:blipFill>
                <a:blip r:embed="rId111"/>
                <a:stretch>
                  <a:fillRect/>
                </a:stretch>
              </p:blipFill>
              <p:spPr>
                <a:xfrm>
                  <a:off x="2188604" y="5565142"/>
                  <a:ext cx="1598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5" name="Freihand 74">
                  <a:extLst>
                    <a:ext uri="{FF2B5EF4-FFF2-40B4-BE49-F238E27FC236}">
                      <a16:creationId xmlns:a16="http://schemas.microsoft.com/office/drawing/2014/main" id="{EC5F1E8B-B9C4-BB92-0CF1-A5BB74EC2514}"/>
                    </a:ext>
                  </a:extLst>
                </p14:cNvPr>
                <p14:cNvContentPartPr/>
                <p14:nvPr/>
              </p14:nvContentPartPr>
              <p14:xfrm>
                <a:off x="2525204" y="5703382"/>
                <a:ext cx="115200" cy="243360"/>
              </p14:xfrm>
            </p:contentPart>
          </mc:Choice>
          <mc:Fallback>
            <p:pic>
              <p:nvPicPr>
                <p:cNvPr id="75" name="Freihand 74">
                  <a:extLst>
                    <a:ext uri="{FF2B5EF4-FFF2-40B4-BE49-F238E27FC236}">
                      <a16:creationId xmlns:a16="http://schemas.microsoft.com/office/drawing/2014/main" id="{EC5F1E8B-B9C4-BB92-0CF1-A5BB74EC2514}"/>
                    </a:ext>
                  </a:extLst>
                </p:cNvPr>
                <p:cNvPicPr/>
                <p:nvPr/>
              </p:nvPicPr>
              <p:blipFill>
                <a:blip r:embed="rId113"/>
                <a:stretch>
                  <a:fillRect/>
                </a:stretch>
              </p:blipFill>
              <p:spPr>
                <a:xfrm>
                  <a:off x="2516564" y="5694742"/>
                  <a:ext cx="13284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6" name="Freihand 75">
                  <a:extLst>
                    <a:ext uri="{FF2B5EF4-FFF2-40B4-BE49-F238E27FC236}">
                      <a16:creationId xmlns:a16="http://schemas.microsoft.com/office/drawing/2014/main" id="{5314E100-F297-F3E0-938E-049F6B476E30}"/>
                    </a:ext>
                  </a:extLst>
                </p14:cNvPr>
                <p14:cNvContentPartPr/>
                <p14:nvPr/>
              </p14:nvContentPartPr>
              <p14:xfrm>
                <a:off x="2771804" y="5754502"/>
                <a:ext cx="7560" cy="19080"/>
              </p14:xfrm>
            </p:contentPart>
          </mc:Choice>
          <mc:Fallback>
            <p:pic>
              <p:nvPicPr>
                <p:cNvPr id="76" name="Freihand 75">
                  <a:extLst>
                    <a:ext uri="{FF2B5EF4-FFF2-40B4-BE49-F238E27FC236}">
                      <a16:creationId xmlns:a16="http://schemas.microsoft.com/office/drawing/2014/main" id="{5314E100-F297-F3E0-938E-049F6B476E30}"/>
                    </a:ext>
                  </a:extLst>
                </p:cNvPr>
                <p:cNvPicPr/>
                <p:nvPr/>
              </p:nvPicPr>
              <p:blipFill>
                <a:blip r:embed="rId115"/>
                <a:stretch>
                  <a:fillRect/>
                </a:stretch>
              </p:blipFill>
              <p:spPr>
                <a:xfrm>
                  <a:off x="2762804" y="5745862"/>
                  <a:ext cx="252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7" name="Freihand 76">
                  <a:extLst>
                    <a:ext uri="{FF2B5EF4-FFF2-40B4-BE49-F238E27FC236}">
                      <a16:creationId xmlns:a16="http://schemas.microsoft.com/office/drawing/2014/main" id="{BA5BA2EA-FA18-1F6E-F19D-C3D71ED04428}"/>
                    </a:ext>
                  </a:extLst>
                </p14:cNvPr>
                <p14:cNvContentPartPr/>
                <p14:nvPr/>
              </p14:nvContentPartPr>
              <p14:xfrm>
                <a:off x="3047204" y="5462182"/>
                <a:ext cx="162000" cy="236520"/>
              </p14:xfrm>
            </p:contentPart>
          </mc:Choice>
          <mc:Fallback>
            <p:pic>
              <p:nvPicPr>
                <p:cNvPr id="77" name="Freihand 76">
                  <a:extLst>
                    <a:ext uri="{FF2B5EF4-FFF2-40B4-BE49-F238E27FC236}">
                      <a16:creationId xmlns:a16="http://schemas.microsoft.com/office/drawing/2014/main" id="{BA5BA2EA-FA18-1F6E-F19D-C3D71ED04428}"/>
                    </a:ext>
                  </a:extLst>
                </p:cNvPr>
                <p:cNvPicPr/>
                <p:nvPr/>
              </p:nvPicPr>
              <p:blipFill>
                <a:blip r:embed="rId117"/>
                <a:stretch>
                  <a:fillRect/>
                </a:stretch>
              </p:blipFill>
              <p:spPr>
                <a:xfrm>
                  <a:off x="3038564" y="5453542"/>
                  <a:ext cx="17964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8" name="Freihand 77">
                  <a:extLst>
                    <a:ext uri="{FF2B5EF4-FFF2-40B4-BE49-F238E27FC236}">
                      <a16:creationId xmlns:a16="http://schemas.microsoft.com/office/drawing/2014/main" id="{07EC8C16-31D0-7CAB-9E09-E76F4B56B9ED}"/>
                    </a:ext>
                  </a:extLst>
                </p14:cNvPr>
                <p14:cNvContentPartPr/>
                <p14:nvPr/>
              </p14:nvContentPartPr>
              <p14:xfrm>
                <a:off x="3171404" y="5602942"/>
                <a:ext cx="77760" cy="79200"/>
              </p14:xfrm>
            </p:contentPart>
          </mc:Choice>
          <mc:Fallback>
            <p:pic>
              <p:nvPicPr>
                <p:cNvPr id="78" name="Freihand 77">
                  <a:extLst>
                    <a:ext uri="{FF2B5EF4-FFF2-40B4-BE49-F238E27FC236}">
                      <a16:creationId xmlns:a16="http://schemas.microsoft.com/office/drawing/2014/main" id="{07EC8C16-31D0-7CAB-9E09-E76F4B56B9ED}"/>
                    </a:ext>
                  </a:extLst>
                </p:cNvPr>
                <p:cNvPicPr/>
                <p:nvPr/>
              </p:nvPicPr>
              <p:blipFill>
                <a:blip r:embed="rId119"/>
                <a:stretch>
                  <a:fillRect/>
                </a:stretch>
              </p:blipFill>
              <p:spPr>
                <a:xfrm>
                  <a:off x="3162764" y="5593942"/>
                  <a:ext cx="954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9" name="Freihand 78">
                  <a:extLst>
                    <a:ext uri="{FF2B5EF4-FFF2-40B4-BE49-F238E27FC236}">
                      <a16:creationId xmlns:a16="http://schemas.microsoft.com/office/drawing/2014/main" id="{BEED78AE-7A03-2E71-0C45-31886EFDAEAF}"/>
                    </a:ext>
                  </a:extLst>
                </p14:cNvPr>
                <p14:cNvContentPartPr/>
                <p14:nvPr/>
              </p14:nvContentPartPr>
              <p14:xfrm>
                <a:off x="3257804" y="5598622"/>
                <a:ext cx="225720" cy="88560"/>
              </p14:xfrm>
            </p:contentPart>
          </mc:Choice>
          <mc:Fallback>
            <p:pic>
              <p:nvPicPr>
                <p:cNvPr id="79" name="Freihand 78">
                  <a:extLst>
                    <a:ext uri="{FF2B5EF4-FFF2-40B4-BE49-F238E27FC236}">
                      <a16:creationId xmlns:a16="http://schemas.microsoft.com/office/drawing/2014/main" id="{BEED78AE-7A03-2E71-0C45-31886EFDAEAF}"/>
                    </a:ext>
                  </a:extLst>
                </p:cNvPr>
                <p:cNvPicPr/>
                <p:nvPr/>
              </p:nvPicPr>
              <p:blipFill>
                <a:blip r:embed="rId121"/>
                <a:stretch>
                  <a:fillRect/>
                </a:stretch>
              </p:blipFill>
              <p:spPr>
                <a:xfrm>
                  <a:off x="3249164" y="5589982"/>
                  <a:ext cx="2433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0" name="Freihand 79">
                  <a:extLst>
                    <a:ext uri="{FF2B5EF4-FFF2-40B4-BE49-F238E27FC236}">
                      <a16:creationId xmlns:a16="http://schemas.microsoft.com/office/drawing/2014/main" id="{FB51538E-9AA2-A19F-8C75-5690AE32A4E0}"/>
                    </a:ext>
                  </a:extLst>
                </p14:cNvPr>
                <p14:cNvContentPartPr/>
                <p14:nvPr/>
              </p14:nvContentPartPr>
              <p14:xfrm>
                <a:off x="3511964" y="5550742"/>
                <a:ext cx="123120" cy="155880"/>
              </p14:xfrm>
            </p:contentPart>
          </mc:Choice>
          <mc:Fallback>
            <p:pic>
              <p:nvPicPr>
                <p:cNvPr id="80" name="Freihand 79">
                  <a:extLst>
                    <a:ext uri="{FF2B5EF4-FFF2-40B4-BE49-F238E27FC236}">
                      <a16:creationId xmlns:a16="http://schemas.microsoft.com/office/drawing/2014/main" id="{FB51538E-9AA2-A19F-8C75-5690AE32A4E0}"/>
                    </a:ext>
                  </a:extLst>
                </p:cNvPr>
                <p:cNvPicPr/>
                <p:nvPr/>
              </p:nvPicPr>
              <p:blipFill>
                <a:blip r:embed="rId123"/>
                <a:stretch>
                  <a:fillRect/>
                </a:stretch>
              </p:blipFill>
              <p:spPr>
                <a:xfrm>
                  <a:off x="3503324" y="5541742"/>
                  <a:ext cx="1407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1" name="Freihand 80">
                  <a:extLst>
                    <a:ext uri="{FF2B5EF4-FFF2-40B4-BE49-F238E27FC236}">
                      <a16:creationId xmlns:a16="http://schemas.microsoft.com/office/drawing/2014/main" id="{EBAAF1F9-F072-338D-4392-C665C76EBE77}"/>
                    </a:ext>
                  </a:extLst>
                </p14:cNvPr>
                <p14:cNvContentPartPr/>
                <p14:nvPr/>
              </p14:nvContentPartPr>
              <p14:xfrm>
                <a:off x="3671804" y="5518342"/>
                <a:ext cx="64800" cy="160200"/>
              </p14:xfrm>
            </p:contentPart>
          </mc:Choice>
          <mc:Fallback>
            <p:pic>
              <p:nvPicPr>
                <p:cNvPr id="81" name="Freihand 80">
                  <a:extLst>
                    <a:ext uri="{FF2B5EF4-FFF2-40B4-BE49-F238E27FC236}">
                      <a16:creationId xmlns:a16="http://schemas.microsoft.com/office/drawing/2014/main" id="{EBAAF1F9-F072-338D-4392-C665C76EBE77}"/>
                    </a:ext>
                  </a:extLst>
                </p:cNvPr>
                <p:cNvPicPr/>
                <p:nvPr/>
              </p:nvPicPr>
              <p:blipFill>
                <a:blip r:embed="rId125"/>
                <a:stretch>
                  <a:fillRect/>
                </a:stretch>
              </p:blipFill>
              <p:spPr>
                <a:xfrm>
                  <a:off x="3662804" y="5509342"/>
                  <a:ext cx="824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2" name="Freihand 81">
                  <a:extLst>
                    <a:ext uri="{FF2B5EF4-FFF2-40B4-BE49-F238E27FC236}">
                      <a16:creationId xmlns:a16="http://schemas.microsoft.com/office/drawing/2014/main" id="{6B3CFFEA-F1F5-D5B9-AF42-A34ECD690F9B}"/>
                    </a:ext>
                  </a:extLst>
                </p14:cNvPr>
                <p14:cNvContentPartPr/>
                <p14:nvPr/>
              </p14:nvContentPartPr>
              <p14:xfrm>
                <a:off x="3791324" y="5525902"/>
                <a:ext cx="136440" cy="200880"/>
              </p14:xfrm>
            </p:contentPart>
          </mc:Choice>
          <mc:Fallback>
            <p:pic>
              <p:nvPicPr>
                <p:cNvPr id="82" name="Freihand 81">
                  <a:extLst>
                    <a:ext uri="{FF2B5EF4-FFF2-40B4-BE49-F238E27FC236}">
                      <a16:creationId xmlns:a16="http://schemas.microsoft.com/office/drawing/2014/main" id="{6B3CFFEA-F1F5-D5B9-AF42-A34ECD690F9B}"/>
                    </a:ext>
                  </a:extLst>
                </p:cNvPr>
                <p:cNvPicPr/>
                <p:nvPr/>
              </p:nvPicPr>
              <p:blipFill>
                <a:blip r:embed="rId127"/>
                <a:stretch>
                  <a:fillRect/>
                </a:stretch>
              </p:blipFill>
              <p:spPr>
                <a:xfrm>
                  <a:off x="3782684" y="5517262"/>
                  <a:ext cx="15408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3" name="Freihand 82">
                  <a:extLst>
                    <a:ext uri="{FF2B5EF4-FFF2-40B4-BE49-F238E27FC236}">
                      <a16:creationId xmlns:a16="http://schemas.microsoft.com/office/drawing/2014/main" id="{6B89C01E-9C85-4239-684E-1563AB253F3A}"/>
                    </a:ext>
                  </a:extLst>
                </p14:cNvPr>
                <p14:cNvContentPartPr/>
                <p14:nvPr/>
              </p14:nvContentPartPr>
              <p14:xfrm>
                <a:off x="3928124" y="5374342"/>
                <a:ext cx="128160" cy="233640"/>
              </p14:xfrm>
            </p:contentPart>
          </mc:Choice>
          <mc:Fallback>
            <p:pic>
              <p:nvPicPr>
                <p:cNvPr id="83" name="Freihand 82">
                  <a:extLst>
                    <a:ext uri="{FF2B5EF4-FFF2-40B4-BE49-F238E27FC236}">
                      <a16:creationId xmlns:a16="http://schemas.microsoft.com/office/drawing/2014/main" id="{6B89C01E-9C85-4239-684E-1563AB253F3A}"/>
                    </a:ext>
                  </a:extLst>
                </p:cNvPr>
                <p:cNvPicPr/>
                <p:nvPr/>
              </p:nvPicPr>
              <p:blipFill>
                <a:blip r:embed="rId129"/>
                <a:stretch>
                  <a:fillRect/>
                </a:stretch>
              </p:blipFill>
              <p:spPr>
                <a:xfrm>
                  <a:off x="3919124" y="5365342"/>
                  <a:ext cx="14580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4" name="Freihand 83">
                  <a:extLst>
                    <a:ext uri="{FF2B5EF4-FFF2-40B4-BE49-F238E27FC236}">
                      <a16:creationId xmlns:a16="http://schemas.microsoft.com/office/drawing/2014/main" id="{C924FE80-161C-46CD-7A59-CD59288FB6CE}"/>
                    </a:ext>
                  </a:extLst>
                </p14:cNvPr>
                <p14:cNvContentPartPr/>
                <p14:nvPr/>
              </p14:nvContentPartPr>
              <p14:xfrm>
                <a:off x="2021564" y="6230782"/>
                <a:ext cx="311400" cy="133200"/>
              </p14:xfrm>
            </p:contentPart>
          </mc:Choice>
          <mc:Fallback>
            <p:pic>
              <p:nvPicPr>
                <p:cNvPr id="84" name="Freihand 83">
                  <a:extLst>
                    <a:ext uri="{FF2B5EF4-FFF2-40B4-BE49-F238E27FC236}">
                      <a16:creationId xmlns:a16="http://schemas.microsoft.com/office/drawing/2014/main" id="{C924FE80-161C-46CD-7A59-CD59288FB6CE}"/>
                    </a:ext>
                  </a:extLst>
                </p:cNvPr>
                <p:cNvPicPr/>
                <p:nvPr/>
              </p:nvPicPr>
              <p:blipFill>
                <a:blip r:embed="rId131"/>
                <a:stretch>
                  <a:fillRect/>
                </a:stretch>
              </p:blipFill>
              <p:spPr>
                <a:xfrm>
                  <a:off x="2012564" y="6222142"/>
                  <a:ext cx="3290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5" name="Freihand 84">
                  <a:extLst>
                    <a:ext uri="{FF2B5EF4-FFF2-40B4-BE49-F238E27FC236}">
                      <a16:creationId xmlns:a16="http://schemas.microsoft.com/office/drawing/2014/main" id="{609550EA-9AD3-C0B1-00C6-E19F87CAF61F}"/>
                    </a:ext>
                  </a:extLst>
                </p14:cNvPr>
                <p14:cNvContentPartPr/>
                <p14:nvPr/>
              </p14:nvContentPartPr>
              <p14:xfrm>
                <a:off x="2390564" y="6127822"/>
                <a:ext cx="136440" cy="206640"/>
              </p14:xfrm>
            </p:contentPart>
          </mc:Choice>
          <mc:Fallback>
            <p:pic>
              <p:nvPicPr>
                <p:cNvPr id="85" name="Freihand 84">
                  <a:extLst>
                    <a:ext uri="{FF2B5EF4-FFF2-40B4-BE49-F238E27FC236}">
                      <a16:creationId xmlns:a16="http://schemas.microsoft.com/office/drawing/2014/main" id="{609550EA-9AD3-C0B1-00C6-E19F87CAF61F}"/>
                    </a:ext>
                  </a:extLst>
                </p:cNvPr>
                <p:cNvPicPr/>
                <p:nvPr/>
              </p:nvPicPr>
              <p:blipFill>
                <a:blip r:embed="rId133"/>
                <a:stretch>
                  <a:fillRect/>
                </a:stretch>
              </p:blipFill>
              <p:spPr>
                <a:xfrm>
                  <a:off x="2381564" y="6119182"/>
                  <a:ext cx="15408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9" name="Freihand 88">
                  <a:extLst>
                    <a:ext uri="{FF2B5EF4-FFF2-40B4-BE49-F238E27FC236}">
                      <a16:creationId xmlns:a16="http://schemas.microsoft.com/office/drawing/2014/main" id="{0F600FD9-3804-E9C4-3230-4154B30AC33A}"/>
                    </a:ext>
                  </a:extLst>
                </p14:cNvPr>
                <p14:cNvContentPartPr/>
                <p14:nvPr/>
              </p14:nvContentPartPr>
              <p14:xfrm>
                <a:off x="2783684" y="6161302"/>
                <a:ext cx="297360" cy="156600"/>
              </p14:xfrm>
            </p:contentPart>
          </mc:Choice>
          <mc:Fallback>
            <p:pic>
              <p:nvPicPr>
                <p:cNvPr id="89" name="Freihand 88">
                  <a:extLst>
                    <a:ext uri="{FF2B5EF4-FFF2-40B4-BE49-F238E27FC236}">
                      <a16:creationId xmlns:a16="http://schemas.microsoft.com/office/drawing/2014/main" id="{0F600FD9-3804-E9C4-3230-4154B30AC33A}"/>
                    </a:ext>
                  </a:extLst>
                </p:cNvPr>
                <p:cNvPicPr/>
                <p:nvPr/>
              </p:nvPicPr>
              <p:blipFill>
                <a:blip r:embed="rId135"/>
                <a:stretch>
                  <a:fillRect/>
                </a:stretch>
              </p:blipFill>
              <p:spPr>
                <a:xfrm>
                  <a:off x="2774684" y="6152662"/>
                  <a:ext cx="3150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0" name="Freihand 89">
                  <a:extLst>
                    <a:ext uri="{FF2B5EF4-FFF2-40B4-BE49-F238E27FC236}">
                      <a16:creationId xmlns:a16="http://schemas.microsoft.com/office/drawing/2014/main" id="{A244E612-0F69-130A-0B09-100099826496}"/>
                    </a:ext>
                  </a:extLst>
                </p14:cNvPr>
                <p14:cNvContentPartPr/>
                <p14:nvPr/>
              </p14:nvContentPartPr>
              <p14:xfrm>
                <a:off x="3011204" y="6040342"/>
                <a:ext cx="9720" cy="28080"/>
              </p14:xfrm>
            </p:contentPart>
          </mc:Choice>
          <mc:Fallback>
            <p:pic>
              <p:nvPicPr>
                <p:cNvPr id="90" name="Freihand 89">
                  <a:extLst>
                    <a:ext uri="{FF2B5EF4-FFF2-40B4-BE49-F238E27FC236}">
                      <a16:creationId xmlns:a16="http://schemas.microsoft.com/office/drawing/2014/main" id="{A244E612-0F69-130A-0B09-100099826496}"/>
                    </a:ext>
                  </a:extLst>
                </p:cNvPr>
                <p:cNvPicPr/>
                <p:nvPr/>
              </p:nvPicPr>
              <p:blipFill>
                <a:blip r:embed="rId137"/>
                <a:stretch>
                  <a:fillRect/>
                </a:stretch>
              </p:blipFill>
              <p:spPr>
                <a:xfrm>
                  <a:off x="3002204" y="6031702"/>
                  <a:ext cx="273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1" name="Freihand 90">
                  <a:extLst>
                    <a:ext uri="{FF2B5EF4-FFF2-40B4-BE49-F238E27FC236}">
                      <a16:creationId xmlns:a16="http://schemas.microsoft.com/office/drawing/2014/main" id="{53B2B92A-C626-F48F-179C-6E57FDD3C9F5}"/>
                    </a:ext>
                  </a:extLst>
                </p14:cNvPr>
                <p14:cNvContentPartPr/>
                <p14:nvPr/>
              </p14:nvContentPartPr>
              <p14:xfrm>
                <a:off x="3198764" y="6002902"/>
                <a:ext cx="201600" cy="276840"/>
              </p14:xfrm>
            </p:contentPart>
          </mc:Choice>
          <mc:Fallback>
            <p:pic>
              <p:nvPicPr>
                <p:cNvPr id="91" name="Freihand 90">
                  <a:extLst>
                    <a:ext uri="{FF2B5EF4-FFF2-40B4-BE49-F238E27FC236}">
                      <a16:creationId xmlns:a16="http://schemas.microsoft.com/office/drawing/2014/main" id="{53B2B92A-C626-F48F-179C-6E57FDD3C9F5}"/>
                    </a:ext>
                  </a:extLst>
                </p:cNvPr>
                <p:cNvPicPr/>
                <p:nvPr/>
              </p:nvPicPr>
              <p:blipFill>
                <a:blip r:embed="rId139"/>
                <a:stretch>
                  <a:fillRect/>
                </a:stretch>
              </p:blipFill>
              <p:spPr>
                <a:xfrm>
                  <a:off x="3190124" y="5993902"/>
                  <a:ext cx="21924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2" name="Freihand 91">
                  <a:extLst>
                    <a:ext uri="{FF2B5EF4-FFF2-40B4-BE49-F238E27FC236}">
                      <a16:creationId xmlns:a16="http://schemas.microsoft.com/office/drawing/2014/main" id="{FFD1DC2D-EC2F-05D6-325D-391A959F47B6}"/>
                    </a:ext>
                  </a:extLst>
                </p14:cNvPr>
                <p14:cNvContentPartPr/>
                <p14:nvPr/>
              </p14:nvContentPartPr>
              <p14:xfrm>
                <a:off x="3335204" y="6150862"/>
                <a:ext cx="176400" cy="122040"/>
              </p14:xfrm>
            </p:contentPart>
          </mc:Choice>
          <mc:Fallback>
            <p:pic>
              <p:nvPicPr>
                <p:cNvPr id="92" name="Freihand 91">
                  <a:extLst>
                    <a:ext uri="{FF2B5EF4-FFF2-40B4-BE49-F238E27FC236}">
                      <a16:creationId xmlns:a16="http://schemas.microsoft.com/office/drawing/2014/main" id="{FFD1DC2D-EC2F-05D6-325D-391A959F47B6}"/>
                    </a:ext>
                  </a:extLst>
                </p:cNvPr>
                <p:cNvPicPr/>
                <p:nvPr/>
              </p:nvPicPr>
              <p:blipFill>
                <a:blip r:embed="rId141"/>
                <a:stretch>
                  <a:fillRect/>
                </a:stretch>
              </p:blipFill>
              <p:spPr>
                <a:xfrm>
                  <a:off x="3326204" y="6141862"/>
                  <a:ext cx="1940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3" name="Freihand 92">
                  <a:extLst>
                    <a:ext uri="{FF2B5EF4-FFF2-40B4-BE49-F238E27FC236}">
                      <a16:creationId xmlns:a16="http://schemas.microsoft.com/office/drawing/2014/main" id="{1AC09ADD-D3F8-5893-16CF-74DB6C773850}"/>
                    </a:ext>
                  </a:extLst>
                </p14:cNvPr>
                <p14:cNvContentPartPr/>
                <p14:nvPr/>
              </p14:nvContentPartPr>
              <p14:xfrm>
                <a:off x="3545444" y="6134662"/>
                <a:ext cx="109800" cy="152640"/>
              </p14:xfrm>
            </p:contentPart>
          </mc:Choice>
          <mc:Fallback>
            <p:pic>
              <p:nvPicPr>
                <p:cNvPr id="93" name="Freihand 92">
                  <a:extLst>
                    <a:ext uri="{FF2B5EF4-FFF2-40B4-BE49-F238E27FC236}">
                      <a16:creationId xmlns:a16="http://schemas.microsoft.com/office/drawing/2014/main" id="{1AC09ADD-D3F8-5893-16CF-74DB6C773850}"/>
                    </a:ext>
                  </a:extLst>
                </p:cNvPr>
                <p:cNvPicPr/>
                <p:nvPr/>
              </p:nvPicPr>
              <p:blipFill>
                <a:blip r:embed="rId143"/>
                <a:stretch>
                  <a:fillRect/>
                </a:stretch>
              </p:blipFill>
              <p:spPr>
                <a:xfrm>
                  <a:off x="3536804" y="6126022"/>
                  <a:ext cx="1274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4" name="Freihand 93">
                  <a:extLst>
                    <a:ext uri="{FF2B5EF4-FFF2-40B4-BE49-F238E27FC236}">
                      <a16:creationId xmlns:a16="http://schemas.microsoft.com/office/drawing/2014/main" id="{D825FA5A-982B-124E-BDE5-A1AD8D911668}"/>
                    </a:ext>
                  </a:extLst>
                </p14:cNvPr>
                <p14:cNvContentPartPr/>
                <p14:nvPr/>
              </p14:nvContentPartPr>
              <p14:xfrm>
                <a:off x="3641564" y="5968702"/>
                <a:ext cx="350280" cy="254160"/>
              </p14:xfrm>
            </p:contentPart>
          </mc:Choice>
          <mc:Fallback>
            <p:pic>
              <p:nvPicPr>
                <p:cNvPr id="94" name="Freihand 93">
                  <a:extLst>
                    <a:ext uri="{FF2B5EF4-FFF2-40B4-BE49-F238E27FC236}">
                      <a16:creationId xmlns:a16="http://schemas.microsoft.com/office/drawing/2014/main" id="{D825FA5A-982B-124E-BDE5-A1AD8D911668}"/>
                    </a:ext>
                  </a:extLst>
                </p:cNvPr>
                <p:cNvPicPr/>
                <p:nvPr/>
              </p:nvPicPr>
              <p:blipFill>
                <a:blip r:embed="rId145"/>
                <a:stretch>
                  <a:fillRect/>
                </a:stretch>
              </p:blipFill>
              <p:spPr>
                <a:xfrm>
                  <a:off x="3632924" y="5960062"/>
                  <a:ext cx="36792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5" name="Freihand 94">
                  <a:extLst>
                    <a:ext uri="{FF2B5EF4-FFF2-40B4-BE49-F238E27FC236}">
                      <a16:creationId xmlns:a16="http://schemas.microsoft.com/office/drawing/2014/main" id="{9504E0F0-68FB-3E01-96BA-0A61E85BF82A}"/>
                    </a:ext>
                  </a:extLst>
                </p14:cNvPr>
                <p14:cNvContentPartPr/>
                <p14:nvPr/>
              </p14:nvContentPartPr>
              <p14:xfrm>
                <a:off x="3374444" y="5905342"/>
                <a:ext cx="117360" cy="47880"/>
              </p14:xfrm>
            </p:contentPart>
          </mc:Choice>
          <mc:Fallback>
            <p:pic>
              <p:nvPicPr>
                <p:cNvPr id="95" name="Freihand 94">
                  <a:extLst>
                    <a:ext uri="{FF2B5EF4-FFF2-40B4-BE49-F238E27FC236}">
                      <a16:creationId xmlns:a16="http://schemas.microsoft.com/office/drawing/2014/main" id="{9504E0F0-68FB-3E01-96BA-0A61E85BF82A}"/>
                    </a:ext>
                  </a:extLst>
                </p:cNvPr>
                <p:cNvPicPr/>
                <p:nvPr/>
              </p:nvPicPr>
              <p:blipFill>
                <a:blip r:embed="rId147"/>
                <a:stretch>
                  <a:fillRect/>
                </a:stretch>
              </p:blipFill>
              <p:spPr>
                <a:xfrm>
                  <a:off x="3365444" y="5896342"/>
                  <a:ext cx="1350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6" name="Freihand 95">
                  <a:extLst>
                    <a:ext uri="{FF2B5EF4-FFF2-40B4-BE49-F238E27FC236}">
                      <a16:creationId xmlns:a16="http://schemas.microsoft.com/office/drawing/2014/main" id="{310EA8EF-5A16-6549-6D5D-75BC6FC4CCC4}"/>
                    </a:ext>
                  </a:extLst>
                </p14:cNvPr>
                <p14:cNvContentPartPr/>
                <p14:nvPr/>
              </p14:nvContentPartPr>
              <p14:xfrm>
                <a:off x="4260404" y="6040702"/>
                <a:ext cx="383400" cy="138960"/>
              </p14:xfrm>
            </p:contentPart>
          </mc:Choice>
          <mc:Fallback>
            <p:pic>
              <p:nvPicPr>
                <p:cNvPr id="96" name="Freihand 95">
                  <a:extLst>
                    <a:ext uri="{FF2B5EF4-FFF2-40B4-BE49-F238E27FC236}">
                      <a16:creationId xmlns:a16="http://schemas.microsoft.com/office/drawing/2014/main" id="{310EA8EF-5A16-6549-6D5D-75BC6FC4CCC4}"/>
                    </a:ext>
                  </a:extLst>
                </p:cNvPr>
                <p:cNvPicPr/>
                <p:nvPr/>
              </p:nvPicPr>
              <p:blipFill>
                <a:blip r:embed="rId149"/>
                <a:stretch>
                  <a:fillRect/>
                </a:stretch>
              </p:blipFill>
              <p:spPr>
                <a:xfrm>
                  <a:off x="4251404" y="6032062"/>
                  <a:ext cx="4010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7" name="Freihand 96">
                  <a:extLst>
                    <a:ext uri="{FF2B5EF4-FFF2-40B4-BE49-F238E27FC236}">
                      <a16:creationId xmlns:a16="http://schemas.microsoft.com/office/drawing/2014/main" id="{7F9F2402-8FA4-3CA5-4188-11F5801CE293}"/>
                    </a:ext>
                  </a:extLst>
                </p14:cNvPr>
                <p14:cNvContentPartPr/>
                <p14:nvPr/>
              </p14:nvContentPartPr>
              <p14:xfrm>
                <a:off x="4682324" y="6012982"/>
                <a:ext cx="102960" cy="146520"/>
              </p14:xfrm>
            </p:contentPart>
          </mc:Choice>
          <mc:Fallback>
            <p:pic>
              <p:nvPicPr>
                <p:cNvPr id="97" name="Freihand 96">
                  <a:extLst>
                    <a:ext uri="{FF2B5EF4-FFF2-40B4-BE49-F238E27FC236}">
                      <a16:creationId xmlns:a16="http://schemas.microsoft.com/office/drawing/2014/main" id="{7F9F2402-8FA4-3CA5-4188-11F5801CE293}"/>
                    </a:ext>
                  </a:extLst>
                </p:cNvPr>
                <p:cNvPicPr/>
                <p:nvPr/>
              </p:nvPicPr>
              <p:blipFill>
                <a:blip r:embed="rId151"/>
                <a:stretch>
                  <a:fillRect/>
                </a:stretch>
              </p:blipFill>
              <p:spPr>
                <a:xfrm>
                  <a:off x="4673684" y="6004342"/>
                  <a:ext cx="1206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8" name="Freihand 97">
                  <a:extLst>
                    <a:ext uri="{FF2B5EF4-FFF2-40B4-BE49-F238E27FC236}">
                      <a16:creationId xmlns:a16="http://schemas.microsoft.com/office/drawing/2014/main" id="{DD25DD79-B7CC-CD57-B7F7-24657627949E}"/>
                    </a:ext>
                  </a:extLst>
                </p14:cNvPr>
                <p14:cNvContentPartPr/>
                <p14:nvPr/>
              </p14:nvContentPartPr>
              <p14:xfrm>
                <a:off x="4793564" y="5980942"/>
                <a:ext cx="83160" cy="143640"/>
              </p14:xfrm>
            </p:contentPart>
          </mc:Choice>
          <mc:Fallback>
            <p:pic>
              <p:nvPicPr>
                <p:cNvPr id="98" name="Freihand 97">
                  <a:extLst>
                    <a:ext uri="{FF2B5EF4-FFF2-40B4-BE49-F238E27FC236}">
                      <a16:creationId xmlns:a16="http://schemas.microsoft.com/office/drawing/2014/main" id="{DD25DD79-B7CC-CD57-B7F7-24657627949E}"/>
                    </a:ext>
                  </a:extLst>
                </p:cNvPr>
                <p:cNvPicPr/>
                <p:nvPr/>
              </p:nvPicPr>
              <p:blipFill>
                <a:blip r:embed="rId153"/>
                <a:stretch>
                  <a:fillRect/>
                </a:stretch>
              </p:blipFill>
              <p:spPr>
                <a:xfrm>
                  <a:off x="4784924" y="5971942"/>
                  <a:ext cx="1008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9" name="Freihand 98">
                  <a:extLst>
                    <a:ext uri="{FF2B5EF4-FFF2-40B4-BE49-F238E27FC236}">
                      <a16:creationId xmlns:a16="http://schemas.microsoft.com/office/drawing/2014/main" id="{168B271D-0555-DAEC-0548-85339A79CB25}"/>
                    </a:ext>
                  </a:extLst>
                </p14:cNvPr>
                <p14:cNvContentPartPr/>
                <p14:nvPr/>
              </p14:nvContentPartPr>
              <p14:xfrm>
                <a:off x="4906964" y="5985262"/>
                <a:ext cx="205200" cy="95760"/>
              </p14:xfrm>
            </p:contentPart>
          </mc:Choice>
          <mc:Fallback>
            <p:pic>
              <p:nvPicPr>
                <p:cNvPr id="99" name="Freihand 98">
                  <a:extLst>
                    <a:ext uri="{FF2B5EF4-FFF2-40B4-BE49-F238E27FC236}">
                      <a16:creationId xmlns:a16="http://schemas.microsoft.com/office/drawing/2014/main" id="{168B271D-0555-DAEC-0548-85339A79CB25}"/>
                    </a:ext>
                  </a:extLst>
                </p:cNvPr>
                <p:cNvPicPr/>
                <p:nvPr/>
              </p:nvPicPr>
              <p:blipFill>
                <a:blip r:embed="rId155"/>
                <a:stretch>
                  <a:fillRect/>
                </a:stretch>
              </p:blipFill>
              <p:spPr>
                <a:xfrm>
                  <a:off x="4897964" y="5976262"/>
                  <a:ext cx="2228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0" name="Freihand 99">
                  <a:extLst>
                    <a:ext uri="{FF2B5EF4-FFF2-40B4-BE49-F238E27FC236}">
                      <a16:creationId xmlns:a16="http://schemas.microsoft.com/office/drawing/2014/main" id="{9DF0F86B-3F1F-A438-28B7-7232B1BA40E2}"/>
                    </a:ext>
                  </a:extLst>
                </p14:cNvPr>
                <p14:cNvContentPartPr/>
                <p14:nvPr/>
              </p14:nvContentPartPr>
              <p14:xfrm>
                <a:off x="4639484" y="5927302"/>
                <a:ext cx="92160" cy="20880"/>
              </p14:xfrm>
            </p:contentPart>
          </mc:Choice>
          <mc:Fallback>
            <p:pic>
              <p:nvPicPr>
                <p:cNvPr id="100" name="Freihand 99">
                  <a:extLst>
                    <a:ext uri="{FF2B5EF4-FFF2-40B4-BE49-F238E27FC236}">
                      <a16:creationId xmlns:a16="http://schemas.microsoft.com/office/drawing/2014/main" id="{9DF0F86B-3F1F-A438-28B7-7232B1BA40E2}"/>
                    </a:ext>
                  </a:extLst>
                </p:cNvPr>
                <p:cNvPicPr/>
                <p:nvPr/>
              </p:nvPicPr>
              <p:blipFill>
                <a:blip r:embed="rId157"/>
                <a:stretch>
                  <a:fillRect/>
                </a:stretch>
              </p:blipFill>
              <p:spPr>
                <a:xfrm>
                  <a:off x="4630844" y="5918662"/>
                  <a:ext cx="1098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1" name="Freihand 100">
                  <a:extLst>
                    <a:ext uri="{FF2B5EF4-FFF2-40B4-BE49-F238E27FC236}">
                      <a16:creationId xmlns:a16="http://schemas.microsoft.com/office/drawing/2014/main" id="{DB4418DF-360B-08A8-1EE3-4444DEDD4565}"/>
                    </a:ext>
                  </a:extLst>
                </p14:cNvPr>
                <p14:cNvContentPartPr/>
                <p14:nvPr/>
              </p14:nvContentPartPr>
              <p14:xfrm>
                <a:off x="5358404" y="5881942"/>
                <a:ext cx="245520" cy="168480"/>
              </p14:xfrm>
            </p:contentPart>
          </mc:Choice>
          <mc:Fallback>
            <p:pic>
              <p:nvPicPr>
                <p:cNvPr id="101" name="Freihand 100">
                  <a:extLst>
                    <a:ext uri="{FF2B5EF4-FFF2-40B4-BE49-F238E27FC236}">
                      <a16:creationId xmlns:a16="http://schemas.microsoft.com/office/drawing/2014/main" id="{DB4418DF-360B-08A8-1EE3-4444DEDD4565}"/>
                    </a:ext>
                  </a:extLst>
                </p:cNvPr>
                <p:cNvPicPr/>
                <p:nvPr/>
              </p:nvPicPr>
              <p:blipFill>
                <a:blip r:embed="rId159"/>
                <a:stretch>
                  <a:fillRect/>
                </a:stretch>
              </p:blipFill>
              <p:spPr>
                <a:xfrm>
                  <a:off x="5349404" y="5872942"/>
                  <a:ext cx="2631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2" name="Freihand 101">
                  <a:extLst>
                    <a:ext uri="{FF2B5EF4-FFF2-40B4-BE49-F238E27FC236}">
                      <a16:creationId xmlns:a16="http://schemas.microsoft.com/office/drawing/2014/main" id="{5C0827DC-C720-2843-F3D3-E09BF61B5DDA}"/>
                    </a:ext>
                  </a:extLst>
                </p14:cNvPr>
                <p14:cNvContentPartPr/>
                <p14:nvPr/>
              </p14:nvContentPartPr>
              <p14:xfrm>
                <a:off x="5565764" y="5803462"/>
                <a:ext cx="27360" cy="62640"/>
              </p14:xfrm>
            </p:contentPart>
          </mc:Choice>
          <mc:Fallback>
            <p:pic>
              <p:nvPicPr>
                <p:cNvPr id="102" name="Freihand 101">
                  <a:extLst>
                    <a:ext uri="{FF2B5EF4-FFF2-40B4-BE49-F238E27FC236}">
                      <a16:creationId xmlns:a16="http://schemas.microsoft.com/office/drawing/2014/main" id="{5C0827DC-C720-2843-F3D3-E09BF61B5DDA}"/>
                    </a:ext>
                  </a:extLst>
                </p:cNvPr>
                <p:cNvPicPr/>
                <p:nvPr/>
              </p:nvPicPr>
              <p:blipFill>
                <a:blip r:embed="rId161"/>
                <a:stretch>
                  <a:fillRect/>
                </a:stretch>
              </p:blipFill>
              <p:spPr>
                <a:xfrm>
                  <a:off x="5556764" y="5794822"/>
                  <a:ext cx="450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3" name="Freihand 102">
                  <a:extLst>
                    <a:ext uri="{FF2B5EF4-FFF2-40B4-BE49-F238E27FC236}">
                      <a16:creationId xmlns:a16="http://schemas.microsoft.com/office/drawing/2014/main" id="{8BB00829-16B7-41A5-369D-29FB0CCB177C}"/>
                    </a:ext>
                  </a:extLst>
                </p14:cNvPr>
                <p14:cNvContentPartPr/>
                <p14:nvPr/>
              </p14:nvContentPartPr>
              <p14:xfrm>
                <a:off x="5719484" y="5667022"/>
                <a:ext cx="419760" cy="322560"/>
              </p14:xfrm>
            </p:contentPart>
          </mc:Choice>
          <mc:Fallback>
            <p:pic>
              <p:nvPicPr>
                <p:cNvPr id="103" name="Freihand 102">
                  <a:extLst>
                    <a:ext uri="{FF2B5EF4-FFF2-40B4-BE49-F238E27FC236}">
                      <a16:creationId xmlns:a16="http://schemas.microsoft.com/office/drawing/2014/main" id="{8BB00829-16B7-41A5-369D-29FB0CCB177C}"/>
                    </a:ext>
                  </a:extLst>
                </p:cNvPr>
                <p:cNvPicPr/>
                <p:nvPr/>
              </p:nvPicPr>
              <p:blipFill>
                <a:blip r:embed="rId163"/>
                <a:stretch>
                  <a:fillRect/>
                </a:stretch>
              </p:blipFill>
              <p:spPr>
                <a:xfrm>
                  <a:off x="5710844" y="5658022"/>
                  <a:ext cx="437400" cy="3402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4" name="Freihand 103">
                  <a:extLst>
                    <a:ext uri="{FF2B5EF4-FFF2-40B4-BE49-F238E27FC236}">
                      <a16:creationId xmlns:a16="http://schemas.microsoft.com/office/drawing/2014/main" id="{5BD69FF2-9670-D14D-1CBE-20E1CDE7F702}"/>
                    </a:ext>
                  </a:extLst>
                </p14:cNvPr>
                <p14:cNvContentPartPr/>
                <p14:nvPr/>
              </p14:nvContentPartPr>
              <p14:xfrm>
                <a:off x="5448764" y="6090382"/>
                <a:ext cx="669240" cy="102600"/>
              </p14:xfrm>
            </p:contentPart>
          </mc:Choice>
          <mc:Fallback>
            <p:pic>
              <p:nvPicPr>
                <p:cNvPr id="104" name="Freihand 103">
                  <a:extLst>
                    <a:ext uri="{FF2B5EF4-FFF2-40B4-BE49-F238E27FC236}">
                      <a16:creationId xmlns:a16="http://schemas.microsoft.com/office/drawing/2014/main" id="{5BD69FF2-9670-D14D-1CBE-20E1CDE7F702}"/>
                    </a:ext>
                  </a:extLst>
                </p:cNvPr>
                <p:cNvPicPr/>
                <p:nvPr/>
              </p:nvPicPr>
              <p:blipFill>
                <a:blip r:embed="rId165"/>
                <a:stretch>
                  <a:fillRect/>
                </a:stretch>
              </p:blipFill>
              <p:spPr>
                <a:xfrm>
                  <a:off x="5439764" y="6081742"/>
                  <a:ext cx="6868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5" name="Freihand 104">
                  <a:extLst>
                    <a:ext uri="{FF2B5EF4-FFF2-40B4-BE49-F238E27FC236}">
                      <a16:creationId xmlns:a16="http://schemas.microsoft.com/office/drawing/2014/main" id="{A0D4E2F8-B159-D3E0-9C3E-D61DCA6B584F}"/>
                    </a:ext>
                  </a:extLst>
                </p14:cNvPr>
                <p14:cNvContentPartPr/>
                <p14:nvPr/>
              </p14:nvContentPartPr>
              <p14:xfrm>
                <a:off x="6398804" y="5781862"/>
                <a:ext cx="311040" cy="135000"/>
              </p14:xfrm>
            </p:contentPart>
          </mc:Choice>
          <mc:Fallback>
            <p:pic>
              <p:nvPicPr>
                <p:cNvPr id="105" name="Freihand 104">
                  <a:extLst>
                    <a:ext uri="{FF2B5EF4-FFF2-40B4-BE49-F238E27FC236}">
                      <a16:creationId xmlns:a16="http://schemas.microsoft.com/office/drawing/2014/main" id="{A0D4E2F8-B159-D3E0-9C3E-D61DCA6B584F}"/>
                    </a:ext>
                  </a:extLst>
                </p:cNvPr>
                <p:cNvPicPr/>
                <p:nvPr/>
              </p:nvPicPr>
              <p:blipFill>
                <a:blip r:embed="rId167"/>
                <a:stretch>
                  <a:fillRect/>
                </a:stretch>
              </p:blipFill>
              <p:spPr>
                <a:xfrm>
                  <a:off x="6390164" y="5773222"/>
                  <a:ext cx="3286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6" name="Freihand 105">
                  <a:extLst>
                    <a:ext uri="{FF2B5EF4-FFF2-40B4-BE49-F238E27FC236}">
                      <a16:creationId xmlns:a16="http://schemas.microsoft.com/office/drawing/2014/main" id="{AC915A0B-9B7E-556F-8F92-64A2BF33E678}"/>
                    </a:ext>
                  </a:extLst>
                </p14:cNvPr>
                <p14:cNvContentPartPr/>
                <p14:nvPr/>
              </p14:nvContentPartPr>
              <p14:xfrm>
                <a:off x="6535964" y="5578102"/>
                <a:ext cx="18360" cy="9720"/>
              </p14:xfrm>
            </p:contentPart>
          </mc:Choice>
          <mc:Fallback>
            <p:pic>
              <p:nvPicPr>
                <p:cNvPr id="106" name="Freihand 105">
                  <a:extLst>
                    <a:ext uri="{FF2B5EF4-FFF2-40B4-BE49-F238E27FC236}">
                      <a16:creationId xmlns:a16="http://schemas.microsoft.com/office/drawing/2014/main" id="{AC915A0B-9B7E-556F-8F92-64A2BF33E678}"/>
                    </a:ext>
                  </a:extLst>
                </p:cNvPr>
                <p:cNvPicPr/>
                <p:nvPr/>
              </p:nvPicPr>
              <p:blipFill>
                <a:blip r:embed="rId169"/>
                <a:stretch>
                  <a:fillRect/>
                </a:stretch>
              </p:blipFill>
              <p:spPr>
                <a:xfrm>
                  <a:off x="6526964" y="5569462"/>
                  <a:ext cx="360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8" name="Freihand 107">
                  <a:extLst>
                    <a:ext uri="{FF2B5EF4-FFF2-40B4-BE49-F238E27FC236}">
                      <a16:creationId xmlns:a16="http://schemas.microsoft.com/office/drawing/2014/main" id="{EC89DA1B-FCA1-BDFC-F44C-1F0DFF732ED8}"/>
                    </a:ext>
                  </a:extLst>
                </p14:cNvPr>
                <p14:cNvContentPartPr/>
                <p14:nvPr/>
              </p14:nvContentPartPr>
              <p14:xfrm>
                <a:off x="6944204" y="5533462"/>
                <a:ext cx="190800" cy="295560"/>
              </p14:xfrm>
            </p:contentPart>
          </mc:Choice>
          <mc:Fallback>
            <p:pic>
              <p:nvPicPr>
                <p:cNvPr id="108" name="Freihand 107">
                  <a:extLst>
                    <a:ext uri="{FF2B5EF4-FFF2-40B4-BE49-F238E27FC236}">
                      <a16:creationId xmlns:a16="http://schemas.microsoft.com/office/drawing/2014/main" id="{EC89DA1B-FCA1-BDFC-F44C-1F0DFF732ED8}"/>
                    </a:ext>
                  </a:extLst>
                </p:cNvPr>
                <p:cNvPicPr/>
                <p:nvPr/>
              </p:nvPicPr>
              <p:blipFill>
                <a:blip r:embed="rId171"/>
                <a:stretch>
                  <a:fillRect/>
                </a:stretch>
              </p:blipFill>
              <p:spPr>
                <a:xfrm>
                  <a:off x="6935564" y="5524462"/>
                  <a:ext cx="20844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0" name="Freihand 109">
                  <a:extLst>
                    <a:ext uri="{FF2B5EF4-FFF2-40B4-BE49-F238E27FC236}">
                      <a16:creationId xmlns:a16="http://schemas.microsoft.com/office/drawing/2014/main" id="{53CFCA83-73E2-199D-09F0-3BBB347F0F95}"/>
                    </a:ext>
                  </a:extLst>
                </p14:cNvPr>
                <p14:cNvContentPartPr/>
                <p14:nvPr/>
              </p14:nvContentPartPr>
              <p14:xfrm>
                <a:off x="7146884" y="5345902"/>
                <a:ext cx="220680" cy="418320"/>
              </p14:xfrm>
            </p:contentPart>
          </mc:Choice>
          <mc:Fallback>
            <p:pic>
              <p:nvPicPr>
                <p:cNvPr id="110" name="Freihand 109">
                  <a:extLst>
                    <a:ext uri="{FF2B5EF4-FFF2-40B4-BE49-F238E27FC236}">
                      <a16:creationId xmlns:a16="http://schemas.microsoft.com/office/drawing/2014/main" id="{53CFCA83-73E2-199D-09F0-3BBB347F0F95}"/>
                    </a:ext>
                  </a:extLst>
                </p:cNvPr>
                <p:cNvPicPr/>
                <p:nvPr/>
              </p:nvPicPr>
              <p:blipFill>
                <a:blip r:embed="rId173"/>
                <a:stretch>
                  <a:fillRect/>
                </a:stretch>
              </p:blipFill>
              <p:spPr>
                <a:xfrm>
                  <a:off x="7137884" y="5336902"/>
                  <a:ext cx="238320" cy="4359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1" name="Freihand 110">
                  <a:extLst>
                    <a:ext uri="{FF2B5EF4-FFF2-40B4-BE49-F238E27FC236}">
                      <a16:creationId xmlns:a16="http://schemas.microsoft.com/office/drawing/2014/main" id="{9505CD76-C1D7-0456-98F5-7AD8588E182B}"/>
                    </a:ext>
                  </a:extLst>
                </p14:cNvPr>
                <p14:cNvContentPartPr/>
                <p14:nvPr/>
              </p14:nvContentPartPr>
              <p14:xfrm>
                <a:off x="7384844" y="5340502"/>
                <a:ext cx="132120" cy="292320"/>
              </p14:xfrm>
            </p:contentPart>
          </mc:Choice>
          <mc:Fallback>
            <p:pic>
              <p:nvPicPr>
                <p:cNvPr id="111" name="Freihand 110">
                  <a:extLst>
                    <a:ext uri="{FF2B5EF4-FFF2-40B4-BE49-F238E27FC236}">
                      <a16:creationId xmlns:a16="http://schemas.microsoft.com/office/drawing/2014/main" id="{9505CD76-C1D7-0456-98F5-7AD8588E182B}"/>
                    </a:ext>
                  </a:extLst>
                </p:cNvPr>
                <p:cNvPicPr/>
                <p:nvPr/>
              </p:nvPicPr>
              <p:blipFill>
                <a:blip r:embed="rId175"/>
                <a:stretch>
                  <a:fillRect/>
                </a:stretch>
              </p:blipFill>
              <p:spPr>
                <a:xfrm>
                  <a:off x="7376204" y="5331502"/>
                  <a:ext cx="14976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2" name="Freihand 111">
                  <a:extLst>
                    <a:ext uri="{FF2B5EF4-FFF2-40B4-BE49-F238E27FC236}">
                      <a16:creationId xmlns:a16="http://schemas.microsoft.com/office/drawing/2014/main" id="{B55BBFCF-F7FC-0E3E-1DA2-A75E2863654E}"/>
                    </a:ext>
                  </a:extLst>
                </p14:cNvPr>
                <p14:cNvContentPartPr/>
                <p14:nvPr/>
              </p14:nvContentPartPr>
              <p14:xfrm>
                <a:off x="7558364" y="5422582"/>
                <a:ext cx="239040" cy="175320"/>
              </p14:xfrm>
            </p:contentPart>
          </mc:Choice>
          <mc:Fallback>
            <p:pic>
              <p:nvPicPr>
                <p:cNvPr id="112" name="Freihand 111">
                  <a:extLst>
                    <a:ext uri="{FF2B5EF4-FFF2-40B4-BE49-F238E27FC236}">
                      <a16:creationId xmlns:a16="http://schemas.microsoft.com/office/drawing/2014/main" id="{B55BBFCF-F7FC-0E3E-1DA2-A75E2863654E}"/>
                    </a:ext>
                  </a:extLst>
                </p:cNvPr>
                <p:cNvPicPr/>
                <p:nvPr/>
              </p:nvPicPr>
              <p:blipFill>
                <a:blip r:embed="rId177"/>
                <a:stretch>
                  <a:fillRect/>
                </a:stretch>
              </p:blipFill>
              <p:spPr>
                <a:xfrm>
                  <a:off x="7549724" y="5413942"/>
                  <a:ext cx="2566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3" name="Freihand 112">
                  <a:extLst>
                    <a:ext uri="{FF2B5EF4-FFF2-40B4-BE49-F238E27FC236}">
                      <a16:creationId xmlns:a16="http://schemas.microsoft.com/office/drawing/2014/main" id="{84EFCD9D-BF8F-E9FE-7565-2CE07359A374}"/>
                    </a:ext>
                  </a:extLst>
                </p14:cNvPr>
                <p14:cNvContentPartPr/>
                <p14:nvPr/>
              </p14:nvContentPartPr>
              <p14:xfrm>
                <a:off x="7732244" y="5301622"/>
                <a:ext cx="58680" cy="14400"/>
              </p14:xfrm>
            </p:contentPart>
          </mc:Choice>
          <mc:Fallback>
            <p:pic>
              <p:nvPicPr>
                <p:cNvPr id="113" name="Freihand 112">
                  <a:extLst>
                    <a:ext uri="{FF2B5EF4-FFF2-40B4-BE49-F238E27FC236}">
                      <a16:creationId xmlns:a16="http://schemas.microsoft.com/office/drawing/2014/main" id="{84EFCD9D-BF8F-E9FE-7565-2CE07359A374}"/>
                    </a:ext>
                  </a:extLst>
                </p:cNvPr>
                <p:cNvPicPr/>
                <p:nvPr/>
              </p:nvPicPr>
              <p:blipFill>
                <a:blip r:embed="rId179"/>
                <a:stretch>
                  <a:fillRect/>
                </a:stretch>
              </p:blipFill>
              <p:spPr>
                <a:xfrm>
                  <a:off x="7723604" y="5292622"/>
                  <a:ext cx="763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4" name="Freihand 113">
                  <a:extLst>
                    <a:ext uri="{FF2B5EF4-FFF2-40B4-BE49-F238E27FC236}">
                      <a16:creationId xmlns:a16="http://schemas.microsoft.com/office/drawing/2014/main" id="{4428AF24-6BAD-03E7-3D8B-E1C0AEA8E2F4}"/>
                    </a:ext>
                  </a:extLst>
                </p14:cNvPr>
                <p14:cNvContentPartPr/>
                <p14:nvPr/>
              </p14:nvContentPartPr>
              <p14:xfrm>
                <a:off x="7817204" y="5242222"/>
                <a:ext cx="119160" cy="271800"/>
              </p14:xfrm>
            </p:contentPart>
          </mc:Choice>
          <mc:Fallback>
            <p:pic>
              <p:nvPicPr>
                <p:cNvPr id="114" name="Freihand 113">
                  <a:extLst>
                    <a:ext uri="{FF2B5EF4-FFF2-40B4-BE49-F238E27FC236}">
                      <a16:creationId xmlns:a16="http://schemas.microsoft.com/office/drawing/2014/main" id="{4428AF24-6BAD-03E7-3D8B-E1C0AEA8E2F4}"/>
                    </a:ext>
                  </a:extLst>
                </p:cNvPr>
                <p:cNvPicPr/>
                <p:nvPr/>
              </p:nvPicPr>
              <p:blipFill>
                <a:blip r:embed="rId181"/>
                <a:stretch>
                  <a:fillRect/>
                </a:stretch>
              </p:blipFill>
              <p:spPr>
                <a:xfrm>
                  <a:off x="7808204" y="5233582"/>
                  <a:ext cx="13680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5" name="Freihand 114">
                  <a:extLst>
                    <a:ext uri="{FF2B5EF4-FFF2-40B4-BE49-F238E27FC236}">
                      <a16:creationId xmlns:a16="http://schemas.microsoft.com/office/drawing/2014/main" id="{439B6A3E-F3BD-4CA8-E938-34CD19CB4DD2}"/>
                    </a:ext>
                  </a:extLst>
                </p14:cNvPr>
                <p14:cNvContentPartPr/>
                <p14:nvPr/>
              </p14:nvContentPartPr>
              <p14:xfrm>
                <a:off x="7957964" y="5266342"/>
                <a:ext cx="165960" cy="223200"/>
              </p14:xfrm>
            </p:contentPart>
          </mc:Choice>
          <mc:Fallback>
            <p:pic>
              <p:nvPicPr>
                <p:cNvPr id="115" name="Freihand 114">
                  <a:extLst>
                    <a:ext uri="{FF2B5EF4-FFF2-40B4-BE49-F238E27FC236}">
                      <a16:creationId xmlns:a16="http://schemas.microsoft.com/office/drawing/2014/main" id="{439B6A3E-F3BD-4CA8-E938-34CD19CB4DD2}"/>
                    </a:ext>
                  </a:extLst>
                </p:cNvPr>
                <p:cNvPicPr/>
                <p:nvPr/>
              </p:nvPicPr>
              <p:blipFill>
                <a:blip r:embed="rId183"/>
                <a:stretch>
                  <a:fillRect/>
                </a:stretch>
              </p:blipFill>
              <p:spPr>
                <a:xfrm>
                  <a:off x="7948964" y="5257702"/>
                  <a:ext cx="18360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6" name="Freihand 115">
                  <a:extLst>
                    <a:ext uri="{FF2B5EF4-FFF2-40B4-BE49-F238E27FC236}">
                      <a16:creationId xmlns:a16="http://schemas.microsoft.com/office/drawing/2014/main" id="{CEE769F6-66AF-E21D-DC8E-7725AA2DA38C}"/>
                    </a:ext>
                  </a:extLst>
                </p14:cNvPr>
                <p14:cNvContentPartPr/>
                <p14:nvPr/>
              </p14:nvContentPartPr>
              <p14:xfrm>
                <a:off x="8116724" y="5118742"/>
                <a:ext cx="282960" cy="356400"/>
              </p14:xfrm>
            </p:contentPart>
          </mc:Choice>
          <mc:Fallback>
            <p:pic>
              <p:nvPicPr>
                <p:cNvPr id="116" name="Freihand 115">
                  <a:extLst>
                    <a:ext uri="{FF2B5EF4-FFF2-40B4-BE49-F238E27FC236}">
                      <a16:creationId xmlns:a16="http://schemas.microsoft.com/office/drawing/2014/main" id="{CEE769F6-66AF-E21D-DC8E-7725AA2DA38C}"/>
                    </a:ext>
                  </a:extLst>
                </p:cNvPr>
                <p:cNvPicPr/>
                <p:nvPr/>
              </p:nvPicPr>
              <p:blipFill>
                <a:blip r:embed="rId185"/>
                <a:stretch>
                  <a:fillRect/>
                </a:stretch>
              </p:blipFill>
              <p:spPr>
                <a:xfrm>
                  <a:off x="8108084" y="5110102"/>
                  <a:ext cx="300600" cy="3740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7" name="Freihand 116">
                  <a:extLst>
                    <a:ext uri="{FF2B5EF4-FFF2-40B4-BE49-F238E27FC236}">
                      <a16:creationId xmlns:a16="http://schemas.microsoft.com/office/drawing/2014/main" id="{FAD90BA8-610E-1646-C38F-1EFFF647CA46}"/>
                    </a:ext>
                  </a:extLst>
                </p14:cNvPr>
                <p14:cNvContentPartPr/>
                <p14:nvPr/>
              </p14:nvContentPartPr>
              <p14:xfrm>
                <a:off x="8016644" y="5095342"/>
                <a:ext cx="4320" cy="7200"/>
              </p14:xfrm>
            </p:contentPart>
          </mc:Choice>
          <mc:Fallback>
            <p:pic>
              <p:nvPicPr>
                <p:cNvPr id="117" name="Freihand 116">
                  <a:extLst>
                    <a:ext uri="{FF2B5EF4-FFF2-40B4-BE49-F238E27FC236}">
                      <a16:creationId xmlns:a16="http://schemas.microsoft.com/office/drawing/2014/main" id="{FAD90BA8-610E-1646-C38F-1EFFF647CA46}"/>
                    </a:ext>
                  </a:extLst>
                </p:cNvPr>
                <p:cNvPicPr/>
                <p:nvPr/>
              </p:nvPicPr>
              <p:blipFill>
                <a:blip r:embed="rId187"/>
                <a:stretch>
                  <a:fillRect/>
                </a:stretch>
              </p:blipFill>
              <p:spPr>
                <a:xfrm>
                  <a:off x="8008004" y="5086342"/>
                  <a:ext cx="219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8" name="Freihand 117">
                  <a:extLst>
                    <a:ext uri="{FF2B5EF4-FFF2-40B4-BE49-F238E27FC236}">
                      <a16:creationId xmlns:a16="http://schemas.microsoft.com/office/drawing/2014/main" id="{9A4F6E73-9B43-2822-FB60-55089EFC7BB7}"/>
                    </a:ext>
                  </a:extLst>
                </p14:cNvPr>
                <p14:cNvContentPartPr/>
                <p14:nvPr/>
              </p14:nvContentPartPr>
              <p14:xfrm>
                <a:off x="6243284" y="6200902"/>
                <a:ext cx="160920" cy="281160"/>
              </p14:xfrm>
            </p:contentPart>
          </mc:Choice>
          <mc:Fallback>
            <p:pic>
              <p:nvPicPr>
                <p:cNvPr id="118" name="Freihand 117">
                  <a:extLst>
                    <a:ext uri="{FF2B5EF4-FFF2-40B4-BE49-F238E27FC236}">
                      <a16:creationId xmlns:a16="http://schemas.microsoft.com/office/drawing/2014/main" id="{9A4F6E73-9B43-2822-FB60-55089EFC7BB7}"/>
                    </a:ext>
                  </a:extLst>
                </p:cNvPr>
                <p:cNvPicPr/>
                <p:nvPr/>
              </p:nvPicPr>
              <p:blipFill>
                <a:blip r:embed="rId189"/>
                <a:stretch>
                  <a:fillRect/>
                </a:stretch>
              </p:blipFill>
              <p:spPr>
                <a:xfrm>
                  <a:off x="6234284" y="6191902"/>
                  <a:ext cx="17856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9" name="Freihand 118">
                  <a:extLst>
                    <a:ext uri="{FF2B5EF4-FFF2-40B4-BE49-F238E27FC236}">
                      <a16:creationId xmlns:a16="http://schemas.microsoft.com/office/drawing/2014/main" id="{85E77BC2-2935-9EC2-7887-0D507F21AE15}"/>
                    </a:ext>
                  </a:extLst>
                </p14:cNvPr>
                <p14:cNvContentPartPr/>
                <p14:nvPr/>
              </p14:nvContentPartPr>
              <p14:xfrm>
                <a:off x="6457484" y="5975902"/>
                <a:ext cx="746280" cy="451800"/>
              </p14:xfrm>
            </p:contentPart>
          </mc:Choice>
          <mc:Fallback>
            <p:pic>
              <p:nvPicPr>
                <p:cNvPr id="119" name="Freihand 118">
                  <a:extLst>
                    <a:ext uri="{FF2B5EF4-FFF2-40B4-BE49-F238E27FC236}">
                      <a16:creationId xmlns:a16="http://schemas.microsoft.com/office/drawing/2014/main" id="{85E77BC2-2935-9EC2-7887-0D507F21AE15}"/>
                    </a:ext>
                  </a:extLst>
                </p:cNvPr>
                <p:cNvPicPr/>
                <p:nvPr/>
              </p:nvPicPr>
              <p:blipFill>
                <a:blip r:embed="rId191"/>
                <a:stretch>
                  <a:fillRect/>
                </a:stretch>
              </p:blipFill>
              <p:spPr>
                <a:xfrm>
                  <a:off x="6448844" y="5966902"/>
                  <a:ext cx="763920" cy="4694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0" name="Freihand 119">
                  <a:extLst>
                    <a:ext uri="{FF2B5EF4-FFF2-40B4-BE49-F238E27FC236}">
                      <a16:creationId xmlns:a16="http://schemas.microsoft.com/office/drawing/2014/main" id="{897F5002-9411-3A54-F895-CDC062CC3EF5}"/>
                    </a:ext>
                  </a:extLst>
                </p14:cNvPr>
                <p14:cNvContentPartPr/>
                <p14:nvPr/>
              </p14:nvContentPartPr>
              <p14:xfrm>
                <a:off x="7379084" y="5979142"/>
                <a:ext cx="415800" cy="186840"/>
              </p14:xfrm>
            </p:contentPart>
          </mc:Choice>
          <mc:Fallback>
            <p:pic>
              <p:nvPicPr>
                <p:cNvPr id="120" name="Freihand 119">
                  <a:extLst>
                    <a:ext uri="{FF2B5EF4-FFF2-40B4-BE49-F238E27FC236}">
                      <a16:creationId xmlns:a16="http://schemas.microsoft.com/office/drawing/2014/main" id="{897F5002-9411-3A54-F895-CDC062CC3EF5}"/>
                    </a:ext>
                  </a:extLst>
                </p:cNvPr>
                <p:cNvPicPr/>
                <p:nvPr/>
              </p:nvPicPr>
              <p:blipFill>
                <a:blip r:embed="rId193"/>
                <a:stretch>
                  <a:fillRect/>
                </a:stretch>
              </p:blipFill>
              <p:spPr>
                <a:xfrm>
                  <a:off x="7370444" y="5970502"/>
                  <a:ext cx="43344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1" name="Freihand 120">
                  <a:extLst>
                    <a:ext uri="{FF2B5EF4-FFF2-40B4-BE49-F238E27FC236}">
                      <a16:creationId xmlns:a16="http://schemas.microsoft.com/office/drawing/2014/main" id="{DA28AC21-1D2C-94B6-0053-73531738C143}"/>
                    </a:ext>
                  </a:extLst>
                </p14:cNvPr>
                <p14:cNvContentPartPr/>
                <p14:nvPr/>
              </p14:nvContentPartPr>
              <p14:xfrm>
                <a:off x="7862204" y="5779342"/>
                <a:ext cx="176040" cy="249840"/>
              </p14:xfrm>
            </p:contentPart>
          </mc:Choice>
          <mc:Fallback>
            <p:pic>
              <p:nvPicPr>
                <p:cNvPr id="121" name="Freihand 120">
                  <a:extLst>
                    <a:ext uri="{FF2B5EF4-FFF2-40B4-BE49-F238E27FC236}">
                      <a16:creationId xmlns:a16="http://schemas.microsoft.com/office/drawing/2014/main" id="{DA28AC21-1D2C-94B6-0053-73531738C143}"/>
                    </a:ext>
                  </a:extLst>
                </p:cNvPr>
                <p:cNvPicPr/>
                <p:nvPr/>
              </p:nvPicPr>
              <p:blipFill>
                <a:blip r:embed="rId195"/>
                <a:stretch>
                  <a:fillRect/>
                </a:stretch>
              </p:blipFill>
              <p:spPr>
                <a:xfrm>
                  <a:off x="7853204" y="5770702"/>
                  <a:ext cx="19368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2" name="Freihand 121">
                  <a:extLst>
                    <a:ext uri="{FF2B5EF4-FFF2-40B4-BE49-F238E27FC236}">
                      <a16:creationId xmlns:a16="http://schemas.microsoft.com/office/drawing/2014/main" id="{8E6DDA3D-7BA0-4E91-5B22-78327634B077}"/>
                    </a:ext>
                  </a:extLst>
                </p14:cNvPr>
                <p14:cNvContentPartPr/>
                <p14:nvPr/>
              </p14:nvContentPartPr>
              <p14:xfrm>
                <a:off x="8043644" y="5847742"/>
                <a:ext cx="258840" cy="164520"/>
              </p14:xfrm>
            </p:contentPart>
          </mc:Choice>
          <mc:Fallback>
            <p:pic>
              <p:nvPicPr>
                <p:cNvPr id="122" name="Freihand 121">
                  <a:extLst>
                    <a:ext uri="{FF2B5EF4-FFF2-40B4-BE49-F238E27FC236}">
                      <a16:creationId xmlns:a16="http://schemas.microsoft.com/office/drawing/2014/main" id="{8E6DDA3D-7BA0-4E91-5B22-78327634B077}"/>
                    </a:ext>
                  </a:extLst>
                </p:cNvPr>
                <p:cNvPicPr/>
                <p:nvPr/>
              </p:nvPicPr>
              <p:blipFill>
                <a:blip r:embed="rId197"/>
                <a:stretch>
                  <a:fillRect/>
                </a:stretch>
              </p:blipFill>
              <p:spPr>
                <a:xfrm>
                  <a:off x="8034644" y="5839102"/>
                  <a:ext cx="2764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3" name="Freihand 122">
                  <a:extLst>
                    <a:ext uri="{FF2B5EF4-FFF2-40B4-BE49-F238E27FC236}">
                      <a16:creationId xmlns:a16="http://schemas.microsoft.com/office/drawing/2014/main" id="{EDFD2A94-A83B-C1AF-303C-672B0D672324}"/>
                    </a:ext>
                  </a:extLst>
                </p14:cNvPr>
                <p14:cNvContentPartPr/>
                <p14:nvPr/>
              </p14:nvContentPartPr>
              <p14:xfrm>
                <a:off x="8337044" y="5591062"/>
                <a:ext cx="91800" cy="385200"/>
              </p14:xfrm>
            </p:contentPart>
          </mc:Choice>
          <mc:Fallback>
            <p:pic>
              <p:nvPicPr>
                <p:cNvPr id="123" name="Freihand 122">
                  <a:extLst>
                    <a:ext uri="{FF2B5EF4-FFF2-40B4-BE49-F238E27FC236}">
                      <a16:creationId xmlns:a16="http://schemas.microsoft.com/office/drawing/2014/main" id="{EDFD2A94-A83B-C1AF-303C-672B0D672324}"/>
                    </a:ext>
                  </a:extLst>
                </p:cNvPr>
                <p:cNvPicPr/>
                <p:nvPr/>
              </p:nvPicPr>
              <p:blipFill>
                <a:blip r:embed="rId199"/>
                <a:stretch>
                  <a:fillRect/>
                </a:stretch>
              </p:blipFill>
              <p:spPr>
                <a:xfrm>
                  <a:off x="8328404" y="5582062"/>
                  <a:ext cx="109440" cy="4028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4" name="Freihand 123">
                  <a:extLst>
                    <a:ext uri="{FF2B5EF4-FFF2-40B4-BE49-F238E27FC236}">
                      <a16:creationId xmlns:a16="http://schemas.microsoft.com/office/drawing/2014/main" id="{33D4DCEA-2EA7-6C5C-EDA1-BABA9185407C}"/>
                    </a:ext>
                  </a:extLst>
                </p14:cNvPr>
                <p14:cNvContentPartPr/>
                <p14:nvPr/>
              </p14:nvContentPartPr>
              <p14:xfrm>
                <a:off x="6244724" y="6154822"/>
                <a:ext cx="2242440" cy="443880"/>
              </p14:xfrm>
            </p:contentPart>
          </mc:Choice>
          <mc:Fallback>
            <p:pic>
              <p:nvPicPr>
                <p:cNvPr id="124" name="Freihand 123">
                  <a:extLst>
                    <a:ext uri="{FF2B5EF4-FFF2-40B4-BE49-F238E27FC236}">
                      <a16:creationId xmlns:a16="http://schemas.microsoft.com/office/drawing/2014/main" id="{33D4DCEA-2EA7-6C5C-EDA1-BABA9185407C}"/>
                    </a:ext>
                  </a:extLst>
                </p:cNvPr>
                <p:cNvPicPr/>
                <p:nvPr/>
              </p:nvPicPr>
              <p:blipFill>
                <a:blip r:embed="rId201"/>
                <a:stretch>
                  <a:fillRect/>
                </a:stretch>
              </p:blipFill>
              <p:spPr>
                <a:xfrm>
                  <a:off x="6235724" y="6146182"/>
                  <a:ext cx="2260080" cy="461520"/>
                </a:xfrm>
                <a:prstGeom prst="rect">
                  <a:avLst/>
                </a:prstGeom>
              </p:spPr>
            </p:pic>
          </mc:Fallback>
        </mc:AlternateContent>
      </p:grpSp>
    </p:spTree>
    <p:extLst>
      <p:ext uri="{BB962C8B-B14F-4D97-AF65-F5344CB8AC3E}">
        <p14:creationId xmlns:p14="http://schemas.microsoft.com/office/powerpoint/2010/main" val="77390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1524000" y="764704"/>
            <a:ext cx="9144000" cy="2088232"/>
          </a:xfrm>
          <a:prstGeom prst="rect">
            <a:avLst/>
          </a:prstGeom>
          <a:noFill/>
        </p:spPr>
        <p:txBody>
          <a:bodyPr wrap="square" rtlCol="0">
            <a:noAutofit/>
          </a:bodyPr>
          <a:lstStyle/>
          <a:p>
            <a:endParaRPr lang="de-DE" sz="2400" b="1"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Definition:</a:t>
            </a:r>
          </a:p>
          <a:p>
            <a:r>
              <a:rPr lang="de-DE" sz="2400" dirty="0">
                <a:latin typeface="Times New Roman" panose="02020603050405020304" pitchFamily="18" charset="0"/>
                <a:cs typeface="Times New Roman" panose="02020603050405020304" pitchFamily="18" charset="0"/>
              </a:rPr>
              <a:t>Ein </a:t>
            </a:r>
            <a:r>
              <a:rPr lang="de-DE" sz="2400" b="1" dirty="0">
                <a:latin typeface="Times New Roman" panose="02020603050405020304" pitchFamily="18" charset="0"/>
                <a:cs typeface="Times New Roman" panose="02020603050405020304" pitchFamily="18" charset="0"/>
              </a:rPr>
              <a:t>komparativer Kostenvorteil </a:t>
            </a:r>
            <a:r>
              <a:rPr lang="de-DE" sz="2400" dirty="0">
                <a:latin typeface="Times New Roman" panose="02020603050405020304" pitchFamily="18" charset="0"/>
                <a:cs typeface="Times New Roman" panose="02020603050405020304" pitchFamily="18" charset="0"/>
              </a:rPr>
              <a:t>besteht, wenn Produzent A in der </a:t>
            </a:r>
          </a:p>
          <a:p>
            <a:r>
              <a:rPr lang="de-DE" sz="2400" dirty="0">
                <a:latin typeface="Times New Roman" panose="02020603050405020304" pitchFamily="18" charset="0"/>
                <a:cs typeface="Times New Roman" panose="02020603050405020304" pitchFamily="18" charset="0"/>
              </a:rPr>
              <a:t>Produktion eines Gutes geringere </a:t>
            </a:r>
            <a:r>
              <a:rPr lang="de-DE" sz="2400" b="1" dirty="0">
                <a:latin typeface="Times New Roman" panose="02020603050405020304" pitchFamily="18" charset="0"/>
                <a:cs typeface="Times New Roman" panose="02020603050405020304" pitchFamily="18" charset="0"/>
              </a:rPr>
              <a:t>Opportunitätskosten</a:t>
            </a:r>
            <a:r>
              <a:rPr lang="de-DE" sz="2400" dirty="0">
                <a:latin typeface="Times New Roman" panose="02020603050405020304" pitchFamily="18" charset="0"/>
                <a:cs typeface="Times New Roman" panose="02020603050405020304" pitchFamily="18" charset="0"/>
              </a:rPr>
              <a:t> hat als</a:t>
            </a:r>
          </a:p>
          <a:p>
            <a:r>
              <a:rPr lang="de-DE" sz="2400" dirty="0">
                <a:latin typeface="Times New Roman" panose="02020603050405020304" pitchFamily="18" charset="0"/>
                <a:cs typeface="Times New Roman" panose="02020603050405020304" pitchFamily="18" charset="0"/>
              </a:rPr>
              <a:t>Produzent B.</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1524000" y="2685831"/>
            <a:ext cx="9144000" cy="1368152"/>
          </a:xfrm>
          <a:prstGeom prst="rect">
            <a:avLst/>
          </a:prstGeom>
          <a:noFill/>
        </p:spPr>
        <p:txBody>
          <a:bodyPr wrap="square" rtlCol="0">
            <a:noAutofit/>
          </a:bodyPr>
          <a:lstStyle/>
          <a:p>
            <a:r>
              <a:rPr lang="de-DE" sz="2400" b="1" dirty="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rPr>
              <a:t>In einer 2-Güter-2-Produzenten-Ökonomie misst man damit die 	Produktion einer Einheit des Gutes 1 in den damit entgangenen 	Einheiten des Gutes 2 </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9" name="Rechteck 8">
            <a:extLst>
              <a:ext uri="{FF2B5EF4-FFF2-40B4-BE49-F238E27FC236}">
                <a16:creationId xmlns:a16="http://schemas.microsoft.com/office/drawing/2014/main" id="{4AC54E15-FE82-4500-9551-C691A023A6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3EC4E100-B2AC-DF6F-9B2D-7C6DFBFE34E3}"/>
                  </a:ext>
                </a:extLst>
              </p14:cNvPr>
              <p14:cNvContentPartPr/>
              <p14:nvPr/>
            </p14:nvContentPartPr>
            <p14:xfrm>
              <a:off x="3351404" y="2511262"/>
              <a:ext cx="1292760" cy="675000"/>
            </p14:xfrm>
          </p:contentPart>
        </mc:Choice>
        <mc:Fallback>
          <p:pic>
            <p:nvPicPr>
              <p:cNvPr id="2" name="Freihand 1">
                <a:extLst>
                  <a:ext uri="{FF2B5EF4-FFF2-40B4-BE49-F238E27FC236}">
                    <a16:creationId xmlns:a16="http://schemas.microsoft.com/office/drawing/2014/main" id="{3EC4E100-B2AC-DF6F-9B2D-7C6DFBFE34E3}"/>
                  </a:ext>
                </a:extLst>
              </p:cNvPr>
              <p:cNvPicPr/>
              <p:nvPr/>
            </p:nvPicPr>
            <p:blipFill>
              <a:blip r:embed="rId3"/>
              <a:stretch>
                <a:fillRect/>
              </a:stretch>
            </p:blipFill>
            <p:spPr>
              <a:xfrm>
                <a:off x="3342404" y="2502262"/>
                <a:ext cx="1310400" cy="692640"/>
              </a:xfrm>
              <a:prstGeom prst="rect">
                <a:avLst/>
              </a:prstGeom>
            </p:spPr>
          </p:pic>
        </mc:Fallback>
      </mc:AlternateContent>
    </p:spTree>
    <p:extLst>
      <p:ext uri="{BB962C8B-B14F-4D97-AF65-F5344CB8AC3E}">
        <p14:creationId xmlns:p14="http://schemas.microsoft.com/office/powerpoint/2010/main" val="127667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D8487C15-A534-4455-BED5-9598DF16A639}"/>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Inhaltsplatzhalter 2"/>
              <p:cNvSpPr>
                <a:spLocks noGrp="1"/>
              </p:cNvSpPr>
              <p:nvPr/>
            </p:nvSpPr>
            <p:spPr>
              <a:xfrm>
                <a:off x="128107" y="3068197"/>
                <a:ext cx="11786839" cy="674912"/>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dirty="0">
                    <a:latin typeface="Times New Roman" panose="02020603050405020304" pitchFamily="18" charset="0"/>
                    <a:cs typeface="Times New Roman" panose="02020603050405020304" pitchFamily="18" charset="0"/>
                  </a:rPr>
                  <a:t>	</a:t>
                </a:r>
                <a14:m>
                  <m:oMath xmlns:m="http://schemas.openxmlformats.org/officeDocument/2006/math">
                    <m:r>
                      <a:rPr lang="de-DE" sz="2200" b="0" i="1" smtClean="0">
                        <a:latin typeface="Cambria Math" panose="02040503050406030204" pitchFamily="18" charset="0"/>
                        <a:cs typeface="Times New Roman" panose="02020603050405020304" pitchFamily="18" charset="0"/>
                      </a:rPr>
                      <m:t>𝑦</m:t>
                    </m:r>
                    <m:r>
                      <a:rPr lang="de-DE" sz="2200" b="0" i="1" smtClean="0">
                        <a:latin typeface="Cambria Math" panose="02040503050406030204" pitchFamily="18" charset="0"/>
                        <a:cs typeface="Times New Roman" panose="02020603050405020304" pitchFamily="18" charset="0"/>
                      </a:rPr>
                      <m:t>=</m:t>
                    </m:r>
                    <m:r>
                      <a:rPr lang="de-DE" sz="2200" b="0" i="1" smtClean="0">
                        <a:latin typeface="Cambria Math" panose="02040503050406030204" pitchFamily="18" charset="0"/>
                        <a:cs typeface="Times New Roman" panose="02020603050405020304" pitchFamily="18" charset="0"/>
                      </a:rPr>
                      <m:t>𝐹</m:t>
                    </m:r>
                    <m:d>
                      <m:dPr>
                        <m:ctrlPr>
                          <a:rPr lang="de-DE" sz="2200" b="0" i="1" smtClean="0">
                            <a:latin typeface="Cambria Math" panose="02040503050406030204" pitchFamily="18" charset="0"/>
                            <a:cs typeface="Times New Roman" panose="02020603050405020304" pitchFamily="18" charset="0"/>
                          </a:rPr>
                        </m:ctrlPr>
                      </m:dPr>
                      <m:e>
                        <m:r>
                          <a:rPr lang="de-DE" sz="2200" b="0" i="1" smtClean="0">
                            <a:latin typeface="Cambria Math" panose="02040503050406030204" pitchFamily="18" charset="0"/>
                            <a:cs typeface="Times New Roman" panose="02020603050405020304" pitchFamily="18" charset="0"/>
                          </a:rPr>
                          <m:t>𝐿</m:t>
                        </m:r>
                      </m:e>
                    </m:d>
                    <m:r>
                      <a:rPr lang="de-DE" sz="2200" b="0" i="1" smtClean="0">
                        <a:latin typeface="Cambria Math" panose="02040503050406030204" pitchFamily="18" charset="0"/>
                        <a:cs typeface="Times New Roman" panose="02020603050405020304" pitchFamily="18" charset="0"/>
                      </a:rPr>
                      <m:t>=</m:t>
                    </m:r>
                    <m:r>
                      <a:rPr lang="de-DE" sz="2200" b="0" i="1" smtClean="0">
                        <a:latin typeface="Cambria Math" panose="02040503050406030204" pitchFamily="18" charset="0"/>
                        <a:cs typeface="Times New Roman" panose="02020603050405020304" pitchFamily="18" charset="0"/>
                      </a:rPr>
                      <m:t>𝐴𝐿</m:t>
                    </m:r>
                    <m:r>
                      <a:rPr lang="de-DE" sz="2200" b="0" i="1" smtClean="0">
                        <a:latin typeface="Cambria Math" panose="02040503050406030204" pitchFamily="18" charset="0"/>
                        <a:cs typeface="Times New Roman" panose="02020603050405020304" pitchFamily="18" charset="0"/>
                      </a:rPr>
                      <m:t>=</m:t>
                    </m:r>
                    <m:f>
                      <m:fPr>
                        <m:ctrlPr>
                          <a:rPr lang="de-DE" sz="2200" b="0" i="1" smtClean="0">
                            <a:latin typeface="Cambria Math" panose="02040503050406030204" pitchFamily="18" charset="0"/>
                            <a:cs typeface="Times New Roman" panose="02020603050405020304" pitchFamily="18" charset="0"/>
                          </a:rPr>
                        </m:ctrlPr>
                      </m:fPr>
                      <m:num>
                        <m:r>
                          <a:rPr lang="de-DE" sz="2200" b="0" i="1" smtClean="0">
                            <a:latin typeface="Cambria Math" panose="02040503050406030204" pitchFamily="18" charset="0"/>
                            <a:cs typeface="Times New Roman" panose="02020603050405020304" pitchFamily="18" charset="0"/>
                          </a:rPr>
                          <m:t>1</m:t>
                        </m:r>
                      </m:num>
                      <m:den>
                        <m:r>
                          <a:rPr lang="de-DE" sz="2200" b="0" i="1" smtClean="0">
                            <a:latin typeface="Cambria Math" panose="02040503050406030204" pitchFamily="18" charset="0"/>
                            <a:cs typeface="Times New Roman" panose="02020603050405020304" pitchFamily="18" charset="0"/>
                          </a:rPr>
                          <m:t>𝑎</m:t>
                        </m:r>
                      </m:den>
                    </m:f>
                    <m:r>
                      <a:rPr lang="de-DE" sz="2200" b="0" i="1" smtClean="0">
                        <a:latin typeface="Cambria Math" panose="02040503050406030204" pitchFamily="18" charset="0"/>
                        <a:cs typeface="Times New Roman" panose="02020603050405020304" pitchFamily="18" charset="0"/>
                      </a:rPr>
                      <m:t>𝐿</m:t>
                    </m:r>
                  </m:oMath>
                </a14:m>
                <a:r>
                  <a:rPr lang="en-US" sz="2200" dirty="0">
                    <a:latin typeface="Times New Roman" panose="02020603050405020304" pitchFamily="18" charset="0"/>
                    <a:cs typeface="Times New Roman" panose="02020603050405020304" pitchFamily="18" charset="0"/>
                  </a:rPr>
                  <a:t> (y: Output; F(.): </a:t>
                </a:r>
                <a:r>
                  <a:rPr lang="en-US" sz="2200" dirty="0" err="1">
                    <a:latin typeface="Times New Roman" panose="02020603050405020304" pitchFamily="18" charset="0"/>
                    <a:cs typeface="Times New Roman" panose="02020603050405020304" pitchFamily="18" charset="0"/>
                  </a:rPr>
                  <a:t>Produktionsfunktion</a:t>
                </a:r>
                <a:r>
                  <a:rPr lang="en-US" sz="2200" dirty="0">
                    <a:latin typeface="Times New Roman" panose="02020603050405020304" pitchFamily="18" charset="0"/>
                    <a:cs typeface="Times New Roman" panose="02020603050405020304" pitchFamily="18" charset="0"/>
                  </a:rPr>
                  <a:t>; L: Arbeit; a: </a:t>
                </a:r>
                <a:r>
                  <a:rPr lang="en-US" sz="2200" dirty="0" err="1">
                    <a:latin typeface="Times New Roman" panose="02020603050405020304" pitchFamily="18" charset="0"/>
                    <a:cs typeface="Times New Roman" panose="02020603050405020304" pitchFamily="18" charset="0"/>
                  </a:rPr>
                  <a:t>Arbeitskoeffizient</a:t>
                </a:r>
                <a:r>
                  <a:rPr lang="en-US" sz="2200" dirty="0">
                    <a:latin typeface="Times New Roman" panose="02020603050405020304" pitchFamily="18" charset="0"/>
                    <a:cs typeface="Times New Roman" panose="02020603050405020304" pitchFamily="18" charset="0"/>
                  </a:rPr>
                  <a:t>)</a:t>
                </a:r>
              </a:p>
            </p:txBody>
          </p:sp>
        </mc:Choice>
        <mc:Fallback xmlns="">
          <p:sp>
            <p:nvSpPr>
              <p:cNvPr id="4" name="Inhaltsplatzhalter 2"/>
              <p:cNvSpPr>
                <a:spLocks noGrp="1" noRot="1" noChangeAspect="1" noMove="1" noResize="1" noEditPoints="1" noAdjustHandles="1" noChangeArrowheads="1" noChangeShapeType="1" noTextEdit="1"/>
              </p:cNvSpPr>
              <p:nvPr/>
            </p:nvSpPr>
            <p:spPr>
              <a:xfrm>
                <a:off x="128107" y="3068197"/>
                <a:ext cx="11786839" cy="674912"/>
              </a:xfrm>
              <a:prstGeom prst="rect">
                <a:avLst/>
              </a:prstGeom>
              <a:blipFill>
                <a:blip r:embed="rId3"/>
                <a:stretch>
                  <a:fillRect/>
                </a:stretch>
              </a:blipFill>
            </p:spPr>
            <p:txBody>
              <a:bodyPr/>
              <a:lstStyle/>
              <a:p>
                <a:r>
                  <a:rPr lang="de-DE">
                    <a:noFill/>
                  </a:rPr>
                  <a:t> </a:t>
                </a:r>
              </a:p>
            </p:txBody>
          </p:sp>
        </mc:Fallback>
      </mc:AlternateContent>
      <p:sp>
        <p:nvSpPr>
          <p:cNvPr id="5" name="Inhaltsplatzhalter 2"/>
          <p:cNvSpPr>
            <a:spLocks noGrp="1"/>
          </p:cNvSpPr>
          <p:nvPr/>
        </p:nvSpPr>
        <p:spPr>
          <a:xfrm>
            <a:off x="128107" y="2534795"/>
            <a:ext cx="11786839" cy="571500"/>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ergibt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eine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lineare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Produktionsfunktion</a:t>
            </a:r>
            <a:r>
              <a:rPr lang="en-US" sz="2200" dirty="0">
                <a:latin typeface="Times New Roman" panose="02020603050405020304" pitchFamily="18" charset="0"/>
                <a:cs typeface="Times New Roman" panose="02020603050405020304" pitchFamily="18" charset="0"/>
              </a:rPr>
              <a:t>:</a:t>
            </a:r>
          </a:p>
          <a:p>
            <a:pPr marL="0" indent="0">
              <a:buNone/>
            </a:pPr>
            <a:endParaRPr lang="en-US" sz="2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Inhaltsplatzhalter 2"/>
              <p:cNvSpPr>
                <a:spLocks noGrp="1"/>
              </p:cNvSpPr>
              <p:nvPr/>
            </p:nvSpPr>
            <p:spPr>
              <a:xfrm>
                <a:off x="0" y="3606675"/>
                <a:ext cx="11786839" cy="729705"/>
              </a:xfrm>
              <a:prstGeom prst="rect">
                <a:avLst/>
              </a:prstGeom>
            </p:spPr>
            <p:txBody>
              <a:bodyPr vert="horz" lIns="82944" tIns="41472" rIns="82944" bIns="41472"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200" dirty="0">
                    <a:latin typeface="Times New Roman" panose="02020603050405020304" pitchFamily="18" charset="0"/>
                    <a:cs typeface="Times New Roman" panose="02020603050405020304" pitchFamily="18" charset="0"/>
                  </a:rPr>
                  <a:t>Arbeitskoeffizient = </a:t>
                </a:r>
                <a14:m>
                  <m:oMath xmlns:m="http://schemas.openxmlformats.org/officeDocument/2006/math">
                    <m:r>
                      <m:rPr>
                        <m:sty m:val="p"/>
                      </m:rPr>
                      <a:rPr lang="de-DE" sz="2200" b="0" i="0" smtClean="0">
                        <a:latin typeface="Cambria Math" panose="02040503050406030204" pitchFamily="18" charset="0"/>
                        <a:cs typeface="Times New Roman" panose="02020603050405020304" pitchFamily="18" charset="0"/>
                      </a:rPr>
                      <m:t>a</m:t>
                    </m:r>
                    <m:r>
                      <a:rPr lang="de-DE" sz="2200" b="0" i="0" smtClean="0">
                        <a:latin typeface="Cambria Math" panose="02040503050406030204" pitchFamily="18" charset="0"/>
                        <a:cs typeface="Times New Roman" panose="02020603050405020304" pitchFamily="18" charset="0"/>
                      </a:rPr>
                      <m:t>=</m:t>
                    </m:r>
                    <m:f>
                      <m:fPr>
                        <m:ctrlPr>
                          <a:rPr lang="en-US" sz="2200" i="1">
                            <a:latin typeface="Cambria Math" panose="02040503050406030204" pitchFamily="18" charset="0"/>
                            <a:cs typeface="Times New Roman" panose="02020603050405020304" pitchFamily="18" charset="0"/>
                          </a:rPr>
                        </m:ctrlPr>
                      </m:fPr>
                      <m:num>
                        <m:r>
                          <a:rPr lang="de-DE" sz="2200" i="1">
                            <a:latin typeface="Cambria Math" panose="02040503050406030204" pitchFamily="18" charset="0"/>
                            <a:cs typeface="Times New Roman" panose="02020603050405020304" pitchFamily="18" charset="0"/>
                          </a:rPr>
                          <m:t>𝐴𝑟𝑏𝑒𝑖𝑡𝑠𝑒𝑖𝑛𝑠𝑎𝑡𝑧</m:t>
                        </m:r>
                      </m:num>
                      <m:den>
                        <m:r>
                          <a:rPr lang="de-DE" sz="2200" i="1">
                            <a:latin typeface="Cambria Math" panose="02040503050406030204" pitchFamily="18" charset="0"/>
                            <a:cs typeface="Times New Roman" panose="02020603050405020304" pitchFamily="18" charset="0"/>
                          </a:rPr>
                          <m:t>𝑂𝑢𝑡𝑝𝑢𝑡</m:t>
                        </m:r>
                      </m:den>
                    </m:f>
                  </m:oMath>
                </a14:m>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Arbeitsproduktivität</a:t>
                </a:r>
                <a:r>
                  <a:rPr lang="en-US" sz="22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200" i="1" smtClean="0">
                            <a:latin typeface="Cambria Math" panose="02040503050406030204" pitchFamily="18" charset="0"/>
                            <a:cs typeface="Times New Roman" panose="02020603050405020304" pitchFamily="18" charset="0"/>
                          </a:rPr>
                        </m:ctrlPr>
                      </m:fPr>
                      <m:num>
                        <m:r>
                          <a:rPr lang="de-DE" sz="2200" b="0" i="1" smtClean="0">
                            <a:latin typeface="Cambria Math" panose="02040503050406030204" pitchFamily="18" charset="0"/>
                            <a:cs typeface="Times New Roman" panose="02020603050405020304" pitchFamily="18" charset="0"/>
                          </a:rPr>
                          <m:t>𝑂𝑢𝑡𝑝𝑢𝑡</m:t>
                        </m:r>
                      </m:num>
                      <m:den>
                        <m:r>
                          <a:rPr lang="de-DE" sz="2200" b="0" i="1" smtClean="0">
                            <a:latin typeface="Cambria Math" panose="02040503050406030204" pitchFamily="18" charset="0"/>
                            <a:cs typeface="Times New Roman" panose="02020603050405020304" pitchFamily="18" charset="0"/>
                          </a:rPr>
                          <m:t>𝐴𝑟𝑏𝑒𝑖𝑡𝑠𝑒𝑖𝑛𝑠𝑎𝑡𝑧</m:t>
                        </m:r>
                      </m:den>
                    </m:f>
                    <m:r>
                      <a:rPr lang="de-DE" sz="2200" b="0" i="0" smtClean="0">
                        <a:latin typeface="Cambria Math" panose="02040503050406030204" pitchFamily="18" charset="0"/>
                        <a:cs typeface="Times New Roman" panose="02020603050405020304" pitchFamily="18" charset="0"/>
                      </a:rPr>
                      <m:t>=</m:t>
                    </m:r>
                    <m:r>
                      <m:rPr>
                        <m:sty m:val="p"/>
                      </m:rPr>
                      <a:rPr lang="de-DE" sz="2200" b="0" i="0" smtClean="0">
                        <a:latin typeface="Cambria Math" panose="02040503050406030204" pitchFamily="18" charset="0"/>
                        <a:cs typeface="Times New Roman" panose="02020603050405020304" pitchFamily="18" charset="0"/>
                      </a:rPr>
                      <m:t>A</m:t>
                    </m:r>
                    <m:r>
                      <a:rPr lang="de-DE" sz="2200" b="0" i="0" smtClean="0">
                        <a:latin typeface="Cambria Math" panose="02040503050406030204" pitchFamily="18" charset="0"/>
                        <a:cs typeface="Times New Roman" panose="02020603050405020304" pitchFamily="18" charset="0"/>
                      </a:rPr>
                      <m:t>=</m:t>
                    </m:r>
                    <m:f>
                      <m:fPr>
                        <m:ctrlPr>
                          <a:rPr lang="de-DE" sz="2200" i="1">
                            <a:latin typeface="Cambria Math" panose="02040503050406030204" pitchFamily="18" charset="0"/>
                            <a:cs typeface="Times New Roman" panose="02020603050405020304" pitchFamily="18" charset="0"/>
                          </a:rPr>
                        </m:ctrlPr>
                      </m:fPr>
                      <m:num>
                        <m:r>
                          <a:rPr lang="de-DE" sz="2200" i="1">
                            <a:latin typeface="Cambria Math" panose="02040503050406030204" pitchFamily="18" charset="0"/>
                            <a:cs typeface="Times New Roman" panose="02020603050405020304" pitchFamily="18" charset="0"/>
                          </a:rPr>
                          <m:t>1</m:t>
                        </m:r>
                      </m:num>
                      <m:den>
                        <m:r>
                          <a:rPr lang="de-DE" sz="2200" i="1">
                            <a:latin typeface="Cambria Math" panose="02040503050406030204" pitchFamily="18" charset="0"/>
                            <a:cs typeface="Times New Roman" panose="02020603050405020304" pitchFamily="18" charset="0"/>
                          </a:rPr>
                          <m:t>𝑎</m:t>
                        </m:r>
                      </m:den>
                    </m:f>
                  </m:oMath>
                </a14:m>
                <a:r>
                  <a:rPr lang="en-US" sz="2200" dirty="0">
                    <a:latin typeface="Times New Roman" panose="02020603050405020304" pitchFamily="18" charset="0"/>
                    <a:cs typeface="Times New Roman" panose="02020603050405020304" pitchFamily="18" charset="0"/>
                  </a:rPr>
                  <a:t>		</a:t>
                </a:r>
              </a:p>
            </p:txBody>
          </p:sp>
        </mc:Choice>
        <mc:Fallback xmlns="">
          <p:sp>
            <p:nvSpPr>
              <p:cNvPr id="8" name="Inhaltsplatzhalter 2"/>
              <p:cNvSpPr>
                <a:spLocks noGrp="1" noRot="1" noChangeAspect="1" noMove="1" noResize="1" noEditPoints="1" noAdjustHandles="1" noChangeArrowheads="1" noChangeShapeType="1" noTextEdit="1"/>
              </p:cNvSpPr>
              <p:nvPr/>
            </p:nvSpPr>
            <p:spPr>
              <a:xfrm>
                <a:off x="0" y="3606675"/>
                <a:ext cx="11786839" cy="729705"/>
              </a:xfrm>
              <a:prstGeom prst="rect">
                <a:avLst/>
              </a:prstGeom>
              <a:blipFill>
                <a:blip r:embed="rId4"/>
                <a:stretch>
                  <a:fillRect t="-5882"/>
                </a:stretch>
              </a:blipFill>
            </p:spPr>
            <p:txBody>
              <a:bodyPr/>
              <a:lstStyle/>
              <a:p>
                <a:r>
                  <a:rPr lang="de-DE">
                    <a:noFill/>
                  </a:rPr>
                  <a:t> </a:t>
                </a:r>
              </a:p>
            </p:txBody>
          </p:sp>
        </mc:Fallback>
      </mc:AlternateContent>
      <p:sp>
        <p:nvSpPr>
          <p:cNvPr id="9" name="Inhaltsplatzhalter 2"/>
          <p:cNvSpPr>
            <a:spLocks noGrp="1"/>
          </p:cNvSpPr>
          <p:nvPr/>
        </p:nvSpPr>
        <p:spPr>
          <a:xfrm>
            <a:off x="128107" y="3849065"/>
            <a:ext cx="11786839" cy="854891"/>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Arbeit </a:t>
            </a:r>
            <a:r>
              <a:rPr lang="en-US" sz="2200" dirty="0" err="1">
                <a:latin typeface="Times New Roman" panose="02020603050405020304" pitchFamily="18" charset="0"/>
                <a:cs typeface="Times New Roman" panose="02020603050405020304" pitchFamily="18" charset="0"/>
              </a:rPr>
              <a:t>ist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zwischen</a:t>
            </a:r>
            <a:r>
              <a:rPr lang="en-US" sz="2200" dirty="0">
                <a:latin typeface="Times New Roman" panose="02020603050405020304" pitchFamily="18" charset="0"/>
                <a:cs typeface="Times New Roman" panose="02020603050405020304" pitchFamily="18" charset="0"/>
              </a:rPr>
              <a:t> den </a:t>
            </a:r>
            <a:r>
              <a:rPr lang="en-US" sz="2200" dirty="0" err="1">
                <a:latin typeface="Times New Roman" panose="02020603050405020304" pitchFamily="18" charset="0"/>
                <a:cs typeface="Times New Roman" panose="02020603050405020304" pitchFamily="18" charset="0"/>
              </a:rPr>
              <a:t>Produktionssektoren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vollkommen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flextibel</a:t>
            </a: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177" b="1" dirty="0">
              <a:latin typeface="Times New Roman" panose="02020603050405020304" pitchFamily="18" charset="0"/>
              <a:cs typeface="Times New Roman" panose="02020603050405020304" pitchFamily="18" charset="0"/>
            </a:endParaRPr>
          </a:p>
        </p:txBody>
      </p:sp>
      <p:sp>
        <p:nvSpPr>
          <p:cNvPr id="10" name="Inhaltsplatzhalter 2"/>
          <p:cNvSpPr>
            <a:spLocks noGrp="1"/>
          </p:cNvSpPr>
          <p:nvPr/>
        </p:nvSpPr>
        <p:spPr>
          <a:xfrm>
            <a:off x="367592" y="608305"/>
            <a:ext cx="11786839" cy="2280275"/>
          </a:xfrm>
          <a:prstGeom prst="rect">
            <a:avLst/>
          </a:prstGeom>
        </p:spPr>
        <p:txBody>
          <a:bodyPr vert="horz" lIns="82944" tIns="41472" rIns="82944" bIns="41472"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177" dirty="0">
              <a:latin typeface="Times New Roman" panose="02020603050405020304" pitchFamily="18" charset="0"/>
              <a:cs typeface="Times New Roman" panose="02020603050405020304" pitchFamily="18" charset="0"/>
            </a:endParaRPr>
          </a:p>
          <a:p>
            <a:pPr marL="0" indent="0">
              <a:buNone/>
            </a:pPr>
            <a:r>
              <a:rPr lang="en-US" sz="2540" dirty="0" err="1">
                <a:latin typeface="Times New Roman" panose="02020603050405020304" pitchFamily="18" charset="0"/>
                <a:cs typeface="Times New Roman" panose="02020603050405020304" pitchFamily="18" charset="0"/>
              </a:rPr>
              <a:t>Annahmen</a:t>
            </a:r>
            <a:r>
              <a:rPr lang="en-US" sz="2540" dirty="0">
                <a:latin typeface="Times New Roman" panose="02020603050405020304" pitchFamily="18" charset="0"/>
                <a:cs typeface="Times New Roman" panose="02020603050405020304" pitchFamily="18" charset="0"/>
              </a:rPr>
              <a:t>:</a:t>
            </a:r>
          </a:p>
          <a:p>
            <a:pPr marL="0" indent="0">
              <a:buNone/>
            </a:pPr>
            <a:endParaRPr lang="en-US" sz="254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Arbeit </a:t>
            </a:r>
            <a:r>
              <a:rPr lang="en-US" sz="2200" dirty="0" err="1">
                <a:latin typeface="Times New Roman" panose="02020603050405020304" pitchFamily="18" charset="0"/>
                <a:cs typeface="Times New Roman" panose="02020603050405020304" pitchFamily="18" charset="0"/>
              </a:rPr>
              <a:t>ist</a:t>
            </a:r>
            <a:r>
              <a:rPr lang="en-US" sz="2200" dirty="0">
                <a:latin typeface="Times New Roman" panose="02020603050405020304" pitchFamily="18" charset="0"/>
                <a:cs typeface="Times New Roman" panose="02020603050405020304" pitchFamily="18" charset="0"/>
              </a:rPr>
              <a:t> der </a:t>
            </a:r>
            <a:r>
              <a:rPr lang="en-US" sz="2200" b="1" u="sng" dirty="0" err="1">
                <a:latin typeface="Times New Roman" panose="02020603050405020304" pitchFamily="18" charset="0"/>
                <a:cs typeface="Times New Roman" panose="02020603050405020304" pitchFamily="18" charset="0"/>
              </a:rPr>
              <a:t>einzige</a:t>
            </a:r>
            <a:r>
              <a:rPr lang="en-US" sz="2200" b="1" u="sng" dirty="0">
                <a:latin typeface="Times New Roman" panose="02020603050405020304" pitchFamily="18" charset="0"/>
                <a:cs typeface="Times New Roman" panose="02020603050405020304" pitchFamily="18" charset="0"/>
              </a:rPr>
              <a:t> </a:t>
            </a:r>
            <a:r>
              <a:rPr lang="en-US" sz="2200" b="1" u="sng" dirty="0" err="1">
                <a:latin typeface="Times New Roman" panose="02020603050405020304" pitchFamily="18" charset="0"/>
                <a:cs typeface="Times New Roman" panose="02020603050405020304" pitchFamily="18" charset="0"/>
              </a:rPr>
              <a:t>Produktionsfaktor</a:t>
            </a:r>
            <a:endParaRPr lang="en-US" sz="2200" b="1" u="sng"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Die Länder </a:t>
            </a:r>
            <a:r>
              <a:rPr lang="en-US" sz="2200" dirty="0" err="1">
                <a:latin typeface="Times New Roman" panose="02020603050405020304" pitchFamily="18" charset="0"/>
                <a:cs typeface="Times New Roman" panose="02020603050405020304" pitchFamily="18" charset="0"/>
              </a:rPr>
              <a:t>unterscheiden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nur</a:t>
            </a:r>
            <a:r>
              <a:rPr lang="en-US" sz="2200" dirty="0">
                <a:latin typeface="Times New Roman" panose="02020603050405020304" pitchFamily="18" charset="0"/>
                <a:cs typeface="Times New Roman" panose="02020603050405020304" pitchFamily="18" charset="0"/>
              </a:rPr>
              <a:t> in der </a:t>
            </a:r>
            <a:r>
              <a:rPr lang="en-US" sz="2200" dirty="0" err="1">
                <a:latin typeface="Times New Roman" panose="02020603050405020304" pitchFamily="18" charset="0"/>
                <a:cs typeface="Times New Roman" panose="02020603050405020304" pitchFamily="18" charset="0"/>
              </a:rPr>
              <a:t>Arbeitsproduktivität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bzw</a:t>
            </a:r>
            <a:r>
              <a:rPr lang="en-US" sz="2200" dirty="0">
                <a:latin typeface="Times New Roman" panose="02020603050405020304" pitchFamily="18" charset="0"/>
                <a:cs typeface="Times New Roman" panose="02020603050405020304" pitchFamily="18" charset="0"/>
              </a:rPr>
              <a:t>. den </a:t>
            </a:r>
            <a:r>
              <a:rPr lang="en-US" sz="2200" dirty="0" err="1">
                <a:latin typeface="Times New Roman" panose="02020603050405020304" pitchFamily="18" charset="0"/>
                <a:cs typeface="Times New Roman" panose="02020603050405020304" pitchFamily="18" charset="0"/>
              </a:rPr>
              <a:t>Arbeitskoeffizienten</a:t>
            </a:r>
            <a:r>
              <a:rPr lang="en-US" sz="2200" dirty="0">
                <a:latin typeface="Times New Roman" panose="02020603050405020304" pitchFamily="18" charset="0"/>
                <a:cs typeface="Times New Roman" panose="02020603050405020304" pitchFamily="18" charset="0"/>
              </a:rPr>
              <a:t>:</a:t>
            </a:r>
          </a:p>
          <a:p>
            <a:pPr marL="0" indent="0">
              <a:buNone/>
            </a:pPr>
            <a:r>
              <a:rPr lang="en-US" sz="2200" dirty="0">
                <a:latin typeface="Times New Roman" panose="02020603050405020304" pitchFamily="18" charset="0"/>
                <a:cs typeface="Times New Roman" panose="02020603050405020304" pitchFamily="18" charset="0"/>
              </a:rPr>
              <a:t>			</a:t>
            </a:r>
          </a:p>
          <a:p>
            <a:pPr marL="0" indent="0">
              <a:buNone/>
            </a:pPr>
            <a:r>
              <a:rPr lang="en-US" sz="2200" dirty="0">
                <a:latin typeface="Times New Roman" panose="02020603050405020304" pitchFamily="18" charset="0"/>
                <a:cs typeface="Times New Roman" panose="02020603050405020304" pitchFamily="18" charset="0"/>
              </a:rPr>
              <a:t>				</a:t>
            </a:r>
            <a:endParaRPr lang="en-US" sz="2177" b="1" dirty="0">
              <a:latin typeface="Times New Roman" panose="02020603050405020304" pitchFamily="18" charset="0"/>
              <a:cs typeface="Times New Roman" panose="02020603050405020304" pitchFamily="18" charset="0"/>
            </a:endParaRPr>
          </a:p>
        </p:txBody>
      </p:sp>
      <p:sp>
        <p:nvSpPr>
          <p:cNvPr id="12" name="Rechteck 11">
            <a:extLst>
              <a:ext uri="{FF2B5EF4-FFF2-40B4-BE49-F238E27FC236}">
                <a16:creationId xmlns:a16="http://schemas.microsoft.com/office/drawing/2014/main" id="{C248948E-FFB1-4D71-AE24-5B0E5338AA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11" name="Freihand 10">
                <a:extLst>
                  <a:ext uri="{FF2B5EF4-FFF2-40B4-BE49-F238E27FC236}">
                    <a16:creationId xmlns:a16="http://schemas.microsoft.com/office/drawing/2014/main" id="{51A042E8-8450-199A-5D62-5250B5B6EE18}"/>
                  </a:ext>
                </a:extLst>
              </p14:cNvPr>
              <p14:cNvContentPartPr/>
              <p14:nvPr/>
            </p14:nvContentPartPr>
            <p14:xfrm>
              <a:off x="4690244" y="2085742"/>
              <a:ext cx="5069880" cy="77400"/>
            </p14:xfrm>
          </p:contentPart>
        </mc:Choice>
        <mc:Fallback>
          <p:pic>
            <p:nvPicPr>
              <p:cNvPr id="11" name="Freihand 10">
                <a:extLst>
                  <a:ext uri="{FF2B5EF4-FFF2-40B4-BE49-F238E27FC236}">
                    <a16:creationId xmlns:a16="http://schemas.microsoft.com/office/drawing/2014/main" id="{51A042E8-8450-199A-5D62-5250B5B6EE18}"/>
                  </a:ext>
                </a:extLst>
              </p:cNvPr>
              <p:cNvPicPr/>
              <p:nvPr/>
            </p:nvPicPr>
            <p:blipFill>
              <a:blip r:embed="rId6"/>
              <a:stretch>
                <a:fillRect/>
              </a:stretch>
            </p:blipFill>
            <p:spPr>
              <a:xfrm>
                <a:off x="4681244" y="2077102"/>
                <a:ext cx="50875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3" name="Freihand 12">
                <a:extLst>
                  <a:ext uri="{FF2B5EF4-FFF2-40B4-BE49-F238E27FC236}">
                    <a16:creationId xmlns:a16="http://schemas.microsoft.com/office/drawing/2014/main" id="{BBC07FE8-0A5C-BF67-4246-7B84E421DCE8}"/>
                  </a:ext>
                </a:extLst>
              </p14:cNvPr>
              <p14:cNvContentPartPr/>
              <p14:nvPr/>
            </p14:nvContentPartPr>
            <p14:xfrm>
              <a:off x="3673604" y="2865142"/>
              <a:ext cx="6541200" cy="111960"/>
            </p14:xfrm>
          </p:contentPart>
        </mc:Choice>
        <mc:Fallback>
          <p:pic>
            <p:nvPicPr>
              <p:cNvPr id="13" name="Freihand 12">
                <a:extLst>
                  <a:ext uri="{FF2B5EF4-FFF2-40B4-BE49-F238E27FC236}">
                    <a16:creationId xmlns:a16="http://schemas.microsoft.com/office/drawing/2014/main" id="{BBC07FE8-0A5C-BF67-4246-7B84E421DCE8}"/>
                  </a:ext>
                </a:extLst>
              </p:cNvPr>
              <p:cNvPicPr/>
              <p:nvPr/>
            </p:nvPicPr>
            <p:blipFill>
              <a:blip r:embed="rId8"/>
              <a:stretch>
                <a:fillRect/>
              </a:stretch>
            </p:blipFill>
            <p:spPr>
              <a:xfrm>
                <a:off x="3664964" y="2856142"/>
                <a:ext cx="65588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4" name="Freihand 13">
                <a:extLst>
                  <a:ext uri="{FF2B5EF4-FFF2-40B4-BE49-F238E27FC236}">
                    <a16:creationId xmlns:a16="http://schemas.microsoft.com/office/drawing/2014/main" id="{8F16442F-0CED-2FAE-BEAD-08C206610567}"/>
                  </a:ext>
                </a:extLst>
              </p14:cNvPr>
              <p14:cNvContentPartPr/>
              <p14:nvPr/>
            </p14:nvContentPartPr>
            <p14:xfrm>
              <a:off x="826724" y="3012382"/>
              <a:ext cx="1554840" cy="659160"/>
            </p14:xfrm>
          </p:contentPart>
        </mc:Choice>
        <mc:Fallback>
          <p:pic>
            <p:nvPicPr>
              <p:cNvPr id="14" name="Freihand 13">
                <a:extLst>
                  <a:ext uri="{FF2B5EF4-FFF2-40B4-BE49-F238E27FC236}">
                    <a16:creationId xmlns:a16="http://schemas.microsoft.com/office/drawing/2014/main" id="{8F16442F-0CED-2FAE-BEAD-08C206610567}"/>
                  </a:ext>
                </a:extLst>
              </p:cNvPr>
              <p:cNvPicPr/>
              <p:nvPr/>
            </p:nvPicPr>
            <p:blipFill>
              <a:blip r:embed="rId10"/>
              <a:stretch>
                <a:fillRect/>
              </a:stretch>
            </p:blipFill>
            <p:spPr>
              <a:xfrm>
                <a:off x="817724" y="3003382"/>
                <a:ext cx="1572480" cy="6768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0" name="Freihand 19">
                <a:extLst>
                  <a:ext uri="{FF2B5EF4-FFF2-40B4-BE49-F238E27FC236}">
                    <a16:creationId xmlns:a16="http://schemas.microsoft.com/office/drawing/2014/main" id="{8639ED76-11CD-7C12-6FCD-8F31BD6AE479}"/>
                  </a:ext>
                </a:extLst>
              </p14:cNvPr>
              <p14:cNvContentPartPr/>
              <p14:nvPr/>
            </p14:nvContentPartPr>
            <p14:xfrm>
              <a:off x="2557244" y="3144862"/>
              <a:ext cx="174240" cy="454680"/>
            </p14:xfrm>
          </p:contentPart>
        </mc:Choice>
        <mc:Fallback>
          <p:pic>
            <p:nvPicPr>
              <p:cNvPr id="20" name="Freihand 19">
                <a:extLst>
                  <a:ext uri="{FF2B5EF4-FFF2-40B4-BE49-F238E27FC236}">
                    <a16:creationId xmlns:a16="http://schemas.microsoft.com/office/drawing/2014/main" id="{8639ED76-11CD-7C12-6FCD-8F31BD6AE479}"/>
                  </a:ext>
                </a:extLst>
              </p:cNvPr>
              <p:cNvPicPr/>
              <p:nvPr/>
            </p:nvPicPr>
            <p:blipFill>
              <a:blip r:embed="rId12"/>
              <a:stretch>
                <a:fillRect/>
              </a:stretch>
            </p:blipFill>
            <p:spPr>
              <a:xfrm>
                <a:off x="2548244" y="3135862"/>
                <a:ext cx="191880" cy="472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6" name="Freihand 25">
                <a:extLst>
                  <a:ext uri="{FF2B5EF4-FFF2-40B4-BE49-F238E27FC236}">
                    <a16:creationId xmlns:a16="http://schemas.microsoft.com/office/drawing/2014/main" id="{40B293B8-1226-718E-08FB-AD2A560D95EB}"/>
                  </a:ext>
                </a:extLst>
              </p14:cNvPr>
              <p14:cNvContentPartPr/>
              <p14:nvPr/>
            </p14:nvContentPartPr>
            <p14:xfrm>
              <a:off x="3209564" y="3021022"/>
              <a:ext cx="280080" cy="729720"/>
            </p14:xfrm>
          </p:contentPart>
        </mc:Choice>
        <mc:Fallback>
          <p:pic>
            <p:nvPicPr>
              <p:cNvPr id="26" name="Freihand 25">
                <a:extLst>
                  <a:ext uri="{FF2B5EF4-FFF2-40B4-BE49-F238E27FC236}">
                    <a16:creationId xmlns:a16="http://schemas.microsoft.com/office/drawing/2014/main" id="{40B293B8-1226-718E-08FB-AD2A560D95EB}"/>
                  </a:ext>
                </a:extLst>
              </p:cNvPr>
              <p:cNvPicPr/>
              <p:nvPr/>
            </p:nvPicPr>
            <p:blipFill>
              <a:blip r:embed="rId14"/>
              <a:stretch>
                <a:fillRect/>
              </a:stretch>
            </p:blipFill>
            <p:spPr>
              <a:xfrm>
                <a:off x="3200564" y="3012382"/>
                <a:ext cx="297720" cy="7473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8" name="Freihand 27">
                <a:extLst>
                  <a:ext uri="{FF2B5EF4-FFF2-40B4-BE49-F238E27FC236}">
                    <a16:creationId xmlns:a16="http://schemas.microsoft.com/office/drawing/2014/main" id="{42C6D062-E727-314B-0A2B-015795B2D94A}"/>
                  </a:ext>
                </a:extLst>
              </p14:cNvPr>
              <p14:cNvContentPartPr/>
              <p14:nvPr/>
            </p14:nvContentPartPr>
            <p14:xfrm>
              <a:off x="5663684" y="4806262"/>
              <a:ext cx="2809800" cy="55080"/>
            </p14:xfrm>
          </p:contentPart>
        </mc:Choice>
        <mc:Fallback>
          <p:pic>
            <p:nvPicPr>
              <p:cNvPr id="28" name="Freihand 27">
                <a:extLst>
                  <a:ext uri="{FF2B5EF4-FFF2-40B4-BE49-F238E27FC236}">
                    <a16:creationId xmlns:a16="http://schemas.microsoft.com/office/drawing/2014/main" id="{42C6D062-E727-314B-0A2B-015795B2D94A}"/>
                  </a:ext>
                </a:extLst>
              </p:cNvPr>
              <p:cNvPicPr/>
              <p:nvPr/>
            </p:nvPicPr>
            <p:blipFill>
              <a:blip r:embed="rId16"/>
              <a:stretch>
                <a:fillRect/>
              </a:stretch>
            </p:blipFill>
            <p:spPr>
              <a:xfrm>
                <a:off x="5655044" y="4797262"/>
                <a:ext cx="28274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9" name="Freihand 28">
                <a:extLst>
                  <a:ext uri="{FF2B5EF4-FFF2-40B4-BE49-F238E27FC236}">
                    <a16:creationId xmlns:a16="http://schemas.microsoft.com/office/drawing/2014/main" id="{64226B9B-1101-E420-1DA0-6F155099BE3D}"/>
                  </a:ext>
                </a:extLst>
              </p14:cNvPr>
              <p14:cNvContentPartPr/>
              <p14:nvPr/>
            </p14:nvContentPartPr>
            <p14:xfrm>
              <a:off x="5455964" y="4197502"/>
              <a:ext cx="2804040" cy="764640"/>
            </p14:xfrm>
          </p:contentPart>
        </mc:Choice>
        <mc:Fallback>
          <p:pic>
            <p:nvPicPr>
              <p:cNvPr id="29" name="Freihand 28">
                <a:extLst>
                  <a:ext uri="{FF2B5EF4-FFF2-40B4-BE49-F238E27FC236}">
                    <a16:creationId xmlns:a16="http://schemas.microsoft.com/office/drawing/2014/main" id="{64226B9B-1101-E420-1DA0-6F155099BE3D}"/>
                  </a:ext>
                </a:extLst>
              </p:cNvPr>
              <p:cNvPicPr/>
              <p:nvPr/>
            </p:nvPicPr>
            <p:blipFill>
              <a:blip r:embed="rId18"/>
              <a:stretch>
                <a:fillRect/>
              </a:stretch>
            </p:blipFill>
            <p:spPr>
              <a:xfrm>
                <a:off x="5446964" y="4188862"/>
                <a:ext cx="2821680" cy="7822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1" name="Freihand 30">
                <a:extLst>
                  <a:ext uri="{FF2B5EF4-FFF2-40B4-BE49-F238E27FC236}">
                    <a16:creationId xmlns:a16="http://schemas.microsoft.com/office/drawing/2014/main" id="{2F3947DB-C449-80F0-9B0F-ACD4FB9FEB0E}"/>
                  </a:ext>
                </a:extLst>
              </p14:cNvPr>
              <p14:cNvContentPartPr/>
              <p14:nvPr/>
            </p14:nvContentPartPr>
            <p14:xfrm>
              <a:off x="5464244" y="4150702"/>
              <a:ext cx="2852280" cy="689400"/>
            </p14:xfrm>
          </p:contentPart>
        </mc:Choice>
        <mc:Fallback>
          <p:pic>
            <p:nvPicPr>
              <p:cNvPr id="31" name="Freihand 30">
                <a:extLst>
                  <a:ext uri="{FF2B5EF4-FFF2-40B4-BE49-F238E27FC236}">
                    <a16:creationId xmlns:a16="http://schemas.microsoft.com/office/drawing/2014/main" id="{2F3947DB-C449-80F0-9B0F-ACD4FB9FEB0E}"/>
                  </a:ext>
                </a:extLst>
              </p:cNvPr>
              <p:cNvPicPr/>
              <p:nvPr/>
            </p:nvPicPr>
            <p:blipFill>
              <a:blip r:embed="rId20"/>
              <a:stretch>
                <a:fillRect/>
              </a:stretch>
            </p:blipFill>
            <p:spPr>
              <a:xfrm>
                <a:off x="5455604" y="4142062"/>
                <a:ext cx="2869920" cy="7070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3" name="Freihand 32">
                <a:extLst>
                  <a:ext uri="{FF2B5EF4-FFF2-40B4-BE49-F238E27FC236}">
                    <a16:creationId xmlns:a16="http://schemas.microsoft.com/office/drawing/2014/main" id="{E726DD46-5DF3-F0AB-D140-2B4EF8F5C29D}"/>
                  </a:ext>
                </a:extLst>
              </p14:cNvPr>
              <p14:cNvContentPartPr/>
              <p14:nvPr/>
            </p14:nvContentPartPr>
            <p14:xfrm>
              <a:off x="6164804" y="2425222"/>
              <a:ext cx="3835080" cy="622440"/>
            </p14:xfrm>
          </p:contentPart>
        </mc:Choice>
        <mc:Fallback>
          <p:pic>
            <p:nvPicPr>
              <p:cNvPr id="33" name="Freihand 32">
                <a:extLst>
                  <a:ext uri="{FF2B5EF4-FFF2-40B4-BE49-F238E27FC236}">
                    <a16:creationId xmlns:a16="http://schemas.microsoft.com/office/drawing/2014/main" id="{E726DD46-5DF3-F0AB-D140-2B4EF8F5C29D}"/>
                  </a:ext>
                </a:extLst>
              </p:cNvPr>
              <p:cNvPicPr/>
              <p:nvPr/>
            </p:nvPicPr>
            <p:blipFill>
              <a:blip r:embed="rId22"/>
              <a:stretch>
                <a:fillRect/>
              </a:stretch>
            </p:blipFill>
            <p:spPr>
              <a:xfrm>
                <a:off x="6156164" y="2416222"/>
                <a:ext cx="3852720" cy="640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14" name="Freihand 113">
                <a:extLst>
                  <a:ext uri="{FF2B5EF4-FFF2-40B4-BE49-F238E27FC236}">
                    <a16:creationId xmlns:a16="http://schemas.microsoft.com/office/drawing/2014/main" id="{EB23942D-21AA-EE3C-69CF-D24691D20E87}"/>
                  </a:ext>
                </a:extLst>
              </p14:cNvPr>
              <p14:cNvContentPartPr/>
              <p14:nvPr/>
            </p14:nvContentPartPr>
            <p14:xfrm>
              <a:off x="1899884" y="5222062"/>
              <a:ext cx="6820920" cy="1392480"/>
            </p14:xfrm>
          </p:contentPart>
        </mc:Choice>
        <mc:Fallback>
          <p:pic>
            <p:nvPicPr>
              <p:cNvPr id="114" name="Freihand 113">
                <a:extLst>
                  <a:ext uri="{FF2B5EF4-FFF2-40B4-BE49-F238E27FC236}">
                    <a16:creationId xmlns:a16="http://schemas.microsoft.com/office/drawing/2014/main" id="{EB23942D-21AA-EE3C-69CF-D24691D20E87}"/>
                  </a:ext>
                </a:extLst>
              </p:cNvPr>
              <p:cNvPicPr/>
              <p:nvPr/>
            </p:nvPicPr>
            <p:blipFill>
              <a:blip r:embed="rId24"/>
              <a:stretch>
                <a:fillRect/>
              </a:stretch>
            </p:blipFill>
            <p:spPr>
              <a:xfrm>
                <a:off x="1891244" y="5213422"/>
                <a:ext cx="6838560" cy="14101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6" name="Freihand 165">
                <a:extLst>
                  <a:ext uri="{FF2B5EF4-FFF2-40B4-BE49-F238E27FC236}">
                    <a16:creationId xmlns:a16="http://schemas.microsoft.com/office/drawing/2014/main" id="{6741D705-1C15-8EFA-5D7B-0FAA73343481}"/>
                  </a:ext>
                </a:extLst>
              </p14:cNvPr>
              <p14:cNvContentPartPr/>
              <p14:nvPr/>
            </p14:nvContentPartPr>
            <p14:xfrm>
              <a:off x="2311724" y="5042062"/>
              <a:ext cx="4420080" cy="713880"/>
            </p14:xfrm>
          </p:contentPart>
        </mc:Choice>
        <mc:Fallback>
          <p:pic>
            <p:nvPicPr>
              <p:cNvPr id="166" name="Freihand 165">
                <a:extLst>
                  <a:ext uri="{FF2B5EF4-FFF2-40B4-BE49-F238E27FC236}">
                    <a16:creationId xmlns:a16="http://schemas.microsoft.com/office/drawing/2014/main" id="{6741D705-1C15-8EFA-5D7B-0FAA73343481}"/>
                  </a:ext>
                </a:extLst>
              </p:cNvPr>
              <p:cNvPicPr/>
              <p:nvPr/>
            </p:nvPicPr>
            <p:blipFill>
              <a:blip r:embed="rId26"/>
              <a:stretch>
                <a:fillRect/>
              </a:stretch>
            </p:blipFill>
            <p:spPr>
              <a:xfrm>
                <a:off x="2302724" y="5033062"/>
                <a:ext cx="4437720" cy="7315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5" name="Freihand 184">
                <a:extLst>
                  <a:ext uri="{FF2B5EF4-FFF2-40B4-BE49-F238E27FC236}">
                    <a16:creationId xmlns:a16="http://schemas.microsoft.com/office/drawing/2014/main" id="{0CF25E07-DE91-FAF4-5DD9-5AD5E0AAC5B3}"/>
                  </a:ext>
                </a:extLst>
              </p14:cNvPr>
              <p14:cNvContentPartPr/>
              <p14:nvPr/>
            </p14:nvContentPartPr>
            <p14:xfrm>
              <a:off x="1410644" y="-103418"/>
              <a:ext cx="2143080" cy="989640"/>
            </p14:xfrm>
          </p:contentPart>
        </mc:Choice>
        <mc:Fallback>
          <p:pic>
            <p:nvPicPr>
              <p:cNvPr id="185" name="Freihand 184">
                <a:extLst>
                  <a:ext uri="{FF2B5EF4-FFF2-40B4-BE49-F238E27FC236}">
                    <a16:creationId xmlns:a16="http://schemas.microsoft.com/office/drawing/2014/main" id="{0CF25E07-DE91-FAF4-5DD9-5AD5E0AAC5B3}"/>
                  </a:ext>
                </a:extLst>
              </p:cNvPr>
              <p:cNvPicPr/>
              <p:nvPr/>
            </p:nvPicPr>
            <p:blipFill>
              <a:blip r:embed="rId28"/>
              <a:stretch>
                <a:fillRect/>
              </a:stretch>
            </p:blipFill>
            <p:spPr>
              <a:xfrm>
                <a:off x="1402004" y="-112418"/>
                <a:ext cx="2160720" cy="1007280"/>
              </a:xfrm>
              <a:prstGeom prst="rect">
                <a:avLst/>
              </a:prstGeom>
            </p:spPr>
          </p:pic>
        </mc:Fallback>
      </mc:AlternateContent>
      <p:grpSp>
        <p:nvGrpSpPr>
          <p:cNvPr id="191" name="Gruppieren 190">
            <a:extLst>
              <a:ext uri="{FF2B5EF4-FFF2-40B4-BE49-F238E27FC236}">
                <a16:creationId xmlns:a16="http://schemas.microsoft.com/office/drawing/2014/main" id="{A6B3EFBE-37BD-2017-A934-9A2EB59FD62E}"/>
              </a:ext>
            </a:extLst>
          </p:cNvPr>
          <p:cNvGrpSpPr/>
          <p:nvPr/>
        </p:nvGrpSpPr>
        <p:grpSpPr>
          <a:xfrm>
            <a:off x="30404" y="32662"/>
            <a:ext cx="12042720" cy="6382800"/>
            <a:chOff x="30404" y="32662"/>
            <a:chExt cx="12042720" cy="6382800"/>
          </a:xfrm>
        </p:grpSpPr>
        <mc:AlternateContent xmlns:mc="http://schemas.openxmlformats.org/markup-compatibility/2006">
          <mc:Choice xmlns:p14="http://schemas.microsoft.com/office/powerpoint/2010/main" Requires="p14">
            <p:contentPart p14:bwMode="auto" r:id="rId29">
              <p14:nvContentPartPr>
                <p14:cNvPr id="120" name="Freihand 119">
                  <a:extLst>
                    <a:ext uri="{FF2B5EF4-FFF2-40B4-BE49-F238E27FC236}">
                      <a16:creationId xmlns:a16="http://schemas.microsoft.com/office/drawing/2014/main" id="{B9EF2EE5-7F13-4BC0-7554-37E79C217011}"/>
                    </a:ext>
                  </a:extLst>
                </p14:cNvPr>
                <p14:cNvContentPartPr/>
                <p14:nvPr/>
              </p14:nvContentPartPr>
              <p14:xfrm>
                <a:off x="8262884" y="596062"/>
                <a:ext cx="228600" cy="94680"/>
              </p14:xfrm>
            </p:contentPart>
          </mc:Choice>
          <mc:Fallback>
            <p:pic>
              <p:nvPicPr>
                <p:cNvPr id="120" name="Freihand 119">
                  <a:extLst>
                    <a:ext uri="{FF2B5EF4-FFF2-40B4-BE49-F238E27FC236}">
                      <a16:creationId xmlns:a16="http://schemas.microsoft.com/office/drawing/2014/main" id="{B9EF2EE5-7F13-4BC0-7554-37E79C217011}"/>
                    </a:ext>
                  </a:extLst>
                </p:cNvPr>
                <p:cNvPicPr/>
                <p:nvPr/>
              </p:nvPicPr>
              <p:blipFill>
                <a:blip r:embed="rId30"/>
                <a:stretch>
                  <a:fillRect/>
                </a:stretch>
              </p:blipFill>
              <p:spPr>
                <a:xfrm>
                  <a:off x="8253884" y="587062"/>
                  <a:ext cx="2462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21" name="Freihand 120">
                  <a:extLst>
                    <a:ext uri="{FF2B5EF4-FFF2-40B4-BE49-F238E27FC236}">
                      <a16:creationId xmlns:a16="http://schemas.microsoft.com/office/drawing/2014/main" id="{4928ADE8-DF46-7BA3-DC02-71958CB070E9}"/>
                    </a:ext>
                  </a:extLst>
                </p14:cNvPr>
                <p14:cNvContentPartPr/>
                <p14:nvPr/>
              </p14:nvContentPartPr>
              <p14:xfrm>
                <a:off x="8259284" y="660142"/>
                <a:ext cx="255600" cy="100440"/>
              </p14:xfrm>
            </p:contentPart>
          </mc:Choice>
          <mc:Fallback>
            <p:pic>
              <p:nvPicPr>
                <p:cNvPr id="121" name="Freihand 120">
                  <a:extLst>
                    <a:ext uri="{FF2B5EF4-FFF2-40B4-BE49-F238E27FC236}">
                      <a16:creationId xmlns:a16="http://schemas.microsoft.com/office/drawing/2014/main" id="{4928ADE8-DF46-7BA3-DC02-71958CB070E9}"/>
                    </a:ext>
                  </a:extLst>
                </p:cNvPr>
                <p:cNvPicPr/>
                <p:nvPr/>
              </p:nvPicPr>
              <p:blipFill>
                <a:blip r:embed="rId32"/>
                <a:stretch>
                  <a:fillRect/>
                </a:stretch>
              </p:blipFill>
              <p:spPr>
                <a:xfrm>
                  <a:off x="8250284" y="651142"/>
                  <a:ext cx="2732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22" name="Freihand 121">
                  <a:extLst>
                    <a:ext uri="{FF2B5EF4-FFF2-40B4-BE49-F238E27FC236}">
                      <a16:creationId xmlns:a16="http://schemas.microsoft.com/office/drawing/2014/main" id="{177A2867-951C-193B-1E29-E1209FF8DE65}"/>
                    </a:ext>
                  </a:extLst>
                </p14:cNvPr>
                <p14:cNvContentPartPr/>
                <p14:nvPr/>
              </p14:nvContentPartPr>
              <p14:xfrm>
                <a:off x="8495444" y="493102"/>
                <a:ext cx="97200" cy="273960"/>
              </p14:xfrm>
            </p:contentPart>
          </mc:Choice>
          <mc:Fallback>
            <p:pic>
              <p:nvPicPr>
                <p:cNvPr id="122" name="Freihand 121">
                  <a:extLst>
                    <a:ext uri="{FF2B5EF4-FFF2-40B4-BE49-F238E27FC236}">
                      <a16:creationId xmlns:a16="http://schemas.microsoft.com/office/drawing/2014/main" id="{177A2867-951C-193B-1E29-E1209FF8DE65}"/>
                    </a:ext>
                  </a:extLst>
                </p:cNvPr>
                <p:cNvPicPr/>
                <p:nvPr/>
              </p:nvPicPr>
              <p:blipFill>
                <a:blip r:embed="rId34"/>
                <a:stretch>
                  <a:fillRect/>
                </a:stretch>
              </p:blipFill>
              <p:spPr>
                <a:xfrm>
                  <a:off x="8486804" y="484462"/>
                  <a:ext cx="11484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25" name="Freihand 124">
                  <a:extLst>
                    <a:ext uri="{FF2B5EF4-FFF2-40B4-BE49-F238E27FC236}">
                      <a16:creationId xmlns:a16="http://schemas.microsoft.com/office/drawing/2014/main" id="{293E38BE-1F7C-59D8-7C57-AA998A0002CD}"/>
                    </a:ext>
                  </a:extLst>
                </p14:cNvPr>
                <p14:cNvContentPartPr/>
                <p14:nvPr/>
              </p14:nvContentPartPr>
              <p14:xfrm>
                <a:off x="8780204" y="368542"/>
                <a:ext cx="241200" cy="331920"/>
              </p14:xfrm>
            </p:contentPart>
          </mc:Choice>
          <mc:Fallback>
            <p:pic>
              <p:nvPicPr>
                <p:cNvPr id="125" name="Freihand 124">
                  <a:extLst>
                    <a:ext uri="{FF2B5EF4-FFF2-40B4-BE49-F238E27FC236}">
                      <a16:creationId xmlns:a16="http://schemas.microsoft.com/office/drawing/2014/main" id="{293E38BE-1F7C-59D8-7C57-AA998A0002CD}"/>
                    </a:ext>
                  </a:extLst>
                </p:cNvPr>
                <p:cNvPicPr/>
                <p:nvPr/>
              </p:nvPicPr>
              <p:blipFill>
                <a:blip r:embed="rId36"/>
                <a:stretch>
                  <a:fillRect/>
                </a:stretch>
              </p:blipFill>
              <p:spPr>
                <a:xfrm>
                  <a:off x="8771204" y="359542"/>
                  <a:ext cx="258840" cy="3495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26" name="Freihand 125">
                  <a:extLst>
                    <a:ext uri="{FF2B5EF4-FFF2-40B4-BE49-F238E27FC236}">
                      <a16:creationId xmlns:a16="http://schemas.microsoft.com/office/drawing/2014/main" id="{45A98842-4CB7-E2AB-1266-B0D228CF6B5F}"/>
                    </a:ext>
                  </a:extLst>
                </p14:cNvPr>
                <p14:cNvContentPartPr/>
                <p14:nvPr/>
              </p14:nvContentPartPr>
              <p14:xfrm>
                <a:off x="9043004" y="467182"/>
                <a:ext cx="616680" cy="142920"/>
              </p14:xfrm>
            </p:contentPart>
          </mc:Choice>
          <mc:Fallback>
            <p:pic>
              <p:nvPicPr>
                <p:cNvPr id="126" name="Freihand 125">
                  <a:extLst>
                    <a:ext uri="{FF2B5EF4-FFF2-40B4-BE49-F238E27FC236}">
                      <a16:creationId xmlns:a16="http://schemas.microsoft.com/office/drawing/2014/main" id="{45A98842-4CB7-E2AB-1266-B0D228CF6B5F}"/>
                    </a:ext>
                  </a:extLst>
                </p:cNvPr>
                <p:cNvPicPr/>
                <p:nvPr/>
              </p:nvPicPr>
              <p:blipFill>
                <a:blip r:embed="rId38"/>
                <a:stretch>
                  <a:fillRect/>
                </a:stretch>
              </p:blipFill>
              <p:spPr>
                <a:xfrm>
                  <a:off x="9034004" y="458182"/>
                  <a:ext cx="6343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27" name="Freihand 126">
                  <a:extLst>
                    <a:ext uri="{FF2B5EF4-FFF2-40B4-BE49-F238E27FC236}">
                      <a16:creationId xmlns:a16="http://schemas.microsoft.com/office/drawing/2014/main" id="{2E989F85-BBB5-9127-53AC-AC3E0FD87242}"/>
                    </a:ext>
                  </a:extLst>
                </p14:cNvPr>
                <p14:cNvContentPartPr/>
                <p14:nvPr/>
              </p14:nvContentPartPr>
              <p14:xfrm>
                <a:off x="9620444" y="436942"/>
                <a:ext cx="253800" cy="109440"/>
              </p14:xfrm>
            </p:contentPart>
          </mc:Choice>
          <mc:Fallback>
            <p:pic>
              <p:nvPicPr>
                <p:cNvPr id="127" name="Freihand 126">
                  <a:extLst>
                    <a:ext uri="{FF2B5EF4-FFF2-40B4-BE49-F238E27FC236}">
                      <a16:creationId xmlns:a16="http://schemas.microsoft.com/office/drawing/2014/main" id="{2E989F85-BBB5-9127-53AC-AC3E0FD87242}"/>
                    </a:ext>
                  </a:extLst>
                </p:cNvPr>
                <p:cNvPicPr/>
                <p:nvPr/>
              </p:nvPicPr>
              <p:blipFill>
                <a:blip r:embed="rId40"/>
                <a:stretch>
                  <a:fillRect/>
                </a:stretch>
              </p:blipFill>
              <p:spPr>
                <a:xfrm>
                  <a:off x="9611444" y="428302"/>
                  <a:ext cx="2714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28" name="Freihand 127">
                  <a:extLst>
                    <a:ext uri="{FF2B5EF4-FFF2-40B4-BE49-F238E27FC236}">
                      <a16:creationId xmlns:a16="http://schemas.microsoft.com/office/drawing/2014/main" id="{44E4A12E-1D2E-CA6A-7D18-EECA762AFE59}"/>
                    </a:ext>
                  </a:extLst>
                </p14:cNvPr>
                <p14:cNvContentPartPr/>
                <p14:nvPr/>
              </p14:nvContentPartPr>
              <p14:xfrm>
                <a:off x="10100684" y="441622"/>
                <a:ext cx="399960" cy="99360"/>
              </p14:xfrm>
            </p:contentPart>
          </mc:Choice>
          <mc:Fallback>
            <p:pic>
              <p:nvPicPr>
                <p:cNvPr id="128" name="Freihand 127">
                  <a:extLst>
                    <a:ext uri="{FF2B5EF4-FFF2-40B4-BE49-F238E27FC236}">
                      <a16:creationId xmlns:a16="http://schemas.microsoft.com/office/drawing/2014/main" id="{44E4A12E-1D2E-CA6A-7D18-EECA762AFE59}"/>
                    </a:ext>
                  </a:extLst>
                </p:cNvPr>
                <p:cNvPicPr/>
                <p:nvPr/>
              </p:nvPicPr>
              <p:blipFill>
                <a:blip r:embed="rId42"/>
                <a:stretch>
                  <a:fillRect/>
                </a:stretch>
              </p:blipFill>
              <p:spPr>
                <a:xfrm>
                  <a:off x="10091684" y="432982"/>
                  <a:ext cx="4176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29" name="Freihand 128">
                  <a:extLst>
                    <a:ext uri="{FF2B5EF4-FFF2-40B4-BE49-F238E27FC236}">
                      <a16:creationId xmlns:a16="http://schemas.microsoft.com/office/drawing/2014/main" id="{890AE1FA-E008-23DC-E19A-E7FC590449DF}"/>
                    </a:ext>
                  </a:extLst>
                </p14:cNvPr>
                <p14:cNvContentPartPr/>
                <p14:nvPr/>
              </p14:nvContentPartPr>
              <p14:xfrm>
                <a:off x="10467524" y="357742"/>
                <a:ext cx="15840" cy="21600"/>
              </p14:xfrm>
            </p:contentPart>
          </mc:Choice>
          <mc:Fallback>
            <p:pic>
              <p:nvPicPr>
                <p:cNvPr id="129" name="Freihand 128">
                  <a:extLst>
                    <a:ext uri="{FF2B5EF4-FFF2-40B4-BE49-F238E27FC236}">
                      <a16:creationId xmlns:a16="http://schemas.microsoft.com/office/drawing/2014/main" id="{890AE1FA-E008-23DC-E19A-E7FC590449DF}"/>
                    </a:ext>
                  </a:extLst>
                </p:cNvPr>
                <p:cNvPicPr/>
                <p:nvPr/>
              </p:nvPicPr>
              <p:blipFill>
                <a:blip r:embed="rId44"/>
                <a:stretch>
                  <a:fillRect/>
                </a:stretch>
              </p:blipFill>
              <p:spPr>
                <a:xfrm>
                  <a:off x="10458884" y="348742"/>
                  <a:ext cx="334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30" name="Freihand 129">
                  <a:extLst>
                    <a:ext uri="{FF2B5EF4-FFF2-40B4-BE49-F238E27FC236}">
                      <a16:creationId xmlns:a16="http://schemas.microsoft.com/office/drawing/2014/main" id="{DF91B3FB-AF22-4735-D12D-4F50C295C6AC}"/>
                    </a:ext>
                  </a:extLst>
                </p14:cNvPr>
                <p14:cNvContentPartPr/>
                <p14:nvPr/>
              </p14:nvContentPartPr>
              <p14:xfrm>
                <a:off x="10749044" y="380422"/>
                <a:ext cx="92160" cy="110160"/>
              </p14:xfrm>
            </p:contentPart>
          </mc:Choice>
          <mc:Fallback>
            <p:pic>
              <p:nvPicPr>
                <p:cNvPr id="130" name="Freihand 129">
                  <a:extLst>
                    <a:ext uri="{FF2B5EF4-FFF2-40B4-BE49-F238E27FC236}">
                      <a16:creationId xmlns:a16="http://schemas.microsoft.com/office/drawing/2014/main" id="{DF91B3FB-AF22-4735-D12D-4F50C295C6AC}"/>
                    </a:ext>
                  </a:extLst>
                </p:cNvPr>
                <p:cNvPicPr/>
                <p:nvPr/>
              </p:nvPicPr>
              <p:blipFill>
                <a:blip r:embed="rId46"/>
                <a:stretch>
                  <a:fillRect/>
                </a:stretch>
              </p:blipFill>
              <p:spPr>
                <a:xfrm>
                  <a:off x="10740404" y="371782"/>
                  <a:ext cx="1098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31" name="Freihand 130">
                  <a:extLst>
                    <a:ext uri="{FF2B5EF4-FFF2-40B4-BE49-F238E27FC236}">
                      <a16:creationId xmlns:a16="http://schemas.microsoft.com/office/drawing/2014/main" id="{F23126D1-CDAB-7168-BB66-C6FC8412C95B}"/>
                    </a:ext>
                  </a:extLst>
                </p14:cNvPr>
                <p14:cNvContentPartPr/>
                <p14:nvPr/>
              </p14:nvContentPartPr>
              <p14:xfrm>
                <a:off x="10871084" y="357382"/>
                <a:ext cx="99360" cy="278280"/>
              </p14:xfrm>
            </p:contentPart>
          </mc:Choice>
          <mc:Fallback>
            <p:pic>
              <p:nvPicPr>
                <p:cNvPr id="131" name="Freihand 130">
                  <a:extLst>
                    <a:ext uri="{FF2B5EF4-FFF2-40B4-BE49-F238E27FC236}">
                      <a16:creationId xmlns:a16="http://schemas.microsoft.com/office/drawing/2014/main" id="{F23126D1-CDAB-7168-BB66-C6FC8412C95B}"/>
                    </a:ext>
                  </a:extLst>
                </p:cNvPr>
                <p:cNvPicPr/>
                <p:nvPr/>
              </p:nvPicPr>
              <p:blipFill>
                <a:blip r:embed="rId48"/>
                <a:stretch>
                  <a:fillRect/>
                </a:stretch>
              </p:blipFill>
              <p:spPr>
                <a:xfrm>
                  <a:off x="10862444" y="348382"/>
                  <a:ext cx="11700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32" name="Freihand 131">
                  <a:extLst>
                    <a:ext uri="{FF2B5EF4-FFF2-40B4-BE49-F238E27FC236}">
                      <a16:creationId xmlns:a16="http://schemas.microsoft.com/office/drawing/2014/main" id="{88F423AA-D631-2233-1B84-B80D23C57261}"/>
                    </a:ext>
                  </a:extLst>
                </p14:cNvPr>
                <p14:cNvContentPartPr/>
                <p14:nvPr/>
              </p14:nvContentPartPr>
              <p14:xfrm>
                <a:off x="11084924" y="255502"/>
                <a:ext cx="535680" cy="208440"/>
              </p14:xfrm>
            </p:contentPart>
          </mc:Choice>
          <mc:Fallback>
            <p:pic>
              <p:nvPicPr>
                <p:cNvPr id="132" name="Freihand 131">
                  <a:extLst>
                    <a:ext uri="{FF2B5EF4-FFF2-40B4-BE49-F238E27FC236}">
                      <a16:creationId xmlns:a16="http://schemas.microsoft.com/office/drawing/2014/main" id="{88F423AA-D631-2233-1B84-B80D23C57261}"/>
                    </a:ext>
                  </a:extLst>
                </p:cNvPr>
                <p:cNvPicPr/>
                <p:nvPr/>
              </p:nvPicPr>
              <p:blipFill>
                <a:blip r:embed="rId50"/>
                <a:stretch>
                  <a:fillRect/>
                </a:stretch>
              </p:blipFill>
              <p:spPr>
                <a:xfrm>
                  <a:off x="11076284" y="246502"/>
                  <a:ext cx="55332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33" name="Freihand 132">
                  <a:extLst>
                    <a:ext uri="{FF2B5EF4-FFF2-40B4-BE49-F238E27FC236}">
                      <a16:creationId xmlns:a16="http://schemas.microsoft.com/office/drawing/2014/main" id="{6DCBCF2D-0058-D082-6DE2-5E6B77BC9103}"/>
                    </a:ext>
                  </a:extLst>
                </p14:cNvPr>
                <p14:cNvContentPartPr/>
                <p14:nvPr/>
              </p14:nvContentPartPr>
              <p14:xfrm>
                <a:off x="11671364" y="318502"/>
                <a:ext cx="401760" cy="74880"/>
              </p14:xfrm>
            </p:contentPart>
          </mc:Choice>
          <mc:Fallback>
            <p:pic>
              <p:nvPicPr>
                <p:cNvPr id="133" name="Freihand 132">
                  <a:extLst>
                    <a:ext uri="{FF2B5EF4-FFF2-40B4-BE49-F238E27FC236}">
                      <a16:creationId xmlns:a16="http://schemas.microsoft.com/office/drawing/2014/main" id="{6DCBCF2D-0058-D082-6DE2-5E6B77BC9103}"/>
                    </a:ext>
                  </a:extLst>
                </p:cNvPr>
                <p:cNvPicPr/>
                <p:nvPr/>
              </p:nvPicPr>
              <p:blipFill>
                <a:blip r:embed="rId52"/>
                <a:stretch>
                  <a:fillRect/>
                </a:stretch>
              </p:blipFill>
              <p:spPr>
                <a:xfrm>
                  <a:off x="11662364" y="309502"/>
                  <a:ext cx="4194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35" name="Freihand 134">
                  <a:extLst>
                    <a:ext uri="{FF2B5EF4-FFF2-40B4-BE49-F238E27FC236}">
                      <a16:creationId xmlns:a16="http://schemas.microsoft.com/office/drawing/2014/main" id="{9895EA19-FF5F-06E7-721D-6F0E583A04B6}"/>
                    </a:ext>
                  </a:extLst>
                </p14:cNvPr>
                <p14:cNvContentPartPr/>
                <p14:nvPr/>
              </p14:nvContentPartPr>
              <p14:xfrm>
                <a:off x="9471764" y="891262"/>
                <a:ext cx="241920" cy="44640"/>
              </p14:xfrm>
            </p:contentPart>
          </mc:Choice>
          <mc:Fallback>
            <p:pic>
              <p:nvPicPr>
                <p:cNvPr id="135" name="Freihand 134">
                  <a:extLst>
                    <a:ext uri="{FF2B5EF4-FFF2-40B4-BE49-F238E27FC236}">
                      <a16:creationId xmlns:a16="http://schemas.microsoft.com/office/drawing/2014/main" id="{9895EA19-FF5F-06E7-721D-6F0E583A04B6}"/>
                    </a:ext>
                  </a:extLst>
                </p:cNvPr>
                <p:cNvPicPr/>
                <p:nvPr/>
              </p:nvPicPr>
              <p:blipFill>
                <a:blip r:embed="rId54"/>
                <a:stretch>
                  <a:fillRect/>
                </a:stretch>
              </p:blipFill>
              <p:spPr>
                <a:xfrm>
                  <a:off x="9462764" y="882262"/>
                  <a:ext cx="2595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36" name="Freihand 135">
                  <a:extLst>
                    <a:ext uri="{FF2B5EF4-FFF2-40B4-BE49-F238E27FC236}">
                      <a16:creationId xmlns:a16="http://schemas.microsoft.com/office/drawing/2014/main" id="{ADB816FC-8F04-30F1-D1BD-A1A1B9BB7DB2}"/>
                    </a:ext>
                  </a:extLst>
                </p14:cNvPr>
                <p14:cNvContentPartPr/>
                <p14:nvPr/>
              </p14:nvContentPartPr>
              <p14:xfrm>
                <a:off x="9487244" y="983062"/>
                <a:ext cx="174240" cy="28800"/>
              </p14:xfrm>
            </p:contentPart>
          </mc:Choice>
          <mc:Fallback>
            <p:pic>
              <p:nvPicPr>
                <p:cNvPr id="136" name="Freihand 135">
                  <a:extLst>
                    <a:ext uri="{FF2B5EF4-FFF2-40B4-BE49-F238E27FC236}">
                      <a16:creationId xmlns:a16="http://schemas.microsoft.com/office/drawing/2014/main" id="{ADB816FC-8F04-30F1-D1BD-A1A1B9BB7DB2}"/>
                    </a:ext>
                  </a:extLst>
                </p:cNvPr>
                <p:cNvPicPr/>
                <p:nvPr/>
              </p:nvPicPr>
              <p:blipFill>
                <a:blip r:embed="rId56"/>
                <a:stretch>
                  <a:fillRect/>
                </a:stretch>
              </p:blipFill>
              <p:spPr>
                <a:xfrm>
                  <a:off x="9478244" y="974062"/>
                  <a:ext cx="1918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38" name="Freihand 137">
                  <a:extLst>
                    <a:ext uri="{FF2B5EF4-FFF2-40B4-BE49-F238E27FC236}">
                      <a16:creationId xmlns:a16="http://schemas.microsoft.com/office/drawing/2014/main" id="{804497E2-3136-4F41-B2DC-CCCADADD01B2}"/>
                    </a:ext>
                  </a:extLst>
                </p14:cNvPr>
                <p14:cNvContentPartPr/>
                <p14:nvPr/>
              </p14:nvContentPartPr>
              <p14:xfrm>
                <a:off x="10069004" y="747622"/>
                <a:ext cx="389880" cy="307440"/>
              </p14:xfrm>
            </p:contentPart>
          </mc:Choice>
          <mc:Fallback>
            <p:pic>
              <p:nvPicPr>
                <p:cNvPr id="138" name="Freihand 137">
                  <a:extLst>
                    <a:ext uri="{FF2B5EF4-FFF2-40B4-BE49-F238E27FC236}">
                      <a16:creationId xmlns:a16="http://schemas.microsoft.com/office/drawing/2014/main" id="{804497E2-3136-4F41-B2DC-CCCADADD01B2}"/>
                    </a:ext>
                  </a:extLst>
                </p:cNvPr>
                <p:cNvPicPr/>
                <p:nvPr/>
              </p:nvPicPr>
              <p:blipFill>
                <a:blip r:embed="rId58"/>
                <a:stretch>
                  <a:fillRect/>
                </a:stretch>
              </p:blipFill>
              <p:spPr>
                <a:xfrm>
                  <a:off x="10060364" y="738622"/>
                  <a:ext cx="40752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39" name="Freihand 138">
                  <a:extLst>
                    <a:ext uri="{FF2B5EF4-FFF2-40B4-BE49-F238E27FC236}">
                      <a16:creationId xmlns:a16="http://schemas.microsoft.com/office/drawing/2014/main" id="{F47A0C5C-D6A7-40CF-4D6D-3D863A98C07B}"/>
                    </a:ext>
                  </a:extLst>
                </p14:cNvPr>
                <p14:cNvContentPartPr/>
                <p14:nvPr/>
              </p14:nvContentPartPr>
              <p14:xfrm>
                <a:off x="8846444" y="1354582"/>
                <a:ext cx="247680" cy="37080"/>
              </p14:xfrm>
            </p:contentPart>
          </mc:Choice>
          <mc:Fallback>
            <p:pic>
              <p:nvPicPr>
                <p:cNvPr id="139" name="Freihand 138">
                  <a:extLst>
                    <a:ext uri="{FF2B5EF4-FFF2-40B4-BE49-F238E27FC236}">
                      <a16:creationId xmlns:a16="http://schemas.microsoft.com/office/drawing/2014/main" id="{F47A0C5C-D6A7-40CF-4D6D-3D863A98C07B}"/>
                    </a:ext>
                  </a:extLst>
                </p:cNvPr>
                <p:cNvPicPr/>
                <p:nvPr/>
              </p:nvPicPr>
              <p:blipFill>
                <a:blip r:embed="rId60"/>
                <a:stretch>
                  <a:fillRect/>
                </a:stretch>
              </p:blipFill>
              <p:spPr>
                <a:xfrm>
                  <a:off x="8837444" y="1345582"/>
                  <a:ext cx="2653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40" name="Freihand 139">
                  <a:extLst>
                    <a:ext uri="{FF2B5EF4-FFF2-40B4-BE49-F238E27FC236}">
                      <a16:creationId xmlns:a16="http://schemas.microsoft.com/office/drawing/2014/main" id="{E5093213-39F2-B079-8CC3-88AECFAE40A0}"/>
                    </a:ext>
                  </a:extLst>
                </p14:cNvPr>
                <p14:cNvContentPartPr/>
                <p14:nvPr/>
              </p14:nvContentPartPr>
              <p14:xfrm>
                <a:off x="8831324" y="1417942"/>
                <a:ext cx="236160" cy="43200"/>
              </p14:xfrm>
            </p:contentPart>
          </mc:Choice>
          <mc:Fallback>
            <p:pic>
              <p:nvPicPr>
                <p:cNvPr id="140" name="Freihand 139">
                  <a:extLst>
                    <a:ext uri="{FF2B5EF4-FFF2-40B4-BE49-F238E27FC236}">
                      <a16:creationId xmlns:a16="http://schemas.microsoft.com/office/drawing/2014/main" id="{E5093213-39F2-B079-8CC3-88AECFAE40A0}"/>
                    </a:ext>
                  </a:extLst>
                </p:cNvPr>
                <p:cNvPicPr/>
                <p:nvPr/>
              </p:nvPicPr>
              <p:blipFill>
                <a:blip r:embed="rId62"/>
                <a:stretch>
                  <a:fillRect/>
                </a:stretch>
              </p:blipFill>
              <p:spPr>
                <a:xfrm>
                  <a:off x="8822684" y="1408942"/>
                  <a:ext cx="2538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41" name="Freihand 140">
                  <a:extLst>
                    <a:ext uri="{FF2B5EF4-FFF2-40B4-BE49-F238E27FC236}">
                      <a16:creationId xmlns:a16="http://schemas.microsoft.com/office/drawing/2014/main" id="{450F66DF-E4A9-1F97-090A-A5A830978A75}"/>
                    </a:ext>
                  </a:extLst>
                </p14:cNvPr>
                <p14:cNvContentPartPr/>
                <p14:nvPr/>
              </p14:nvContentPartPr>
              <p14:xfrm>
                <a:off x="9055244" y="1234342"/>
                <a:ext cx="221040" cy="232920"/>
              </p14:xfrm>
            </p:contentPart>
          </mc:Choice>
          <mc:Fallback>
            <p:pic>
              <p:nvPicPr>
                <p:cNvPr id="141" name="Freihand 140">
                  <a:extLst>
                    <a:ext uri="{FF2B5EF4-FFF2-40B4-BE49-F238E27FC236}">
                      <a16:creationId xmlns:a16="http://schemas.microsoft.com/office/drawing/2014/main" id="{450F66DF-E4A9-1F97-090A-A5A830978A75}"/>
                    </a:ext>
                  </a:extLst>
                </p:cNvPr>
                <p:cNvPicPr/>
                <p:nvPr/>
              </p:nvPicPr>
              <p:blipFill>
                <a:blip r:embed="rId64"/>
                <a:stretch>
                  <a:fillRect/>
                </a:stretch>
              </p:blipFill>
              <p:spPr>
                <a:xfrm>
                  <a:off x="9046604" y="1225342"/>
                  <a:ext cx="23868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42" name="Freihand 141">
                  <a:extLst>
                    <a:ext uri="{FF2B5EF4-FFF2-40B4-BE49-F238E27FC236}">
                      <a16:creationId xmlns:a16="http://schemas.microsoft.com/office/drawing/2014/main" id="{CD7B6C4A-08F2-7600-3B45-8D0E1432ACF2}"/>
                    </a:ext>
                  </a:extLst>
                </p14:cNvPr>
                <p14:cNvContentPartPr/>
                <p14:nvPr/>
              </p14:nvContentPartPr>
              <p14:xfrm>
                <a:off x="9559964" y="1156222"/>
                <a:ext cx="202320" cy="245520"/>
              </p14:xfrm>
            </p:contentPart>
          </mc:Choice>
          <mc:Fallback>
            <p:pic>
              <p:nvPicPr>
                <p:cNvPr id="142" name="Freihand 141">
                  <a:extLst>
                    <a:ext uri="{FF2B5EF4-FFF2-40B4-BE49-F238E27FC236}">
                      <a16:creationId xmlns:a16="http://schemas.microsoft.com/office/drawing/2014/main" id="{CD7B6C4A-08F2-7600-3B45-8D0E1432ACF2}"/>
                    </a:ext>
                  </a:extLst>
                </p:cNvPr>
                <p:cNvPicPr/>
                <p:nvPr/>
              </p:nvPicPr>
              <p:blipFill>
                <a:blip r:embed="rId66"/>
                <a:stretch>
                  <a:fillRect/>
                </a:stretch>
              </p:blipFill>
              <p:spPr>
                <a:xfrm>
                  <a:off x="9550964" y="1147222"/>
                  <a:ext cx="21996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43" name="Freihand 142">
                  <a:extLst>
                    <a:ext uri="{FF2B5EF4-FFF2-40B4-BE49-F238E27FC236}">
                      <a16:creationId xmlns:a16="http://schemas.microsoft.com/office/drawing/2014/main" id="{D43DB340-DD2A-43E4-8999-EFE8C919BE3D}"/>
                    </a:ext>
                  </a:extLst>
                </p14:cNvPr>
                <p14:cNvContentPartPr/>
                <p14:nvPr/>
              </p14:nvContentPartPr>
              <p14:xfrm>
                <a:off x="9640604" y="1348822"/>
                <a:ext cx="111960" cy="27360"/>
              </p14:xfrm>
            </p:contentPart>
          </mc:Choice>
          <mc:Fallback>
            <p:pic>
              <p:nvPicPr>
                <p:cNvPr id="143" name="Freihand 142">
                  <a:extLst>
                    <a:ext uri="{FF2B5EF4-FFF2-40B4-BE49-F238E27FC236}">
                      <a16:creationId xmlns:a16="http://schemas.microsoft.com/office/drawing/2014/main" id="{D43DB340-DD2A-43E4-8999-EFE8C919BE3D}"/>
                    </a:ext>
                  </a:extLst>
                </p:cNvPr>
                <p:cNvPicPr/>
                <p:nvPr/>
              </p:nvPicPr>
              <p:blipFill>
                <a:blip r:embed="rId68"/>
                <a:stretch>
                  <a:fillRect/>
                </a:stretch>
              </p:blipFill>
              <p:spPr>
                <a:xfrm>
                  <a:off x="9631604" y="1339822"/>
                  <a:ext cx="1296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44" name="Freihand 143">
                  <a:extLst>
                    <a:ext uri="{FF2B5EF4-FFF2-40B4-BE49-F238E27FC236}">
                      <a16:creationId xmlns:a16="http://schemas.microsoft.com/office/drawing/2014/main" id="{7672A48E-299B-6F52-1692-A8F30D1232FD}"/>
                    </a:ext>
                  </a:extLst>
                </p14:cNvPr>
                <p14:cNvContentPartPr/>
                <p14:nvPr/>
              </p14:nvContentPartPr>
              <p14:xfrm>
                <a:off x="9802964" y="1292302"/>
                <a:ext cx="494640" cy="204480"/>
              </p14:xfrm>
            </p:contentPart>
          </mc:Choice>
          <mc:Fallback>
            <p:pic>
              <p:nvPicPr>
                <p:cNvPr id="144" name="Freihand 143">
                  <a:extLst>
                    <a:ext uri="{FF2B5EF4-FFF2-40B4-BE49-F238E27FC236}">
                      <a16:creationId xmlns:a16="http://schemas.microsoft.com/office/drawing/2014/main" id="{7672A48E-299B-6F52-1692-A8F30D1232FD}"/>
                    </a:ext>
                  </a:extLst>
                </p:cNvPr>
                <p:cNvPicPr/>
                <p:nvPr/>
              </p:nvPicPr>
              <p:blipFill>
                <a:blip r:embed="rId70"/>
                <a:stretch>
                  <a:fillRect/>
                </a:stretch>
              </p:blipFill>
              <p:spPr>
                <a:xfrm>
                  <a:off x="9794324" y="1283662"/>
                  <a:ext cx="51228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45" name="Freihand 144">
                  <a:extLst>
                    <a:ext uri="{FF2B5EF4-FFF2-40B4-BE49-F238E27FC236}">
                      <a16:creationId xmlns:a16="http://schemas.microsoft.com/office/drawing/2014/main" id="{6B888CB2-5E82-00A0-59F5-66134186D750}"/>
                    </a:ext>
                  </a:extLst>
                </p14:cNvPr>
                <p14:cNvContentPartPr/>
                <p14:nvPr/>
              </p14:nvContentPartPr>
              <p14:xfrm>
                <a:off x="10355204" y="1141102"/>
                <a:ext cx="531000" cy="257760"/>
              </p14:xfrm>
            </p:contentPart>
          </mc:Choice>
          <mc:Fallback>
            <p:pic>
              <p:nvPicPr>
                <p:cNvPr id="145" name="Freihand 144">
                  <a:extLst>
                    <a:ext uri="{FF2B5EF4-FFF2-40B4-BE49-F238E27FC236}">
                      <a16:creationId xmlns:a16="http://schemas.microsoft.com/office/drawing/2014/main" id="{6B888CB2-5E82-00A0-59F5-66134186D750}"/>
                    </a:ext>
                  </a:extLst>
                </p:cNvPr>
                <p:cNvPicPr/>
                <p:nvPr/>
              </p:nvPicPr>
              <p:blipFill>
                <a:blip r:embed="rId72"/>
                <a:stretch>
                  <a:fillRect/>
                </a:stretch>
              </p:blipFill>
              <p:spPr>
                <a:xfrm>
                  <a:off x="10346564" y="1132462"/>
                  <a:ext cx="54864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46" name="Freihand 145">
                  <a:extLst>
                    <a:ext uri="{FF2B5EF4-FFF2-40B4-BE49-F238E27FC236}">
                      <a16:creationId xmlns:a16="http://schemas.microsoft.com/office/drawing/2014/main" id="{E512088D-ED87-4B23-B9A8-B5DD56114CB0}"/>
                    </a:ext>
                  </a:extLst>
                </p14:cNvPr>
                <p14:cNvContentPartPr/>
                <p14:nvPr/>
              </p14:nvContentPartPr>
              <p14:xfrm>
                <a:off x="10905284" y="1115902"/>
                <a:ext cx="36360" cy="19080"/>
              </p14:xfrm>
            </p:contentPart>
          </mc:Choice>
          <mc:Fallback>
            <p:pic>
              <p:nvPicPr>
                <p:cNvPr id="146" name="Freihand 145">
                  <a:extLst>
                    <a:ext uri="{FF2B5EF4-FFF2-40B4-BE49-F238E27FC236}">
                      <a16:creationId xmlns:a16="http://schemas.microsoft.com/office/drawing/2014/main" id="{E512088D-ED87-4B23-B9A8-B5DD56114CB0}"/>
                    </a:ext>
                  </a:extLst>
                </p:cNvPr>
                <p:cNvPicPr/>
                <p:nvPr/>
              </p:nvPicPr>
              <p:blipFill>
                <a:blip r:embed="rId74"/>
                <a:stretch>
                  <a:fillRect/>
                </a:stretch>
              </p:blipFill>
              <p:spPr>
                <a:xfrm>
                  <a:off x="10896284" y="1107262"/>
                  <a:ext cx="540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47" name="Freihand 146">
                  <a:extLst>
                    <a:ext uri="{FF2B5EF4-FFF2-40B4-BE49-F238E27FC236}">
                      <a16:creationId xmlns:a16="http://schemas.microsoft.com/office/drawing/2014/main" id="{5113F7C5-B038-1F7A-957E-AAFA349160E9}"/>
                    </a:ext>
                  </a:extLst>
                </p14:cNvPr>
                <p14:cNvContentPartPr/>
                <p14:nvPr/>
              </p14:nvContentPartPr>
              <p14:xfrm>
                <a:off x="10957844" y="1077382"/>
                <a:ext cx="104760" cy="227880"/>
              </p14:xfrm>
            </p:contentPart>
          </mc:Choice>
          <mc:Fallback>
            <p:pic>
              <p:nvPicPr>
                <p:cNvPr id="147" name="Freihand 146">
                  <a:extLst>
                    <a:ext uri="{FF2B5EF4-FFF2-40B4-BE49-F238E27FC236}">
                      <a16:creationId xmlns:a16="http://schemas.microsoft.com/office/drawing/2014/main" id="{5113F7C5-B038-1F7A-957E-AAFA349160E9}"/>
                    </a:ext>
                  </a:extLst>
                </p:cNvPr>
                <p:cNvPicPr/>
                <p:nvPr/>
              </p:nvPicPr>
              <p:blipFill>
                <a:blip r:embed="rId76"/>
                <a:stretch>
                  <a:fillRect/>
                </a:stretch>
              </p:blipFill>
              <p:spPr>
                <a:xfrm>
                  <a:off x="10948844" y="1068382"/>
                  <a:ext cx="12240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48" name="Freihand 147">
                  <a:extLst>
                    <a:ext uri="{FF2B5EF4-FFF2-40B4-BE49-F238E27FC236}">
                      <a16:creationId xmlns:a16="http://schemas.microsoft.com/office/drawing/2014/main" id="{CAB91EBB-5F10-2A12-26C7-397019FE45A0}"/>
                    </a:ext>
                  </a:extLst>
                </p14:cNvPr>
                <p14:cNvContentPartPr/>
                <p14:nvPr/>
              </p14:nvContentPartPr>
              <p14:xfrm>
                <a:off x="11133164" y="1116262"/>
                <a:ext cx="281880" cy="154080"/>
              </p14:xfrm>
            </p:contentPart>
          </mc:Choice>
          <mc:Fallback>
            <p:pic>
              <p:nvPicPr>
                <p:cNvPr id="148" name="Freihand 147">
                  <a:extLst>
                    <a:ext uri="{FF2B5EF4-FFF2-40B4-BE49-F238E27FC236}">
                      <a16:creationId xmlns:a16="http://schemas.microsoft.com/office/drawing/2014/main" id="{CAB91EBB-5F10-2A12-26C7-397019FE45A0}"/>
                    </a:ext>
                  </a:extLst>
                </p:cNvPr>
                <p:cNvPicPr/>
                <p:nvPr/>
              </p:nvPicPr>
              <p:blipFill>
                <a:blip r:embed="rId78"/>
                <a:stretch>
                  <a:fillRect/>
                </a:stretch>
              </p:blipFill>
              <p:spPr>
                <a:xfrm>
                  <a:off x="11124524" y="1107622"/>
                  <a:ext cx="2995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49" name="Freihand 148">
                  <a:extLst>
                    <a:ext uri="{FF2B5EF4-FFF2-40B4-BE49-F238E27FC236}">
                      <a16:creationId xmlns:a16="http://schemas.microsoft.com/office/drawing/2014/main" id="{9965A730-50DA-BF02-F2FF-E88B4E53B3D7}"/>
                    </a:ext>
                  </a:extLst>
                </p14:cNvPr>
                <p14:cNvContentPartPr/>
                <p14:nvPr/>
              </p14:nvContentPartPr>
              <p14:xfrm>
                <a:off x="9948404" y="1611262"/>
                <a:ext cx="339480" cy="106560"/>
              </p14:xfrm>
            </p:contentPart>
          </mc:Choice>
          <mc:Fallback>
            <p:pic>
              <p:nvPicPr>
                <p:cNvPr id="149" name="Freihand 148">
                  <a:extLst>
                    <a:ext uri="{FF2B5EF4-FFF2-40B4-BE49-F238E27FC236}">
                      <a16:creationId xmlns:a16="http://schemas.microsoft.com/office/drawing/2014/main" id="{9965A730-50DA-BF02-F2FF-E88B4E53B3D7}"/>
                    </a:ext>
                  </a:extLst>
                </p:cNvPr>
                <p:cNvPicPr/>
                <p:nvPr/>
              </p:nvPicPr>
              <p:blipFill>
                <a:blip r:embed="rId80"/>
                <a:stretch>
                  <a:fillRect/>
                </a:stretch>
              </p:blipFill>
              <p:spPr>
                <a:xfrm>
                  <a:off x="9939404" y="1602622"/>
                  <a:ext cx="3571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50" name="Freihand 149">
                  <a:extLst>
                    <a:ext uri="{FF2B5EF4-FFF2-40B4-BE49-F238E27FC236}">
                      <a16:creationId xmlns:a16="http://schemas.microsoft.com/office/drawing/2014/main" id="{D9B9230A-28BA-2D85-3143-8AC4C6E6A718}"/>
                    </a:ext>
                  </a:extLst>
                </p14:cNvPr>
                <p14:cNvContentPartPr/>
                <p14:nvPr/>
              </p14:nvContentPartPr>
              <p14:xfrm>
                <a:off x="10346924" y="1503982"/>
                <a:ext cx="131760" cy="185400"/>
              </p14:xfrm>
            </p:contentPart>
          </mc:Choice>
          <mc:Fallback>
            <p:pic>
              <p:nvPicPr>
                <p:cNvPr id="150" name="Freihand 149">
                  <a:extLst>
                    <a:ext uri="{FF2B5EF4-FFF2-40B4-BE49-F238E27FC236}">
                      <a16:creationId xmlns:a16="http://schemas.microsoft.com/office/drawing/2014/main" id="{D9B9230A-28BA-2D85-3143-8AC4C6E6A718}"/>
                    </a:ext>
                  </a:extLst>
                </p:cNvPr>
                <p:cNvPicPr/>
                <p:nvPr/>
              </p:nvPicPr>
              <p:blipFill>
                <a:blip r:embed="rId82"/>
                <a:stretch>
                  <a:fillRect/>
                </a:stretch>
              </p:blipFill>
              <p:spPr>
                <a:xfrm>
                  <a:off x="10338284" y="1495342"/>
                  <a:ext cx="14940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51" name="Freihand 150">
                  <a:extLst>
                    <a:ext uri="{FF2B5EF4-FFF2-40B4-BE49-F238E27FC236}">
                      <a16:creationId xmlns:a16="http://schemas.microsoft.com/office/drawing/2014/main" id="{60FE51D2-CC64-241E-DEF9-A631A0449A80}"/>
                    </a:ext>
                  </a:extLst>
                </p14:cNvPr>
                <p14:cNvContentPartPr/>
                <p14:nvPr/>
              </p14:nvContentPartPr>
              <p14:xfrm>
                <a:off x="10295084" y="1489222"/>
                <a:ext cx="12240" cy="2520"/>
              </p14:xfrm>
            </p:contentPart>
          </mc:Choice>
          <mc:Fallback>
            <p:pic>
              <p:nvPicPr>
                <p:cNvPr id="151" name="Freihand 150">
                  <a:extLst>
                    <a:ext uri="{FF2B5EF4-FFF2-40B4-BE49-F238E27FC236}">
                      <a16:creationId xmlns:a16="http://schemas.microsoft.com/office/drawing/2014/main" id="{60FE51D2-CC64-241E-DEF9-A631A0449A80}"/>
                    </a:ext>
                  </a:extLst>
                </p:cNvPr>
                <p:cNvPicPr/>
                <p:nvPr/>
              </p:nvPicPr>
              <p:blipFill>
                <a:blip r:embed="rId84"/>
                <a:stretch>
                  <a:fillRect/>
                </a:stretch>
              </p:blipFill>
              <p:spPr>
                <a:xfrm>
                  <a:off x="10286444" y="1480222"/>
                  <a:ext cx="298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52" name="Freihand 151">
                  <a:extLst>
                    <a:ext uri="{FF2B5EF4-FFF2-40B4-BE49-F238E27FC236}">
                      <a16:creationId xmlns:a16="http://schemas.microsoft.com/office/drawing/2014/main" id="{FC88874F-C977-BBBB-DEAF-D5814555038D}"/>
                    </a:ext>
                  </a:extLst>
                </p14:cNvPr>
                <p14:cNvContentPartPr/>
                <p14:nvPr/>
              </p14:nvContentPartPr>
              <p14:xfrm>
                <a:off x="10067564" y="1917262"/>
                <a:ext cx="130320" cy="205920"/>
              </p14:xfrm>
            </p:contentPart>
          </mc:Choice>
          <mc:Fallback>
            <p:pic>
              <p:nvPicPr>
                <p:cNvPr id="152" name="Freihand 151">
                  <a:extLst>
                    <a:ext uri="{FF2B5EF4-FFF2-40B4-BE49-F238E27FC236}">
                      <a16:creationId xmlns:a16="http://schemas.microsoft.com/office/drawing/2014/main" id="{FC88874F-C977-BBBB-DEAF-D5814555038D}"/>
                    </a:ext>
                  </a:extLst>
                </p:cNvPr>
                <p:cNvPicPr/>
                <p:nvPr/>
              </p:nvPicPr>
              <p:blipFill>
                <a:blip r:embed="rId86"/>
                <a:stretch>
                  <a:fillRect/>
                </a:stretch>
              </p:blipFill>
              <p:spPr>
                <a:xfrm>
                  <a:off x="10058564" y="1908622"/>
                  <a:ext cx="14796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53" name="Freihand 152">
                  <a:extLst>
                    <a:ext uri="{FF2B5EF4-FFF2-40B4-BE49-F238E27FC236}">
                      <a16:creationId xmlns:a16="http://schemas.microsoft.com/office/drawing/2014/main" id="{7F263EBA-BE40-AC35-21D6-BB07C9CAC235}"/>
                    </a:ext>
                  </a:extLst>
                </p14:cNvPr>
                <p14:cNvContentPartPr/>
                <p14:nvPr/>
              </p14:nvContentPartPr>
              <p14:xfrm>
                <a:off x="10257284" y="1946782"/>
                <a:ext cx="91080" cy="145440"/>
              </p14:xfrm>
            </p:contentPart>
          </mc:Choice>
          <mc:Fallback>
            <p:pic>
              <p:nvPicPr>
                <p:cNvPr id="153" name="Freihand 152">
                  <a:extLst>
                    <a:ext uri="{FF2B5EF4-FFF2-40B4-BE49-F238E27FC236}">
                      <a16:creationId xmlns:a16="http://schemas.microsoft.com/office/drawing/2014/main" id="{7F263EBA-BE40-AC35-21D6-BB07C9CAC235}"/>
                    </a:ext>
                  </a:extLst>
                </p:cNvPr>
                <p:cNvPicPr/>
                <p:nvPr/>
              </p:nvPicPr>
              <p:blipFill>
                <a:blip r:embed="rId88"/>
                <a:stretch>
                  <a:fillRect/>
                </a:stretch>
              </p:blipFill>
              <p:spPr>
                <a:xfrm>
                  <a:off x="10248284" y="1937782"/>
                  <a:ext cx="1087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54" name="Freihand 153">
                  <a:extLst>
                    <a:ext uri="{FF2B5EF4-FFF2-40B4-BE49-F238E27FC236}">
                      <a16:creationId xmlns:a16="http://schemas.microsoft.com/office/drawing/2014/main" id="{E2640D53-60AA-C7E3-2879-2D9A4ACBEE28}"/>
                    </a:ext>
                  </a:extLst>
                </p14:cNvPr>
                <p14:cNvContentPartPr/>
                <p14:nvPr/>
              </p14:nvContentPartPr>
              <p14:xfrm>
                <a:off x="10441604" y="1843822"/>
                <a:ext cx="171720" cy="179640"/>
              </p14:xfrm>
            </p:contentPart>
          </mc:Choice>
          <mc:Fallback>
            <p:pic>
              <p:nvPicPr>
                <p:cNvPr id="154" name="Freihand 153">
                  <a:extLst>
                    <a:ext uri="{FF2B5EF4-FFF2-40B4-BE49-F238E27FC236}">
                      <a16:creationId xmlns:a16="http://schemas.microsoft.com/office/drawing/2014/main" id="{E2640D53-60AA-C7E3-2879-2D9A4ACBEE28}"/>
                    </a:ext>
                  </a:extLst>
                </p:cNvPr>
                <p:cNvPicPr/>
                <p:nvPr/>
              </p:nvPicPr>
              <p:blipFill>
                <a:blip r:embed="rId90"/>
                <a:stretch>
                  <a:fillRect/>
                </a:stretch>
              </p:blipFill>
              <p:spPr>
                <a:xfrm>
                  <a:off x="10432964" y="1835182"/>
                  <a:ext cx="18936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55" name="Freihand 154">
                  <a:extLst>
                    <a:ext uri="{FF2B5EF4-FFF2-40B4-BE49-F238E27FC236}">
                      <a16:creationId xmlns:a16="http://schemas.microsoft.com/office/drawing/2014/main" id="{4BE71253-F4F3-B349-4D48-E9A3740262F7}"/>
                    </a:ext>
                  </a:extLst>
                </p14:cNvPr>
                <p14:cNvContentPartPr/>
                <p14:nvPr/>
              </p14:nvContentPartPr>
              <p14:xfrm>
                <a:off x="10677404" y="1774342"/>
                <a:ext cx="168840" cy="210960"/>
              </p14:xfrm>
            </p:contentPart>
          </mc:Choice>
          <mc:Fallback>
            <p:pic>
              <p:nvPicPr>
                <p:cNvPr id="155" name="Freihand 154">
                  <a:extLst>
                    <a:ext uri="{FF2B5EF4-FFF2-40B4-BE49-F238E27FC236}">
                      <a16:creationId xmlns:a16="http://schemas.microsoft.com/office/drawing/2014/main" id="{4BE71253-F4F3-B349-4D48-E9A3740262F7}"/>
                    </a:ext>
                  </a:extLst>
                </p:cNvPr>
                <p:cNvPicPr/>
                <p:nvPr/>
              </p:nvPicPr>
              <p:blipFill>
                <a:blip r:embed="rId92"/>
                <a:stretch>
                  <a:fillRect/>
                </a:stretch>
              </p:blipFill>
              <p:spPr>
                <a:xfrm>
                  <a:off x="10668404" y="1765702"/>
                  <a:ext cx="18648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56" name="Freihand 155">
                  <a:extLst>
                    <a:ext uri="{FF2B5EF4-FFF2-40B4-BE49-F238E27FC236}">
                      <a16:creationId xmlns:a16="http://schemas.microsoft.com/office/drawing/2014/main" id="{F08B2025-49B3-8B46-7B93-4C1BA52353A7}"/>
                    </a:ext>
                  </a:extLst>
                </p14:cNvPr>
                <p14:cNvContentPartPr/>
                <p14:nvPr/>
              </p14:nvContentPartPr>
              <p14:xfrm>
                <a:off x="10868924" y="1874422"/>
                <a:ext cx="509040" cy="62280"/>
              </p14:xfrm>
            </p:contentPart>
          </mc:Choice>
          <mc:Fallback>
            <p:pic>
              <p:nvPicPr>
                <p:cNvPr id="156" name="Freihand 155">
                  <a:extLst>
                    <a:ext uri="{FF2B5EF4-FFF2-40B4-BE49-F238E27FC236}">
                      <a16:creationId xmlns:a16="http://schemas.microsoft.com/office/drawing/2014/main" id="{F08B2025-49B3-8B46-7B93-4C1BA52353A7}"/>
                    </a:ext>
                  </a:extLst>
                </p:cNvPr>
                <p:cNvPicPr/>
                <p:nvPr/>
              </p:nvPicPr>
              <p:blipFill>
                <a:blip r:embed="rId94"/>
                <a:stretch>
                  <a:fillRect/>
                </a:stretch>
              </p:blipFill>
              <p:spPr>
                <a:xfrm>
                  <a:off x="10860284" y="1865782"/>
                  <a:ext cx="5266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57" name="Freihand 156">
                  <a:extLst>
                    <a:ext uri="{FF2B5EF4-FFF2-40B4-BE49-F238E27FC236}">
                      <a16:creationId xmlns:a16="http://schemas.microsoft.com/office/drawing/2014/main" id="{5A37E7E3-0459-85AF-F900-4E5D5899792C}"/>
                    </a:ext>
                  </a:extLst>
                </p14:cNvPr>
                <p14:cNvContentPartPr/>
                <p14:nvPr/>
              </p14:nvContentPartPr>
              <p14:xfrm>
                <a:off x="11440244" y="1772902"/>
                <a:ext cx="491040" cy="119880"/>
              </p14:xfrm>
            </p:contentPart>
          </mc:Choice>
          <mc:Fallback>
            <p:pic>
              <p:nvPicPr>
                <p:cNvPr id="157" name="Freihand 156">
                  <a:extLst>
                    <a:ext uri="{FF2B5EF4-FFF2-40B4-BE49-F238E27FC236}">
                      <a16:creationId xmlns:a16="http://schemas.microsoft.com/office/drawing/2014/main" id="{5A37E7E3-0459-85AF-F900-4E5D5899792C}"/>
                    </a:ext>
                  </a:extLst>
                </p:cNvPr>
                <p:cNvPicPr/>
                <p:nvPr/>
              </p:nvPicPr>
              <p:blipFill>
                <a:blip r:embed="rId96"/>
                <a:stretch>
                  <a:fillRect/>
                </a:stretch>
              </p:blipFill>
              <p:spPr>
                <a:xfrm>
                  <a:off x="11431244" y="1763902"/>
                  <a:ext cx="5086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58" name="Freihand 157">
                  <a:extLst>
                    <a:ext uri="{FF2B5EF4-FFF2-40B4-BE49-F238E27FC236}">
                      <a16:creationId xmlns:a16="http://schemas.microsoft.com/office/drawing/2014/main" id="{585ACEC3-E1FF-E084-BD14-891D0D6BBE92}"/>
                    </a:ext>
                  </a:extLst>
                </p14:cNvPr>
                <p14:cNvContentPartPr/>
                <p14:nvPr/>
              </p14:nvContentPartPr>
              <p14:xfrm>
                <a:off x="10460324" y="2109862"/>
                <a:ext cx="233280" cy="260280"/>
              </p14:xfrm>
            </p:contentPart>
          </mc:Choice>
          <mc:Fallback>
            <p:pic>
              <p:nvPicPr>
                <p:cNvPr id="158" name="Freihand 157">
                  <a:extLst>
                    <a:ext uri="{FF2B5EF4-FFF2-40B4-BE49-F238E27FC236}">
                      <a16:creationId xmlns:a16="http://schemas.microsoft.com/office/drawing/2014/main" id="{585ACEC3-E1FF-E084-BD14-891D0D6BBE92}"/>
                    </a:ext>
                  </a:extLst>
                </p:cNvPr>
                <p:cNvPicPr/>
                <p:nvPr/>
              </p:nvPicPr>
              <p:blipFill>
                <a:blip r:embed="rId98"/>
                <a:stretch>
                  <a:fillRect/>
                </a:stretch>
              </p:blipFill>
              <p:spPr>
                <a:xfrm>
                  <a:off x="10451684" y="2100862"/>
                  <a:ext cx="25092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59" name="Freihand 158">
                  <a:extLst>
                    <a:ext uri="{FF2B5EF4-FFF2-40B4-BE49-F238E27FC236}">
                      <a16:creationId xmlns:a16="http://schemas.microsoft.com/office/drawing/2014/main" id="{F5D76582-A05A-F394-A01A-3AC326C17E51}"/>
                    </a:ext>
                  </a:extLst>
                </p14:cNvPr>
                <p14:cNvContentPartPr/>
                <p14:nvPr/>
              </p14:nvContentPartPr>
              <p14:xfrm>
                <a:off x="10606844" y="2302102"/>
                <a:ext cx="65880" cy="66240"/>
              </p14:xfrm>
            </p:contentPart>
          </mc:Choice>
          <mc:Fallback>
            <p:pic>
              <p:nvPicPr>
                <p:cNvPr id="159" name="Freihand 158">
                  <a:extLst>
                    <a:ext uri="{FF2B5EF4-FFF2-40B4-BE49-F238E27FC236}">
                      <a16:creationId xmlns:a16="http://schemas.microsoft.com/office/drawing/2014/main" id="{F5D76582-A05A-F394-A01A-3AC326C17E51}"/>
                    </a:ext>
                  </a:extLst>
                </p:cNvPr>
                <p:cNvPicPr/>
                <p:nvPr/>
              </p:nvPicPr>
              <p:blipFill>
                <a:blip r:embed="rId100"/>
                <a:stretch>
                  <a:fillRect/>
                </a:stretch>
              </p:blipFill>
              <p:spPr>
                <a:xfrm>
                  <a:off x="10598204" y="2293462"/>
                  <a:ext cx="835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60" name="Freihand 159">
                  <a:extLst>
                    <a:ext uri="{FF2B5EF4-FFF2-40B4-BE49-F238E27FC236}">
                      <a16:creationId xmlns:a16="http://schemas.microsoft.com/office/drawing/2014/main" id="{1B311C90-785A-378D-9341-A9538F1461C4}"/>
                    </a:ext>
                  </a:extLst>
                </p14:cNvPr>
                <p14:cNvContentPartPr/>
                <p14:nvPr/>
              </p14:nvContentPartPr>
              <p14:xfrm>
                <a:off x="10701884" y="2259982"/>
                <a:ext cx="191880" cy="79560"/>
              </p14:xfrm>
            </p:contentPart>
          </mc:Choice>
          <mc:Fallback>
            <p:pic>
              <p:nvPicPr>
                <p:cNvPr id="160" name="Freihand 159">
                  <a:extLst>
                    <a:ext uri="{FF2B5EF4-FFF2-40B4-BE49-F238E27FC236}">
                      <a16:creationId xmlns:a16="http://schemas.microsoft.com/office/drawing/2014/main" id="{1B311C90-785A-378D-9341-A9538F1461C4}"/>
                    </a:ext>
                  </a:extLst>
                </p:cNvPr>
                <p:cNvPicPr/>
                <p:nvPr/>
              </p:nvPicPr>
              <p:blipFill>
                <a:blip r:embed="rId102"/>
                <a:stretch>
                  <a:fillRect/>
                </a:stretch>
              </p:blipFill>
              <p:spPr>
                <a:xfrm>
                  <a:off x="10692884" y="2250982"/>
                  <a:ext cx="2095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61" name="Freihand 160">
                  <a:extLst>
                    <a:ext uri="{FF2B5EF4-FFF2-40B4-BE49-F238E27FC236}">
                      <a16:creationId xmlns:a16="http://schemas.microsoft.com/office/drawing/2014/main" id="{D576AC8C-AF8E-6AF9-6735-2995D112B5F0}"/>
                    </a:ext>
                  </a:extLst>
                </p14:cNvPr>
                <p14:cNvContentPartPr/>
                <p14:nvPr/>
              </p14:nvContentPartPr>
              <p14:xfrm>
                <a:off x="10980164" y="2112022"/>
                <a:ext cx="167400" cy="203040"/>
              </p14:xfrm>
            </p:contentPart>
          </mc:Choice>
          <mc:Fallback>
            <p:pic>
              <p:nvPicPr>
                <p:cNvPr id="161" name="Freihand 160">
                  <a:extLst>
                    <a:ext uri="{FF2B5EF4-FFF2-40B4-BE49-F238E27FC236}">
                      <a16:creationId xmlns:a16="http://schemas.microsoft.com/office/drawing/2014/main" id="{D576AC8C-AF8E-6AF9-6735-2995D112B5F0}"/>
                    </a:ext>
                  </a:extLst>
                </p:cNvPr>
                <p:cNvPicPr/>
                <p:nvPr/>
              </p:nvPicPr>
              <p:blipFill>
                <a:blip r:embed="rId104"/>
                <a:stretch>
                  <a:fillRect/>
                </a:stretch>
              </p:blipFill>
              <p:spPr>
                <a:xfrm>
                  <a:off x="10971524" y="2103022"/>
                  <a:ext cx="18504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62" name="Freihand 161">
                  <a:extLst>
                    <a:ext uri="{FF2B5EF4-FFF2-40B4-BE49-F238E27FC236}">
                      <a16:creationId xmlns:a16="http://schemas.microsoft.com/office/drawing/2014/main" id="{D963839C-AE9C-F187-26DE-B12A484F615F}"/>
                    </a:ext>
                  </a:extLst>
                </p14:cNvPr>
                <p14:cNvContentPartPr/>
                <p14:nvPr/>
              </p14:nvContentPartPr>
              <p14:xfrm>
                <a:off x="11077004" y="2159542"/>
                <a:ext cx="836640" cy="173520"/>
              </p14:xfrm>
            </p:contentPart>
          </mc:Choice>
          <mc:Fallback>
            <p:pic>
              <p:nvPicPr>
                <p:cNvPr id="162" name="Freihand 161">
                  <a:extLst>
                    <a:ext uri="{FF2B5EF4-FFF2-40B4-BE49-F238E27FC236}">
                      <a16:creationId xmlns:a16="http://schemas.microsoft.com/office/drawing/2014/main" id="{D963839C-AE9C-F187-26DE-B12A484F615F}"/>
                    </a:ext>
                  </a:extLst>
                </p:cNvPr>
                <p:cNvPicPr/>
                <p:nvPr/>
              </p:nvPicPr>
              <p:blipFill>
                <a:blip r:embed="rId106"/>
                <a:stretch>
                  <a:fillRect/>
                </a:stretch>
              </p:blipFill>
              <p:spPr>
                <a:xfrm>
                  <a:off x="11068004" y="2150542"/>
                  <a:ext cx="8542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63" name="Freihand 162">
                  <a:extLst>
                    <a:ext uri="{FF2B5EF4-FFF2-40B4-BE49-F238E27FC236}">
                      <a16:creationId xmlns:a16="http://schemas.microsoft.com/office/drawing/2014/main" id="{DAF7C74C-5B7F-520B-5F74-77A57484FDC3}"/>
                    </a:ext>
                  </a:extLst>
                </p14:cNvPr>
                <p14:cNvContentPartPr/>
                <p14:nvPr/>
              </p14:nvContentPartPr>
              <p14:xfrm>
                <a:off x="11816444" y="2193742"/>
                <a:ext cx="130320" cy="11160"/>
              </p14:xfrm>
            </p:contentPart>
          </mc:Choice>
          <mc:Fallback>
            <p:pic>
              <p:nvPicPr>
                <p:cNvPr id="163" name="Freihand 162">
                  <a:extLst>
                    <a:ext uri="{FF2B5EF4-FFF2-40B4-BE49-F238E27FC236}">
                      <a16:creationId xmlns:a16="http://schemas.microsoft.com/office/drawing/2014/main" id="{DAF7C74C-5B7F-520B-5F74-77A57484FDC3}"/>
                    </a:ext>
                  </a:extLst>
                </p:cNvPr>
                <p:cNvPicPr/>
                <p:nvPr/>
              </p:nvPicPr>
              <p:blipFill>
                <a:blip r:embed="rId108"/>
                <a:stretch>
                  <a:fillRect/>
                </a:stretch>
              </p:blipFill>
              <p:spPr>
                <a:xfrm>
                  <a:off x="11807444" y="2185102"/>
                  <a:ext cx="1479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64" name="Freihand 163">
                  <a:extLst>
                    <a:ext uri="{FF2B5EF4-FFF2-40B4-BE49-F238E27FC236}">
                      <a16:creationId xmlns:a16="http://schemas.microsoft.com/office/drawing/2014/main" id="{DB382624-B445-4F64-7DDF-153FF34A32C6}"/>
                    </a:ext>
                  </a:extLst>
                </p14:cNvPr>
                <p14:cNvContentPartPr/>
                <p14:nvPr/>
              </p14:nvContentPartPr>
              <p14:xfrm>
                <a:off x="10511444" y="2326582"/>
                <a:ext cx="1321920" cy="167040"/>
              </p14:xfrm>
            </p:contentPart>
          </mc:Choice>
          <mc:Fallback>
            <p:pic>
              <p:nvPicPr>
                <p:cNvPr id="164" name="Freihand 163">
                  <a:extLst>
                    <a:ext uri="{FF2B5EF4-FFF2-40B4-BE49-F238E27FC236}">
                      <a16:creationId xmlns:a16="http://schemas.microsoft.com/office/drawing/2014/main" id="{DB382624-B445-4F64-7DDF-153FF34A32C6}"/>
                    </a:ext>
                  </a:extLst>
                </p:cNvPr>
                <p:cNvPicPr/>
                <p:nvPr/>
              </p:nvPicPr>
              <p:blipFill>
                <a:blip r:embed="rId110"/>
                <a:stretch>
                  <a:fillRect/>
                </a:stretch>
              </p:blipFill>
              <p:spPr>
                <a:xfrm>
                  <a:off x="10502804" y="2317582"/>
                  <a:ext cx="13395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2" name="Freihand 1">
                  <a:extLst>
                    <a:ext uri="{FF2B5EF4-FFF2-40B4-BE49-F238E27FC236}">
                      <a16:creationId xmlns:a16="http://schemas.microsoft.com/office/drawing/2014/main" id="{05297A69-B30B-0B02-B23B-D44D0461C193}"/>
                    </a:ext>
                  </a:extLst>
                </p14:cNvPr>
                <p14:cNvContentPartPr/>
                <p14:nvPr/>
              </p14:nvContentPartPr>
              <p14:xfrm>
                <a:off x="573284" y="1392022"/>
                <a:ext cx="4764240" cy="608040"/>
              </p14:xfrm>
            </p:contentPart>
          </mc:Choice>
          <mc:Fallback>
            <p:pic>
              <p:nvPicPr>
                <p:cNvPr id="2" name="Freihand 1">
                  <a:extLst>
                    <a:ext uri="{FF2B5EF4-FFF2-40B4-BE49-F238E27FC236}">
                      <a16:creationId xmlns:a16="http://schemas.microsoft.com/office/drawing/2014/main" id="{05297A69-B30B-0B02-B23B-D44D0461C193}"/>
                    </a:ext>
                  </a:extLst>
                </p:cNvPr>
                <p:cNvPicPr/>
                <p:nvPr/>
              </p:nvPicPr>
              <p:blipFill>
                <a:blip r:embed="rId112"/>
                <a:stretch>
                  <a:fillRect/>
                </a:stretch>
              </p:blipFill>
              <p:spPr>
                <a:xfrm>
                  <a:off x="564644" y="1383382"/>
                  <a:ext cx="4781880" cy="6256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3" name="Freihand 2">
                  <a:extLst>
                    <a:ext uri="{FF2B5EF4-FFF2-40B4-BE49-F238E27FC236}">
                      <a16:creationId xmlns:a16="http://schemas.microsoft.com/office/drawing/2014/main" id="{B2EBCB71-B29B-45AC-D55D-A1693E4B755F}"/>
                    </a:ext>
                  </a:extLst>
                </p14:cNvPr>
                <p14:cNvContentPartPr/>
                <p14:nvPr/>
              </p14:nvContentPartPr>
              <p14:xfrm>
                <a:off x="673364" y="1742662"/>
                <a:ext cx="909360" cy="121320"/>
              </p14:xfrm>
            </p:contentPart>
          </mc:Choice>
          <mc:Fallback>
            <p:pic>
              <p:nvPicPr>
                <p:cNvPr id="3" name="Freihand 2">
                  <a:extLst>
                    <a:ext uri="{FF2B5EF4-FFF2-40B4-BE49-F238E27FC236}">
                      <a16:creationId xmlns:a16="http://schemas.microsoft.com/office/drawing/2014/main" id="{B2EBCB71-B29B-45AC-D55D-A1693E4B755F}"/>
                    </a:ext>
                  </a:extLst>
                </p:cNvPr>
                <p:cNvPicPr/>
                <p:nvPr/>
              </p:nvPicPr>
              <p:blipFill>
                <a:blip r:embed="rId114"/>
                <a:stretch>
                  <a:fillRect/>
                </a:stretch>
              </p:blipFill>
              <p:spPr>
                <a:xfrm>
                  <a:off x="664364" y="1734022"/>
                  <a:ext cx="9270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22" name="Freihand 21">
                  <a:extLst>
                    <a:ext uri="{FF2B5EF4-FFF2-40B4-BE49-F238E27FC236}">
                      <a16:creationId xmlns:a16="http://schemas.microsoft.com/office/drawing/2014/main" id="{EA23529C-92F8-6378-D02B-1F31C697F242}"/>
                    </a:ext>
                  </a:extLst>
                </p14:cNvPr>
                <p14:cNvContentPartPr/>
                <p14:nvPr/>
              </p14:nvContentPartPr>
              <p14:xfrm>
                <a:off x="5642804" y="3531142"/>
                <a:ext cx="2428920" cy="621360"/>
              </p14:xfrm>
            </p:contentPart>
          </mc:Choice>
          <mc:Fallback>
            <p:pic>
              <p:nvPicPr>
                <p:cNvPr id="22" name="Freihand 21">
                  <a:extLst>
                    <a:ext uri="{FF2B5EF4-FFF2-40B4-BE49-F238E27FC236}">
                      <a16:creationId xmlns:a16="http://schemas.microsoft.com/office/drawing/2014/main" id="{EA23529C-92F8-6378-D02B-1F31C697F242}"/>
                    </a:ext>
                  </a:extLst>
                </p:cNvPr>
                <p:cNvPicPr/>
                <p:nvPr/>
              </p:nvPicPr>
              <p:blipFill>
                <a:blip r:embed="rId116"/>
                <a:stretch>
                  <a:fillRect/>
                </a:stretch>
              </p:blipFill>
              <p:spPr>
                <a:xfrm>
                  <a:off x="5634164" y="3522142"/>
                  <a:ext cx="2446560" cy="6390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24" name="Freihand 23">
                  <a:extLst>
                    <a:ext uri="{FF2B5EF4-FFF2-40B4-BE49-F238E27FC236}">
                      <a16:creationId xmlns:a16="http://schemas.microsoft.com/office/drawing/2014/main" id="{8085DEA6-BEE1-8675-8D3B-1331D3E24020}"/>
                    </a:ext>
                  </a:extLst>
                </p14:cNvPr>
                <p14:cNvContentPartPr/>
                <p14:nvPr/>
              </p14:nvContentPartPr>
              <p14:xfrm>
                <a:off x="30404" y="3606022"/>
                <a:ext cx="2370600" cy="510480"/>
              </p14:xfrm>
            </p:contentPart>
          </mc:Choice>
          <mc:Fallback>
            <p:pic>
              <p:nvPicPr>
                <p:cNvPr id="24" name="Freihand 23">
                  <a:extLst>
                    <a:ext uri="{FF2B5EF4-FFF2-40B4-BE49-F238E27FC236}">
                      <a16:creationId xmlns:a16="http://schemas.microsoft.com/office/drawing/2014/main" id="{8085DEA6-BEE1-8675-8D3B-1331D3E24020}"/>
                    </a:ext>
                  </a:extLst>
                </p:cNvPr>
                <p:cNvPicPr/>
                <p:nvPr/>
              </p:nvPicPr>
              <p:blipFill>
                <a:blip r:embed="rId118"/>
                <a:stretch>
                  <a:fillRect/>
                </a:stretch>
              </p:blipFill>
              <p:spPr>
                <a:xfrm>
                  <a:off x="21764" y="3597382"/>
                  <a:ext cx="2388240" cy="5281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5" name="Freihand 14">
                  <a:extLst>
                    <a:ext uri="{FF2B5EF4-FFF2-40B4-BE49-F238E27FC236}">
                      <a16:creationId xmlns:a16="http://schemas.microsoft.com/office/drawing/2014/main" id="{C468A9A1-DE74-38E6-D5E7-1254CBBBA8B3}"/>
                    </a:ext>
                  </a:extLst>
                </p14:cNvPr>
                <p14:cNvContentPartPr/>
                <p14:nvPr/>
              </p14:nvContentPartPr>
              <p14:xfrm>
                <a:off x="989804" y="3588022"/>
                <a:ext cx="343800" cy="53640"/>
              </p14:xfrm>
            </p:contentPart>
          </mc:Choice>
          <mc:Fallback>
            <p:pic>
              <p:nvPicPr>
                <p:cNvPr id="15" name="Freihand 14">
                  <a:extLst>
                    <a:ext uri="{FF2B5EF4-FFF2-40B4-BE49-F238E27FC236}">
                      <a16:creationId xmlns:a16="http://schemas.microsoft.com/office/drawing/2014/main" id="{C468A9A1-DE74-38E6-D5E7-1254CBBBA8B3}"/>
                    </a:ext>
                  </a:extLst>
                </p:cNvPr>
                <p:cNvPicPr/>
                <p:nvPr/>
              </p:nvPicPr>
              <p:blipFill>
                <a:blip r:embed="rId120"/>
                <a:stretch>
                  <a:fillRect/>
                </a:stretch>
              </p:blipFill>
              <p:spPr>
                <a:xfrm>
                  <a:off x="981164" y="3579022"/>
                  <a:ext cx="3614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6" name="Freihand 15">
                  <a:extLst>
                    <a:ext uri="{FF2B5EF4-FFF2-40B4-BE49-F238E27FC236}">
                      <a16:creationId xmlns:a16="http://schemas.microsoft.com/office/drawing/2014/main" id="{AFEB04E1-D5FB-AF8A-8A18-70A8E5CBD2DD}"/>
                    </a:ext>
                  </a:extLst>
                </p14:cNvPr>
                <p14:cNvContentPartPr/>
                <p14:nvPr/>
              </p14:nvContentPartPr>
              <p14:xfrm>
                <a:off x="2555444" y="3152422"/>
                <a:ext cx="205920" cy="435600"/>
              </p14:xfrm>
            </p:contentPart>
          </mc:Choice>
          <mc:Fallback>
            <p:pic>
              <p:nvPicPr>
                <p:cNvPr id="16" name="Freihand 15">
                  <a:extLst>
                    <a:ext uri="{FF2B5EF4-FFF2-40B4-BE49-F238E27FC236}">
                      <a16:creationId xmlns:a16="http://schemas.microsoft.com/office/drawing/2014/main" id="{AFEB04E1-D5FB-AF8A-8A18-70A8E5CBD2DD}"/>
                    </a:ext>
                  </a:extLst>
                </p:cNvPr>
                <p:cNvPicPr/>
                <p:nvPr/>
              </p:nvPicPr>
              <p:blipFill>
                <a:blip r:embed="rId122"/>
                <a:stretch>
                  <a:fillRect/>
                </a:stretch>
              </p:blipFill>
              <p:spPr>
                <a:xfrm>
                  <a:off x="2546804" y="3143782"/>
                  <a:ext cx="223560" cy="4532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8" name="Freihand 17">
                  <a:extLst>
                    <a:ext uri="{FF2B5EF4-FFF2-40B4-BE49-F238E27FC236}">
                      <a16:creationId xmlns:a16="http://schemas.microsoft.com/office/drawing/2014/main" id="{9236C563-3858-550B-1A63-A61266D047F2}"/>
                    </a:ext>
                  </a:extLst>
                </p14:cNvPr>
                <p14:cNvContentPartPr/>
                <p14:nvPr/>
              </p14:nvContentPartPr>
              <p14:xfrm>
                <a:off x="2680724" y="3555982"/>
                <a:ext cx="264240" cy="42120"/>
              </p14:xfrm>
            </p:contentPart>
          </mc:Choice>
          <mc:Fallback>
            <p:pic>
              <p:nvPicPr>
                <p:cNvPr id="18" name="Freihand 17">
                  <a:extLst>
                    <a:ext uri="{FF2B5EF4-FFF2-40B4-BE49-F238E27FC236}">
                      <a16:creationId xmlns:a16="http://schemas.microsoft.com/office/drawing/2014/main" id="{9236C563-3858-550B-1A63-A61266D047F2}"/>
                    </a:ext>
                  </a:extLst>
                </p:cNvPr>
                <p:cNvPicPr/>
                <p:nvPr/>
              </p:nvPicPr>
              <p:blipFill>
                <a:blip r:embed="rId124"/>
                <a:stretch>
                  <a:fillRect/>
                </a:stretch>
              </p:blipFill>
              <p:spPr>
                <a:xfrm>
                  <a:off x="2671724" y="3547342"/>
                  <a:ext cx="2818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34" name="Freihand 33">
                  <a:extLst>
                    <a:ext uri="{FF2B5EF4-FFF2-40B4-BE49-F238E27FC236}">
                      <a16:creationId xmlns:a16="http://schemas.microsoft.com/office/drawing/2014/main" id="{648E8354-2815-B2A6-E092-DE80F34C60A4}"/>
                    </a:ext>
                  </a:extLst>
                </p14:cNvPr>
                <p14:cNvContentPartPr/>
                <p14:nvPr/>
              </p14:nvContentPartPr>
              <p14:xfrm>
                <a:off x="664724" y="5202622"/>
                <a:ext cx="176400" cy="294120"/>
              </p14:xfrm>
            </p:contentPart>
          </mc:Choice>
          <mc:Fallback>
            <p:pic>
              <p:nvPicPr>
                <p:cNvPr id="34" name="Freihand 33">
                  <a:extLst>
                    <a:ext uri="{FF2B5EF4-FFF2-40B4-BE49-F238E27FC236}">
                      <a16:creationId xmlns:a16="http://schemas.microsoft.com/office/drawing/2014/main" id="{648E8354-2815-B2A6-E092-DE80F34C60A4}"/>
                    </a:ext>
                  </a:extLst>
                </p:cNvPr>
                <p:cNvPicPr/>
                <p:nvPr/>
              </p:nvPicPr>
              <p:blipFill>
                <a:blip r:embed="rId126"/>
                <a:stretch>
                  <a:fillRect/>
                </a:stretch>
              </p:blipFill>
              <p:spPr>
                <a:xfrm>
                  <a:off x="655724" y="5193622"/>
                  <a:ext cx="19404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35" name="Freihand 34">
                  <a:extLst>
                    <a:ext uri="{FF2B5EF4-FFF2-40B4-BE49-F238E27FC236}">
                      <a16:creationId xmlns:a16="http://schemas.microsoft.com/office/drawing/2014/main" id="{CE96E704-7D6A-9B35-F69A-451D0CE3736B}"/>
                    </a:ext>
                  </a:extLst>
                </p14:cNvPr>
                <p14:cNvContentPartPr/>
                <p14:nvPr/>
              </p14:nvContentPartPr>
              <p14:xfrm>
                <a:off x="987284" y="5204062"/>
                <a:ext cx="178920" cy="30240"/>
              </p14:xfrm>
            </p:contentPart>
          </mc:Choice>
          <mc:Fallback>
            <p:pic>
              <p:nvPicPr>
                <p:cNvPr id="35" name="Freihand 34">
                  <a:extLst>
                    <a:ext uri="{FF2B5EF4-FFF2-40B4-BE49-F238E27FC236}">
                      <a16:creationId xmlns:a16="http://schemas.microsoft.com/office/drawing/2014/main" id="{CE96E704-7D6A-9B35-F69A-451D0CE3736B}"/>
                    </a:ext>
                  </a:extLst>
                </p:cNvPr>
                <p:cNvPicPr/>
                <p:nvPr/>
              </p:nvPicPr>
              <p:blipFill>
                <a:blip r:embed="rId128"/>
                <a:stretch>
                  <a:fillRect/>
                </a:stretch>
              </p:blipFill>
              <p:spPr>
                <a:xfrm>
                  <a:off x="978644" y="5195062"/>
                  <a:ext cx="1965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36" name="Freihand 35">
                  <a:extLst>
                    <a:ext uri="{FF2B5EF4-FFF2-40B4-BE49-F238E27FC236}">
                      <a16:creationId xmlns:a16="http://schemas.microsoft.com/office/drawing/2014/main" id="{DB48F4EA-F0C0-723F-3ED2-3A16993696F2}"/>
                    </a:ext>
                  </a:extLst>
                </p14:cNvPr>
                <p14:cNvContentPartPr/>
                <p14:nvPr/>
              </p14:nvContentPartPr>
              <p14:xfrm>
                <a:off x="1034444" y="5255542"/>
                <a:ext cx="173880" cy="44640"/>
              </p14:xfrm>
            </p:contentPart>
          </mc:Choice>
          <mc:Fallback>
            <p:pic>
              <p:nvPicPr>
                <p:cNvPr id="36" name="Freihand 35">
                  <a:extLst>
                    <a:ext uri="{FF2B5EF4-FFF2-40B4-BE49-F238E27FC236}">
                      <a16:creationId xmlns:a16="http://schemas.microsoft.com/office/drawing/2014/main" id="{DB48F4EA-F0C0-723F-3ED2-3A16993696F2}"/>
                    </a:ext>
                  </a:extLst>
                </p:cNvPr>
                <p:cNvPicPr/>
                <p:nvPr/>
              </p:nvPicPr>
              <p:blipFill>
                <a:blip r:embed="rId130"/>
                <a:stretch>
                  <a:fillRect/>
                </a:stretch>
              </p:blipFill>
              <p:spPr>
                <a:xfrm>
                  <a:off x="1025444" y="5246902"/>
                  <a:ext cx="1915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37" name="Freihand 36">
                  <a:extLst>
                    <a:ext uri="{FF2B5EF4-FFF2-40B4-BE49-F238E27FC236}">
                      <a16:creationId xmlns:a16="http://schemas.microsoft.com/office/drawing/2014/main" id="{72406971-443E-9C45-955D-9151725B53A5}"/>
                    </a:ext>
                  </a:extLst>
                </p14:cNvPr>
                <p14:cNvContentPartPr/>
                <p14:nvPr/>
              </p14:nvContentPartPr>
              <p14:xfrm>
                <a:off x="1376804" y="5013622"/>
                <a:ext cx="189000" cy="322920"/>
              </p14:xfrm>
            </p:contentPart>
          </mc:Choice>
          <mc:Fallback>
            <p:pic>
              <p:nvPicPr>
                <p:cNvPr id="37" name="Freihand 36">
                  <a:extLst>
                    <a:ext uri="{FF2B5EF4-FFF2-40B4-BE49-F238E27FC236}">
                      <a16:creationId xmlns:a16="http://schemas.microsoft.com/office/drawing/2014/main" id="{72406971-443E-9C45-955D-9151725B53A5}"/>
                    </a:ext>
                  </a:extLst>
                </p:cNvPr>
                <p:cNvPicPr/>
                <p:nvPr/>
              </p:nvPicPr>
              <p:blipFill>
                <a:blip r:embed="rId132"/>
                <a:stretch>
                  <a:fillRect/>
                </a:stretch>
              </p:blipFill>
              <p:spPr>
                <a:xfrm>
                  <a:off x="1367804" y="5004982"/>
                  <a:ext cx="206640" cy="3405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38" name="Freihand 37">
                  <a:extLst>
                    <a:ext uri="{FF2B5EF4-FFF2-40B4-BE49-F238E27FC236}">
                      <a16:creationId xmlns:a16="http://schemas.microsoft.com/office/drawing/2014/main" id="{BCE62F77-654C-043E-7632-B5A71604ECF1}"/>
                    </a:ext>
                  </a:extLst>
                </p14:cNvPr>
                <p14:cNvContentPartPr/>
                <p14:nvPr/>
              </p14:nvContentPartPr>
              <p14:xfrm>
                <a:off x="1446284" y="5145742"/>
                <a:ext cx="234720" cy="48240"/>
              </p14:xfrm>
            </p:contentPart>
          </mc:Choice>
          <mc:Fallback>
            <p:pic>
              <p:nvPicPr>
                <p:cNvPr id="38" name="Freihand 37">
                  <a:extLst>
                    <a:ext uri="{FF2B5EF4-FFF2-40B4-BE49-F238E27FC236}">
                      <a16:creationId xmlns:a16="http://schemas.microsoft.com/office/drawing/2014/main" id="{BCE62F77-654C-043E-7632-B5A71604ECF1}"/>
                    </a:ext>
                  </a:extLst>
                </p:cNvPr>
                <p:cNvPicPr/>
                <p:nvPr/>
              </p:nvPicPr>
              <p:blipFill>
                <a:blip r:embed="rId134"/>
                <a:stretch>
                  <a:fillRect/>
                </a:stretch>
              </p:blipFill>
              <p:spPr>
                <a:xfrm>
                  <a:off x="1437284" y="5137102"/>
                  <a:ext cx="2523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39" name="Freihand 38">
                  <a:extLst>
                    <a:ext uri="{FF2B5EF4-FFF2-40B4-BE49-F238E27FC236}">
                      <a16:creationId xmlns:a16="http://schemas.microsoft.com/office/drawing/2014/main" id="{7B119DC5-4417-9EC6-544E-18D7AE872C40}"/>
                    </a:ext>
                  </a:extLst>
                </p14:cNvPr>
                <p14:cNvContentPartPr/>
                <p14:nvPr/>
              </p14:nvContentPartPr>
              <p14:xfrm>
                <a:off x="1786844" y="4965742"/>
                <a:ext cx="213120" cy="309960"/>
              </p14:xfrm>
            </p:contentPart>
          </mc:Choice>
          <mc:Fallback>
            <p:pic>
              <p:nvPicPr>
                <p:cNvPr id="39" name="Freihand 38">
                  <a:extLst>
                    <a:ext uri="{FF2B5EF4-FFF2-40B4-BE49-F238E27FC236}">
                      <a16:creationId xmlns:a16="http://schemas.microsoft.com/office/drawing/2014/main" id="{7B119DC5-4417-9EC6-544E-18D7AE872C40}"/>
                    </a:ext>
                  </a:extLst>
                </p:cNvPr>
                <p:cNvPicPr/>
                <p:nvPr/>
              </p:nvPicPr>
              <p:blipFill>
                <a:blip r:embed="rId136"/>
                <a:stretch>
                  <a:fillRect/>
                </a:stretch>
              </p:blipFill>
              <p:spPr>
                <a:xfrm>
                  <a:off x="1778204" y="4956742"/>
                  <a:ext cx="23076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41" name="Freihand 40">
                  <a:extLst>
                    <a:ext uri="{FF2B5EF4-FFF2-40B4-BE49-F238E27FC236}">
                      <a16:creationId xmlns:a16="http://schemas.microsoft.com/office/drawing/2014/main" id="{215F94B6-7EE8-A728-656F-CB6E5FFF2DCC}"/>
                    </a:ext>
                  </a:extLst>
                </p14:cNvPr>
                <p14:cNvContentPartPr/>
                <p14:nvPr/>
              </p14:nvContentPartPr>
              <p14:xfrm>
                <a:off x="2435924" y="5013622"/>
                <a:ext cx="142200" cy="260280"/>
              </p14:xfrm>
            </p:contentPart>
          </mc:Choice>
          <mc:Fallback>
            <p:pic>
              <p:nvPicPr>
                <p:cNvPr id="41" name="Freihand 40">
                  <a:extLst>
                    <a:ext uri="{FF2B5EF4-FFF2-40B4-BE49-F238E27FC236}">
                      <a16:creationId xmlns:a16="http://schemas.microsoft.com/office/drawing/2014/main" id="{215F94B6-7EE8-A728-656F-CB6E5FFF2DCC}"/>
                    </a:ext>
                  </a:extLst>
                </p:cNvPr>
                <p:cNvPicPr/>
                <p:nvPr/>
              </p:nvPicPr>
              <p:blipFill>
                <a:blip r:embed="rId138"/>
                <a:stretch>
                  <a:fillRect/>
                </a:stretch>
              </p:blipFill>
              <p:spPr>
                <a:xfrm>
                  <a:off x="2427284" y="5004622"/>
                  <a:ext cx="15984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42" name="Freihand 41">
                  <a:extLst>
                    <a:ext uri="{FF2B5EF4-FFF2-40B4-BE49-F238E27FC236}">
                      <a16:creationId xmlns:a16="http://schemas.microsoft.com/office/drawing/2014/main" id="{432A8F58-0DF3-0323-FA79-E0706FF8A848}"/>
                    </a:ext>
                  </a:extLst>
                </p14:cNvPr>
                <p14:cNvContentPartPr/>
                <p14:nvPr/>
              </p14:nvContentPartPr>
              <p14:xfrm>
                <a:off x="2657324" y="5004982"/>
                <a:ext cx="141120" cy="201960"/>
              </p14:xfrm>
            </p:contentPart>
          </mc:Choice>
          <mc:Fallback>
            <p:pic>
              <p:nvPicPr>
                <p:cNvPr id="42" name="Freihand 41">
                  <a:extLst>
                    <a:ext uri="{FF2B5EF4-FFF2-40B4-BE49-F238E27FC236}">
                      <a16:creationId xmlns:a16="http://schemas.microsoft.com/office/drawing/2014/main" id="{432A8F58-0DF3-0323-FA79-E0706FF8A848}"/>
                    </a:ext>
                  </a:extLst>
                </p:cNvPr>
                <p:cNvPicPr/>
                <p:nvPr/>
              </p:nvPicPr>
              <p:blipFill>
                <a:blip r:embed="rId140"/>
                <a:stretch>
                  <a:fillRect/>
                </a:stretch>
              </p:blipFill>
              <p:spPr>
                <a:xfrm>
                  <a:off x="2648324" y="4995982"/>
                  <a:ext cx="15876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43" name="Freihand 42">
                  <a:extLst>
                    <a:ext uri="{FF2B5EF4-FFF2-40B4-BE49-F238E27FC236}">
                      <a16:creationId xmlns:a16="http://schemas.microsoft.com/office/drawing/2014/main" id="{6EFF5047-2106-7B48-86FE-27FC29CB234F}"/>
                    </a:ext>
                  </a:extLst>
                </p14:cNvPr>
                <p14:cNvContentPartPr/>
                <p14:nvPr/>
              </p14:nvContentPartPr>
              <p14:xfrm>
                <a:off x="2730764" y="5133502"/>
                <a:ext cx="79920" cy="97920"/>
              </p14:xfrm>
            </p:contentPart>
          </mc:Choice>
          <mc:Fallback>
            <p:pic>
              <p:nvPicPr>
                <p:cNvPr id="43" name="Freihand 42">
                  <a:extLst>
                    <a:ext uri="{FF2B5EF4-FFF2-40B4-BE49-F238E27FC236}">
                      <a16:creationId xmlns:a16="http://schemas.microsoft.com/office/drawing/2014/main" id="{6EFF5047-2106-7B48-86FE-27FC29CB234F}"/>
                    </a:ext>
                  </a:extLst>
                </p:cNvPr>
                <p:cNvPicPr/>
                <p:nvPr/>
              </p:nvPicPr>
              <p:blipFill>
                <a:blip r:embed="rId142"/>
                <a:stretch>
                  <a:fillRect/>
                </a:stretch>
              </p:blipFill>
              <p:spPr>
                <a:xfrm>
                  <a:off x="2722124" y="5124502"/>
                  <a:ext cx="975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44" name="Freihand 43">
                  <a:extLst>
                    <a:ext uri="{FF2B5EF4-FFF2-40B4-BE49-F238E27FC236}">
                      <a16:creationId xmlns:a16="http://schemas.microsoft.com/office/drawing/2014/main" id="{0982656D-1E94-B64A-E6D4-908DE8C6AC18}"/>
                    </a:ext>
                  </a:extLst>
                </p14:cNvPr>
                <p14:cNvContentPartPr/>
                <p14:nvPr/>
              </p14:nvContentPartPr>
              <p14:xfrm>
                <a:off x="2834084" y="5125222"/>
                <a:ext cx="156960" cy="124920"/>
              </p14:xfrm>
            </p:contentPart>
          </mc:Choice>
          <mc:Fallback>
            <p:pic>
              <p:nvPicPr>
                <p:cNvPr id="44" name="Freihand 43">
                  <a:extLst>
                    <a:ext uri="{FF2B5EF4-FFF2-40B4-BE49-F238E27FC236}">
                      <a16:creationId xmlns:a16="http://schemas.microsoft.com/office/drawing/2014/main" id="{0982656D-1E94-B64A-E6D4-908DE8C6AC18}"/>
                    </a:ext>
                  </a:extLst>
                </p:cNvPr>
                <p:cNvPicPr/>
                <p:nvPr/>
              </p:nvPicPr>
              <p:blipFill>
                <a:blip r:embed="rId144"/>
                <a:stretch>
                  <a:fillRect/>
                </a:stretch>
              </p:blipFill>
              <p:spPr>
                <a:xfrm>
                  <a:off x="2825084" y="5116582"/>
                  <a:ext cx="1746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45" name="Freihand 44">
                  <a:extLst>
                    <a:ext uri="{FF2B5EF4-FFF2-40B4-BE49-F238E27FC236}">
                      <a16:creationId xmlns:a16="http://schemas.microsoft.com/office/drawing/2014/main" id="{38D0514B-46CB-715F-9C26-35740846FAE9}"/>
                    </a:ext>
                  </a:extLst>
                </p14:cNvPr>
                <p14:cNvContentPartPr/>
                <p14:nvPr/>
              </p14:nvContentPartPr>
              <p14:xfrm>
                <a:off x="3047204" y="4921822"/>
                <a:ext cx="16200" cy="313920"/>
              </p14:xfrm>
            </p:contentPart>
          </mc:Choice>
          <mc:Fallback>
            <p:pic>
              <p:nvPicPr>
                <p:cNvPr id="45" name="Freihand 44">
                  <a:extLst>
                    <a:ext uri="{FF2B5EF4-FFF2-40B4-BE49-F238E27FC236}">
                      <a16:creationId xmlns:a16="http://schemas.microsoft.com/office/drawing/2014/main" id="{38D0514B-46CB-715F-9C26-35740846FAE9}"/>
                    </a:ext>
                  </a:extLst>
                </p:cNvPr>
                <p:cNvPicPr/>
                <p:nvPr/>
              </p:nvPicPr>
              <p:blipFill>
                <a:blip r:embed="rId146"/>
                <a:stretch>
                  <a:fillRect/>
                </a:stretch>
              </p:blipFill>
              <p:spPr>
                <a:xfrm>
                  <a:off x="3038564" y="4912822"/>
                  <a:ext cx="33840" cy="3315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46" name="Freihand 45">
                  <a:extLst>
                    <a:ext uri="{FF2B5EF4-FFF2-40B4-BE49-F238E27FC236}">
                      <a16:creationId xmlns:a16="http://schemas.microsoft.com/office/drawing/2014/main" id="{37E2422E-4000-88A6-AF01-84C4BC5D2BB9}"/>
                    </a:ext>
                  </a:extLst>
                </p14:cNvPr>
                <p14:cNvContentPartPr/>
                <p14:nvPr/>
              </p14:nvContentPartPr>
              <p14:xfrm>
                <a:off x="3112724" y="5091022"/>
                <a:ext cx="299520" cy="129960"/>
              </p14:xfrm>
            </p:contentPart>
          </mc:Choice>
          <mc:Fallback>
            <p:pic>
              <p:nvPicPr>
                <p:cNvPr id="46" name="Freihand 45">
                  <a:extLst>
                    <a:ext uri="{FF2B5EF4-FFF2-40B4-BE49-F238E27FC236}">
                      <a16:creationId xmlns:a16="http://schemas.microsoft.com/office/drawing/2014/main" id="{37E2422E-4000-88A6-AF01-84C4BC5D2BB9}"/>
                    </a:ext>
                  </a:extLst>
                </p:cNvPr>
                <p:cNvPicPr/>
                <p:nvPr/>
              </p:nvPicPr>
              <p:blipFill>
                <a:blip r:embed="rId148"/>
                <a:stretch>
                  <a:fillRect/>
                </a:stretch>
              </p:blipFill>
              <p:spPr>
                <a:xfrm>
                  <a:off x="3104084" y="5082022"/>
                  <a:ext cx="3171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47" name="Freihand 46">
                  <a:extLst>
                    <a:ext uri="{FF2B5EF4-FFF2-40B4-BE49-F238E27FC236}">
                      <a16:creationId xmlns:a16="http://schemas.microsoft.com/office/drawing/2014/main" id="{CEC66C2F-4225-D121-0B18-3A6C351CC13C}"/>
                    </a:ext>
                  </a:extLst>
                </p14:cNvPr>
                <p14:cNvContentPartPr/>
                <p14:nvPr/>
              </p14:nvContentPartPr>
              <p14:xfrm>
                <a:off x="3478844" y="5073022"/>
                <a:ext cx="238680" cy="114840"/>
              </p14:xfrm>
            </p:contentPart>
          </mc:Choice>
          <mc:Fallback>
            <p:pic>
              <p:nvPicPr>
                <p:cNvPr id="47" name="Freihand 46">
                  <a:extLst>
                    <a:ext uri="{FF2B5EF4-FFF2-40B4-BE49-F238E27FC236}">
                      <a16:creationId xmlns:a16="http://schemas.microsoft.com/office/drawing/2014/main" id="{CEC66C2F-4225-D121-0B18-3A6C351CC13C}"/>
                    </a:ext>
                  </a:extLst>
                </p:cNvPr>
                <p:cNvPicPr/>
                <p:nvPr/>
              </p:nvPicPr>
              <p:blipFill>
                <a:blip r:embed="rId150"/>
                <a:stretch>
                  <a:fillRect/>
                </a:stretch>
              </p:blipFill>
              <p:spPr>
                <a:xfrm>
                  <a:off x="3469844" y="5064022"/>
                  <a:ext cx="2563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48" name="Freihand 47">
                  <a:extLst>
                    <a:ext uri="{FF2B5EF4-FFF2-40B4-BE49-F238E27FC236}">
                      <a16:creationId xmlns:a16="http://schemas.microsoft.com/office/drawing/2014/main" id="{B656129E-82BD-F578-2A99-74E670127BBD}"/>
                    </a:ext>
                  </a:extLst>
                </p14:cNvPr>
                <p14:cNvContentPartPr/>
                <p14:nvPr/>
              </p14:nvContentPartPr>
              <p14:xfrm>
                <a:off x="3717884" y="4907782"/>
                <a:ext cx="236880" cy="237240"/>
              </p14:xfrm>
            </p:contentPart>
          </mc:Choice>
          <mc:Fallback>
            <p:pic>
              <p:nvPicPr>
                <p:cNvPr id="48" name="Freihand 47">
                  <a:extLst>
                    <a:ext uri="{FF2B5EF4-FFF2-40B4-BE49-F238E27FC236}">
                      <a16:creationId xmlns:a16="http://schemas.microsoft.com/office/drawing/2014/main" id="{B656129E-82BD-F578-2A99-74E670127BBD}"/>
                    </a:ext>
                  </a:extLst>
                </p:cNvPr>
                <p:cNvPicPr/>
                <p:nvPr/>
              </p:nvPicPr>
              <p:blipFill>
                <a:blip r:embed="rId152"/>
                <a:stretch>
                  <a:fillRect/>
                </a:stretch>
              </p:blipFill>
              <p:spPr>
                <a:xfrm>
                  <a:off x="3709244" y="4899142"/>
                  <a:ext cx="25452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49" name="Freihand 48">
                  <a:extLst>
                    <a:ext uri="{FF2B5EF4-FFF2-40B4-BE49-F238E27FC236}">
                      <a16:creationId xmlns:a16="http://schemas.microsoft.com/office/drawing/2014/main" id="{01885802-289F-D04A-4123-6A514AE0796E}"/>
                    </a:ext>
                  </a:extLst>
                </p14:cNvPr>
                <p14:cNvContentPartPr/>
                <p14:nvPr/>
              </p14:nvContentPartPr>
              <p14:xfrm>
                <a:off x="3658124" y="4993102"/>
                <a:ext cx="106200" cy="30960"/>
              </p14:xfrm>
            </p:contentPart>
          </mc:Choice>
          <mc:Fallback>
            <p:pic>
              <p:nvPicPr>
                <p:cNvPr id="49" name="Freihand 48">
                  <a:extLst>
                    <a:ext uri="{FF2B5EF4-FFF2-40B4-BE49-F238E27FC236}">
                      <a16:creationId xmlns:a16="http://schemas.microsoft.com/office/drawing/2014/main" id="{01885802-289F-D04A-4123-6A514AE0796E}"/>
                    </a:ext>
                  </a:extLst>
                </p:cNvPr>
                <p:cNvPicPr/>
                <p:nvPr/>
              </p:nvPicPr>
              <p:blipFill>
                <a:blip r:embed="rId154"/>
                <a:stretch>
                  <a:fillRect/>
                </a:stretch>
              </p:blipFill>
              <p:spPr>
                <a:xfrm>
                  <a:off x="3649484" y="4984102"/>
                  <a:ext cx="1238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50" name="Freihand 49">
                  <a:extLst>
                    <a:ext uri="{FF2B5EF4-FFF2-40B4-BE49-F238E27FC236}">
                      <a16:creationId xmlns:a16="http://schemas.microsoft.com/office/drawing/2014/main" id="{2632573D-9DC1-A4A8-EC8E-6F973017C8A4}"/>
                    </a:ext>
                  </a:extLst>
                </p14:cNvPr>
                <p14:cNvContentPartPr/>
                <p14:nvPr/>
              </p14:nvContentPartPr>
              <p14:xfrm>
                <a:off x="4005884" y="5042062"/>
                <a:ext cx="178200" cy="92520"/>
              </p14:xfrm>
            </p:contentPart>
          </mc:Choice>
          <mc:Fallback>
            <p:pic>
              <p:nvPicPr>
                <p:cNvPr id="50" name="Freihand 49">
                  <a:extLst>
                    <a:ext uri="{FF2B5EF4-FFF2-40B4-BE49-F238E27FC236}">
                      <a16:creationId xmlns:a16="http://schemas.microsoft.com/office/drawing/2014/main" id="{2632573D-9DC1-A4A8-EC8E-6F973017C8A4}"/>
                    </a:ext>
                  </a:extLst>
                </p:cNvPr>
                <p:cNvPicPr/>
                <p:nvPr/>
              </p:nvPicPr>
              <p:blipFill>
                <a:blip r:embed="rId156"/>
                <a:stretch>
                  <a:fillRect/>
                </a:stretch>
              </p:blipFill>
              <p:spPr>
                <a:xfrm>
                  <a:off x="3997244" y="5033422"/>
                  <a:ext cx="1958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51" name="Freihand 50">
                  <a:extLst>
                    <a:ext uri="{FF2B5EF4-FFF2-40B4-BE49-F238E27FC236}">
                      <a16:creationId xmlns:a16="http://schemas.microsoft.com/office/drawing/2014/main" id="{970DCBC9-4C85-A393-98DC-C8F40E91C581}"/>
                    </a:ext>
                  </a:extLst>
                </p14:cNvPr>
                <p14:cNvContentPartPr/>
                <p14:nvPr/>
              </p14:nvContentPartPr>
              <p14:xfrm>
                <a:off x="4205684" y="5012902"/>
                <a:ext cx="196560" cy="293760"/>
              </p14:xfrm>
            </p:contentPart>
          </mc:Choice>
          <mc:Fallback>
            <p:pic>
              <p:nvPicPr>
                <p:cNvPr id="51" name="Freihand 50">
                  <a:extLst>
                    <a:ext uri="{FF2B5EF4-FFF2-40B4-BE49-F238E27FC236}">
                      <a16:creationId xmlns:a16="http://schemas.microsoft.com/office/drawing/2014/main" id="{970DCBC9-4C85-A393-98DC-C8F40E91C581}"/>
                    </a:ext>
                  </a:extLst>
                </p:cNvPr>
                <p:cNvPicPr/>
                <p:nvPr/>
              </p:nvPicPr>
              <p:blipFill>
                <a:blip r:embed="rId158"/>
                <a:stretch>
                  <a:fillRect/>
                </a:stretch>
              </p:blipFill>
              <p:spPr>
                <a:xfrm>
                  <a:off x="4196684" y="5004262"/>
                  <a:ext cx="214200" cy="3114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52" name="Freihand 51">
                  <a:extLst>
                    <a:ext uri="{FF2B5EF4-FFF2-40B4-BE49-F238E27FC236}">
                      <a16:creationId xmlns:a16="http://schemas.microsoft.com/office/drawing/2014/main" id="{86D65092-D127-D078-4AD8-3F2B6F3A2DD2}"/>
                    </a:ext>
                  </a:extLst>
                </p14:cNvPr>
                <p14:cNvContentPartPr/>
                <p14:nvPr/>
              </p14:nvContentPartPr>
              <p14:xfrm>
                <a:off x="4064204" y="4903102"/>
                <a:ext cx="105480" cy="10800"/>
              </p14:xfrm>
            </p:contentPart>
          </mc:Choice>
          <mc:Fallback>
            <p:pic>
              <p:nvPicPr>
                <p:cNvPr id="52" name="Freihand 51">
                  <a:extLst>
                    <a:ext uri="{FF2B5EF4-FFF2-40B4-BE49-F238E27FC236}">
                      <a16:creationId xmlns:a16="http://schemas.microsoft.com/office/drawing/2014/main" id="{86D65092-D127-D078-4AD8-3F2B6F3A2DD2}"/>
                    </a:ext>
                  </a:extLst>
                </p:cNvPr>
                <p:cNvPicPr/>
                <p:nvPr/>
              </p:nvPicPr>
              <p:blipFill>
                <a:blip r:embed="rId160"/>
                <a:stretch>
                  <a:fillRect/>
                </a:stretch>
              </p:blipFill>
              <p:spPr>
                <a:xfrm>
                  <a:off x="4055564" y="4894462"/>
                  <a:ext cx="1231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54" name="Freihand 53">
                  <a:extLst>
                    <a:ext uri="{FF2B5EF4-FFF2-40B4-BE49-F238E27FC236}">
                      <a16:creationId xmlns:a16="http://schemas.microsoft.com/office/drawing/2014/main" id="{AA1AA2F3-C2FD-9C63-75BA-6D270A0D044C}"/>
                    </a:ext>
                  </a:extLst>
                </p14:cNvPr>
                <p14:cNvContentPartPr/>
                <p14:nvPr/>
              </p14:nvContentPartPr>
              <p14:xfrm>
                <a:off x="4538324" y="4790782"/>
                <a:ext cx="95760" cy="178200"/>
              </p14:xfrm>
            </p:contentPart>
          </mc:Choice>
          <mc:Fallback>
            <p:pic>
              <p:nvPicPr>
                <p:cNvPr id="54" name="Freihand 53">
                  <a:extLst>
                    <a:ext uri="{FF2B5EF4-FFF2-40B4-BE49-F238E27FC236}">
                      <a16:creationId xmlns:a16="http://schemas.microsoft.com/office/drawing/2014/main" id="{AA1AA2F3-C2FD-9C63-75BA-6D270A0D044C}"/>
                    </a:ext>
                  </a:extLst>
                </p:cNvPr>
                <p:cNvPicPr/>
                <p:nvPr/>
              </p:nvPicPr>
              <p:blipFill>
                <a:blip r:embed="rId162"/>
                <a:stretch>
                  <a:fillRect/>
                </a:stretch>
              </p:blipFill>
              <p:spPr>
                <a:xfrm>
                  <a:off x="4529684" y="4782142"/>
                  <a:ext cx="1134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55" name="Freihand 54">
                  <a:extLst>
                    <a:ext uri="{FF2B5EF4-FFF2-40B4-BE49-F238E27FC236}">
                      <a16:creationId xmlns:a16="http://schemas.microsoft.com/office/drawing/2014/main" id="{3EA3B5EC-D012-7FC2-8C5B-47192DBBEC56}"/>
                    </a:ext>
                  </a:extLst>
                </p14:cNvPr>
                <p14:cNvContentPartPr/>
                <p14:nvPr/>
              </p14:nvContentPartPr>
              <p14:xfrm>
                <a:off x="4593764" y="5127022"/>
                <a:ext cx="16200" cy="25200"/>
              </p14:xfrm>
            </p:contentPart>
          </mc:Choice>
          <mc:Fallback>
            <p:pic>
              <p:nvPicPr>
                <p:cNvPr id="55" name="Freihand 54">
                  <a:extLst>
                    <a:ext uri="{FF2B5EF4-FFF2-40B4-BE49-F238E27FC236}">
                      <a16:creationId xmlns:a16="http://schemas.microsoft.com/office/drawing/2014/main" id="{3EA3B5EC-D012-7FC2-8C5B-47192DBBEC56}"/>
                    </a:ext>
                  </a:extLst>
                </p:cNvPr>
                <p:cNvPicPr/>
                <p:nvPr/>
              </p:nvPicPr>
              <p:blipFill>
                <a:blip r:embed="rId164"/>
                <a:stretch>
                  <a:fillRect/>
                </a:stretch>
              </p:blipFill>
              <p:spPr>
                <a:xfrm>
                  <a:off x="4584764" y="5118382"/>
                  <a:ext cx="338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56" name="Freihand 55">
                  <a:extLst>
                    <a:ext uri="{FF2B5EF4-FFF2-40B4-BE49-F238E27FC236}">
                      <a16:creationId xmlns:a16="http://schemas.microsoft.com/office/drawing/2014/main" id="{6325E160-29C0-B99A-FB34-44224C98C4AC}"/>
                    </a:ext>
                  </a:extLst>
                </p14:cNvPr>
                <p14:cNvContentPartPr/>
                <p14:nvPr/>
              </p14:nvContentPartPr>
              <p14:xfrm>
                <a:off x="2136044" y="5713462"/>
                <a:ext cx="167400" cy="33480"/>
              </p14:xfrm>
            </p:contentPart>
          </mc:Choice>
          <mc:Fallback>
            <p:pic>
              <p:nvPicPr>
                <p:cNvPr id="56" name="Freihand 55">
                  <a:extLst>
                    <a:ext uri="{FF2B5EF4-FFF2-40B4-BE49-F238E27FC236}">
                      <a16:creationId xmlns:a16="http://schemas.microsoft.com/office/drawing/2014/main" id="{6325E160-29C0-B99A-FB34-44224C98C4AC}"/>
                    </a:ext>
                  </a:extLst>
                </p:cNvPr>
                <p:cNvPicPr/>
                <p:nvPr/>
              </p:nvPicPr>
              <p:blipFill>
                <a:blip r:embed="rId166"/>
                <a:stretch>
                  <a:fillRect/>
                </a:stretch>
              </p:blipFill>
              <p:spPr>
                <a:xfrm>
                  <a:off x="2127044" y="5704462"/>
                  <a:ext cx="1850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57" name="Freihand 56">
                  <a:extLst>
                    <a:ext uri="{FF2B5EF4-FFF2-40B4-BE49-F238E27FC236}">
                      <a16:creationId xmlns:a16="http://schemas.microsoft.com/office/drawing/2014/main" id="{97D95521-8995-AD74-E3DC-70D5B97AA004}"/>
                    </a:ext>
                  </a:extLst>
                </p14:cNvPr>
                <p14:cNvContentPartPr/>
                <p14:nvPr/>
              </p14:nvContentPartPr>
              <p14:xfrm>
                <a:off x="2124524" y="5808862"/>
                <a:ext cx="138600" cy="20520"/>
              </p14:xfrm>
            </p:contentPart>
          </mc:Choice>
          <mc:Fallback>
            <p:pic>
              <p:nvPicPr>
                <p:cNvPr id="57" name="Freihand 56">
                  <a:extLst>
                    <a:ext uri="{FF2B5EF4-FFF2-40B4-BE49-F238E27FC236}">
                      <a16:creationId xmlns:a16="http://schemas.microsoft.com/office/drawing/2014/main" id="{97D95521-8995-AD74-E3DC-70D5B97AA004}"/>
                    </a:ext>
                  </a:extLst>
                </p:cNvPr>
                <p:cNvPicPr/>
                <p:nvPr/>
              </p:nvPicPr>
              <p:blipFill>
                <a:blip r:embed="rId168"/>
                <a:stretch>
                  <a:fillRect/>
                </a:stretch>
              </p:blipFill>
              <p:spPr>
                <a:xfrm>
                  <a:off x="2115884" y="5799862"/>
                  <a:ext cx="1562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58" name="Freihand 57">
                  <a:extLst>
                    <a:ext uri="{FF2B5EF4-FFF2-40B4-BE49-F238E27FC236}">
                      <a16:creationId xmlns:a16="http://schemas.microsoft.com/office/drawing/2014/main" id="{CD8A0524-4579-54D9-5D83-45E1FC343D1C}"/>
                    </a:ext>
                  </a:extLst>
                </p14:cNvPr>
                <p14:cNvContentPartPr/>
                <p14:nvPr/>
              </p14:nvContentPartPr>
              <p14:xfrm>
                <a:off x="2329364" y="5637862"/>
                <a:ext cx="69840" cy="192960"/>
              </p14:xfrm>
            </p:contentPart>
          </mc:Choice>
          <mc:Fallback>
            <p:pic>
              <p:nvPicPr>
                <p:cNvPr id="58" name="Freihand 57">
                  <a:extLst>
                    <a:ext uri="{FF2B5EF4-FFF2-40B4-BE49-F238E27FC236}">
                      <a16:creationId xmlns:a16="http://schemas.microsoft.com/office/drawing/2014/main" id="{CD8A0524-4579-54D9-5D83-45E1FC343D1C}"/>
                    </a:ext>
                  </a:extLst>
                </p:cNvPr>
                <p:cNvPicPr/>
                <p:nvPr/>
              </p:nvPicPr>
              <p:blipFill>
                <a:blip r:embed="rId170"/>
                <a:stretch>
                  <a:fillRect/>
                </a:stretch>
              </p:blipFill>
              <p:spPr>
                <a:xfrm>
                  <a:off x="2320724" y="5629222"/>
                  <a:ext cx="874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59" name="Freihand 58">
                  <a:extLst>
                    <a:ext uri="{FF2B5EF4-FFF2-40B4-BE49-F238E27FC236}">
                      <a16:creationId xmlns:a16="http://schemas.microsoft.com/office/drawing/2014/main" id="{036D00ED-7393-CDEE-4048-52A65D6529CF}"/>
                    </a:ext>
                  </a:extLst>
                </p14:cNvPr>
                <p14:cNvContentPartPr/>
                <p14:nvPr/>
              </p14:nvContentPartPr>
              <p14:xfrm>
                <a:off x="2673164" y="5546422"/>
                <a:ext cx="162360" cy="247320"/>
              </p14:xfrm>
            </p:contentPart>
          </mc:Choice>
          <mc:Fallback>
            <p:pic>
              <p:nvPicPr>
                <p:cNvPr id="59" name="Freihand 58">
                  <a:extLst>
                    <a:ext uri="{FF2B5EF4-FFF2-40B4-BE49-F238E27FC236}">
                      <a16:creationId xmlns:a16="http://schemas.microsoft.com/office/drawing/2014/main" id="{036D00ED-7393-CDEE-4048-52A65D6529CF}"/>
                    </a:ext>
                  </a:extLst>
                </p:cNvPr>
                <p:cNvPicPr/>
                <p:nvPr/>
              </p:nvPicPr>
              <p:blipFill>
                <a:blip r:embed="rId172"/>
                <a:stretch>
                  <a:fillRect/>
                </a:stretch>
              </p:blipFill>
              <p:spPr>
                <a:xfrm>
                  <a:off x="2664164" y="5537782"/>
                  <a:ext cx="18000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60" name="Freihand 59">
                  <a:extLst>
                    <a:ext uri="{FF2B5EF4-FFF2-40B4-BE49-F238E27FC236}">
                      <a16:creationId xmlns:a16="http://schemas.microsoft.com/office/drawing/2014/main" id="{098FB160-FDE9-9358-0C2A-69CE0DEE630D}"/>
                    </a:ext>
                  </a:extLst>
                </p14:cNvPr>
                <p14:cNvContentPartPr/>
                <p14:nvPr/>
              </p14:nvContentPartPr>
              <p14:xfrm>
                <a:off x="2898524" y="5658022"/>
                <a:ext cx="236880" cy="79560"/>
              </p14:xfrm>
            </p:contentPart>
          </mc:Choice>
          <mc:Fallback>
            <p:pic>
              <p:nvPicPr>
                <p:cNvPr id="60" name="Freihand 59">
                  <a:extLst>
                    <a:ext uri="{FF2B5EF4-FFF2-40B4-BE49-F238E27FC236}">
                      <a16:creationId xmlns:a16="http://schemas.microsoft.com/office/drawing/2014/main" id="{098FB160-FDE9-9358-0C2A-69CE0DEE630D}"/>
                    </a:ext>
                  </a:extLst>
                </p:cNvPr>
                <p:cNvPicPr/>
                <p:nvPr/>
              </p:nvPicPr>
              <p:blipFill>
                <a:blip r:embed="rId174"/>
                <a:stretch>
                  <a:fillRect/>
                </a:stretch>
              </p:blipFill>
              <p:spPr>
                <a:xfrm>
                  <a:off x="2889524" y="5649382"/>
                  <a:ext cx="2545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61" name="Freihand 60">
                  <a:extLst>
                    <a:ext uri="{FF2B5EF4-FFF2-40B4-BE49-F238E27FC236}">
                      <a16:creationId xmlns:a16="http://schemas.microsoft.com/office/drawing/2014/main" id="{60F2BAB7-0765-AD77-F334-FA6D6A21DC81}"/>
                    </a:ext>
                  </a:extLst>
                </p14:cNvPr>
                <p14:cNvContentPartPr/>
                <p14:nvPr/>
              </p14:nvContentPartPr>
              <p14:xfrm>
                <a:off x="3223964" y="5630302"/>
                <a:ext cx="144360" cy="143280"/>
              </p14:xfrm>
            </p:contentPart>
          </mc:Choice>
          <mc:Fallback>
            <p:pic>
              <p:nvPicPr>
                <p:cNvPr id="61" name="Freihand 60">
                  <a:extLst>
                    <a:ext uri="{FF2B5EF4-FFF2-40B4-BE49-F238E27FC236}">
                      <a16:creationId xmlns:a16="http://schemas.microsoft.com/office/drawing/2014/main" id="{60F2BAB7-0765-AD77-F334-FA6D6A21DC81}"/>
                    </a:ext>
                  </a:extLst>
                </p:cNvPr>
                <p:cNvPicPr/>
                <p:nvPr/>
              </p:nvPicPr>
              <p:blipFill>
                <a:blip r:embed="rId176"/>
                <a:stretch>
                  <a:fillRect/>
                </a:stretch>
              </p:blipFill>
              <p:spPr>
                <a:xfrm>
                  <a:off x="3215324" y="5621302"/>
                  <a:ext cx="1620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62" name="Freihand 61">
                  <a:extLst>
                    <a:ext uri="{FF2B5EF4-FFF2-40B4-BE49-F238E27FC236}">
                      <a16:creationId xmlns:a16="http://schemas.microsoft.com/office/drawing/2014/main" id="{FE87A363-4E19-8584-C46E-B3A07AF9E144}"/>
                    </a:ext>
                  </a:extLst>
                </p14:cNvPr>
                <p14:cNvContentPartPr/>
                <p14:nvPr/>
              </p14:nvContentPartPr>
              <p14:xfrm>
                <a:off x="3349604" y="5486662"/>
                <a:ext cx="385920" cy="248040"/>
              </p14:xfrm>
            </p:contentPart>
          </mc:Choice>
          <mc:Fallback>
            <p:pic>
              <p:nvPicPr>
                <p:cNvPr id="62" name="Freihand 61">
                  <a:extLst>
                    <a:ext uri="{FF2B5EF4-FFF2-40B4-BE49-F238E27FC236}">
                      <a16:creationId xmlns:a16="http://schemas.microsoft.com/office/drawing/2014/main" id="{FE87A363-4E19-8584-C46E-B3A07AF9E144}"/>
                    </a:ext>
                  </a:extLst>
                </p:cNvPr>
                <p:cNvPicPr/>
                <p:nvPr/>
              </p:nvPicPr>
              <p:blipFill>
                <a:blip r:embed="rId178"/>
                <a:stretch>
                  <a:fillRect/>
                </a:stretch>
              </p:blipFill>
              <p:spPr>
                <a:xfrm>
                  <a:off x="3340604" y="5477662"/>
                  <a:ext cx="40356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63" name="Freihand 62">
                  <a:extLst>
                    <a:ext uri="{FF2B5EF4-FFF2-40B4-BE49-F238E27FC236}">
                      <a16:creationId xmlns:a16="http://schemas.microsoft.com/office/drawing/2014/main" id="{F0D18915-7A00-F5B7-5D70-53EB6F46E5DE}"/>
                    </a:ext>
                  </a:extLst>
                </p14:cNvPr>
                <p14:cNvContentPartPr/>
                <p14:nvPr/>
              </p14:nvContentPartPr>
              <p14:xfrm>
                <a:off x="3766484" y="5449582"/>
                <a:ext cx="254880" cy="216000"/>
              </p14:xfrm>
            </p:contentPart>
          </mc:Choice>
          <mc:Fallback>
            <p:pic>
              <p:nvPicPr>
                <p:cNvPr id="63" name="Freihand 62">
                  <a:extLst>
                    <a:ext uri="{FF2B5EF4-FFF2-40B4-BE49-F238E27FC236}">
                      <a16:creationId xmlns:a16="http://schemas.microsoft.com/office/drawing/2014/main" id="{F0D18915-7A00-F5B7-5D70-53EB6F46E5DE}"/>
                    </a:ext>
                  </a:extLst>
                </p:cNvPr>
                <p:cNvPicPr/>
                <p:nvPr/>
              </p:nvPicPr>
              <p:blipFill>
                <a:blip r:embed="rId180"/>
                <a:stretch>
                  <a:fillRect/>
                </a:stretch>
              </p:blipFill>
              <p:spPr>
                <a:xfrm>
                  <a:off x="3757484" y="5440942"/>
                  <a:ext cx="27252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64" name="Freihand 63">
                  <a:extLst>
                    <a:ext uri="{FF2B5EF4-FFF2-40B4-BE49-F238E27FC236}">
                      <a16:creationId xmlns:a16="http://schemas.microsoft.com/office/drawing/2014/main" id="{80821307-5F01-68A3-6FC2-8BF1B4BCA272}"/>
                    </a:ext>
                  </a:extLst>
                </p14:cNvPr>
                <p14:cNvContentPartPr/>
                <p14:nvPr/>
              </p14:nvContentPartPr>
              <p14:xfrm>
                <a:off x="4219724" y="5437342"/>
                <a:ext cx="164520" cy="183600"/>
              </p14:xfrm>
            </p:contentPart>
          </mc:Choice>
          <mc:Fallback>
            <p:pic>
              <p:nvPicPr>
                <p:cNvPr id="64" name="Freihand 63">
                  <a:extLst>
                    <a:ext uri="{FF2B5EF4-FFF2-40B4-BE49-F238E27FC236}">
                      <a16:creationId xmlns:a16="http://schemas.microsoft.com/office/drawing/2014/main" id="{80821307-5F01-68A3-6FC2-8BF1B4BCA272}"/>
                    </a:ext>
                  </a:extLst>
                </p:cNvPr>
                <p:cNvPicPr/>
                <p:nvPr/>
              </p:nvPicPr>
              <p:blipFill>
                <a:blip r:embed="rId182"/>
                <a:stretch>
                  <a:fillRect/>
                </a:stretch>
              </p:blipFill>
              <p:spPr>
                <a:xfrm>
                  <a:off x="4211084" y="5428342"/>
                  <a:ext cx="1821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65" name="Freihand 64">
                  <a:extLst>
                    <a:ext uri="{FF2B5EF4-FFF2-40B4-BE49-F238E27FC236}">
                      <a16:creationId xmlns:a16="http://schemas.microsoft.com/office/drawing/2014/main" id="{571064C8-E1E4-C4F8-3A55-A795A57C1C01}"/>
                    </a:ext>
                  </a:extLst>
                </p14:cNvPr>
                <p14:cNvContentPartPr/>
                <p14:nvPr/>
              </p14:nvContentPartPr>
              <p14:xfrm>
                <a:off x="4393964" y="5389822"/>
                <a:ext cx="205200" cy="200160"/>
              </p14:xfrm>
            </p:contentPart>
          </mc:Choice>
          <mc:Fallback>
            <p:pic>
              <p:nvPicPr>
                <p:cNvPr id="65" name="Freihand 64">
                  <a:extLst>
                    <a:ext uri="{FF2B5EF4-FFF2-40B4-BE49-F238E27FC236}">
                      <a16:creationId xmlns:a16="http://schemas.microsoft.com/office/drawing/2014/main" id="{571064C8-E1E4-C4F8-3A55-A795A57C1C01}"/>
                    </a:ext>
                  </a:extLst>
                </p:cNvPr>
                <p:cNvPicPr/>
                <p:nvPr/>
              </p:nvPicPr>
              <p:blipFill>
                <a:blip r:embed="rId184"/>
                <a:stretch>
                  <a:fillRect/>
                </a:stretch>
              </p:blipFill>
              <p:spPr>
                <a:xfrm>
                  <a:off x="4384964" y="5380822"/>
                  <a:ext cx="22284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66" name="Freihand 65">
                  <a:extLst>
                    <a:ext uri="{FF2B5EF4-FFF2-40B4-BE49-F238E27FC236}">
                      <a16:creationId xmlns:a16="http://schemas.microsoft.com/office/drawing/2014/main" id="{D3025B0F-EACC-0F2D-1E9E-FDA7D540AECA}"/>
                    </a:ext>
                  </a:extLst>
                </p14:cNvPr>
                <p14:cNvContentPartPr/>
                <p14:nvPr/>
              </p14:nvContentPartPr>
              <p14:xfrm>
                <a:off x="4612124" y="5476582"/>
                <a:ext cx="196920" cy="94320"/>
              </p14:xfrm>
            </p:contentPart>
          </mc:Choice>
          <mc:Fallback>
            <p:pic>
              <p:nvPicPr>
                <p:cNvPr id="66" name="Freihand 65">
                  <a:extLst>
                    <a:ext uri="{FF2B5EF4-FFF2-40B4-BE49-F238E27FC236}">
                      <a16:creationId xmlns:a16="http://schemas.microsoft.com/office/drawing/2014/main" id="{D3025B0F-EACC-0F2D-1E9E-FDA7D540AECA}"/>
                    </a:ext>
                  </a:extLst>
                </p:cNvPr>
                <p:cNvPicPr/>
                <p:nvPr/>
              </p:nvPicPr>
              <p:blipFill>
                <a:blip r:embed="rId186"/>
                <a:stretch>
                  <a:fillRect/>
                </a:stretch>
              </p:blipFill>
              <p:spPr>
                <a:xfrm>
                  <a:off x="4603484" y="5467942"/>
                  <a:ext cx="2145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67" name="Freihand 66">
                  <a:extLst>
                    <a:ext uri="{FF2B5EF4-FFF2-40B4-BE49-F238E27FC236}">
                      <a16:creationId xmlns:a16="http://schemas.microsoft.com/office/drawing/2014/main" id="{783E4B83-9148-45B0-8570-7A95DFCE46C2}"/>
                    </a:ext>
                  </a:extLst>
                </p14:cNvPr>
                <p14:cNvContentPartPr/>
                <p14:nvPr/>
              </p14:nvContentPartPr>
              <p14:xfrm>
                <a:off x="4861964" y="5269942"/>
                <a:ext cx="25920" cy="274320"/>
              </p14:xfrm>
            </p:contentPart>
          </mc:Choice>
          <mc:Fallback>
            <p:pic>
              <p:nvPicPr>
                <p:cNvPr id="67" name="Freihand 66">
                  <a:extLst>
                    <a:ext uri="{FF2B5EF4-FFF2-40B4-BE49-F238E27FC236}">
                      <a16:creationId xmlns:a16="http://schemas.microsoft.com/office/drawing/2014/main" id="{783E4B83-9148-45B0-8570-7A95DFCE46C2}"/>
                    </a:ext>
                  </a:extLst>
                </p:cNvPr>
                <p:cNvPicPr/>
                <p:nvPr/>
              </p:nvPicPr>
              <p:blipFill>
                <a:blip r:embed="rId188"/>
                <a:stretch>
                  <a:fillRect/>
                </a:stretch>
              </p:blipFill>
              <p:spPr>
                <a:xfrm>
                  <a:off x="4852964" y="5260942"/>
                  <a:ext cx="4356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68" name="Freihand 67">
                  <a:extLst>
                    <a:ext uri="{FF2B5EF4-FFF2-40B4-BE49-F238E27FC236}">
                      <a16:creationId xmlns:a16="http://schemas.microsoft.com/office/drawing/2014/main" id="{5791E17E-129E-4D04-FE8B-DA88B5792908}"/>
                    </a:ext>
                  </a:extLst>
                </p14:cNvPr>
                <p14:cNvContentPartPr/>
                <p14:nvPr/>
              </p14:nvContentPartPr>
              <p14:xfrm>
                <a:off x="4911644" y="5404942"/>
                <a:ext cx="303480" cy="123840"/>
              </p14:xfrm>
            </p:contentPart>
          </mc:Choice>
          <mc:Fallback>
            <p:pic>
              <p:nvPicPr>
                <p:cNvPr id="68" name="Freihand 67">
                  <a:extLst>
                    <a:ext uri="{FF2B5EF4-FFF2-40B4-BE49-F238E27FC236}">
                      <a16:creationId xmlns:a16="http://schemas.microsoft.com/office/drawing/2014/main" id="{5791E17E-129E-4D04-FE8B-DA88B5792908}"/>
                    </a:ext>
                  </a:extLst>
                </p:cNvPr>
                <p:cNvPicPr/>
                <p:nvPr/>
              </p:nvPicPr>
              <p:blipFill>
                <a:blip r:embed="rId190"/>
                <a:stretch>
                  <a:fillRect/>
                </a:stretch>
              </p:blipFill>
              <p:spPr>
                <a:xfrm>
                  <a:off x="4902644" y="5395942"/>
                  <a:ext cx="3211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69" name="Freihand 68">
                  <a:extLst>
                    <a:ext uri="{FF2B5EF4-FFF2-40B4-BE49-F238E27FC236}">
                      <a16:creationId xmlns:a16="http://schemas.microsoft.com/office/drawing/2014/main" id="{A151B198-E2B2-333B-A00B-79C15E54621C}"/>
                    </a:ext>
                  </a:extLst>
                </p14:cNvPr>
                <p14:cNvContentPartPr/>
                <p14:nvPr/>
              </p14:nvContentPartPr>
              <p14:xfrm>
                <a:off x="5262284" y="5321062"/>
                <a:ext cx="179640" cy="203400"/>
              </p14:xfrm>
            </p:contentPart>
          </mc:Choice>
          <mc:Fallback>
            <p:pic>
              <p:nvPicPr>
                <p:cNvPr id="69" name="Freihand 68">
                  <a:extLst>
                    <a:ext uri="{FF2B5EF4-FFF2-40B4-BE49-F238E27FC236}">
                      <a16:creationId xmlns:a16="http://schemas.microsoft.com/office/drawing/2014/main" id="{A151B198-E2B2-333B-A00B-79C15E54621C}"/>
                    </a:ext>
                  </a:extLst>
                </p:cNvPr>
                <p:cNvPicPr/>
                <p:nvPr/>
              </p:nvPicPr>
              <p:blipFill>
                <a:blip r:embed="rId192"/>
                <a:stretch>
                  <a:fillRect/>
                </a:stretch>
              </p:blipFill>
              <p:spPr>
                <a:xfrm>
                  <a:off x="5253284" y="5312422"/>
                  <a:ext cx="19728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70" name="Freihand 69">
                  <a:extLst>
                    <a:ext uri="{FF2B5EF4-FFF2-40B4-BE49-F238E27FC236}">
                      <a16:creationId xmlns:a16="http://schemas.microsoft.com/office/drawing/2014/main" id="{BB0CD74D-D83B-C454-5F83-04E70CE89CA8}"/>
                    </a:ext>
                  </a:extLst>
                </p14:cNvPr>
                <p14:cNvContentPartPr/>
                <p14:nvPr/>
              </p14:nvContentPartPr>
              <p14:xfrm>
                <a:off x="5517524" y="5214862"/>
                <a:ext cx="220320" cy="227880"/>
              </p14:xfrm>
            </p:contentPart>
          </mc:Choice>
          <mc:Fallback>
            <p:pic>
              <p:nvPicPr>
                <p:cNvPr id="70" name="Freihand 69">
                  <a:extLst>
                    <a:ext uri="{FF2B5EF4-FFF2-40B4-BE49-F238E27FC236}">
                      <a16:creationId xmlns:a16="http://schemas.microsoft.com/office/drawing/2014/main" id="{BB0CD74D-D83B-C454-5F83-04E70CE89CA8}"/>
                    </a:ext>
                  </a:extLst>
                </p:cNvPr>
                <p:cNvPicPr/>
                <p:nvPr/>
              </p:nvPicPr>
              <p:blipFill>
                <a:blip r:embed="rId194"/>
                <a:stretch>
                  <a:fillRect/>
                </a:stretch>
              </p:blipFill>
              <p:spPr>
                <a:xfrm>
                  <a:off x="5508524" y="5206222"/>
                  <a:ext cx="23796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71" name="Freihand 70">
                  <a:extLst>
                    <a:ext uri="{FF2B5EF4-FFF2-40B4-BE49-F238E27FC236}">
                      <a16:creationId xmlns:a16="http://schemas.microsoft.com/office/drawing/2014/main" id="{722222DF-6F61-0315-AA8B-5F8EB7D749E4}"/>
                    </a:ext>
                  </a:extLst>
                </p14:cNvPr>
                <p14:cNvContentPartPr/>
                <p14:nvPr/>
              </p14:nvContentPartPr>
              <p14:xfrm>
                <a:off x="5461364" y="5277142"/>
                <a:ext cx="124560" cy="17280"/>
              </p14:xfrm>
            </p:contentPart>
          </mc:Choice>
          <mc:Fallback>
            <p:pic>
              <p:nvPicPr>
                <p:cNvPr id="71" name="Freihand 70">
                  <a:extLst>
                    <a:ext uri="{FF2B5EF4-FFF2-40B4-BE49-F238E27FC236}">
                      <a16:creationId xmlns:a16="http://schemas.microsoft.com/office/drawing/2014/main" id="{722222DF-6F61-0315-AA8B-5F8EB7D749E4}"/>
                    </a:ext>
                  </a:extLst>
                </p:cNvPr>
                <p:cNvPicPr/>
                <p:nvPr/>
              </p:nvPicPr>
              <p:blipFill>
                <a:blip r:embed="rId196"/>
                <a:stretch>
                  <a:fillRect/>
                </a:stretch>
              </p:blipFill>
              <p:spPr>
                <a:xfrm>
                  <a:off x="5452724" y="5268502"/>
                  <a:ext cx="1422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72" name="Freihand 71">
                  <a:extLst>
                    <a:ext uri="{FF2B5EF4-FFF2-40B4-BE49-F238E27FC236}">
                      <a16:creationId xmlns:a16="http://schemas.microsoft.com/office/drawing/2014/main" id="{A7880859-DE07-015F-D3EB-BFE670042FB9}"/>
                    </a:ext>
                  </a:extLst>
                </p14:cNvPr>
                <p14:cNvContentPartPr/>
                <p14:nvPr/>
              </p14:nvContentPartPr>
              <p14:xfrm>
                <a:off x="5769524" y="5271022"/>
                <a:ext cx="334080" cy="272880"/>
              </p14:xfrm>
            </p:contentPart>
          </mc:Choice>
          <mc:Fallback>
            <p:pic>
              <p:nvPicPr>
                <p:cNvPr id="72" name="Freihand 71">
                  <a:extLst>
                    <a:ext uri="{FF2B5EF4-FFF2-40B4-BE49-F238E27FC236}">
                      <a16:creationId xmlns:a16="http://schemas.microsoft.com/office/drawing/2014/main" id="{A7880859-DE07-015F-D3EB-BFE670042FB9}"/>
                    </a:ext>
                  </a:extLst>
                </p:cNvPr>
                <p:cNvPicPr/>
                <p:nvPr/>
              </p:nvPicPr>
              <p:blipFill>
                <a:blip r:embed="rId198"/>
                <a:stretch>
                  <a:fillRect/>
                </a:stretch>
              </p:blipFill>
              <p:spPr>
                <a:xfrm>
                  <a:off x="5760524" y="5262022"/>
                  <a:ext cx="35172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73" name="Freihand 72">
                  <a:extLst>
                    <a:ext uri="{FF2B5EF4-FFF2-40B4-BE49-F238E27FC236}">
                      <a16:creationId xmlns:a16="http://schemas.microsoft.com/office/drawing/2014/main" id="{900AFA6B-6114-481F-951B-85E14C4DF59E}"/>
                    </a:ext>
                  </a:extLst>
                </p14:cNvPr>
                <p14:cNvContentPartPr/>
                <p14:nvPr/>
              </p14:nvContentPartPr>
              <p14:xfrm>
                <a:off x="5794724" y="5180302"/>
                <a:ext cx="155160" cy="21960"/>
              </p14:xfrm>
            </p:contentPart>
          </mc:Choice>
          <mc:Fallback>
            <p:pic>
              <p:nvPicPr>
                <p:cNvPr id="73" name="Freihand 72">
                  <a:extLst>
                    <a:ext uri="{FF2B5EF4-FFF2-40B4-BE49-F238E27FC236}">
                      <a16:creationId xmlns:a16="http://schemas.microsoft.com/office/drawing/2014/main" id="{900AFA6B-6114-481F-951B-85E14C4DF59E}"/>
                    </a:ext>
                  </a:extLst>
                </p:cNvPr>
                <p:cNvPicPr/>
                <p:nvPr/>
              </p:nvPicPr>
              <p:blipFill>
                <a:blip r:embed="rId200"/>
                <a:stretch>
                  <a:fillRect/>
                </a:stretch>
              </p:blipFill>
              <p:spPr>
                <a:xfrm>
                  <a:off x="5786084" y="5171662"/>
                  <a:ext cx="1728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74" name="Freihand 73">
                  <a:extLst>
                    <a:ext uri="{FF2B5EF4-FFF2-40B4-BE49-F238E27FC236}">
                      <a16:creationId xmlns:a16="http://schemas.microsoft.com/office/drawing/2014/main" id="{6CD9E392-4336-A741-466F-AB196D7EE5B1}"/>
                    </a:ext>
                  </a:extLst>
                </p14:cNvPr>
                <p14:cNvContentPartPr/>
                <p14:nvPr/>
              </p14:nvContentPartPr>
              <p14:xfrm>
                <a:off x="6292604" y="5019382"/>
                <a:ext cx="74160" cy="230040"/>
              </p14:xfrm>
            </p:contentPart>
          </mc:Choice>
          <mc:Fallback>
            <p:pic>
              <p:nvPicPr>
                <p:cNvPr id="74" name="Freihand 73">
                  <a:extLst>
                    <a:ext uri="{FF2B5EF4-FFF2-40B4-BE49-F238E27FC236}">
                      <a16:creationId xmlns:a16="http://schemas.microsoft.com/office/drawing/2014/main" id="{6CD9E392-4336-A741-466F-AB196D7EE5B1}"/>
                    </a:ext>
                  </a:extLst>
                </p:cNvPr>
                <p:cNvPicPr/>
                <p:nvPr/>
              </p:nvPicPr>
              <p:blipFill>
                <a:blip r:embed="rId202"/>
                <a:stretch>
                  <a:fillRect/>
                </a:stretch>
              </p:blipFill>
              <p:spPr>
                <a:xfrm>
                  <a:off x="6283964" y="5010382"/>
                  <a:ext cx="9180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75" name="Freihand 74">
                  <a:extLst>
                    <a:ext uri="{FF2B5EF4-FFF2-40B4-BE49-F238E27FC236}">
                      <a16:creationId xmlns:a16="http://schemas.microsoft.com/office/drawing/2014/main" id="{295BEF10-6CA3-E7D1-1102-C7B67CE9FDB9}"/>
                    </a:ext>
                  </a:extLst>
                </p14:cNvPr>
                <p14:cNvContentPartPr/>
                <p14:nvPr/>
              </p14:nvContentPartPr>
              <p14:xfrm>
                <a:off x="6287564" y="4940902"/>
                <a:ext cx="197280" cy="351720"/>
              </p14:xfrm>
            </p:contentPart>
          </mc:Choice>
          <mc:Fallback>
            <p:pic>
              <p:nvPicPr>
                <p:cNvPr id="75" name="Freihand 74">
                  <a:extLst>
                    <a:ext uri="{FF2B5EF4-FFF2-40B4-BE49-F238E27FC236}">
                      <a16:creationId xmlns:a16="http://schemas.microsoft.com/office/drawing/2014/main" id="{295BEF10-6CA3-E7D1-1102-C7B67CE9FDB9}"/>
                    </a:ext>
                  </a:extLst>
                </p:cNvPr>
                <p:cNvPicPr/>
                <p:nvPr/>
              </p:nvPicPr>
              <p:blipFill>
                <a:blip r:embed="rId204"/>
                <a:stretch>
                  <a:fillRect/>
                </a:stretch>
              </p:blipFill>
              <p:spPr>
                <a:xfrm>
                  <a:off x="6278564" y="4931902"/>
                  <a:ext cx="214920" cy="3693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76" name="Freihand 75">
                  <a:extLst>
                    <a:ext uri="{FF2B5EF4-FFF2-40B4-BE49-F238E27FC236}">
                      <a16:creationId xmlns:a16="http://schemas.microsoft.com/office/drawing/2014/main" id="{6021D74B-62C7-8837-1D75-72EF93763740}"/>
                    </a:ext>
                  </a:extLst>
                </p14:cNvPr>
                <p14:cNvContentPartPr/>
                <p14:nvPr/>
              </p14:nvContentPartPr>
              <p14:xfrm>
                <a:off x="6373244" y="5336902"/>
                <a:ext cx="105480" cy="163440"/>
              </p14:xfrm>
            </p:contentPart>
          </mc:Choice>
          <mc:Fallback>
            <p:pic>
              <p:nvPicPr>
                <p:cNvPr id="76" name="Freihand 75">
                  <a:extLst>
                    <a:ext uri="{FF2B5EF4-FFF2-40B4-BE49-F238E27FC236}">
                      <a16:creationId xmlns:a16="http://schemas.microsoft.com/office/drawing/2014/main" id="{6021D74B-62C7-8837-1D75-72EF93763740}"/>
                    </a:ext>
                  </a:extLst>
                </p:cNvPr>
                <p:cNvPicPr/>
                <p:nvPr/>
              </p:nvPicPr>
              <p:blipFill>
                <a:blip r:embed="rId206"/>
                <a:stretch>
                  <a:fillRect/>
                </a:stretch>
              </p:blipFill>
              <p:spPr>
                <a:xfrm>
                  <a:off x="6364244" y="5328262"/>
                  <a:ext cx="1231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78" name="Freihand 77">
                  <a:extLst>
                    <a:ext uri="{FF2B5EF4-FFF2-40B4-BE49-F238E27FC236}">
                      <a16:creationId xmlns:a16="http://schemas.microsoft.com/office/drawing/2014/main" id="{ABCB5192-B5C0-AA0D-8B1F-4F46E2D68EDA}"/>
                    </a:ext>
                  </a:extLst>
                </p14:cNvPr>
                <p14:cNvContentPartPr/>
                <p14:nvPr/>
              </p14:nvContentPartPr>
              <p14:xfrm>
                <a:off x="2339444" y="6205582"/>
                <a:ext cx="73440" cy="148680"/>
              </p14:xfrm>
            </p:contentPart>
          </mc:Choice>
          <mc:Fallback>
            <p:pic>
              <p:nvPicPr>
                <p:cNvPr id="78" name="Freihand 77">
                  <a:extLst>
                    <a:ext uri="{FF2B5EF4-FFF2-40B4-BE49-F238E27FC236}">
                      <a16:creationId xmlns:a16="http://schemas.microsoft.com/office/drawing/2014/main" id="{ABCB5192-B5C0-AA0D-8B1F-4F46E2D68EDA}"/>
                    </a:ext>
                  </a:extLst>
                </p:cNvPr>
                <p:cNvPicPr/>
                <p:nvPr/>
              </p:nvPicPr>
              <p:blipFill>
                <a:blip r:embed="rId208"/>
                <a:stretch>
                  <a:fillRect/>
                </a:stretch>
              </p:blipFill>
              <p:spPr>
                <a:xfrm>
                  <a:off x="2330804" y="6196582"/>
                  <a:ext cx="910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79" name="Freihand 78">
                  <a:extLst>
                    <a:ext uri="{FF2B5EF4-FFF2-40B4-BE49-F238E27FC236}">
                      <a16:creationId xmlns:a16="http://schemas.microsoft.com/office/drawing/2014/main" id="{2471DB6A-5133-6818-A2B0-2D244F2D794A}"/>
                    </a:ext>
                  </a:extLst>
                </p14:cNvPr>
                <p14:cNvContentPartPr/>
                <p14:nvPr/>
              </p14:nvContentPartPr>
              <p14:xfrm>
                <a:off x="2518724" y="6213142"/>
                <a:ext cx="115920" cy="87840"/>
              </p14:xfrm>
            </p:contentPart>
          </mc:Choice>
          <mc:Fallback>
            <p:pic>
              <p:nvPicPr>
                <p:cNvPr id="79" name="Freihand 78">
                  <a:extLst>
                    <a:ext uri="{FF2B5EF4-FFF2-40B4-BE49-F238E27FC236}">
                      <a16:creationId xmlns:a16="http://schemas.microsoft.com/office/drawing/2014/main" id="{2471DB6A-5133-6818-A2B0-2D244F2D794A}"/>
                    </a:ext>
                  </a:extLst>
                </p:cNvPr>
                <p:cNvPicPr/>
                <p:nvPr/>
              </p:nvPicPr>
              <p:blipFill>
                <a:blip r:embed="rId210"/>
                <a:stretch>
                  <a:fillRect/>
                </a:stretch>
              </p:blipFill>
              <p:spPr>
                <a:xfrm>
                  <a:off x="2510084" y="6204142"/>
                  <a:ext cx="1335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80" name="Freihand 79">
                  <a:extLst>
                    <a:ext uri="{FF2B5EF4-FFF2-40B4-BE49-F238E27FC236}">
                      <a16:creationId xmlns:a16="http://schemas.microsoft.com/office/drawing/2014/main" id="{836655D7-53AA-1D2B-2E24-4E1C90C6E62D}"/>
                    </a:ext>
                  </a:extLst>
                </p14:cNvPr>
                <p14:cNvContentPartPr/>
                <p14:nvPr/>
              </p14:nvContentPartPr>
              <p14:xfrm>
                <a:off x="2722484" y="6037822"/>
                <a:ext cx="114480" cy="202680"/>
              </p14:xfrm>
            </p:contentPart>
          </mc:Choice>
          <mc:Fallback>
            <p:pic>
              <p:nvPicPr>
                <p:cNvPr id="80" name="Freihand 79">
                  <a:extLst>
                    <a:ext uri="{FF2B5EF4-FFF2-40B4-BE49-F238E27FC236}">
                      <a16:creationId xmlns:a16="http://schemas.microsoft.com/office/drawing/2014/main" id="{836655D7-53AA-1D2B-2E24-4E1C90C6E62D}"/>
                    </a:ext>
                  </a:extLst>
                </p:cNvPr>
                <p:cNvPicPr/>
                <p:nvPr/>
              </p:nvPicPr>
              <p:blipFill>
                <a:blip r:embed="rId212"/>
                <a:stretch>
                  <a:fillRect/>
                </a:stretch>
              </p:blipFill>
              <p:spPr>
                <a:xfrm>
                  <a:off x="2713844" y="6028822"/>
                  <a:ext cx="13212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81" name="Freihand 80">
                  <a:extLst>
                    <a:ext uri="{FF2B5EF4-FFF2-40B4-BE49-F238E27FC236}">
                      <a16:creationId xmlns:a16="http://schemas.microsoft.com/office/drawing/2014/main" id="{001B8E3F-B604-06AE-38BB-2CE73740EFBA}"/>
                    </a:ext>
                  </a:extLst>
                </p14:cNvPr>
                <p14:cNvContentPartPr/>
                <p14:nvPr/>
              </p14:nvContentPartPr>
              <p14:xfrm>
                <a:off x="2893124" y="6156262"/>
                <a:ext cx="88560" cy="72000"/>
              </p14:xfrm>
            </p:contentPart>
          </mc:Choice>
          <mc:Fallback>
            <p:pic>
              <p:nvPicPr>
                <p:cNvPr id="81" name="Freihand 80">
                  <a:extLst>
                    <a:ext uri="{FF2B5EF4-FFF2-40B4-BE49-F238E27FC236}">
                      <a16:creationId xmlns:a16="http://schemas.microsoft.com/office/drawing/2014/main" id="{001B8E3F-B604-06AE-38BB-2CE73740EFBA}"/>
                    </a:ext>
                  </a:extLst>
                </p:cNvPr>
                <p:cNvPicPr/>
                <p:nvPr/>
              </p:nvPicPr>
              <p:blipFill>
                <a:blip r:embed="rId214"/>
                <a:stretch>
                  <a:fillRect/>
                </a:stretch>
              </p:blipFill>
              <p:spPr>
                <a:xfrm>
                  <a:off x="2884124" y="6147262"/>
                  <a:ext cx="1062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82" name="Freihand 81">
                  <a:extLst>
                    <a:ext uri="{FF2B5EF4-FFF2-40B4-BE49-F238E27FC236}">
                      <a16:creationId xmlns:a16="http://schemas.microsoft.com/office/drawing/2014/main" id="{65F298EB-00CF-D6CC-71E2-5295271DF909}"/>
                    </a:ext>
                  </a:extLst>
                </p14:cNvPr>
                <p14:cNvContentPartPr/>
                <p14:nvPr/>
              </p14:nvContentPartPr>
              <p14:xfrm>
                <a:off x="3019844" y="6101542"/>
                <a:ext cx="72720" cy="230040"/>
              </p14:xfrm>
            </p:contentPart>
          </mc:Choice>
          <mc:Fallback>
            <p:pic>
              <p:nvPicPr>
                <p:cNvPr id="82" name="Freihand 81">
                  <a:extLst>
                    <a:ext uri="{FF2B5EF4-FFF2-40B4-BE49-F238E27FC236}">
                      <a16:creationId xmlns:a16="http://schemas.microsoft.com/office/drawing/2014/main" id="{65F298EB-00CF-D6CC-71E2-5295271DF909}"/>
                    </a:ext>
                  </a:extLst>
                </p:cNvPr>
                <p:cNvPicPr/>
                <p:nvPr/>
              </p:nvPicPr>
              <p:blipFill>
                <a:blip r:embed="rId216"/>
                <a:stretch>
                  <a:fillRect/>
                </a:stretch>
              </p:blipFill>
              <p:spPr>
                <a:xfrm>
                  <a:off x="3011204" y="6092902"/>
                  <a:ext cx="9036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83" name="Freihand 82">
                  <a:extLst>
                    <a:ext uri="{FF2B5EF4-FFF2-40B4-BE49-F238E27FC236}">
                      <a16:creationId xmlns:a16="http://schemas.microsoft.com/office/drawing/2014/main" id="{389AE9A5-C2B9-2A1C-DF96-116DB635B502}"/>
                    </a:ext>
                  </a:extLst>
                </p14:cNvPr>
                <p14:cNvContentPartPr/>
                <p14:nvPr/>
              </p14:nvContentPartPr>
              <p14:xfrm>
                <a:off x="3150524" y="6055102"/>
                <a:ext cx="96840" cy="225360"/>
              </p14:xfrm>
            </p:contentPart>
          </mc:Choice>
          <mc:Fallback>
            <p:pic>
              <p:nvPicPr>
                <p:cNvPr id="83" name="Freihand 82">
                  <a:extLst>
                    <a:ext uri="{FF2B5EF4-FFF2-40B4-BE49-F238E27FC236}">
                      <a16:creationId xmlns:a16="http://schemas.microsoft.com/office/drawing/2014/main" id="{389AE9A5-C2B9-2A1C-DF96-116DB635B502}"/>
                    </a:ext>
                  </a:extLst>
                </p:cNvPr>
                <p:cNvPicPr/>
                <p:nvPr/>
              </p:nvPicPr>
              <p:blipFill>
                <a:blip r:embed="rId218"/>
                <a:stretch>
                  <a:fillRect/>
                </a:stretch>
              </p:blipFill>
              <p:spPr>
                <a:xfrm>
                  <a:off x="3141524" y="6046102"/>
                  <a:ext cx="11448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85" name="Freihand 84">
                  <a:extLst>
                    <a:ext uri="{FF2B5EF4-FFF2-40B4-BE49-F238E27FC236}">
                      <a16:creationId xmlns:a16="http://schemas.microsoft.com/office/drawing/2014/main" id="{0EC311B2-D96C-27E1-6D5A-3DEC3A94C813}"/>
                    </a:ext>
                  </a:extLst>
                </p14:cNvPr>
                <p14:cNvContentPartPr/>
                <p14:nvPr/>
              </p14:nvContentPartPr>
              <p14:xfrm>
                <a:off x="3335204" y="5947822"/>
                <a:ext cx="398520" cy="378000"/>
              </p14:xfrm>
            </p:contentPart>
          </mc:Choice>
          <mc:Fallback>
            <p:pic>
              <p:nvPicPr>
                <p:cNvPr id="85" name="Freihand 84">
                  <a:extLst>
                    <a:ext uri="{FF2B5EF4-FFF2-40B4-BE49-F238E27FC236}">
                      <a16:creationId xmlns:a16="http://schemas.microsoft.com/office/drawing/2014/main" id="{0EC311B2-D96C-27E1-6D5A-3DEC3A94C813}"/>
                    </a:ext>
                  </a:extLst>
                </p:cNvPr>
                <p:cNvPicPr/>
                <p:nvPr/>
              </p:nvPicPr>
              <p:blipFill>
                <a:blip r:embed="rId220"/>
                <a:stretch>
                  <a:fillRect/>
                </a:stretch>
              </p:blipFill>
              <p:spPr>
                <a:xfrm>
                  <a:off x="3326564" y="5939182"/>
                  <a:ext cx="416160" cy="3956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86" name="Freihand 85">
                  <a:extLst>
                    <a:ext uri="{FF2B5EF4-FFF2-40B4-BE49-F238E27FC236}">
                      <a16:creationId xmlns:a16="http://schemas.microsoft.com/office/drawing/2014/main" id="{20DEE63A-B84A-13FA-1BCD-E89566E6EEB9}"/>
                    </a:ext>
                  </a:extLst>
                </p14:cNvPr>
                <p14:cNvContentPartPr/>
                <p14:nvPr/>
              </p14:nvContentPartPr>
              <p14:xfrm>
                <a:off x="4012364" y="5907142"/>
                <a:ext cx="228600" cy="140400"/>
              </p14:xfrm>
            </p:contentPart>
          </mc:Choice>
          <mc:Fallback>
            <p:pic>
              <p:nvPicPr>
                <p:cNvPr id="86" name="Freihand 85">
                  <a:extLst>
                    <a:ext uri="{FF2B5EF4-FFF2-40B4-BE49-F238E27FC236}">
                      <a16:creationId xmlns:a16="http://schemas.microsoft.com/office/drawing/2014/main" id="{20DEE63A-B84A-13FA-1BCD-E89566E6EEB9}"/>
                    </a:ext>
                  </a:extLst>
                </p:cNvPr>
                <p:cNvPicPr/>
                <p:nvPr/>
              </p:nvPicPr>
              <p:blipFill>
                <a:blip r:embed="rId222"/>
                <a:stretch>
                  <a:fillRect/>
                </a:stretch>
              </p:blipFill>
              <p:spPr>
                <a:xfrm>
                  <a:off x="4003364" y="5898502"/>
                  <a:ext cx="2462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87" name="Freihand 86">
                  <a:extLst>
                    <a:ext uri="{FF2B5EF4-FFF2-40B4-BE49-F238E27FC236}">
                      <a16:creationId xmlns:a16="http://schemas.microsoft.com/office/drawing/2014/main" id="{DF5A6AB7-B304-466A-F0AA-3E5E6EE9F2BC}"/>
                    </a:ext>
                  </a:extLst>
                </p14:cNvPr>
                <p14:cNvContentPartPr/>
                <p14:nvPr/>
              </p14:nvContentPartPr>
              <p14:xfrm>
                <a:off x="4293164" y="5933062"/>
                <a:ext cx="99720" cy="109080"/>
              </p14:xfrm>
            </p:contentPart>
          </mc:Choice>
          <mc:Fallback>
            <p:pic>
              <p:nvPicPr>
                <p:cNvPr id="87" name="Freihand 86">
                  <a:extLst>
                    <a:ext uri="{FF2B5EF4-FFF2-40B4-BE49-F238E27FC236}">
                      <a16:creationId xmlns:a16="http://schemas.microsoft.com/office/drawing/2014/main" id="{DF5A6AB7-B304-466A-F0AA-3E5E6EE9F2BC}"/>
                    </a:ext>
                  </a:extLst>
                </p:cNvPr>
                <p:cNvPicPr/>
                <p:nvPr/>
              </p:nvPicPr>
              <p:blipFill>
                <a:blip r:embed="rId224"/>
                <a:stretch>
                  <a:fillRect/>
                </a:stretch>
              </p:blipFill>
              <p:spPr>
                <a:xfrm>
                  <a:off x="4284524" y="5924422"/>
                  <a:ext cx="1173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88" name="Freihand 87">
                  <a:extLst>
                    <a:ext uri="{FF2B5EF4-FFF2-40B4-BE49-F238E27FC236}">
                      <a16:creationId xmlns:a16="http://schemas.microsoft.com/office/drawing/2014/main" id="{C289B89B-91EB-5BB9-DC5D-7E821A767BA7}"/>
                    </a:ext>
                  </a:extLst>
                </p14:cNvPr>
                <p14:cNvContentPartPr/>
                <p14:nvPr/>
              </p14:nvContentPartPr>
              <p14:xfrm>
                <a:off x="4612844" y="5674942"/>
                <a:ext cx="569880" cy="312840"/>
              </p14:xfrm>
            </p:contentPart>
          </mc:Choice>
          <mc:Fallback>
            <p:pic>
              <p:nvPicPr>
                <p:cNvPr id="88" name="Freihand 87">
                  <a:extLst>
                    <a:ext uri="{FF2B5EF4-FFF2-40B4-BE49-F238E27FC236}">
                      <a16:creationId xmlns:a16="http://schemas.microsoft.com/office/drawing/2014/main" id="{C289B89B-91EB-5BB9-DC5D-7E821A767BA7}"/>
                    </a:ext>
                  </a:extLst>
                </p:cNvPr>
                <p:cNvPicPr/>
                <p:nvPr/>
              </p:nvPicPr>
              <p:blipFill>
                <a:blip r:embed="rId226"/>
                <a:stretch>
                  <a:fillRect/>
                </a:stretch>
              </p:blipFill>
              <p:spPr>
                <a:xfrm>
                  <a:off x="4603844" y="5665942"/>
                  <a:ext cx="587520" cy="3304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89" name="Freihand 88">
                  <a:extLst>
                    <a:ext uri="{FF2B5EF4-FFF2-40B4-BE49-F238E27FC236}">
                      <a16:creationId xmlns:a16="http://schemas.microsoft.com/office/drawing/2014/main" id="{99494A1F-10F9-EAC4-4050-89237DAA5A75}"/>
                    </a:ext>
                  </a:extLst>
                </p14:cNvPr>
                <p14:cNvContentPartPr/>
                <p14:nvPr/>
              </p14:nvContentPartPr>
              <p14:xfrm>
                <a:off x="5077604" y="5703022"/>
                <a:ext cx="63720" cy="21960"/>
              </p14:xfrm>
            </p:contentPart>
          </mc:Choice>
          <mc:Fallback>
            <p:pic>
              <p:nvPicPr>
                <p:cNvPr id="89" name="Freihand 88">
                  <a:extLst>
                    <a:ext uri="{FF2B5EF4-FFF2-40B4-BE49-F238E27FC236}">
                      <a16:creationId xmlns:a16="http://schemas.microsoft.com/office/drawing/2014/main" id="{99494A1F-10F9-EAC4-4050-89237DAA5A75}"/>
                    </a:ext>
                  </a:extLst>
                </p:cNvPr>
                <p:cNvPicPr/>
                <p:nvPr/>
              </p:nvPicPr>
              <p:blipFill>
                <a:blip r:embed="rId228"/>
                <a:stretch>
                  <a:fillRect/>
                </a:stretch>
              </p:blipFill>
              <p:spPr>
                <a:xfrm>
                  <a:off x="5068964" y="5694022"/>
                  <a:ext cx="813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90" name="Freihand 89">
                  <a:extLst>
                    <a:ext uri="{FF2B5EF4-FFF2-40B4-BE49-F238E27FC236}">
                      <a16:creationId xmlns:a16="http://schemas.microsoft.com/office/drawing/2014/main" id="{3A1D07E1-BC7F-47E1-7544-55F443E47AB7}"/>
                    </a:ext>
                  </a:extLst>
                </p14:cNvPr>
                <p14:cNvContentPartPr/>
                <p14:nvPr/>
              </p14:nvContentPartPr>
              <p14:xfrm>
                <a:off x="5212604" y="5731462"/>
                <a:ext cx="80280" cy="127080"/>
              </p14:xfrm>
            </p:contentPart>
          </mc:Choice>
          <mc:Fallback>
            <p:pic>
              <p:nvPicPr>
                <p:cNvPr id="90" name="Freihand 89">
                  <a:extLst>
                    <a:ext uri="{FF2B5EF4-FFF2-40B4-BE49-F238E27FC236}">
                      <a16:creationId xmlns:a16="http://schemas.microsoft.com/office/drawing/2014/main" id="{3A1D07E1-BC7F-47E1-7544-55F443E47AB7}"/>
                    </a:ext>
                  </a:extLst>
                </p:cNvPr>
                <p:cNvPicPr/>
                <p:nvPr/>
              </p:nvPicPr>
              <p:blipFill>
                <a:blip r:embed="rId230"/>
                <a:stretch>
                  <a:fillRect/>
                </a:stretch>
              </p:blipFill>
              <p:spPr>
                <a:xfrm>
                  <a:off x="5203604" y="5722462"/>
                  <a:ext cx="979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91" name="Freihand 90">
                  <a:extLst>
                    <a:ext uri="{FF2B5EF4-FFF2-40B4-BE49-F238E27FC236}">
                      <a16:creationId xmlns:a16="http://schemas.microsoft.com/office/drawing/2014/main" id="{79E72B7C-7C49-4A4B-4078-3D61544095BE}"/>
                    </a:ext>
                  </a:extLst>
                </p14:cNvPr>
                <p14:cNvContentPartPr/>
                <p14:nvPr/>
              </p14:nvContentPartPr>
              <p14:xfrm>
                <a:off x="5360564" y="5706982"/>
                <a:ext cx="246600" cy="131040"/>
              </p14:xfrm>
            </p:contentPart>
          </mc:Choice>
          <mc:Fallback>
            <p:pic>
              <p:nvPicPr>
                <p:cNvPr id="91" name="Freihand 90">
                  <a:extLst>
                    <a:ext uri="{FF2B5EF4-FFF2-40B4-BE49-F238E27FC236}">
                      <a16:creationId xmlns:a16="http://schemas.microsoft.com/office/drawing/2014/main" id="{79E72B7C-7C49-4A4B-4078-3D61544095BE}"/>
                    </a:ext>
                  </a:extLst>
                </p:cNvPr>
                <p:cNvPicPr/>
                <p:nvPr/>
              </p:nvPicPr>
              <p:blipFill>
                <a:blip r:embed="rId232"/>
                <a:stretch>
                  <a:fillRect/>
                </a:stretch>
              </p:blipFill>
              <p:spPr>
                <a:xfrm>
                  <a:off x="5351564" y="5698342"/>
                  <a:ext cx="2642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92" name="Freihand 91">
                  <a:extLst>
                    <a:ext uri="{FF2B5EF4-FFF2-40B4-BE49-F238E27FC236}">
                      <a16:creationId xmlns:a16="http://schemas.microsoft.com/office/drawing/2014/main" id="{D712D57B-1BA0-91D1-7F29-75333ACBA09B}"/>
                    </a:ext>
                  </a:extLst>
                </p14:cNvPr>
                <p14:cNvContentPartPr/>
                <p14:nvPr/>
              </p14:nvContentPartPr>
              <p14:xfrm>
                <a:off x="5552804" y="5656942"/>
                <a:ext cx="6120" cy="14760"/>
              </p14:xfrm>
            </p:contentPart>
          </mc:Choice>
          <mc:Fallback>
            <p:pic>
              <p:nvPicPr>
                <p:cNvPr id="92" name="Freihand 91">
                  <a:extLst>
                    <a:ext uri="{FF2B5EF4-FFF2-40B4-BE49-F238E27FC236}">
                      <a16:creationId xmlns:a16="http://schemas.microsoft.com/office/drawing/2014/main" id="{D712D57B-1BA0-91D1-7F29-75333ACBA09B}"/>
                    </a:ext>
                  </a:extLst>
                </p:cNvPr>
                <p:cNvPicPr/>
                <p:nvPr/>
              </p:nvPicPr>
              <p:blipFill>
                <a:blip r:embed="rId234"/>
                <a:stretch>
                  <a:fillRect/>
                </a:stretch>
              </p:blipFill>
              <p:spPr>
                <a:xfrm>
                  <a:off x="5544164" y="5648302"/>
                  <a:ext cx="237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93" name="Freihand 92">
                  <a:extLst>
                    <a:ext uri="{FF2B5EF4-FFF2-40B4-BE49-F238E27FC236}">
                      <a16:creationId xmlns:a16="http://schemas.microsoft.com/office/drawing/2014/main" id="{B336D387-FBFA-9E1E-2417-B7CFCDF906ED}"/>
                    </a:ext>
                  </a:extLst>
                </p14:cNvPr>
                <p14:cNvContentPartPr/>
                <p14:nvPr/>
              </p14:nvContentPartPr>
              <p14:xfrm>
                <a:off x="5686004" y="5715982"/>
                <a:ext cx="106560" cy="88560"/>
              </p14:xfrm>
            </p:contentPart>
          </mc:Choice>
          <mc:Fallback>
            <p:pic>
              <p:nvPicPr>
                <p:cNvPr id="93" name="Freihand 92">
                  <a:extLst>
                    <a:ext uri="{FF2B5EF4-FFF2-40B4-BE49-F238E27FC236}">
                      <a16:creationId xmlns:a16="http://schemas.microsoft.com/office/drawing/2014/main" id="{B336D387-FBFA-9E1E-2417-B7CFCDF906ED}"/>
                    </a:ext>
                  </a:extLst>
                </p:cNvPr>
                <p:cNvPicPr/>
                <p:nvPr/>
              </p:nvPicPr>
              <p:blipFill>
                <a:blip r:embed="rId236"/>
                <a:stretch>
                  <a:fillRect/>
                </a:stretch>
              </p:blipFill>
              <p:spPr>
                <a:xfrm>
                  <a:off x="5677004" y="5707342"/>
                  <a:ext cx="1242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94" name="Freihand 93">
                  <a:extLst>
                    <a:ext uri="{FF2B5EF4-FFF2-40B4-BE49-F238E27FC236}">
                      <a16:creationId xmlns:a16="http://schemas.microsoft.com/office/drawing/2014/main" id="{AB0009BE-5561-863D-5AD4-BD323F966CBE}"/>
                    </a:ext>
                  </a:extLst>
                </p14:cNvPr>
                <p14:cNvContentPartPr/>
                <p14:nvPr/>
              </p14:nvContentPartPr>
              <p14:xfrm>
                <a:off x="5821004" y="5563342"/>
                <a:ext cx="321480" cy="246960"/>
              </p14:xfrm>
            </p:contentPart>
          </mc:Choice>
          <mc:Fallback>
            <p:pic>
              <p:nvPicPr>
                <p:cNvPr id="94" name="Freihand 93">
                  <a:extLst>
                    <a:ext uri="{FF2B5EF4-FFF2-40B4-BE49-F238E27FC236}">
                      <a16:creationId xmlns:a16="http://schemas.microsoft.com/office/drawing/2014/main" id="{AB0009BE-5561-863D-5AD4-BD323F966CBE}"/>
                    </a:ext>
                  </a:extLst>
                </p:cNvPr>
                <p:cNvPicPr/>
                <p:nvPr/>
              </p:nvPicPr>
              <p:blipFill>
                <a:blip r:embed="rId238"/>
                <a:stretch>
                  <a:fillRect/>
                </a:stretch>
              </p:blipFill>
              <p:spPr>
                <a:xfrm>
                  <a:off x="5812004" y="5554702"/>
                  <a:ext cx="33912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95" name="Freihand 94">
                  <a:extLst>
                    <a:ext uri="{FF2B5EF4-FFF2-40B4-BE49-F238E27FC236}">
                      <a16:creationId xmlns:a16="http://schemas.microsoft.com/office/drawing/2014/main" id="{C7A0A7AB-AD3F-67AA-6A0D-AC6DC7D974E0}"/>
                    </a:ext>
                  </a:extLst>
                </p14:cNvPr>
                <p14:cNvContentPartPr/>
                <p14:nvPr/>
              </p14:nvContentPartPr>
              <p14:xfrm>
                <a:off x="5982284" y="5658742"/>
                <a:ext cx="70560" cy="12600"/>
              </p14:xfrm>
            </p:contentPart>
          </mc:Choice>
          <mc:Fallback>
            <p:pic>
              <p:nvPicPr>
                <p:cNvPr id="95" name="Freihand 94">
                  <a:extLst>
                    <a:ext uri="{FF2B5EF4-FFF2-40B4-BE49-F238E27FC236}">
                      <a16:creationId xmlns:a16="http://schemas.microsoft.com/office/drawing/2014/main" id="{C7A0A7AB-AD3F-67AA-6A0D-AC6DC7D974E0}"/>
                    </a:ext>
                  </a:extLst>
                </p:cNvPr>
                <p:cNvPicPr/>
                <p:nvPr/>
              </p:nvPicPr>
              <p:blipFill>
                <a:blip r:embed="rId240"/>
                <a:stretch>
                  <a:fillRect/>
                </a:stretch>
              </p:blipFill>
              <p:spPr>
                <a:xfrm>
                  <a:off x="5973284" y="5649742"/>
                  <a:ext cx="882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96" name="Freihand 95">
                  <a:extLst>
                    <a:ext uri="{FF2B5EF4-FFF2-40B4-BE49-F238E27FC236}">
                      <a16:creationId xmlns:a16="http://schemas.microsoft.com/office/drawing/2014/main" id="{F9AE4C66-9B51-0F83-F4B4-FC8AD909E8AE}"/>
                    </a:ext>
                  </a:extLst>
                </p14:cNvPr>
                <p14:cNvContentPartPr/>
                <p14:nvPr/>
              </p14:nvContentPartPr>
              <p14:xfrm>
                <a:off x="6178844" y="5615542"/>
                <a:ext cx="230760" cy="181440"/>
              </p14:xfrm>
            </p:contentPart>
          </mc:Choice>
          <mc:Fallback>
            <p:pic>
              <p:nvPicPr>
                <p:cNvPr id="96" name="Freihand 95">
                  <a:extLst>
                    <a:ext uri="{FF2B5EF4-FFF2-40B4-BE49-F238E27FC236}">
                      <a16:creationId xmlns:a16="http://schemas.microsoft.com/office/drawing/2014/main" id="{F9AE4C66-9B51-0F83-F4B4-FC8AD909E8AE}"/>
                    </a:ext>
                  </a:extLst>
                </p:cNvPr>
                <p:cNvPicPr/>
                <p:nvPr/>
              </p:nvPicPr>
              <p:blipFill>
                <a:blip r:embed="rId242"/>
                <a:stretch>
                  <a:fillRect/>
                </a:stretch>
              </p:blipFill>
              <p:spPr>
                <a:xfrm>
                  <a:off x="6169844" y="5606542"/>
                  <a:ext cx="2484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97" name="Freihand 96">
                  <a:extLst>
                    <a:ext uri="{FF2B5EF4-FFF2-40B4-BE49-F238E27FC236}">
                      <a16:creationId xmlns:a16="http://schemas.microsoft.com/office/drawing/2014/main" id="{1FF2867C-9BEA-3535-0399-4A0701A8E5F5}"/>
                    </a:ext>
                  </a:extLst>
                </p14:cNvPr>
                <p14:cNvContentPartPr/>
                <p14:nvPr/>
              </p14:nvContentPartPr>
              <p14:xfrm>
                <a:off x="6591044" y="5539582"/>
                <a:ext cx="133200" cy="237960"/>
              </p14:xfrm>
            </p:contentPart>
          </mc:Choice>
          <mc:Fallback>
            <p:pic>
              <p:nvPicPr>
                <p:cNvPr id="97" name="Freihand 96">
                  <a:extLst>
                    <a:ext uri="{FF2B5EF4-FFF2-40B4-BE49-F238E27FC236}">
                      <a16:creationId xmlns:a16="http://schemas.microsoft.com/office/drawing/2014/main" id="{1FF2867C-9BEA-3535-0399-4A0701A8E5F5}"/>
                    </a:ext>
                  </a:extLst>
                </p:cNvPr>
                <p:cNvPicPr/>
                <p:nvPr/>
              </p:nvPicPr>
              <p:blipFill>
                <a:blip r:embed="rId244"/>
                <a:stretch>
                  <a:fillRect/>
                </a:stretch>
              </p:blipFill>
              <p:spPr>
                <a:xfrm>
                  <a:off x="6582044" y="5530582"/>
                  <a:ext cx="15084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98" name="Freihand 97">
                  <a:extLst>
                    <a:ext uri="{FF2B5EF4-FFF2-40B4-BE49-F238E27FC236}">
                      <a16:creationId xmlns:a16="http://schemas.microsoft.com/office/drawing/2014/main" id="{E0C039C7-BD1F-E1C8-0DF4-DCAF363C2ED4}"/>
                    </a:ext>
                  </a:extLst>
                </p14:cNvPr>
                <p14:cNvContentPartPr/>
                <p14:nvPr/>
              </p14:nvContentPartPr>
              <p14:xfrm>
                <a:off x="7005404" y="5568742"/>
                <a:ext cx="322200" cy="161640"/>
              </p14:xfrm>
            </p:contentPart>
          </mc:Choice>
          <mc:Fallback>
            <p:pic>
              <p:nvPicPr>
                <p:cNvPr id="98" name="Freihand 97">
                  <a:extLst>
                    <a:ext uri="{FF2B5EF4-FFF2-40B4-BE49-F238E27FC236}">
                      <a16:creationId xmlns:a16="http://schemas.microsoft.com/office/drawing/2014/main" id="{E0C039C7-BD1F-E1C8-0DF4-DCAF363C2ED4}"/>
                    </a:ext>
                  </a:extLst>
                </p:cNvPr>
                <p:cNvPicPr/>
                <p:nvPr/>
              </p:nvPicPr>
              <p:blipFill>
                <a:blip r:embed="rId246"/>
                <a:stretch>
                  <a:fillRect/>
                </a:stretch>
              </p:blipFill>
              <p:spPr>
                <a:xfrm>
                  <a:off x="6996404" y="5559742"/>
                  <a:ext cx="3398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99" name="Freihand 98">
                  <a:extLst>
                    <a:ext uri="{FF2B5EF4-FFF2-40B4-BE49-F238E27FC236}">
                      <a16:creationId xmlns:a16="http://schemas.microsoft.com/office/drawing/2014/main" id="{00EC9682-3741-FA76-2202-C19E62AD8979}"/>
                    </a:ext>
                  </a:extLst>
                </p14:cNvPr>
                <p14:cNvContentPartPr/>
                <p14:nvPr/>
              </p14:nvContentPartPr>
              <p14:xfrm>
                <a:off x="7373324" y="5413222"/>
                <a:ext cx="172800" cy="247320"/>
              </p14:xfrm>
            </p:contentPart>
          </mc:Choice>
          <mc:Fallback>
            <p:pic>
              <p:nvPicPr>
                <p:cNvPr id="99" name="Freihand 98">
                  <a:extLst>
                    <a:ext uri="{FF2B5EF4-FFF2-40B4-BE49-F238E27FC236}">
                      <a16:creationId xmlns:a16="http://schemas.microsoft.com/office/drawing/2014/main" id="{00EC9682-3741-FA76-2202-C19E62AD8979}"/>
                    </a:ext>
                  </a:extLst>
                </p:cNvPr>
                <p:cNvPicPr/>
                <p:nvPr/>
              </p:nvPicPr>
              <p:blipFill>
                <a:blip r:embed="rId248"/>
                <a:stretch>
                  <a:fillRect/>
                </a:stretch>
              </p:blipFill>
              <p:spPr>
                <a:xfrm>
                  <a:off x="7364684" y="5404222"/>
                  <a:ext cx="19044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00" name="Freihand 99">
                  <a:extLst>
                    <a:ext uri="{FF2B5EF4-FFF2-40B4-BE49-F238E27FC236}">
                      <a16:creationId xmlns:a16="http://schemas.microsoft.com/office/drawing/2014/main" id="{CAF61B68-C9F7-4485-25AD-0D9987E00C3A}"/>
                    </a:ext>
                  </a:extLst>
                </p14:cNvPr>
                <p14:cNvContentPartPr/>
                <p14:nvPr/>
              </p14:nvContentPartPr>
              <p14:xfrm>
                <a:off x="7590764" y="5497822"/>
                <a:ext cx="101520" cy="108720"/>
              </p14:xfrm>
            </p:contentPart>
          </mc:Choice>
          <mc:Fallback>
            <p:pic>
              <p:nvPicPr>
                <p:cNvPr id="100" name="Freihand 99">
                  <a:extLst>
                    <a:ext uri="{FF2B5EF4-FFF2-40B4-BE49-F238E27FC236}">
                      <a16:creationId xmlns:a16="http://schemas.microsoft.com/office/drawing/2014/main" id="{CAF61B68-C9F7-4485-25AD-0D9987E00C3A}"/>
                    </a:ext>
                  </a:extLst>
                </p:cNvPr>
                <p:cNvPicPr/>
                <p:nvPr/>
              </p:nvPicPr>
              <p:blipFill>
                <a:blip r:embed="rId250"/>
                <a:stretch>
                  <a:fillRect/>
                </a:stretch>
              </p:blipFill>
              <p:spPr>
                <a:xfrm>
                  <a:off x="7581764" y="5489182"/>
                  <a:ext cx="1191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01" name="Freihand 100">
                  <a:extLst>
                    <a:ext uri="{FF2B5EF4-FFF2-40B4-BE49-F238E27FC236}">
                      <a16:creationId xmlns:a16="http://schemas.microsoft.com/office/drawing/2014/main" id="{3DF39754-FC1A-4EA9-D69D-2A2EB7F4E041}"/>
                    </a:ext>
                  </a:extLst>
                </p14:cNvPr>
                <p14:cNvContentPartPr/>
                <p14:nvPr/>
              </p14:nvContentPartPr>
              <p14:xfrm>
                <a:off x="7726124" y="5498542"/>
                <a:ext cx="70200" cy="267840"/>
              </p14:xfrm>
            </p:contentPart>
          </mc:Choice>
          <mc:Fallback>
            <p:pic>
              <p:nvPicPr>
                <p:cNvPr id="101" name="Freihand 100">
                  <a:extLst>
                    <a:ext uri="{FF2B5EF4-FFF2-40B4-BE49-F238E27FC236}">
                      <a16:creationId xmlns:a16="http://schemas.microsoft.com/office/drawing/2014/main" id="{3DF39754-FC1A-4EA9-D69D-2A2EB7F4E041}"/>
                    </a:ext>
                  </a:extLst>
                </p:cNvPr>
                <p:cNvPicPr/>
                <p:nvPr/>
              </p:nvPicPr>
              <p:blipFill>
                <a:blip r:embed="rId252"/>
                <a:stretch>
                  <a:fillRect/>
                </a:stretch>
              </p:blipFill>
              <p:spPr>
                <a:xfrm>
                  <a:off x="7717484" y="5489902"/>
                  <a:ext cx="8784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02" name="Freihand 101">
                  <a:extLst>
                    <a:ext uri="{FF2B5EF4-FFF2-40B4-BE49-F238E27FC236}">
                      <a16:creationId xmlns:a16="http://schemas.microsoft.com/office/drawing/2014/main" id="{518992EA-B843-5DB4-D0AC-C3B7AAFBFBEA}"/>
                    </a:ext>
                  </a:extLst>
                </p14:cNvPr>
                <p14:cNvContentPartPr/>
                <p14:nvPr/>
              </p14:nvContentPartPr>
              <p14:xfrm>
                <a:off x="7804964" y="5470102"/>
                <a:ext cx="100080" cy="259200"/>
              </p14:xfrm>
            </p:contentPart>
          </mc:Choice>
          <mc:Fallback>
            <p:pic>
              <p:nvPicPr>
                <p:cNvPr id="102" name="Freihand 101">
                  <a:extLst>
                    <a:ext uri="{FF2B5EF4-FFF2-40B4-BE49-F238E27FC236}">
                      <a16:creationId xmlns:a16="http://schemas.microsoft.com/office/drawing/2014/main" id="{518992EA-B843-5DB4-D0AC-C3B7AAFBFBEA}"/>
                    </a:ext>
                  </a:extLst>
                </p:cNvPr>
                <p:cNvPicPr/>
                <p:nvPr/>
              </p:nvPicPr>
              <p:blipFill>
                <a:blip r:embed="rId254"/>
                <a:stretch>
                  <a:fillRect/>
                </a:stretch>
              </p:blipFill>
              <p:spPr>
                <a:xfrm>
                  <a:off x="7795964" y="5461102"/>
                  <a:ext cx="11772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03" name="Freihand 102">
                  <a:extLst>
                    <a:ext uri="{FF2B5EF4-FFF2-40B4-BE49-F238E27FC236}">
                      <a16:creationId xmlns:a16="http://schemas.microsoft.com/office/drawing/2014/main" id="{23E4342E-F1D0-6AE7-7ADA-A55FC1001EF5}"/>
                    </a:ext>
                  </a:extLst>
                </p14:cNvPr>
                <p14:cNvContentPartPr/>
                <p14:nvPr/>
              </p14:nvContentPartPr>
              <p14:xfrm>
                <a:off x="7970924" y="5307382"/>
                <a:ext cx="310680" cy="251640"/>
              </p14:xfrm>
            </p:contentPart>
          </mc:Choice>
          <mc:Fallback>
            <p:pic>
              <p:nvPicPr>
                <p:cNvPr id="103" name="Freihand 102">
                  <a:extLst>
                    <a:ext uri="{FF2B5EF4-FFF2-40B4-BE49-F238E27FC236}">
                      <a16:creationId xmlns:a16="http://schemas.microsoft.com/office/drawing/2014/main" id="{23E4342E-F1D0-6AE7-7ADA-A55FC1001EF5}"/>
                    </a:ext>
                  </a:extLst>
                </p:cNvPr>
                <p:cNvPicPr/>
                <p:nvPr/>
              </p:nvPicPr>
              <p:blipFill>
                <a:blip r:embed="rId256"/>
                <a:stretch>
                  <a:fillRect/>
                </a:stretch>
              </p:blipFill>
              <p:spPr>
                <a:xfrm>
                  <a:off x="7962284" y="5298742"/>
                  <a:ext cx="32832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04" name="Freihand 103">
                  <a:extLst>
                    <a:ext uri="{FF2B5EF4-FFF2-40B4-BE49-F238E27FC236}">
                      <a16:creationId xmlns:a16="http://schemas.microsoft.com/office/drawing/2014/main" id="{EA9F5AB8-64C5-B27B-873C-6AAB65797DE5}"/>
                    </a:ext>
                  </a:extLst>
                </p14:cNvPr>
                <p14:cNvContentPartPr/>
                <p14:nvPr/>
              </p14:nvContentPartPr>
              <p14:xfrm>
                <a:off x="4440764" y="6243022"/>
                <a:ext cx="306360" cy="172440"/>
              </p14:xfrm>
            </p:contentPart>
          </mc:Choice>
          <mc:Fallback>
            <p:pic>
              <p:nvPicPr>
                <p:cNvPr id="104" name="Freihand 103">
                  <a:extLst>
                    <a:ext uri="{FF2B5EF4-FFF2-40B4-BE49-F238E27FC236}">
                      <a16:creationId xmlns:a16="http://schemas.microsoft.com/office/drawing/2014/main" id="{EA9F5AB8-64C5-B27B-873C-6AAB65797DE5}"/>
                    </a:ext>
                  </a:extLst>
                </p:cNvPr>
                <p:cNvPicPr/>
                <p:nvPr/>
              </p:nvPicPr>
              <p:blipFill>
                <a:blip r:embed="rId258"/>
                <a:stretch>
                  <a:fillRect/>
                </a:stretch>
              </p:blipFill>
              <p:spPr>
                <a:xfrm>
                  <a:off x="4431764" y="6234382"/>
                  <a:ext cx="3240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05" name="Freihand 104">
                  <a:extLst>
                    <a:ext uri="{FF2B5EF4-FFF2-40B4-BE49-F238E27FC236}">
                      <a16:creationId xmlns:a16="http://schemas.microsoft.com/office/drawing/2014/main" id="{624EF922-373A-75D5-7AA7-06E74424E041}"/>
                    </a:ext>
                  </a:extLst>
                </p14:cNvPr>
                <p14:cNvContentPartPr/>
                <p14:nvPr/>
              </p14:nvContentPartPr>
              <p14:xfrm>
                <a:off x="4795724" y="6098302"/>
                <a:ext cx="153360" cy="258840"/>
              </p14:xfrm>
            </p:contentPart>
          </mc:Choice>
          <mc:Fallback>
            <p:pic>
              <p:nvPicPr>
                <p:cNvPr id="105" name="Freihand 104">
                  <a:extLst>
                    <a:ext uri="{FF2B5EF4-FFF2-40B4-BE49-F238E27FC236}">
                      <a16:creationId xmlns:a16="http://schemas.microsoft.com/office/drawing/2014/main" id="{624EF922-373A-75D5-7AA7-06E74424E041}"/>
                    </a:ext>
                  </a:extLst>
                </p:cNvPr>
                <p:cNvPicPr/>
                <p:nvPr/>
              </p:nvPicPr>
              <p:blipFill>
                <a:blip r:embed="rId260"/>
                <a:stretch>
                  <a:fillRect/>
                </a:stretch>
              </p:blipFill>
              <p:spPr>
                <a:xfrm>
                  <a:off x="4787084" y="6089662"/>
                  <a:ext cx="17100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06" name="Freihand 105">
                  <a:extLst>
                    <a:ext uri="{FF2B5EF4-FFF2-40B4-BE49-F238E27FC236}">
                      <a16:creationId xmlns:a16="http://schemas.microsoft.com/office/drawing/2014/main" id="{F49F9407-BF58-5856-07AC-BE61B5041612}"/>
                    </a:ext>
                  </a:extLst>
                </p14:cNvPr>
                <p14:cNvContentPartPr/>
                <p14:nvPr/>
              </p14:nvContentPartPr>
              <p14:xfrm>
                <a:off x="5236364" y="6065902"/>
                <a:ext cx="381600" cy="216360"/>
              </p14:xfrm>
            </p:contentPart>
          </mc:Choice>
          <mc:Fallback>
            <p:pic>
              <p:nvPicPr>
                <p:cNvPr id="106" name="Freihand 105">
                  <a:extLst>
                    <a:ext uri="{FF2B5EF4-FFF2-40B4-BE49-F238E27FC236}">
                      <a16:creationId xmlns:a16="http://schemas.microsoft.com/office/drawing/2014/main" id="{F49F9407-BF58-5856-07AC-BE61B5041612}"/>
                    </a:ext>
                  </a:extLst>
                </p:cNvPr>
                <p:cNvPicPr/>
                <p:nvPr/>
              </p:nvPicPr>
              <p:blipFill>
                <a:blip r:embed="rId262"/>
                <a:stretch>
                  <a:fillRect/>
                </a:stretch>
              </p:blipFill>
              <p:spPr>
                <a:xfrm>
                  <a:off x="5227724" y="6056902"/>
                  <a:ext cx="39924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07" name="Freihand 106">
                  <a:extLst>
                    <a:ext uri="{FF2B5EF4-FFF2-40B4-BE49-F238E27FC236}">
                      <a16:creationId xmlns:a16="http://schemas.microsoft.com/office/drawing/2014/main" id="{2CC377A3-20D1-8059-602C-23A8074DC770}"/>
                    </a:ext>
                  </a:extLst>
                </p14:cNvPr>
                <p14:cNvContentPartPr/>
                <p14:nvPr/>
              </p14:nvContentPartPr>
              <p14:xfrm>
                <a:off x="5833964" y="5998222"/>
                <a:ext cx="170280" cy="259560"/>
              </p14:xfrm>
            </p:contentPart>
          </mc:Choice>
          <mc:Fallback>
            <p:pic>
              <p:nvPicPr>
                <p:cNvPr id="107" name="Freihand 106">
                  <a:extLst>
                    <a:ext uri="{FF2B5EF4-FFF2-40B4-BE49-F238E27FC236}">
                      <a16:creationId xmlns:a16="http://schemas.microsoft.com/office/drawing/2014/main" id="{2CC377A3-20D1-8059-602C-23A8074DC770}"/>
                    </a:ext>
                  </a:extLst>
                </p:cNvPr>
                <p:cNvPicPr/>
                <p:nvPr/>
              </p:nvPicPr>
              <p:blipFill>
                <a:blip r:embed="rId264"/>
                <a:stretch>
                  <a:fillRect/>
                </a:stretch>
              </p:blipFill>
              <p:spPr>
                <a:xfrm>
                  <a:off x="5824964" y="5989222"/>
                  <a:ext cx="18792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08" name="Freihand 107">
                  <a:extLst>
                    <a:ext uri="{FF2B5EF4-FFF2-40B4-BE49-F238E27FC236}">
                      <a16:creationId xmlns:a16="http://schemas.microsoft.com/office/drawing/2014/main" id="{19C6239F-35C7-82C8-9DEE-0AF75E218EFC}"/>
                    </a:ext>
                  </a:extLst>
                </p14:cNvPr>
                <p14:cNvContentPartPr/>
                <p14:nvPr/>
              </p14:nvContentPartPr>
              <p14:xfrm>
                <a:off x="6095324" y="5959702"/>
                <a:ext cx="206640" cy="257760"/>
              </p14:xfrm>
            </p:contentPart>
          </mc:Choice>
          <mc:Fallback>
            <p:pic>
              <p:nvPicPr>
                <p:cNvPr id="108" name="Freihand 107">
                  <a:extLst>
                    <a:ext uri="{FF2B5EF4-FFF2-40B4-BE49-F238E27FC236}">
                      <a16:creationId xmlns:a16="http://schemas.microsoft.com/office/drawing/2014/main" id="{19C6239F-35C7-82C8-9DEE-0AF75E218EFC}"/>
                    </a:ext>
                  </a:extLst>
                </p:cNvPr>
                <p:cNvPicPr/>
                <p:nvPr/>
              </p:nvPicPr>
              <p:blipFill>
                <a:blip r:embed="rId266"/>
                <a:stretch>
                  <a:fillRect/>
                </a:stretch>
              </p:blipFill>
              <p:spPr>
                <a:xfrm>
                  <a:off x="6086324" y="5951062"/>
                  <a:ext cx="22428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09" name="Freihand 108">
                  <a:extLst>
                    <a:ext uri="{FF2B5EF4-FFF2-40B4-BE49-F238E27FC236}">
                      <a16:creationId xmlns:a16="http://schemas.microsoft.com/office/drawing/2014/main" id="{D8D7E9FE-C907-05DD-0BD8-DAD958021197}"/>
                    </a:ext>
                  </a:extLst>
                </p14:cNvPr>
                <p14:cNvContentPartPr/>
                <p14:nvPr/>
              </p14:nvContentPartPr>
              <p14:xfrm>
                <a:off x="6366404" y="6074902"/>
                <a:ext cx="203400" cy="245160"/>
              </p14:xfrm>
            </p:contentPart>
          </mc:Choice>
          <mc:Fallback>
            <p:pic>
              <p:nvPicPr>
                <p:cNvPr id="109" name="Freihand 108">
                  <a:extLst>
                    <a:ext uri="{FF2B5EF4-FFF2-40B4-BE49-F238E27FC236}">
                      <a16:creationId xmlns:a16="http://schemas.microsoft.com/office/drawing/2014/main" id="{D8D7E9FE-C907-05DD-0BD8-DAD958021197}"/>
                    </a:ext>
                  </a:extLst>
                </p:cNvPr>
                <p:cNvPicPr/>
                <p:nvPr/>
              </p:nvPicPr>
              <p:blipFill>
                <a:blip r:embed="rId268"/>
                <a:stretch>
                  <a:fillRect/>
                </a:stretch>
              </p:blipFill>
              <p:spPr>
                <a:xfrm>
                  <a:off x="6357764" y="6066262"/>
                  <a:ext cx="22104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10" name="Freihand 109">
                  <a:extLst>
                    <a:ext uri="{FF2B5EF4-FFF2-40B4-BE49-F238E27FC236}">
                      <a16:creationId xmlns:a16="http://schemas.microsoft.com/office/drawing/2014/main" id="{E0B6D34C-6D8E-EFCC-9FAE-418EDE6D9D0E}"/>
                    </a:ext>
                  </a:extLst>
                </p14:cNvPr>
                <p14:cNvContentPartPr/>
                <p14:nvPr/>
              </p14:nvContentPartPr>
              <p14:xfrm>
                <a:off x="6606524" y="5921542"/>
                <a:ext cx="241920" cy="227520"/>
              </p14:xfrm>
            </p:contentPart>
          </mc:Choice>
          <mc:Fallback>
            <p:pic>
              <p:nvPicPr>
                <p:cNvPr id="110" name="Freihand 109">
                  <a:extLst>
                    <a:ext uri="{FF2B5EF4-FFF2-40B4-BE49-F238E27FC236}">
                      <a16:creationId xmlns:a16="http://schemas.microsoft.com/office/drawing/2014/main" id="{E0B6D34C-6D8E-EFCC-9FAE-418EDE6D9D0E}"/>
                    </a:ext>
                  </a:extLst>
                </p:cNvPr>
                <p:cNvPicPr/>
                <p:nvPr/>
              </p:nvPicPr>
              <p:blipFill>
                <a:blip r:embed="rId270"/>
                <a:stretch>
                  <a:fillRect/>
                </a:stretch>
              </p:blipFill>
              <p:spPr>
                <a:xfrm>
                  <a:off x="6597524" y="5912542"/>
                  <a:ext cx="25956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12" name="Freihand 111">
                  <a:extLst>
                    <a:ext uri="{FF2B5EF4-FFF2-40B4-BE49-F238E27FC236}">
                      <a16:creationId xmlns:a16="http://schemas.microsoft.com/office/drawing/2014/main" id="{744ABB94-4428-BD8B-5B5C-95B49EC0B94E}"/>
                    </a:ext>
                  </a:extLst>
                </p14:cNvPr>
                <p14:cNvContentPartPr/>
                <p14:nvPr/>
              </p14:nvContentPartPr>
              <p14:xfrm>
                <a:off x="7085684" y="6000382"/>
                <a:ext cx="200160" cy="273960"/>
              </p14:xfrm>
            </p:contentPart>
          </mc:Choice>
          <mc:Fallback>
            <p:pic>
              <p:nvPicPr>
                <p:cNvPr id="112" name="Freihand 111">
                  <a:extLst>
                    <a:ext uri="{FF2B5EF4-FFF2-40B4-BE49-F238E27FC236}">
                      <a16:creationId xmlns:a16="http://schemas.microsoft.com/office/drawing/2014/main" id="{744ABB94-4428-BD8B-5B5C-95B49EC0B94E}"/>
                    </a:ext>
                  </a:extLst>
                </p:cNvPr>
                <p:cNvPicPr/>
                <p:nvPr/>
              </p:nvPicPr>
              <p:blipFill>
                <a:blip r:embed="rId272"/>
                <a:stretch>
                  <a:fillRect/>
                </a:stretch>
              </p:blipFill>
              <p:spPr>
                <a:xfrm>
                  <a:off x="7077044" y="5991382"/>
                  <a:ext cx="21780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16" name="Freihand 115">
                  <a:extLst>
                    <a:ext uri="{FF2B5EF4-FFF2-40B4-BE49-F238E27FC236}">
                      <a16:creationId xmlns:a16="http://schemas.microsoft.com/office/drawing/2014/main" id="{98B6F89A-8854-A4C6-D408-7DF7E9BF6F63}"/>
                    </a:ext>
                  </a:extLst>
                </p14:cNvPr>
                <p14:cNvContentPartPr/>
                <p14:nvPr/>
              </p14:nvContentPartPr>
              <p14:xfrm>
                <a:off x="5681684" y="5030542"/>
                <a:ext cx="226800" cy="83880"/>
              </p14:xfrm>
            </p:contentPart>
          </mc:Choice>
          <mc:Fallback>
            <p:pic>
              <p:nvPicPr>
                <p:cNvPr id="116" name="Freihand 115">
                  <a:extLst>
                    <a:ext uri="{FF2B5EF4-FFF2-40B4-BE49-F238E27FC236}">
                      <a16:creationId xmlns:a16="http://schemas.microsoft.com/office/drawing/2014/main" id="{98B6F89A-8854-A4C6-D408-7DF7E9BF6F63}"/>
                    </a:ext>
                  </a:extLst>
                </p:cNvPr>
                <p:cNvPicPr/>
                <p:nvPr/>
              </p:nvPicPr>
              <p:blipFill>
                <a:blip r:embed="rId274"/>
                <a:stretch>
                  <a:fillRect/>
                </a:stretch>
              </p:blipFill>
              <p:spPr>
                <a:xfrm>
                  <a:off x="5673044" y="5021902"/>
                  <a:ext cx="2444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17" name="Freihand 116">
                  <a:extLst>
                    <a:ext uri="{FF2B5EF4-FFF2-40B4-BE49-F238E27FC236}">
                      <a16:creationId xmlns:a16="http://schemas.microsoft.com/office/drawing/2014/main" id="{082D3F44-C3EF-4586-0F41-D54D68A9F7BA}"/>
                    </a:ext>
                  </a:extLst>
                </p14:cNvPr>
                <p14:cNvContentPartPr/>
                <p14:nvPr/>
              </p14:nvContentPartPr>
              <p14:xfrm>
                <a:off x="2403884" y="5041702"/>
                <a:ext cx="3688560" cy="923400"/>
              </p14:xfrm>
            </p:contentPart>
          </mc:Choice>
          <mc:Fallback>
            <p:pic>
              <p:nvPicPr>
                <p:cNvPr id="117" name="Freihand 116">
                  <a:extLst>
                    <a:ext uri="{FF2B5EF4-FFF2-40B4-BE49-F238E27FC236}">
                      <a16:creationId xmlns:a16="http://schemas.microsoft.com/office/drawing/2014/main" id="{082D3F44-C3EF-4586-0F41-D54D68A9F7BA}"/>
                    </a:ext>
                  </a:extLst>
                </p:cNvPr>
                <p:cNvPicPr/>
                <p:nvPr/>
              </p:nvPicPr>
              <p:blipFill>
                <a:blip r:embed="rId276"/>
                <a:stretch>
                  <a:fillRect/>
                </a:stretch>
              </p:blipFill>
              <p:spPr>
                <a:xfrm>
                  <a:off x="2394884" y="5033062"/>
                  <a:ext cx="3706200" cy="9410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19" name="Freihand 118">
                  <a:extLst>
                    <a:ext uri="{FF2B5EF4-FFF2-40B4-BE49-F238E27FC236}">
                      <a16:creationId xmlns:a16="http://schemas.microsoft.com/office/drawing/2014/main" id="{F86D3124-6A39-DB07-96C0-5E9CC4AF88F4}"/>
                    </a:ext>
                  </a:extLst>
                </p14:cNvPr>
                <p14:cNvContentPartPr/>
                <p14:nvPr/>
              </p14:nvContentPartPr>
              <p14:xfrm>
                <a:off x="4908044" y="984142"/>
                <a:ext cx="3571920" cy="4092480"/>
              </p14:xfrm>
            </p:contentPart>
          </mc:Choice>
          <mc:Fallback>
            <p:pic>
              <p:nvPicPr>
                <p:cNvPr id="119" name="Freihand 118">
                  <a:extLst>
                    <a:ext uri="{FF2B5EF4-FFF2-40B4-BE49-F238E27FC236}">
                      <a16:creationId xmlns:a16="http://schemas.microsoft.com/office/drawing/2014/main" id="{F86D3124-6A39-DB07-96C0-5E9CC4AF88F4}"/>
                    </a:ext>
                  </a:extLst>
                </p:cNvPr>
                <p:cNvPicPr/>
                <p:nvPr/>
              </p:nvPicPr>
              <p:blipFill>
                <a:blip r:embed="rId278"/>
                <a:stretch>
                  <a:fillRect/>
                </a:stretch>
              </p:blipFill>
              <p:spPr>
                <a:xfrm>
                  <a:off x="4899044" y="975142"/>
                  <a:ext cx="3589560" cy="41101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69" name="Freihand 168">
                  <a:extLst>
                    <a:ext uri="{FF2B5EF4-FFF2-40B4-BE49-F238E27FC236}">
                      <a16:creationId xmlns:a16="http://schemas.microsoft.com/office/drawing/2014/main" id="{15A95A56-05F4-8402-71B3-8E6DF0733B8D}"/>
                    </a:ext>
                  </a:extLst>
                </p14:cNvPr>
                <p14:cNvContentPartPr/>
                <p14:nvPr/>
              </p14:nvContentPartPr>
              <p14:xfrm>
                <a:off x="1019324" y="206542"/>
                <a:ext cx="50400" cy="225720"/>
              </p14:xfrm>
            </p:contentPart>
          </mc:Choice>
          <mc:Fallback>
            <p:pic>
              <p:nvPicPr>
                <p:cNvPr id="169" name="Freihand 168">
                  <a:extLst>
                    <a:ext uri="{FF2B5EF4-FFF2-40B4-BE49-F238E27FC236}">
                      <a16:creationId xmlns:a16="http://schemas.microsoft.com/office/drawing/2014/main" id="{15A95A56-05F4-8402-71B3-8E6DF0733B8D}"/>
                    </a:ext>
                  </a:extLst>
                </p:cNvPr>
                <p:cNvPicPr/>
                <p:nvPr/>
              </p:nvPicPr>
              <p:blipFill>
                <a:blip r:embed="rId280"/>
                <a:stretch>
                  <a:fillRect/>
                </a:stretch>
              </p:blipFill>
              <p:spPr>
                <a:xfrm>
                  <a:off x="1010684" y="197542"/>
                  <a:ext cx="6804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70" name="Freihand 169">
                  <a:extLst>
                    <a:ext uri="{FF2B5EF4-FFF2-40B4-BE49-F238E27FC236}">
                      <a16:creationId xmlns:a16="http://schemas.microsoft.com/office/drawing/2014/main" id="{39B5586A-908B-A2F5-18BD-6A20ABAEB1F9}"/>
                    </a:ext>
                  </a:extLst>
                </p14:cNvPr>
                <p14:cNvContentPartPr/>
                <p14:nvPr/>
              </p14:nvContentPartPr>
              <p14:xfrm>
                <a:off x="863084" y="306982"/>
                <a:ext cx="160920" cy="212400"/>
              </p14:xfrm>
            </p:contentPart>
          </mc:Choice>
          <mc:Fallback>
            <p:pic>
              <p:nvPicPr>
                <p:cNvPr id="170" name="Freihand 169">
                  <a:extLst>
                    <a:ext uri="{FF2B5EF4-FFF2-40B4-BE49-F238E27FC236}">
                      <a16:creationId xmlns:a16="http://schemas.microsoft.com/office/drawing/2014/main" id="{39B5586A-908B-A2F5-18BD-6A20ABAEB1F9}"/>
                    </a:ext>
                  </a:extLst>
                </p:cNvPr>
                <p:cNvPicPr/>
                <p:nvPr/>
              </p:nvPicPr>
              <p:blipFill>
                <a:blip r:embed="rId282"/>
                <a:stretch>
                  <a:fillRect/>
                </a:stretch>
              </p:blipFill>
              <p:spPr>
                <a:xfrm>
                  <a:off x="854084" y="298342"/>
                  <a:ext cx="17856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71" name="Freihand 170">
                  <a:extLst>
                    <a:ext uri="{FF2B5EF4-FFF2-40B4-BE49-F238E27FC236}">
                      <a16:creationId xmlns:a16="http://schemas.microsoft.com/office/drawing/2014/main" id="{0DEBE600-CA30-3549-FC31-B6C854DF7F67}"/>
                    </a:ext>
                  </a:extLst>
                </p14:cNvPr>
                <p14:cNvContentPartPr/>
                <p14:nvPr/>
              </p14:nvContentPartPr>
              <p14:xfrm>
                <a:off x="959204" y="278182"/>
                <a:ext cx="84240" cy="432000"/>
              </p14:xfrm>
            </p:contentPart>
          </mc:Choice>
          <mc:Fallback>
            <p:pic>
              <p:nvPicPr>
                <p:cNvPr id="171" name="Freihand 170">
                  <a:extLst>
                    <a:ext uri="{FF2B5EF4-FFF2-40B4-BE49-F238E27FC236}">
                      <a16:creationId xmlns:a16="http://schemas.microsoft.com/office/drawing/2014/main" id="{0DEBE600-CA30-3549-FC31-B6C854DF7F67}"/>
                    </a:ext>
                  </a:extLst>
                </p:cNvPr>
                <p:cNvPicPr/>
                <p:nvPr/>
              </p:nvPicPr>
              <p:blipFill>
                <a:blip r:embed="rId284"/>
                <a:stretch>
                  <a:fillRect/>
                </a:stretch>
              </p:blipFill>
              <p:spPr>
                <a:xfrm>
                  <a:off x="950564" y="269182"/>
                  <a:ext cx="101880" cy="4496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72" name="Freihand 171">
                  <a:extLst>
                    <a:ext uri="{FF2B5EF4-FFF2-40B4-BE49-F238E27FC236}">
                      <a16:creationId xmlns:a16="http://schemas.microsoft.com/office/drawing/2014/main" id="{3E121D5D-6D58-0BD0-7533-C8AB6DBCDBEB}"/>
                    </a:ext>
                  </a:extLst>
                </p14:cNvPr>
                <p14:cNvContentPartPr/>
                <p14:nvPr/>
              </p14:nvContentPartPr>
              <p14:xfrm>
                <a:off x="1246484" y="410302"/>
                <a:ext cx="268560" cy="56160"/>
              </p14:xfrm>
            </p:contentPart>
          </mc:Choice>
          <mc:Fallback>
            <p:pic>
              <p:nvPicPr>
                <p:cNvPr id="172" name="Freihand 171">
                  <a:extLst>
                    <a:ext uri="{FF2B5EF4-FFF2-40B4-BE49-F238E27FC236}">
                      <a16:creationId xmlns:a16="http://schemas.microsoft.com/office/drawing/2014/main" id="{3E121D5D-6D58-0BD0-7533-C8AB6DBCDBEB}"/>
                    </a:ext>
                  </a:extLst>
                </p:cNvPr>
                <p:cNvPicPr/>
                <p:nvPr/>
              </p:nvPicPr>
              <p:blipFill>
                <a:blip r:embed="rId286"/>
                <a:stretch>
                  <a:fillRect/>
                </a:stretch>
              </p:blipFill>
              <p:spPr>
                <a:xfrm>
                  <a:off x="1237484" y="401302"/>
                  <a:ext cx="2862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73" name="Freihand 172">
                  <a:extLst>
                    <a:ext uri="{FF2B5EF4-FFF2-40B4-BE49-F238E27FC236}">
                      <a16:creationId xmlns:a16="http://schemas.microsoft.com/office/drawing/2014/main" id="{999FCC93-882B-01FE-AE52-936333FD3BFB}"/>
                    </a:ext>
                  </a:extLst>
                </p14:cNvPr>
                <p14:cNvContentPartPr/>
                <p14:nvPr/>
              </p14:nvContentPartPr>
              <p14:xfrm>
                <a:off x="1271684" y="526222"/>
                <a:ext cx="233640" cy="34920"/>
              </p14:xfrm>
            </p:contentPart>
          </mc:Choice>
          <mc:Fallback>
            <p:pic>
              <p:nvPicPr>
                <p:cNvPr id="173" name="Freihand 172">
                  <a:extLst>
                    <a:ext uri="{FF2B5EF4-FFF2-40B4-BE49-F238E27FC236}">
                      <a16:creationId xmlns:a16="http://schemas.microsoft.com/office/drawing/2014/main" id="{999FCC93-882B-01FE-AE52-936333FD3BFB}"/>
                    </a:ext>
                  </a:extLst>
                </p:cNvPr>
                <p:cNvPicPr/>
                <p:nvPr/>
              </p:nvPicPr>
              <p:blipFill>
                <a:blip r:embed="rId288"/>
                <a:stretch>
                  <a:fillRect/>
                </a:stretch>
              </p:blipFill>
              <p:spPr>
                <a:xfrm>
                  <a:off x="1263044" y="517582"/>
                  <a:ext cx="2512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5" name="Freihand 174">
                  <a:extLst>
                    <a:ext uri="{FF2B5EF4-FFF2-40B4-BE49-F238E27FC236}">
                      <a16:creationId xmlns:a16="http://schemas.microsoft.com/office/drawing/2014/main" id="{F4D5CCE4-B6F1-F61E-ACD5-AF7A33B0E645}"/>
                    </a:ext>
                  </a:extLst>
                </p14:cNvPr>
                <p14:cNvContentPartPr/>
                <p14:nvPr/>
              </p14:nvContentPartPr>
              <p14:xfrm>
                <a:off x="1745804" y="276022"/>
                <a:ext cx="211680" cy="311760"/>
              </p14:xfrm>
            </p:contentPart>
          </mc:Choice>
          <mc:Fallback>
            <p:pic>
              <p:nvPicPr>
                <p:cNvPr id="175" name="Freihand 174">
                  <a:extLst>
                    <a:ext uri="{FF2B5EF4-FFF2-40B4-BE49-F238E27FC236}">
                      <a16:creationId xmlns:a16="http://schemas.microsoft.com/office/drawing/2014/main" id="{F4D5CCE4-B6F1-F61E-ACD5-AF7A33B0E645}"/>
                    </a:ext>
                  </a:extLst>
                </p:cNvPr>
                <p:cNvPicPr/>
                <p:nvPr/>
              </p:nvPicPr>
              <p:blipFill>
                <a:blip r:embed="rId290"/>
                <a:stretch>
                  <a:fillRect/>
                </a:stretch>
              </p:blipFill>
              <p:spPr>
                <a:xfrm>
                  <a:off x="1736804" y="267022"/>
                  <a:ext cx="229320" cy="3294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76" name="Freihand 175">
                  <a:extLst>
                    <a:ext uri="{FF2B5EF4-FFF2-40B4-BE49-F238E27FC236}">
                      <a16:creationId xmlns:a16="http://schemas.microsoft.com/office/drawing/2014/main" id="{5FD13694-744D-4B38-3BDF-C439CF9F3946}"/>
                    </a:ext>
                  </a:extLst>
                </p14:cNvPr>
                <p14:cNvContentPartPr/>
                <p14:nvPr/>
              </p14:nvContentPartPr>
              <p14:xfrm>
                <a:off x="1971884" y="60382"/>
                <a:ext cx="168840" cy="189720"/>
              </p14:xfrm>
            </p:contentPart>
          </mc:Choice>
          <mc:Fallback>
            <p:pic>
              <p:nvPicPr>
                <p:cNvPr id="176" name="Freihand 175">
                  <a:extLst>
                    <a:ext uri="{FF2B5EF4-FFF2-40B4-BE49-F238E27FC236}">
                      <a16:creationId xmlns:a16="http://schemas.microsoft.com/office/drawing/2014/main" id="{5FD13694-744D-4B38-3BDF-C439CF9F3946}"/>
                    </a:ext>
                  </a:extLst>
                </p:cNvPr>
                <p:cNvPicPr/>
                <p:nvPr/>
              </p:nvPicPr>
              <p:blipFill>
                <a:blip r:embed="rId292"/>
                <a:stretch>
                  <a:fillRect/>
                </a:stretch>
              </p:blipFill>
              <p:spPr>
                <a:xfrm>
                  <a:off x="1963244" y="51382"/>
                  <a:ext cx="1864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7" name="Freihand 176">
                  <a:extLst>
                    <a:ext uri="{FF2B5EF4-FFF2-40B4-BE49-F238E27FC236}">
                      <a16:creationId xmlns:a16="http://schemas.microsoft.com/office/drawing/2014/main" id="{B769ACB2-76F8-C3A1-EB3B-9C5D1318017B}"/>
                    </a:ext>
                  </a:extLst>
                </p14:cNvPr>
                <p14:cNvContentPartPr/>
                <p14:nvPr/>
              </p14:nvContentPartPr>
              <p14:xfrm>
                <a:off x="1999604" y="242902"/>
                <a:ext cx="142920" cy="37440"/>
              </p14:xfrm>
            </p:contentPart>
          </mc:Choice>
          <mc:Fallback>
            <p:pic>
              <p:nvPicPr>
                <p:cNvPr id="177" name="Freihand 176">
                  <a:extLst>
                    <a:ext uri="{FF2B5EF4-FFF2-40B4-BE49-F238E27FC236}">
                      <a16:creationId xmlns:a16="http://schemas.microsoft.com/office/drawing/2014/main" id="{B769ACB2-76F8-C3A1-EB3B-9C5D1318017B}"/>
                    </a:ext>
                  </a:extLst>
                </p:cNvPr>
                <p:cNvPicPr/>
                <p:nvPr/>
              </p:nvPicPr>
              <p:blipFill>
                <a:blip r:embed="rId294"/>
                <a:stretch>
                  <a:fillRect/>
                </a:stretch>
              </p:blipFill>
              <p:spPr>
                <a:xfrm>
                  <a:off x="1990964" y="234262"/>
                  <a:ext cx="1605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78" name="Freihand 177">
                  <a:extLst>
                    <a:ext uri="{FF2B5EF4-FFF2-40B4-BE49-F238E27FC236}">
                      <a16:creationId xmlns:a16="http://schemas.microsoft.com/office/drawing/2014/main" id="{15CE39D0-3D15-05C9-C642-6B9F0A983F0A}"/>
                    </a:ext>
                  </a:extLst>
                </p14:cNvPr>
                <p14:cNvContentPartPr/>
                <p14:nvPr/>
              </p14:nvContentPartPr>
              <p14:xfrm>
                <a:off x="2016884" y="293302"/>
                <a:ext cx="166680" cy="99720"/>
              </p14:xfrm>
            </p:contentPart>
          </mc:Choice>
          <mc:Fallback>
            <p:pic>
              <p:nvPicPr>
                <p:cNvPr id="178" name="Freihand 177">
                  <a:extLst>
                    <a:ext uri="{FF2B5EF4-FFF2-40B4-BE49-F238E27FC236}">
                      <a16:creationId xmlns:a16="http://schemas.microsoft.com/office/drawing/2014/main" id="{15CE39D0-3D15-05C9-C642-6B9F0A983F0A}"/>
                    </a:ext>
                  </a:extLst>
                </p:cNvPr>
                <p:cNvPicPr/>
                <p:nvPr/>
              </p:nvPicPr>
              <p:blipFill>
                <a:blip r:embed="rId296"/>
                <a:stretch>
                  <a:fillRect/>
                </a:stretch>
              </p:blipFill>
              <p:spPr>
                <a:xfrm>
                  <a:off x="2007884" y="284302"/>
                  <a:ext cx="1843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79" name="Freihand 178">
                  <a:extLst>
                    <a:ext uri="{FF2B5EF4-FFF2-40B4-BE49-F238E27FC236}">
                      <a16:creationId xmlns:a16="http://schemas.microsoft.com/office/drawing/2014/main" id="{8D599C59-621D-A6FE-D1CA-FAF1C55C4793}"/>
                    </a:ext>
                  </a:extLst>
                </p14:cNvPr>
                <p14:cNvContentPartPr/>
                <p14:nvPr/>
              </p14:nvContentPartPr>
              <p14:xfrm>
                <a:off x="2334044" y="406702"/>
                <a:ext cx="29880" cy="25560"/>
              </p14:xfrm>
            </p:contentPart>
          </mc:Choice>
          <mc:Fallback>
            <p:pic>
              <p:nvPicPr>
                <p:cNvPr id="179" name="Freihand 178">
                  <a:extLst>
                    <a:ext uri="{FF2B5EF4-FFF2-40B4-BE49-F238E27FC236}">
                      <a16:creationId xmlns:a16="http://schemas.microsoft.com/office/drawing/2014/main" id="{8D599C59-621D-A6FE-D1CA-FAF1C55C4793}"/>
                    </a:ext>
                  </a:extLst>
                </p:cNvPr>
                <p:cNvPicPr/>
                <p:nvPr/>
              </p:nvPicPr>
              <p:blipFill>
                <a:blip r:embed="rId298"/>
                <a:stretch>
                  <a:fillRect/>
                </a:stretch>
              </p:blipFill>
              <p:spPr>
                <a:xfrm>
                  <a:off x="2325404" y="397702"/>
                  <a:ext cx="475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80" name="Freihand 179">
                  <a:extLst>
                    <a:ext uri="{FF2B5EF4-FFF2-40B4-BE49-F238E27FC236}">
                      <a16:creationId xmlns:a16="http://schemas.microsoft.com/office/drawing/2014/main" id="{866C9978-65AE-4664-6704-680856C81F83}"/>
                    </a:ext>
                  </a:extLst>
                </p14:cNvPr>
                <p14:cNvContentPartPr/>
                <p14:nvPr/>
              </p14:nvContentPartPr>
              <p14:xfrm>
                <a:off x="2475164" y="262702"/>
                <a:ext cx="298800" cy="241200"/>
              </p14:xfrm>
            </p:contentPart>
          </mc:Choice>
          <mc:Fallback>
            <p:pic>
              <p:nvPicPr>
                <p:cNvPr id="180" name="Freihand 179">
                  <a:extLst>
                    <a:ext uri="{FF2B5EF4-FFF2-40B4-BE49-F238E27FC236}">
                      <a16:creationId xmlns:a16="http://schemas.microsoft.com/office/drawing/2014/main" id="{866C9978-65AE-4664-6704-680856C81F83}"/>
                    </a:ext>
                  </a:extLst>
                </p:cNvPr>
                <p:cNvPicPr/>
                <p:nvPr/>
              </p:nvPicPr>
              <p:blipFill>
                <a:blip r:embed="rId300"/>
                <a:stretch>
                  <a:fillRect/>
                </a:stretch>
              </p:blipFill>
              <p:spPr>
                <a:xfrm>
                  <a:off x="2466524" y="253702"/>
                  <a:ext cx="31644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81" name="Freihand 180">
                  <a:extLst>
                    <a:ext uri="{FF2B5EF4-FFF2-40B4-BE49-F238E27FC236}">
                      <a16:creationId xmlns:a16="http://schemas.microsoft.com/office/drawing/2014/main" id="{9412DBCF-FEDD-C88F-B02F-4DE6F20C29B3}"/>
                    </a:ext>
                  </a:extLst>
                </p14:cNvPr>
                <p14:cNvContentPartPr/>
                <p14:nvPr/>
              </p14:nvContentPartPr>
              <p14:xfrm>
                <a:off x="2859284" y="32662"/>
                <a:ext cx="208440" cy="190440"/>
              </p14:xfrm>
            </p:contentPart>
          </mc:Choice>
          <mc:Fallback>
            <p:pic>
              <p:nvPicPr>
                <p:cNvPr id="181" name="Freihand 180">
                  <a:extLst>
                    <a:ext uri="{FF2B5EF4-FFF2-40B4-BE49-F238E27FC236}">
                      <a16:creationId xmlns:a16="http://schemas.microsoft.com/office/drawing/2014/main" id="{9412DBCF-FEDD-C88F-B02F-4DE6F20C29B3}"/>
                    </a:ext>
                  </a:extLst>
                </p:cNvPr>
                <p:cNvPicPr/>
                <p:nvPr/>
              </p:nvPicPr>
              <p:blipFill>
                <a:blip r:embed="rId302"/>
                <a:stretch>
                  <a:fillRect/>
                </a:stretch>
              </p:blipFill>
              <p:spPr>
                <a:xfrm>
                  <a:off x="2850644" y="23662"/>
                  <a:ext cx="22608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82" name="Freihand 181">
                  <a:extLst>
                    <a:ext uri="{FF2B5EF4-FFF2-40B4-BE49-F238E27FC236}">
                      <a16:creationId xmlns:a16="http://schemas.microsoft.com/office/drawing/2014/main" id="{13760C03-F94F-87C8-468A-321C8AAC13D7}"/>
                    </a:ext>
                  </a:extLst>
                </p14:cNvPr>
                <p14:cNvContentPartPr/>
                <p14:nvPr/>
              </p14:nvContentPartPr>
              <p14:xfrm>
                <a:off x="2912924" y="188542"/>
                <a:ext cx="206280" cy="45720"/>
              </p14:xfrm>
            </p:contentPart>
          </mc:Choice>
          <mc:Fallback>
            <p:pic>
              <p:nvPicPr>
                <p:cNvPr id="182" name="Freihand 181">
                  <a:extLst>
                    <a:ext uri="{FF2B5EF4-FFF2-40B4-BE49-F238E27FC236}">
                      <a16:creationId xmlns:a16="http://schemas.microsoft.com/office/drawing/2014/main" id="{13760C03-F94F-87C8-468A-321C8AAC13D7}"/>
                    </a:ext>
                  </a:extLst>
                </p:cNvPr>
                <p:cNvPicPr/>
                <p:nvPr/>
              </p:nvPicPr>
              <p:blipFill>
                <a:blip r:embed="rId304"/>
                <a:stretch>
                  <a:fillRect/>
                </a:stretch>
              </p:blipFill>
              <p:spPr>
                <a:xfrm>
                  <a:off x="2904284" y="179542"/>
                  <a:ext cx="2239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83" name="Freihand 182">
                  <a:extLst>
                    <a:ext uri="{FF2B5EF4-FFF2-40B4-BE49-F238E27FC236}">
                      <a16:creationId xmlns:a16="http://schemas.microsoft.com/office/drawing/2014/main" id="{226C3237-226E-CC2F-FF48-A2337B6AA47C}"/>
                    </a:ext>
                  </a:extLst>
                </p14:cNvPr>
                <p14:cNvContentPartPr/>
                <p14:nvPr/>
              </p14:nvContentPartPr>
              <p14:xfrm>
                <a:off x="2988524" y="245782"/>
                <a:ext cx="150480" cy="105120"/>
              </p14:xfrm>
            </p:contentPart>
          </mc:Choice>
          <mc:Fallback>
            <p:pic>
              <p:nvPicPr>
                <p:cNvPr id="183" name="Freihand 182">
                  <a:extLst>
                    <a:ext uri="{FF2B5EF4-FFF2-40B4-BE49-F238E27FC236}">
                      <a16:creationId xmlns:a16="http://schemas.microsoft.com/office/drawing/2014/main" id="{226C3237-226E-CC2F-FF48-A2337B6AA47C}"/>
                    </a:ext>
                  </a:extLst>
                </p:cNvPr>
                <p:cNvPicPr/>
                <p:nvPr/>
              </p:nvPicPr>
              <p:blipFill>
                <a:blip r:embed="rId306"/>
                <a:stretch>
                  <a:fillRect/>
                </a:stretch>
              </p:blipFill>
              <p:spPr>
                <a:xfrm>
                  <a:off x="2979524" y="236782"/>
                  <a:ext cx="1681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87" name="Freihand 186">
                  <a:extLst>
                    <a:ext uri="{FF2B5EF4-FFF2-40B4-BE49-F238E27FC236}">
                      <a16:creationId xmlns:a16="http://schemas.microsoft.com/office/drawing/2014/main" id="{1B44E4E7-5D07-DBEA-FBED-FD1EC31D1C29}"/>
                    </a:ext>
                  </a:extLst>
                </p14:cNvPr>
                <p14:cNvContentPartPr/>
                <p14:nvPr/>
              </p14:nvContentPartPr>
              <p14:xfrm>
                <a:off x="3505844" y="585524"/>
                <a:ext cx="5877360" cy="704520"/>
              </p14:xfrm>
            </p:contentPart>
          </mc:Choice>
          <mc:Fallback>
            <p:pic>
              <p:nvPicPr>
                <p:cNvPr id="187" name="Freihand 186">
                  <a:extLst>
                    <a:ext uri="{FF2B5EF4-FFF2-40B4-BE49-F238E27FC236}">
                      <a16:creationId xmlns:a16="http://schemas.microsoft.com/office/drawing/2014/main" id="{1B44E4E7-5D07-DBEA-FBED-FD1EC31D1C29}"/>
                    </a:ext>
                  </a:extLst>
                </p:cNvPr>
                <p:cNvPicPr/>
                <p:nvPr/>
              </p:nvPicPr>
              <p:blipFill>
                <a:blip r:embed="rId308"/>
                <a:stretch>
                  <a:fillRect/>
                </a:stretch>
              </p:blipFill>
              <p:spPr>
                <a:xfrm>
                  <a:off x="3497204" y="576524"/>
                  <a:ext cx="5895000" cy="7221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88" name="Freihand 187">
                  <a:extLst>
                    <a:ext uri="{FF2B5EF4-FFF2-40B4-BE49-F238E27FC236}">
                      <a16:creationId xmlns:a16="http://schemas.microsoft.com/office/drawing/2014/main" id="{C5039623-68B4-E2CE-C9CE-80A5C54F7429}"/>
                    </a:ext>
                  </a:extLst>
                </p14:cNvPr>
                <p14:cNvContentPartPr/>
                <p14:nvPr/>
              </p14:nvContentPartPr>
              <p14:xfrm>
                <a:off x="9156044" y="1052804"/>
                <a:ext cx="469800" cy="455040"/>
              </p14:xfrm>
            </p:contentPart>
          </mc:Choice>
          <mc:Fallback>
            <p:pic>
              <p:nvPicPr>
                <p:cNvPr id="188" name="Freihand 187">
                  <a:extLst>
                    <a:ext uri="{FF2B5EF4-FFF2-40B4-BE49-F238E27FC236}">
                      <a16:creationId xmlns:a16="http://schemas.microsoft.com/office/drawing/2014/main" id="{C5039623-68B4-E2CE-C9CE-80A5C54F7429}"/>
                    </a:ext>
                  </a:extLst>
                </p:cNvPr>
                <p:cNvPicPr/>
                <p:nvPr/>
              </p:nvPicPr>
              <p:blipFill>
                <a:blip r:embed="rId310"/>
                <a:stretch>
                  <a:fillRect/>
                </a:stretch>
              </p:blipFill>
              <p:spPr>
                <a:xfrm>
                  <a:off x="9147044" y="1044164"/>
                  <a:ext cx="487440" cy="4726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90" name="Freihand 189">
                  <a:extLst>
                    <a:ext uri="{FF2B5EF4-FFF2-40B4-BE49-F238E27FC236}">
                      <a16:creationId xmlns:a16="http://schemas.microsoft.com/office/drawing/2014/main" id="{AD7230E3-1AEF-BF5F-D7DC-77F69C03796E}"/>
                    </a:ext>
                  </a:extLst>
                </p14:cNvPr>
                <p14:cNvContentPartPr/>
                <p14:nvPr/>
              </p14:nvContentPartPr>
              <p14:xfrm>
                <a:off x="5255804" y="3838124"/>
                <a:ext cx="3376080" cy="1586160"/>
              </p14:xfrm>
            </p:contentPart>
          </mc:Choice>
          <mc:Fallback>
            <p:pic>
              <p:nvPicPr>
                <p:cNvPr id="190" name="Freihand 189">
                  <a:extLst>
                    <a:ext uri="{FF2B5EF4-FFF2-40B4-BE49-F238E27FC236}">
                      <a16:creationId xmlns:a16="http://schemas.microsoft.com/office/drawing/2014/main" id="{AD7230E3-1AEF-BF5F-D7DC-77F69C03796E}"/>
                    </a:ext>
                  </a:extLst>
                </p:cNvPr>
                <p:cNvPicPr/>
                <p:nvPr/>
              </p:nvPicPr>
              <p:blipFill>
                <a:blip r:embed="rId312"/>
                <a:stretch>
                  <a:fillRect/>
                </a:stretch>
              </p:blipFill>
              <p:spPr>
                <a:xfrm>
                  <a:off x="5247164" y="3829124"/>
                  <a:ext cx="3393720" cy="1603800"/>
                </a:xfrm>
                <a:prstGeom prst="rect">
                  <a:avLst/>
                </a:prstGeom>
              </p:spPr>
            </p:pic>
          </mc:Fallback>
        </mc:AlternateContent>
      </p:grpSp>
    </p:spTree>
    <p:extLst>
      <p:ext uri="{BB962C8B-B14F-4D97-AF65-F5344CB8AC3E}">
        <p14:creationId xmlns:p14="http://schemas.microsoft.com/office/powerpoint/2010/main" val="163989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nvSpPr>
        <p:spPr>
          <a:xfrm>
            <a:off x="1429889" y="984324"/>
            <a:ext cx="4616069" cy="336981"/>
          </a:xfrm>
          <a:prstGeom prst="rect">
            <a:avLst/>
          </a:prstGeom>
        </p:spPr>
        <p:txBody>
          <a:bodyPr vert="horz" lIns="82944" tIns="41472" rIns="82944" bIns="41472"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33" i="1" dirty="0" err="1">
                <a:latin typeface="Times New Roman" panose="02020603050405020304" pitchFamily="18" charset="0"/>
                <a:cs typeface="Times New Roman" panose="02020603050405020304" pitchFamily="18" charset="0"/>
              </a:rPr>
              <a:t>Arbeitseinsatz</a:t>
            </a:r>
            <a:r>
              <a:rPr lang="en-US" sz="1633" i="1" dirty="0">
                <a:latin typeface="Times New Roman" panose="02020603050405020304" pitchFamily="18" charset="0"/>
                <a:cs typeface="Times New Roman" panose="02020603050405020304" pitchFamily="18" charset="0"/>
              </a:rPr>
              <a:t> (</a:t>
            </a:r>
            <a:r>
              <a:rPr lang="en-US" sz="1633" i="1" dirty="0" err="1">
                <a:latin typeface="Times New Roman" panose="02020603050405020304" pitchFamily="18" charset="0"/>
                <a:cs typeface="Times New Roman" panose="02020603050405020304" pitchFamily="18" charset="0"/>
              </a:rPr>
              <a:t>z.B</a:t>
            </a:r>
            <a:r>
              <a:rPr lang="en-US" sz="1633" i="1" dirty="0">
                <a:latin typeface="Times New Roman" panose="02020603050405020304" pitchFamily="18" charset="0"/>
                <a:cs typeface="Times New Roman" panose="02020603050405020304" pitchFamily="18" charset="0"/>
              </a:rPr>
              <a:t>. in </a:t>
            </a:r>
            <a:r>
              <a:rPr lang="en-US" sz="1633" i="1" dirty="0" err="1">
                <a:latin typeface="Times New Roman" panose="02020603050405020304" pitchFamily="18" charset="0"/>
                <a:cs typeface="Times New Roman" panose="02020603050405020304" pitchFamily="18" charset="0"/>
              </a:rPr>
              <a:t>Stunden</a:t>
            </a:r>
            <a:r>
              <a:rPr lang="en-US" sz="1633" i="1" dirty="0">
                <a:latin typeface="Times New Roman" panose="02020603050405020304" pitchFamily="18" charset="0"/>
                <a:cs typeface="Times New Roman" panose="02020603050405020304" pitchFamily="18" charset="0"/>
              </a:rPr>
              <a:t>) pro Gut (</a:t>
            </a:r>
            <a:r>
              <a:rPr lang="en-US" sz="1633" i="1" dirty="0" err="1">
                <a:latin typeface="Times New Roman" panose="02020603050405020304" pitchFamily="18" charset="0"/>
                <a:cs typeface="Times New Roman" panose="02020603050405020304" pitchFamily="18" charset="0"/>
              </a:rPr>
              <a:t>z.B</a:t>
            </a:r>
            <a:r>
              <a:rPr lang="en-US" sz="1633" i="1" dirty="0">
                <a:latin typeface="Times New Roman" panose="02020603050405020304" pitchFamily="18" charset="0"/>
                <a:cs typeface="Times New Roman" panose="02020603050405020304" pitchFamily="18" charset="0"/>
              </a:rPr>
              <a:t>. in Liter/</a:t>
            </a:r>
            <a:r>
              <a:rPr lang="en-US" sz="1633" i="1" dirty="0" err="1">
                <a:latin typeface="Times New Roman" panose="02020603050405020304" pitchFamily="18" charset="0"/>
                <a:cs typeface="Times New Roman" panose="02020603050405020304" pitchFamily="18" charset="0"/>
              </a:rPr>
              <a:t>Anzahl</a:t>
            </a:r>
            <a:r>
              <a:rPr lang="en-US" sz="1633" i="1" dirty="0">
                <a:latin typeface="Times New Roman" panose="02020603050405020304" pitchFamily="18" charset="0"/>
                <a:cs typeface="Times New Roman" panose="02020603050405020304" pitchFamily="18" charset="0"/>
              </a:rPr>
              <a:t>) </a:t>
            </a:r>
          </a:p>
          <a:p>
            <a:pPr marL="0" indent="0">
              <a:buNone/>
            </a:pPr>
            <a:endParaRPr lang="en-US" sz="1633"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Box 13"/>
              <p:cNvSpPr txBox="1"/>
              <p:nvPr/>
            </p:nvSpPr>
            <p:spPr>
              <a:xfrm>
                <a:off x="6198038" y="961197"/>
                <a:ext cx="3130207" cy="35496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dirty="0"/>
                  <a:t>Arbeitskoeffizient: </a:t>
                </a:r>
                <a14:m>
                  <m:oMath xmlns:m="http://schemas.openxmlformats.org/officeDocument/2006/math">
                    <m:sSub>
                      <m:sSubPr>
                        <m:ctrlPr>
                          <a:rPr lang="de-DE" sz="1633" i="1" smtClean="0">
                            <a:latin typeface="Cambria Math" panose="02040503050406030204" pitchFamily="18" charset="0"/>
                          </a:rPr>
                        </m:ctrlPr>
                      </m:sSubPr>
                      <m:e>
                        <m:r>
                          <a:rPr lang="de-DE" sz="1633" i="1">
                            <a:latin typeface="Cambria Math"/>
                          </a:rPr>
                          <m:t>𝑎</m:t>
                        </m:r>
                      </m:e>
                      <m:sub>
                        <m:r>
                          <a:rPr lang="de-DE" sz="1633" i="1">
                            <a:latin typeface="Cambria Math" panose="02040503050406030204" pitchFamily="18" charset="0"/>
                          </a:rPr>
                          <m:t>𝐿𝑎𝑛𝑑</m:t>
                        </m:r>
                        <m:r>
                          <a:rPr lang="de-DE" sz="1633" b="0" i="1" smtClean="0">
                            <a:latin typeface="Cambria Math" panose="02040503050406030204" pitchFamily="18" charset="0"/>
                          </a:rPr>
                          <m:t>,</m:t>
                        </m:r>
                        <m:r>
                          <a:rPr lang="de-DE" sz="1633" i="1">
                            <a:latin typeface="Cambria Math" panose="02040503050406030204" pitchFamily="18" charset="0"/>
                          </a:rPr>
                          <m:t>𝐺𝑢𝑡</m:t>
                        </m:r>
                      </m:sub>
                    </m:sSub>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12" name="TextBox 13"/>
              <p:cNvSpPr txBox="1">
                <a:spLocks noRot="1" noChangeAspect="1" noMove="1" noResize="1" noEditPoints="1" noAdjustHandles="1" noChangeArrowheads="1" noChangeShapeType="1" noTextEdit="1"/>
              </p:cNvSpPr>
              <p:nvPr/>
            </p:nvSpPr>
            <p:spPr>
              <a:xfrm>
                <a:off x="6198038" y="961197"/>
                <a:ext cx="3130207" cy="354969"/>
              </a:xfrm>
              <a:prstGeom prst="rect">
                <a:avLst/>
              </a:prstGeom>
              <a:blipFill>
                <a:blip r:embed="rId3"/>
                <a:stretch>
                  <a:fillRect l="-1170" t="-6897" b="-18966"/>
                </a:stretch>
              </a:blipFill>
            </p:spPr>
            <p:txBody>
              <a:bodyPr/>
              <a:lstStyle/>
              <a:p>
                <a:r>
                  <a:rPr lang="de-DE">
                    <a:noFill/>
                  </a:rPr>
                  <a:t> </a:t>
                </a:r>
              </a:p>
            </p:txBody>
          </p:sp>
        </mc:Fallback>
      </mc:AlternateContent>
      <p:sp>
        <p:nvSpPr>
          <p:cNvPr id="17" name="Textfeld 16">
            <a:extLst>
              <a:ext uri="{FF2B5EF4-FFF2-40B4-BE49-F238E27FC236}">
                <a16:creationId xmlns:a16="http://schemas.microsoft.com/office/drawing/2014/main" id="{22C12E7E-831E-4DA6-9688-AD561B2C78AE}"/>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r>
              <a:rPr lang="de-DE" sz="3200" b="1" dirty="0">
                <a:latin typeface="Times New Roman" panose="02020603050405020304" pitchFamily="18" charset="0"/>
                <a:cs typeface="Times New Roman" panose="02020603050405020304" pitchFamily="18" charset="0"/>
              </a:rPr>
              <a:t> – Beispiel</a:t>
            </a:r>
          </a:p>
        </p:txBody>
      </p:sp>
      <mc:AlternateContent xmlns:mc="http://schemas.openxmlformats.org/markup-compatibility/2006" xmlns:a14="http://schemas.microsoft.com/office/drawing/2010/main">
        <mc:Choice Requires="a14">
          <p:graphicFrame>
            <p:nvGraphicFramePr>
              <p:cNvPr id="2" name="Tabelle 1">
                <a:extLst>
                  <a:ext uri="{FF2B5EF4-FFF2-40B4-BE49-F238E27FC236}">
                    <a16:creationId xmlns:a16="http://schemas.microsoft.com/office/drawing/2014/main" id="{8F1DA21E-6988-4F59-9922-437B102DF9B0}"/>
                  </a:ext>
                </a:extLst>
              </p:cNvPr>
              <p:cNvGraphicFramePr>
                <a:graphicFrameLocks noGrp="1"/>
              </p:cNvGraphicFramePr>
              <p:nvPr/>
            </p:nvGraphicFramePr>
            <p:xfrm>
              <a:off x="2974258" y="1932634"/>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a:t>Wein [L]</a:t>
                          </a:r>
                        </a:p>
                      </a:txBody>
                      <a:tcPr/>
                    </a:tc>
                    <a:tc>
                      <a:txBody>
                        <a:bodyPr/>
                        <a:lstStyle/>
                        <a:p>
                          <a:pPr algn="ctr"/>
                          <a:r>
                            <a:rPr lang="de-DE" dirty="0"/>
                            <a:t>Kleidung [Anzahl]</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𝑃𝑊</m:t>
                                  </m:r>
                                </m:sub>
                              </m:sSub>
                            </m:oMath>
                          </a14:m>
                          <a:r>
                            <a:rPr lang="en-US" sz="1800" dirty="0"/>
                            <a:t>=5</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𝑃𝐾</m:t>
                                  </m:r>
                                </m:sub>
                              </m:sSub>
                            </m:oMath>
                          </a14:m>
                          <a:r>
                            <a:rPr lang="en-US" sz="1800" dirty="0"/>
                            <a:t>=1</a:t>
                          </a:r>
                          <a:endParaRPr lang="de-DE" dirty="0"/>
                        </a:p>
                      </a:txBody>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𝑈𝑊</m:t>
                                  </m:r>
                                </m:sub>
                              </m:sSub>
                            </m:oMath>
                          </a14:m>
                          <a:r>
                            <a:rPr lang="en-US" sz="1800" dirty="0"/>
                            <a:t>=3</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𝑈𝐾</m:t>
                                  </m:r>
                                </m:sub>
                              </m:sSub>
                            </m:oMath>
                          </a14:m>
                          <a:r>
                            <a:rPr lang="en-US" sz="1800" dirty="0"/>
                            <a:t>=2</a:t>
                          </a:r>
                          <a:endParaRPr lang="de-DE" dirty="0"/>
                        </a:p>
                      </a:txBody>
                      <a:tcPr/>
                    </a:tc>
                    <a:extLst>
                      <a:ext uri="{0D108BD9-81ED-4DB2-BD59-A6C34878D82A}">
                        <a16:rowId xmlns:a16="http://schemas.microsoft.com/office/drawing/2014/main" val="3078704704"/>
                      </a:ext>
                    </a:extLst>
                  </a:tr>
                </a:tbl>
              </a:graphicData>
            </a:graphic>
          </p:graphicFrame>
        </mc:Choice>
        <mc:Fallback xmlns="">
          <p:graphicFrame>
            <p:nvGraphicFramePr>
              <p:cNvPr id="2" name="Tabelle 1">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2787343709"/>
                  </p:ext>
                </p:extLst>
              </p:nvPr>
            </p:nvGraphicFramePr>
            <p:xfrm>
              <a:off x="2974258" y="1932634"/>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smtClean="0"/>
                            <a:t>Wein [L]</a:t>
                          </a:r>
                          <a:endParaRPr lang="de-DE" dirty="0"/>
                        </a:p>
                      </a:txBody>
                      <a:tcPr/>
                    </a:tc>
                    <a:tc>
                      <a:txBody>
                        <a:bodyPr/>
                        <a:lstStyle/>
                        <a:p>
                          <a:pPr algn="ctr"/>
                          <a:r>
                            <a:rPr lang="de-DE" dirty="0" smtClean="0"/>
                            <a:t>Kleidung [Anzahl]</a:t>
                          </a:r>
                          <a:endParaRPr lang="de-DE" dirty="0"/>
                        </a:p>
                      </a:txBody>
                      <a:tcPr/>
                    </a:tc>
                    <a:extLst>
                      <a:ext uri="{0D108BD9-81ED-4DB2-BD59-A6C34878D82A}">
                        <a16:rowId xmlns:a16="http://schemas.microsoft.com/office/drawing/2014/main" val="2746142610"/>
                      </a:ext>
                    </a:extLst>
                  </a:tr>
                  <a:tr h="370840">
                    <a:tc>
                      <a:txBody>
                        <a:bodyPr/>
                        <a:lstStyle/>
                        <a:p>
                          <a:r>
                            <a:rPr lang="de-DE" dirty="0" smtClean="0"/>
                            <a:t>Portugal</a:t>
                          </a:r>
                          <a:endParaRPr lang="de-DE" dirty="0"/>
                        </a:p>
                      </a:txBody>
                      <a:tcPr/>
                    </a:tc>
                    <a:tc>
                      <a:txBody>
                        <a:bodyPr/>
                        <a:lstStyle/>
                        <a:p>
                          <a:endParaRPr lang="de-DE"/>
                        </a:p>
                      </a:txBody>
                      <a:tcPr>
                        <a:blipFill>
                          <a:blip r:embed="rId6"/>
                          <a:stretch>
                            <a:fillRect l="-100531" t="-108197" r="-100796" b="-124590"/>
                          </a:stretch>
                        </a:blipFill>
                      </a:tcPr>
                    </a:tc>
                    <a:tc>
                      <a:txBody>
                        <a:bodyPr/>
                        <a:lstStyle/>
                        <a:p>
                          <a:endParaRPr lang="de-DE"/>
                        </a:p>
                      </a:txBody>
                      <a:tcPr>
                        <a:blipFill>
                          <a:blip r:embed="rId6"/>
                          <a:stretch>
                            <a:fillRect l="-200000" t="-108197" r="-529" b="-124590"/>
                          </a:stretch>
                        </a:blipFill>
                      </a:tcPr>
                    </a:tc>
                    <a:extLst>
                      <a:ext uri="{0D108BD9-81ED-4DB2-BD59-A6C34878D82A}">
                        <a16:rowId xmlns:a16="http://schemas.microsoft.com/office/drawing/2014/main" val="897897460"/>
                      </a:ext>
                    </a:extLst>
                  </a:tr>
                  <a:tr h="370840">
                    <a:tc>
                      <a:txBody>
                        <a:bodyPr/>
                        <a:lstStyle/>
                        <a:p>
                          <a:r>
                            <a:rPr lang="de-DE" dirty="0" smtClean="0"/>
                            <a:t>UK</a:t>
                          </a:r>
                          <a:endParaRPr lang="de-DE" dirty="0"/>
                        </a:p>
                      </a:txBody>
                      <a:tcPr/>
                    </a:tc>
                    <a:tc>
                      <a:txBody>
                        <a:bodyPr/>
                        <a:lstStyle/>
                        <a:p>
                          <a:endParaRPr lang="de-DE"/>
                        </a:p>
                      </a:txBody>
                      <a:tcPr>
                        <a:blipFill>
                          <a:blip r:embed="rId6"/>
                          <a:stretch>
                            <a:fillRect l="-100531" t="-208197" r="-100796" b="-24590"/>
                          </a:stretch>
                        </a:blipFill>
                      </a:tcPr>
                    </a:tc>
                    <a:tc>
                      <a:txBody>
                        <a:bodyPr/>
                        <a:lstStyle/>
                        <a:p>
                          <a:endParaRPr lang="de-DE"/>
                        </a:p>
                      </a:txBody>
                      <a:tcPr>
                        <a:blipFill>
                          <a:blip r:embed="rId6"/>
                          <a:stretch>
                            <a:fillRect l="-200000" t="-208197" r="-529" b="-24590"/>
                          </a:stretch>
                        </a:blipFill>
                      </a:tcPr>
                    </a:tc>
                    <a:extLst>
                      <a:ext uri="{0D108BD9-81ED-4DB2-BD59-A6C34878D82A}">
                        <a16:rowId xmlns:a16="http://schemas.microsoft.com/office/drawing/2014/main" val="3078704704"/>
                      </a:ext>
                    </a:extLst>
                  </a:tr>
                </a:tbl>
              </a:graphicData>
            </a:graphic>
          </p:graphicFrame>
        </mc:Fallback>
      </mc:AlternateContent>
      <p:sp>
        <p:nvSpPr>
          <p:cNvPr id="20" name="Rechteck 19">
            <a:extLst>
              <a:ext uri="{FF2B5EF4-FFF2-40B4-BE49-F238E27FC236}">
                <a16:creationId xmlns:a16="http://schemas.microsoft.com/office/drawing/2014/main" id="{C22B8BB6-5A89-42F7-B8C7-9374812BEC0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39449653-F60F-B4EC-DB91-39135D2A2BB1}"/>
                  </a:ext>
                </a:extLst>
              </p14:cNvPr>
              <p14:cNvContentPartPr/>
              <p14:nvPr/>
            </p14:nvContentPartPr>
            <p14:xfrm>
              <a:off x="2646164" y="2204182"/>
              <a:ext cx="1433520" cy="976320"/>
            </p14:xfrm>
          </p:contentPart>
        </mc:Choice>
        <mc:Fallback>
          <p:pic>
            <p:nvPicPr>
              <p:cNvPr id="3" name="Freihand 2">
                <a:extLst>
                  <a:ext uri="{FF2B5EF4-FFF2-40B4-BE49-F238E27FC236}">
                    <a16:creationId xmlns:a16="http://schemas.microsoft.com/office/drawing/2014/main" id="{39449653-F60F-B4EC-DB91-39135D2A2BB1}"/>
                  </a:ext>
                </a:extLst>
              </p:cNvPr>
              <p:cNvPicPr/>
              <p:nvPr/>
            </p:nvPicPr>
            <p:blipFill>
              <a:blip r:embed="rId8"/>
              <a:stretch>
                <a:fillRect/>
              </a:stretch>
            </p:blipFill>
            <p:spPr>
              <a:xfrm>
                <a:off x="2637524" y="2195542"/>
                <a:ext cx="1451160" cy="993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Freihand 3">
                <a:extLst>
                  <a:ext uri="{FF2B5EF4-FFF2-40B4-BE49-F238E27FC236}">
                    <a16:creationId xmlns:a16="http://schemas.microsoft.com/office/drawing/2014/main" id="{D648B260-38A8-7077-6CC2-A638913A48EE}"/>
                  </a:ext>
                </a:extLst>
              </p14:cNvPr>
              <p14:cNvContentPartPr/>
              <p14:nvPr/>
            </p14:nvContentPartPr>
            <p14:xfrm>
              <a:off x="6290804" y="1407142"/>
              <a:ext cx="2617560" cy="48960"/>
            </p14:xfrm>
          </p:contentPart>
        </mc:Choice>
        <mc:Fallback>
          <p:pic>
            <p:nvPicPr>
              <p:cNvPr id="4" name="Freihand 3">
                <a:extLst>
                  <a:ext uri="{FF2B5EF4-FFF2-40B4-BE49-F238E27FC236}">
                    <a16:creationId xmlns:a16="http://schemas.microsoft.com/office/drawing/2014/main" id="{D648B260-38A8-7077-6CC2-A638913A48EE}"/>
                  </a:ext>
                </a:extLst>
              </p:cNvPr>
              <p:cNvPicPr/>
              <p:nvPr/>
            </p:nvPicPr>
            <p:blipFill>
              <a:blip r:embed="rId10"/>
              <a:stretch>
                <a:fillRect/>
              </a:stretch>
            </p:blipFill>
            <p:spPr>
              <a:xfrm>
                <a:off x="6282164" y="1398142"/>
                <a:ext cx="2635200" cy="66600"/>
              </a:xfrm>
              <a:prstGeom prst="rect">
                <a:avLst/>
              </a:prstGeom>
            </p:spPr>
          </p:pic>
        </mc:Fallback>
      </mc:AlternateContent>
      <p:grpSp>
        <p:nvGrpSpPr>
          <p:cNvPr id="56" name="Gruppieren 55">
            <a:extLst>
              <a:ext uri="{FF2B5EF4-FFF2-40B4-BE49-F238E27FC236}">
                <a16:creationId xmlns:a16="http://schemas.microsoft.com/office/drawing/2014/main" id="{2426BFF2-81DC-A1AF-38E8-93D0D5B7D9E8}"/>
              </a:ext>
            </a:extLst>
          </p:cNvPr>
          <p:cNvGrpSpPr/>
          <p:nvPr/>
        </p:nvGrpSpPr>
        <p:grpSpPr>
          <a:xfrm>
            <a:off x="3512684" y="1156222"/>
            <a:ext cx="8389800" cy="1653480"/>
            <a:chOff x="3512684" y="1156222"/>
            <a:chExt cx="8389800" cy="1653480"/>
          </a:xfrm>
        </p:grpSpPr>
        <mc:AlternateContent xmlns:mc="http://schemas.openxmlformats.org/markup-compatibility/2006">
          <mc:Choice xmlns:p14="http://schemas.microsoft.com/office/powerpoint/2010/main" Requires="p14">
            <p:contentPart p14:bwMode="auto" r:id="rId11">
              <p14:nvContentPartPr>
                <p14:cNvPr id="5" name="Freihand 4">
                  <a:extLst>
                    <a:ext uri="{FF2B5EF4-FFF2-40B4-BE49-F238E27FC236}">
                      <a16:creationId xmlns:a16="http://schemas.microsoft.com/office/drawing/2014/main" id="{DA34DD64-4EA6-D1A9-76A0-3F306BA48522}"/>
                    </a:ext>
                  </a:extLst>
                </p14:cNvPr>
                <p14:cNvContentPartPr/>
                <p14:nvPr/>
              </p14:nvContentPartPr>
              <p14:xfrm>
                <a:off x="6837644" y="1849222"/>
                <a:ext cx="506520" cy="588960"/>
              </p14:xfrm>
            </p:contentPart>
          </mc:Choice>
          <mc:Fallback>
            <p:pic>
              <p:nvPicPr>
                <p:cNvPr id="5" name="Freihand 4">
                  <a:extLst>
                    <a:ext uri="{FF2B5EF4-FFF2-40B4-BE49-F238E27FC236}">
                      <a16:creationId xmlns:a16="http://schemas.microsoft.com/office/drawing/2014/main" id="{DA34DD64-4EA6-D1A9-76A0-3F306BA48522}"/>
                    </a:ext>
                  </a:extLst>
                </p:cNvPr>
                <p:cNvPicPr/>
                <p:nvPr/>
              </p:nvPicPr>
              <p:blipFill>
                <a:blip r:embed="rId12"/>
                <a:stretch>
                  <a:fillRect/>
                </a:stretch>
              </p:blipFill>
              <p:spPr>
                <a:xfrm>
                  <a:off x="6828644" y="1840582"/>
                  <a:ext cx="524160" cy="606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Freihand 6">
                  <a:extLst>
                    <a:ext uri="{FF2B5EF4-FFF2-40B4-BE49-F238E27FC236}">
                      <a16:creationId xmlns:a16="http://schemas.microsoft.com/office/drawing/2014/main" id="{65647FCC-4CC5-54AD-28C0-28F23F482373}"/>
                    </a:ext>
                  </a:extLst>
                </p14:cNvPr>
                <p14:cNvContentPartPr/>
                <p14:nvPr/>
              </p14:nvContentPartPr>
              <p14:xfrm>
                <a:off x="6708764" y="2274022"/>
                <a:ext cx="225000" cy="284760"/>
              </p14:xfrm>
            </p:contentPart>
          </mc:Choice>
          <mc:Fallback>
            <p:pic>
              <p:nvPicPr>
                <p:cNvPr id="7" name="Freihand 6">
                  <a:extLst>
                    <a:ext uri="{FF2B5EF4-FFF2-40B4-BE49-F238E27FC236}">
                      <a16:creationId xmlns:a16="http://schemas.microsoft.com/office/drawing/2014/main" id="{65647FCC-4CC5-54AD-28C0-28F23F482373}"/>
                    </a:ext>
                  </a:extLst>
                </p:cNvPr>
                <p:cNvPicPr/>
                <p:nvPr/>
              </p:nvPicPr>
              <p:blipFill>
                <a:blip r:embed="rId14"/>
                <a:stretch>
                  <a:fillRect/>
                </a:stretch>
              </p:blipFill>
              <p:spPr>
                <a:xfrm>
                  <a:off x="6700124" y="2265022"/>
                  <a:ext cx="24264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032F4BB8-26F9-E103-8179-2E63CFAA2E1D}"/>
                    </a:ext>
                  </a:extLst>
                </p14:cNvPr>
                <p14:cNvContentPartPr/>
                <p14:nvPr/>
              </p14:nvContentPartPr>
              <p14:xfrm>
                <a:off x="7474484" y="1473742"/>
                <a:ext cx="323280" cy="306000"/>
              </p14:xfrm>
            </p:contentPart>
          </mc:Choice>
          <mc:Fallback>
            <p:pic>
              <p:nvPicPr>
                <p:cNvPr id="9" name="Freihand 8">
                  <a:extLst>
                    <a:ext uri="{FF2B5EF4-FFF2-40B4-BE49-F238E27FC236}">
                      <a16:creationId xmlns:a16="http://schemas.microsoft.com/office/drawing/2014/main" id="{032F4BB8-26F9-E103-8179-2E63CFAA2E1D}"/>
                    </a:ext>
                  </a:extLst>
                </p:cNvPr>
                <p:cNvPicPr/>
                <p:nvPr/>
              </p:nvPicPr>
              <p:blipFill>
                <a:blip r:embed="rId16"/>
                <a:stretch>
                  <a:fillRect/>
                </a:stretch>
              </p:blipFill>
              <p:spPr>
                <a:xfrm>
                  <a:off x="7465484" y="1465102"/>
                  <a:ext cx="34092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E8AA250C-DB95-39D5-816E-7CF98409471C}"/>
                    </a:ext>
                  </a:extLst>
                </p14:cNvPr>
                <p14:cNvContentPartPr/>
                <p14:nvPr/>
              </p14:nvContentPartPr>
              <p14:xfrm>
                <a:off x="7687604" y="1496422"/>
                <a:ext cx="18360" cy="23400"/>
              </p14:xfrm>
            </p:contentPart>
          </mc:Choice>
          <mc:Fallback>
            <p:pic>
              <p:nvPicPr>
                <p:cNvPr id="10" name="Freihand 9">
                  <a:extLst>
                    <a:ext uri="{FF2B5EF4-FFF2-40B4-BE49-F238E27FC236}">
                      <a16:creationId xmlns:a16="http://schemas.microsoft.com/office/drawing/2014/main" id="{E8AA250C-DB95-39D5-816E-7CF98409471C}"/>
                    </a:ext>
                  </a:extLst>
                </p:cNvPr>
                <p:cNvPicPr/>
                <p:nvPr/>
              </p:nvPicPr>
              <p:blipFill>
                <a:blip r:embed="rId18"/>
                <a:stretch>
                  <a:fillRect/>
                </a:stretch>
              </p:blipFill>
              <p:spPr>
                <a:xfrm>
                  <a:off x="7678604" y="1487422"/>
                  <a:ext cx="360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08A9D0E0-C4C7-A865-BFFA-6FD71DBCB2A5}"/>
                    </a:ext>
                  </a:extLst>
                </p14:cNvPr>
                <p14:cNvContentPartPr/>
                <p14:nvPr/>
              </p14:nvContentPartPr>
              <p14:xfrm>
                <a:off x="7950764" y="1459342"/>
                <a:ext cx="144360" cy="203040"/>
              </p14:xfrm>
            </p:contentPart>
          </mc:Choice>
          <mc:Fallback>
            <p:pic>
              <p:nvPicPr>
                <p:cNvPr id="11" name="Freihand 10">
                  <a:extLst>
                    <a:ext uri="{FF2B5EF4-FFF2-40B4-BE49-F238E27FC236}">
                      <a16:creationId xmlns:a16="http://schemas.microsoft.com/office/drawing/2014/main" id="{08A9D0E0-C4C7-A865-BFFA-6FD71DBCB2A5}"/>
                    </a:ext>
                  </a:extLst>
                </p:cNvPr>
                <p:cNvPicPr/>
                <p:nvPr/>
              </p:nvPicPr>
              <p:blipFill>
                <a:blip r:embed="rId20"/>
                <a:stretch>
                  <a:fillRect/>
                </a:stretch>
              </p:blipFill>
              <p:spPr>
                <a:xfrm>
                  <a:off x="7941764" y="1450342"/>
                  <a:ext cx="16200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F0343C50-ACF4-D661-206B-59AA719D4FF0}"/>
                    </a:ext>
                  </a:extLst>
                </p14:cNvPr>
                <p14:cNvContentPartPr/>
                <p14:nvPr/>
              </p14:nvContentPartPr>
              <p14:xfrm>
                <a:off x="8159564" y="1446382"/>
                <a:ext cx="97560" cy="191880"/>
              </p14:xfrm>
            </p:contentPart>
          </mc:Choice>
          <mc:Fallback>
            <p:pic>
              <p:nvPicPr>
                <p:cNvPr id="13" name="Freihand 12">
                  <a:extLst>
                    <a:ext uri="{FF2B5EF4-FFF2-40B4-BE49-F238E27FC236}">
                      <a16:creationId xmlns:a16="http://schemas.microsoft.com/office/drawing/2014/main" id="{F0343C50-ACF4-D661-206B-59AA719D4FF0}"/>
                    </a:ext>
                  </a:extLst>
                </p:cNvPr>
                <p:cNvPicPr/>
                <p:nvPr/>
              </p:nvPicPr>
              <p:blipFill>
                <a:blip r:embed="rId22"/>
                <a:stretch>
                  <a:fillRect/>
                </a:stretch>
              </p:blipFill>
              <p:spPr>
                <a:xfrm>
                  <a:off x="8150564" y="1437382"/>
                  <a:ext cx="11520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FF7AB02D-2FA3-87D1-A375-7C2876841B70}"/>
                    </a:ext>
                  </a:extLst>
                </p14:cNvPr>
                <p14:cNvContentPartPr/>
                <p14:nvPr/>
              </p14:nvContentPartPr>
              <p14:xfrm>
                <a:off x="8488604" y="1483462"/>
                <a:ext cx="234360" cy="163800"/>
              </p14:xfrm>
            </p:contentPart>
          </mc:Choice>
          <mc:Fallback>
            <p:pic>
              <p:nvPicPr>
                <p:cNvPr id="14" name="Freihand 13">
                  <a:extLst>
                    <a:ext uri="{FF2B5EF4-FFF2-40B4-BE49-F238E27FC236}">
                      <a16:creationId xmlns:a16="http://schemas.microsoft.com/office/drawing/2014/main" id="{FF7AB02D-2FA3-87D1-A375-7C2876841B70}"/>
                    </a:ext>
                  </a:extLst>
                </p:cNvPr>
                <p:cNvPicPr/>
                <p:nvPr/>
              </p:nvPicPr>
              <p:blipFill>
                <a:blip r:embed="rId24"/>
                <a:stretch>
                  <a:fillRect/>
                </a:stretch>
              </p:blipFill>
              <p:spPr>
                <a:xfrm>
                  <a:off x="8479604" y="1474462"/>
                  <a:ext cx="2520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CFAD141D-3E2E-CF73-5FB8-BD66A93E3D6C}"/>
                    </a:ext>
                  </a:extLst>
                </p14:cNvPr>
                <p14:cNvContentPartPr/>
                <p14:nvPr/>
              </p14:nvContentPartPr>
              <p14:xfrm>
                <a:off x="8830244" y="1559062"/>
                <a:ext cx="300960" cy="98640"/>
              </p14:xfrm>
            </p:contentPart>
          </mc:Choice>
          <mc:Fallback>
            <p:pic>
              <p:nvPicPr>
                <p:cNvPr id="15" name="Freihand 14">
                  <a:extLst>
                    <a:ext uri="{FF2B5EF4-FFF2-40B4-BE49-F238E27FC236}">
                      <a16:creationId xmlns:a16="http://schemas.microsoft.com/office/drawing/2014/main" id="{CFAD141D-3E2E-CF73-5FB8-BD66A93E3D6C}"/>
                    </a:ext>
                  </a:extLst>
                </p:cNvPr>
                <p:cNvPicPr/>
                <p:nvPr/>
              </p:nvPicPr>
              <p:blipFill>
                <a:blip r:embed="rId26"/>
                <a:stretch>
                  <a:fillRect/>
                </a:stretch>
              </p:blipFill>
              <p:spPr>
                <a:xfrm>
                  <a:off x="8821244" y="1550062"/>
                  <a:ext cx="3186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578B9D4C-7C3A-5BF0-49EA-DD8B895E2007}"/>
                    </a:ext>
                  </a:extLst>
                </p14:cNvPr>
                <p14:cNvContentPartPr/>
                <p14:nvPr/>
              </p14:nvContentPartPr>
              <p14:xfrm>
                <a:off x="9091964" y="1483102"/>
                <a:ext cx="12600" cy="7200"/>
              </p14:xfrm>
            </p:contentPart>
          </mc:Choice>
          <mc:Fallback>
            <p:pic>
              <p:nvPicPr>
                <p:cNvPr id="16" name="Freihand 15">
                  <a:extLst>
                    <a:ext uri="{FF2B5EF4-FFF2-40B4-BE49-F238E27FC236}">
                      <a16:creationId xmlns:a16="http://schemas.microsoft.com/office/drawing/2014/main" id="{578B9D4C-7C3A-5BF0-49EA-DD8B895E2007}"/>
                    </a:ext>
                  </a:extLst>
                </p:cNvPr>
                <p:cNvPicPr/>
                <p:nvPr/>
              </p:nvPicPr>
              <p:blipFill>
                <a:blip r:embed="rId28"/>
                <a:stretch>
                  <a:fillRect/>
                </a:stretch>
              </p:blipFill>
              <p:spPr>
                <a:xfrm>
                  <a:off x="9083324" y="1474102"/>
                  <a:ext cx="302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B7275018-096C-0580-9A0E-9FC5F1DFFF81}"/>
                    </a:ext>
                  </a:extLst>
                </p14:cNvPr>
                <p14:cNvContentPartPr/>
                <p14:nvPr/>
              </p14:nvContentPartPr>
              <p14:xfrm>
                <a:off x="9337484" y="1407502"/>
                <a:ext cx="74520" cy="230040"/>
              </p14:xfrm>
            </p:contentPart>
          </mc:Choice>
          <mc:Fallback>
            <p:pic>
              <p:nvPicPr>
                <p:cNvPr id="18" name="Freihand 17">
                  <a:extLst>
                    <a:ext uri="{FF2B5EF4-FFF2-40B4-BE49-F238E27FC236}">
                      <a16:creationId xmlns:a16="http://schemas.microsoft.com/office/drawing/2014/main" id="{B7275018-096C-0580-9A0E-9FC5F1DFFF81}"/>
                    </a:ext>
                  </a:extLst>
                </p:cNvPr>
                <p:cNvPicPr/>
                <p:nvPr/>
              </p:nvPicPr>
              <p:blipFill>
                <a:blip r:embed="rId30"/>
                <a:stretch>
                  <a:fillRect/>
                </a:stretch>
              </p:blipFill>
              <p:spPr>
                <a:xfrm>
                  <a:off x="9328844" y="1398862"/>
                  <a:ext cx="9216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B805FF2B-4149-4D1F-1EB6-C27B5C43B611}"/>
                    </a:ext>
                  </a:extLst>
                </p14:cNvPr>
                <p14:cNvContentPartPr/>
                <p14:nvPr/>
              </p14:nvContentPartPr>
              <p14:xfrm>
                <a:off x="9445124" y="1508302"/>
                <a:ext cx="249480" cy="91440"/>
              </p14:xfrm>
            </p:contentPart>
          </mc:Choice>
          <mc:Fallback>
            <p:pic>
              <p:nvPicPr>
                <p:cNvPr id="19" name="Freihand 18">
                  <a:extLst>
                    <a:ext uri="{FF2B5EF4-FFF2-40B4-BE49-F238E27FC236}">
                      <a16:creationId xmlns:a16="http://schemas.microsoft.com/office/drawing/2014/main" id="{B805FF2B-4149-4D1F-1EB6-C27B5C43B611}"/>
                    </a:ext>
                  </a:extLst>
                </p:cNvPr>
                <p:cNvPicPr/>
                <p:nvPr/>
              </p:nvPicPr>
              <p:blipFill>
                <a:blip r:embed="rId32"/>
                <a:stretch>
                  <a:fillRect/>
                </a:stretch>
              </p:blipFill>
              <p:spPr>
                <a:xfrm>
                  <a:off x="9436484" y="1499662"/>
                  <a:ext cx="2671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AB3830AB-AF90-56DB-B24F-00EB40A3B808}"/>
                    </a:ext>
                  </a:extLst>
                </p14:cNvPr>
                <p14:cNvContentPartPr/>
                <p14:nvPr/>
              </p14:nvContentPartPr>
              <p14:xfrm>
                <a:off x="9742484" y="1392742"/>
                <a:ext cx="339480" cy="180360"/>
              </p14:xfrm>
            </p:contentPart>
          </mc:Choice>
          <mc:Fallback>
            <p:pic>
              <p:nvPicPr>
                <p:cNvPr id="21" name="Freihand 20">
                  <a:extLst>
                    <a:ext uri="{FF2B5EF4-FFF2-40B4-BE49-F238E27FC236}">
                      <a16:creationId xmlns:a16="http://schemas.microsoft.com/office/drawing/2014/main" id="{AB3830AB-AF90-56DB-B24F-00EB40A3B808}"/>
                    </a:ext>
                  </a:extLst>
                </p:cNvPr>
                <p:cNvPicPr/>
                <p:nvPr/>
              </p:nvPicPr>
              <p:blipFill>
                <a:blip r:embed="rId34"/>
                <a:stretch>
                  <a:fillRect/>
                </a:stretch>
              </p:blipFill>
              <p:spPr>
                <a:xfrm>
                  <a:off x="9733844" y="1384102"/>
                  <a:ext cx="3571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F1A1D958-50BF-45BA-00F8-3E8966110596}"/>
                    </a:ext>
                  </a:extLst>
                </p14:cNvPr>
                <p14:cNvContentPartPr/>
                <p14:nvPr/>
              </p14:nvContentPartPr>
              <p14:xfrm>
                <a:off x="10097444" y="1319662"/>
                <a:ext cx="216000" cy="334800"/>
              </p14:xfrm>
            </p:contentPart>
          </mc:Choice>
          <mc:Fallback>
            <p:pic>
              <p:nvPicPr>
                <p:cNvPr id="22" name="Freihand 21">
                  <a:extLst>
                    <a:ext uri="{FF2B5EF4-FFF2-40B4-BE49-F238E27FC236}">
                      <a16:creationId xmlns:a16="http://schemas.microsoft.com/office/drawing/2014/main" id="{F1A1D958-50BF-45BA-00F8-3E8966110596}"/>
                    </a:ext>
                  </a:extLst>
                </p:cNvPr>
                <p:cNvPicPr/>
                <p:nvPr/>
              </p:nvPicPr>
              <p:blipFill>
                <a:blip r:embed="rId36"/>
                <a:stretch>
                  <a:fillRect/>
                </a:stretch>
              </p:blipFill>
              <p:spPr>
                <a:xfrm>
                  <a:off x="10088444" y="1311022"/>
                  <a:ext cx="233640" cy="3524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E7091D9F-DC4D-15E8-FE3B-C3BFE6E5CC08}"/>
                    </a:ext>
                  </a:extLst>
                </p14:cNvPr>
                <p14:cNvContentPartPr/>
                <p14:nvPr/>
              </p14:nvContentPartPr>
              <p14:xfrm>
                <a:off x="10117604" y="1233622"/>
                <a:ext cx="6120" cy="9000"/>
              </p14:xfrm>
            </p:contentPart>
          </mc:Choice>
          <mc:Fallback>
            <p:pic>
              <p:nvPicPr>
                <p:cNvPr id="23" name="Freihand 22">
                  <a:extLst>
                    <a:ext uri="{FF2B5EF4-FFF2-40B4-BE49-F238E27FC236}">
                      <a16:creationId xmlns:a16="http://schemas.microsoft.com/office/drawing/2014/main" id="{E7091D9F-DC4D-15E8-FE3B-C3BFE6E5CC08}"/>
                    </a:ext>
                  </a:extLst>
                </p:cNvPr>
                <p:cNvPicPr/>
                <p:nvPr/>
              </p:nvPicPr>
              <p:blipFill>
                <a:blip r:embed="rId38"/>
                <a:stretch>
                  <a:fillRect/>
                </a:stretch>
              </p:blipFill>
              <p:spPr>
                <a:xfrm>
                  <a:off x="10108964" y="1224982"/>
                  <a:ext cx="237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19D2DBCD-AC1A-9020-8819-4AB2FA05BC29}"/>
                    </a:ext>
                  </a:extLst>
                </p14:cNvPr>
                <p14:cNvContentPartPr/>
                <p14:nvPr/>
              </p14:nvContentPartPr>
              <p14:xfrm>
                <a:off x="10555364" y="1384462"/>
                <a:ext cx="12600" cy="164520"/>
              </p14:xfrm>
            </p:contentPart>
          </mc:Choice>
          <mc:Fallback>
            <p:pic>
              <p:nvPicPr>
                <p:cNvPr id="24" name="Freihand 23">
                  <a:extLst>
                    <a:ext uri="{FF2B5EF4-FFF2-40B4-BE49-F238E27FC236}">
                      <a16:creationId xmlns:a16="http://schemas.microsoft.com/office/drawing/2014/main" id="{19D2DBCD-AC1A-9020-8819-4AB2FA05BC29}"/>
                    </a:ext>
                  </a:extLst>
                </p:cNvPr>
                <p:cNvPicPr/>
                <p:nvPr/>
              </p:nvPicPr>
              <p:blipFill>
                <a:blip r:embed="rId40"/>
                <a:stretch>
                  <a:fillRect/>
                </a:stretch>
              </p:blipFill>
              <p:spPr>
                <a:xfrm>
                  <a:off x="10546364" y="1375462"/>
                  <a:ext cx="302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54DBCAAD-7231-97EE-6456-99E2FC817CE9}"/>
                    </a:ext>
                  </a:extLst>
                </p14:cNvPr>
                <p14:cNvContentPartPr/>
                <p14:nvPr/>
              </p14:nvContentPartPr>
              <p14:xfrm>
                <a:off x="10484804" y="1294462"/>
                <a:ext cx="183960" cy="140400"/>
              </p14:xfrm>
            </p:contentPart>
          </mc:Choice>
          <mc:Fallback>
            <p:pic>
              <p:nvPicPr>
                <p:cNvPr id="25" name="Freihand 24">
                  <a:extLst>
                    <a:ext uri="{FF2B5EF4-FFF2-40B4-BE49-F238E27FC236}">
                      <a16:creationId xmlns:a16="http://schemas.microsoft.com/office/drawing/2014/main" id="{54DBCAAD-7231-97EE-6456-99E2FC817CE9}"/>
                    </a:ext>
                  </a:extLst>
                </p:cNvPr>
                <p:cNvPicPr/>
                <p:nvPr/>
              </p:nvPicPr>
              <p:blipFill>
                <a:blip r:embed="rId42"/>
                <a:stretch>
                  <a:fillRect/>
                </a:stretch>
              </p:blipFill>
              <p:spPr>
                <a:xfrm>
                  <a:off x="10476164" y="1285462"/>
                  <a:ext cx="2016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D1B183ED-E61B-5FB7-B372-18405357752F}"/>
                    </a:ext>
                  </a:extLst>
                </p14:cNvPr>
                <p14:cNvContentPartPr/>
                <p14:nvPr/>
              </p14:nvContentPartPr>
              <p14:xfrm>
                <a:off x="10798724" y="1255222"/>
                <a:ext cx="146880" cy="213120"/>
              </p14:xfrm>
            </p:contentPart>
          </mc:Choice>
          <mc:Fallback>
            <p:pic>
              <p:nvPicPr>
                <p:cNvPr id="28" name="Freihand 27">
                  <a:extLst>
                    <a:ext uri="{FF2B5EF4-FFF2-40B4-BE49-F238E27FC236}">
                      <a16:creationId xmlns:a16="http://schemas.microsoft.com/office/drawing/2014/main" id="{D1B183ED-E61B-5FB7-B372-18405357752F}"/>
                    </a:ext>
                  </a:extLst>
                </p:cNvPr>
                <p:cNvPicPr/>
                <p:nvPr/>
              </p:nvPicPr>
              <p:blipFill>
                <a:blip r:embed="rId44"/>
                <a:stretch>
                  <a:fillRect/>
                </a:stretch>
              </p:blipFill>
              <p:spPr>
                <a:xfrm>
                  <a:off x="10790084" y="1246222"/>
                  <a:ext cx="16452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CD00E272-B524-E0C8-6398-31A5FBC33984}"/>
                    </a:ext>
                  </a:extLst>
                </p14:cNvPr>
                <p14:cNvContentPartPr/>
                <p14:nvPr/>
              </p14:nvContentPartPr>
              <p14:xfrm>
                <a:off x="10866404" y="1264222"/>
                <a:ext cx="120960" cy="7560"/>
              </p14:xfrm>
            </p:contentPart>
          </mc:Choice>
          <mc:Fallback>
            <p:pic>
              <p:nvPicPr>
                <p:cNvPr id="29" name="Freihand 28">
                  <a:extLst>
                    <a:ext uri="{FF2B5EF4-FFF2-40B4-BE49-F238E27FC236}">
                      <a16:creationId xmlns:a16="http://schemas.microsoft.com/office/drawing/2014/main" id="{CD00E272-B524-E0C8-6398-31A5FBC33984}"/>
                    </a:ext>
                  </a:extLst>
                </p:cNvPr>
                <p:cNvPicPr/>
                <p:nvPr/>
              </p:nvPicPr>
              <p:blipFill>
                <a:blip r:embed="rId46"/>
                <a:stretch>
                  <a:fillRect/>
                </a:stretch>
              </p:blipFill>
              <p:spPr>
                <a:xfrm>
                  <a:off x="10857764" y="1255222"/>
                  <a:ext cx="1386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36A0835C-FCF0-7724-9D8C-FE5DDAB00E58}"/>
                    </a:ext>
                  </a:extLst>
                </p14:cNvPr>
                <p14:cNvContentPartPr/>
                <p14:nvPr/>
              </p14:nvContentPartPr>
              <p14:xfrm>
                <a:off x="11004644" y="1227142"/>
                <a:ext cx="148680" cy="226080"/>
              </p14:xfrm>
            </p:contentPart>
          </mc:Choice>
          <mc:Fallback>
            <p:pic>
              <p:nvPicPr>
                <p:cNvPr id="30" name="Freihand 29">
                  <a:extLst>
                    <a:ext uri="{FF2B5EF4-FFF2-40B4-BE49-F238E27FC236}">
                      <a16:creationId xmlns:a16="http://schemas.microsoft.com/office/drawing/2014/main" id="{36A0835C-FCF0-7724-9D8C-FE5DDAB00E58}"/>
                    </a:ext>
                  </a:extLst>
                </p:cNvPr>
                <p:cNvPicPr/>
                <p:nvPr/>
              </p:nvPicPr>
              <p:blipFill>
                <a:blip r:embed="rId48"/>
                <a:stretch>
                  <a:fillRect/>
                </a:stretch>
              </p:blipFill>
              <p:spPr>
                <a:xfrm>
                  <a:off x="10995644" y="1218142"/>
                  <a:ext cx="16632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C556C231-C8AE-67D5-470F-95A15A41F862}"/>
                    </a:ext>
                  </a:extLst>
                </p14:cNvPr>
                <p14:cNvContentPartPr/>
                <p14:nvPr/>
              </p14:nvContentPartPr>
              <p14:xfrm>
                <a:off x="11302364" y="1199062"/>
                <a:ext cx="600120" cy="270720"/>
              </p14:xfrm>
            </p:contentPart>
          </mc:Choice>
          <mc:Fallback>
            <p:pic>
              <p:nvPicPr>
                <p:cNvPr id="31" name="Freihand 30">
                  <a:extLst>
                    <a:ext uri="{FF2B5EF4-FFF2-40B4-BE49-F238E27FC236}">
                      <a16:creationId xmlns:a16="http://schemas.microsoft.com/office/drawing/2014/main" id="{C556C231-C8AE-67D5-470F-95A15A41F862}"/>
                    </a:ext>
                  </a:extLst>
                </p:cNvPr>
                <p:cNvPicPr/>
                <p:nvPr/>
              </p:nvPicPr>
              <p:blipFill>
                <a:blip r:embed="rId50"/>
                <a:stretch>
                  <a:fillRect/>
                </a:stretch>
              </p:blipFill>
              <p:spPr>
                <a:xfrm>
                  <a:off x="11293724" y="1190062"/>
                  <a:ext cx="61776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BA8B900F-A944-9A8B-E342-8D45A1298699}"/>
                    </a:ext>
                  </a:extLst>
                </p14:cNvPr>
                <p14:cNvContentPartPr/>
                <p14:nvPr/>
              </p14:nvContentPartPr>
              <p14:xfrm>
                <a:off x="11746604" y="1156222"/>
                <a:ext cx="19080" cy="18000"/>
              </p14:xfrm>
            </p:contentPart>
          </mc:Choice>
          <mc:Fallback>
            <p:pic>
              <p:nvPicPr>
                <p:cNvPr id="32" name="Freihand 31">
                  <a:extLst>
                    <a:ext uri="{FF2B5EF4-FFF2-40B4-BE49-F238E27FC236}">
                      <a16:creationId xmlns:a16="http://schemas.microsoft.com/office/drawing/2014/main" id="{BA8B900F-A944-9A8B-E342-8D45A1298699}"/>
                    </a:ext>
                  </a:extLst>
                </p:cNvPr>
                <p:cNvPicPr/>
                <p:nvPr/>
              </p:nvPicPr>
              <p:blipFill>
                <a:blip r:embed="rId52"/>
                <a:stretch>
                  <a:fillRect/>
                </a:stretch>
              </p:blipFill>
              <p:spPr>
                <a:xfrm>
                  <a:off x="11737964" y="1147582"/>
                  <a:ext cx="367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EDE04F67-2569-E470-A3FB-F4F8DB132136}"/>
                    </a:ext>
                  </a:extLst>
                </p14:cNvPr>
                <p14:cNvContentPartPr/>
                <p14:nvPr/>
              </p14:nvContentPartPr>
              <p14:xfrm>
                <a:off x="5745404" y="1500022"/>
                <a:ext cx="1165680" cy="1255680"/>
              </p14:xfrm>
            </p:contentPart>
          </mc:Choice>
          <mc:Fallback>
            <p:pic>
              <p:nvPicPr>
                <p:cNvPr id="34" name="Freihand 33">
                  <a:extLst>
                    <a:ext uri="{FF2B5EF4-FFF2-40B4-BE49-F238E27FC236}">
                      <a16:creationId xmlns:a16="http://schemas.microsoft.com/office/drawing/2014/main" id="{EDE04F67-2569-E470-A3FB-F4F8DB132136}"/>
                    </a:ext>
                  </a:extLst>
                </p:cNvPr>
                <p:cNvPicPr/>
                <p:nvPr/>
              </p:nvPicPr>
              <p:blipFill>
                <a:blip r:embed="rId54"/>
                <a:stretch>
                  <a:fillRect/>
                </a:stretch>
              </p:blipFill>
              <p:spPr>
                <a:xfrm>
                  <a:off x="5736764" y="1491382"/>
                  <a:ext cx="1183320" cy="12733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D6CD7555-632E-EE47-9CC0-AA895A606BA0}"/>
                    </a:ext>
                  </a:extLst>
                </p14:cNvPr>
                <p14:cNvContentPartPr/>
                <p14:nvPr/>
              </p14:nvContentPartPr>
              <p14:xfrm>
                <a:off x="6849524" y="2678302"/>
                <a:ext cx="182880" cy="131400"/>
              </p14:xfrm>
            </p:contentPart>
          </mc:Choice>
          <mc:Fallback>
            <p:pic>
              <p:nvPicPr>
                <p:cNvPr id="35" name="Freihand 34">
                  <a:extLst>
                    <a:ext uri="{FF2B5EF4-FFF2-40B4-BE49-F238E27FC236}">
                      <a16:creationId xmlns:a16="http://schemas.microsoft.com/office/drawing/2014/main" id="{D6CD7555-632E-EE47-9CC0-AA895A606BA0}"/>
                    </a:ext>
                  </a:extLst>
                </p:cNvPr>
                <p:cNvPicPr/>
                <p:nvPr/>
              </p:nvPicPr>
              <p:blipFill>
                <a:blip r:embed="rId56"/>
                <a:stretch>
                  <a:fillRect/>
                </a:stretch>
              </p:blipFill>
              <p:spPr>
                <a:xfrm>
                  <a:off x="6840884" y="2669662"/>
                  <a:ext cx="2005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7" name="Freihand 36">
                  <a:extLst>
                    <a:ext uri="{FF2B5EF4-FFF2-40B4-BE49-F238E27FC236}">
                      <a16:creationId xmlns:a16="http://schemas.microsoft.com/office/drawing/2014/main" id="{0C2EFAE3-3AE1-A170-5078-E4A9646684C5}"/>
                    </a:ext>
                  </a:extLst>
                </p14:cNvPr>
                <p14:cNvContentPartPr/>
                <p14:nvPr/>
              </p14:nvContentPartPr>
              <p14:xfrm>
                <a:off x="3936044" y="1262422"/>
                <a:ext cx="318960" cy="287280"/>
              </p14:xfrm>
            </p:contentPart>
          </mc:Choice>
          <mc:Fallback>
            <p:pic>
              <p:nvPicPr>
                <p:cNvPr id="37" name="Freihand 36">
                  <a:extLst>
                    <a:ext uri="{FF2B5EF4-FFF2-40B4-BE49-F238E27FC236}">
                      <a16:creationId xmlns:a16="http://schemas.microsoft.com/office/drawing/2014/main" id="{0C2EFAE3-3AE1-A170-5078-E4A9646684C5}"/>
                    </a:ext>
                  </a:extLst>
                </p:cNvPr>
                <p:cNvPicPr/>
                <p:nvPr/>
              </p:nvPicPr>
              <p:blipFill>
                <a:blip r:embed="rId58"/>
                <a:stretch>
                  <a:fillRect/>
                </a:stretch>
              </p:blipFill>
              <p:spPr>
                <a:xfrm>
                  <a:off x="3927044" y="1253422"/>
                  <a:ext cx="33660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597222F6-8F66-2B62-40B4-DC7578CE6D3B}"/>
                    </a:ext>
                  </a:extLst>
                </p14:cNvPr>
                <p14:cNvContentPartPr/>
                <p14:nvPr/>
              </p14:nvContentPartPr>
              <p14:xfrm>
                <a:off x="4172564" y="1277542"/>
                <a:ext cx="31680" cy="21600"/>
              </p14:xfrm>
            </p:contentPart>
          </mc:Choice>
          <mc:Fallback>
            <p:pic>
              <p:nvPicPr>
                <p:cNvPr id="38" name="Freihand 37">
                  <a:extLst>
                    <a:ext uri="{FF2B5EF4-FFF2-40B4-BE49-F238E27FC236}">
                      <a16:creationId xmlns:a16="http://schemas.microsoft.com/office/drawing/2014/main" id="{597222F6-8F66-2B62-40B4-DC7578CE6D3B}"/>
                    </a:ext>
                  </a:extLst>
                </p:cNvPr>
                <p:cNvPicPr/>
                <p:nvPr/>
              </p:nvPicPr>
              <p:blipFill>
                <a:blip r:embed="rId60"/>
                <a:stretch>
                  <a:fillRect/>
                </a:stretch>
              </p:blipFill>
              <p:spPr>
                <a:xfrm>
                  <a:off x="4163924" y="1268902"/>
                  <a:ext cx="493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6763D6ED-9A5B-F5F2-AE36-C700F9E252BF}"/>
                    </a:ext>
                  </a:extLst>
                </p14:cNvPr>
                <p14:cNvContentPartPr/>
                <p14:nvPr/>
              </p14:nvContentPartPr>
              <p14:xfrm>
                <a:off x="4402604" y="1275382"/>
                <a:ext cx="189000" cy="185760"/>
              </p14:xfrm>
            </p:contentPart>
          </mc:Choice>
          <mc:Fallback>
            <p:pic>
              <p:nvPicPr>
                <p:cNvPr id="39" name="Freihand 38">
                  <a:extLst>
                    <a:ext uri="{FF2B5EF4-FFF2-40B4-BE49-F238E27FC236}">
                      <a16:creationId xmlns:a16="http://schemas.microsoft.com/office/drawing/2014/main" id="{6763D6ED-9A5B-F5F2-AE36-C700F9E252BF}"/>
                    </a:ext>
                  </a:extLst>
                </p:cNvPr>
                <p:cNvPicPr/>
                <p:nvPr/>
              </p:nvPicPr>
              <p:blipFill>
                <a:blip r:embed="rId62"/>
                <a:stretch>
                  <a:fillRect/>
                </a:stretch>
              </p:blipFill>
              <p:spPr>
                <a:xfrm>
                  <a:off x="4393964" y="1266382"/>
                  <a:ext cx="20664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Freihand 39">
                  <a:extLst>
                    <a:ext uri="{FF2B5EF4-FFF2-40B4-BE49-F238E27FC236}">
                      <a16:creationId xmlns:a16="http://schemas.microsoft.com/office/drawing/2014/main" id="{96E151EC-8225-266A-3412-4AA9E2E6789D}"/>
                    </a:ext>
                  </a:extLst>
                </p14:cNvPr>
                <p14:cNvContentPartPr/>
                <p14:nvPr/>
              </p14:nvContentPartPr>
              <p14:xfrm>
                <a:off x="4638764" y="1244062"/>
                <a:ext cx="122400" cy="193680"/>
              </p14:xfrm>
            </p:contentPart>
          </mc:Choice>
          <mc:Fallback>
            <p:pic>
              <p:nvPicPr>
                <p:cNvPr id="40" name="Freihand 39">
                  <a:extLst>
                    <a:ext uri="{FF2B5EF4-FFF2-40B4-BE49-F238E27FC236}">
                      <a16:creationId xmlns:a16="http://schemas.microsoft.com/office/drawing/2014/main" id="{96E151EC-8225-266A-3412-4AA9E2E6789D}"/>
                    </a:ext>
                  </a:extLst>
                </p:cNvPr>
                <p:cNvPicPr/>
                <p:nvPr/>
              </p:nvPicPr>
              <p:blipFill>
                <a:blip r:embed="rId64"/>
                <a:stretch>
                  <a:fillRect/>
                </a:stretch>
              </p:blipFill>
              <p:spPr>
                <a:xfrm>
                  <a:off x="4629764" y="1235062"/>
                  <a:ext cx="14004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B0DC2322-FF76-08E0-BBAC-588D7AB83D92}"/>
                    </a:ext>
                  </a:extLst>
                </p14:cNvPr>
                <p14:cNvContentPartPr/>
                <p14:nvPr/>
              </p14:nvContentPartPr>
              <p14:xfrm>
                <a:off x="4918844" y="1295542"/>
                <a:ext cx="682200" cy="152280"/>
              </p14:xfrm>
            </p:contentPart>
          </mc:Choice>
          <mc:Fallback>
            <p:pic>
              <p:nvPicPr>
                <p:cNvPr id="41" name="Freihand 40">
                  <a:extLst>
                    <a:ext uri="{FF2B5EF4-FFF2-40B4-BE49-F238E27FC236}">
                      <a16:creationId xmlns:a16="http://schemas.microsoft.com/office/drawing/2014/main" id="{B0DC2322-FF76-08E0-BBAC-588D7AB83D92}"/>
                    </a:ext>
                  </a:extLst>
                </p:cNvPr>
                <p:cNvPicPr/>
                <p:nvPr/>
              </p:nvPicPr>
              <p:blipFill>
                <a:blip r:embed="rId66"/>
                <a:stretch>
                  <a:fillRect/>
                </a:stretch>
              </p:blipFill>
              <p:spPr>
                <a:xfrm>
                  <a:off x="4910204" y="1286902"/>
                  <a:ext cx="6998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A2A9F64B-CA15-E6B5-BAC6-78C531DB986E}"/>
                    </a:ext>
                  </a:extLst>
                </p14:cNvPr>
                <p14:cNvContentPartPr/>
                <p14:nvPr/>
              </p14:nvContentPartPr>
              <p14:xfrm>
                <a:off x="4912364" y="1229662"/>
                <a:ext cx="336600" cy="217440"/>
              </p14:xfrm>
            </p:contentPart>
          </mc:Choice>
          <mc:Fallback>
            <p:pic>
              <p:nvPicPr>
                <p:cNvPr id="42" name="Freihand 41">
                  <a:extLst>
                    <a:ext uri="{FF2B5EF4-FFF2-40B4-BE49-F238E27FC236}">
                      <a16:creationId xmlns:a16="http://schemas.microsoft.com/office/drawing/2014/main" id="{A2A9F64B-CA15-E6B5-BAC6-78C531DB986E}"/>
                    </a:ext>
                  </a:extLst>
                </p:cNvPr>
                <p:cNvPicPr/>
                <p:nvPr/>
              </p:nvPicPr>
              <p:blipFill>
                <a:blip r:embed="rId68"/>
                <a:stretch>
                  <a:fillRect/>
                </a:stretch>
              </p:blipFill>
              <p:spPr>
                <a:xfrm>
                  <a:off x="4903724" y="1221022"/>
                  <a:ext cx="35424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809113EE-D5AD-5BF3-F785-E0711C9F81A5}"/>
                    </a:ext>
                  </a:extLst>
                </p14:cNvPr>
                <p14:cNvContentPartPr/>
                <p14:nvPr/>
              </p14:nvContentPartPr>
              <p14:xfrm>
                <a:off x="3512684" y="1629622"/>
                <a:ext cx="184320" cy="161640"/>
              </p14:xfrm>
            </p:contentPart>
          </mc:Choice>
          <mc:Fallback>
            <p:pic>
              <p:nvPicPr>
                <p:cNvPr id="43" name="Freihand 42">
                  <a:extLst>
                    <a:ext uri="{FF2B5EF4-FFF2-40B4-BE49-F238E27FC236}">
                      <a16:creationId xmlns:a16="http://schemas.microsoft.com/office/drawing/2014/main" id="{809113EE-D5AD-5BF3-F785-E0711C9F81A5}"/>
                    </a:ext>
                  </a:extLst>
                </p:cNvPr>
                <p:cNvPicPr/>
                <p:nvPr/>
              </p:nvPicPr>
              <p:blipFill>
                <a:blip r:embed="rId70"/>
                <a:stretch>
                  <a:fillRect/>
                </a:stretch>
              </p:blipFill>
              <p:spPr>
                <a:xfrm>
                  <a:off x="3503684" y="1620622"/>
                  <a:ext cx="2019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3FA8925A-239A-B304-DBD2-410C41BB7CA7}"/>
                    </a:ext>
                  </a:extLst>
                </p14:cNvPr>
                <p14:cNvContentPartPr/>
                <p14:nvPr/>
              </p14:nvContentPartPr>
              <p14:xfrm>
                <a:off x="3718244" y="1550782"/>
                <a:ext cx="531000" cy="193320"/>
              </p14:xfrm>
            </p:contentPart>
          </mc:Choice>
          <mc:Fallback>
            <p:pic>
              <p:nvPicPr>
                <p:cNvPr id="44" name="Freihand 43">
                  <a:extLst>
                    <a:ext uri="{FF2B5EF4-FFF2-40B4-BE49-F238E27FC236}">
                      <a16:creationId xmlns:a16="http://schemas.microsoft.com/office/drawing/2014/main" id="{3FA8925A-239A-B304-DBD2-410C41BB7CA7}"/>
                    </a:ext>
                  </a:extLst>
                </p:cNvPr>
                <p:cNvPicPr/>
                <p:nvPr/>
              </p:nvPicPr>
              <p:blipFill>
                <a:blip r:embed="rId72"/>
                <a:stretch>
                  <a:fillRect/>
                </a:stretch>
              </p:blipFill>
              <p:spPr>
                <a:xfrm>
                  <a:off x="3709604" y="1542142"/>
                  <a:ext cx="54864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748DC7A4-1D9A-EB03-7C01-E9CFDE8B38BA}"/>
                    </a:ext>
                  </a:extLst>
                </p14:cNvPr>
                <p14:cNvContentPartPr/>
                <p14:nvPr/>
              </p14:nvContentPartPr>
              <p14:xfrm>
                <a:off x="4259684" y="1588942"/>
                <a:ext cx="222840" cy="278640"/>
              </p14:xfrm>
            </p:contentPart>
          </mc:Choice>
          <mc:Fallback>
            <p:pic>
              <p:nvPicPr>
                <p:cNvPr id="45" name="Freihand 44">
                  <a:extLst>
                    <a:ext uri="{FF2B5EF4-FFF2-40B4-BE49-F238E27FC236}">
                      <a16:creationId xmlns:a16="http://schemas.microsoft.com/office/drawing/2014/main" id="{748DC7A4-1D9A-EB03-7C01-E9CFDE8B38BA}"/>
                    </a:ext>
                  </a:extLst>
                </p:cNvPr>
                <p:cNvPicPr/>
                <p:nvPr/>
              </p:nvPicPr>
              <p:blipFill>
                <a:blip r:embed="rId74"/>
                <a:stretch>
                  <a:fillRect/>
                </a:stretch>
              </p:blipFill>
              <p:spPr>
                <a:xfrm>
                  <a:off x="4250684" y="1580302"/>
                  <a:ext cx="24048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F2CDF019-F927-CD16-195F-36E765B984B1}"/>
                    </a:ext>
                  </a:extLst>
                </p14:cNvPr>
                <p14:cNvContentPartPr/>
                <p14:nvPr/>
              </p14:nvContentPartPr>
              <p14:xfrm>
                <a:off x="4320164" y="1520182"/>
                <a:ext cx="34560" cy="15840"/>
              </p14:xfrm>
            </p:contentPart>
          </mc:Choice>
          <mc:Fallback>
            <p:pic>
              <p:nvPicPr>
                <p:cNvPr id="46" name="Freihand 45">
                  <a:extLst>
                    <a:ext uri="{FF2B5EF4-FFF2-40B4-BE49-F238E27FC236}">
                      <a16:creationId xmlns:a16="http://schemas.microsoft.com/office/drawing/2014/main" id="{F2CDF019-F927-CD16-195F-36E765B984B1}"/>
                    </a:ext>
                  </a:extLst>
                </p:cNvPr>
                <p:cNvPicPr/>
                <p:nvPr/>
              </p:nvPicPr>
              <p:blipFill>
                <a:blip r:embed="rId76"/>
                <a:stretch>
                  <a:fillRect/>
                </a:stretch>
              </p:blipFill>
              <p:spPr>
                <a:xfrm>
                  <a:off x="4311164" y="1511182"/>
                  <a:ext cx="522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7" name="Freihand 46">
                  <a:extLst>
                    <a:ext uri="{FF2B5EF4-FFF2-40B4-BE49-F238E27FC236}">
                      <a16:creationId xmlns:a16="http://schemas.microsoft.com/office/drawing/2014/main" id="{7461E460-6786-4A37-4B73-5CE2438F1D12}"/>
                    </a:ext>
                  </a:extLst>
                </p14:cNvPr>
                <p14:cNvContentPartPr/>
                <p14:nvPr/>
              </p14:nvContentPartPr>
              <p14:xfrm>
                <a:off x="4570004" y="1606582"/>
                <a:ext cx="207360" cy="122040"/>
              </p14:xfrm>
            </p:contentPart>
          </mc:Choice>
          <mc:Fallback>
            <p:pic>
              <p:nvPicPr>
                <p:cNvPr id="47" name="Freihand 46">
                  <a:extLst>
                    <a:ext uri="{FF2B5EF4-FFF2-40B4-BE49-F238E27FC236}">
                      <a16:creationId xmlns:a16="http://schemas.microsoft.com/office/drawing/2014/main" id="{7461E460-6786-4A37-4B73-5CE2438F1D12}"/>
                    </a:ext>
                  </a:extLst>
                </p:cNvPr>
                <p:cNvPicPr/>
                <p:nvPr/>
              </p:nvPicPr>
              <p:blipFill>
                <a:blip r:embed="rId78"/>
                <a:stretch>
                  <a:fillRect/>
                </a:stretch>
              </p:blipFill>
              <p:spPr>
                <a:xfrm>
                  <a:off x="4561004" y="1597582"/>
                  <a:ext cx="2250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8" name="Freihand 47">
                  <a:extLst>
                    <a:ext uri="{FF2B5EF4-FFF2-40B4-BE49-F238E27FC236}">
                      <a16:creationId xmlns:a16="http://schemas.microsoft.com/office/drawing/2014/main" id="{B5BEDF11-CE4A-699B-0A68-6737C4689F97}"/>
                    </a:ext>
                  </a:extLst>
                </p14:cNvPr>
                <p14:cNvContentPartPr/>
                <p14:nvPr/>
              </p14:nvContentPartPr>
              <p14:xfrm>
                <a:off x="4792124" y="1546822"/>
                <a:ext cx="196560" cy="189000"/>
              </p14:xfrm>
            </p:contentPart>
          </mc:Choice>
          <mc:Fallback>
            <p:pic>
              <p:nvPicPr>
                <p:cNvPr id="48" name="Freihand 47">
                  <a:extLst>
                    <a:ext uri="{FF2B5EF4-FFF2-40B4-BE49-F238E27FC236}">
                      <a16:creationId xmlns:a16="http://schemas.microsoft.com/office/drawing/2014/main" id="{B5BEDF11-CE4A-699B-0A68-6737C4689F97}"/>
                    </a:ext>
                  </a:extLst>
                </p:cNvPr>
                <p:cNvPicPr/>
                <p:nvPr/>
              </p:nvPicPr>
              <p:blipFill>
                <a:blip r:embed="rId80"/>
                <a:stretch>
                  <a:fillRect/>
                </a:stretch>
              </p:blipFill>
              <p:spPr>
                <a:xfrm>
                  <a:off x="4783124" y="1538182"/>
                  <a:ext cx="2142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9" name="Freihand 48">
                  <a:extLst>
                    <a:ext uri="{FF2B5EF4-FFF2-40B4-BE49-F238E27FC236}">
                      <a16:creationId xmlns:a16="http://schemas.microsoft.com/office/drawing/2014/main" id="{989C6A9D-0D75-E6CC-6CFD-7236363ADCCC}"/>
                    </a:ext>
                  </a:extLst>
                </p14:cNvPr>
                <p14:cNvContentPartPr/>
                <p14:nvPr/>
              </p14:nvContentPartPr>
              <p14:xfrm>
                <a:off x="4884644" y="1650142"/>
                <a:ext cx="49320" cy="76680"/>
              </p14:xfrm>
            </p:contentPart>
          </mc:Choice>
          <mc:Fallback>
            <p:pic>
              <p:nvPicPr>
                <p:cNvPr id="49" name="Freihand 48">
                  <a:extLst>
                    <a:ext uri="{FF2B5EF4-FFF2-40B4-BE49-F238E27FC236}">
                      <a16:creationId xmlns:a16="http://schemas.microsoft.com/office/drawing/2014/main" id="{989C6A9D-0D75-E6CC-6CFD-7236363ADCCC}"/>
                    </a:ext>
                  </a:extLst>
                </p:cNvPr>
                <p:cNvPicPr/>
                <p:nvPr/>
              </p:nvPicPr>
              <p:blipFill>
                <a:blip r:embed="rId82"/>
                <a:stretch>
                  <a:fillRect/>
                </a:stretch>
              </p:blipFill>
              <p:spPr>
                <a:xfrm>
                  <a:off x="4875644" y="1641142"/>
                  <a:ext cx="669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Freihand 50">
                  <a:extLst>
                    <a:ext uri="{FF2B5EF4-FFF2-40B4-BE49-F238E27FC236}">
                      <a16:creationId xmlns:a16="http://schemas.microsoft.com/office/drawing/2014/main" id="{BFC6AC49-BE74-99EA-CCFB-0EC256C6D105}"/>
                    </a:ext>
                  </a:extLst>
                </p14:cNvPr>
                <p14:cNvContentPartPr/>
                <p14:nvPr/>
              </p14:nvContentPartPr>
              <p14:xfrm>
                <a:off x="5066084" y="1586422"/>
                <a:ext cx="103680" cy="215280"/>
              </p14:xfrm>
            </p:contentPart>
          </mc:Choice>
          <mc:Fallback>
            <p:pic>
              <p:nvPicPr>
                <p:cNvPr id="51" name="Freihand 50">
                  <a:extLst>
                    <a:ext uri="{FF2B5EF4-FFF2-40B4-BE49-F238E27FC236}">
                      <a16:creationId xmlns:a16="http://schemas.microsoft.com/office/drawing/2014/main" id="{BFC6AC49-BE74-99EA-CCFB-0EC256C6D105}"/>
                    </a:ext>
                  </a:extLst>
                </p:cNvPr>
                <p:cNvPicPr/>
                <p:nvPr/>
              </p:nvPicPr>
              <p:blipFill>
                <a:blip r:embed="rId84"/>
                <a:stretch>
                  <a:fillRect/>
                </a:stretch>
              </p:blipFill>
              <p:spPr>
                <a:xfrm>
                  <a:off x="5057444" y="1577422"/>
                  <a:ext cx="12132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Freihand 51">
                  <a:extLst>
                    <a:ext uri="{FF2B5EF4-FFF2-40B4-BE49-F238E27FC236}">
                      <a16:creationId xmlns:a16="http://schemas.microsoft.com/office/drawing/2014/main" id="{735E168A-CD5F-9FAC-A935-53E0BBD0EDA4}"/>
                    </a:ext>
                  </a:extLst>
                </p14:cNvPr>
                <p14:cNvContentPartPr/>
                <p14:nvPr/>
              </p14:nvContentPartPr>
              <p14:xfrm>
                <a:off x="5221604" y="1574182"/>
                <a:ext cx="116640" cy="182880"/>
              </p14:xfrm>
            </p:contentPart>
          </mc:Choice>
          <mc:Fallback>
            <p:pic>
              <p:nvPicPr>
                <p:cNvPr id="52" name="Freihand 51">
                  <a:extLst>
                    <a:ext uri="{FF2B5EF4-FFF2-40B4-BE49-F238E27FC236}">
                      <a16:creationId xmlns:a16="http://schemas.microsoft.com/office/drawing/2014/main" id="{735E168A-CD5F-9FAC-A935-53E0BBD0EDA4}"/>
                    </a:ext>
                  </a:extLst>
                </p:cNvPr>
                <p:cNvPicPr/>
                <p:nvPr/>
              </p:nvPicPr>
              <p:blipFill>
                <a:blip r:embed="rId86"/>
                <a:stretch>
                  <a:fillRect/>
                </a:stretch>
              </p:blipFill>
              <p:spPr>
                <a:xfrm>
                  <a:off x="5212604" y="1565542"/>
                  <a:ext cx="1342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4" name="Freihand 53">
                  <a:extLst>
                    <a:ext uri="{FF2B5EF4-FFF2-40B4-BE49-F238E27FC236}">
                      <a16:creationId xmlns:a16="http://schemas.microsoft.com/office/drawing/2014/main" id="{92EEB61A-FD50-EFBF-882A-4DD85B721BD0}"/>
                    </a:ext>
                  </a:extLst>
                </p14:cNvPr>
                <p14:cNvContentPartPr/>
                <p14:nvPr/>
              </p14:nvContentPartPr>
              <p14:xfrm>
                <a:off x="5448404" y="1538902"/>
                <a:ext cx="682200" cy="288720"/>
              </p14:xfrm>
            </p:contentPart>
          </mc:Choice>
          <mc:Fallback>
            <p:pic>
              <p:nvPicPr>
                <p:cNvPr id="54" name="Freihand 53">
                  <a:extLst>
                    <a:ext uri="{FF2B5EF4-FFF2-40B4-BE49-F238E27FC236}">
                      <a16:creationId xmlns:a16="http://schemas.microsoft.com/office/drawing/2014/main" id="{92EEB61A-FD50-EFBF-882A-4DD85B721BD0}"/>
                    </a:ext>
                  </a:extLst>
                </p:cNvPr>
                <p:cNvPicPr/>
                <p:nvPr/>
              </p:nvPicPr>
              <p:blipFill>
                <a:blip r:embed="rId88"/>
                <a:stretch>
                  <a:fillRect/>
                </a:stretch>
              </p:blipFill>
              <p:spPr>
                <a:xfrm>
                  <a:off x="5439764" y="1530262"/>
                  <a:ext cx="69984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5" name="Freihand 54">
                  <a:extLst>
                    <a:ext uri="{FF2B5EF4-FFF2-40B4-BE49-F238E27FC236}">
                      <a16:creationId xmlns:a16="http://schemas.microsoft.com/office/drawing/2014/main" id="{84616A1D-C846-90B3-E551-61369821E192}"/>
                    </a:ext>
                  </a:extLst>
                </p14:cNvPr>
                <p14:cNvContentPartPr/>
                <p14:nvPr/>
              </p14:nvContentPartPr>
              <p14:xfrm>
                <a:off x="5927564" y="1467622"/>
                <a:ext cx="13680" cy="11880"/>
              </p14:xfrm>
            </p:contentPart>
          </mc:Choice>
          <mc:Fallback>
            <p:pic>
              <p:nvPicPr>
                <p:cNvPr id="55" name="Freihand 54">
                  <a:extLst>
                    <a:ext uri="{FF2B5EF4-FFF2-40B4-BE49-F238E27FC236}">
                      <a16:creationId xmlns:a16="http://schemas.microsoft.com/office/drawing/2014/main" id="{84616A1D-C846-90B3-E551-61369821E192}"/>
                    </a:ext>
                  </a:extLst>
                </p:cNvPr>
                <p:cNvPicPr/>
                <p:nvPr/>
              </p:nvPicPr>
              <p:blipFill>
                <a:blip r:embed="rId90"/>
                <a:stretch>
                  <a:fillRect/>
                </a:stretch>
              </p:blipFill>
              <p:spPr>
                <a:xfrm>
                  <a:off x="5918564" y="1458622"/>
                  <a:ext cx="31320" cy="29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1">
            <p14:nvContentPartPr>
              <p14:cNvPr id="65" name="Freihand 64">
                <a:extLst>
                  <a:ext uri="{FF2B5EF4-FFF2-40B4-BE49-F238E27FC236}">
                    <a16:creationId xmlns:a16="http://schemas.microsoft.com/office/drawing/2014/main" id="{AEC7BD04-1D1B-347A-E192-4921C68AC254}"/>
                  </a:ext>
                </a:extLst>
              </p14:cNvPr>
              <p14:cNvContentPartPr/>
              <p14:nvPr/>
            </p14:nvContentPartPr>
            <p14:xfrm>
              <a:off x="4040444" y="3254302"/>
              <a:ext cx="226800" cy="222480"/>
            </p14:xfrm>
          </p:contentPart>
        </mc:Choice>
        <mc:Fallback>
          <p:pic>
            <p:nvPicPr>
              <p:cNvPr id="65" name="Freihand 64">
                <a:extLst>
                  <a:ext uri="{FF2B5EF4-FFF2-40B4-BE49-F238E27FC236}">
                    <a16:creationId xmlns:a16="http://schemas.microsoft.com/office/drawing/2014/main" id="{AEC7BD04-1D1B-347A-E192-4921C68AC254}"/>
                  </a:ext>
                </a:extLst>
              </p:cNvPr>
              <p:cNvPicPr/>
              <p:nvPr/>
            </p:nvPicPr>
            <p:blipFill>
              <a:blip r:embed="rId92"/>
              <a:stretch>
                <a:fillRect/>
              </a:stretch>
            </p:blipFill>
            <p:spPr>
              <a:xfrm>
                <a:off x="4031444" y="3245302"/>
                <a:ext cx="24444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6" name="Freihand 65">
                <a:extLst>
                  <a:ext uri="{FF2B5EF4-FFF2-40B4-BE49-F238E27FC236}">
                    <a16:creationId xmlns:a16="http://schemas.microsoft.com/office/drawing/2014/main" id="{5FF79F05-D1DA-D4C9-CD28-EFCA1AE438C6}"/>
                  </a:ext>
                </a:extLst>
              </p14:cNvPr>
              <p14:cNvContentPartPr/>
              <p14:nvPr/>
            </p14:nvContentPartPr>
            <p14:xfrm>
              <a:off x="4319804" y="3261862"/>
              <a:ext cx="280800" cy="199080"/>
            </p14:xfrm>
          </p:contentPart>
        </mc:Choice>
        <mc:Fallback>
          <p:pic>
            <p:nvPicPr>
              <p:cNvPr id="66" name="Freihand 65">
                <a:extLst>
                  <a:ext uri="{FF2B5EF4-FFF2-40B4-BE49-F238E27FC236}">
                    <a16:creationId xmlns:a16="http://schemas.microsoft.com/office/drawing/2014/main" id="{5FF79F05-D1DA-D4C9-CD28-EFCA1AE438C6}"/>
                  </a:ext>
                </a:extLst>
              </p:cNvPr>
              <p:cNvPicPr/>
              <p:nvPr/>
            </p:nvPicPr>
            <p:blipFill>
              <a:blip r:embed="rId94"/>
              <a:stretch>
                <a:fillRect/>
              </a:stretch>
            </p:blipFill>
            <p:spPr>
              <a:xfrm>
                <a:off x="4311164" y="3253222"/>
                <a:ext cx="2984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7" name="Freihand 66">
                <a:extLst>
                  <a:ext uri="{FF2B5EF4-FFF2-40B4-BE49-F238E27FC236}">
                    <a16:creationId xmlns:a16="http://schemas.microsoft.com/office/drawing/2014/main" id="{25981F03-6013-CDB0-9AEB-21E8ACE769CD}"/>
                  </a:ext>
                </a:extLst>
              </p14:cNvPr>
              <p14:cNvContentPartPr/>
              <p14:nvPr/>
            </p14:nvContentPartPr>
            <p14:xfrm>
              <a:off x="4834244" y="3292102"/>
              <a:ext cx="506160" cy="174240"/>
            </p14:xfrm>
          </p:contentPart>
        </mc:Choice>
        <mc:Fallback>
          <p:pic>
            <p:nvPicPr>
              <p:cNvPr id="67" name="Freihand 66">
                <a:extLst>
                  <a:ext uri="{FF2B5EF4-FFF2-40B4-BE49-F238E27FC236}">
                    <a16:creationId xmlns:a16="http://schemas.microsoft.com/office/drawing/2014/main" id="{25981F03-6013-CDB0-9AEB-21E8ACE769CD}"/>
                  </a:ext>
                </a:extLst>
              </p:cNvPr>
              <p:cNvPicPr/>
              <p:nvPr/>
            </p:nvPicPr>
            <p:blipFill>
              <a:blip r:embed="rId96"/>
              <a:stretch>
                <a:fillRect/>
              </a:stretch>
            </p:blipFill>
            <p:spPr>
              <a:xfrm>
                <a:off x="4825604" y="3283102"/>
                <a:ext cx="5238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8" name="Freihand 67">
                <a:extLst>
                  <a:ext uri="{FF2B5EF4-FFF2-40B4-BE49-F238E27FC236}">
                    <a16:creationId xmlns:a16="http://schemas.microsoft.com/office/drawing/2014/main" id="{F25D2024-0C77-52D9-4C40-90F7FEB1014C}"/>
                  </a:ext>
                </a:extLst>
              </p14:cNvPr>
              <p14:cNvContentPartPr/>
              <p14:nvPr/>
            </p14:nvContentPartPr>
            <p14:xfrm>
              <a:off x="5266604" y="3253582"/>
              <a:ext cx="10800" cy="6120"/>
            </p14:xfrm>
          </p:contentPart>
        </mc:Choice>
        <mc:Fallback>
          <p:pic>
            <p:nvPicPr>
              <p:cNvPr id="68" name="Freihand 67">
                <a:extLst>
                  <a:ext uri="{FF2B5EF4-FFF2-40B4-BE49-F238E27FC236}">
                    <a16:creationId xmlns:a16="http://schemas.microsoft.com/office/drawing/2014/main" id="{F25D2024-0C77-52D9-4C40-90F7FEB1014C}"/>
                  </a:ext>
                </a:extLst>
              </p:cNvPr>
              <p:cNvPicPr/>
              <p:nvPr/>
            </p:nvPicPr>
            <p:blipFill>
              <a:blip r:embed="rId98"/>
              <a:stretch>
                <a:fillRect/>
              </a:stretch>
            </p:blipFill>
            <p:spPr>
              <a:xfrm>
                <a:off x="5257604" y="3244942"/>
                <a:ext cx="284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9" name="Freihand 68">
                <a:extLst>
                  <a:ext uri="{FF2B5EF4-FFF2-40B4-BE49-F238E27FC236}">
                    <a16:creationId xmlns:a16="http://schemas.microsoft.com/office/drawing/2014/main" id="{713485D9-C7C3-B51C-572C-D5C643496017}"/>
                  </a:ext>
                </a:extLst>
              </p14:cNvPr>
              <p14:cNvContentPartPr/>
              <p14:nvPr/>
            </p14:nvContentPartPr>
            <p14:xfrm>
              <a:off x="5368124" y="3359782"/>
              <a:ext cx="325080" cy="121320"/>
            </p14:xfrm>
          </p:contentPart>
        </mc:Choice>
        <mc:Fallback>
          <p:pic>
            <p:nvPicPr>
              <p:cNvPr id="69" name="Freihand 68">
                <a:extLst>
                  <a:ext uri="{FF2B5EF4-FFF2-40B4-BE49-F238E27FC236}">
                    <a16:creationId xmlns:a16="http://schemas.microsoft.com/office/drawing/2014/main" id="{713485D9-C7C3-B51C-572C-D5C643496017}"/>
                  </a:ext>
                </a:extLst>
              </p:cNvPr>
              <p:cNvPicPr/>
              <p:nvPr/>
            </p:nvPicPr>
            <p:blipFill>
              <a:blip r:embed="rId100"/>
              <a:stretch>
                <a:fillRect/>
              </a:stretch>
            </p:blipFill>
            <p:spPr>
              <a:xfrm>
                <a:off x="5359124" y="3350782"/>
                <a:ext cx="3427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0" name="Freihand 69">
                <a:extLst>
                  <a:ext uri="{FF2B5EF4-FFF2-40B4-BE49-F238E27FC236}">
                    <a16:creationId xmlns:a16="http://schemas.microsoft.com/office/drawing/2014/main" id="{CBFDEE66-E383-5D01-5D6B-9B167D5FE192}"/>
                  </a:ext>
                </a:extLst>
              </p14:cNvPr>
              <p14:cNvContentPartPr/>
              <p14:nvPr/>
            </p14:nvContentPartPr>
            <p14:xfrm>
              <a:off x="5971844" y="3379222"/>
              <a:ext cx="145800" cy="123120"/>
            </p14:xfrm>
          </p:contentPart>
        </mc:Choice>
        <mc:Fallback>
          <p:pic>
            <p:nvPicPr>
              <p:cNvPr id="70" name="Freihand 69">
                <a:extLst>
                  <a:ext uri="{FF2B5EF4-FFF2-40B4-BE49-F238E27FC236}">
                    <a16:creationId xmlns:a16="http://schemas.microsoft.com/office/drawing/2014/main" id="{CBFDEE66-E383-5D01-5D6B-9B167D5FE192}"/>
                  </a:ext>
                </a:extLst>
              </p:cNvPr>
              <p:cNvPicPr/>
              <p:nvPr/>
            </p:nvPicPr>
            <p:blipFill>
              <a:blip r:embed="rId102"/>
              <a:stretch>
                <a:fillRect/>
              </a:stretch>
            </p:blipFill>
            <p:spPr>
              <a:xfrm>
                <a:off x="5962844" y="3370582"/>
                <a:ext cx="1634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1" name="Freihand 70">
                <a:extLst>
                  <a:ext uri="{FF2B5EF4-FFF2-40B4-BE49-F238E27FC236}">
                    <a16:creationId xmlns:a16="http://schemas.microsoft.com/office/drawing/2014/main" id="{FC64FB68-7CCF-80F2-4D3A-767AB243DA19}"/>
                  </a:ext>
                </a:extLst>
              </p14:cNvPr>
              <p14:cNvContentPartPr/>
              <p14:nvPr/>
            </p14:nvContentPartPr>
            <p14:xfrm>
              <a:off x="6198284" y="3294622"/>
              <a:ext cx="81360" cy="205200"/>
            </p14:xfrm>
          </p:contentPart>
        </mc:Choice>
        <mc:Fallback>
          <p:pic>
            <p:nvPicPr>
              <p:cNvPr id="71" name="Freihand 70">
                <a:extLst>
                  <a:ext uri="{FF2B5EF4-FFF2-40B4-BE49-F238E27FC236}">
                    <a16:creationId xmlns:a16="http://schemas.microsoft.com/office/drawing/2014/main" id="{FC64FB68-7CCF-80F2-4D3A-767AB243DA19}"/>
                  </a:ext>
                </a:extLst>
              </p:cNvPr>
              <p:cNvPicPr/>
              <p:nvPr/>
            </p:nvPicPr>
            <p:blipFill>
              <a:blip r:embed="rId104"/>
              <a:stretch>
                <a:fillRect/>
              </a:stretch>
            </p:blipFill>
            <p:spPr>
              <a:xfrm>
                <a:off x="6189644" y="3285622"/>
                <a:ext cx="9900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2" name="Freihand 71">
                <a:extLst>
                  <a:ext uri="{FF2B5EF4-FFF2-40B4-BE49-F238E27FC236}">
                    <a16:creationId xmlns:a16="http://schemas.microsoft.com/office/drawing/2014/main" id="{1CBE0C10-06D2-2157-216F-50B185828886}"/>
                  </a:ext>
                </a:extLst>
              </p14:cNvPr>
              <p14:cNvContentPartPr/>
              <p14:nvPr/>
            </p14:nvContentPartPr>
            <p14:xfrm>
              <a:off x="6322124" y="3379222"/>
              <a:ext cx="118080" cy="124560"/>
            </p14:xfrm>
          </p:contentPart>
        </mc:Choice>
        <mc:Fallback>
          <p:pic>
            <p:nvPicPr>
              <p:cNvPr id="72" name="Freihand 71">
                <a:extLst>
                  <a:ext uri="{FF2B5EF4-FFF2-40B4-BE49-F238E27FC236}">
                    <a16:creationId xmlns:a16="http://schemas.microsoft.com/office/drawing/2014/main" id="{1CBE0C10-06D2-2157-216F-50B185828886}"/>
                  </a:ext>
                </a:extLst>
              </p:cNvPr>
              <p:cNvPicPr/>
              <p:nvPr/>
            </p:nvPicPr>
            <p:blipFill>
              <a:blip r:embed="rId106"/>
              <a:stretch>
                <a:fillRect/>
              </a:stretch>
            </p:blipFill>
            <p:spPr>
              <a:xfrm>
                <a:off x="6313124" y="3370222"/>
                <a:ext cx="1357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3" name="Freihand 72">
                <a:extLst>
                  <a:ext uri="{FF2B5EF4-FFF2-40B4-BE49-F238E27FC236}">
                    <a16:creationId xmlns:a16="http://schemas.microsoft.com/office/drawing/2014/main" id="{111874DF-0DE8-03FB-C6B3-B049302D012B}"/>
                  </a:ext>
                </a:extLst>
              </p14:cNvPr>
              <p14:cNvContentPartPr/>
              <p14:nvPr/>
            </p14:nvContentPartPr>
            <p14:xfrm>
              <a:off x="6460004" y="3266542"/>
              <a:ext cx="857520" cy="226080"/>
            </p14:xfrm>
          </p:contentPart>
        </mc:Choice>
        <mc:Fallback>
          <p:pic>
            <p:nvPicPr>
              <p:cNvPr id="73" name="Freihand 72">
                <a:extLst>
                  <a:ext uri="{FF2B5EF4-FFF2-40B4-BE49-F238E27FC236}">
                    <a16:creationId xmlns:a16="http://schemas.microsoft.com/office/drawing/2014/main" id="{111874DF-0DE8-03FB-C6B3-B049302D012B}"/>
                  </a:ext>
                </a:extLst>
              </p:cNvPr>
              <p:cNvPicPr/>
              <p:nvPr/>
            </p:nvPicPr>
            <p:blipFill>
              <a:blip r:embed="rId108"/>
              <a:stretch>
                <a:fillRect/>
              </a:stretch>
            </p:blipFill>
            <p:spPr>
              <a:xfrm>
                <a:off x="6451004" y="3257902"/>
                <a:ext cx="875160" cy="243720"/>
              </a:xfrm>
              <a:prstGeom prst="rect">
                <a:avLst/>
              </a:prstGeom>
            </p:spPr>
          </p:pic>
        </mc:Fallback>
      </mc:AlternateContent>
      <p:grpSp>
        <p:nvGrpSpPr>
          <p:cNvPr id="86" name="Gruppieren 85">
            <a:extLst>
              <a:ext uri="{FF2B5EF4-FFF2-40B4-BE49-F238E27FC236}">
                <a16:creationId xmlns:a16="http://schemas.microsoft.com/office/drawing/2014/main" id="{B7D62706-D8ED-5FF9-1C23-69248239FEB8}"/>
              </a:ext>
            </a:extLst>
          </p:cNvPr>
          <p:cNvGrpSpPr/>
          <p:nvPr/>
        </p:nvGrpSpPr>
        <p:grpSpPr>
          <a:xfrm>
            <a:off x="388244" y="3247822"/>
            <a:ext cx="3330720" cy="757080"/>
            <a:chOff x="388244" y="3247822"/>
            <a:chExt cx="3330720" cy="757080"/>
          </a:xfrm>
        </p:grpSpPr>
        <mc:AlternateContent xmlns:mc="http://schemas.openxmlformats.org/markup-compatibility/2006">
          <mc:Choice xmlns:p14="http://schemas.microsoft.com/office/powerpoint/2010/main" Requires="p14">
            <p:contentPart p14:bwMode="auto" r:id="rId109">
              <p14:nvContentPartPr>
                <p14:cNvPr id="57" name="Freihand 56">
                  <a:extLst>
                    <a:ext uri="{FF2B5EF4-FFF2-40B4-BE49-F238E27FC236}">
                      <a16:creationId xmlns:a16="http://schemas.microsoft.com/office/drawing/2014/main" id="{68A515D6-25F0-153F-7AA3-0ADF948BA358}"/>
                    </a:ext>
                  </a:extLst>
                </p14:cNvPr>
                <p14:cNvContentPartPr/>
                <p14:nvPr/>
              </p14:nvContentPartPr>
              <p14:xfrm>
                <a:off x="388244" y="3342142"/>
                <a:ext cx="316080" cy="208800"/>
              </p14:xfrm>
            </p:contentPart>
          </mc:Choice>
          <mc:Fallback>
            <p:pic>
              <p:nvPicPr>
                <p:cNvPr id="57" name="Freihand 56">
                  <a:extLst>
                    <a:ext uri="{FF2B5EF4-FFF2-40B4-BE49-F238E27FC236}">
                      <a16:creationId xmlns:a16="http://schemas.microsoft.com/office/drawing/2014/main" id="{68A515D6-25F0-153F-7AA3-0ADF948BA358}"/>
                    </a:ext>
                  </a:extLst>
                </p:cNvPr>
                <p:cNvPicPr/>
                <p:nvPr/>
              </p:nvPicPr>
              <p:blipFill>
                <a:blip r:embed="rId110"/>
                <a:stretch>
                  <a:fillRect/>
                </a:stretch>
              </p:blipFill>
              <p:spPr>
                <a:xfrm>
                  <a:off x="379604" y="3333142"/>
                  <a:ext cx="33372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58" name="Freihand 57">
                  <a:extLst>
                    <a:ext uri="{FF2B5EF4-FFF2-40B4-BE49-F238E27FC236}">
                      <a16:creationId xmlns:a16="http://schemas.microsoft.com/office/drawing/2014/main" id="{6807233E-7F30-EB92-11C2-4FA8D1438739}"/>
                    </a:ext>
                  </a:extLst>
                </p14:cNvPr>
                <p14:cNvContentPartPr/>
                <p14:nvPr/>
              </p14:nvContentPartPr>
              <p14:xfrm>
                <a:off x="769844" y="3423862"/>
                <a:ext cx="240120" cy="97200"/>
              </p14:xfrm>
            </p:contentPart>
          </mc:Choice>
          <mc:Fallback>
            <p:pic>
              <p:nvPicPr>
                <p:cNvPr id="58" name="Freihand 57">
                  <a:extLst>
                    <a:ext uri="{FF2B5EF4-FFF2-40B4-BE49-F238E27FC236}">
                      <a16:creationId xmlns:a16="http://schemas.microsoft.com/office/drawing/2014/main" id="{6807233E-7F30-EB92-11C2-4FA8D1438739}"/>
                    </a:ext>
                  </a:extLst>
                </p:cNvPr>
                <p:cNvPicPr/>
                <p:nvPr/>
              </p:nvPicPr>
              <p:blipFill>
                <a:blip r:embed="rId112"/>
                <a:stretch>
                  <a:fillRect/>
                </a:stretch>
              </p:blipFill>
              <p:spPr>
                <a:xfrm>
                  <a:off x="760844" y="3415222"/>
                  <a:ext cx="2577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59" name="Freihand 58">
                  <a:extLst>
                    <a:ext uri="{FF2B5EF4-FFF2-40B4-BE49-F238E27FC236}">
                      <a16:creationId xmlns:a16="http://schemas.microsoft.com/office/drawing/2014/main" id="{1ACBCCC6-5B05-01C2-0CA8-D6B77C49F88E}"/>
                    </a:ext>
                  </a:extLst>
                </p14:cNvPr>
                <p14:cNvContentPartPr/>
                <p14:nvPr/>
              </p14:nvContentPartPr>
              <p14:xfrm>
                <a:off x="1176284" y="3258982"/>
                <a:ext cx="154080" cy="238320"/>
              </p14:xfrm>
            </p:contentPart>
          </mc:Choice>
          <mc:Fallback>
            <p:pic>
              <p:nvPicPr>
                <p:cNvPr id="59" name="Freihand 58">
                  <a:extLst>
                    <a:ext uri="{FF2B5EF4-FFF2-40B4-BE49-F238E27FC236}">
                      <a16:creationId xmlns:a16="http://schemas.microsoft.com/office/drawing/2014/main" id="{1ACBCCC6-5B05-01C2-0CA8-D6B77C49F88E}"/>
                    </a:ext>
                  </a:extLst>
                </p:cNvPr>
                <p:cNvPicPr/>
                <p:nvPr/>
              </p:nvPicPr>
              <p:blipFill>
                <a:blip r:embed="rId114"/>
                <a:stretch>
                  <a:fillRect/>
                </a:stretch>
              </p:blipFill>
              <p:spPr>
                <a:xfrm>
                  <a:off x="1167284" y="3249982"/>
                  <a:ext cx="17172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0" name="Freihand 59">
                  <a:extLst>
                    <a:ext uri="{FF2B5EF4-FFF2-40B4-BE49-F238E27FC236}">
                      <a16:creationId xmlns:a16="http://schemas.microsoft.com/office/drawing/2014/main" id="{EC41F1A8-89C9-8201-39FB-D20CD504BC52}"/>
                    </a:ext>
                  </a:extLst>
                </p14:cNvPr>
                <p14:cNvContentPartPr/>
                <p14:nvPr/>
              </p14:nvContentPartPr>
              <p14:xfrm>
                <a:off x="1366364" y="3266182"/>
                <a:ext cx="291960" cy="213120"/>
              </p14:xfrm>
            </p:contentPart>
          </mc:Choice>
          <mc:Fallback>
            <p:pic>
              <p:nvPicPr>
                <p:cNvPr id="60" name="Freihand 59">
                  <a:extLst>
                    <a:ext uri="{FF2B5EF4-FFF2-40B4-BE49-F238E27FC236}">
                      <a16:creationId xmlns:a16="http://schemas.microsoft.com/office/drawing/2014/main" id="{EC41F1A8-89C9-8201-39FB-D20CD504BC52}"/>
                    </a:ext>
                  </a:extLst>
                </p:cNvPr>
                <p:cNvPicPr/>
                <p:nvPr/>
              </p:nvPicPr>
              <p:blipFill>
                <a:blip r:embed="rId116"/>
                <a:stretch>
                  <a:fillRect/>
                </a:stretch>
              </p:blipFill>
              <p:spPr>
                <a:xfrm>
                  <a:off x="1357364" y="3257542"/>
                  <a:ext cx="30960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1" name="Freihand 60">
                  <a:extLst>
                    <a:ext uri="{FF2B5EF4-FFF2-40B4-BE49-F238E27FC236}">
                      <a16:creationId xmlns:a16="http://schemas.microsoft.com/office/drawing/2014/main" id="{CF663D1E-32F4-6782-F5CF-149B2B6BA208}"/>
                    </a:ext>
                  </a:extLst>
                </p14:cNvPr>
                <p14:cNvContentPartPr/>
                <p14:nvPr/>
              </p14:nvContentPartPr>
              <p14:xfrm>
                <a:off x="1862084" y="3355462"/>
                <a:ext cx="271800" cy="127800"/>
              </p14:xfrm>
            </p:contentPart>
          </mc:Choice>
          <mc:Fallback>
            <p:pic>
              <p:nvPicPr>
                <p:cNvPr id="61" name="Freihand 60">
                  <a:extLst>
                    <a:ext uri="{FF2B5EF4-FFF2-40B4-BE49-F238E27FC236}">
                      <a16:creationId xmlns:a16="http://schemas.microsoft.com/office/drawing/2014/main" id="{CF663D1E-32F4-6782-F5CF-149B2B6BA208}"/>
                    </a:ext>
                  </a:extLst>
                </p:cNvPr>
                <p:cNvPicPr/>
                <p:nvPr/>
              </p:nvPicPr>
              <p:blipFill>
                <a:blip r:embed="rId118"/>
                <a:stretch>
                  <a:fillRect/>
                </a:stretch>
              </p:blipFill>
              <p:spPr>
                <a:xfrm>
                  <a:off x="1853444" y="3346462"/>
                  <a:ext cx="2894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2" name="Freihand 61">
                  <a:extLst>
                    <a:ext uri="{FF2B5EF4-FFF2-40B4-BE49-F238E27FC236}">
                      <a16:creationId xmlns:a16="http://schemas.microsoft.com/office/drawing/2014/main" id="{8D4497E9-62DA-4483-8A9B-778402B8DA4B}"/>
                    </a:ext>
                  </a:extLst>
                </p14:cNvPr>
                <p14:cNvContentPartPr/>
                <p14:nvPr/>
              </p14:nvContentPartPr>
              <p14:xfrm>
                <a:off x="2100044" y="3270142"/>
                <a:ext cx="5400" cy="16920"/>
              </p14:xfrm>
            </p:contentPart>
          </mc:Choice>
          <mc:Fallback>
            <p:pic>
              <p:nvPicPr>
                <p:cNvPr id="62" name="Freihand 61">
                  <a:extLst>
                    <a:ext uri="{FF2B5EF4-FFF2-40B4-BE49-F238E27FC236}">
                      <a16:creationId xmlns:a16="http://schemas.microsoft.com/office/drawing/2014/main" id="{8D4497E9-62DA-4483-8A9B-778402B8DA4B}"/>
                    </a:ext>
                  </a:extLst>
                </p:cNvPr>
                <p:cNvPicPr/>
                <p:nvPr/>
              </p:nvPicPr>
              <p:blipFill>
                <a:blip r:embed="rId120"/>
                <a:stretch>
                  <a:fillRect/>
                </a:stretch>
              </p:blipFill>
              <p:spPr>
                <a:xfrm>
                  <a:off x="2091044" y="3261502"/>
                  <a:ext cx="230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63" name="Freihand 62">
                  <a:extLst>
                    <a:ext uri="{FF2B5EF4-FFF2-40B4-BE49-F238E27FC236}">
                      <a16:creationId xmlns:a16="http://schemas.microsoft.com/office/drawing/2014/main" id="{5FD4C210-B663-23CE-D1A5-B69DE0685036}"/>
                    </a:ext>
                  </a:extLst>
                </p14:cNvPr>
                <p14:cNvContentPartPr/>
                <p14:nvPr/>
              </p14:nvContentPartPr>
              <p14:xfrm>
                <a:off x="2500004" y="3247822"/>
                <a:ext cx="808920" cy="265680"/>
              </p14:xfrm>
            </p:contentPart>
          </mc:Choice>
          <mc:Fallback>
            <p:pic>
              <p:nvPicPr>
                <p:cNvPr id="63" name="Freihand 62">
                  <a:extLst>
                    <a:ext uri="{FF2B5EF4-FFF2-40B4-BE49-F238E27FC236}">
                      <a16:creationId xmlns:a16="http://schemas.microsoft.com/office/drawing/2014/main" id="{5FD4C210-B663-23CE-D1A5-B69DE0685036}"/>
                    </a:ext>
                  </a:extLst>
                </p:cNvPr>
                <p:cNvPicPr/>
                <p:nvPr/>
              </p:nvPicPr>
              <p:blipFill>
                <a:blip r:embed="rId122"/>
                <a:stretch>
                  <a:fillRect/>
                </a:stretch>
              </p:blipFill>
              <p:spPr>
                <a:xfrm>
                  <a:off x="2491364" y="3238822"/>
                  <a:ext cx="82656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64" name="Freihand 63">
                  <a:extLst>
                    <a:ext uri="{FF2B5EF4-FFF2-40B4-BE49-F238E27FC236}">
                      <a16:creationId xmlns:a16="http://schemas.microsoft.com/office/drawing/2014/main" id="{5B5DF110-DD38-2364-BD0A-B1E15AA1B3F7}"/>
                    </a:ext>
                  </a:extLst>
                </p14:cNvPr>
                <p14:cNvContentPartPr/>
                <p14:nvPr/>
              </p14:nvContentPartPr>
              <p14:xfrm>
                <a:off x="3348524" y="3391462"/>
                <a:ext cx="370440" cy="83160"/>
              </p14:xfrm>
            </p:contentPart>
          </mc:Choice>
          <mc:Fallback>
            <p:pic>
              <p:nvPicPr>
                <p:cNvPr id="64" name="Freihand 63">
                  <a:extLst>
                    <a:ext uri="{FF2B5EF4-FFF2-40B4-BE49-F238E27FC236}">
                      <a16:creationId xmlns:a16="http://schemas.microsoft.com/office/drawing/2014/main" id="{5B5DF110-DD38-2364-BD0A-B1E15AA1B3F7}"/>
                    </a:ext>
                  </a:extLst>
                </p:cNvPr>
                <p:cNvPicPr/>
                <p:nvPr/>
              </p:nvPicPr>
              <p:blipFill>
                <a:blip r:embed="rId124"/>
                <a:stretch>
                  <a:fillRect/>
                </a:stretch>
              </p:blipFill>
              <p:spPr>
                <a:xfrm>
                  <a:off x="3339884" y="3382462"/>
                  <a:ext cx="3880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6" name="Freihand 75">
                  <a:extLst>
                    <a:ext uri="{FF2B5EF4-FFF2-40B4-BE49-F238E27FC236}">
                      <a16:creationId xmlns:a16="http://schemas.microsoft.com/office/drawing/2014/main" id="{009DAA6B-327B-393C-233C-4DF5D44B4ED5}"/>
                    </a:ext>
                  </a:extLst>
                </p14:cNvPr>
                <p14:cNvContentPartPr/>
                <p14:nvPr/>
              </p14:nvContentPartPr>
              <p14:xfrm>
                <a:off x="499484" y="3735262"/>
                <a:ext cx="173520" cy="269640"/>
              </p14:xfrm>
            </p:contentPart>
          </mc:Choice>
          <mc:Fallback>
            <p:pic>
              <p:nvPicPr>
                <p:cNvPr id="76" name="Freihand 75">
                  <a:extLst>
                    <a:ext uri="{FF2B5EF4-FFF2-40B4-BE49-F238E27FC236}">
                      <a16:creationId xmlns:a16="http://schemas.microsoft.com/office/drawing/2014/main" id="{009DAA6B-327B-393C-233C-4DF5D44B4ED5}"/>
                    </a:ext>
                  </a:extLst>
                </p:cNvPr>
                <p:cNvPicPr/>
                <p:nvPr/>
              </p:nvPicPr>
              <p:blipFill>
                <a:blip r:embed="rId126"/>
                <a:stretch>
                  <a:fillRect/>
                </a:stretch>
              </p:blipFill>
              <p:spPr>
                <a:xfrm>
                  <a:off x="490484" y="3726262"/>
                  <a:ext cx="19116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7" name="Freihand 76">
                  <a:extLst>
                    <a:ext uri="{FF2B5EF4-FFF2-40B4-BE49-F238E27FC236}">
                      <a16:creationId xmlns:a16="http://schemas.microsoft.com/office/drawing/2014/main" id="{AA1B277E-97E8-F380-4176-4B776CB78FB7}"/>
                    </a:ext>
                  </a:extLst>
                </p14:cNvPr>
                <p14:cNvContentPartPr/>
                <p14:nvPr/>
              </p14:nvContentPartPr>
              <p14:xfrm>
                <a:off x="602444" y="3915622"/>
                <a:ext cx="95400" cy="88560"/>
              </p14:xfrm>
            </p:contentPart>
          </mc:Choice>
          <mc:Fallback>
            <p:pic>
              <p:nvPicPr>
                <p:cNvPr id="77" name="Freihand 76">
                  <a:extLst>
                    <a:ext uri="{FF2B5EF4-FFF2-40B4-BE49-F238E27FC236}">
                      <a16:creationId xmlns:a16="http://schemas.microsoft.com/office/drawing/2014/main" id="{AA1B277E-97E8-F380-4176-4B776CB78FB7}"/>
                    </a:ext>
                  </a:extLst>
                </p:cNvPr>
                <p:cNvPicPr/>
                <p:nvPr/>
              </p:nvPicPr>
              <p:blipFill>
                <a:blip r:embed="rId128"/>
                <a:stretch>
                  <a:fillRect/>
                </a:stretch>
              </p:blipFill>
              <p:spPr>
                <a:xfrm>
                  <a:off x="593804" y="3906982"/>
                  <a:ext cx="1130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8" name="Freihand 77">
                  <a:extLst>
                    <a:ext uri="{FF2B5EF4-FFF2-40B4-BE49-F238E27FC236}">
                      <a16:creationId xmlns:a16="http://schemas.microsoft.com/office/drawing/2014/main" id="{955C2289-26AB-A500-97CC-BCB468E8228E}"/>
                    </a:ext>
                  </a:extLst>
                </p14:cNvPr>
                <p14:cNvContentPartPr/>
                <p14:nvPr/>
              </p14:nvContentPartPr>
              <p14:xfrm>
                <a:off x="750764" y="3847942"/>
                <a:ext cx="229320" cy="119520"/>
              </p14:xfrm>
            </p:contentPart>
          </mc:Choice>
          <mc:Fallback>
            <p:pic>
              <p:nvPicPr>
                <p:cNvPr id="78" name="Freihand 77">
                  <a:extLst>
                    <a:ext uri="{FF2B5EF4-FFF2-40B4-BE49-F238E27FC236}">
                      <a16:creationId xmlns:a16="http://schemas.microsoft.com/office/drawing/2014/main" id="{955C2289-26AB-A500-97CC-BCB468E8228E}"/>
                    </a:ext>
                  </a:extLst>
                </p:cNvPr>
                <p:cNvPicPr/>
                <p:nvPr/>
              </p:nvPicPr>
              <p:blipFill>
                <a:blip r:embed="rId130"/>
                <a:stretch>
                  <a:fillRect/>
                </a:stretch>
              </p:blipFill>
              <p:spPr>
                <a:xfrm>
                  <a:off x="742124" y="3839302"/>
                  <a:ext cx="2469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9" name="Freihand 78">
                  <a:extLst>
                    <a:ext uri="{FF2B5EF4-FFF2-40B4-BE49-F238E27FC236}">
                      <a16:creationId xmlns:a16="http://schemas.microsoft.com/office/drawing/2014/main" id="{EAA467DE-F504-EF7E-49FC-9C5975D89532}"/>
                    </a:ext>
                  </a:extLst>
                </p14:cNvPr>
                <p14:cNvContentPartPr/>
                <p14:nvPr/>
              </p14:nvContentPartPr>
              <p14:xfrm>
                <a:off x="980444" y="3750022"/>
                <a:ext cx="294120" cy="214920"/>
              </p14:xfrm>
            </p:contentPart>
          </mc:Choice>
          <mc:Fallback>
            <p:pic>
              <p:nvPicPr>
                <p:cNvPr id="79" name="Freihand 78">
                  <a:extLst>
                    <a:ext uri="{FF2B5EF4-FFF2-40B4-BE49-F238E27FC236}">
                      <a16:creationId xmlns:a16="http://schemas.microsoft.com/office/drawing/2014/main" id="{EAA467DE-F504-EF7E-49FC-9C5975D89532}"/>
                    </a:ext>
                  </a:extLst>
                </p:cNvPr>
                <p:cNvPicPr/>
                <p:nvPr/>
              </p:nvPicPr>
              <p:blipFill>
                <a:blip r:embed="rId132"/>
                <a:stretch>
                  <a:fillRect/>
                </a:stretch>
              </p:blipFill>
              <p:spPr>
                <a:xfrm>
                  <a:off x="971444" y="3741382"/>
                  <a:ext cx="31176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1" name="Freihand 80">
                  <a:extLst>
                    <a:ext uri="{FF2B5EF4-FFF2-40B4-BE49-F238E27FC236}">
                      <a16:creationId xmlns:a16="http://schemas.microsoft.com/office/drawing/2014/main" id="{D58FAE0A-179A-351D-70DC-36034B4CBCAD}"/>
                    </a:ext>
                  </a:extLst>
                </p14:cNvPr>
                <p14:cNvContentPartPr/>
                <p14:nvPr/>
              </p14:nvContentPartPr>
              <p14:xfrm>
                <a:off x="1357004" y="3872782"/>
                <a:ext cx="164880" cy="82800"/>
              </p14:xfrm>
            </p:contentPart>
          </mc:Choice>
          <mc:Fallback>
            <p:pic>
              <p:nvPicPr>
                <p:cNvPr id="81" name="Freihand 80">
                  <a:extLst>
                    <a:ext uri="{FF2B5EF4-FFF2-40B4-BE49-F238E27FC236}">
                      <a16:creationId xmlns:a16="http://schemas.microsoft.com/office/drawing/2014/main" id="{D58FAE0A-179A-351D-70DC-36034B4CBCAD}"/>
                    </a:ext>
                  </a:extLst>
                </p:cNvPr>
                <p:cNvPicPr/>
                <p:nvPr/>
              </p:nvPicPr>
              <p:blipFill>
                <a:blip r:embed="rId134"/>
                <a:stretch>
                  <a:fillRect/>
                </a:stretch>
              </p:blipFill>
              <p:spPr>
                <a:xfrm>
                  <a:off x="1348364" y="3863782"/>
                  <a:ext cx="1825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2" name="Freihand 81">
                  <a:extLst>
                    <a:ext uri="{FF2B5EF4-FFF2-40B4-BE49-F238E27FC236}">
                      <a16:creationId xmlns:a16="http://schemas.microsoft.com/office/drawing/2014/main" id="{081CF721-DDFC-8113-CAE5-422562A2EC1B}"/>
                    </a:ext>
                  </a:extLst>
                </p14:cNvPr>
                <p14:cNvContentPartPr/>
                <p14:nvPr/>
              </p14:nvContentPartPr>
              <p14:xfrm>
                <a:off x="1580564" y="3788902"/>
                <a:ext cx="207000" cy="146160"/>
              </p14:xfrm>
            </p:contentPart>
          </mc:Choice>
          <mc:Fallback>
            <p:pic>
              <p:nvPicPr>
                <p:cNvPr id="82" name="Freihand 81">
                  <a:extLst>
                    <a:ext uri="{FF2B5EF4-FFF2-40B4-BE49-F238E27FC236}">
                      <a16:creationId xmlns:a16="http://schemas.microsoft.com/office/drawing/2014/main" id="{081CF721-DDFC-8113-CAE5-422562A2EC1B}"/>
                    </a:ext>
                  </a:extLst>
                </p:cNvPr>
                <p:cNvPicPr/>
                <p:nvPr/>
              </p:nvPicPr>
              <p:blipFill>
                <a:blip r:embed="rId136"/>
                <a:stretch>
                  <a:fillRect/>
                </a:stretch>
              </p:blipFill>
              <p:spPr>
                <a:xfrm>
                  <a:off x="1571924" y="3779902"/>
                  <a:ext cx="2246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3" name="Freihand 82">
                  <a:extLst>
                    <a:ext uri="{FF2B5EF4-FFF2-40B4-BE49-F238E27FC236}">
                      <a16:creationId xmlns:a16="http://schemas.microsoft.com/office/drawing/2014/main" id="{780E2632-8D3E-3BBD-B6E8-529BB3941163}"/>
                    </a:ext>
                  </a:extLst>
                </p14:cNvPr>
                <p14:cNvContentPartPr/>
                <p14:nvPr/>
              </p14:nvContentPartPr>
              <p14:xfrm>
                <a:off x="1809164" y="3707902"/>
                <a:ext cx="569520" cy="210960"/>
              </p14:xfrm>
            </p:contentPart>
          </mc:Choice>
          <mc:Fallback>
            <p:pic>
              <p:nvPicPr>
                <p:cNvPr id="83" name="Freihand 82">
                  <a:extLst>
                    <a:ext uri="{FF2B5EF4-FFF2-40B4-BE49-F238E27FC236}">
                      <a16:creationId xmlns:a16="http://schemas.microsoft.com/office/drawing/2014/main" id="{780E2632-8D3E-3BBD-B6E8-529BB3941163}"/>
                    </a:ext>
                  </a:extLst>
                </p:cNvPr>
                <p:cNvPicPr/>
                <p:nvPr/>
              </p:nvPicPr>
              <p:blipFill>
                <a:blip r:embed="rId138"/>
                <a:stretch>
                  <a:fillRect/>
                </a:stretch>
              </p:blipFill>
              <p:spPr>
                <a:xfrm>
                  <a:off x="1800164" y="3698902"/>
                  <a:ext cx="58716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4" name="Freihand 83">
                  <a:extLst>
                    <a:ext uri="{FF2B5EF4-FFF2-40B4-BE49-F238E27FC236}">
                      <a16:creationId xmlns:a16="http://schemas.microsoft.com/office/drawing/2014/main" id="{69428813-D289-756F-1E3A-1F1B8BFB73BB}"/>
                    </a:ext>
                  </a:extLst>
                </p14:cNvPr>
                <p14:cNvContentPartPr/>
                <p14:nvPr/>
              </p14:nvContentPartPr>
              <p14:xfrm>
                <a:off x="2155124" y="3692422"/>
                <a:ext cx="115920" cy="3600"/>
              </p14:xfrm>
            </p:contentPart>
          </mc:Choice>
          <mc:Fallback>
            <p:pic>
              <p:nvPicPr>
                <p:cNvPr id="84" name="Freihand 83">
                  <a:extLst>
                    <a:ext uri="{FF2B5EF4-FFF2-40B4-BE49-F238E27FC236}">
                      <a16:creationId xmlns:a16="http://schemas.microsoft.com/office/drawing/2014/main" id="{69428813-D289-756F-1E3A-1F1B8BFB73BB}"/>
                    </a:ext>
                  </a:extLst>
                </p:cNvPr>
                <p:cNvPicPr/>
                <p:nvPr/>
              </p:nvPicPr>
              <p:blipFill>
                <a:blip r:embed="rId140"/>
                <a:stretch>
                  <a:fillRect/>
                </a:stretch>
              </p:blipFill>
              <p:spPr>
                <a:xfrm>
                  <a:off x="2146124" y="3683422"/>
                  <a:ext cx="1335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5" name="Freihand 84">
                  <a:extLst>
                    <a:ext uri="{FF2B5EF4-FFF2-40B4-BE49-F238E27FC236}">
                      <a16:creationId xmlns:a16="http://schemas.microsoft.com/office/drawing/2014/main" id="{5A634E7E-21F9-503A-F9CA-6771402E9F00}"/>
                    </a:ext>
                  </a:extLst>
                </p14:cNvPr>
                <p14:cNvContentPartPr/>
                <p14:nvPr/>
              </p14:nvContentPartPr>
              <p14:xfrm>
                <a:off x="2449244" y="3586582"/>
                <a:ext cx="132840" cy="331920"/>
              </p14:xfrm>
            </p:contentPart>
          </mc:Choice>
          <mc:Fallback>
            <p:pic>
              <p:nvPicPr>
                <p:cNvPr id="85" name="Freihand 84">
                  <a:extLst>
                    <a:ext uri="{FF2B5EF4-FFF2-40B4-BE49-F238E27FC236}">
                      <a16:creationId xmlns:a16="http://schemas.microsoft.com/office/drawing/2014/main" id="{5A634E7E-21F9-503A-F9CA-6771402E9F00}"/>
                    </a:ext>
                  </a:extLst>
                </p:cNvPr>
                <p:cNvPicPr/>
                <p:nvPr/>
              </p:nvPicPr>
              <p:blipFill>
                <a:blip r:embed="rId142"/>
                <a:stretch>
                  <a:fillRect/>
                </a:stretch>
              </p:blipFill>
              <p:spPr>
                <a:xfrm>
                  <a:off x="2440244" y="3577942"/>
                  <a:ext cx="150480" cy="349560"/>
                </a:xfrm>
                <a:prstGeom prst="rect">
                  <a:avLst/>
                </a:prstGeom>
              </p:spPr>
            </p:pic>
          </mc:Fallback>
        </mc:AlternateContent>
      </p:grpSp>
      <p:grpSp>
        <p:nvGrpSpPr>
          <p:cNvPr id="92" name="Gruppieren 91">
            <a:extLst>
              <a:ext uri="{FF2B5EF4-FFF2-40B4-BE49-F238E27FC236}">
                <a16:creationId xmlns:a16="http://schemas.microsoft.com/office/drawing/2014/main" id="{58896692-D4BE-7A81-2C32-71A055152360}"/>
              </a:ext>
            </a:extLst>
          </p:cNvPr>
          <p:cNvGrpSpPr/>
          <p:nvPr/>
        </p:nvGrpSpPr>
        <p:grpSpPr>
          <a:xfrm>
            <a:off x="488324" y="4379662"/>
            <a:ext cx="672840" cy="199800"/>
            <a:chOff x="488324" y="4379662"/>
            <a:chExt cx="672840" cy="199800"/>
          </a:xfrm>
        </p:grpSpPr>
        <mc:AlternateContent xmlns:mc="http://schemas.openxmlformats.org/markup-compatibility/2006">
          <mc:Choice xmlns:p14="http://schemas.microsoft.com/office/powerpoint/2010/main" Requires="p14">
            <p:contentPart p14:bwMode="auto" r:id="rId143">
              <p14:nvContentPartPr>
                <p14:cNvPr id="87" name="Freihand 86">
                  <a:extLst>
                    <a:ext uri="{FF2B5EF4-FFF2-40B4-BE49-F238E27FC236}">
                      <a16:creationId xmlns:a16="http://schemas.microsoft.com/office/drawing/2014/main" id="{50DBDA9D-B9E0-DD8E-13CD-A8249480F80B}"/>
                    </a:ext>
                  </a:extLst>
                </p14:cNvPr>
                <p14:cNvContentPartPr/>
                <p14:nvPr/>
              </p14:nvContentPartPr>
              <p14:xfrm>
                <a:off x="488324" y="4393702"/>
                <a:ext cx="258120" cy="181080"/>
              </p14:xfrm>
            </p:contentPart>
          </mc:Choice>
          <mc:Fallback>
            <p:pic>
              <p:nvPicPr>
                <p:cNvPr id="87" name="Freihand 86">
                  <a:extLst>
                    <a:ext uri="{FF2B5EF4-FFF2-40B4-BE49-F238E27FC236}">
                      <a16:creationId xmlns:a16="http://schemas.microsoft.com/office/drawing/2014/main" id="{50DBDA9D-B9E0-DD8E-13CD-A8249480F80B}"/>
                    </a:ext>
                  </a:extLst>
                </p:cNvPr>
                <p:cNvPicPr/>
                <p:nvPr/>
              </p:nvPicPr>
              <p:blipFill>
                <a:blip r:embed="rId144"/>
                <a:stretch>
                  <a:fillRect/>
                </a:stretch>
              </p:blipFill>
              <p:spPr>
                <a:xfrm>
                  <a:off x="479324" y="4385062"/>
                  <a:ext cx="2757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8" name="Freihand 87">
                  <a:extLst>
                    <a:ext uri="{FF2B5EF4-FFF2-40B4-BE49-F238E27FC236}">
                      <a16:creationId xmlns:a16="http://schemas.microsoft.com/office/drawing/2014/main" id="{6A8DAA7F-D7E4-78DE-C651-4B84D920CE9A}"/>
                    </a:ext>
                  </a:extLst>
                </p14:cNvPr>
                <p14:cNvContentPartPr/>
                <p14:nvPr/>
              </p14:nvContentPartPr>
              <p14:xfrm>
                <a:off x="820964" y="4462102"/>
                <a:ext cx="340200" cy="117360"/>
              </p14:xfrm>
            </p:contentPart>
          </mc:Choice>
          <mc:Fallback>
            <p:pic>
              <p:nvPicPr>
                <p:cNvPr id="88" name="Freihand 87">
                  <a:extLst>
                    <a:ext uri="{FF2B5EF4-FFF2-40B4-BE49-F238E27FC236}">
                      <a16:creationId xmlns:a16="http://schemas.microsoft.com/office/drawing/2014/main" id="{6A8DAA7F-D7E4-78DE-C651-4B84D920CE9A}"/>
                    </a:ext>
                  </a:extLst>
                </p:cNvPr>
                <p:cNvPicPr/>
                <p:nvPr/>
              </p:nvPicPr>
              <p:blipFill>
                <a:blip r:embed="rId146"/>
                <a:stretch>
                  <a:fillRect/>
                </a:stretch>
              </p:blipFill>
              <p:spPr>
                <a:xfrm>
                  <a:off x="811964" y="4453102"/>
                  <a:ext cx="3578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9" name="Freihand 88">
                  <a:extLst>
                    <a:ext uri="{FF2B5EF4-FFF2-40B4-BE49-F238E27FC236}">
                      <a16:creationId xmlns:a16="http://schemas.microsoft.com/office/drawing/2014/main" id="{4EC6B675-9634-249C-172C-211B53939F83}"/>
                    </a:ext>
                  </a:extLst>
                </p14:cNvPr>
                <p14:cNvContentPartPr/>
                <p14:nvPr/>
              </p14:nvContentPartPr>
              <p14:xfrm>
                <a:off x="1075484" y="4379662"/>
                <a:ext cx="2880" cy="3960"/>
              </p14:xfrm>
            </p:contentPart>
          </mc:Choice>
          <mc:Fallback>
            <p:pic>
              <p:nvPicPr>
                <p:cNvPr id="89" name="Freihand 88">
                  <a:extLst>
                    <a:ext uri="{FF2B5EF4-FFF2-40B4-BE49-F238E27FC236}">
                      <a16:creationId xmlns:a16="http://schemas.microsoft.com/office/drawing/2014/main" id="{4EC6B675-9634-249C-172C-211B53939F83}"/>
                    </a:ext>
                  </a:extLst>
                </p:cNvPr>
                <p:cNvPicPr/>
                <p:nvPr/>
              </p:nvPicPr>
              <p:blipFill>
                <a:blip r:embed="rId148"/>
                <a:stretch>
                  <a:fillRect/>
                </a:stretch>
              </p:blipFill>
              <p:spPr>
                <a:xfrm>
                  <a:off x="1066844" y="4370662"/>
                  <a:ext cx="20520" cy="21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9">
            <p14:nvContentPartPr>
              <p14:cNvPr id="90" name="Freihand 89">
                <a:extLst>
                  <a:ext uri="{FF2B5EF4-FFF2-40B4-BE49-F238E27FC236}">
                    <a16:creationId xmlns:a16="http://schemas.microsoft.com/office/drawing/2014/main" id="{D59AB61A-973F-280F-AD4D-119082464F53}"/>
                  </a:ext>
                </a:extLst>
              </p14:cNvPr>
              <p14:cNvContentPartPr/>
              <p14:nvPr/>
            </p14:nvContentPartPr>
            <p14:xfrm>
              <a:off x="1529084" y="4454902"/>
              <a:ext cx="14760" cy="20880"/>
            </p14:xfrm>
          </p:contentPart>
        </mc:Choice>
        <mc:Fallback>
          <p:pic>
            <p:nvPicPr>
              <p:cNvPr id="90" name="Freihand 89">
                <a:extLst>
                  <a:ext uri="{FF2B5EF4-FFF2-40B4-BE49-F238E27FC236}">
                    <a16:creationId xmlns:a16="http://schemas.microsoft.com/office/drawing/2014/main" id="{D59AB61A-973F-280F-AD4D-119082464F53}"/>
                  </a:ext>
                </a:extLst>
              </p:cNvPr>
              <p:cNvPicPr/>
              <p:nvPr/>
            </p:nvPicPr>
            <p:blipFill>
              <a:blip r:embed="rId150"/>
              <a:stretch>
                <a:fillRect/>
              </a:stretch>
            </p:blipFill>
            <p:spPr>
              <a:xfrm>
                <a:off x="1520444" y="4445902"/>
                <a:ext cx="324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1" name="Freihand 90">
                <a:extLst>
                  <a:ext uri="{FF2B5EF4-FFF2-40B4-BE49-F238E27FC236}">
                    <a16:creationId xmlns:a16="http://schemas.microsoft.com/office/drawing/2014/main" id="{E7083B00-9A67-E573-8AF7-21F1DF626454}"/>
                  </a:ext>
                </a:extLst>
              </p14:cNvPr>
              <p14:cNvContentPartPr/>
              <p14:nvPr/>
            </p14:nvContentPartPr>
            <p14:xfrm>
              <a:off x="1538444" y="4585582"/>
              <a:ext cx="7920" cy="22680"/>
            </p14:xfrm>
          </p:contentPart>
        </mc:Choice>
        <mc:Fallback>
          <p:pic>
            <p:nvPicPr>
              <p:cNvPr id="91" name="Freihand 90">
                <a:extLst>
                  <a:ext uri="{FF2B5EF4-FFF2-40B4-BE49-F238E27FC236}">
                    <a16:creationId xmlns:a16="http://schemas.microsoft.com/office/drawing/2014/main" id="{E7083B00-9A67-E573-8AF7-21F1DF626454}"/>
                  </a:ext>
                </a:extLst>
              </p:cNvPr>
              <p:cNvPicPr/>
              <p:nvPr/>
            </p:nvPicPr>
            <p:blipFill>
              <a:blip r:embed="rId152"/>
              <a:stretch>
                <a:fillRect/>
              </a:stretch>
            </p:blipFill>
            <p:spPr>
              <a:xfrm>
                <a:off x="1529804" y="4576582"/>
                <a:ext cx="25560" cy="40320"/>
              </a:xfrm>
              <a:prstGeom prst="rect">
                <a:avLst/>
              </a:prstGeom>
            </p:spPr>
          </p:pic>
        </mc:Fallback>
      </mc:AlternateContent>
      <p:grpSp>
        <p:nvGrpSpPr>
          <p:cNvPr id="105" name="Gruppieren 104">
            <a:extLst>
              <a:ext uri="{FF2B5EF4-FFF2-40B4-BE49-F238E27FC236}">
                <a16:creationId xmlns:a16="http://schemas.microsoft.com/office/drawing/2014/main" id="{F18C3867-A9BD-EBA1-6161-FD7BCCF4451A}"/>
              </a:ext>
            </a:extLst>
          </p:cNvPr>
          <p:cNvGrpSpPr/>
          <p:nvPr/>
        </p:nvGrpSpPr>
        <p:grpSpPr>
          <a:xfrm>
            <a:off x="2583884" y="4203262"/>
            <a:ext cx="1808280" cy="371160"/>
            <a:chOff x="2583884" y="4203262"/>
            <a:chExt cx="1808280" cy="371160"/>
          </a:xfrm>
        </p:grpSpPr>
        <mc:AlternateContent xmlns:mc="http://schemas.openxmlformats.org/markup-compatibility/2006">
          <mc:Choice xmlns:p14="http://schemas.microsoft.com/office/powerpoint/2010/main" Requires="p14">
            <p:contentPart p14:bwMode="auto" r:id="rId153">
              <p14:nvContentPartPr>
                <p14:cNvPr id="96" name="Freihand 95">
                  <a:extLst>
                    <a:ext uri="{FF2B5EF4-FFF2-40B4-BE49-F238E27FC236}">
                      <a16:creationId xmlns:a16="http://schemas.microsoft.com/office/drawing/2014/main" id="{936BA176-E845-81CB-BCD5-A53018AA05A6}"/>
                    </a:ext>
                  </a:extLst>
                </p14:cNvPr>
                <p14:cNvContentPartPr/>
                <p14:nvPr/>
              </p14:nvContentPartPr>
              <p14:xfrm>
                <a:off x="2583884" y="4239262"/>
                <a:ext cx="116640" cy="335160"/>
              </p14:xfrm>
            </p:contentPart>
          </mc:Choice>
          <mc:Fallback>
            <p:pic>
              <p:nvPicPr>
                <p:cNvPr id="96" name="Freihand 95">
                  <a:extLst>
                    <a:ext uri="{FF2B5EF4-FFF2-40B4-BE49-F238E27FC236}">
                      <a16:creationId xmlns:a16="http://schemas.microsoft.com/office/drawing/2014/main" id="{936BA176-E845-81CB-BCD5-A53018AA05A6}"/>
                    </a:ext>
                  </a:extLst>
                </p:cNvPr>
                <p:cNvPicPr/>
                <p:nvPr/>
              </p:nvPicPr>
              <p:blipFill>
                <a:blip r:embed="rId154"/>
                <a:stretch>
                  <a:fillRect/>
                </a:stretch>
              </p:blipFill>
              <p:spPr>
                <a:xfrm>
                  <a:off x="2574884" y="4230262"/>
                  <a:ext cx="134280" cy="3528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7" name="Freihand 96">
                  <a:extLst>
                    <a:ext uri="{FF2B5EF4-FFF2-40B4-BE49-F238E27FC236}">
                      <a16:creationId xmlns:a16="http://schemas.microsoft.com/office/drawing/2014/main" id="{FEADEBA5-AAC7-0DCD-997E-681F8332988E}"/>
                    </a:ext>
                  </a:extLst>
                </p14:cNvPr>
                <p14:cNvContentPartPr/>
                <p14:nvPr/>
              </p14:nvContentPartPr>
              <p14:xfrm>
                <a:off x="2733644" y="4243942"/>
                <a:ext cx="246960" cy="300960"/>
              </p14:xfrm>
            </p:contentPart>
          </mc:Choice>
          <mc:Fallback>
            <p:pic>
              <p:nvPicPr>
                <p:cNvPr id="97" name="Freihand 96">
                  <a:extLst>
                    <a:ext uri="{FF2B5EF4-FFF2-40B4-BE49-F238E27FC236}">
                      <a16:creationId xmlns:a16="http://schemas.microsoft.com/office/drawing/2014/main" id="{FEADEBA5-AAC7-0DCD-997E-681F8332988E}"/>
                    </a:ext>
                  </a:extLst>
                </p:cNvPr>
                <p:cNvPicPr/>
                <p:nvPr/>
              </p:nvPicPr>
              <p:blipFill>
                <a:blip r:embed="rId156"/>
                <a:stretch>
                  <a:fillRect/>
                </a:stretch>
              </p:blipFill>
              <p:spPr>
                <a:xfrm>
                  <a:off x="2724644" y="4235302"/>
                  <a:ext cx="26460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8" name="Freihand 97">
                  <a:extLst>
                    <a:ext uri="{FF2B5EF4-FFF2-40B4-BE49-F238E27FC236}">
                      <a16:creationId xmlns:a16="http://schemas.microsoft.com/office/drawing/2014/main" id="{8C77F8E9-9DBB-8F68-AC7A-FE4894682D56}"/>
                    </a:ext>
                  </a:extLst>
                </p14:cNvPr>
                <p14:cNvContentPartPr/>
                <p14:nvPr/>
              </p14:nvContentPartPr>
              <p14:xfrm>
                <a:off x="3169964" y="4407022"/>
                <a:ext cx="141840" cy="95040"/>
              </p14:xfrm>
            </p:contentPart>
          </mc:Choice>
          <mc:Fallback>
            <p:pic>
              <p:nvPicPr>
                <p:cNvPr id="98" name="Freihand 97">
                  <a:extLst>
                    <a:ext uri="{FF2B5EF4-FFF2-40B4-BE49-F238E27FC236}">
                      <a16:creationId xmlns:a16="http://schemas.microsoft.com/office/drawing/2014/main" id="{8C77F8E9-9DBB-8F68-AC7A-FE4894682D56}"/>
                    </a:ext>
                  </a:extLst>
                </p:cNvPr>
                <p:cNvPicPr/>
                <p:nvPr/>
              </p:nvPicPr>
              <p:blipFill>
                <a:blip r:embed="rId158"/>
                <a:stretch>
                  <a:fillRect/>
                </a:stretch>
              </p:blipFill>
              <p:spPr>
                <a:xfrm>
                  <a:off x="3160964" y="4398022"/>
                  <a:ext cx="1594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9" name="Freihand 98">
                  <a:extLst>
                    <a:ext uri="{FF2B5EF4-FFF2-40B4-BE49-F238E27FC236}">
                      <a16:creationId xmlns:a16="http://schemas.microsoft.com/office/drawing/2014/main" id="{4ADB7D8D-D3C5-DE34-E2F4-EE184DB53D11}"/>
                    </a:ext>
                  </a:extLst>
                </p14:cNvPr>
                <p14:cNvContentPartPr/>
                <p14:nvPr/>
              </p14:nvContentPartPr>
              <p14:xfrm>
                <a:off x="3375164" y="4274902"/>
                <a:ext cx="92880" cy="224640"/>
              </p14:xfrm>
            </p:contentPart>
          </mc:Choice>
          <mc:Fallback>
            <p:pic>
              <p:nvPicPr>
                <p:cNvPr id="99" name="Freihand 98">
                  <a:extLst>
                    <a:ext uri="{FF2B5EF4-FFF2-40B4-BE49-F238E27FC236}">
                      <a16:creationId xmlns:a16="http://schemas.microsoft.com/office/drawing/2014/main" id="{4ADB7D8D-D3C5-DE34-E2F4-EE184DB53D11}"/>
                    </a:ext>
                  </a:extLst>
                </p:cNvPr>
                <p:cNvPicPr/>
                <p:nvPr/>
              </p:nvPicPr>
              <p:blipFill>
                <a:blip r:embed="rId160"/>
                <a:stretch>
                  <a:fillRect/>
                </a:stretch>
              </p:blipFill>
              <p:spPr>
                <a:xfrm>
                  <a:off x="3366524" y="4265902"/>
                  <a:ext cx="11052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0" name="Freihand 99">
                  <a:extLst>
                    <a:ext uri="{FF2B5EF4-FFF2-40B4-BE49-F238E27FC236}">
                      <a16:creationId xmlns:a16="http://schemas.microsoft.com/office/drawing/2014/main" id="{79613AB0-FBC6-8361-9DA9-F99222E5CBC1}"/>
                    </a:ext>
                  </a:extLst>
                </p14:cNvPr>
                <p14:cNvContentPartPr/>
                <p14:nvPr/>
              </p14:nvContentPartPr>
              <p14:xfrm>
                <a:off x="3533564" y="4391902"/>
                <a:ext cx="111600" cy="122040"/>
              </p14:xfrm>
            </p:contentPart>
          </mc:Choice>
          <mc:Fallback>
            <p:pic>
              <p:nvPicPr>
                <p:cNvPr id="100" name="Freihand 99">
                  <a:extLst>
                    <a:ext uri="{FF2B5EF4-FFF2-40B4-BE49-F238E27FC236}">
                      <a16:creationId xmlns:a16="http://schemas.microsoft.com/office/drawing/2014/main" id="{79613AB0-FBC6-8361-9DA9-F99222E5CBC1}"/>
                    </a:ext>
                  </a:extLst>
                </p:cNvPr>
                <p:cNvPicPr/>
                <p:nvPr/>
              </p:nvPicPr>
              <p:blipFill>
                <a:blip r:embed="rId162"/>
                <a:stretch>
                  <a:fillRect/>
                </a:stretch>
              </p:blipFill>
              <p:spPr>
                <a:xfrm>
                  <a:off x="3524564" y="4383262"/>
                  <a:ext cx="1292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1" name="Freihand 100">
                  <a:extLst>
                    <a:ext uri="{FF2B5EF4-FFF2-40B4-BE49-F238E27FC236}">
                      <a16:creationId xmlns:a16="http://schemas.microsoft.com/office/drawing/2014/main" id="{EB8057DE-C836-6812-C92B-4F50ADCF01BB}"/>
                    </a:ext>
                  </a:extLst>
                </p14:cNvPr>
                <p14:cNvContentPartPr/>
                <p14:nvPr/>
              </p14:nvContentPartPr>
              <p14:xfrm>
                <a:off x="3704204" y="4478662"/>
                <a:ext cx="11880" cy="21600"/>
              </p14:xfrm>
            </p:contentPart>
          </mc:Choice>
          <mc:Fallback>
            <p:pic>
              <p:nvPicPr>
                <p:cNvPr id="101" name="Freihand 100">
                  <a:extLst>
                    <a:ext uri="{FF2B5EF4-FFF2-40B4-BE49-F238E27FC236}">
                      <a16:creationId xmlns:a16="http://schemas.microsoft.com/office/drawing/2014/main" id="{EB8057DE-C836-6812-C92B-4F50ADCF01BB}"/>
                    </a:ext>
                  </a:extLst>
                </p:cNvPr>
                <p:cNvPicPr/>
                <p:nvPr/>
              </p:nvPicPr>
              <p:blipFill>
                <a:blip r:embed="rId164"/>
                <a:stretch>
                  <a:fillRect/>
                </a:stretch>
              </p:blipFill>
              <p:spPr>
                <a:xfrm>
                  <a:off x="3695204" y="4469662"/>
                  <a:ext cx="295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2" name="Freihand 101">
                  <a:extLst>
                    <a:ext uri="{FF2B5EF4-FFF2-40B4-BE49-F238E27FC236}">
                      <a16:creationId xmlns:a16="http://schemas.microsoft.com/office/drawing/2014/main" id="{8073EFAC-0E7D-B66E-B790-8EC5F15A76FA}"/>
                    </a:ext>
                  </a:extLst>
                </p14:cNvPr>
                <p14:cNvContentPartPr/>
                <p14:nvPr/>
              </p14:nvContentPartPr>
              <p14:xfrm>
                <a:off x="3946484" y="4225582"/>
                <a:ext cx="149760" cy="224640"/>
              </p14:xfrm>
            </p:contentPart>
          </mc:Choice>
          <mc:Fallback>
            <p:pic>
              <p:nvPicPr>
                <p:cNvPr id="102" name="Freihand 101">
                  <a:extLst>
                    <a:ext uri="{FF2B5EF4-FFF2-40B4-BE49-F238E27FC236}">
                      <a16:creationId xmlns:a16="http://schemas.microsoft.com/office/drawing/2014/main" id="{8073EFAC-0E7D-B66E-B790-8EC5F15A76FA}"/>
                    </a:ext>
                  </a:extLst>
                </p:cNvPr>
                <p:cNvPicPr/>
                <p:nvPr/>
              </p:nvPicPr>
              <p:blipFill>
                <a:blip r:embed="rId166"/>
                <a:stretch>
                  <a:fillRect/>
                </a:stretch>
              </p:blipFill>
              <p:spPr>
                <a:xfrm>
                  <a:off x="3937844" y="4216942"/>
                  <a:ext cx="16740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3" name="Freihand 102">
                  <a:extLst>
                    <a:ext uri="{FF2B5EF4-FFF2-40B4-BE49-F238E27FC236}">
                      <a16:creationId xmlns:a16="http://schemas.microsoft.com/office/drawing/2014/main" id="{06F0F758-CA73-644D-2123-1E7406B94A48}"/>
                    </a:ext>
                  </a:extLst>
                </p14:cNvPr>
                <p14:cNvContentPartPr/>
                <p14:nvPr/>
              </p14:nvContentPartPr>
              <p14:xfrm>
                <a:off x="4010924" y="4396582"/>
                <a:ext cx="64800" cy="37440"/>
              </p14:xfrm>
            </p:contentPart>
          </mc:Choice>
          <mc:Fallback>
            <p:pic>
              <p:nvPicPr>
                <p:cNvPr id="103" name="Freihand 102">
                  <a:extLst>
                    <a:ext uri="{FF2B5EF4-FFF2-40B4-BE49-F238E27FC236}">
                      <a16:creationId xmlns:a16="http://schemas.microsoft.com/office/drawing/2014/main" id="{06F0F758-CA73-644D-2123-1E7406B94A48}"/>
                    </a:ext>
                  </a:extLst>
                </p:cNvPr>
                <p:cNvPicPr/>
                <p:nvPr/>
              </p:nvPicPr>
              <p:blipFill>
                <a:blip r:embed="rId168"/>
                <a:stretch>
                  <a:fillRect/>
                </a:stretch>
              </p:blipFill>
              <p:spPr>
                <a:xfrm>
                  <a:off x="4002284" y="4387582"/>
                  <a:ext cx="824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4" name="Freihand 103">
                  <a:extLst>
                    <a:ext uri="{FF2B5EF4-FFF2-40B4-BE49-F238E27FC236}">
                      <a16:creationId xmlns:a16="http://schemas.microsoft.com/office/drawing/2014/main" id="{841EBB59-5D3F-4A9E-5FCB-372C7A37F590}"/>
                    </a:ext>
                  </a:extLst>
                </p14:cNvPr>
                <p14:cNvContentPartPr/>
                <p14:nvPr/>
              </p14:nvContentPartPr>
              <p14:xfrm>
                <a:off x="4183364" y="4203262"/>
                <a:ext cx="208800" cy="245160"/>
              </p14:xfrm>
            </p:contentPart>
          </mc:Choice>
          <mc:Fallback>
            <p:pic>
              <p:nvPicPr>
                <p:cNvPr id="104" name="Freihand 103">
                  <a:extLst>
                    <a:ext uri="{FF2B5EF4-FFF2-40B4-BE49-F238E27FC236}">
                      <a16:creationId xmlns:a16="http://schemas.microsoft.com/office/drawing/2014/main" id="{841EBB59-5D3F-4A9E-5FCB-372C7A37F590}"/>
                    </a:ext>
                  </a:extLst>
                </p:cNvPr>
                <p:cNvPicPr/>
                <p:nvPr/>
              </p:nvPicPr>
              <p:blipFill>
                <a:blip r:embed="rId170"/>
                <a:stretch>
                  <a:fillRect/>
                </a:stretch>
              </p:blipFill>
              <p:spPr>
                <a:xfrm>
                  <a:off x="4174724" y="4194622"/>
                  <a:ext cx="226440" cy="262800"/>
                </a:xfrm>
                <a:prstGeom prst="rect">
                  <a:avLst/>
                </a:prstGeom>
              </p:spPr>
            </p:pic>
          </mc:Fallback>
        </mc:AlternateContent>
      </p:grpSp>
      <p:grpSp>
        <p:nvGrpSpPr>
          <p:cNvPr id="109" name="Gruppieren 108">
            <a:extLst>
              <a:ext uri="{FF2B5EF4-FFF2-40B4-BE49-F238E27FC236}">
                <a16:creationId xmlns:a16="http://schemas.microsoft.com/office/drawing/2014/main" id="{25EF99D1-815C-9BD3-6C43-723324F0AAED}"/>
              </a:ext>
            </a:extLst>
          </p:cNvPr>
          <p:cNvGrpSpPr/>
          <p:nvPr/>
        </p:nvGrpSpPr>
        <p:grpSpPr>
          <a:xfrm>
            <a:off x="1941284" y="4273822"/>
            <a:ext cx="381960" cy="257760"/>
            <a:chOff x="1941284" y="4273822"/>
            <a:chExt cx="381960" cy="257760"/>
          </a:xfrm>
        </p:grpSpPr>
        <mc:AlternateContent xmlns:mc="http://schemas.openxmlformats.org/markup-compatibility/2006">
          <mc:Choice xmlns:p14="http://schemas.microsoft.com/office/powerpoint/2010/main" Requires="p14">
            <p:contentPart p14:bwMode="auto" r:id="rId171">
              <p14:nvContentPartPr>
                <p14:cNvPr id="106" name="Freihand 105">
                  <a:extLst>
                    <a:ext uri="{FF2B5EF4-FFF2-40B4-BE49-F238E27FC236}">
                      <a16:creationId xmlns:a16="http://schemas.microsoft.com/office/drawing/2014/main" id="{F64E507B-C545-C9EA-2C7A-897DA9329A34}"/>
                    </a:ext>
                  </a:extLst>
                </p14:cNvPr>
                <p14:cNvContentPartPr/>
                <p14:nvPr/>
              </p14:nvContentPartPr>
              <p14:xfrm>
                <a:off x="1941284" y="4306942"/>
                <a:ext cx="167040" cy="224640"/>
              </p14:xfrm>
            </p:contentPart>
          </mc:Choice>
          <mc:Fallback>
            <p:pic>
              <p:nvPicPr>
                <p:cNvPr id="106" name="Freihand 105">
                  <a:extLst>
                    <a:ext uri="{FF2B5EF4-FFF2-40B4-BE49-F238E27FC236}">
                      <a16:creationId xmlns:a16="http://schemas.microsoft.com/office/drawing/2014/main" id="{F64E507B-C545-C9EA-2C7A-897DA9329A34}"/>
                    </a:ext>
                  </a:extLst>
                </p:cNvPr>
                <p:cNvPicPr/>
                <p:nvPr/>
              </p:nvPicPr>
              <p:blipFill>
                <a:blip r:embed="rId172"/>
                <a:stretch>
                  <a:fillRect/>
                </a:stretch>
              </p:blipFill>
              <p:spPr>
                <a:xfrm>
                  <a:off x="1932284" y="4297942"/>
                  <a:ext cx="18468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7" name="Freihand 106">
                  <a:extLst>
                    <a:ext uri="{FF2B5EF4-FFF2-40B4-BE49-F238E27FC236}">
                      <a16:creationId xmlns:a16="http://schemas.microsoft.com/office/drawing/2014/main" id="{02FCED1B-1D27-3448-A67A-74828A70579A}"/>
                    </a:ext>
                  </a:extLst>
                </p14:cNvPr>
                <p14:cNvContentPartPr/>
                <p14:nvPr/>
              </p14:nvContentPartPr>
              <p14:xfrm>
                <a:off x="2168804" y="4273822"/>
                <a:ext cx="118080" cy="243720"/>
              </p14:xfrm>
            </p:contentPart>
          </mc:Choice>
          <mc:Fallback>
            <p:pic>
              <p:nvPicPr>
                <p:cNvPr id="107" name="Freihand 106">
                  <a:extLst>
                    <a:ext uri="{FF2B5EF4-FFF2-40B4-BE49-F238E27FC236}">
                      <a16:creationId xmlns:a16="http://schemas.microsoft.com/office/drawing/2014/main" id="{02FCED1B-1D27-3448-A67A-74828A70579A}"/>
                    </a:ext>
                  </a:extLst>
                </p:cNvPr>
                <p:cNvPicPr/>
                <p:nvPr/>
              </p:nvPicPr>
              <p:blipFill>
                <a:blip r:embed="rId174"/>
                <a:stretch>
                  <a:fillRect/>
                </a:stretch>
              </p:blipFill>
              <p:spPr>
                <a:xfrm>
                  <a:off x="2159804" y="4264822"/>
                  <a:ext cx="13572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8" name="Freihand 107">
                  <a:extLst>
                    <a:ext uri="{FF2B5EF4-FFF2-40B4-BE49-F238E27FC236}">
                      <a16:creationId xmlns:a16="http://schemas.microsoft.com/office/drawing/2014/main" id="{BB461C74-A493-8E24-8B11-5018E9DEFD98}"/>
                    </a:ext>
                  </a:extLst>
                </p14:cNvPr>
                <p14:cNvContentPartPr/>
                <p14:nvPr/>
              </p14:nvContentPartPr>
              <p14:xfrm>
                <a:off x="2246924" y="4424302"/>
                <a:ext cx="76320" cy="106200"/>
              </p14:xfrm>
            </p:contentPart>
          </mc:Choice>
          <mc:Fallback>
            <p:pic>
              <p:nvPicPr>
                <p:cNvPr id="108" name="Freihand 107">
                  <a:extLst>
                    <a:ext uri="{FF2B5EF4-FFF2-40B4-BE49-F238E27FC236}">
                      <a16:creationId xmlns:a16="http://schemas.microsoft.com/office/drawing/2014/main" id="{BB461C74-A493-8E24-8B11-5018E9DEFD98}"/>
                    </a:ext>
                  </a:extLst>
                </p:cNvPr>
                <p:cNvPicPr/>
                <p:nvPr/>
              </p:nvPicPr>
              <p:blipFill>
                <a:blip r:embed="rId176"/>
                <a:stretch>
                  <a:fillRect/>
                </a:stretch>
              </p:blipFill>
              <p:spPr>
                <a:xfrm>
                  <a:off x="2237924" y="4415662"/>
                  <a:ext cx="93960" cy="123840"/>
                </a:xfrm>
                <a:prstGeom prst="rect">
                  <a:avLst/>
                </a:prstGeom>
              </p:spPr>
            </p:pic>
          </mc:Fallback>
        </mc:AlternateContent>
      </p:grpSp>
      <p:grpSp>
        <p:nvGrpSpPr>
          <p:cNvPr id="114" name="Gruppieren 113">
            <a:extLst>
              <a:ext uri="{FF2B5EF4-FFF2-40B4-BE49-F238E27FC236}">
                <a16:creationId xmlns:a16="http://schemas.microsoft.com/office/drawing/2014/main" id="{71FCDCBF-4432-49F4-5877-B58678256E21}"/>
              </a:ext>
            </a:extLst>
          </p:cNvPr>
          <p:cNvGrpSpPr/>
          <p:nvPr/>
        </p:nvGrpSpPr>
        <p:grpSpPr>
          <a:xfrm>
            <a:off x="4859804" y="4192102"/>
            <a:ext cx="897120" cy="324000"/>
            <a:chOff x="4859804" y="4192102"/>
            <a:chExt cx="897120" cy="324000"/>
          </a:xfrm>
        </p:grpSpPr>
        <mc:AlternateContent xmlns:mc="http://schemas.openxmlformats.org/markup-compatibility/2006">
          <mc:Choice xmlns:p14="http://schemas.microsoft.com/office/powerpoint/2010/main" Requires="p14">
            <p:contentPart p14:bwMode="auto" r:id="rId177">
              <p14:nvContentPartPr>
                <p14:cNvPr id="110" name="Freihand 109">
                  <a:extLst>
                    <a:ext uri="{FF2B5EF4-FFF2-40B4-BE49-F238E27FC236}">
                      <a16:creationId xmlns:a16="http://schemas.microsoft.com/office/drawing/2014/main" id="{DBF7D6B4-A353-4FFB-37E1-810D61DE225C}"/>
                    </a:ext>
                  </a:extLst>
                </p14:cNvPr>
                <p14:cNvContentPartPr/>
                <p14:nvPr/>
              </p14:nvContentPartPr>
              <p14:xfrm>
                <a:off x="4859804" y="4285342"/>
                <a:ext cx="143640" cy="230760"/>
              </p14:xfrm>
            </p:contentPart>
          </mc:Choice>
          <mc:Fallback>
            <p:pic>
              <p:nvPicPr>
                <p:cNvPr id="110" name="Freihand 109">
                  <a:extLst>
                    <a:ext uri="{FF2B5EF4-FFF2-40B4-BE49-F238E27FC236}">
                      <a16:creationId xmlns:a16="http://schemas.microsoft.com/office/drawing/2014/main" id="{DBF7D6B4-A353-4FFB-37E1-810D61DE225C}"/>
                    </a:ext>
                  </a:extLst>
                </p:cNvPr>
                <p:cNvPicPr/>
                <p:nvPr/>
              </p:nvPicPr>
              <p:blipFill>
                <a:blip r:embed="rId178"/>
                <a:stretch>
                  <a:fillRect/>
                </a:stretch>
              </p:blipFill>
              <p:spPr>
                <a:xfrm>
                  <a:off x="4851164" y="4276342"/>
                  <a:ext cx="16128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1" name="Freihand 110">
                  <a:extLst>
                    <a:ext uri="{FF2B5EF4-FFF2-40B4-BE49-F238E27FC236}">
                      <a16:creationId xmlns:a16="http://schemas.microsoft.com/office/drawing/2014/main" id="{462AD391-9D7D-EAC3-B92F-34C6A394CE8A}"/>
                    </a:ext>
                  </a:extLst>
                </p14:cNvPr>
                <p14:cNvContentPartPr/>
                <p14:nvPr/>
              </p14:nvContentPartPr>
              <p14:xfrm>
                <a:off x="5131244" y="4297582"/>
                <a:ext cx="149040" cy="160200"/>
              </p14:xfrm>
            </p:contentPart>
          </mc:Choice>
          <mc:Fallback>
            <p:pic>
              <p:nvPicPr>
                <p:cNvPr id="111" name="Freihand 110">
                  <a:extLst>
                    <a:ext uri="{FF2B5EF4-FFF2-40B4-BE49-F238E27FC236}">
                      <a16:creationId xmlns:a16="http://schemas.microsoft.com/office/drawing/2014/main" id="{462AD391-9D7D-EAC3-B92F-34C6A394CE8A}"/>
                    </a:ext>
                  </a:extLst>
                </p:cNvPr>
                <p:cNvPicPr/>
                <p:nvPr/>
              </p:nvPicPr>
              <p:blipFill>
                <a:blip r:embed="rId180"/>
                <a:stretch>
                  <a:fillRect/>
                </a:stretch>
              </p:blipFill>
              <p:spPr>
                <a:xfrm>
                  <a:off x="5122604" y="4288582"/>
                  <a:ext cx="1666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2" name="Freihand 111">
                  <a:extLst>
                    <a:ext uri="{FF2B5EF4-FFF2-40B4-BE49-F238E27FC236}">
                      <a16:creationId xmlns:a16="http://schemas.microsoft.com/office/drawing/2014/main" id="{C58D402C-6A7F-F0BC-92BC-2CD681396835}"/>
                    </a:ext>
                  </a:extLst>
                </p14:cNvPr>
                <p14:cNvContentPartPr/>
                <p14:nvPr/>
              </p14:nvContentPartPr>
              <p14:xfrm>
                <a:off x="5523284" y="4229902"/>
                <a:ext cx="141120" cy="245160"/>
              </p14:xfrm>
            </p:contentPart>
          </mc:Choice>
          <mc:Fallback>
            <p:pic>
              <p:nvPicPr>
                <p:cNvPr id="112" name="Freihand 111">
                  <a:extLst>
                    <a:ext uri="{FF2B5EF4-FFF2-40B4-BE49-F238E27FC236}">
                      <a16:creationId xmlns:a16="http://schemas.microsoft.com/office/drawing/2014/main" id="{C58D402C-6A7F-F0BC-92BC-2CD681396835}"/>
                    </a:ext>
                  </a:extLst>
                </p:cNvPr>
                <p:cNvPicPr/>
                <p:nvPr/>
              </p:nvPicPr>
              <p:blipFill>
                <a:blip r:embed="rId182"/>
                <a:stretch>
                  <a:fillRect/>
                </a:stretch>
              </p:blipFill>
              <p:spPr>
                <a:xfrm>
                  <a:off x="5514644" y="4221262"/>
                  <a:ext cx="15876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3" name="Freihand 112">
                  <a:extLst>
                    <a:ext uri="{FF2B5EF4-FFF2-40B4-BE49-F238E27FC236}">
                      <a16:creationId xmlns:a16="http://schemas.microsoft.com/office/drawing/2014/main" id="{13724620-B355-071A-B210-4ACCD0831C9E}"/>
                    </a:ext>
                  </a:extLst>
                </p14:cNvPr>
                <p14:cNvContentPartPr/>
                <p14:nvPr/>
              </p14:nvContentPartPr>
              <p14:xfrm>
                <a:off x="5567204" y="4192102"/>
                <a:ext cx="189720" cy="26640"/>
              </p14:xfrm>
            </p:contentPart>
          </mc:Choice>
          <mc:Fallback>
            <p:pic>
              <p:nvPicPr>
                <p:cNvPr id="113" name="Freihand 112">
                  <a:extLst>
                    <a:ext uri="{FF2B5EF4-FFF2-40B4-BE49-F238E27FC236}">
                      <a16:creationId xmlns:a16="http://schemas.microsoft.com/office/drawing/2014/main" id="{13724620-B355-071A-B210-4ACCD0831C9E}"/>
                    </a:ext>
                  </a:extLst>
                </p:cNvPr>
                <p:cNvPicPr/>
                <p:nvPr/>
              </p:nvPicPr>
              <p:blipFill>
                <a:blip r:embed="rId184"/>
                <a:stretch>
                  <a:fillRect/>
                </a:stretch>
              </p:blipFill>
              <p:spPr>
                <a:xfrm>
                  <a:off x="5558564" y="4183462"/>
                  <a:ext cx="207360" cy="44280"/>
                </a:xfrm>
                <a:prstGeom prst="rect">
                  <a:avLst/>
                </a:prstGeom>
              </p:spPr>
            </p:pic>
          </mc:Fallback>
        </mc:AlternateContent>
      </p:grpSp>
      <p:grpSp>
        <p:nvGrpSpPr>
          <p:cNvPr id="126" name="Gruppieren 125">
            <a:extLst>
              <a:ext uri="{FF2B5EF4-FFF2-40B4-BE49-F238E27FC236}">
                <a16:creationId xmlns:a16="http://schemas.microsoft.com/office/drawing/2014/main" id="{94E742BD-0549-F72C-FA3C-B5471FBB2082}"/>
              </a:ext>
            </a:extLst>
          </p:cNvPr>
          <p:cNvGrpSpPr/>
          <p:nvPr/>
        </p:nvGrpSpPr>
        <p:grpSpPr>
          <a:xfrm>
            <a:off x="491564" y="4858822"/>
            <a:ext cx="1043640" cy="418680"/>
            <a:chOff x="491564" y="4858822"/>
            <a:chExt cx="1043640" cy="418680"/>
          </a:xfrm>
        </p:grpSpPr>
        <mc:AlternateContent xmlns:mc="http://schemas.openxmlformats.org/markup-compatibility/2006">
          <mc:Choice xmlns:p14="http://schemas.microsoft.com/office/powerpoint/2010/main" Requires="p14">
            <p:contentPart p14:bwMode="auto" r:id="rId185">
              <p14:nvContentPartPr>
                <p14:cNvPr id="115" name="Freihand 114">
                  <a:extLst>
                    <a:ext uri="{FF2B5EF4-FFF2-40B4-BE49-F238E27FC236}">
                      <a16:creationId xmlns:a16="http://schemas.microsoft.com/office/drawing/2014/main" id="{7AABD606-5749-B70D-67DF-58769C92EBEF}"/>
                    </a:ext>
                  </a:extLst>
                </p14:cNvPr>
                <p14:cNvContentPartPr/>
                <p14:nvPr/>
              </p14:nvContentPartPr>
              <p14:xfrm>
                <a:off x="491564" y="4858822"/>
                <a:ext cx="145440" cy="304920"/>
              </p14:xfrm>
            </p:contentPart>
          </mc:Choice>
          <mc:Fallback>
            <p:pic>
              <p:nvPicPr>
                <p:cNvPr id="115" name="Freihand 114">
                  <a:extLst>
                    <a:ext uri="{FF2B5EF4-FFF2-40B4-BE49-F238E27FC236}">
                      <a16:creationId xmlns:a16="http://schemas.microsoft.com/office/drawing/2014/main" id="{7AABD606-5749-B70D-67DF-58769C92EBEF}"/>
                    </a:ext>
                  </a:extLst>
                </p:cNvPr>
                <p:cNvPicPr/>
                <p:nvPr/>
              </p:nvPicPr>
              <p:blipFill>
                <a:blip r:embed="rId186"/>
                <a:stretch>
                  <a:fillRect/>
                </a:stretch>
              </p:blipFill>
              <p:spPr>
                <a:xfrm>
                  <a:off x="482924" y="4849822"/>
                  <a:ext cx="16308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6" name="Freihand 115">
                  <a:extLst>
                    <a:ext uri="{FF2B5EF4-FFF2-40B4-BE49-F238E27FC236}">
                      <a16:creationId xmlns:a16="http://schemas.microsoft.com/office/drawing/2014/main" id="{82460325-A708-DA0E-CE50-F9DAEFDA5D64}"/>
                    </a:ext>
                  </a:extLst>
                </p14:cNvPr>
                <p14:cNvContentPartPr/>
                <p14:nvPr/>
              </p14:nvContentPartPr>
              <p14:xfrm>
                <a:off x="575084" y="4882942"/>
                <a:ext cx="182520" cy="284040"/>
              </p14:xfrm>
            </p:contentPart>
          </mc:Choice>
          <mc:Fallback>
            <p:pic>
              <p:nvPicPr>
                <p:cNvPr id="116" name="Freihand 115">
                  <a:extLst>
                    <a:ext uri="{FF2B5EF4-FFF2-40B4-BE49-F238E27FC236}">
                      <a16:creationId xmlns:a16="http://schemas.microsoft.com/office/drawing/2014/main" id="{82460325-A708-DA0E-CE50-F9DAEFDA5D64}"/>
                    </a:ext>
                  </a:extLst>
                </p:cNvPr>
                <p:cNvPicPr/>
                <p:nvPr/>
              </p:nvPicPr>
              <p:blipFill>
                <a:blip r:embed="rId188"/>
                <a:stretch>
                  <a:fillRect/>
                </a:stretch>
              </p:blipFill>
              <p:spPr>
                <a:xfrm>
                  <a:off x="566444" y="4874302"/>
                  <a:ext cx="20016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7" name="Freihand 116">
                  <a:extLst>
                    <a:ext uri="{FF2B5EF4-FFF2-40B4-BE49-F238E27FC236}">
                      <a16:creationId xmlns:a16="http://schemas.microsoft.com/office/drawing/2014/main" id="{3859591F-A6C3-5BB4-B2FC-D5FC5357E4EA}"/>
                    </a:ext>
                  </a:extLst>
                </p14:cNvPr>
                <p14:cNvContentPartPr/>
                <p14:nvPr/>
              </p14:nvContentPartPr>
              <p14:xfrm>
                <a:off x="774884" y="5003902"/>
                <a:ext cx="224280" cy="109800"/>
              </p14:xfrm>
            </p:contentPart>
          </mc:Choice>
          <mc:Fallback>
            <p:pic>
              <p:nvPicPr>
                <p:cNvPr id="117" name="Freihand 116">
                  <a:extLst>
                    <a:ext uri="{FF2B5EF4-FFF2-40B4-BE49-F238E27FC236}">
                      <a16:creationId xmlns:a16="http://schemas.microsoft.com/office/drawing/2014/main" id="{3859591F-A6C3-5BB4-B2FC-D5FC5357E4EA}"/>
                    </a:ext>
                  </a:extLst>
                </p:cNvPr>
                <p:cNvPicPr/>
                <p:nvPr/>
              </p:nvPicPr>
              <p:blipFill>
                <a:blip r:embed="rId190"/>
                <a:stretch>
                  <a:fillRect/>
                </a:stretch>
              </p:blipFill>
              <p:spPr>
                <a:xfrm>
                  <a:off x="765884" y="4995262"/>
                  <a:ext cx="2419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8" name="Freihand 117">
                  <a:extLst>
                    <a:ext uri="{FF2B5EF4-FFF2-40B4-BE49-F238E27FC236}">
                      <a16:creationId xmlns:a16="http://schemas.microsoft.com/office/drawing/2014/main" id="{5C980D2B-567E-02C8-E690-E79D891474B4}"/>
                    </a:ext>
                  </a:extLst>
                </p14:cNvPr>
                <p14:cNvContentPartPr/>
                <p14:nvPr/>
              </p14:nvContentPartPr>
              <p14:xfrm>
                <a:off x="953444" y="4875742"/>
                <a:ext cx="10080" cy="31320"/>
              </p14:xfrm>
            </p:contentPart>
          </mc:Choice>
          <mc:Fallback>
            <p:pic>
              <p:nvPicPr>
                <p:cNvPr id="118" name="Freihand 117">
                  <a:extLst>
                    <a:ext uri="{FF2B5EF4-FFF2-40B4-BE49-F238E27FC236}">
                      <a16:creationId xmlns:a16="http://schemas.microsoft.com/office/drawing/2014/main" id="{5C980D2B-567E-02C8-E690-E79D891474B4}"/>
                    </a:ext>
                  </a:extLst>
                </p:cNvPr>
                <p:cNvPicPr/>
                <p:nvPr/>
              </p:nvPicPr>
              <p:blipFill>
                <a:blip r:embed="rId192"/>
                <a:stretch>
                  <a:fillRect/>
                </a:stretch>
              </p:blipFill>
              <p:spPr>
                <a:xfrm>
                  <a:off x="944444" y="4867102"/>
                  <a:ext cx="277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9" name="Freihand 118">
                  <a:extLst>
                    <a:ext uri="{FF2B5EF4-FFF2-40B4-BE49-F238E27FC236}">
                      <a16:creationId xmlns:a16="http://schemas.microsoft.com/office/drawing/2014/main" id="{C2435AD2-9835-547B-594A-FE73019021F3}"/>
                    </a:ext>
                  </a:extLst>
                </p14:cNvPr>
                <p14:cNvContentPartPr/>
                <p14:nvPr/>
              </p14:nvContentPartPr>
              <p14:xfrm>
                <a:off x="1052804" y="4929022"/>
                <a:ext cx="313920" cy="348480"/>
              </p14:xfrm>
            </p:contentPart>
          </mc:Choice>
          <mc:Fallback>
            <p:pic>
              <p:nvPicPr>
                <p:cNvPr id="119" name="Freihand 118">
                  <a:extLst>
                    <a:ext uri="{FF2B5EF4-FFF2-40B4-BE49-F238E27FC236}">
                      <a16:creationId xmlns:a16="http://schemas.microsoft.com/office/drawing/2014/main" id="{C2435AD2-9835-547B-594A-FE73019021F3}"/>
                    </a:ext>
                  </a:extLst>
                </p:cNvPr>
                <p:cNvPicPr/>
                <p:nvPr/>
              </p:nvPicPr>
              <p:blipFill>
                <a:blip r:embed="rId194"/>
                <a:stretch>
                  <a:fillRect/>
                </a:stretch>
              </p:blipFill>
              <p:spPr>
                <a:xfrm>
                  <a:off x="1043804" y="4920022"/>
                  <a:ext cx="331560" cy="3661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0" name="Freihand 119">
                  <a:extLst>
                    <a:ext uri="{FF2B5EF4-FFF2-40B4-BE49-F238E27FC236}">
                      <a16:creationId xmlns:a16="http://schemas.microsoft.com/office/drawing/2014/main" id="{24DFDC2C-F50C-AFFF-7BC4-A056947D7E0A}"/>
                    </a:ext>
                  </a:extLst>
                </p14:cNvPr>
                <p14:cNvContentPartPr/>
                <p14:nvPr/>
              </p14:nvContentPartPr>
              <p14:xfrm>
                <a:off x="1530884" y="5010022"/>
                <a:ext cx="4320" cy="136440"/>
              </p14:xfrm>
            </p:contentPart>
          </mc:Choice>
          <mc:Fallback>
            <p:pic>
              <p:nvPicPr>
                <p:cNvPr id="120" name="Freihand 119">
                  <a:extLst>
                    <a:ext uri="{FF2B5EF4-FFF2-40B4-BE49-F238E27FC236}">
                      <a16:creationId xmlns:a16="http://schemas.microsoft.com/office/drawing/2014/main" id="{24DFDC2C-F50C-AFFF-7BC4-A056947D7E0A}"/>
                    </a:ext>
                  </a:extLst>
                </p:cNvPr>
                <p:cNvPicPr/>
                <p:nvPr/>
              </p:nvPicPr>
              <p:blipFill>
                <a:blip r:embed="rId196"/>
                <a:stretch>
                  <a:fillRect/>
                </a:stretch>
              </p:blipFill>
              <p:spPr>
                <a:xfrm>
                  <a:off x="1521884" y="5001382"/>
                  <a:ext cx="21960" cy="154080"/>
                </a:xfrm>
                <a:prstGeom prst="rect">
                  <a:avLst/>
                </a:prstGeom>
              </p:spPr>
            </p:pic>
          </mc:Fallback>
        </mc:AlternateContent>
      </p:grpSp>
      <p:grpSp>
        <p:nvGrpSpPr>
          <p:cNvPr id="125" name="Gruppieren 124">
            <a:extLst>
              <a:ext uri="{FF2B5EF4-FFF2-40B4-BE49-F238E27FC236}">
                <a16:creationId xmlns:a16="http://schemas.microsoft.com/office/drawing/2014/main" id="{68D953E4-777D-9791-CFBC-11C58A8F9FB3}"/>
              </a:ext>
            </a:extLst>
          </p:cNvPr>
          <p:cNvGrpSpPr/>
          <p:nvPr/>
        </p:nvGrpSpPr>
        <p:grpSpPr>
          <a:xfrm>
            <a:off x="1861004" y="4791502"/>
            <a:ext cx="509400" cy="275760"/>
            <a:chOff x="1861004" y="4791502"/>
            <a:chExt cx="509400" cy="275760"/>
          </a:xfrm>
        </p:grpSpPr>
        <mc:AlternateContent xmlns:mc="http://schemas.openxmlformats.org/markup-compatibility/2006">
          <mc:Choice xmlns:p14="http://schemas.microsoft.com/office/powerpoint/2010/main" Requires="p14">
            <p:contentPart p14:bwMode="auto" r:id="rId197">
              <p14:nvContentPartPr>
                <p14:cNvPr id="121" name="Freihand 120">
                  <a:extLst>
                    <a:ext uri="{FF2B5EF4-FFF2-40B4-BE49-F238E27FC236}">
                      <a16:creationId xmlns:a16="http://schemas.microsoft.com/office/drawing/2014/main" id="{9C39BCF9-924B-E85B-B2CA-6D1449A22CB1}"/>
                    </a:ext>
                  </a:extLst>
                </p14:cNvPr>
                <p14:cNvContentPartPr/>
                <p14:nvPr/>
              </p14:nvContentPartPr>
              <p14:xfrm>
                <a:off x="1963244" y="4851622"/>
                <a:ext cx="24120" cy="213480"/>
              </p14:xfrm>
            </p:contentPart>
          </mc:Choice>
          <mc:Fallback>
            <p:pic>
              <p:nvPicPr>
                <p:cNvPr id="121" name="Freihand 120">
                  <a:extLst>
                    <a:ext uri="{FF2B5EF4-FFF2-40B4-BE49-F238E27FC236}">
                      <a16:creationId xmlns:a16="http://schemas.microsoft.com/office/drawing/2014/main" id="{9C39BCF9-924B-E85B-B2CA-6D1449A22CB1}"/>
                    </a:ext>
                  </a:extLst>
                </p:cNvPr>
                <p:cNvPicPr/>
                <p:nvPr/>
              </p:nvPicPr>
              <p:blipFill>
                <a:blip r:embed="rId198"/>
                <a:stretch>
                  <a:fillRect/>
                </a:stretch>
              </p:blipFill>
              <p:spPr>
                <a:xfrm>
                  <a:off x="1954244" y="4842982"/>
                  <a:ext cx="4176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2" name="Freihand 121">
                  <a:extLst>
                    <a:ext uri="{FF2B5EF4-FFF2-40B4-BE49-F238E27FC236}">
                      <a16:creationId xmlns:a16="http://schemas.microsoft.com/office/drawing/2014/main" id="{79963C8C-1C86-F70D-DF5F-011915F0A67F}"/>
                    </a:ext>
                  </a:extLst>
                </p14:cNvPr>
                <p14:cNvContentPartPr/>
                <p14:nvPr/>
              </p14:nvContentPartPr>
              <p14:xfrm>
                <a:off x="1861004" y="4791502"/>
                <a:ext cx="213480" cy="154800"/>
              </p14:xfrm>
            </p:contentPart>
          </mc:Choice>
          <mc:Fallback>
            <p:pic>
              <p:nvPicPr>
                <p:cNvPr id="122" name="Freihand 121">
                  <a:extLst>
                    <a:ext uri="{FF2B5EF4-FFF2-40B4-BE49-F238E27FC236}">
                      <a16:creationId xmlns:a16="http://schemas.microsoft.com/office/drawing/2014/main" id="{79963C8C-1C86-F70D-DF5F-011915F0A67F}"/>
                    </a:ext>
                  </a:extLst>
                </p:cNvPr>
                <p:cNvPicPr/>
                <p:nvPr/>
              </p:nvPicPr>
              <p:blipFill>
                <a:blip r:embed="rId200"/>
                <a:stretch>
                  <a:fillRect/>
                </a:stretch>
              </p:blipFill>
              <p:spPr>
                <a:xfrm>
                  <a:off x="1852004" y="4782862"/>
                  <a:ext cx="2311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3" name="Freihand 122">
                  <a:extLst>
                    <a:ext uri="{FF2B5EF4-FFF2-40B4-BE49-F238E27FC236}">
                      <a16:creationId xmlns:a16="http://schemas.microsoft.com/office/drawing/2014/main" id="{113A9D2B-B44E-A0C7-727D-4BE74C68C3D0}"/>
                    </a:ext>
                  </a:extLst>
                </p14:cNvPr>
                <p14:cNvContentPartPr/>
                <p14:nvPr/>
              </p14:nvContentPartPr>
              <p14:xfrm>
                <a:off x="2134244" y="4912462"/>
                <a:ext cx="150120" cy="154800"/>
              </p14:xfrm>
            </p:contentPart>
          </mc:Choice>
          <mc:Fallback>
            <p:pic>
              <p:nvPicPr>
                <p:cNvPr id="123" name="Freihand 122">
                  <a:extLst>
                    <a:ext uri="{FF2B5EF4-FFF2-40B4-BE49-F238E27FC236}">
                      <a16:creationId xmlns:a16="http://schemas.microsoft.com/office/drawing/2014/main" id="{113A9D2B-B44E-A0C7-727D-4BE74C68C3D0}"/>
                    </a:ext>
                  </a:extLst>
                </p:cNvPr>
                <p:cNvPicPr/>
                <p:nvPr/>
              </p:nvPicPr>
              <p:blipFill>
                <a:blip r:embed="rId202"/>
                <a:stretch>
                  <a:fillRect/>
                </a:stretch>
              </p:blipFill>
              <p:spPr>
                <a:xfrm>
                  <a:off x="2125244" y="4903822"/>
                  <a:ext cx="1677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4" name="Freihand 123">
                  <a:extLst>
                    <a:ext uri="{FF2B5EF4-FFF2-40B4-BE49-F238E27FC236}">
                      <a16:creationId xmlns:a16="http://schemas.microsoft.com/office/drawing/2014/main" id="{178F1CF8-3F5C-F1E9-3A56-BCF3D8719F6A}"/>
                    </a:ext>
                  </a:extLst>
                </p14:cNvPr>
                <p14:cNvContentPartPr/>
                <p14:nvPr/>
              </p14:nvContentPartPr>
              <p14:xfrm>
                <a:off x="2289764" y="4799062"/>
                <a:ext cx="80640" cy="224640"/>
              </p14:xfrm>
            </p:contentPart>
          </mc:Choice>
          <mc:Fallback>
            <p:pic>
              <p:nvPicPr>
                <p:cNvPr id="124" name="Freihand 123">
                  <a:extLst>
                    <a:ext uri="{FF2B5EF4-FFF2-40B4-BE49-F238E27FC236}">
                      <a16:creationId xmlns:a16="http://schemas.microsoft.com/office/drawing/2014/main" id="{178F1CF8-3F5C-F1E9-3A56-BCF3D8719F6A}"/>
                    </a:ext>
                  </a:extLst>
                </p:cNvPr>
                <p:cNvPicPr/>
                <p:nvPr/>
              </p:nvPicPr>
              <p:blipFill>
                <a:blip r:embed="rId204"/>
                <a:stretch>
                  <a:fillRect/>
                </a:stretch>
              </p:blipFill>
              <p:spPr>
                <a:xfrm>
                  <a:off x="2281124" y="4790062"/>
                  <a:ext cx="98280" cy="242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5">
            <p14:nvContentPartPr>
              <p14:cNvPr id="127" name="Freihand 126">
                <a:extLst>
                  <a:ext uri="{FF2B5EF4-FFF2-40B4-BE49-F238E27FC236}">
                    <a16:creationId xmlns:a16="http://schemas.microsoft.com/office/drawing/2014/main" id="{6C772722-0EC5-674F-6BB2-C17C0D53F4B6}"/>
                  </a:ext>
                </a:extLst>
              </p14:cNvPr>
              <p14:cNvContentPartPr/>
              <p14:nvPr/>
            </p14:nvContentPartPr>
            <p14:xfrm>
              <a:off x="2857484" y="4856302"/>
              <a:ext cx="120240" cy="132120"/>
            </p14:xfrm>
          </p:contentPart>
        </mc:Choice>
        <mc:Fallback>
          <p:pic>
            <p:nvPicPr>
              <p:cNvPr id="127" name="Freihand 126">
                <a:extLst>
                  <a:ext uri="{FF2B5EF4-FFF2-40B4-BE49-F238E27FC236}">
                    <a16:creationId xmlns:a16="http://schemas.microsoft.com/office/drawing/2014/main" id="{6C772722-0EC5-674F-6BB2-C17C0D53F4B6}"/>
                  </a:ext>
                </a:extLst>
              </p:cNvPr>
              <p:cNvPicPr/>
              <p:nvPr/>
            </p:nvPicPr>
            <p:blipFill>
              <a:blip r:embed="rId206"/>
              <a:stretch>
                <a:fillRect/>
              </a:stretch>
            </p:blipFill>
            <p:spPr>
              <a:xfrm>
                <a:off x="2848484" y="4847302"/>
                <a:ext cx="1378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8" name="Freihand 127">
                <a:extLst>
                  <a:ext uri="{FF2B5EF4-FFF2-40B4-BE49-F238E27FC236}">
                    <a16:creationId xmlns:a16="http://schemas.microsoft.com/office/drawing/2014/main" id="{9A725E1E-01D1-48D9-F2E5-FF04EE390A39}"/>
                  </a:ext>
                </a:extLst>
              </p14:cNvPr>
              <p14:cNvContentPartPr/>
              <p14:nvPr/>
            </p14:nvContentPartPr>
            <p14:xfrm>
              <a:off x="3692684" y="4758382"/>
              <a:ext cx="110160" cy="110520"/>
            </p14:xfrm>
          </p:contentPart>
        </mc:Choice>
        <mc:Fallback>
          <p:pic>
            <p:nvPicPr>
              <p:cNvPr id="128" name="Freihand 127">
                <a:extLst>
                  <a:ext uri="{FF2B5EF4-FFF2-40B4-BE49-F238E27FC236}">
                    <a16:creationId xmlns:a16="http://schemas.microsoft.com/office/drawing/2014/main" id="{9A725E1E-01D1-48D9-F2E5-FF04EE390A39}"/>
                  </a:ext>
                </a:extLst>
              </p:cNvPr>
              <p:cNvPicPr/>
              <p:nvPr/>
            </p:nvPicPr>
            <p:blipFill>
              <a:blip r:embed="rId208"/>
              <a:stretch>
                <a:fillRect/>
              </a:stretch>
            </p:blipFill>
            <p:spPr>
              <a:xfrm>
                <a:off x="3684044" y="4749742"/>
                <a:ext cx="127800" cy="128160"/>
              </a:xfrm>
              <a:prstGeom prst="rect">
                <a:avLst/>
              </a:prstGeom>
            </p:spPr>
          </p:pic>
        </mc:Fallback>
      </mc:AlternateContent>
      <p:grpSp>
        <p:nvGrpSpPr>
          <p:cNvPr id="132" name="Gruppieren 131">
            <a:extLst>
              <a:ext uri="{FF2B5EF4-FFF2-40B4-BE49-F238E27FC236}">
                <a16:creationId xmlns:a16="http://schemas.microsoft.com/office/drawing/2014/main" id="{EF8929BC-FE94-7BF8-F4AF-3E763E747162}"/>
              </a:ext>
            </a:extLst>
          </p:cNvPr>
          <p:cNvGrpSpPr/>
          <p:nvPr/>
        </p:nvGrpSpPr>
        <p:grpSpPr>
          <a:xfrm>
            <a:off x="4817684" y="4674862"/>
            <a:ext cx="812520" cy="276840"/>
            <a:chOff x="4817684" y="4674862"/>
            <a:chExt cx="812520" cy="276840"/>
          </a:xfrm>
        </p:grpSpPr>
        <mc:AlternateContent xmlns:mc="http://schemas.openxmlformats.org/markup-compatibility/2006">
          <mc:Choice xmlns:p14="http://schemas.microsoft.com/office/powerpoint/2010/main" Requires="p14">
            <p:contentPart p14:bwMode="auto" r:id="rId209">
              <p14:nvContentPartPr>
                <p14:cNvPr id="129" name="Freihand 128">
                  <a:extLst>
                    <a:ext uri="{FF2B5EF4-FFF2-40B4-BE49-F238E27FC236}">
                      <a16:creationId xmlns:a16="http://schemas.microsoft.com/office/drawing/2014/main" id="{E71541A8-7B2F-1460-864F-F6AF57E6F487}"/>
                    </a:ext>
                  </a:extLst>
                </p14:cNvPr>
                <p14:cNvContentPartPr/>
                <p14:nvPr/>
              </p14:nvContentPartPr>
              <p14:xfrm>
                <a:off x="4817684" y="4772422"/>
                <a:ext cx="141480" cy="178920"/>
              </p14:xfrm>
            </p:contentPart>
          </mc:Choice>
          <mc:Fallback>
            <p:pic>
              <p:nvPicPr>
                <p:cNvPr id="129" name="Freihand 128">
                  <a:extLst>
                    <a:ext uri="{FF2B5EF4-FFF2-40B4-BE49-F238E27FC236}">
                      <a16:creationId xmlns:a16="http://schemas.microsoft.com/office/drawing/2014/main" id="{E71541A8-7B2F-1460-864F-F6AF57E6F487}"/>
                    </a:ext>
                  </a:extLst>
                </p:cNvPr>
                <p:cNvPicPr/>
                <p:nvPr/>
              </p:nvPicPr>
              <p:blipFill>
                <a:blip r:embed="rId210"/>
                <a:stretch>
                  <a:fillRect/>
                </a:stretch>
              </p:blipFill>
              <p:spPr>
                <a:xfrm>
                  <a:off x="4809044" y="4763422"/>
                  <a:ext cx="1591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0" name="Freihand 129">
                  <a:extLst>
                    <a:ext uri="{FF2B5EF4-FFF2-40B4-BE49-F238E27FC236}">
                      <a16:creationId xmlns:a16="http://schemas.microsoft.com/office/drawing/2014/main" id="{6C25287D-FBC3-0B76-7EA0-D1F0D945A106}"/>
                    </a:ext>
                  </a:extLst>
                </p14:cNvPr>
                <p14:cNvContentPartPr/>
                <p14:nvPr/>
              </p14:nvContentPartPr>
              <p14:xfrm>
                <a:off x="5096324" y="4712662"/>
                <a:ext cx="176040" cy="183600"/>
              </p14:xfrm>
            </p:contentPart>
          </mc:Choice>
          <mc:Fallback>
            <p:pic>
              <p:nvPicPr>
                <p:cNvPr id="130" name="Freihand 129">
                  <a:extLst>
                    <a:ext uri="{FF2B5EF4-FFF2-40B4-BE49-F238E27FC236}">
                      <a16:creationId xmlns:a16="http://schemas.microsoft.com/office/drawing/2014/main" id="{6C25287D-FBC3-0B76-7EA0-D1F0D945A106}"/>
                    </a:ext>
                  </a:extLst>
                </p:cNvPr>
                <p:cNvPicPr/>
                <p:nvPr/>
              </p:nvPicPr>
              <p:blipFill>
                <a:blip r:embed="rId212"/>
                <a:stretch>
                  <a:fillRect/>
                </a:stretch>
              </p:blipFill>
              <p:spPr>
                <a:xfrm>
                  <a:off x="5087684" y="4703662"/>
                  <a:ext cx="1936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1" name="Freihand 130">
                  <a:extLst>
                    <a:ext uri="{FF2B5EF4-FFF2-40B4-BE49-F238E27FC236}">
                      <a16:creationId xmlns:a16="http://schemas.microsoft.com/office/drawing/2014/main" id="{B58B9752-3D70-7968-7FFF-3A61091BB60A}"/>
                    </a:ext>
                  </a:extLst>
                </p14:cNvPr>
                <p14:cNvContentPartPr/>
                <p14:nvPr/>
              </p14:nvContentPartPr>
              <p14:xfrm>
                <a:off x="5424284" y="4674862"/>
                <a:ext cx="205920" cy="276840"/>
              </p14:xfrm>
            </p:contentPart>
          </mc:Choice>
          <mc:Fallback>
            <p:pic>
              <p:nvPicPr>
                <p:cNvPr id="131" name="Freihand 130">
                  <a:extLst>
                    <a:ext uri="{FF2B5EF4-FFF2-40B4-BE49-F238E27FC236}">
                      <a16:creationId xmlns:a16="http://schemas.microsoft.com/office/drawing/2014/main" id="{B58B9752-3D70-7968-7FFF-3A61091BB60A}"/>
                    </a:ext>
                  </a:extLst>
                </p:cNvPr>
                <p:cNvPicPr/>
                <p:nvPr/>
              </p:nvPicPr>
              <p:blipFill>
                <a:blip r:embed="rId214"/>
                <a:stretch>
                  <a:fillRect/>
                </a:stretch>
              </p:blipFill>
              <p:spPr>
                <a:xfrm>
                  <a:off x="5415284" y="4665862"/>
                  <a:ext cx="223560" cy="294480"/>
                </a:xfrm>
                <a:prstGeom prst="rect">
                  <a:avLst/>
                </a:prstGeom>
              </p:spPr>
            </p:pic>
          </mc:Fallback>
        </mc:AlternateContent>
      </p:grpSp>
    </p:spTree>
    <p:extLst>
      <p:ext uri="{BB962C8B-B14F-4D97-AF65-F5344CB8AC3E}">
        <p14:creationId xmlns:p14="http://schemas.microsoft.com/office/powerpoint/2010/main" val="136722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nvSpPr>
        <p:spPr>
          <a:xfrm>
            <a:off x="2363520" y="1496161"/>
            <a:ext cx="7464960" cy="409796"/>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14" b="1" i="1" dirty="0" err="1">
                <a:latin typeface="Times New Roman" panose="02020603050405020304" pitchFamily="18" charset="0"/>
                <a:cs typeface="Times New Roman" panose="02020603050405020304" pitchFamily="18" charset="0"/>
              </a:rPr>
              <a:t>Wer</a:t>
            </a:r>
            <a:r>
              <a:rPr lang="en-US" sz="1814" b="1" i="1" dirty="0">
                <a:latin typeface="Times New Roman" panose="02020603050405020304" pitchFamily="18" charset="0"/>
                <a:cs typeface="Times New Roman" panose="02020603050405020304" pitchFamily="18" charset="0"/>
              </a:rPr>
              <a:t> hat </a:t>
            </a:r>
            <a:r>
              <a:rPr lang="en-US" sz="1814" b="1" i="1" dirty="0" err="1">
                <a:latin typeface="Times New Roman" panose="02020603050405020304" pitchFamily="18" charset="0"/>
                <a:cs typeface="Times New Roman" panose="02020603050405020304" pitchFamily="18" charset="0"/>
              </a:rPr>
              <a:t>einen</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absoluten</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Produktionsvorteil</a:t>
            </a:r>
            <a:r>
              <a:rPr lang="en-US" sz="1814" b="1" i="1" dirty="0">
                <a:latin typeface="Times New Roman" panose="02020603050405020304" pitchFamily="18" charset="0"/>
                <a:cs typeface="Times New Roman" panose="02020603050405020304" pitchFamily="18" charset="0"/>
              </a:rPr>
              <a:t> in </a:t>
            </a:r>
            <a:r>
              <a:rPr lang="en-US" sz="1814" b="1" i="1" dirty="0" err="1">
                <a:latin typeface="Times New Roman" panose="02020603050405020304" pitchFamily="18" charset="0"/>
                <a:cs typeface="Times New Roman" panose="02020603050405020304" pitchFamily="18" charset="0"/>
              </a:rPr>
              <a:t>welchem</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Sektor</a:t>
            </a:r>
            <a:r>
              <a:rPr lang="en-US" sz="1814" b="1" i="1" dirty="0">
                <a:latin typeface="Times New Roman" panose="02020603050405020304" pitchFamily="18" charset="0"/>
                <a:cs typeface="Times New Roman" panose="02020603050405020304" pitchFamily="18" charset="0"/>
              </a:rPr>
              <a:t>? </a:t>
            </a:r>
          </a:p>
          <a:p>
            <a:pPr marL="0" indent="0">
              <a:buNone/>
            </a:pPr>
            <a:endParaRPr lang="en-US" sz="1633" dirty="0">
              <a:latin typeface="Times New Roman" panose="02020603050405020304" pitchFamily="18" charset="0"/>
              <a:cs typeface="Times New Roman" panose="02020603050405020304" pitchFamily="18" charset="0"/>
            </a:endParaRPr>
          </a:p>
        </p:txBody>
      </p:sp>
      <p:sp>
        <p:nvSpPr>
          <p:cNvPr id="16" name="Textfeld 15">
            <a:extLst>
              <a:ext uri="{FF2B5EF4-FFF2-40B4-BE49-F238E27FC236}">
                <a16:creationId xmlns:a16="http://schemas.microsoft.com/office/drawing/2014/main" id="{7846F103-68FE-4E40-980E-73937985F2E3}"/>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20" name="Tabelle 19">
                <a:extLst>
                  <a:ext uri="{FF2B5EF4-FFF2-40B4-BE49-F238E27FC236}">
                    <a16:creationId xmlns:a16="http://schemas.microsoft.com/office/drawing/2014/main" id="{8F1DA21E-6988-4F59-9922-437B102DF9B0}"/>
                  </a:ext>
                </a:extLst>
              </p:cNvPr>
              <p:cNvGraphicFramePr>
                <a:graphicFrameLocks noGrp="1"/>
              </p:cNvGraphicFramePr>
              <p:nvPr/>
            </p:nvGraphicFramePr>
            <p:xfrm>
              <a:off x="2576052" y="2112769"/>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a:t>Wein [L]</a:t>
                          </a:r>
                        </a:p>
                      </a:txBody>
                      <a:tcPr/>
                    </a:tc>
                    <a:tc>
                      <a:txBody>
                        <a:bodyPr/>
                        <a:lstStyle/>
                        <a:p>
                          <a:pPr algn="ctr"/>
                          <a:r>
                            <a:rPr lang="de-DE" dirty="0"/>
                            <a:t>Kleidung [Anzahl]</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𝑃𝑊</m:t>
                                  </m:r>
                                </m:sub>
                              </m:sSub>
                            </m:oMath>
                          </a14:m>
                          <a:r>
                            <a:rPr lang="en-US" sz="1800" dirty="0"/>
                            <a:t>=5</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𝑃𝐾</m:t>
                                  </m:r>
                                </m:sub>
                              </m:sSub>
                            </m:oMath>
                          </a14:m>
                          <a:r>
                            <a:rPr lang="en-US" sz="1800" dirty="0"/>
                            <a:t>=1</a:t>
                          </a:r>
                          <a:endParaRPr lang="de-DE" dirty="0"/>
                        </a:p>
                      </a:txBody>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𝑈𝑊</m:t>
                                  </m:r>
                                </m:sub>
                              </m:sSub>
                            </m:oMath>
                          </a14:m>
                          <a:r>
                            <a:rPr lang="en-US" sz="1800" dirty="0"/>
                            <a:t>=3</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𝑈𝐾</m:t>
                                  </m:r>
                                </m:sub>
                              </m:sSub>
                            </m:oMath>
                          </a14:m>
                          <a:r>
                            <a:rPr lang="en-US" sz="1800" dirty="0"/>
                            <a:t>=2</a:t>
                          </a:r>
                          <a:endParaRPr lang="de-DE" dirty="0"/>
                        </a:p>
                      </a:txBody>
                      <a:tcPr/>
                    </a:tc>
                    <a:extLst>
                      <a:ext uri="{0D108BD9-81ED-4DB2-BD59-A6C34878D82A}">
                        <a16:rowId xmlns:a16="http://schemas.microsoft.com/office/drawing/2014/main" val="3078704704"/>
                      </a:ext>
                    </a:extLst>
                  </a:tr>
                </a:tbl>
              </a:graphicData>
            </a:graphic>
          </p:graphicFrame>
        </mc:Choice>
        <mc:Fallback xmlns="">
          <p:graphicFrame>
            <p:nvGraphicFramePr>
              <p:cNvPr id="20" name="Tabelle 19">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3828869778"/>
                  </p:ext>
                </p:extLst>
              </p:nvPr>
            </p:nvGraphicFramePr>
            <p:xfrm>
              <a:off x="2576052" y="2112769"/>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smtClean="0"/>
                            <a:t>Wein [L]</a:t>
                          </a:r>
                          <a:endParaRPr lang="de-DE" dirty="0"/>
                        </a:p>
                      </a:txBody>
                      <a:tcPr/>
                    </a:tc>
                    <a:tc>
                      <a:txBody>
                        <a:bodyPr/>
                        <a:lstStyle/>
                        <a:p>
                          <a:pPr algn="ctr"/>
                          <a:r>
                            <a:rPr lang="de-DE" dirty="0" smtClean="0"/>
                            <a:t>Kleidung [Anzahl]</a:t>
                          </a:r>
                          <a:endParaRPr lang="de-DE" dirty="0"/>
                        </a:p>
                      </a:txBody>
                      <a:tcPr/>
                    </a:tc>
                    <a:extLst>
                      <a:ext uri="{0D108BD9-81ED-4DB2-BD59-A6C34878D82A}">
                        <a16:rowId xmlns:a16="http://schemas.microsoft.com/office/drawing/2014/main" val="2746142610"/>
                      </a:ext>
                    </a:extLst>
                  </a:tr>
                  <a:tr h="370840">
                    <a:tc>
                      <a:txBody>
                        <a:bodyPr/>
                        <a:lstStyle/>
                        <a:p>
                          <a:r>
                            <a:rPr lang="de-DE" dirty="0" smtClean="0"/>
                            <a:t>Portugal</a:t>
                          </a:r>
                          <a:endParaRPr lang="de-DE" dirty="0"/>
                        </a:p>
                      </a:txBody>
                      <a:tcPr/>
                    </a:tc>
                    <a:tc>
                      <a:txBody>
                        <a:bodyPr/>
                        <a:lstStyle/>
                        <a:p>
                          <a:endParaRPr lang="de-DE"/>
                        </a:p>
                      </a:txBody>
                      <a:tcPr>
                        <a:blipFill>
                          <a:blip r:embed="rId5"/>
                          <a:stretch>
                            <a:fillRect l="-100531" t="-106452" r="-100796" b="-120968"/>
                          </a:stretch>
                        </a:blipFill>
                      </a:tcPr>
                    </a:tc>
                    <a:tc>
                      <a:txBody>
                        <a:bodyPr/>
                        <a:lstStyle/>
                        <a:p>
                          <a:endParaRPr lang="de-DE"/>
                        </a:p>
                      </a:txBody>
                      <a:tcPr>
                        <a:blipFill>
                          <a:blip r:embed="rId5"/>
                          <a:stretch>
                            <a:fillRect l="-200000" t="-106452" r="-529" b="-120968"/>
                          </a:stretch>
                        </a:blipFill>
                      </a:tcPr>
                    </a:tc>
                    <a:extLst>
                      <a:ext uri="{0D108BD9-81ED-4DB2-BD59-A6C34878D82A}">
                        <a16:rowId xmlns:a16="http://schemas.microsoft.com/office/drawing/2014/main" val="897897460"/>
                      </a:ext>
                    </a:extLst>
                  </a:tr>
                  <a:tr h="370840">
                    <a:tc>
                      <a:txBody>
                        <a:bodyPr/>
                        <a:lstStyle/>
                        <a:p>
                          <a:r>
                            <a:rPr lang="de-DE" dirty="0" smtClean="0"/>
                            <a:t>UK</a:t>
                          </a:r>
                          <a:endParaRPr lang="de-DE" dirty="0"/>
                        </a:p>
                      </a:txBody>
                      <a:tcPr/>
                    </a:tc>
                    <a:tc>
                      <a:txBody>
                        <a:bodyPr/>
                        <a:lstStyle/>
                        <a:p>
                          <a:endParaRPr lang="de-DE"/>
                        </a:p>
                      </a:txBody>
                      <a:tcPr>
                        <a:blipFill>
                          <a:blip r:embed="rId5"/>
                          <a:stretch>
                            <a:fillRect l="-100531" t="-209836" r="-100796" b="-22951"/>
                          </a:stretch>
                        </a:blipFill>
                      </a:tcPr>
                    </a:tc>
                    <a:tc>
                      <a:txBody>
                        <a:bodyPr/>
                        <a:lstStyle/>
                        <a:p>
                          <a:endParaRPr lang="de-DE"/>
                        </a:p>
                      </a:txBody>
                      <a:tcPr>
                        <a:blipFill>
                          <a:blip r:embed="rId5"/>
                          <a:stretch>
                            <a:fillRect l="-200000" t="-209836" r="-529" b="-22951"/>
                          </a:stretch>
                        </a:blipFill>
                      </a:tcPr>
                    </a:tc>
                    <a:extLst>
                      <a:ext uri="{0D108BD9-81ED-4DB2-BD59-A6C34878D82A}">
                        <a16:rowId xmlns:a16="http://schemas.microsoft.com/office/drawing/2014/main" val="3078704704"/>
                      </a:ext>
                    </a:extLst>
                  </a:tr>
                </a:tbl>
              </a:graphicData>
            </a:graphic>
          </p:graphicFrame>
        </mc:Fallback>
      </mc:AlternateContent>
      <p:sp>
        <p:nvSpPr>
          <p:cNvPr id="17" name="Rechteck 16">
            <a:extLst>
              <a:ext uri="{FF2B5EF4-FFF2-40B4-BE49-F238E27FC236}">
                <a16:creationId xmlns:a16="http://schemas.microsoft.com/office/drawing/2014/main" id="{CE0CD08A-3DE1-46F3-A43C-C651C0D6198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6">
            <p14:nvContentPartPr>
              <p14:cNvPr id="2" name="Freihand 1">
                <a:extLst>
                  <a:ext uri="{FF2B5EF4-FFF2-40B4-BE49-F238E27FC236}">
                    <a16:creationId xmlns:a16="http://schemas.microsoft.com/office/drawing/2014/main" id="{A1E3FEE9-3B56-D484-6153-54FB49FA2283}"/>
                  </a:ext>
                </a:extLst>
              </p14:cNvPr>
              <p14:cNvContentPartPr/>
              <p14:nvPr/>
            </p14:nvContentPartPr>
            <p14:xfrm>
              <a:off x="4040444" y="3927633"/>
              <a:ext cx="226800" cy="222480"/>
            </p14:xfrm>
          </p:contentPart>
        </mc:Choice>
        <mc:Fallback>
          <p:pic>
            <p:nvPicPr>
              <p:cNvPr id="2" name="Freihand 1">
                <a:extLst>
                  <a:ext uri="{FF2B5EF4-FFF2-40B4-BE49-F238E27FC236}">
                    <a16:creationId xmlns:a16="http://schemas.microsoft.com/office/drawing/2014/main" id="{A1E3FEE9-3B56-D484-6153-54FB49FA2283}"/>
                  </a:ext>
                </a:extLst>
              </p:cNvPr>
              <p:cNvPicPr/>
              <p:nvPr/>
            </p:nvPicPr>
            <p:blipFill>
              <a:blip r:embed="rId7"/>
              <a:stretch>
                <a:fillRect/>
              </a:stretch>
            </p:blipFill>
            <p:spPr>
              <a:xfrm>
                <a:off x="4031444" y="3918633"/>
                <a:ext cx="24444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 name="Freihand 2">
                <a:extLst>
                  <a:ext uri="{FF2B5EF4-FFF2-40B4-BE49-F238E27FC236}">
                    <a16:creationId xmlns:a16="http://schemas.microsoft.com/office/drawing/2014/main" id="{8328648C-8521-4542-1E1D-306A5F9E0A2E}"/>
                  </a:ext>
                </a:extLst>
              </p14:cNvPr>
              <p14:cNvContentPartPr/>
              <p14:nvPr/>
            </p14:nvContentPartPr>
            <p14:xfrm>
              <a:off x="4319804" y="3935193"/>
              <a:ext cx="280800" cy="199080"/>
            </p14:xfrm>
          </p:contentPart>
        </mc:Choice>
        <mc:Fallback>
          <p:pic>
            <p:nvPicPr>
              <p:cNvPr id="3" name="Freihand 2">
                <a:extLst>
                  <a:ext uri="{FF2B5EF4-FFF2-40B4-BE49-F238E27FC236}">
                    <a16:creationId xmlns:a16="http://schemas.microsoft.com/office/drawing/2014/main" id="{8328648C-8521-4542-1E1D-306A5F9E0A2E}"/>
                  </a:ext>
                </a:extLst>
              </p:cNvPr>
              <p:cNvPicPr/>
              <p:nvPr/>
            </p:nvPicPr>
            <p:blipFill>
              <a:blip r:embed="rId9"/>
              <a:stretch>
                <a:fillRect/>
              </a:stretch>
            </p:blipFill>
            <p:spPr>
              <a:xfrm>
                <a:off x="4311164" y="3926553"/>
                <a:ext cx="2984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 name="Freihand 3">
                <a:extLst>
                  <a:ext uri="{FF2B5EF4-FFF2-40B4-BE49-F238E27FC236}">
                    <a16:creationId xmlns:a16="http://schemas.microsoft.com/office/drawing/2014/main" id="{144AC90D-9B08-5FE8-F54C-A0F8607E794F}"/>
                  </a:ext>
                </a:extLst>
              </p14:cNvPr>
              <p14:cNvContentPartPr/>
              <p14:nvPr/>
            </p14:nvContentPartPr>
            <p14:xfrm>
              <a:off x="4834244" y="3965433"/>
              <a:ext cx="506160" cy="174240"/>
            </p14:xfrm>
          </p:contentPart>
        </mc:Choice>
        <mc:Fallback>
          <p:pic>
            <p:nvPicPr>
              <p:cNvPr id="4" name="Freihand 3">
                <a:extLst>
                  <a:ext uri="{FF2B5EF4-FFF2-40B4-BE49-F238E27FC236}">
                    <a16:creationId xmlns:a16="http://schemas.microsoft.com/office/drawing/2014/main" id="{144AC90D-9B08-5FE8-F54C-A0F8607E794F}"/>
                  </a:ext>
                </a:extLst>
              </p:cNvPr>
              <p:cNvPicPr/>
              <p:nvPr/>
            </p:nvPicPr>
            <p:blipFill>
              <a:blip r:embed="rId11"/>
              <a:stretch>
                <a:fillRect/>
              </a:stretch>
            </p:blipFill>
            <p:spPr>
              <a:xfrm>
                <a:off x="4825604" y="3956433"/>
                <a:ext cx="5238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 name="Freihand 4">
                <a:extLst>
                  <a:ext uri="{FF2B5EF4-FFF2-40B4-BE49-F238E27FC236}">
                    <a16:creationId xmlns:a16="http://schemas.microsoft.com/office/drawing/2014/main" id="{F4B65940-FE45-60A7-B3B7-C9648BE76BB9}"/>
                  </a:ext>
                </a:extLst>
              </p14:cNvPr>
              <p14:cNvContentPartPr/>
              <p14:nvPr/>
            </p14:nvContentPartPr>
            <p14:xfrm>
              <a:off x="6460004" y="3939873"/>
              <a:ext cx="857520" cy="226080"/>
            </p14:xfrm>
          </p:contentPart>
        </mc:Choice>
        <mc:Fallback>
          <p:pic>
            <p:nvPicPr>
              <p:cNvPr id="5" name="Freihand 4">
                <a:extLst>
                  <a:ext uri="{FF2B5EF4-FFF2-40B4-BE49-F238E27FC236}">
                    <a16:creationId xmlns:a16="http://schemas.microsoft.com/office/drawing/2014/main" id="{F4B65940-FE45-60A7-B3B7-C9648BE76BB9}"/>
                  </a:ext>
                </a:extLst>
              </p:cNvPr>
              <p:cNvPicPr/>
              <p:nvPr/>
            </p:nvPicPr>
            <p:blipFill>
              <a:blip r:embed="rId13"/>
              <a:stretch>
                <a:fillRect/>
              </a:stretch>
            </p:blipFill>
            <p:spPr>
              <a:xfrm>
                <a:off x="6451004" y="3931233"/>
                <a:ext cx="875160" cy="243720"/>
              </a:xfrm>
              <a:prstGeom prst="rect">
                <a:avLst/>
              </a:prstGeom>
            </p:spPr>
          </p:pic>
        </mc:Fallback>
      </mc:AlternateContent>
      <p:grpSp>
        <p:nvGrpSpPr>
          <p:cNvPr id="7" name="Gruppieren 6">
            <a:extLst>
              <a:ext uri="{FF2B5EF4-FFF2-40B4-BE49-F238E27FC236}">
                <a16:creationId xmlns:a16="http://schemas.microsoft.com/office/drawing/2014/main" id="{A4D681E5-3660-0F17-37F5-514942599D17}"/>
              </a:ext>
            </a:extLst>
          </p:cNvPr>
          <p:cNvGrpSpPr/>
          <p:nvPr/>
        </p:nvGrpSpPr>
        <p:grpSpPr>
          <a:xfrm>
            <a:off x="388244" y="3921153"/>
            <a:ext cx="3330720" cy="757080"/>
            <a:chOff x="388244" y="3247822"/>
            <a:chExt cx="3330720" cy="757080"/>
          </a:xfrm>
        </p:grpSpPr>
        <mc:AlternateContent xmlns:mc="http://schemas.openxmlformats.org/markup-compatibility/2006">
          <mc:Choice xmlns:p14="http://schemas.microsoft.com/office/powerpoint/2010/main" Requires="p14">
            <p:contentPart p14:bwMode="auto" r:id="rId14">
              <p14:nvContentPartPr>
                <p14:cNvPr id="8" name="Freihand 7">
                  <a:extLst>
                    <a:ext uri="{FF2B5EF4-FFF2-40B4-BE49-F238E27FC236}">
                      <a16:creationId xmlns:a16="http://schemas.microsoft.com/office/drawing/2014/main" id="{6BB680FA-B37F-4D4A-3C82-4BA1B45769A0}"/>
                    </a:ext>
                  </a:extLst>
                </p14:cNvPr>
                <p14:cNvContentPartPr/>
                <p14:nvPr/>
              </p14:nvContentPartPr>
              <p14:xfrm>
                <a:off x="388244" y="3342142"/>
                <a:ext cx="316080" cy="208800"/>
              </p14:xfrm>
            </p:contentPart>
          </mc:Choice>
          <mc:Fallback>
            <p:pic>
              <p:nvPicPr>
                <p:cNvPr id="8" name="Freihand 7">
                  <a:extLst>
                    <a:ext uri="{FF2B5EF4-FFF2-40B4-BE49-F238E27FC236}">
                      <a16:creationId xmlns:a16="http://schemas.microsoft.com/office/drawing/2014/main" id="{6BB680FA-B37F-4D4A-3C82-4BA1B45769A0}"/>
                    </a:ext>
                  </a:extLst>
                </p:cNvPr>
                <p:cNvPicPr/>
                <p:nvPr/>
              </p:nvPicPr>
              <p:blipFill>
                <a:blip r:embed="rId15"/>
                <a:stretch>
                  <a:fillRect/>
                </a:stretch>
              </p:blipFill>
              <p:spPr>
                <a:xfrm>
                  <a:off x="379604" y="3333142"/>
                  <a:ext cx="33372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Freihand 8">
                  <a:extLst>
                    <a:ext uri="{FF2B5EF4-FFF2-40B4-BE49-F238E27FC236}">
                      <a16:creationId xmlns:a16="http://schemas.microsoft.com/office/drawing/2014/main" id="{2530E855-702B-99A2-64F4-AFADE6E6A041}"/>
                    </a:ext>
                  </a:extLst>
                </p14:cNvPr>
                <p14:cNvContentPartPr/>
                <p14:nvPr/>
              </p14:nvContentPartPr>
              <p14:xfrm>
                <a:off x="769844" y="3423862"/>
                <a:ext cx="240120" cy="97200"/>
              </p14:xfrm>
            </p:contentPart>
          </mc:Choice>
          <mc:Fallback>
            <p:pic>
              <p:nvPicPr>
                <p:cNvPr id="9" name="Freihand 8">
                  <a:extLst>
                    <a:ext uri="{FF2B5EF4-FFF2-40B4-BE49-F238E27FC236}">
                      <a16:creationId xmlns:a16="http://schemas.microsoft.com/office/drawing/2014/main" id="{2530E855-702B-99A2-64F4-AFADE6E6A041}"/>
                    </a:ext>
                  </a:extLst>
                </p:cNvPr>
                <p:cNvPicPr/>
                <p:nvPr/>
              </p:nvPicPr>
              <p:blipFill>
                <a:blip r:embed="rId17"/>
                <a:stretch>
                  <a:fillRect/>
                </a:stretch>
              </p:blipFill>
              <p:spPr>
                <a:xfrm>
                  <a:off x="760844" y="3415222"/>
                  <a:ext cx="2577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0" name="Freihand 9">
                  <a:extLst>
                    <a:ext uri="{FF2B5EF4-FFF2-40B4-BE49-F238E27FC236}">
                      <a16:creationId xmlns:a16="http://schemas.microsoft.com/office/drawing/2014/main" id="{9D4E2D31-44AB-0213-E61A-65C4D11F9AFF}"/>
                    </a:ext>
                  </a:extLst>
                </p14:cNvPr>
                <p14:cNvContentPartPr/>
                <p14:nvPr/>
              </p14:nvContentPartPr>
              <p14:xfrm>
                <a:off x="1176284" y="3258982"/>
                <a:ext cx="154080" cy="238320"/>
              </p14:xfrm>
            </p:contentPart>
          </mc:Choice>
          <mc:Fallback>
            <p:pic>
              <p:nvPicPr>
                <p:cNvPr id="10" name="Freihand 9">
                  <a:extLst>
                    <a:ext uri="{FF2B5EF4-FFF2-40B4-BE49-F238E27FC236}">
                      <a16:creationId xmlns:a16="http://schemas.microsoft.com/office/drawing/2014/main" id="{9D4E2D31-44AB-0213-E61A-65C4D11F9AFF}"/>
                    </a:ext>
                  </a:extLst>
                </p:cNvPr>
                <p:cNvPicPr/>
                <p:nvPr/>
              </p:nvPicPr>
              <p:blipFill>
                <a:blip r:embed="rId19"/>
                <a:stretch>
                  <a:fillRect/>
                </a:stretch>
              </p:blipFill>
              <p:spPr>
                <a:xfrm>
                  <a:off x="1167284" y="3249982"/>
                  <a:ext cx="17172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1" name="Freihand 10">
                  <a:extLst>
                    <a:ext uri="{FF2B5EF4-FFF2-40B4-BE49-F238E27FC236}">
                      <a16:creationId xmlns:a16="http://schemas.microsoft.com/office/drawing/2014/main" id="{F63CC9B5-594E-A24B-6F10-4F440BF61830}"/>
                    </a:ext>
                  </a:extLst>
                </p14:cNvPr>
                <p14:cNvContentPartPr/>
                <p14:nvPr/>
              </p14:nvContentPartPr>
              <p14:xfrm>
                <a:off x="1366364" y="3266182"/>
                <a:ext cx="291960" cy="213120"/>
              </p14:xfrm>
            </p:contentPart>
          </mc:Choice>
          <mc:Fallback>
            <p:pic>
              <p:nvPicPr>
                <p:cNvPr id="11" name="Freihand 10">
                  <a:extLst>
                    <a:ext uri="{FF2B5EF4-FFF2-40B4-BE49-F238E27FC236}">
                      <a16:creationId xmlns:a16="http://schemas.microsoft.com/office/drawing/2014/main" id="{F63CC9B5-594E-A24B-6F10-4F440BF61830}"/>
                    </a:ext>
                  </a:extLst>
                </p:cNvPr>
                <p:cNvPicPr/>
                <p:nvPr/>
              </p:nvPicPr>
              <p:blipFill>
                <a:blip r:embed="rId21"/>
                <a:stretch>
                  <a:fillRect/>
                </a:stretch>
              </p:blipFill>
              <p:spPr>
                <a:xfrm>
                  <a:off x="1357364" y="3257542"/>
                  <a:ext cx="30960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2" name="Freihand 11">
                  <a:extLst>
                    <a:ext uri="{FF2B5EF4-FFF2-40B4-BE49-F238E27FC236}">
                      <a16:creationId xmlns:a16="http://schemas.microsoft.com/office/drawing/2014/main" id="{40EC6889-35B0-9666-D2E9-BEFF292AFE9C}"/>
                    </a:ext>
                  </a:extLst>
                </p14:cNvPr>
                <p14:cNvContentPartPr/>
                <p14:nvPr/>
              </p14:nvContentPartPr>
              <p14:xfrm>
                <a:off x="1862084" y="3355462"/>
                <a:ext cx="271800" cy="127800"/>
              </p14:xfrm>
            </p:contentPart>
          </mc:Choice>
          <mc:Fallback>
            <p:pic>
              <p:nvPicPr>
                <p:cNvPr id="12" name="Freihand 11">
                  <a:extLst>
                    <a:ext uri="{FF2B5EF4-FFF2-40B4-BE49-F238E27FC236}">
                      <a16:creationId xmlns:a16="http://schemas.microsoft.com/office/drawing/2014/main" id="{40EC6889-35B0-9666-D2E9-BEFF292AFE9C}"/>
                    </a:ext>
                  </a:extLst>
                </p:cNvPr>
                <p:cNvPicPr/>
                <p:nvPr/>
              </p:nvPicPr>
              <p:blipFill>
                <a:blip r:embed="rId23"/>
                <a:stretch>
                  <a:fillRect/>
                </a:stretch>
              </p:blipFill>
              <p:spPr>
                <a:xfrm>
                  <a:off x="1853444" y="3346462"/>
                  <a:ext cx="2894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3" name="Freihand 12">
                  <a:extLst>
                    <a:ext uri="{FF2B5EF4-FFF2-40B4-BE49-F238E27FC236}">
                      <a16:creationId xmlns:a16="http://schemas.microsoft.com/office/drawing/2014/main" id="{831DDD93-9333-0D18-167A-8FA60E1EA4B2}"/>
                    </a:ext>
                  </a:extLst>
                </p14:cNvPr>
                <p14:cNvContentPartPr/>
                <p14:nvPr/>
              </p14:nvContentPartPr>
              <p14:xfrm>
                <a:off x="2100044" y="3270142"/>
                <a:ext cx="5400" cy="16920"/>
              </p14:xfrm>
            </p:contentPart>
          </mc:Choice>
          <mc:Fallback>
            <p:pic>
              <p:nvPicPr>
                <p:cNvPr id="13" name="Freihand 12">
                  <a:extLst>
                    <a:ext uri="{FF2B5EF4-FFF2-40B4-BE49-F238E27FC236}">
                      <a16:creationId xmlns:a16="http://schemas.microsoft.com/office/drawing/2014/main" id="{831DDD93-9333-0D18-167A-8FA60E1EA4B2}"/>
                    </a:ext>
                  </a:extLst>
                </p:cNvPr>
                <p:cNvPicPr/>
                <p:nvPr/>
              </p:nvPicPr>
              <p:blipFill>
                <a:blip r:embed="rId25"/>
                <a:stretch>
                  <a:fillRect/>
                </a:stretch>
              </p:blipFill>
              <p:spPr>
                <a:xfrm>
                  <a:off x="2091044" y="3261502"/>
                  <a:ext cx="230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4" name="Freihand 13">
                  <a:extLst>
                    <a:ext uri="{FF2B5EF4-FFF2-40B4-BE49-F238E27FC236}">
                      <a16:creationId xmlns:a16="http://schemas.microsoft.com/office/drawing/2014/main" id="{19918D81-F023-E076-4D70-06FA92B2F745}"/>
                    </a:ext>
                  </a:extLst>
                </p14:cNvPr>
                <p14:cNvContentPartPr/>
                <p14:nvPr/>
              </p14:nvContentPartPr>
              <p14:xfrm>
                <a:off x="2500004" y="3247822"/>
                <a:ext cx="808920" cy="265680"/>
              </p14:xfrm>
            </p:contentPart>
          </mc:Choice>
          <mc:Fallback>
            <p:pic>
              <p:nvPicPr>
                <p:cNvPr id="14" name="Freihand 13">
                  <a:extLst>
                    <a:ext uri="{FF2B5EF4-FFF2-40B4-BE49-F238E27FC236}">
                      <a16:creationId xmlns:a16="http://schemas.microsoft.com/office/drawing/2014/main" id="{19918D81-F023-E076-4D70-06FA92B2F745}"/>
                    </a:ext>
                  </a:extLst>
                </p:cNvPr>
                <p:cNvPicPr/>
                <p:nvPr/>
              </p:nvPicPr>
              <p:blipFill>
                <a:blip r:embed="rId27"/>
                <a:stretch>
                  <a:fillRect/>
                </a:stretch>
              </p:blipFill>
              <p:spPr>
                <a:xfrm>
                  <a:off x="2491364" y="3238822"/>
                  <a:ext cx="82656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5" name="Freihand 14">
                  <a:extLst>
                    <a:ext uri="{FF2B5EF4-FFF2-40B4-BE49-F238E27FC236}">
                      <a16:creationId xmlns:a16="http://schemas.microsoft.com/office/drawing/2014/main" id="{0DFF6D43-86B5-8B98-C14E-96F633D0A257}"/>
                    </a:ext>
                  </a:extLst>
                </p14:cNvPr>
                <p14:cNvContentPartPr/>
                <p14:nvPr/>
              </p14:nvContentPartPr>
              <p14:xfrm>
                <a:off x="3348524" y="3391462"/>
                <a:ext cx="370440" cy="83160"/>
              </p14:xfrm>
            </p:contentPart>
          </mc:Choice>
          <mc:Fallback>
            <p:pic>
              <p:nvPicPr>
                <p:cNvPr id="15" name="Freihand 14">
                  <a:extLst>
                    <a:ext uri="{FF2B5EF4-FFF2-40B4-BE49-F238E27FC236}">
                      <a16:creationId xmlns:a16="http://schemas.microsoft.com/office/drawing/2014/main" id="{0DFF6D43-86B5-8B98-C14E-96F633D0A257}"/>
                    </a:ext>
                  </a:extLst>
                </p:cNvPr>
                <p:cNvPicPr/>
                <p:nvPr/>
              </p:nvPicPr>
              <p:blipFill>
                <a:blip r:embed="rId29"/>
                <a:stretch>
                  <a:fillRect/>
                </a:stretch>
              </p:blipFill>
              <p:spPr>
                <a:xfrm>
                  <a:off x="3339884" y="3382462"/>
                  <a:ext cx="3880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Freihand 17">
                  <a:extLst>
                    <a:ext uri="{FF2B5EF4-FFF2-40B4-BE49-F238E27FC236}">
                      <a16:creationId xmlns:a16="http://schemas.microsoft.com/office/drawing/2014/main" id="{E287038A-D2B7-4BFA-E967-72D4E214B6EE}"/>
                    </a:ext>
                  </a:extLst>
                </p14:cNvPr>
                <p14:cNvContentPartPr/>
                <p14:nvPr/>
              </p14:nvContentPartPr>
              <p14:xfrm>
                <a:off x="499484" y="3735262"/>
                <a:ext cx="173520" cy="269640"/>
              </p14:xfrm>
            </p:contentPart>
          </mc:Choice>
          <mc:Fallback>
            <p:pic>
              <p:nvPicPr>
                <p:cNvPr id="18" name="Freihand 17">
                  <a:extLst>
                    <a:ext uri="{FF2B5EF4-FFF2-40B4-BE49-F238E27FC236}">
                      <a16:creationId xmlns:a16="http://schemas.microsoft.com/office/drawing/2014/main" id="{E287038A-D2B7-4BFA-E967-72D4E214B6EE}"/>
                    </a:ext>
                  </a:extLst>
                </p:cNvPr>
                <p:cNvPicPr/>
                <p:nvPr/>
              </p:nvPicPr>
              <p:blipFill>
                <a:blip r:embed="rId31"/>
                <a:stretch>
                  <a:fillRect/>
                </a:stretch>
              </p:blipFill>
              <p:spPr>
                <a:xfrm>
                  <a:off x="490484" y="3726262"/>
                  <a:ext cx="19116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Freihand 18">
                  <a:extLst>
                    <a:ext uri="{FF2B5EF4-FFF2-40B4-BE49-F238E27FC236}">
                      <a16:creationId xmlns:a16="http://schemas.microsoft.com/office/drawing/2014/main" id="{80C7D35E-BE49-53F8-2B4D-B69E155FED7E}"/>
                    </a:ext>
                  </a:extLst>
                </p14:cNvPr>
                <p14:cNvContentPartPr/>
                <p14:nvPr/>
              </p14:nvContentPartPr>
              <p14:xfrm>
                <a:off x="602444" y="3915622"/>
                <a:ext cx="95400" cy="88560"/>
              </p14:xfrm>
            </p:contentPart>
          </mc:Choice>
          <mc:Fallback>
            <p:pic>
              <p:nvPicPr>
                <p:cNvPr id="19" name="Freihand 18">
                  <a:extLst>
                    <a:ext uri="{FF2B5EF4-FFF2-40B4-BE49-F238E27FC236}">
                      <a16:creationId xmlns:a16="http://schemas.microsoft.com/office/drawing/2014/main" id="{80C7D35E-BE49-53F8-2B4D-B69E155FED7E}"/>
                    </a:ext>
                  </a:extLst>
                </p:cNvPr>
                <p:cNvPicPr/>
                <p:nvPr/>
              </p:nvPicPr>
              <p:blipFill>
                <a:blip r:embed="rId33"/>
                <a:stretch>
                  <a:fillRect/>
                </a:stretch>
              </p:blipFill>
              <p:spPr>
                <a:xfrm>
                  <a:off x="593804" y="3906982"/>
                  <a:ext cx="1130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Freihand 20">
                  <a:extLst>
                    <a:ext uri="{FF2B5EF4-FFF2-40B4-BE49-F238E27FC236}">
                      <a16:creationId xmlns:a16="http://schemas.microsoft.com/office/drawing/2014/main" id="{F1C158D6-1B56-5583-B9B7-B667ED951E72}"/>
                    </a:ext>
                  </a:extLst>
                </p14:cNvPr>
                <p14:cNvContentPartPr/>
                <p14:nvPr/>
              </p14:nvContentPartPr>
              <p14:xfrm>
                <a:off x="750764" y="3847942"/>
                <a:ext cx="229320" cy="119520"/>
              </p14:xfrm>
            </p:contentPart>
          </mc:Choice>
          <mc:Fallback>
            <p:pic>
              <p:nvPicPr>
                <p:cNvPr id="21" name="Freihand 20">
                  <a:extLst>
                    <a:ext uri="{FF2B5EF4-FFF2-40B4-BE49-F238E27FC236}">
                      <a16:creationId xmlns:a16="http://schemas.microsoft.com/office/drawing/2014/main" id="{F1C158D6-1B56-5583-B9B7-B667ED951E72}"/>
                    </a:ext>
                  </a:extLst>
                </p:cNvPr>
                <p:cNvPicPr/>
                <p:nvPr/>
              </p:nvPicPr>
              <p:blipFill>
                <a:blip r:embed="rId35"/>
                <a:stretch>
                  <a:fillRect/>
                </a:stretch>
              </p:blipFill>
              <p:spPr>
                <a:xfrm>
                  <a:off x="742124" y="3839302"/>
                  <a:ext cx="2469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Freihand 21">
                  <a:extLst>
                    <a:ext uri="{FF2B5EF4-FFF2-40B4-BE49-F238E27FC236}">
                      <a16:creationId xmlns:a16="http://schemas.microsoft.com/office/drawing/2014/main" id="{7B7A2B2D-BFCB-98E1-599A-50EBA6984516}"/>
                    </a:ext>
                  </a:extLst>
                </p14:cNvPr>
                <p14:cNvContentPartPr/>
                <p14:nvPr/>
              </p14:nvContentPartPr>
              <p14:xfrm>
                <a:off x="980444" y="3750022"/>
                <a:ext cx="294120" cy="214920"/>
              </p14:xfrm>
            </p:contentPart>
          </mc:Choice>
          <mc:Fallback>
            <p:pic>
              <p:nvPicPr>
                <p:cNvPr id="22" name="Freihand 21">
                  <a:extLst>
                    <a:ext uri="{FF2B5EF4-FFF2-40B4-BE49-F238E27FC236}">
                      <a16:creationId xmlns:a16="http://schemas.microsoft.com/office/drawing/2014/main" id="{7B7A2B2D-BFCB-98E1-599A-50EBA6984516}"/>
                    </a:ext>
                  </a:extLst>
                </p:cNvPr>
                <p:cNvPicPr/>
                <p:nvPr/>
              </p:nvPicPr>
              <p:blipFill>
                <a:blip r:embed="rId37"/>
                <a:stretch>
                  <a:fillRect/>
                </a:stretch>
              </p:blipFill>
              <p:spPr>
                <a:xfrm>
                  <a:off x="971444" y="3741382"/>
                  <a:ext cx="31176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Freihand 22">
                  <a:extLst>
                    <a:ext uri="{FF2B5EF4-FFF2-40B4-BE49-F238E27FC236}">
                      <a16:creationId xmlns:a16="http://schemas.microsoft.com/office/drawing/2014/main" id="{4DA509F8-B774-24CE-A5E8-2EB7F2F072CB}"/>
                    </a:ext>
                  </a:extLst>
                </p14:cNvPr>
                <p14:cNvContentPartPr/>
                <p14:nvPr/>
              </p14:nvContentPartPr>
              <p14:xfrm>
                <a:off x="1357004" y="3872782"/>
                <a:ext cx="164880" cy="82800"/>
              </p14:xfrm>
            </p:contentPart>
          </mc:Choice>
          <mc:Fallback>
            <p:pic>
              <p:nvPicPr>
                <p:cNvPr id="23" name="Freihand 22">
                  <a:extLst>
                    <a:ext uri="{FF2B5EF4-FFF2-40B4-BE49-F238E27FC236}">
                      <a16:creationId xmlns:a16="http://schemas.microsoft.com/office/drawing/2014/main" id="{4DA509F8-B774-24CE-A5E8-2EB7F2F072CB}"/>
                    </a:ext>
                  </a:extLst>
                </p:cNvPr>
                <p:cNvPicPr/>
                <p:nvPr/>
              </p:nvPicPr>
              <p:blipFill>
                <a:blip r:embed="rId39"/>
                <a:stretch>
                  <a:fillRect/>
                </a:stretch>
              </p:blipFill>
              <p:spPr>
                <a:xfrm>
                  <a:off x="1348364" y="3863782"/>
                  <a:ext cx="1825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Freihand 23">
                  <a:extLst>
                    <a:ext uri="{FF2B5EF4-FFF2-40B4-BE49-F238E27FC236}">
                      <a16:creationId xmlns:a16="http://schemas.microsoft.com/office/drawing/2014/main" id="{9A15AA3B-7DA3-6BD1-7B8A-015ABB47761B}"/>
                    </a:ext>
                  </a:extLst>
                </p14:cNvPr>
                <p14:cNvContentPartPr/>
                <p14:nvPr/>
              </p14:nvContentPartPr>
              <p14:xfrm>
                <a:off x="1580564" y="3788902"/>
                <a:ext cx="207000" cy="146160"/>
              </p14:xfrm>
            </p:contentPart>
          </mc:Choice>
          <mc:Fallback>
            <p:pic>
              <p:nvPicPr>
                <p:cNvPr id="24" name="Freihand 23">
                  <a:extLst>
                    <a:ext uri="{FF2B5EF4-FFF2-40B4-BE49-F238E27FC236}">
                      <a16:creationId xmlns:a16="http://schemas.microsoft.com/office/drawing/2014/main" id="{9A15AA3B-7DA3-6BD1-7B8A-015ABB47761B}"/>
                    </a:ext>
                  </a:extLst>
                </p:cNvPr>
                <p:cNvPicPr/>
                <p:nvPr/>
              </p:nvPicPr>
              <p:blipFill>
                <a:blip r:embed="rId41"/>
                <a:stretch>
                  <a:fillRect/>
                </a:stretch>
              </p:blipFill>
              <p:spPr>
                <a:xfrm>
                  <a:off x="1571924" y="3779902"/>
                  <a:ext cx="2246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Freihand 24">
                  <a:extLst>
                    <a:ext uri="{FF2B5EF4-FFF2-40B4-BE49-F238E27FC236}">
                      <a16:creationId xmlns:a16="http://schemas.microsoft.com/office/drawing/2014/main" id="{ED8B81E1-E1F9-CDD1-E04D-161FCFEF836E}"/>
                    </a:ext>
                  </a:extLst>
                </p14:cNvPr>
                <p14:cNvContentPartPr/>
                <p14:nvPr/>
              </p14:nvContentPartPr>
              <p14:xfrm>
                <a:off x="1809164" y="3707902"/>
                <a:ext cx="569520" cy="210960"/>
              </p14:xfrm>
            </p:contentPart>
          </mc:Choice>
          <mc:Fallback>
            <p:pic>
              <p:nvPicPr>
                <p:cNvPr id="25" name="Freihand 24">
                  <a:extLst>
                    <a:ext uri="{FF2B5EF4-FFF2-40B4-BE49-F238E27FC236}">
                      <a16:creationId xmlns:a16="http://schemas.microsoft.com/office/drawing/2014/main" id="{ED8B81E1-E1F9-CDD1-E04D-161FCFEF836E}"/>
                    </a:ext>
                  </a:extLst>
                </p:cNvPr>
                <p:cNvPicPr/>
                <p:nvPr/>
              </p:nvPicPr>
              <p:blipFill>
                <a:blip r:embed="rId43"/>
                <a:stretch>
                  <a:fillRect/>
                </a:stretch>
              </p:blipFill>
              <p:spPr>
                <a:xfrm>
                  <a:off x="1800164" y="3698902"/>
                  <a:ext cx="58716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6" name="Freihand 25">
                  <a:extLst>
                    <a:ext uri="{FF2B5EF4-FFF2-40B4-BE49-F238E27FC236}">
                      <a16:creationId xmlns:a16="http://schemas.microsoft.com/office/drawing/2014/main" id="{76602CAF-8B1D-5A0B-066E-FA2B14879693}"/>
                    </a:ext>
                  </a:extLst>
                </p14:cNvPr>
                <p14:cNvContentPartPr/>
                <p14:nvPr/>
              </p14:nvContentPartPr>
              <p14:xfrm>
                <a:off x="2155124" y="3692422"/>
                <a:ext cx="115920" cy="3600"/>
              </p14:xfrm>
            </p:contentPart>
          </mc:Choice>
          <mc:Fallback>
            <p:pic>
              <p:nvPicPr>
                <p:cNvPr id="26" name="Freihand 25">
                  <a:extLst>
                    <a:ext uri="{FF2B5EF4-FFF2-40B4-BE49-F238E27FC236}">
                      <a16:creationId xmlns:a16="http://schemas.microsoft.com/office/drawing/2014/main" id="{76602CAF-8B1D-5A0B-066E-FA2B14879693}"/>
                    </a:ext>
                  </a:extLst>
                </p:cNvPr>
                <p:cNvPicPr/>
                <p:nvPr/>
              </p:nvPicPr>
              <p:blipFill>
                <a:blip r:embed="rId45"/>
                <a:stretch>
                  <a:fillRect/>
                </a:stretch>
              </p:blipFill>
              <p:spPr>
                <a:xfrm>
                  <a:off x="2146124" y="3683422"/>
                  <a:ext cx="1335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7" name="Freihand 26">
                  <a:extLst>
                    <a:ext uri="{FF2B5EF4-FFF2-40B4-BE49-F238E27FC236}">
                      <a16:creationId xmlns:a16="http://schemas.microsoft.com/office/drawing/2014/main" id="{3F2F923D-320A-DB2D-CB3E-0D856C4A2E41}"/>
                    </a:ext>
                  </a:extLst>
                </p14:cNvPr>
                <p14:cNvContentPartPr/>
                <p14:nvPr/>
              </p14:nvContentPartPr>
              <p14:xfrm>
                <a:off x="2449244" y="3586582"/>
                <a:ext cx="132840" cy="331920"/>
              </p14:xfrm>
            </p:contentPart>
          </mc:Choice>
          <mc:Fallback>
            <p:pic>
              <p:nvPicPr>
                <p:cNvPr id="27" name="Freihand 26">
                  <a:extLst>
                    <a:ext uri="{FF2B5EF4-FFF2-40B4-BE49-F238E27FC236}">
                      <a16:creationId xmlns:a16="http://schemas.microsoft.com/office/drawing/2014/main" id="{3F2F923D-320A-DB2D-CB3E-0D856C4A2E41}"/>
                    </a:ext>
                  </a:extLst>
                </p:cNvPr>
                <p:cNvPicPr/>
                <p:nvPr/>
              </p:nvPicPr>
              <p:blipFill>
                <a:blip r:embed="rId47"/>
                <a:stretch>
                  <a:fillRect/>
                </a:stretch>
              </p:blipFill>
              <p:spPr>
                <a:xfrm>
                  <a:off x="2440244" y="3577942"/>
                  <a:ext cx="150480" cy="349560"/>
                </a:xfrm>
                <a:prstGeom prst="rect">
                  <a:avLst/>
                </a:prstGeom>
              </p:spPr>
            </p:pic>
          </mc:Fallback>
        </mc:AlternateContent>
      </p:grpSp>
      <p:grpSp>
        <p:nvGrpSpPr>
          <p:cNvPr id="28" name="Gruppieren 27">
            <a:extLst>
              <a:ext uri="{FF2B5EF4-FFF2-40B4-BE49-F238E27FC236}">
                <a16:creationId xmlns:a16="http://schemas.microsoft.com/office/drawing/2014/main" id="{BEB2B99C-1DF7-0B2B-0398-9E1C4A59DE8C}"/>
              </a:ext>
            </a:extLst>
          </p:cNvPr>
          <p:cNvGrpSpPr/>
          <p:nvPr/>
        </p:nvGrpSpPr>
        <p:grpSpPr>
          <a:xfrm>
            <a:off x="488324" y="5052993"/>
            <a:ext cx="672840" cy="199800"/>
            <a:chOff x="488324" y="4379662"/>
            <a:chExt cx="672840" cy="199800"/>
          </a:xfrm>
        </p:grpSpPr>
        <mc:AlternateContent xmlns:mc="http://schemas.openxmlformats.org/markup-compatibility/2006">
          <mc:Choice xmlns:p14="http://schemas.microsoft.com/office/powerpoint/2010/main" Requires="p14">
            <p:contentPart p14:bwMode="auto" r:id="rId48">
              <p14:nvContentPartPr>
                <p14:cNvPr id="29" name="Freihand 28">
                  <a:extLst>
                    <a:ext uri="{FF2B5EF4-FFF2-40B4-BE49-F238E27FC236}">
                      <a16:creationId xmlns:a16="http://schemas.microsoft.com/office/drawing/2014/main" id="{29C69495-95FC-1CD7-E5E2-A2B79A39E089}"/>
                    </a:ext>
                  </a:extLst>
                </p14:cNvPr>
                <p14:cNvContentPartPr/>
                <p14:nvPr/>
              </p14:nvContentPartPr>
              <p14:xfrm>
                <a:off x="488324" y="4393702"/>
                <a:ext cx="258120" cy="181080"/>
              </p14:xfrm>
            </p:contentPart>
          </mc:Choice>
          <mc:Fallback>
            <p:pic>
              <p:nvPicPr>
                <p:cNvPr id="29" name="Freihand 28">
                  <a:extLst>
                    <a:ext uri="{FF2B5EF4-FFF2-40B4-BE49-F238E27FC236}">
                      <a16:creationId xmlns:a16="http://schemas.microsoft.com/office/drawing/2014/main" id="{29C69495-95FC-1CD7-E5E2-A2B79A39E089}"/>
                    </a:ext>
                  </a:extLst>
                </p:cNvPr>
                <p:cNvPicPr/>
                <p:nvPr/>
              </p:nvPicPr>
              <p:blipFill>
                <a:blip r:embed="rId49"/>
                <a:stretch>
                  <a:fillRect/>
                </a:stretch>
              </p:blipFill>
              <p:spPr>
                <a:xfrm>
                  <a:off x="479324" y="4385062"/>
                  <a:ext cx="2757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 name="Freihand 29">
                  <a:extLst>
                    <a:ext uri="{FF2B5EF4-FFF2-40B4-BE49-F238E27FC236}">
                      <a16:creationId xmlns:a16="http://schemas.microsoft.com/office/drawing/2014/main" id="{FA7F626A-E931-F70C-02FD-1648A1B7363D}"/>
                    </a:ext>
                  </a:extLst>
                </p14:cNvPr>
                <p14:cNvContentPartPr/>
                <p14:nvPr/>
              </p14:nvContentPartPr>
              <p14:xfrm>
                <a:off x="820964" y="4462102"/>
                <a:ext cx="340200" cy="117360"/>
              </p14:xfrm>
            </p:contentPart>
          </mc:Choice>
          <mc:Fallback>
            <p:pic>
              <p:nvPicPr>
                <p:cNvPr id="30" name="Freihand 29">
                  <a:extLst>
                    <a:ext uri="{FF2B5EF4-FFF2-40B4-BE49-F238E27FC236}">
                      <a16:creationId xmlns:a16="http://schemas.microsoft.com/office/drawing/2014/main" id="{FA7F626A-E931-F70C-02FD-1648A1B7363D}"/>
                    </a:ext>
                  </a:extLst>
                </p:cNvPr>
                <p:cNvPicPr/>
                <p:nvPr/>
              </p:nvPicPr>
              <p:blipFill>
                <a:blip r:embed="rId51"/>
                <a:stretch>
                  <a:fillRect/>
                </a:stretch>
              </p:blipFill>
              <p:spPr>
                <a:xfrm>
                  <a:off x="811964" y="4453102"/>
                  <a:ext cx="3578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1" name="Freihand 30">
                  <a:extLst>
                    <a:ext uri="{FF2B5EF4-FFF2-40B4-BE49-F238E27FC236}">
                      <a16:creationId xmlns:a16="http://schemas.microsoft.com/office/drawing/2014/main" id="{6A00AFF6-C70F-C5E2-F9DF-32580D562241}"/>
                    </a:ext>
                  </a:extLst>
                </p14:cNvPr>
                <p14:cNvContentPartPr/>
                <p14:nvPr/>
              </p14:nvContentPartPr>
              <p14:xfrm>
                <a:off x="1075484" y="4379662"/>
                <a:ext cx="2880" cy="3960"/>
              </p14:xfrm>
            </p:contentPart>
          </mc:Choice>
          <mc:Fallback>
            <p:pic>
              <p:nvPicPr>
                <p:cNvPr id="31" name="Freihand 30">
                  <a:extLst>
                    <a:ext uri="{FF2B5EF4-FFF2-40B4-BE49-F238E27FC236}">
                      <a16:creationId xmlns:a16="http://schemas.microsoft.com/office/drawing/2014/main" id="{6A00AFF6-C70F-C5E2-F9DF-32580D562241}"/>
                    </a:ext>
                  </a:extLst>
                </p:cNvPr>
                <p:cNvPicPr/>
                <p:nvPr/>
              </p:nvPicPr>
              <p:blipFill>
                <a:blip r:embed="rId53"/>
                <a:stretch>
                  <a:fillRect/>
                </a:stretch>
              </p:blipFill>
              <p:spPr>
                <a:xfrm>
                  <a:off x="1066844" y="4370662"/>
                  <a:ext cx="20520" cy="21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4">
            <p14:nvContentPartPr>
              <p14:cNvPr id="32" name="Freihand 31">
                <a:extLst>
                  <a:ext uri="{FF2B5EF4-FFF2-40B4-BE49-F238E27FC236}">
                    <a16:creationId xmlns:a16="http://schemas.microsoft.com/office/drawing/2014/main" id="{A4CB171C-8F98-6F52-2D14-D32B69B76744}"/>
                  </a:ext>
                </a:extLst>
              </p14:cNvPr>
              <p14:cNvContentPartPr/>
              <p14:nvPr/>
            </p14:nvContentPartPr>
            <p14:xfrm>
              <a:off x="1529084" y="5128233"/>
              <a:ext cx="14760" cy="20880"/>
            </p14:xfrm>
          </p:contentPart>
        </mc:Choice>
        <mc:Fallback>
          <p:pic>
            <p:nvPicPr>
              <p:cNvPr id="32" name="Freihand 31">
                <a:extLst>
                  <a:ext uri="{FF2B5EF4-FFF2-40B4-BE49-F238E27FC236}">
                    <a16:creationId xmlns:a16="http://schemas.microsoft.com/office/drawing/2014/main" id="{A4CB171C-8F98-6F52-2D14-D32B69B76744}"/>
                  </a:ext>
                </a:extLst>
              </p:cNvPr>
              <p:cNvPicPr/>
              <p:nvPr/>
            </p:nvPicPr>
            <p:blipFill>
              <a:blip r:embed="rId55"/>
              <a:stretch>
                <a:fillRect/>
              </a:stretch>
            </p:blipFill>
            <p:spPr>
              <a:xfrm>
                <a:off x="1520444" y="5119233"/>
                <a:ext cx="32400" cy="38520"/>
              </a:xfrm>
              <a:prstGeom prst="rect">
                <a:avLst/>
              </a:prstGeom>
            </p:spPr>
          </p:pic>
        </mc:Fallback>
      </mc:AlternateContent>
      <p:grpSp>
        <p:nvGrpSpPr>
          <p:cNvPr id="33" name="Gruppieren 32">
            <a:extLst>
              <a:ext uri="{FF2B5EF4-FFF2-40B4-BE49-F238E27FC236}">
                <a16:creationId xmlns:a16="http://schemas.microsoft.com/office/drawing/2014/main" id="{B7F47357-AD56-C758-E0BF-74B2C2DC35A9}"/>
              </a:ext>
            </a:extLst>
          </p:cNvPr>
          <p:cNvGrpSpPr/>
          <p:nvPr/>
        </p:nvGrpSpPr>
        <p:grpSpPr>
          <a:xfrm>
            <a:off x="2583884" y="4876593"/>
            <a:ext cx="1808280" cy="371160"/>
            <a:chOff x="2583884" y="4203262"/>
            <a:chExt cx="1808280" cy="371160"/>
          </a:xfrm>
        </p:grpSpPr>
        <mc:AlternateContent xmlns:mc="http://schemas.openxmlformats.org/markup-compatibility/2006">
          <mc:Choice xmlns:p14="http://schemas.microsoft.com/office/powerpoint/2010/main" Requires="p14">
            <p:contentPart p14:bwMode="auto" r:id="rId56">
              <p14:nvContentPartPr>
                <p14:cNvPr id="34" name="Freihand 33">
                  <a:extLst>
                    <a:ext uri="{FF2B5EF4-FFF2-40B4-BE49-F238E27FC236}">
                      <a16:creationId xmlns:a16="http://schemas.microsoft.com/office/drawing/2014/main" id="{0E73137B-F218-D9E9-B4F3-9C2C393A430D}"/>
                    </a:ext>
                  </a:extLst>
                </p14:cNvPr>
                <p14:cNvContentPartPr/>
                <p14:nvPr/>
              </p14:nvContentPartPr>
              <p14:xfrm>
                <a:off x="2583884" y="4239262"/>
                <a:ext cx="116640" cy="335160"/>
              </p14:xfrm>
            </p:contentPart>
          </mc:Choice>
          <mc:Fallback>
            <p:pic>
              <p:nvPicPr>
                <p:cNvPr id="34" name="Freihand 33">
                  <a:extLst>
                    <a:ext uri="{FF2B5EF4-FFF2-40B4-BE49-F238E27FC236}">
                      <a16:creationId xmlns:a16="http://schemas.microsoft.com/office/drawing/2014/main" id="{0E73137B-F218-D9E9-B4F3-9C2C393A430D}"/>
                    </a:ext>
                  </a:extLst>
                </p:cNvPr>
                <p:cNvPicPr/>
                <p:nvPr/>
              </p:nvPicPr>
              <p:blipFill>
                <a:blip r:embed="rId57"/>
                <a:stretch>
                  <a:fillRect/>
                </a:stretch>
              </p:blipFill>
              <p:spPr>
                <a:xfrm>
                  <a:off x="2574884" y="4230262"/>
                  <a:ext cx="134280" cy="3528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5" name="Freihand 34">
                  <a:extLst>
                    <a:ext uri="{FF2B5EF4-FFF2-40B4-BE49-F238E27FC236}">
                      <a16:creationId xmlns:a16="http://schemas.microsoft.com/office/drawing/2014/main" id="{4654B9DC-4B9A-4941-D551-1DAF4D91409B}"/>
                    </a:ext>
                  </a:extLst>
                </p14:cNvPr>
                <p14:cNvContentPartPr/>
                <p14:nvPr/>
              </p14:nvContentPartPr>
              <p14:xfrm>
                <a:off x="2733644" y="4243942"/>
                <a:ext cx="246960" cy="300960"/>
              </p14:xfrm>
            </p:contentPart>
          </mc:Choice>
          <mc:Fallback>
            <p:pic>
              <p:nvPicPr>
                <p:cNvPr id="35" name="Freihand 34">
                  <a:extLst>
                    <a:ext uri="{FF2B5EF4-FFF2-40B4-BE49-F238E27FC236}">
                      <a16:creationId xmlns:a16="http://schemas.microsoft.com/office/drawing/2014/main" id="{4654B9DC-4B9A-4941-D551-1DAF4D91409B}"/>
                    </a:ext>
                  </a:extLst>
                </p:cNvPr>
                <p:cNvPicPr/>
                <p:nvPr/>
              </p:nvPicPr>
              <p:blipFill>
                <a:blip r:embed="rId59"/>
                <a:stretch>
                  <a:fillRect/>
                </a:stretch>
              </p:blipFill>
              <p:spPr>
                <a:xfrm>
                  <a:off x="2724644" y="4235302"/>
                  <a:ext cx="26460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6" name="Freihand 35">
                  <a:extLst>
                    <a:ext uri="{FF2B5EF4-FFF2-40B4-BE49-F238E27FC236}">
                      <a16:creationId xmlns:a16="http://schemas.microsoft.com/office/drawing/2014/main" id="{D2C6525D-8FB9-1A0E-8FD3-E1A48E977171}"/>
                    </a:ext>
                  </a:extLst>
                </p14:cNvPr>
                <p14:cNvContentPartPr/>
                <p14:nvPr/>
              </p14:nvContentPartPr>
              <p14:xfrm>
                <a:off x="3169964" y="4407022"/>
                <a:ext cx="141840" cy="95040"/>
              </p14:xfrm>
            </p:contentPart>
          </mc:Choice>
          <mc:Fallback>
            <p:pic>
              <p:nvPicPr>
                <p:cNvPr id="36" name="Freihand 35">
                  <a:extLst>
                    <a:ext uri="{FF2B5EF4-FFF2-40B4-BE49-F238E27FC236}">
                      <a16:creationId xmlns:a16="http://schemas.microsoft.com/office/drawing/2014/main" id="{D2C6525D-8FB9-1A0E-8FD3-E1A48E977171}"/>
                    </a:ext>
                  </a:extLst>
                </p:cNvPr>
                <p:cNvPicPr/>
                <p:nvPr/>
              </p:nvPicPr>
              <p:blipFill>
                <a:blip r:embed="rId61"/>
                <a:stretch>
                  <a:fillRect/>
                </a:stretch>
              </p:blipFill>
              <p:spPr>
                <a:xfrm>
                  <a:off x="3160964" y="4398022"/>
                  <a:ext cx="1594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7" name="Freihand 36">
                  <a:extLst>
                    <a:ext uri="{FF2B5EF4-FFF2-40B4-BE49-F238E27FC236}">
                      <a16:creationId xmlns:a16="http://schemas.microsoft.com/office/drawing/2014/main" id="{288CA01F-789C-8FBD-4A0F-0A1F06E1E587}"/>
                    </a:ext>
                  </a:extLst>
                </p14:cNvPr>
                <p14:cNvContentPartPr/>
                <p14:nvPr/>
              </p14:nvContentPartPr>
              <p14:xfrm>
                <a:off x="3375164" y="4274902"/>
                <a:ext cx="92880" cy="224640"/>
              </p14:xfrm>
            </p:contentPart>
          </mc:Choice>
          <mc:Fallback>
            <p:pic>
              <p:nvPicPr>
                <p:cNvPr id="37" name="Freihand 36">
                  <a:extLst>
                    <a:ext uri="{FF2B5EF4-FFF2-40B4-BE49-F238E27FC236}">
                      <a16:creationId xmlns:a16="http://schemas.microsoft.com/office/drawing/2014/main" id="{288CA01F-789C-8FBD-4A0F-0A1F06E1E587}"/>
                    </a:ext>
                  </a:extLst>
                </p:cNvPr>
                <p:cNvPicPr/>
                <p:nvPr/>
              </p:nvPicPr>
              <p:blipFill>
                <a:blip r:embed="rId63"/>
                <a:stretch>
                  <a:fillRect/>
                </a:stretch>
              </p:blipFill>
              <p:spPr>
                <a:xfrm>
                  <a:off x="3366524" y="4265902"/>
                  <a:ext cx="11052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8" name="Freihand 37">
                  <a:extLst>
                    <a:ext uri="{FF2B5EF4-FFF2-40B4-BE49-F238E27FC236}">
                      <a16:creationId xmlns:a16="http://schemas.microsoft.com/office/drawing/2014/main" id="{E4B80FAD-B92F-F3A5-DCF5-AD5B6EBB8403}"/>
                    </a:ext>
                  </a:extLst>
                </p14:cNvPr>
                <p14:cNvContentPartPr/>
                <p14:nvPr/>
              </p14:nvContentPartPr>
              <p14:xfrm>
                <a:off x="3533564" y="4391902"/>
                <a:ext cx="111600" cy="122040"/>
              </p14:xfrm>
            </p:contentPart>
          </mc:Choice>
          <mc:Fallback>
            <p:pic>
              <p:nvPicPr>
                <p:cNvPr id="38" name="Freihand 37">
                  <a:extLst>
                    <a:ext uri="{FF2B5EF4-FFF2-40B4-BE49-F238E27FC236}">
                      <a16:creationId xmlns:a16="http://schemas.microsoft.com/office/drawing/2014/main" id="{E4B80FAD-B92F-F3A5-DCF5-AD5B6EBB8403}"/>
                    </a:ext>
                  </a:extLst>
                </p:cNvPr>
                <p:cNvPicPr/>
                <p:nvPr/>
              </p:nvPicPr>
              <p:blipFill>
                <a:blip r:embed="rId65"/>
                <a:stretch>
                  <a:fillRect/>
                </a:stretch>
              </p:blipFill>
              <p:spPr>
                <a:xfrm>
                  <a:off x="3524564" y="4383262"/>
                  <a:ext cx="1292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9" name="Freihand 38">
                  <a:extLst>
                    <a:ext uri="{FF2B5EF4-FFF2-40B4-BE49-F238E27FC236}">
                      <a16:creationId xmlns:a16="http://schemas.microsoft.com/office/drawing/2014/main" id="{996D436E-127D-5E03-B67C-3B016314E132}"/>
                    </a:ext>
                  </a:extLst>
                </p14:cNvPr>
                <p14:cNvContentPartPr/>
                <p14:nvPr/>
              </p14:nvContentPartPr>
              <p14:xfrm>
                <a:off x="3704204" y="4478662"/>
                <a:ext cx="11880" cy="21600"/>
              </p14:xfrm>
            </p:contentPart>
          </mc:Choice>
          <mc:Fallback>
            <p:pic>
              <p:nvPicPr>
                <p:cNvPr id="39" name="Freihand 38">
                  <a:extLst>
                    <a:ext uri="{FF2B5EF4-FFF2-40B4-BE49-F238E27FC236}">
                      <a16:creationId xmlns:a16="http://schemas.microsoft.com/office/drawing/2014/main" id="{996D436E-127D-5E03-B67C-3B016314E132}"/>
                    </a:ext>
                  </a:extLst>
                </p:cNvPr>
                <p:cNvPicPr/>
                <p:nvPr/>
              </p:nvPicPr>
              <p:blipFill>
                <a:blip r:embed="rId67"/>
                <a:stretch>
                  <a:fillRect/>
                </a:stretch>
              </p:blipFill>
              <p:spPr>
                <a:xfrm>
                  <a:off x="3695204" y="4469662"/>
                  <a:ext cx="295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0" name="Freihand 39">
                  <a:extLst>
                    <a:ext uri="{FF2B5EF4-FFF2-40B4-BE49-F238E27FC236}">
                      <a16:creationId xmlns:a16="http://schemas.microsoft.com/office/drawing/2014/main" id="{710CCB60-16B4-85C4-6C07-CE58C86237EC}"/>
                    </a:ext>
                  </a:extLst>
                </p14:cNvPr>
                <p14:cNvContentPartPr/>
                <p14:nvPr/>
              </p14:nvContentPartPr>
              <p14:xfrm>
                <a:off x="3946484" y="4225582"/>
                <a:ext cx="149760" cy="224640"/>
              </p14:xfrm>
            </p:contentPart>
          </mc:Choice>
          <mc:Fallback>
            <p:pic>
              <p:nvPicPr>
                <p:cNvPr id="40" name="Freihand 39">
                  <a:extLst>
                    <a:ext uri="{FF2B5EF4-FFF2-40B4-BE49-F238E27FC236}">
                      <a16:creationId xmlns:a16="http://schemas.microsoft.com/office/drawing/2014/main" id="{710CCB60-16B4-85C4-6C07-CE58C86237EC}"/>
                    </a:ext>
                  </a:extLst>
                </p:cNvPr>
                <p:cNvPicPr/>
                <p:nvPr/>
              </p:nvPicPr>
              <p:blipFill>
                <a:blip r:embed="rId69"/>
                <a:stretch>
                  <a:fillRect/>
                </a:stretch>
              </p:blipFill>
              <p:spPr>
                <a:xfrm>
                  <a:off x="3937844" y="4216942"/>
                  <a:ext cx="16740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1" name="Freihand 40">
                  <a:extLst>
                    <a:ext uri="{FF2B5EF4-FFF2-40B4-BE49-F238E27FC236}">
                      <a16:creationId xmlns:a16="http://schemas.microsoft.com/office/drawing/2014/main" id="{92022FD3-2D5B-B73A-FEE9-3CE5F3578B82}"/>
                    </a:ext>
                  </a:extLst>
                </p14:cNvPr>
                <p14:cNvContentPartPr/>
                <p14:nvPr/>
              </p14:nvContentPartPr>
              <p14:xfrm>
                <a:off x="4010924" y="4396582"/>
                <a:ext cx="64800" cy="37440"/>
              </p14:xfrm>
            </p:contentPart>
          </mc:Choice>
          <mc:Fallback>
            <p:pic>
              <p:nvPicPr>
                <p:cNvPr id="41" name="Freihand 40">
                  <a:extLst>
                    <a:ext uri="{FF2B5EF4-FFF2-40B4-BE49-F238E27FC236}">
                      <a16:creationId xmlns:a16="http://schemas.microsoft.com/office/drawing/2014/main" id="{92022FD3-2D5B-B73A-FEE9-3CE5F3578B82}"/>
                    </a:ext>
                  </a:extLst>
                </p:cNvPr>
                <p:cNvPicPr/>
                <p:nvPr/>
              </p:nvPicPr>
              <p:blipFill>
                <a:blip r:embed="rId71"/>
                <a:stretch>
                  <a:fillRect/>
                </a:stretch>
              </p:blipFill>
              <p:spPr>
                <a:xfrm>
                  <a:off x="4002284" y="4387582"/>
                  <a:ext cx="824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2" name="Freihand 41">
                  <a:extLst>
                    <a:ext uri="{FF2B5EF4-FFF2-40B4-BE49-F238E27FC236}">
                      <a16:creationId xmlns:a16="http://schemas.microsoft.com/office/drawing/2014/main" id="{3B4B2C54-797F-3869-3210-3BF24BE8BB40}"/>
                    </a:ext>
                  </a:extLst>
                </p14:cNvPr>
                <p14:cNvContentPartPr/>
                <p14:nvPr/>
              </p14:nvContentPartPr>
              <p14:xfrm>
                <a:off x="4183364" y="4203262"/>
                <a:ext cx="208800" cy="245160"/>
              </p14:xfrm>
            </p:contentPart>
          </mc:Choice>
          <mc:Fallback>
            <p:pic>
              <p:nvPicPr>
                <p:cNvPr id="42" name="Freihand 41">
                  <a:extLst>
                    <a:ext uri="{FF2B5EF4-FFF2-40B4-BE49-F238E27FC236}">
                      <a16:creationId xmlns:a16="http://schemas.microsoft.com/office/drawing/2014/main" id="{3B4B2C54-797F-3869-3210-3BF24BE8BB40}"/>
                    </a:ext>
                  </a:extLst>
                </p:cNvPr>
                <p:cNvPicPr/>
                <p:nvPr/>
              </p:nvPicPr>
              <p:blipFill>
                <a:blip r:embed="rId73"/>
                <a:stretch>
                  <a:fillRect/>
                </a:stretch>
              </p:blipFill>
              <p:spPr>
                <a:xfrm>
                  <a:off x="4174724" y="4194622"/>
                  <a:ext cx="226440" cy="262800"/>
                </a:xfrm>
                <a:prstGeom prst="rect">
                  <a:avLst/>
                </a:prstGeom>
              </p:spPr>
            </p:pic>
          </mc:Fallback>
        </mc:AlternateContent>
      </p:grpSp>
      <p:grpSp>
        <p:nvGrpSpPr>
          <p:cNvPr id="43" name="Gruppieren 42">
            <a:extLst>
              <a:ext uri="{FF2B5EF4-FFF2-40B4-BE49-F238E27FC236}">
                <a16:creationId xmlns:a16="http://schemas.microsoft.com/office/drawing/2014/main" id="{A7E0A024-662A-E5ED-47DE-C0C3E98EB85E}"/>
              </a:ext>
            </a:extLst>
          </p:cNvPr>
          <p:cNvGrpSpPr/>
          <p:nvPr/>
        </p:nvGrpSpPr>
        <p:grpSpPr>
          <a:xfrm>
            <a:off x="1941284" y="4947153"/>
            <a:ext cx="381960" cy="257760"/>
            <a:chOff x="1941284" y="4273822"/>
            <a:chExt cx="381960" cy="257760"/>
          </a:xfrm>
        </p:grpSpPr>
        <mc:AlternateContent xmlns:mc="http://schemas.openxmlformats.org/markup-compatibility/2006">
          <mc:Choice xmlns:p14="http://schemas.microsoft.com/office/powerpoint/2010/main" Requires="p14">
            <p:contentPart p14:bwMode="auto" r:id="rId74">
              <p14:nvContentPartPr>
                <p14:cNvPr id="44" name="Freihand 43">
                  <a:extLst>
                    <a:ext uri="{FF2B5EF4-FFF2-40B4-BE49-F238E27FC236}">
                      <a16:creationId xmlns:a16="http://schemas.microsoft.com/office/drawing/2014/main" id="{3AAC5781-0319-1F37-9101-FCF9AE1629F1}"/>
                    </a:ext>
                  </a:extLst>
                </p14:cNvPr>
                <p14:cNvContentPartPr/>
                <p14:nvPr/>
              </p14:nvContentPartPr>
              <p14:xfrm>
                <a:off x="1941284" y="4306942"/>
                <a:ext cx="167040" cy="224640"/>
              </p14:xfrm>
            </p:contentPart>
          </mc:Choice>
          <mc:Fallback>
            <p:pic>
              <p:nvPicPr>
                <p:cNvPr id="44" name="Freihand 43">
                  <a:extLst>
                    <a:ext uri="{FF2B5EF4-FFF2-40B4-BE49-F238E27FC236}">
                      <a16:creationId xmlns:a16="http://schemas.microsoft.com/office/drawing/2014/main" id="{3AAC5781-0319-1F37-9101-FCF9AE1629F1}"/>
                    </a:ext>
                  </a:extLst>
                </p:cNvPr>
                <p:cNvPicPr/>
                <p:nvPr/>
              </p:nvPicPr>
              <p:blipFill>
                <a:blip r:embed="rId75"/>
                <a:stretch>
                  <a:fillRect/>
                </a:stretch>
              </p:blipFill>
              <p:spPr>
                <a:xfrm>
                  <a:off x="1932284" y="4297942"/>
                  <a:ext cx="18468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5" name="Freihand 44">
                  <a:extLst>
                    <a:ext uri="{FF2B5EF4-FFF2-40B4-BE49-F238E27FC236}">
                      <a16:creationId xmlns:a16="http://schemas.microsoft.com/office/drawing/2014/main" id="{BC29C4F6-12EE-E8B8-1113-F779098CAFD7}"/>
                    </a:ext>
                  </a:extLst>
                </p14:cNvPr>
                <p14:cNvContentPartPr/>
                <p14:nvPr/>
              </p14:nvContentPartPr>
              <p14:xfrm>
                <a:off x="2168804" y="4273822"/>
                <a:ext cx="118080" cy="243720"/>
              </p14:xfrm>
            </p:contentPart>
          </mc:Choice>
          <mc:Fallback>
            <p:pic>
              <p:nvPicPr>
                <p:cNvPr id="45" name="Freihand 44">
                  <a:extLst>
                    <a:ext uri="{FF2B5EF4-FFF2-40B4-BE49-F238E27FC236}">
                      <a16:creationId xmlns:a16="http://schemas.microsoft.com/office/drawing/2014/main" id="{BC29C4F6-12EE-E8B8-1113-F779098CAFD7}"/>
                    </a:ext>
                  </a:extLst>
                </p:cNvPr>
                <p:cNvPicPr/>
                <p:nvPr/>
              </p:nvPicPr>
              <p:blipFill>
                <a:blip r:embed="rId77"/>
                <a:stretch>
                  <a:fillRect/>
                </a:stretch>
              </p:blipFill>
              <p:spPr>
                <a:xfrm>
                  <a:off x="2159804" y="4264822"/>
                  <a:ext cx="13572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6" name="Freihand 45">
                  <a:extLst>
                    <a:ext uri="{FF2B5EF4-FFF2-40B4-BE49-F238E27FC236}">
                      <a16:creationId xmlns:a16="http://schemas.microsoft.com/office/drawing/2014/main" id="{E0D7BBBC-FD44-6C75-35AA-23E255C7DD28}"/>
                    </a:ext>
                  </a:extLst>
                </p14:cNvPr>
                <p14:cNvContentPartPr/>
                <p14:nvPr/>
              </p14:nvContentPartPr>
              <p14:xfrm>
                <a:off x="2246924" y="4424302"/>
                <a:ext cx="76320" cy="106200"/>
              </p14:xfrm>
            </p:contentPart>
          </mc:Choice>
          <mc:Fallback>
            <p:pic>
              <p:nvPicPr>
                <p:cNvPr id="46" name="Freihand 45">
                  <a:extLst>
                    <a:ext uri="{FF2B5EF4-FFF2-40B4-BE49-F238E27FC236}">
                      <a16:creationId xmlns:a16="http://schemas.microsoft.com/office/drawing/2014/main" id="{E0D7BBBC-FD44-6C75-35AA-23E255C7DD28}"/>
                    </a:ext>
                  </a:extLst>
                </p:cNvPr>
                <p:cNvPicPr/>
                <p:nvPr/>
              </p:nvPicPr>
              <p:blipFill>
                <a:blip r:embed="rId79"/>
                <a:stretch>
                  <a:fillRect/>
                </a:stretch>
              </p:blipFill>
              <p:spPr>
                <a:xfrm>
                  <a:off x="2237924" y="4415662"/>
                  <a:ext cx="93960" cy="123840"/>
                </a:xfrm>
                <a:prstGeom prst="rect">
                  <a:avLst/>
                </a:prstGeom>
              </p:spPr>
            </p:pic>
          </mc:Fallback>
        </mc:AlternateContent>
      </p:grpSp>
      <p:grpSp>
        <p:nvGrpSpPr>
          <p:cNvPr id="47" name="Gruppieren 46">
            <a:extLst>
              <a:ext uri="{FF2B5EF4-FFF2-40B4-BE49-F238E27FC236}">
                <a16:creationId xmlns:a16="http://schemas.microsoft.com/office/drawing/2014/main" id="{C56B1CB0-5483-54D3-DDA0-F0BCE75158CE}"/>
              </a:ext>
            </a:extLst>
          </p:cNvPr>
          <p:cNvGrpSpPr/>
          <p:nvPr/>
        </p:nvGrpSpPr>
        <p:grpSpPr>
          <a:xfrm>
            <a:off x="4859804" y="4865433"/>
            <a:ext cx="897120" cy="324000"/>
            <a:chOff x="4859804" y="4192102"/>
            <a:chExt cx="897120" cy="324000"/>
          </a:xfrm>
        </p:grpSpPr>
        <mc:AlternateContent xmlns:mc="http://schemas.openxmlformats.org/markup-compatibility/2006">
          <mc:Choice xmlns:p14="http://schemas.microsoft.com/office/powerpoint/2010/main" Requires="p14">
            <p:contentPart p14:bwMode="auto" r:id="rId80">
              <p14:nvContentPartPr>
                <p14:cNvPr id="48" name="Freihand 47">
                  <a:extLst>
                    <a:ext uri="{FF2B5EF4-FFF2-40B4-BE49-F238E27FC236}">
                      <a16:creationId xmlns:a16="http://schemas.microsoft.com/office/drawing/2014/main" id="{33C3F56A-7459-8838-0627-85ED57D0E67E}"/>
                    </a:ext>
                  </a:extLst>
                </p14:cNvPr>
                <p14:cNvContentPartPr/>
                <p14:nvPr/>
              </p14:nvContentPartPr>
              <p14:xfrm>
                <a:off x="4859804" y="4285342"/>
                <a:ext cx="143640" cy="230760"/>
              </p14:xfrm>
            </p:contentPart>
          </mc:Choice>
          <mc:Fallback>
            <p:pic>
              <p:nvPicPr>
                <p:cNvPr id="48" name="Freihand 47">
                  <a:extLst>
                    <a:ext uri="{FF2B5EF4-FFF2-40B4-BE49-F238E27FC236}">
                      <a16:creationId xmlns:a16="http://schemas.microsoft.com/office/drawing/2014/main" id="{33C3F56A-7459-8838-0627-85ED57D0E67E}"/>
                    </a:ext>
                  </a:extLst>
                </p:cNvPr>
                <p:cNvPicPr/>
                <p:nvPr/>
              </p:nvPicPr>
              <p:blipFill>
                <a:blip r:embed="rId81"/>
                <a:stretch>
                  <a:fillRect/>
                </a:stretch>
              </p:blipFill>
              <p:spPr>
                <a:xfrm>
                  <a:off x="4851164" y="4276342"/>
                  <a:ext cx="16128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9" name="Freihand 48">
                  <a:extLst>
                    <a:ext uri="{FF2B5EF4-FFF2-40B4-BE49-F238E27FC236}">
                      <a16:creationId xmlns:a16="http://schemas.microsoft.com/office/drawing/2014/main" id="{93DA9A54-974C-ED27-D048-597F79F43666}"/>
                    </a:ext>
                  </a:extLst>
                </p14:cNvPr>
                <p14:cNvContentPartPr/>
                <p14:nvPr/>
              </p14:nvContentPartPr>
              <p14:xfrm>
                <a:off x="5131244" y="4297582"/>
                <a:ext cx="149040" cy="160200"/>
              </p14:xfrm>
            </p:contentPart>
          </mc:Choice>
          <mc:Fallback>
            <p:pic>
              <p:nvPicPr>
                <p:cNvPr id="49" name="Freihand 48">
                  <a:extLst>
                    <a:ext uri="{FF2B5EF4-FFF2-40B4-BE49-F238E27FC236}">
                      <a16:creationId xmlns:a16="http://schemas.microsoft.com/office/drawing/2014/main" id="{93DA9A54-974C-ED27-D048-597F79F43666}"/>
                    </a:ext>
                  </a:extLst>
                </p:cNvPr>
                <p:cNvPicPr/>
                <p:nvPr/>
              </p:nvPicPr>
              <p:blipFill>
                <a:blip r:embed="rId83"/>
                <a:stretch>
                  <a:fillRect/>
                </a:stretch>
              </p:blipFill>
              <p:spPr>
                <a:xfrm>
                  <a:off x="5122604" y="4288582"/>
                  <a:ext cx="1666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0" name="Freihand 49">
                  <a:extLst>
                    <a:ext uri="{FF2B5EF4-FFF2-40B4-BE49-F238E27FC236}">
                      <a16:creationId xmlns:a16="http://schemas.microsoft.com/office/drawing/2014/main" id="{86971CEF-6984-E44E-4895-66D1E8069489}"/>
                    </a:ext>
                  </a:extLst>
                </p14:cNvPr>
                <p14:cNvContentPartPr/>
                <p14:nvPr/>
              </p14:nvContentPartPr>
              <p14:xfrm>
                <a:off x="5523284" y="4229902"/>
                <a:ext cx="141120" cy="245160"/>
              </p14:xfrm>
            </p:contentPart>
          </mc:Choice>
          <mc:Fallback>
            <p:pic>
              <p:nvPicPr>
                <p:cNvPr id="50" name="Freihand 49">
                  <a:extLst>
                    <a:ext uri="{FF2B5EF4-FFF2-40B4-BE49-F238E27FC236}">
                      <a16:creationId xmlns:a16="http://schemas.microsoft.com/office/drawing/2014/main" id="{86971CEF-6984-E44E-4895-66D1E8069489}"/>
                    </a:ext>
                  </a:extLst>
                </p:cNvPr>
                <p:cNvPicPr/>
                <p:nvPr/>
              </p:nvPicPr>
              <p:blipFill>
                <a:blip r:embed="rId85"/>
                <a:stretch>
                  <a:fillRect/>
                </a:stretch>
              </p:blipFill>
              <p:spPr>
                <a:xfrm>
                  <a:off x="5514644" y="4221262"/>
                  <a:ext cx="15876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1" name="Freihand 50">
                  <a:extLst>
                    <a:ext uri="{FF2B5EF4-FFF2-40B4-BE49-F238E27FC236}">
                      <a16:creationId xmlns:a16="http://schemas.microsoft.com/office/drawing/2014/main" id="{79010A1F-B1BD-89F3-8420-46EEBE156608}"/>
                    </a:ext>
                  </a:extLst>
                </p14:cNvPr>
                <p14:cNvContentPartPr/>
                <p14:nvPr/>
              </p14:nvContentPartPr>
              <p14:xfrm>
                <a:off x="5567204" y="4192102"/>
                <a:ext cx="189720" cy="26640"/>
              </p14:xfrm>
            </p:contentPart>
          </mc:Choice>
          <mc:Fallback>
            <p:pic>
              <p:nvPicPr>
                <p:cNvPr id="51" name="Freihand 50">
                  <a:extLst>
                    <a:ext uri="{FF2B5EF4-FFF2-40B4-BE49-F238E27FC236}">
                      <a16:creationId xmlns:a16="http://schemas.microsoft.com/office/drawing/2014/main" id="{79010A1F-B1BD-89F3-8420-46EEBE156608}"/>
                    </a:ext>
                  </a:extLst>
                </p:cNvPr>
                <p:cNvPicPr/>
                <p:nvPr/>
              </p:nvPicPr>
              <p:blipFill>
                <a:blip r:embed="rId87"/>
                <a:stretch>
                  <a:fillRect/>
                </a:stretch>
              </p:blipFill>
              <p:spPr>
                <a:xfrm>
                  <a:off x="5558564" y="4183462"/>
                  <a:ext cx="207360" cy="44280"/>
                </a:xfrm>
                <a:prstGeom prst="rect">
                  <a:avLst/>
                </a:prstGeom>
              </p:spPr>
            </p:pic>
          </mc:Fallback>
        </mc:AlternateContent>
      </p:grpSp>
      <p:grpSp>
        <p:nvGrpSpPr>
          <p:cNvPr id="52" name="Gruppieren 51">
            <a:extLst>
              <a:ext uri="{FF2B5EF4-FFF2-40B4-BE49-F238E27FC236}">
                <a16:creationId xmlns:a16="http://schemas.microsoft.com/office/drawing/2014/main" id="{78F656F0-06F9-C8BD-C0D9-1DD71DA6F988}"/>
              </a:ext>
            </a:extLst>
          </p:cNvPr>
          <p:cNvGrpSpPr/>
          <p:nvPr/>
        </p:nvGrpSpPr>
        <p:grpSpPr>
          <a:xfrm>
            <a:off x="491564" y="5532153"/>
            <a:ext cx="1043640" cy="418680"/>
            <a:chOff x="491564" y="4858822"/>
            <a:chExt cx="1043640" cy="418680"/>
          </a:xfrm>
        </p:grpSpPr>
        <mc:AlternateContent xmlns:mc="http://schemas.openxmlformats.org/markup-compatibility/2006">
          <mc:Choice xmlns:p14="http://schemas.microsoft.com/office/powerpoint/2010/main" Requires="p14">
            <p:contentPart p14:bwMode="auto" r:id="rId88">
              <p14:nvContentPartPr>
                <p14:cNvPr id="53" name="Freihand 52">
                  <a:extLst>
                    <a:ext uri="{FF2B5EF4-FFF2-40B4-BE49-F238E27FC236}">
                      <a16:creationId xmlns:a16="http://schemas.microsoft.com/office/drawing/2014/main" id="{35F298EC-1248-F433-80FB-91FD9A3CD3A8}"/>
                    </a:ext>
                  </a:extLst>
                </p14:cNvPr>
                <p14:cNvContentPartPr/>
                <p14:nvPr/>
              </p14:nvContentPartPr>
              <p14:xfrm>
                <a:off x="491564" y="4858822"/>
                <a:ext cx="145440" cy="304920"/>
              </p14:xfrm>
            </p:contentPart>
          </mc:Choice>
          <mc:Fallback>
            <p:pic>
              <p:nvPicPr>
                <p:cNvPr id="53" name="Freihand 52">
                  <a:extLst>
                    <a:ext uri="{FF2B5EF4-FFF2-40B4-BE49-F238E27FC236}">
                      <a16:creationId xmlns:a16="http://schemas.microsoft.com/office/drawing/2014/main" id="{35F298EC-1248-F433-80FB-91FD9A3CD3A8}"/>
                    </a:ext>
                  </a:extLst>
                </p:cNvPr>
                <p:cNvPicPr/>
                <p:nvPr/>
              </p:nvPicPr>
              <p:blipFill>
                <a:blip r:embed="rId89"/>
                <a:stretch>
                  <a:fillRect/>
                </a:stretch>
              </p:blipFill>
              <p:spPr>
                <a:xfrm>
                  <a:off x="482924" y="4849822"/>
                  <a:ext cx="16308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4" name="Freihand 53">
                  <a:extLst>
                    <a:ext uri="{FF2B5EF4-FFF2-40B4-BE49-F238E27FC236}">
                      <a16:creationId xmlns:a16="http://schemas.microsoft.com/office/drawing/2014/main" id="{140A2913-9577-DCAF-7D43-2BAEEB2C05A4}"/>
                    </a:ext>
                  </a:extLst>
                </p14:cNvPr>
                <p14:cNvContentPartPr/>
                <p14:nvPr/>
              </p14:nvContentPartPr>
              <p14:xfrm>
                <a:off x="575084" y="4882942"/>
                <a:ext cx="182520" cy="284040"/>
              </p14:xfrm>
            </p:contentPart>
          </mc:Choice>
          <mc:Fallback>
            <p:pic>
              <p:nvPicPr>
                <p:cNvPr id="54" name="Freihand 53">
                  <a:extLst>
                    <a:ext uri="{FF2B5EF4-FFF2-40B4-BE49-F238E27FC236}">
                      <a16:creationId xmlns:a16="http://schemas.microsoft.com/office/drawing/2014/main" id="{140A2913-9577-DCAF-7D43-2BAEEB2C05A4}"/>
                    </a:ext>
                  </a:extLst>
                </p:cNvPr>
                <p:cNvPicPr/>
                <p:nvPr/>
              </p:nvPicPr>
              <p:blipFill>
                <a:blip r:embed="rId91"/>
                <a:stretch>
                  <a:fillRect/>
                </a:stretch>
              </p:blipFill>
              <p:spPr>
                <a:xfrm>
                  <a:off x="566444" y="4874302"/>
                  <a:ext cx="20016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5" name="Freihand 54">
                  <a:extLst>
                    <a:ext uri="{FF2B5EF4-FFF2-40B4-BE49-F238E27FC236}">
                      <a16:creationId xmlns:a16="http://schemas.microsoft.com/office/drawing/2014/main" id="{E2EECA92-8F48-B099-A9F8-0218B3C7CF9C}"/>
                    </a:ext>
                  </a:extLst>
                </p14:cNvPr>
                <p14:cNvContentPartPr/>
                <p14:nvPr/>
              </p14:nvContentPartPr>
              <p14:xfrm>
                <a:off x="774884" y="5003902"/>
                <a:ext cx="224280" cy="109800"/>
              </p14:xfrm>
            </p:contentPart>
          </mc:Choice>
          <mc:Fallback>
            <p:pic>
              <p:nvPicPr>
                <p:cNvPr id="55" name="Freihand 54">
                  <a:extLst>
                    <a:ext uri="{FF2B5EF4-FFF2-40B4-BE49-F238E27FC236}">
                      <a16:creationId xmlns:a16="http://schemas.microsoft.com/office/drawing/2014/main" id="{E2EECA92-8F48-B099-A9F8-0218B3C7CF9C}"/>
                    </a:ext>
                  </a:extLst>
                </p:cNvPr>
                <p:cNvPicPr/>
                <p:nvPr/>
              </p:nvPicPr>
              <p:blipFill>
                <a:blip r:embed="rId93"/>
                <a:stretch>
                  <a:fillRect/>
                </a:stretch>
              </p:blipFill>
              <p:spPr>
                <a:xfrm>
                  <a:off x="765884" y="4995262"/>
                  <a:ext cx="2419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6" name="Freihand 55">
                  <a:extLst>
                    <a:ext uri="{FF2B5EF4-FFF2-40B4-BE49-F238E27FC236}">
                      <a16:creationId xmlns:a16="http://schemas.microsoft.com/office/drawing/2014/main" id="{5AD6D4E7-FD34-A6FB-C611-7C103CC0D6D2}"/>
                    </a:ext>
                  </a:extLst>
                </p14:cNvPr>
                <p14:cNvContentPartPr/>
                <p14:nvPr/>
              </p14:nvContentPartPr>
              <p14:xfrm>
                <a:off x="953444" y="4875742"/>
                <a:ext cx="10080" cy="31320"/>
              </p14:xfrm>
            </p:contentPart>
          </mc:Choice>
          <mc:Fallback>
            <p:pic>
              <p:nvPicPr>
                <p:cNvPr id="56" name="Freihand 55">
                  <a:extLst>
                    <a:ext uri="{FF2B5EF4-FFF2-40B4-BE49-F238E27FC236}">
                      <a16:creationId xmlns:a16="http://schemas.microsoft.com/office/drawing/2014/main" id="{5AD6D4E7-FD34-A6FB-C611-7C103CC0D6D2}"/>
                    </a:ext>
                  </a:extLst>
                </p:cNvPr>
                <p:cNvPicPr/>
                <p:nvPr/>
              </p:nvPicPr>
              <p:blipFill>
                <a:blip r:embed="rId95"/>
                <a:stretch>
                  <a:fillRect/>
                </a:stretch>
              </p:blipFill>
              <p:spPr>
                <a:xfrm>
                  <a:off x="944444" y="4867102"/>
                  <a:ext cx="277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7" name="Freihand 56">
                  <a:extLst>
                    <a:ext uri="{FF2B5EF4-FFF2-40B4-BE49-F238E27FC236}">
                      <a16:creationId xmlns:a16="http://schemas.microsoft.com/office/drawing/2014/main" id="{42343262-8E05-0D49-D10C-DCCD8282F24E}"/>
                    </a:ext>
                  </a:extLst>
                </p14:cNvPr>
                <p14:cNvContentPartPr/>
                <p14:nvPr/>
              </p14:nvContentPartPr>
              <p14:xfrm>
                <a:off x="1052804" y="4929022"/>
                <a:ext cx="313920" cy="348480"/>
              </p14:xfrm>
            </p:contentPart>
          </mc:Choice>
          <mc:Fallback>
            <p:pic>
              <p:nvPicPr>
                <p:cNvPr id="57" name="Freihand 56">
                  <a:extLst>
                    <a:ext uri="{FF2B5EF4-FFF2-40B4-BE49-F238E27FC236}">
                      <a16:creationId xmlns:a16="http://schemas.microsoft.com/office/drawing/2014/main" id="{42343262-8E05-0D49-D10C-DCCD8282F24E}"/>
                    </a:ext>
                  </a:extLst>
                </p:cNvPr>
                <p:cNvPicPr/>
                <p:nvPr/>
              </p:nvPicPr>
              <p:blipFill>
                <a:blip r:embed="rId97"/>
                <a:stretch>
                  <a:fillRect/>
                </a:stretch>
              </p:blipFill>
              <p:spPr>
                <a:xfrm>
                  <a:off x="1043804" y="4920022"/>
                  <a:ext cx="331560" cy="3661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8" name="Freihand 57">
                  <a:extLst>
                    <a:ext uri="{FF2B5EF4-FFF2-40B4-BE49-F238E27FC236}">
                      <a16:creationId xmlns:a16="http://schemas.microsoft.com/office/drawing/2014/main" id="{AE07E02A-6A65-68B2-EC1D-D027448AEE15}"/>
                    </a:ext>
                  </a:extLst>
                </p14:cNvPr>
                <p14:cNvContentPartPr/>
                <p14:nvPr/>
              </p14:nvContentPartPr>
              <p14:xfrm>
                <a:off x="1530884" y="5010022"/>
                <a:ext cx="4320" cy="136440"/>
              </p14:xfrm>
            </p:contentPart>
          </mc:Choice>
          <mc:Fallback>
            <p:pic>
              <p:nvPicPr>
                <p:cNvPr id="58" name="Freihand 57">
                  <a:extLst>
                    <a:ext uri="{FF2B5EF4-FFF2-40B4-BE49-F238E27FC236}">
                      <a16:creationId xmlns:a16="http://schemas.microsoft.com/office/drawing/2014/main" id="{AE07E02A-6A65-68B2-EC1D-D027448AEE15}"/>
                    </a:ext>
                  </a:extLst>
                </p:cNvPr>
                <p:cNvPicPr/>
                <p:nvPr/>
              </p:nvPicPr>
              <p:blipFill>
                <a:blip r:embed="rId99"/>
                <a:stretch>
                  <a:fillRect/>
                </a:stretch>
              </p:blipFill>
              <p:spPr>
                <a:xfrm>
                  <a:off x="1521884" y="5001382"/>
                  <a:ext cx="21960" cy="154080"/>
                </a:xfrm>
                <a:prstGeom prst="rect">
                  <a:avLst/>
                </a:prstGeom>
              </p:spPr>
            </p:pic>
          </mc:Fallback>
        </mc:AlternateContent>
      </p:grpSp>
      <p:grpSp>
        <p:nvGrpSpPr>
          <p:cNvPr id="59" name="Gruppieren 58">
            <a:extLst>
              <a:ext uri="{FF2B5EF4-FFF2-40B4-BE49-F238E27FC236}">
                <a16:creationId xmlns:a16="http://schemas.microsoft.com/office/drawing/2014/main" id="{920DEE31-B33F-B0C8-76C5-C7A694A25D1B}"/>
              </a:ext>
            </a:extLst>
          </p:cNvPr>
          <p:cNvGrpSpPr/>
          <p:nvPr/>
        </p:nvGrpSpPr>
        <p:grpSpPr>
          <a:xfrm>
            <a:off x="1861004" y="5464833"/>
            <a:ext cx="509400" cy="275760"/>
            <a:chOff x="1861004" y="4791502"/>
            <a:chExt cx="509400" cy="275760"/>
          </a:xfrm>
        </p:grpSpPr>
        <mc:AlternateContent xmlns:mc="http://schemas.openxmlformats.org/markup-compatibility/2006">
          <mc:Choice xmlns:p14="http://schemas.microsoft.com/office/powerpoint/2010/main" Requires="p14">
            <p:contentPart p14:bwMode="auto" r:id="rId100">
              <p14:nvContentPartPr>
                <p14:cNvPr id="60" name="Freihand 59">
                  <a:extLst>
                    <a:ext uri="{FF2B5EF4-FFF2-40B4-BE49-F238E27FC236}">
                      <a16:creationId xmlns:a16="http://schemas.microsoft.com/office/drawing/2014/main" id="{F9420125-3384-690D-28AF-316C228DC87E}"/>
                    </a:ext>
                  </a:extLst>
                </p14:cNvPr>
                <p14:cNvContentPartPr/>
                <p14:nvPr/>
              </p14:nvContentPartPr>
              <p14:xfrm>
                <a:off x="1963244" y="4851622"/>
                <a:ext cx="24120" cy="213480"/>
              </p14:xfrm>
            </p:contentPart>
          </mc:Choice>
          <mc:Fallback>
            <p:pic>
              <p:nvPicPr>
                <p:cNvPr id="60" name="Freihand 59">
                  <a:extLst>
                    <a:ext uri="{FF2B5EF4-FFF2-40B4-BE49-F238E27FC236}">
                      <a16:creationId xmlns:a16="http://schemas.microsoft.com/office/drawing/2014/main" id="{F9420125-3384-690D-28AF-316C228DC87E}"/>
                    </a:ext>
                  </a:extLst>
                </p:cNvPr>
                <p:cNvPicPr/>
                <p:nvPr/>
              </p:nvPicPr>
              <p:blipFill>
                <a:blip r:embed="rId101"/>
                <a:stretch>
                  <a:fillRect/>
                </a:stretch>
              </p:blipFill>
              <p:spPr>
                <a:xfrm>
                  <a:off x="1954244" y="4842982"/>
                  <a:ext cx="4176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1" name="Freihand 60">
                  <a:extLst>
                    <a:ext uri="{FF2B5EF4-FFF2-40B4-BE49-F238E27FC236}">
                      <a16:creationId xmlns:a16="http://schemas.microsoft.com/office/drawing/2014/main" id="{E4B99B6D-9C0F-94D0-18AF-14532E677219}"/>
                    </a:ext>
                  </a:extLst>
                </p14:cNvPr>
                <p14:cNvContentPartPr/>
                <p14:nvPr/>
              </p14:nvContentPartPr>
              <p14:xfrm>
                <a:off x="1861004" y="4791502"/>
                <a:ext cx="213480" cy="154800"/>
              </p14:xfrm>
            </p:contentPart>
          </mc:Choice>
          <mc:Fallback>
            <p:pic>
              <p:nvPicPr>
                <p:cNvPr id="61" name="Freihand 60">
                  <a:extLst>
                    <a:ext uri="{FF2B5EF4-FFF2-40B4-BE49-F238E27FC236}">
                      <a16:creationId xmlns:a16="http://schemas.microsoft.com/office/drawing/2014/main" id="{E4B99B6D-9C0F-94D0-18AF-14532E677219}"/>
                    </a:ext>
                  </a:extLst>
                </p:cNvPr>
                <p:cNvPicPr/>
                <p:nvPr/>
              </p:nvPicPr>
              <p:blipFill>
                <a:blip r:embed="rId103"/>
                <a:stretch>
                  <a:fillRect/>
                </a:stretch>
              </p:blipFill>
              <p:spPr>
                <a:xfrm>
                  <a:off x="1852004" y="4782862"/>
                  <a:ext cx="2311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2" name="Freihand 61">
                  <a:extLst>
                    <a:ext uri="{FF2B5EF4-FFF2-40B4-BE49-F238E27FC236}">
                      <a16:creationId xmlns:a16="http://schemas.microsoft.com/office/drawing/2014/main" id="{3F8D8DC6-C629-3FA7-4998-E62CD4E85AFE}"/>
                    </a:ext>
                  </a:extLst>
                </p14:cNvPr>
                <p14:cNvContentPartPr/>
                <p14:nvPr/>
              </p14:nvContentPartPr>
              <p14:xfrm>
                <a:off x="2134244" y="4912462"/>
                <a:ext cx="150120" cy="154800"/>
              </p14:xfrm>
            </p:contentPart>
          </mc:Choice>
          <mc:Fallback>
            <p:pic>
              <p:nvPicPr>
                <p:cNvPr id="62" name="Freihand 61">
                  <a:extLst>
                    <a:ext uri="{FF2B5EF4-FFF2-40B4-BE49-F238E27FC236}">
                      <a16:creationId xmlns:a16="http://schemas.microsoft.com/office/drawing/2014/main" id="{3F8D8DC6-C629-3FA7-4998-E62CD4E85AFE}"/>
                    </a:ext>
                  </a:extLst>
                </p:cNvPr>
                <p:cNvPicPr/>
                <p:nvPr/>
              </p:nvPicPr>
              <p:blipFill>
                <a:blip r:embed="rId105"/>
                <a:stretch>
                  <a:fillRect/>
                </a:stretch>
              </p:blipFill>
              <p:spPr>
                <a:xfrm>
                  <a:off x="2125244" y="4903822"/>
                  <a:ext cx="1677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3" name="Freihand 62">
                  <a:extLst>
                    <a:ext uri="{FF2B5EF4-FFF2-40B4-BE49-F238E27FC236}">
                      <a16:creationId xmlns:a16="http://schemas.microsoft.com/office/drawing/2014/main" id="{BBE7E8D9-0A42-A5BA-E94B-130B7C20D487}"/>
                    </a:ext>
                  </a:extLst>
                </p14:cNvPr>
                <p14:cNvContentPartPr/>
                <p14:nvPr/>
              </p14:nvContentPartPr>
              <p14:xfrm>
                <a:off x="2289764" y="4799062"/>
                <a:ext cx="80640" cy="224640"/>
              </p14:xfrm>
            </p:contentPart>
          </mc:Choice>
          <mc:Fallback>
            <p:pic>
              <p:nvPicPr>
                <p:cNvPr id="63" name="Freihand 62">
                  <a:extLst>
                    <a:ext uri="{FF2B5EF4-FFF2-40B4-BE49-F238E27FC236}">
                      <a16:creationId xmlns:a16="http://schemas.microsoft.com/office/drawing/2014/main" id="{BBE7E8D9-0A42-A5BA-E94B-130B7C20D487}"/>
                    </a:ext>
                  </a:extLst>
                </p:cNvPr>
                <p:cNvPicPr/>
                <p:nvPr/>
              </p:nvPicPr>
              <p:blipFill>
                <a:blip r:embed="rId107"/>
                <a:stretch>
                  <a:fillRect/>
                </a:stretch>
              </p:blipFill>
              <p:spPr>
                <a:xfrm>
                  <a:off x="2281124" y="4790062"/>
                  <a:ext cx="98280" cy="242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8">
            <p14:nvContentPartPr>
              <p14:cNvPr id="64" name="Freihand 63">
                <a:extLst>
                  <a:ext uri="{FF2B5EF4-FFF2-40B4-BE49-F238E27FC236}">
                    <a16:creationId xmlns:a16="http://schemas.microsoft.com/office/drawing/2014/main" id="{1B24120E-CF6F-0BBC-1C84-9936F1DCC42D}"/>
                  </a:ext>
                </a:extLst>
              </p14:cNvPr>
              <p14:cNvContentPartPr/>
              <p14:nvPr/>
            </p14:nvContentPartPr>
            <p14:xfrm>
              <a:off x="2857484" y="5529633"/>
              <a:ext cx="120240" cy="132120"/>
            </p14:xfrm>
          </p:contentPart>
        </mc:Choice>
        <mc:Fallback>
          <p:pic>
            <p:nvPicPr>
              <p:cNvPr id="64" name="Freihand 63">
                <a:extLst>
                  <a:ext uri="{FF2B5EF4-FFF2-40B4-BE49-F238E27FC236}">
                    <a16:creationId xmlns:a16="http://schemas.microsoft.com/office/drawing/2014/main" id="{1B24120E-CF6F-0BBC-1C84-9936F1DCC42D}"/>
                  </a:ext>
                </a:extLst>
              </p:cNvPr>
              <p:cNvPicPr/>
              <p:nvPr/>
            </p:nvPicPr>
            <p:blipFill>
              <a:blip r:embed="rId109"/>
              <a:stretch>
                <a:fillRect/>
              </a:stretch>
            </p:blipFill>
            <p:spPr>
              <a:xfrm>
                <a:off x="2848484" y="5520633"/>
                <a:ext cx="1378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5" name="Freihand 64">
                <a:extLst>
                  <a:ext uri="{FF2B5EF4-FFF2-40B4-BE49-F238E27FC236}">
                    <a16:creationId xmlns:a16="http://schemas.microsoft.com/office/drawing/2014/main" id="{56D86EF6-6C87-A16C-F13A-918A1C6350E5}"/>
                  </a:ext>
                </a:extLst>
              </p14:cNvPr>
              <p14:cNvContentPartPr/>
              <p14:nvPr/>
            </p14:nvContentPartPr>
            <p14:xfrm>
              <a:off x="3692684" y="5431713"/>
              <a:ext cx="110160" cy="110520"/>
            </p14:xfrm>
          </p:contentPart>
        </mc:Choice>
        <mc:Fallback>
          <p:pic>
            <p:nvPicPr>
              <p:cNvPr id="65" name="Freihand 64">
                <a:extLst>
                  <a:ext uri="{FF2B5EF4-FFF2-40B4-BE49-F238E27FC236}">
                    <a16:creationId xmlns:a16="http://schemas.microsoft.com/office/drawing/2014/main" id="{56D86EF6-6C87-A16C-F13A-918A1C6350E5}"/>
                  </a:ext>
                </a:extLst>
              </p:cNvPr>
              <p:cNvPicPr/>
              <p:nvPr/>
            </p:nvPicPr>
            <p:blipFill>
              <a:blip r:embed="rId111"/>
              <a:stretch>
                <a:fillRect/>
              </a:stretch>
            </p:blipFill>
            <p:spPr>
              <a:xfrm>
                <a:off x="3684044" y="5423073"/>
                <a:ext cx="127800" cy="128160"/>
              </a:xfrm>
              <a:prstGeom prst="rect">
                <a:avLst/>
              </a:prstGeom>
            </p:spPr>
          </p:pic>
        </mc:Fallback>
      </mc:AlternateContent>
      <p:grpSp>
        <p:nvGrpSpPr>
          <p:cNvPr id="66" name="Gruppieren 65">
            <a:extLst>
              <a:ext uri="{FF2B5EF4-FFF2-40B4-BE49-F238E27FC236}">
                <a16:creationId xmlns:a16="http://schemas.microsoft.com/office/drawing/2014/main" id="{84E461CF-6080-DEE9-322A-0120180808D6}"/>
              </a:ext>
            </a:extLst>
          </p:cNvPr>
          <p:cNvGrpSpPr/>
          <p:nvPr/>
        </p:nvGrpSpPr>
        <p:grpSpPr>
          <a:xfrm>
            <a:off x="4817684" y="5348193"/>
            <a:ext cx="812520" cy="276840"/>
            <a:chOff x="4817684" y="4674862"/>
            <a:chExt cx="812520" cy="276840"/>
          </a:xfrm>
        </p:grpSpPr>
        <mc:AlternateContent xmlns:mc="http://schemas.openxmlformats.org/markup-compatibility/2006">
          <mc:Choice xmlns:p14="http://schemas.microsoft.com/office/powerpoint/2010/main" Requires="p14">
            <p:contentPart p14:bwMode="auto" r:id="rId112">
              <p14:nvContentPartPr>
                <p14:cNvPr id="67" name="Freihand 66">
                  <a:extLst>
                    <a:ext uri="{FF2B5EF4-FFF2-40B4-BE49-F238E27FC236}">
                      <a16:creationId xmlns:a16="http://schemas.microsoft.com/office/drawing/2014/main" id="{1BF8EE00-2DCC-73B1-46DF-CB62D62B3189}"/>
                    </a:ext>
                  </a:extLst>
                </p14:cNvPr>
                <p14:cNvContentPartPr/>
                <p14:nvPr/>
              </p14:nvContentPartPr>
              <p14:xfrm>
                <a:off x="4817684" y="4772422"/>
                <a:ext cx="141480" cy="178920"/>
              </p14:xfrm>
            </p:contentPart>
          </mc:Choice>
          <mc:Fallback>
            <p:pic>
              <p:nvPicPr>
                <p:cNvPr id="67" name="Freihand 66">
                  <a:extLst>
                    <a:ext uri="{FF2B5EF4-FFF2-40B4-BE49-F238E27FC236}">
                      <a16:creationId xmlns:a16="http://schemas.microsoft.com/office/drawing/2014/main" id="{1BF8EE00-2DCC-73B1-46DF-CB62D62B3189}"/>
                    </a:ext>
                  </a:extLst>
                </p:cNvPr>
                <p:cNvPicPr/>
                <p:nvPr/>
              </p:nvPicPr>
              <p:blipFill>
                <a:blip r:embed="rId113"/>
                <a:stretch>
                  <a:fillRect/>
                </a:stretch>
              </p:blipFill>
              <p:spPr>
                <a:xfrm>
                  <a:off x="4809044" y="4763422"/>
                  <a:ext cx="1591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8" name="Freihand 67">
                  <a:extLst>
                    <a:ext uri="{FF2B5EF4-FFF2-40B4-BE49-F238E27FC236}">
                      <a16:creationId xmlns:a16="http://schemas.microsoft.com/office/drawing/2014/main" id="{6395DDAE-9E24-C25A-BAC1-95FDEB71F491}"/>
                    </a:ext>
                  </a:extLst>
                </p14:cNvPr>
                <p14:cNvContentPartPr/>
                <p14:nvPr/>
              </p14:nvContentPartPr>
              <p14:xfrm>
                <a:off x="5096324" y="4712662"/>
                <a:ext cx="176040" cy="183600"/>
              </p14:xfrm>
            </p:contentPart>
          </mc:Choice>
          <mc:Fallback>
            <p:pic>
              <p:nvPicPr>
                <p:cNvPr id="68" name="Freihand 67">
                  <a:extLst>
                    <a:ext uri="{FF2B5EF4-FFF2-40B4-BE49-F238E27FC236}">
                      <a16:creationId xmlns:a16="http://schemas.microsoft.com/office/drawing/2014/main" id="{6395DDAE-9E24-C25A-BAC1-95FDEB71F491}"/>
                    </a:ext>
                  </a:extLst>
                </p:cNvPr>
                <p:cNvPicPr/>
                <p:nvPr/>
              </p:nvPicPr>
              <p:blipFill>
                <a:blip r:embed="rId115"/>
                <a:stretch>
                  <a:fillRect/>
                </a:stretch>
              </p:blipFill>
              <p:spPr>
                <a:xfrm>
                  <a:off x="5087684" y="4703662"/>
                  <a:ext cx="1936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9" name="Freihand 68">
                  <a:extLst>
                    <a:ext uri="{FF2B5EF4-FFF2-40B4-BE49-F238E27FC236}">
                      <a16:creationId xmlns:a16="http://schemas.microsoft.com/office/drawing/2014/main" id="{5A0F324E-CBFF-933C-7778-A74EDBF60A18}"/>
                    </a:ext>
                  </a:extLst>
                </p14:cNvPr>
                <p14:cNvContentPartPr/>
                <p14:nvPr/>
              </p14:nvContentPartPr>
              <p14:xfrm>
                <a:off x="5424284" y="4674862"/>
                <a:ext cx="205920" cy="276840"/>
              </p14:xfrm>
            </p:contentPart>
          </mc:Choice>
          <mc:Fallback>
            <p:pic>
              <p:nvPicPr>
                <p:cNvPr id="69" name="Freihand 68">
                  <a:extLst>
                    <a:ext uri="{FF2B5EF4-FFF2-40B4-BE49-F238E27FC236}">
                      <a16:creationId xmlns:a16="http://schemas.microsoft.com/office/drawing/2014/main" id="{5A0F324E-CBFF-933C-7778-A74EDBF60A18}"/>
                    </a:ext>
                  </a:extLst>
                </p:cNvPr>
                <p:cNvPicPr/>
                <p:nvPr/>
              </p:nvPicPr>
              <p:blipFill>
                <a:blip r:embed="rId117"/>
                <a:stretch>
                  <a:fillRect/>
                </a:stretch>
              </p:blipFill>
              <p:spPr>
                <a:xfrm>
                  <a:off x="5415284" y="4665862"/>
                  <a:ext cx="223560" cy="294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8">
            <p14:nvContentPartPr>
              <p14:cNvPr id="70" name="Freihand 69">
                <a:extLst>
                  <a:ext uri="{FF2B5EF4-FFF2-40B4-BE49-F238E27FC236}">
                    <a16:creationId xmlns:a16="http://schemas.microsoft.com/office/drawing/2014/main" id="{7C528B29-FC2A-4561-B8BD-2C8A2D3E0472}"/>
                  </a:ext>
                </a:extLst>
              </p14:cNvPr>
              <p14:cNvContentPartPr/>
              <p14:nvPr/>
            </p14:nvContentPartPr>
            <p14:xfrm>
              <a:off x="1527284" y="4989502"/>
              <a:ext cx="12600" cy="40680"/>
            </p14:xfrm>
          </p:contentPart>
        </mc:Choice>
        <mc:Fallback>
          <p:pic>
            <p:nvPicPr>
              <p:cNvPr id="70" name="Freihand 69">
                <a:extLst>
                  <a:ext uri="{FF2B5EF4-FFF2-40B4-BE49-F238E27FC236}">
                    <a16:creationId xmlns:a16="http://schemas.microsoft.com/office/drawing/2014/main" id="{7C528B29-FC2A-4561-B8BD-2C8A2D3E0472}"/>
                  </a:ext>
                </a:extLst>
              </p:cNvPr>
              <p:cNvPicPr/>
              <p:nvPr/>
            </p:nvPicPr>
            <p:blipFill>
              <a:blip r:embed="rId119"/>
              <a:stretch>
                <a:fillRect/>
              </a:stretch>
            </p:blipFill>
            <p:spPr>
              <a:xfrm>
                <a:off x="1518284" y="4980502"/>
                <a:ext cx="30240" cy="58320"/>
              </a:xfrm>
              <a:prstGeom prst="rect">
                <a:avLst/>
              </a:prstGeom>
            </p:spPr>
          </p:pic>
        </mc:Fallback>
      </mc:AlternateContent>
    </p:spTree>
    <p:extLst>
      <p:ext uri="{BB962C8B-B14F-4D97-AF65-F5344CB8AC3E}">
        <p14:creationId xmlns:p14="http://schemas.microsoft.com/office/powerpoint/2010/main" val="51527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Frage nach dem Umfang der Staatstätigkeit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670574"/>
            <a:ext cx="12172951" cy="1568424"/>
          </a:xfrm>
          <a:prstGeom prst="rect">
            <a:avLst/>
          </a:prstGeom>
          <a:noFill/>
        </p:spPr>
        <p:txBody>
          <a:bodyPr wrap="square" rtlCol="0">
            <a:noAutofit/>
          </a:bodyPr>
          <a:lstStyle/>
          <a:p>
            <a:pPr algn="ctr"/>
            <a:r>
              <a:rPr lang="de-DE" sz="2400" b="1" dirty="0">
                <a:latin typeface="Times New Roman" panose="02020603050405020304" pitchFamily="18" charset="0"/>
                <a:cs typeface="Times New Roman" panose="02020603050405020304" pitchFamily="18" charset="0"/>
              </a:rPr>
              <a:t>Minimal State</a:t>
            </a:r>
          </a:p>
          <a:p>
            <a:pPr algn="ct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Der Staat ist auf die geringst mögliche Machtausübung beschränkt.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5" name="Textfeld 4">
            <a:extLst>
              <a:ext uri="{FF2B5EF4-FFF2-40B4-BE49-F238E27FC236}">
                <a16:creationId xmlns:a16="http://schemas.microsoft.com/office/drawing/2014/main" id="{AA15B691-283D-4341-8E52-EBA1542B1340}"/>
              </a:ext>
            </a:extLst>
          </p:cNvPr>
          <p:cNvSpPr txBox="1"/>
          <p:nvPr/>
        </p:nvSpPr>
        <p:spPr>
          <a:xfrm>
            <a:off x="19049" y="2238998"/>
            <a:ext cx="12172951" cy="920368"/>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Im obliegt einzig die Gewährung der </a:t>
            </a:r>
            <a:r>
              <a:rPr lang="de-DE" sz="2400" b="1" dirty="0">
                <a:latin typeface="Times New Roman" panose="02020603050405020304" pitchFamily="18" charset="0"/>
                <a:cs typeface="Times New Roman" panose="02020603050405020304" pitchFamily="18" charset="0"/>
              </a:rPr>
              <a:t>äußeren und inneren Sicherheit</a:t>
            </a:r>
          </a:p>
          <a:p>
            <a:endParaRPr lang="en-US" sz="2400" dirty="0">
              <a:latin typeface="Times New Roman" panose="02020603050405020304" pitchFamily="18" charset="0"/>
              <a:cs typeface="Times New Roman" panose="02020603050405020304" pitchFamily="18" charset="0"/>
            </a:endParaRPr>
          </a:p>
        </p:txBody>
      </p:sp>
      <p:sp>
        <p:nvSpPr>
          <p:cNvPr id="6" name="Textfeld 5">
            <a:extLst>
              <a:ext uri="{FF2B5EF4-FFF2-40B4-BE49-F238E27FC236}">
                <a16:creationId xmlns:a16="http://schemas.microsoft.com/office/drawing/2014/main" id="{AA15B691-283D-4341-8E52-EBA1542B1340}"/>
              </a:ext>
            </a:extLst>
          </p:cNvPr>
          <p:cNvSpPr txBox="1"/>
          <p:nvPr/>
        </p:nvSpPr>
        <p:spPr>
          <a:xfrm>
            <a:off x="19049" y="2966544"/>
            <a:ext cx="12172951" cy="2126749"/>
          </a:xfrm>
          <a:prstGeom prst="rect">
            <a:avLst/>
          </a:prstGeom>
          <a:noFill/>
        </p:spPr>
        <p:txBody>
          <a:bodyPr wrap="square" rtlCol="0">
            <a:noAutofit/>
          </a:bodyPr>
          <a:lstStyle/>
          <a:p>
            <a:pPr lvl="1"/>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Robert Nozick (1974) </a:t>
            </a:r>
            <a:r>
              <a:rPr lang="de-DE" sz="2400" i="1" dirty="0">
                <a:latin typeface="Times New Roman" panose="02020603050405020304" pitchFamily="18" charset="0"/>
                <a:cs typeface="Times New Roman" panose="02020603050405020304" pitchFamily="18" charset="0"/>
              </a:rPr>
              <a:t>Anarchy, State, and Utopia </a:t>
            </a:r>
            <a:r>
              <a:rPr lang="de-DE" sz="2400" dirty="0">
                <a:latin typeface="Times New Roman" panose="02020603050405020304" pitchFamily="18" charset="0"/>
                <a:cs typeface="Times New Roman" panose="02020603050405020304" pitchFamily="18" charset="0"/>
              </a:rPr>
              <a:t>→ der Staat bildet sich aus dem Naturzustand (ähnlich wie bei </a:t>
            </a:r>
            <a:r>
              <a:rPr lang="en-US" sz="2400" dirty="0">
                <a:latin typeface="Times New Roman" panose="02020603050405020304" pitchFamily="18" charset="0"/>
                <a:cs typeface="Times New Roman" panose="02020603050405020304" pitchFamily="18" charset="0"/>
              </a:rPr>
              <a:t>John Locke (1689) </a:t>
            </a:r>
            <a:r>
              <a:rPr lang="en-US" sz="2400" i="1" dirty="0">
                <a:latin typeface="Times New Roman" panose="02020603050405020304" pitchFamily="18" charset="0"/>
                <a:cs typeface="Times New Roman" panose="02020603050405020304" pitchFamily="18" charset="0"/>
              </a:rPr>
              <a:t>Two Treatises of Government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als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ein</a:t>
            </a:r>
            <a:r>
              <a:rPr lang="en-US" sz="2400" dirty="0">
                <a:latin typeface="Times New Roman" panose="02020603050405020304" pitchFamily="18" charset="0"/>
                <a:cs typeface="Times New Roman" panose="02020603050405020304" pitchFamily="18" charset="0"/>
              </a:rPr>
              <a:t> System </a:t>
            </a:r>
            <a:r>
              <a:rPr lang="en-US" sz="2400" dirty="0" err="1">
                <a:latin typeface="Times New Roman" panose="02020603050405020304" pitchFamily="18" charset="0"/>
                <a:cs typeface="Times New Roman" panose="02020603050405020304" pitchFamily="18" charset="0"/>
              </a:rPr>
              <a:t>aus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freiwilligen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Verträgen</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p:txBody>
      </p:sp>
      <p:sp>
        <p:nvSpPr>
          <p:cNvPr id="7" name="Rechteck 6">
            <a:extLst>
              <a:ext uri="{FF2B5EF4-FFF2-40B4-BE49-F238E27FC236}">
                <a16:creationId xmlns:a16="http://schemas.microsoft.com/office/drawing/2014/main" id="{5A8B0B9C-1C2B-4299-8B9F-D2E4C78EBA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9017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6"/>
          <p:cNvSpPr txBox="1"/>
          <p:nvPr/>
        </p:nvSpPr>
        <p:spPr>
          <a:xfrm>
            <a:off x="2338720" y="2763709"/>
            <a:ext cx="7105984"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err="1">
                <a:latin typeface="Times New Roman" panose="02020603050405020304" pitchFamily="18" charset="0"/>
                <a:cs typeface="Times New Roman" panose="02020603050405020304" pitchFamily="18" charset="0"/>
                <a:sym typeface="Wingdings" panose="05000000000000000000" pitchFamily="2" charset="2"/>
              </a:rPr>
              <a:t>Wir</a:t>
            </a:r>
            <a:r>
              <a:rPr lang="en-US" sz="1633" b="1" dirty="0">
                <a:latin typeface="Times New Roman" panose="02020603050405020304" pitchFamily="18" charset="0"/>
                <a:cs typeface="Times New Roman" panose="02020603050405020304" pitchFamily="18" charset="0"/>
                <a:sym typeface="Wingdings" panose="05000000000000000000" pitchFamily="2" charset="2"/>
              </a:rPr>
              <a:t> </a:t>
            </a:r>
            <a:r>
              <a:rPr lang="en-US" sz="1633" b="1" dirty="0" err="1">
                <a:latin typeface="Times New Roman" panose="02020603050405020304" pitchFamily="18" charset="0"/>
                <a:cs typeface="Times New Roman" panose="02020603050405020304" pitchFamily="18" charset="0"/>
                <a:sym typeface="Wingdings" panose="05000000000000000000" pitchFamily="2" charset="2"/>
              </a:rPr>
              <a:t>bestimmen</a:t>
            </a:r>
            <a:r>
              <a:rPr lang="en-US" sz="1633" b="1" dirty="0">
                <a:latin typeface="Times New Roman" panose="02020603050405020304" pitchFamily="18" charset="0"/>
                <a:cs typeface="Times New Roman" panose="02020603050405020304" pitchFamily="18" charset="0"/>
                <a:sym typeface="Wingdings" panose="05000000000000000000" pitchFamily="2" charset="2"/>
              </a:rPr>
              <a:t> die </a:t>
            </a:r>
            <a:r>
              <a:rPr lang="en-US" sz="1633" b="1" dirty="0" err="1">
                <a:latin typeface="Times New Roman" panose="02020603050405020304" pitchFamily="18" charset="0"/>
                <a:cs typeface="Times New Roman" panose="02020603050405020304" pitchFamily="18" charset="0"/>
                <a:sym typeface="Wingdings" panose="05000000000000000000" pitchFamily="2" charset="2"/>
              </a:rPr>
              <a:t>Opportunitätskosten</a:t>
            </a:r>
            <a:r>
              <a:rPr lang="en-US" sz="1633" b="1" dirty="0">
                <a:latin typeface="Times New Roman" panose="02020603050405020304" pitchFamily="18" charset="0"/>
                <a:cs typeface="Times New Roman" panose="02020603050405020304" pitchFamily="18" charset="0"/>
                <a:sym typeface="Wingdings" panose="05000000000000000000" pitchFamily="2" charset="2"/>
              </a:rPr>
              <a:t> von Wein in </a:t>
            </a:r>
            <a:r>
              <a:rPr lang="en-US" sz="1633" b="1" dirty="0" err="1">
                <a:latin typeface="Times New Roman" panose="02020603050405020304" pitchFamily="18" charset="0"/>
                <a:cs typeface="Times New Roman" panose="02020603050405020304" pitchFamily="18" charset="0"/>
                <a:sym typeface="Wingdings" panose="05000000000000000000" pitchFamily="2" charset="2"/>
              </a:rPr>
              <a:t>Einheiten</a:t>
            </a:r>
            <a:r>
              <a:rPr lang="en-US" sz="1633" b="1" dirty="0">
                <a:latin typeface="Times New Roman" panose="02020603050405020304" pitchFamily="18" charset="0"/>
                <a:cs typeface="Times New Roman" panose="02020603050405020304" pitchFamily="18" charset="0"/>
                <a:sym typeface="Wingdings" panose="05000000000000000000" pitchFamily="2" charset="2"/>
              </a:rPr>
              <a:t> von </a:t>
            </a:r>
            <a:r>
              <a:rPr lang="en-US" sz="1633" b="1" dirty="0" err="1">
                <a:latin typeface="Times New Roman" panose="02020603050405020304" pitchFamily="18" charset="0"/>
                <a:cs typeface="Times New Roman" panose="02020603050405020304" pitchFamily="18" charset="0"/>
                <a:sym typeface="Wingdings" panose="05000000000000000000" pitchFamily="2" charset="2"/>
              </a:rPr>
              <a:t>Kleidung</a:t>
            </a:r>
            <a:endParaRPr lang="en-US" sz="1633" b="1" dirty="0">
              <a:latin typeface="Times New Roman" panose="02020603050405020304" pitchFamily="18" charset="0"/>
              <a:cs typeface="Times New Roman" panose="02020603050405020304" pitchFamily="18" charset="0"/>
            </a:endParaRPr>
          </a:p>
        </p:txBody>
      </p:sp>
      <p:sp>
        <p:nvSpPr>
          <p:cNvPr id="17" name="TextBox 20"/>
          <p:cNvSpPr txBox="1"/>
          <p:nvPr/>
        </p:nvSpPr>
        <p:spPr>
          <a:xfrm>
            <a:off x="2863184" y="4723615"/>
            <a:ext cx="1567620" cy="3436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33" dirty="0">
              <a:latin typeface="Times New Roman" panose="02020603050405020304" pitchFamily="18" charset="0"/>
              <a:cs typeface="Times New Roman" panose="02020603050405020304" pitchFamily="18" charset="0"/>
            </a:endParaRPr>
          </a:p>
        </p:txBody>
      </p:sp>
      <p:sp>
        <p:nvSpPr>
          <p:cNvPr id="20" name="Textfeld 19">
            <a:extLst>
              <a:ext uri="{FF2B5EF4-FFF2-40B4-BE49-F238E27FC236}">
                <a16:creationId xmlns:a16="http://schemas.microsoft.com/office/drawing/2014/main" id="{BA2D8B70-F7C7-42C9-9286-D12CE791F398}"/>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21" name="Inhaltsplatzhalter 2">
            <a:extLst>
              <a:ext uri="{FF2B5EF4-FFF2-40B4-BE49-F238E27FC236}">
                <a16:creationId xmlns:a16="http://schemas.microsoft.com/office/drawing/2014/main" id="{5E905A01-B481-4477-A0EF-8ABD2904E4DD}"/>
              </a:ext>
            </a:extLst>
          </p:cNvPr>
          <p:cNvSpPr>
            <a:spLocks noGrp="1"/>
          </p:cNvSpPr>
          <p:nvPr/>
        </p:nvSpPr>
        <p:spPr>
          <a:xfrm>
            <a:off x="2363520" y="1124744"/>
            <a:ext cx="7464960" cy="409796"/>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14" b="1" i="1" dirty="0" err="1">
                <a:latin typeface="Times New Roman" panose="02020603050405020304" pitchFamily="18" charset="0"/>
                <a:cs typeface="Times New Roman" panose="02020603050405020304" pitchFamily="18" charset="0"/>
              </a:rPr>
              <a:t>Wer</a:t>
            </a:r>
            <a:r>
              <a:rPr lang="en-US" sz="1814" b="1" i="1" dirty="0">
                <a:latin typeface="Times New Roman" panose="02020603050405020304" pitchFamily="18" charset="0"/>
                <a:cs typeface="Times New Roman" panose="02020603050405020304" pitchFamily="18" charset="0"/>
              </a:rPr>
              <a:t> hat </a:t>
            </a:r>
            <a:r>
              <a:rPr lang="en-US" sz="1814" b="1" i="1" dirty="0" err="1">
                <a:latin typeface="Times New Roman" panose="02020603050405020304" pitchFamily="18" charset="0"/>
                <a:cs typeface="Times New Roman" panose="02020603050405020304" pitchFamily="18" charset="0"/>
              </a:rPr>
              <a:t>einen</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komparativen</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Produktionsvorteil</a:t>
            </a:r>
            <a:r>
              <a:rPr lang="en-US" sz="1814" b="1" i="1" dirty="0">
                <a:latin typeface="Times New Roman" panose="02020603050405020304" pitchFamily="18" charset="0"/>
                <a:cs typeface="Times New Roman" panose="02020603050405020304" pitchFamily="18" charset="0"/>
              </a:rPr>
              <a:t> in </a:t>
            </a:r>
            <a:r>
              <a:rPr lang="en-US" sz="1814" b="1" i="1" dirty="0" err="1">
                <a:latin typeface="Times New Roman" panose="02020603050405020304" pitchFamily="18" charset="0"/>
                <a:cs typeface="Times New Roman" panose="02020603050405020304" pitchFamily="18" charset="0"/>
              </a:rPr>
              <a:t>welchem</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Sektor</a:t>
            </a:r>
            <a:r>
              <a:rPr lang="en-US" sz="1814" b="1" i="1" dirty="0">
                <a:latin typeface="Times New Roman" panose="02020603050405020304" pitchFamily="18" charset="0"/>
                <a:cs typeface="Times New Roman" panose="02020603050405020304" pitchFamily="18" charset="0"/>
              </a:rPr>
              <a:t>? </a:t>
            </a:r>
          </a:p>
          <a:p>
            <a:pPr marL="0" indent="0">
              <a:buNone/>
            </a:pPr>
            <a:endParaRPr lang="en-US" sz="1633"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6" name="Tabelle 15">
                <a:extLst>
                  <a:ext uri="{FF2B5EF4-FFF2-40B4-BE49-F238E27FC236}">
                    <a16:creationId xmlns:a16="http://schemas.microsoft.com/office/drawing/2014/main" id="{8F1DA21E-6988-4F59-9922-437B102DF9B0}"/>
                  </a:ext>
                </a:extLst>
              </p:cNvPr>
              <p:cNvGraphicFramePr>
                <a:graphicFrameLocks noGrp="1"/>
              </p:cNvGraphicFramePr>
              <p:nvPr/>
            </p:nvGraphicFramePr>
            <p:xfrm>
              <a:off x="2731661" y="1606369"/>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a:t>Wein [L]</a:t>
                          </a:r>
                        </a:p>
                      </a:txBody>
                      <a:tcPr/>
                    </a:tc>
                    <a:tc>
                      <a:txBody>
                        <a:bodyPr/>
                        <a:lstStyle/>
                        <a:p>
                          <a:pPr algn="ctr"/>
                          <a:r>
                            <a:rPr lang="de-DE" dirty="0"/>
                            <a:t>Kleidung [Anzahl]</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𝑃𝑊</m:t>
                                  </m:r>
                                </m:sub>
                              </m:sSub>
                            </m:oMath>
                          </a14:m>
                          <a:r>
                            <a:rPr lang="en-US" sz="1800" dirty="0"/>
                            <a:t>=5</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𝑃𝐾</m:t>
                                  </m:r>
                                </m:sub>
                              </m:sSub>
                            </m:oMath>
                          </a14:m>
                          <a:r>
                            <a:rPr lang="en-US" sz="1800" dirty="0"/>
                            <a:t>=1</a:t>
                          </a:r>
                          <a:endParaRPr lang="de-DE" dirty="0"/>
                        </a:p>
                      </a:txBody>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𝑈𝑊</m:t>
                                  </m:r>
                                </m:sub>
                              </m:sSub>
                            </m:oMath>
                          </a14:m>
                          <a:r>
                            <a:rPr lang="en-US" sz="1800" dirty="0"/>
                            <a:t>=3</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𝑈𝐾</m:t>
                                  </m:r>
                                </m:sub>
                              </m:sSub>
                            </m:oMath>
                          </a14:m>
                          <a:r>
                            <a:rPr lang="en-US" sz="1800" dirty="0"/>
                            <a:t>=2</a:t>
                          </a:r>
                          <a:endParaRPr lang="de-DE" dirty="0"/>
                        </a:p>
                      </a:txBody>
                      <a:tcPr/>
                    </a:tc>
                    <a:extLst>
                      <a:ext uri="{0D108BD9-81ED-4DB2-BD59-A6C34878D82A}">
                        <a16:rowId xmlns:a16="http://schemas.microsoft.com/office/drawing/2014/main" val="3078704704"/>
                      </a:ext>
                    </a:extLst>
                  </a:tr>
                </a:tbl>
              </a:graphicData>
            </a:graphic>
          </p:graphicFrame>
        </mc:Choice>
        <mc:Fallback xmlns="">
          <p:graphicFrame>
            <p:nvGraphicFramePr>
              <p:cNvPr id="16" name="Tabelle 15">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4014076038"/>
                  </p:ext>
                </p:extLst>
              </p:nvPr>
            </p:nvGraphicFramePr>
            <p:xfrm>
              <a:off x="2731661" y="1606369"/>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smtClean="0"/>
                            <a:t>Wein [L]</a:t>
                          </a:r>
                          <a:endParaRPr lang="de-DE" dirty="0"/>
                        </a:p>
                      </a:txBody>
                      <a:tcPr/>
                    </a:tc>
                    <a:tc>
                      <a:txBody>
                        <a:bodyPr/>
                        <a:lstStyle/>
                        <a:p>
                          <a:pPr algn="ctr"/>
                          <a:r>
                            <a:rPr lang="de-DE" dirty="0" smtClean="0"/>
                            <a:t>Kleidung [Anzahl]</a:t>
                          </a:r>
                          <a:endParaRPr lang="de-DE" dirty="0"/>
                        </a:p>
                      </a:txBody>
                      <a:tcPr/>
                    </a:tc>
                    <a:extLst>
                      <a:ext uri="{0D108BD9-81ED-4DB2-BD59-A6C34878D82A}">
                        <a16:rowId xmlns:a16="http://schemas.microsoft.com/office/drawing/2014/main" val="2746142610"/>
                      </a:ext>
                    </a:extLst>
                  </a:tr>
                  <a:tr h="370840">
                    <a:tc>
                      <a:txBody>
                        <a:bodyPr/>
                        <a:lstStyle/>
                        <a:p>
                          <a:r>
                            <a:rPr lang="de-DE" dirty="0" smtClean="0"/>
                            <a:t>Portugal</a:t>
                          </a:r>
                          <a:endParaRPr lang="de-DE" dirty="0"/>
                        </a:p>
                      </a:txBody>
                      <a:tcPr/>
                    </a:tc>
                    <a:tc>
                      <a:txBody>
                        <a:bodyPr/>
                        <a:lstStyle/>
                        <a:p>
                          <a:endParaRPr lang="de-DE"/>
                        </a:p>
                      </a:txBody>
                      <a:tcPr>
                        <a:blipFill>
                          <a:blip r:embed="rId6"/>
                          <a:stretch>
                            <a:fillRect l="-100000" t="-106452" r="-100265" b="-120968"/>
                          </a:stretch>
                        </a:blipFill>
                      </a:tcPr>
                    </a:tc>
                    <a:tc>
                      <a:txBody>
                        <a:bodyPr/>
                        <a:lstStyle/>
                        <a:p>
                          <a:endParaRPr lang="de-DE"/>
                        </a:p>
                      </a:txBody>
                      <a:tcPr>
                        <a:blipFill>
                          <a:blip r:embed="rId6"/>
                          <a:stretch>
                            <a:fillRect l="-200531" t="-106452" r="-531" b="-120968"/>
                          </a:stretch>
                        </a:blipFill>
                      </a:tcPr>
                    </a:tc>
                    <a:extLst>
                      <a:ext uri="{0D108BD9-81ED-4DB2-BD59-A6C34878D82A}">
                        <a16:rowId xmlns:a16="http://schemas.microsoft.com/office/drawing/2014/main" val="897897460"/>
                      </a:ext>
                    </a:extLst>
                  </a:tr>
                  <a:tr h="370840">
                    <a:tc>
                      <a:txBody>
                        <a:bodyPr/>
                        <a:lstStyle/>
                        <a:p>
                          <a:r>
                            <a:rPr lang="de-DE" dirty="0" smtClean="0"/>
                            <a:t>UK</a:t>
                          </a:r>
                          <a:endParaRPr lang="de-DE" dirty="0"/>
                        </a:p>
                      </a:txBody>
                      <a:tcPr/>
                    </a:tc>
                    <a:tc>
                      <a:txBody>
                        <a:bodyPr/>
                        <a:lstStyle/>
                        <a:p>
                          <a:endParaRPr lang="de-DE"/>
                        </a:p>
                      </a:txBody>
                      <a:tcPr>
                        <a:blipFill>
                          <a:blip r:embed="rId6"/>
                          <a:stretch>
                            <a:fillRect l="-100000" t="-209836" r="-100265" b="-22951"/>
                          </a:stretch>
                        </a:blipFill>
                      </a:tcPr>
                    </a:tc>
                    <a:tc>
                      <a:txBody>
                        <a:bodyPr/>
                        <a:lstStyle/>
                        <a:p>
                          <a:endParaRPr lang="de-DE"/>
                        </a:p>
                      </a:txBody>
                      <a:tcPr>
                        <a:blipFill>
                          <a:blip r:embed="rId6"/>
                          <a:stretch>
                            <a:fillRect l="-200531" t="-209836" r="-531" b="-22951"/>
                          </a:stretch>
                        </a:blipFill>
                      </a:tcPr>
                    </a:tc>
                    <a:extLst>
                      <a:ext uri="{0D108BD9-81ED-4DB2-BD59-A6C34878D82A}">
                        <a16:rowId xmlns:a16="http://schemas.microsoft.com/office/drawing/2014/main" val="3078704704"/>
                      </a:ext>
                    </a:extLst>
                  </a:tr>
                </a:tbl>
              </a:graphicData>
            </a:graphic>
          </p:graphicFrame>
        </mc:Fallback>
      </mc:AlternateContent>
      <p:sp>
        <p:nvSpPr>
          <p:cNvPr id="14" name="Rechteck 13">
            <a:extLst>
              <a:ext uri="{FF2B5EF4-FFF2-40B4-BE49-F238E27FC236}">
                <a16:creationId xmlns:a16="http://schemas.microsoft.com/office/drawing/2014/main" id="{F585BF1E-40D2-41C2-9D8F-C50F42D99D24}"/>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7">
            <p14:nvContentPartPr>
              <p14:cNvPr id="2" name="Freihand 1">
                <a:extLst>
                  <a:ext uri="{FF2B5EF4-FFF2-40B4-BE49-F238E27FC236}">
                    <a16:creationId xmlns:a16="http://schemas.microsoft.com/office/drawing/2014/main" id="{CAB37C46-B593-729B-9168-3743935C9378}"/>
                  </a:ext>
                </a:extLst>
              </p14:cNvPr>
              <p14:cNvContentPartPr/>
              <p14:nvPr/>
            </p14:nvContentPartPr>
            <p14:xfrm>
              <a:off x="3898964" y="1401022"/>
              <a:ext cx="2104920" cy="75240"/>
            </p14:xfrm>
          </p:contentPart>
        </mc:Choice>
        <mc:Fallback>
          <p:pic>
            <p:nvPicPr>
              <p:cNvPr id="2" name="Freihand 1">
                <a:extLst>
                  <a:ext uri="{FF2B5EF4-FFF2-40B4-BE49-F238E27FC236}">
                    <a16:creationId xmlns:a16="http://schemas.microsoft.com/office/drawing/2014/main" id="{CAB37C46-B593-729B-9168-3743935C9378}"/>
                  </a:ext>
                </a:extLst>
              </p:cNvPr>
              <p:cNvPicPr/>
              <p:nvPr/>
            </p:nvPicPr>
            <p:blipFill>
              <a:blip r:embed="rId8"/>
              <a:stretch>
                <a:fillRect/>
              </a:stretch>
            </p:blipFill>
            <p:spPr>
              <a:xfrm>
                <a:off x="3890324" y="1392022"/>
                <a:ext cx="2122560" cy="92880"/>
              </a:xfrm>
              <a:prstGeom prst="rect">
                <a:avLst/>
              </a:prstGeom>
            </p:spPr>
          </p:pic>
        </mc:Fallback>
      </mc:AlternateContent>
      <p:grpSp>
        <p:nvGrpSpPr>
          <p:cNvPr id="12" name="Gruppieren 11">
            <a:extLst>
              <a:ext uri="{FF2B5EF4-FFF2-40B4-BE49-F238E27FC236}">
                <a16:creationId xmlns:a16="http://schemas.microsoft.com/office/drawing/2014/main" id="{BDFB11F2-52D5-3F41-7D53-1EC554E72FBD}"/>
              </a:ext>
            </a:extLst>
          </p:cNvPr>
          <p:cNvGrpSpPr/>
          <p:nvPr/>
        </p:nvGrpSpPr>
        <p:grpSpPr>
          <a:xfrm>
            <a:off x="5268764" y="660142"/>
            <a:ext cx="2277720" cy="527400"/>
            <a:chOff x="5268764" y="660142"/>
            <a:chExt cx="2277720" cy="527400"/>
          </a:xfrm>
        </p:grpSpPr>
        <mc:AlternateContent xmlns:mc="http://schemas.openxmlformats.org/markup-compatibility/2006">
          <mc:Choice xmlns:p14="http://schemas.microsoft.com/office/powerpoint/2010/main" Requires="p14">
            <p:contentPart p14:bwMode="auto" r:id="rId9">
              <p14:nvContentPartPr>
                <p14:cNvPr id="3" name="Freihand 2">
                  <a:extLst>
                    <a:ext uri="{FF2B5EF4-FFF2-40B4-BE49-F238E27FC236}">
                      <a16:creationId xmlns:a16="http://schemas.microsoft.com/office/drawing/2014/main" id="{23D3626E-F0B6-A67A-060C-1870180D3289}"/>
                    </a:ext>
                  </a:extLst>
                </p14:cNvPr>
                <p14:cNvContentPartPr/>
                <p14:nvPr/>
              </p14:nvContentPartPr>
              <p14:xfrm>
                <a:off x="5363084" y="868582"/>
                <a:ext cx="459720" cy="297720"/>
              </p14:xfrm>
            </p:contentPart>
          </mc:Choice>
          <mc:Fallback>
            <p:pic>
              <p:nvPicPr>
                <p:cNvPr id="3" name="Freihand 2">
                  <a:extLst>
                    <a:ext uri="{FF2B5EF4-FFF2-40B4-BE49-F238E27FC236}">
                      <a16:creationId xmlns:a16="http://schemas.microsoft.com/office/drawing/2014/main" id="{23D3626E-F0B6-A67A-060C-1870180D3289}"/>
                    </a:ext>
                  </a:extLst>
                </p:cNvPr>
                <p:cNvPicPr/>
                <p:nvPr/>
              </p:nvPicPr>
              <p:blipFill>
                <a:blip r:embed="rId10"/>
                <a:stretch>
                  <a:fillRect/>
                </a:stretch>
              </p:blipFill>
              <p:spPr>
                <a:xfrm>
                  <a:off x="5354084" y="859582"/>
                  <a:ext cx="47736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 name="Freihand 3">
                  <a:extLst>
                    <a:ext uri="{FF2B5EF4-FFF2-40B4-BE49-F238E27FC236}">
                      <a16:creationId xmlns:a16="http://schemas.microsoft.com/office/drawing/2014/main" id="{CC1043EF-2E45-62A4-912D-314C5BAB2349}"/>
                    </a:ext>
                  </a:extLst>
                </p14:cNvPr>
                <p14:cNvContentPartPr/>
                <p14:nvPr/>
              </p14:nvContentPartPr>
              <p14:xfrm>
                <a:off x="5268764" y="953542"/>
                <a:ext cx="336600" cy="234000"/>
              </p14:xfrm>
            </p:contentPart>
          </mc:Choice>
          <mc:Fallback>
            <p:pic>
              <p:nvPicPr>
                <p:cNvPr id="4" name="Freihand 3">
                  <a:extLst>
                    <a:ext uri="{FF2B5EF4-FFF2-40B4-BE49-F238E27FC236}">
                      <a16:creationId xmlns:a16="http://schemas.microsoft.com/office/drawing/2014/main" id="{CC1043EF-2E45-62A4-912D-314C5BAB2349}"/>
                    </a:ext>
                  </a:extLst>
                </p:cNvPr>
                <p:cNvPicPr/>
                <p:nvPr/>
              </p:nvPicPr>
              <p:blipFill>
                <a:blip r:embed="rId12"/>
                <a:stretch>
                  <a:fillRect/>
                </a:stretch>
              </p:blipFill>
              <p:spPr>
                <a:xfrm>
                  <a:off x="5260124" y="944902"/>
                  <a:ext cx="35424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5" name="Freihand 4">
                  <a:extLst>
                    <a:ext uri="{FF2B5EF4-FFF2-40B4-BE49-F238E27FC236}">
                      <a16:creationId xmlns:a16="http://schemas.microsoft.com/office/drawing/2014/main" id="{9A5BC704-06D4-8C69-D614-15FA37ECDE5C}"/>
                    </a:ext>
                  </a:extLst>
                </p14:cNvPr>
                <p14:cNvContentPartPr/>
                <p14:nvPr/>
              </p14:nvContentPartPr>
              <p14:xfrm>
                <a:off x="6046364" y="699742"/>
                <a:ext cx="171360" cy="234720"/>
              </p14:xfrm>
            </p:contentPart>
          </mc:Choice>
          <mc:Fallback>
            <p:pic>
              <p:nvPicPr>
                <p:cNvPr id="5" name="Freihand 4">
                  <a:extLst>
                    <a:ext uri="{FF2B5EF4-FFF2-40B4-BE49-F238E27FC236}">
                      <a16:creationId xmlns:a16="http://schemas.microsoft.com/office/drawing/2014/main" id="{9A5BC704-06D4-8C69-D614-15FA37ECDE5C}"/>
                    </a:ext>
                  </a:extLst>
                </p:cNvPr>
                <p:cNvPicPr/>
                <p:nvPr/>
              </p:nvPicPr>
              <p:blipFill>
                <a:blip r:embed="rId14"/>
                <a:stretch>
                  <a:fillRect/>
                </a:stretch>
              </p:blipFill>
              <p:spPr>
                <a:xfrm>
                  <a:off x="6037724" y="690742"/>
                  <a:ext cx="18900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6" name="Freihand 5">
                  <a:extLst>
                    <a:ext uri="{FF2B5EF4-FFF2-40B4-BE49-F238E27FC236}">
                      <a16:creationId xmlns:a16="http://schemas.microsoft.com/office/drawing/2014/main" id="{EB820E3D-D093-7E46-68C6-2D936F0D0E63}"/>
                    </a:ext>
                  </a:extLst>
                </p14:cNvPr>
                <p14:cNvContentPartPr/>
                <p14:nvPr/>
              </p14:nvContentPartPr>
              <p14:xfrm>
                <a:off x="6267044" y="793702"/>
                <a:ext cx="176760" cy="112320"/>
              </p14:xfrm>
            </p:contentPart>
          </mc:Choice>
          <mc:Fallback>
            <p:pic>
              <p:nvPicPr>
                <p:cNvPr id="6" name="Freihand 5">
                  <a:extLst>
                    <a:ext uri="{FF2B5EF4-FFF2-40B4-BE49-F238E27FC236}">
                      <a16:creationId xmlns:a16="http://schemas.microsoft.com/office/drawing/2014/main" id="{EB820E3D-D093-7E46-68C6-2D936F0D0E63}"/>
                    </a:ext>
                  </a:extLst>
                </p:cNvPr>
                <p:cNvPicPr/>
                <p:nvPr/>
              </p:nvPicPr>
              <p:blipFill>
                <a:blip r:embed="rId16"/>
                <a:stretch>
                  <a:fillRect/>
                </a:stretch>
              </p:blipFill>
              <p:spPr>
                <a:xfrm>
                  <a:off x="6258044" y="784702"/>
                  <a:ext cx="1944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7" name="Freihand 6">
                  <a:extLst>
                    <a:ext uri="{FF2B5EF4-FFF2-40B4-BE49-F238E27FC236}">
                      <a16:creationId xmlns:a16="http://schemas.microsoft.com/office/drawing/2014/main" id="{D39EDA89-B217-0107-C81E-9BEAD30E7507}"/>
                    </a:ext>
                  </a:extLst>
                </p14:cNvPr>
                <p14:cNvContentPartPr/>
                <p14:nvPr/>
              </p14:nvContentPartPr>
              <p14:xfrm>
                <a:off x="6459284" y="660142"/>
                <a:ext cx="266760" cy="275760"/>
              </p14:xfrm>
            </p:contentPart>
          </mc:Choice>
          <mc:Fallback>
            <p:pic>
              <p:nvPicPr>
                <p:cNvPr id="7" name="Freihand 6">
                  <a:extLst>
                    <a:ext uri="{FF2B5EF4-FFF2-40B4-BE49-F238E27FC236}">
                      <a16:creationId xmlns:a16="http://schemas.microsoft.com/office/drawing/2014/main" id="{D39EDA89-B217-0107-C81E-9BEAD30E7507}"/>
                    </a:ext>
                  </a:extLst>
                </p:cNvPr>
                <p:cNvPicPr/>
                <p:nvPr/>
              </p:nvPicPr>
              <p:blipFill>
                <a:blip r:embed="rId18"/>
                <a:stretch>
                  <a:fillRect/>
                </a:stretch>
              </p:blipFill>
              <p:spPr>
                <a:xfrm>
                  <a:off x="6450644" y="651142"/>
                  <a:ext cx="28440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8" name="Freihand 7">
                  <a:extLst>
                    <a:ext uri="{FF2B5EF4-FFF2-40B4-BE49-F238E27FC236}">
                      <a16:creationId xmlns:a16="http://schemas.microsoft.com/office/drawing/2014/main" id="{0A42F6B4-A125-E3BD-9F3B-D16A8DD70723}"/>
                    </a:ext>
                  </a:extLst>
                </p14:cNvPr>
                <p14:cNvContentPartPr/>
                <p14:nvPr/>
              </p14:nvContentPartPr>
              <p14:xfrm>
                <a:off x="6412124" y="738982"/>
                <a:ext cx="58680" cy="12240"/>
              </p14:xfrm>
            </p:contentPart>
          </mc:Choice>
          <mc:Fallback>
            <p:pic>
              <p:nvPicPr>
                <p:cNvPr id="8" name="Freihand 7">
                  <a:extLst>
                    <a:ext uri="{FF2B5EF4-FFF2-40B4-BE49-F238E27FC236}">
                      <a16:creationId xmlns:a16="http://schemas.microsoft.com/office/drawing/2014/main" id="{0A42F6B4-A125-E3BD-9F3B-D16A8DD70723}"/>
                    </a:ext>
                  </a:extLst>
                </p:cNvPr>
                <p:cNvPicPr/>
                <p:nvPr/>
              </p:nvPicPr>
              <p:blipFill>
                <a:blip r:embed="rId20"/>
                <a:stretch>
                  <a:fillRect/>
                </a:stretch>
              </p:blipFill>
              <p:spPr>
                <a:xfrm>
                  <a:off x="6403124" y="729982"/>
                  <a:ext cx="763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9" name="Freihand 8">
                  <a:extLst>
                    <a:ext uri="{FF2B5EF4-FFF2-40B4-BE49-F238E27FC236}">
                      <a16:creationId xmlns:a16="http://schemas.microsoft.com/office/drawing/2014/main" id="{7931CEAD-C617-7F75-615B-C96E19234268}"/>
                    </a:ext>
                  </a:extLst>
                </p14:cNvPr>
                <p14:cNvContentPartPr/>
                <p14:nvPr/>
              </p14:nvContentPartPr>
              <p14:xfrm>
                <a:off x="6743684" y="780022"/>
                <a:ext cx="168480" cy="119160"/>
              </p14:xfrm>
            </p:contentPart>
          </mc:Choice>
          <mc:Fallback>
            <p:pic>
              <p:nvPicPr>
                <p:cNvPr id="9" name="Freihand 8">
                  <a:extLst>
                    <a:ext uri="{FF2B5EF4-FFF2-40B4-BE49-F238E27FC236}">
                      <a16:creationId xmlns:a16="http://schemas.microsoft.com/office/drawing/2014/main" id="{7931CEAD-C617-7F75-615B-C96E19234268}"/>
                    </a:ext>
                  </a:extLst>
                </p:cNvPr>
                <p:cNvPicPr/>
                <p:nvPr/>
              </p:nvPicPr>
              <p:blipFill>
                <a:blip r:embed="rId22"/>
                <a:stretch>
                  <a:fillRect/>
                </a:stretch>
              </p:blipFill>
              <p:spPr>
                <a:xfrm>
                  <a:off x="6735044" y="771382"/>
                  <a:ext cx="1861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0" name="Freihand 9">
                  <a:extLst>
                    <a:ext uri="{FF2B5EF4-FFF2-40B4-BE49-F238E27FC236}">
                      <a16:creationId xmlns:a16="http://schemas.microsoft.com/office/drawing/2014/main" id="{12A8A507-C71D-791B-E849-D72BE4F715E9}"/>
                    </a:ext>
                  </a:extLst>
                </p14:cNvPr>
                <p14:cNvContentPartPr/>
                <p14:nvPr/>
              </p14:nvContentPartPr>
              <p14:xfrm>
                <a:off x="6944204" y="708742"/>
                <a:ext cx="263160" cy="153720"/>
              </p14:xfrm>
            </p:contentPart>
          </mc:Choice>
          <mc:Fallback>
            <p:pic>
              <p:nvPicPr>
                <p:cNvPr id="10" name="Freihand 9">
                  <a:extLst>
                    <a:ext uri="{FF2B5EF4-FFF2-40B4-BE49-F238E27FC236}">
                      <a16:creationId xmlns:a16="http://schemas.microsoft.com/office/drawing/2014/main" id="{12A8A507-C71D-791B-E849-D72BE4F715E9}"/>
                    </a:ext>
                  </a:extLst>
                </p:cNvPr>
                <p:cNvPicPr/>
                <p:nvPr/>
              </p:nvPicPr>
              <p:blipFill>
                <a:blip r:embed="rId24"/>
                <a:stretch>
                  <a:fillRect/>
                </a:stretch>
              </p:blipFill>
              <p:spPr>
                <a:xfrm>
                  <a:off x="6935564" y="699742"/>
                  <a:ext cx="2808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1" name="Freihand 10">
                  <a:extLst>
                    <a:ext uri="{FF2B5EF4-FFF2-40B4-BE49-F238E27FC236}">
                      <a16:creationId xmlns:a16="http://schemas.microsoft.com/office/drawing/2014/main" id="{E4F5E120-F37B-B1E6-EF66-3C5691D33C04}"/>
                    </a:ext>
                  </a:extLst>
                </p14:cNvPr>
                <p14:cNvContentPartPr/>
                <p14:nvPr/>
              </p14:nvContentPartPr>
              <p14:xfrm>
                <a:off x="7275764" y="678142"/>
                <a:ext cx="270720" cy="176400"/>
              </p14:xfrm>
            </p:contentPart>
          </mc:Choice>
          <mc:Fallback>
            <p:pic>
              <p:nvPicPr>
                <p:cNvPr id="11" name="Freihand 10">
                  <a:extLst>
                    <a:ext uri="{FF2B5EF4-FFF2-40B4-BE49-F238E27FC236}">
                      <a16:creationId xmlns:a16="http://schemas.microsoft.com/office/drawing/2014/main" id="{E4F5E120-F37B-B1E6-EF66-3C5691D33C04}"/>
                    </a:ext>
                  </a:extLst>
                </p:cNvPr>
                <p:cNvPicPr/>
                <p:nvPr/>
              </p:nvPicPr>
              <p:blipFill>
                <a:blip r:embed="rId26"/>
                <a:stretch>
                  <a:fillRect/>
                </a:stretch>
              </p:blipFill>
              <p:spPr>
                <a:xfrm>
                  <a:off x="7266764" y="669142"/>
                  <a:ext cx="288360" cy="194040"/>
                </a:xfrm>
                <a:prstGeom prst="rect">
                  <a:avLst/>
                </a:prstGeom>
              </p:spPr>
            </p:pic>
          </mc:Fallback>
        </mc:AlternateContent>
      </p:grpSp>
      <p:grpSp>
        <p:nvGrpSpPr>
          <p:cNvPr id="33" name="Gruppieren 32">
            <a:extLst>
              <a:ext uri="{FF2B5EF4-FFF2-40B4-BE49-F238E27FC236}">
                <a16:creationId xmlns:a16="http://schemas.microsoft.com/office/drawing/2014/main" id="{4C8A259C-5677-422F-7A73-85F2C6BD52BE}"/>
              </a:ext>
            </a:extLst>
          </p:cNvPr>
          <p:cNvGrpSpPr/>
          <p:nvPr/>
        </p:nvGrpSpPr>
        <p:grpSpPr>
          <a:xfrm>
            <a:off x="7817924" y="501022"/>
            <a:ext cx="2224440" cy="313920"/>
            <a:chOff x="7817924" y="501022"/>
            <a:chExt cx="2224440" cy="313920"/>
          </a:xfrm>
        </p:grpSpPr>
        <mc:AlternateContent xmlns:mc="http://schemas.openxmlformats.org/markup-compatibility/2006">
          <mc:Choice xmlns:p14="http://schemas.microsoft.com/office/powerpoint/2010/main" Requires="p14">
            <p:contentPart p14:bwMode="auto" r:id="rId27">
              <p14:nvContentPartPr>
                <p14:cNvPr id="15" name="Freihand 14">
                  <a:extLst>
                    <a:ext uri="{FF2B5EF4-FFF2-40B4-BE49-F238E27FC236}">
                      <a16:creationId xmlns:a16="http://schemas.microsoft.com/office/drawing/2014/main" id="{9ED51B78-C3BF-9458-959C-04B9D672E411}"/>
                    </a:ext>
                  </a:extLst>
                </p14:cNvPr>
                <p14:cNvContentPartPr/>
                <p14:nvPr/>
              </p14:nvContentPartPr>
              <p14:xfrm>
                <a:off x="7817924" y="624142"/>
                <a:ext cx="395280" cy="162720"/>
              </p14:xfrm>
            </p:contentPart>
          </mc:Choice>
          <mc:Fallback>
            <p:pic>
              <p:nvPicPr>
                <p:cNvPr id="15" name="Freihand 14">
                  <a:extLst>
                    <a:ext uri="{FF2B5EF4-FFF2-40B4-BE49-F238E27FC236}">
                      <a16:creationId xmlns:a16="http://schemas.microsoft.com/office/drawing/2014/main" id="{9ED51B78-C3BF-9458-959C-04B9D672E411}"/>
                    </a:ext>
                  </a:extLst>
                </p:cNvPr>
                <p:cNvPicPr/>
                <p:nvPr/>
              </p:nvPicPr>
              <p:blipFill>
                <a:blip r:embed="rId28"/>
                <a:stretch>
                  <a:fillRect/>
                </a:stretch>
              </p:blipFill>
              <p:spPr>
                <a:xfrm>
                  <a:off x="7808924" y="615502"/>
                  <a:ext cx="4129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D3587643-D7CF-EA09-AA82-49801B43B8A9}"/>
                    </a:ext>
                  </a:extLst>
                </p14:cNvPr>
                <p14:cNvContentPartPr/>
                <p14:nvPr/>
              </p14:nvContentPartPr>
              <p14:xfrm>
                <a:off x="8096564" y="553222"/>
                <a:ext cx="3600" cy="20520"/>
              </p14:xfrm>
            </p:contentPart>
          </mc:Choice>
          <mc:Fallback>
            <p:pic>
              <p:nvPicPr>
                <p:cNvPr id="18" name="Freihand 17">
                  <a:extLst>
                    <a:ext uri="{FF2B5EF4-FFF2-40B4-BE49-F238E27FC236}">
                      <a16:creationId xmlns:a16="http://schemas.microsoft.com/office/drawing/2014/main" id="{D3587643-D7CF-EA09-AA82-49801B43B8A9}"/>
                    </a:ext>
                  </a:extLst>
                </p:cNvPr>
                <p:cNvPicPr/>
                <p:nvPr/>
              </p:nvPicPr>
              <p:blipFill>
                <a:blip r:embed="rId30"/>
                <a:stretch>
                  <a:fillRect/>
                </a:stretch>
              </p:blipFill>
              <p:spPr>
                <a:xfrm>
                  <a:off x="8087924" y="544222"/>
                  <a:ext cx="212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7B7A353A-728E-831B-7D60-21C2FDA7825E}"/>
                    </a:ext>
                  </a:extLst>
                </p14:cNvPr>
                <p14:cNvContentPartPr/>
                <p14:nvPr/>
              </p14:nvContentPartPr>
              <p14:xfrm>
                <a:off x="8355404" y="561502"/>
                <a:ext cx="182520" cy="237240"/>
              </p14:xfrm>
            </p:contentPart>
          </mc:Choice>
          <mc:Fallback>
            <p:pic>
              <p:nvPicPr>
                <p:cNvPr id="22" name="Freihand 21">
                  <a:extLst>
                    <a:ext uri="{FF2B5EF4-FFF2-40B4-BE49-F238E27FC236}">
                      <a16:creationId xmlns:a16="http://schemas.microsoft.com/office/drawing/2014/main" id="{7B7A353A-728E-831B-7D60-21C2FDA7825E}"/>
                    </a:ext>
                  </a:extLst>
                </p:cNvPr>
                <p:cNvPicPr/>
                <p:nvPr/>
              </p:nvPicPr>
              <p:blipFill>
                <a:blip r:embed="rId32"/>
                <a:stretch>
                  <a:fillRect/>
                </a:stretch>
              </p:blipFill>
              <p:spPr>
                <a:xfrm>
                  <a:off x="8346764" y="552862"/>
                  <a:ext cx="20016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51EB40A9-294B-C2EA-9DF5-5A7C61E95EE3}"/>
                    </a:ext>
                  </a:extLst>
                </p14:cNvPr>
                <p14:cNvContentPartPr/>
                <p14:nvPr/>
              </p14:nvContentPartPr>
              <p14:xfrm>
                <a:off x="8582204" y="523342"/>
                <a:ext cx="78120" cy="268560"/>
              </p14:xfrm>
            </p:contentPart>
          </mc:Choice>
          <mc:Fallback>
            <p:pic>
              <p:nvPicPr>
                <p:cNvPr id="23" name="Freihand 22">
                  <a:extLst>
                    <a:ext uri="{FF2B5EF4-FFF2-40B4-BE49-F238E27FC236}">
                      <a16:creationId xmlns:a16="http://schemas.microsoft.com/office/drawing/2014/main" id="{51EB40A9-294B-C2EA-9DF5-5A7C61E95EE3}"/>
                    </a:ext>
                  </a:extLst>
                </p:cNvPr>
                <p:cNvPicPr/>
                <p:nvPr/>
              </p:nvPicPr>
              <p:blipFill>
                <a:blip r:embed="rId34"/>
                <a:stretch>
                  <a:fillRect/>
                </a:stretch>
              </p:blipFill>
              <p:spPr>
                <a:xfrm>
                  <a:off x="8573204" y="514702"/>
                  <a:ext cx="9576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DEBAEB69-C88A-25EF-A185-3D71563B91D2}"/>
                    </a:ext>
                  </a:extLst>
                </p14:cNvPr>
                <p14:cNvContentPartPr/>
                <p14:nvPr/>
              </p14:nvContentPartPr>
              <p14:xfrm>
                <a:off x="8663564" y="653662"/>
                <a:ext cx="111240" cy="110520"/>
              </p14:xfrm>
            </p:contentPart>
          </mc:Choice>
          <mc:Fallback>
            <p:pic>
              <p:nvPicPr>
                <p:cNvPr id="24" name="Freihand 23">
                  <a:extLst>
                    <a:ext uri="{FF2B5EF4-FFF2-40B4-BE49-F238E27FC236}">
                      <a16:creationId xmlns:a16="http://schemas.microsoft.com/office/drawing/2014/main" id="{DEBAEB69-C88A-25EF-A185-3D71563B91D2}"/>
                    </a:ext>
                  </a:extLst>
                </p:cNvPr>
                <p:cNvPicPr/>
                <p:nvPr/>
              </p:nvPicPr>
              <p:blipFill>
                <a:blip r:embed="rId36"/>
                <a:stretch>
                  <a:fillRect/>
                </a:stretch>
              </p:blipFill>
              <p:spPr>
                <a:xfrm>
                  <a:off x="8654564" y="644662"/>
                  <a:ext cx="1288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BE1E5509-0AD1-A334-E09B-4BEC7AE08AB7}"/>
                    </a:ext>
                  </a:extLst>
                </p14:cNvPr>
                <p14:cNvContentPartPr/>
                <p14:nvPr/>
              </p14:nvContentPartPr>
              <p14:xfrm>
                <a:off x="8690204" y="513982"/>
                <a:ext cx="51840" cy="300960"/>
              </p14:xfrm>
            </p:contentPart>
          </mc:Choice>
          <mc:Fallback>
            <p:pic>
              <p:nvPicPr>
                <p:cNvPr id="25" name="Freihand 24">
                  <a:extLst>
                    <a:ext uri="{FF2B5EF4-FFF2-40B4-BE49-F238E27FC236}">
                      <a16:creationId xmlns:a16="http://schemas.microsoft.com/office/drawing/2014/main" id="{BE1E5509-0AD1-A334-E09B-4BEC7AE08AB7}"/>
                    </a:ext>
                  </a:extLst>
                </p:cNvPr>
                <p:cNvPicPr/>
                <p:nvPr/>
              </p:nvPicPr>
              <p:blipFill>
                <a:blip r:embed="rId38"/>
                <a:stretch>
                  <a:fillRect/>
                </a:stretch>
              </p:blipFill>
              <p:spPr>
                <a:xfrm>
                  <a:off x="8681204" y="504982"/>
                  <a:ext cx="6948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FD33DD8C-E463-2C54-DC50-B40D9D053490}"/>
                    </a:ext>
                  </a:extLst>
                </p14:cNvPr>
                <p14:cNvContentPartPr/>
                <p14:nvPr/>
              </p14:nvContentPartPr>
              <p14:xfrm>
                <a:off x="8657084" y="614422"/>
                <a:ext cx="107640" cy="14400"/>
              </p14:xfrm>
            </p:contentPart>
          </mc:Choice>
          <mc:Fallback>
            <p:pic>
              <p:nvPicPr>
                <p:cNvPr id="26" name="Freihand 25">
                  <a:extLst>
                    <a:ext uri="{FF2B5EF4-FFF2-40B4-BE49-F238E27FC236}">
                      <a16:creationId xmlns:a16="http://schemas.microsoft.com/office/drawing/2014/main" id="{FD33DD8C-E463-2C54-DC50-B40D9D053490}"/>
                    </a:ext>
                  </a:extLst>
                </p:cNvPr>
                <p:cNvPicPr/>
                <p:nvPr/>
              </p:nvPicPr>
              <p:blipFill>
                <a:blip r:embed="rId40"/>
                <a:stretch>
                  <a:fillRect/>
                </a:stretch>
              </p:blipFill>
              <p:spPr>
                <a:xfrm>
                  <a:off x="8648084" y="605782"/>
                  <a:ext cx="1252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CF1B391F-B1D2-75A7-297C-272E6B0824FD}"/>
                    </a:ext>
                  </a:extLst>
                </p14:cNvPr>
                <p14:cNvContentPartPr/>
                <p14:nvPr/>
              </p14:nvContentPartPr>
              <p14:xfrm>
                <a:off x="8802524" y="670942"/>
                <a:ext cx="151560" cy="91080"/>
              </p14:xfrm>
            </p:contentPart>
          </mc:Choice>
          <mc:Fallback>
            <p:pic>
              <p:nvPicPr>
                <p:cNvPr id="27" name="Freihand 26">
                  <a:extLst>
                    <a:ext uri="{FF2B5EF4-FFF2-40B4-BE49-F238E27FC236}">
                      <a16:creationId xmlns:a16="http://schemas.microsoft.com/office/drawing/2014/main" id="{CF1B391F-B1D2-75A7-297C-272E6B0824FD}"/>
                    </a:ext>
                  </a:extLst>
                </p:cNvPr>
                <p:cNvPicPr/>
                <p:nvPr/>
              </p:nvPicPr>
              <p:blipFill>
                <a:blip r:embed="rId42"/>
                <a:stretch>
                  <a:fillRect/>
                </a:stretch>
              </p:blipFill>
              <p:spPr>
                <a:xfrm>
                  <a:off x="8793524" y="661942"/>
                  <a:ext cx="1692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39F19124-36C4-6814-4CF9-37396686170B}"/>
                    </a:ext>
                  </a:extLst>
                </p14:cNvPr>
                <p14:cNvContentPartPr/>
                <p14:nvPr/>
              </p14:nvContentPartPr>
              <p14:xfrm>
                <a:off x="9034004" y="647182"/>
                <a:ext cx="160560" cy="109080"/>
              </p14:xfrm>
            </p:contentPart>
          </mc:Choice>
          <mc:Fallback>
            <p:pic>
              <p:nvPicPr>
                <p:cNvPr id="28" name="Freihand 27">
                  <a:extLst>
                    <a:ext uri="{FF2B5EF4-FFF2-40B4-BE49-F238E27FC236}">
                      <a16:creationId xmlns:a16="http://schemas.microsoft.com/office/drawing/2014/main" id="{39F19124-36C4-6814-4CF9-37396686170B}"/>
                    </a:ext>
                  </a:extLst>
                </p:cNvPr>
                <p:cNvPicPr/>
                <p:nvPr/>
              </p:nvPicPr>
              <p:blipFill>
                <a:blip r:embed="rId44"/>
                <a:stretch>
                  <a:fillRect/>
                </a:stretch>
              </p:blipFill>
              <p:spPr>
                <a:xfrm>
                  <a:off x="9025364" y="638182"/>
                  <a:ext cx="1782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BCC4006F-EF53-FF47-8DE7-53FFB25BE0BD}"/>
                    </a:ext>
                  </a:extLst>
                </p14:cNvPr>
                <p14:cNvContentPartPr/>
                <p14:nvPr/>
              </p14:nvContentPartPr>
              <p14:xfrm>
                <a:off x="9202844" y="521182"/>
                <a:ext cx="478440" cy="241200"/>
              </p14:xfrm>
            </p:contentPart>
          </mc:Choice>
          <mc:Fallback>
            <p:pic>
              <p:nvPicPr>
                <p:cNvPr id="29" name="Freihand 28">
                  <a:extLst>
                    <a:ext uri="{FF2B5EF4-FFF2-40B4-BE49-F238E27FC236}">
                      <a16:creationId xmlns:a16="http://schemas.microsoft.com/office/drawing/2014/main" id="{BCC4006F-EF53-FF47-8DE7-53FFB25BE0BD}"/>
                    </a:ext>
                  </a:extLst>
                </p:cNvPr>
                <p:cNvPicPr/>
                <p:nvPr/>
              </p:nvPicPr>
              <p:blipFill>
                <a:blip r:embed="rId46"/>
                <a:stretch>
                  <a:fillRect/>
                </a:stretch>
              </p:blipFill>
              <p:spPr>
                <a:xfrm>
                  <a:off x="9193844" y="512542"/>
                  <a:ext cx="49608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5A2D3BF8-D39A-5194-BF21-F7452B365CE4}"/>
                    </a:ext>
                  </a:extLst>
                </p14:cNvPr>
                <p14:cNvContentPartPr/>
                <p14:nvPr/>
              </p14:nvContentPartPr>
              <p14:xfrm>
                <a:off x="9663284" y="679942"/>
                <a:ext cx="106920" cy="90000"/>
              </p14:xfrm>
            </p:contentPart>
          </mc:Choice>
          <mc:Fallback>
            <p:pic>
              <p:nvPicPr>
                <p:cNvPr id="30" name="Freihand 29">
                  <a:extLst>
                    <a:ext uri="{FF2B5EF4-FFF2-40B4-BE49-F238E27FC236}">
                      <a16:creationId xmlns:a16="http://schemas.microsoft.com/office/drawing/2014/main" id="{5A2D3BF8-D39A-5194-BF21-F7452B365CE4}"/>
                    </a:ext>
                  </a:extLst>
                </p:cNvPr>
                <p:cNvPicPr/>
                <p:nvPr/>
              </p:nvPicPr>
              <p:blipFill>
                <a:blip r:embed="rId48"/>
                <a:stretch>
                  <a:fillRect/>
                </a:stretch>
              </p:blipFill>
              <p:spPr>
                <a:xfrm>
                  <a:off x="9654284" y="671302"/>
                  <a:ext cx="1245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8D9E7CAA-C4E6-599C-35BF-567E659FC4A6}"/>
                    </a:ext>
                  </a:extLst>
                </p14:cNvPr>
                <p14:cNvContentPartPr/>
                <p14:nvPr/>
              </p14:nvContentPartPr>
              <p14:xfrm>
                <a:off x="9800444" y="653662"/>
                <a:ext cx="241920" cy="66240"/>
              </p14:xfrm>
            </p:contentPart>
          </mc:Choice>
          <mc:Fallback>
            <p:pic>
              <p:nvPicPr>
                <p:cNvPr id="31" name="Freihand 30">
                  <a:extLst>
                    <a:ext uri="{FF2B5EF4-FFF2-40B4-BE49-F238E27FC236}">
                      <a16:creationId xmlns:a16="http://schemas.microsoft.com/office/drawing/2014/main" id="{8D9E7CAA-C4E6-599C-35BF-567E659FC4A6}"/>
                    </a:ext>
                  </a:extLst>
                </p:cNvPr>
                <p:cNvPicPr/>
                <p:nvPr/>
              </p:nvPicPr>
              <p:blipFill>
                <a:blip r:embed="rId50"/>
                <a:stretch>
                  <a:fillRect/>
                </a:stretch>
              </p:blipFill>
              <p:spPr>
                <a:xfrm>
                  <a:off x="9791444" y="645022"/>
                  <a:ext cx="2595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3F4F1B47-6C3B-6469-ACCA-D1E580F87837}"/>
                    </a:ext>
                  </a:extLst>
                </p14:cNvPr>
                <p14:cNvContentPartPr/>
                <p14:nvPr/>
              </p14:nvContentPartPr>
              <p14:xfrm>
                <a:off x="9840044" y="501022"/>
                <a:ext cx="13320" cy="1800"/>
              </p14:xfrm>
            </p:contentPart>
          </mc:Choice>
          <mc:Fallback>
            <p:pic>
              <p:nvPicPr>
                <p:cNvPr id="32" name="Freihand 31">
                  <a:extLst>
                    <a:ext uri="{FF2B5EF4-FFF2-40B4-BE49-F238E27FC236}">
                      <a16:creationId xmlns:a16="http://schemas.microsoft.com/office/drawing/2014/main" id="{3F4F1B47-6C3B-6469-ACCA-D1E580F87837}"/>
                    </a:ext>
                  </a:extLst>
                </p:cNvPr>
                <p:cNvPicPr/>
                <p:nvPr/>
              </p:nvPicPr>
              <p:blipFill>
                <a:blip r:embed="rId52"/>
                <a:stretch>
                  <a:fillRect/>
                </a:stretch>
              </p:blipFill>
              <p:spPr>
                <a:xfrm>
                  <a:off x="9831404" y="492382"/>
                  <a:ext cx="30960" cy="19440"/>
                </a:xfrm>
                <a:prstGeom prst="rect">
                  <a:avLst/>
                </a:prstGeom>
              </p:spPr>
            </p:pic>
          </mc:Fallback>
        </mc:AlternateContent>
      </p:grpSp>
      <p:grpSp>
        <p:nvGrpSpPr>
          <p:cNvPr id="40" name="Gruppieren 39">
            <a:extLst>
              <a:ext uri="{FF2B5EF4-FFF2-40B4-BE49-F238E27FC236}">
                <a16:creationId xmlns:a16="http://schemas.microsoft.com/office/drawing/2014/main" id="{8AD4AA5A-F0E9-E38E-E9C6-A0F0EA94E47B}"/>
              </a:ext>
            </a:extLst>
          </p:cNvPr>
          <p:cNvGrpSpPr/>
          <p:nvPr/>
        </p:nvGrpSpPr>
        <p:grpSpPr>
          <a:xfrm>
            <a:off x="10269884" y="497782"/>
            <a:ext cx="788400" cy="222480"/>
            <a:chOff x="10269884" y="497782"/>
            <a:chExt cx="788400" cy="222480"/>
          </a:xfrm>
        </p:grpSpPr>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DF2C49ED-8A07-F2D6-6F4B-509A44AD472D}"/>
                    </a:ext>
                  </a:extLst>
                </p14:cNvPr>
                <p14:cNvContentPartPr/>
                <p14:nvPr/>
              </p14:nvContentPartPr>
              <p14:xfrm>
                <a:off x="10269884" y="533062"/>
                <a:ext cx="280440" cy="166320"/>
              </p14:xfrm>
            </p:contentPart>
          </mc:Choice>
          <mc:Fallback>
            <p:pic>
              <p:nvPicPr>
                <p:cNvPr id="34" name="Freihand 33">
                  <a:extLst>
                    <a:ext uri="{FF2B5EF4-FFF2-40B4-BE49-F238E27FC236}">
                      <a16:creationId xmlns:a16="http://schemas.microsoft.com/office/drawing/2014/main" id="{DF2C49ED-8A07-F2D6-6F4B-509A44AD472D}"/>
                    </a:ext>
                  </a:extLst>
                </p:cNvPr>
                <p:cNvPicPr/>
                <p:nvPr/>
              </p:nvPicPr>
              <p:blipFill>
                <a:blip r:embed="rId54"/>
                <a:stretch>
                  <a:fillRect/>
                </a:stretch>
              </p:blipFill>
              <p:spPr>
                <a:xfrm>
                  <a:off x="10261244" y="524422"/>
                  <a:ext cx="2980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EED68007-F8C3-C1B1-9F1F-B02052AE7678}"/>
                    </a:ext>
                  </a:extLst>
                </p14:cNvPr>
                <p14:cNvContentPartPr/>
                <p14:nvPr/>
              </p14:nvContentPartPr>
              <p14:xfrm>
                <a:off x="10582364" y="600382"/>
                <a:ext cx="475920" cy="119880"/>
              </p14:xfrm>
            </p:contentPart>
          </mc:Choice>
          <mc:Fallback>
            <p:pic>
              <p:nvPicPr>
                <p:cNvPr id="35" name="Freihand 34">
                  <a:extLst>
                    <a:ext uri="{FF2B5EF4-FFF2-40B4-BE49-F238E27FC236}">
                      <a16:creationId xmlns:a16="http://schemas.microsoft.com/office/drawing/2014/main" id="{EED68007-F8C3-C1B1-9F1F-B02052AE7678}"/>
                    </a:ext>
                  </a:extLst>
                </p:cNvPr>
                <p:cNvPicPr/>
                <p:nvPr/>
              </p:nvPicPr>
              <p:blipFill>
                <a:blip r:embed="rId56"/>
                <a:stretch>
                  <a:fillRect/>
                </a:stretch>
              </p:blipFill>
              <p:spPr>
                <a:xfrm>
                  <a:off x="10573724" y="591742"/>
                  <a:ext cx="4935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3E1254F9-51A7-D7AC-7ECD-B2F20BF8B54B}"/>
                    </a:ext>
                  </a:extLst>
                </p14:cNvPr>
                <p14:cNvContentPartPr/>
                <p14:nvPr/>
              </p14:nvContentPartPr>
              <p14:xfrm>
                <a:off x="10907084" y="497782"/>
                <a:ext cx="25560" cy="10080"/>
              </p14:xfrm>
            </p:contentPart>
          </mc:Choice>
          <mc:Fallback>
            <p:pic>
              <p:nvPicPr>
                <p:cNvPr id="36" name="Freihand 35">
                  <a:extLst>
                    <a:ext uri="{FF2B5EF4-FFF2-40B4-BE49-F238E27FC236}">
                      <a16:creationId xmlns:a16="http://schemas.microsoft.com/office/drawing/2014/main" id="{3E1254F9-51A7-D7AC-7ECD-B2F20BF8B54B}"/>
                    </a:ext>
                  </a:extLst>
                </p:cNvPr>
                <p:cNvPicPr/>
                <p:nvPr/>
              </p:nvPicPr>
              <p:blipFill>
                <a:blip r:embed="rId58"/>
                <a:stretch>
                  <a:fillRect/>
                </a:stretch>
              </p:blipFill>
              <p:spPr>
                <a:xfrm>
                  <a:off x="10898444" y="489142"/>
                  <a:ext cx="43200" cy="27720"/>
                </a:xfrm>
                <a:prstGeom prst="rect">
                  <a:avLst/>
                </a:prstGeom>
              </p:spPr>
            </p:pic>
          </mc:Fallback>
        </mc:AlternateContent>
      </p:grpSp>
      <p:grpSp>
        <p:nvGrpSpPr>
          <p:cNvPr id="56" name="Gruppieren 55">
            <a:extLst>
              <a:ext uri="{FF2B5EF4-FFF2-40B4-BE49-F238E27FC236}">
                <a16:creationId xmlns:a16="http://schemas.microsoft.com/office/drawing/2014/main" id="{91FB9520-9E06-B554-14CB-2FE2D34F4101}"/>
              </a:ext>
            </a:extLst>
          </p:cNvPr>
          <p:cNvGrpSpPr/>
          <p:nvPr/>
        </p:nvGrpSpPr>
        <p:grpSpPr>
          <a:xfrm>
            <a:off x="9926084" y="819622"/>
            <a:ext cx="2231280" cy="696240"/>
            <a:chOff x="9926084" y="819622"/>
            <a:chExt cx="2231280" cy="696240"/>
          </a:xfrm>
        </p:grpSpPr>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0F3A8070-B97C-E152-C9E6-FCC4AF07AB4C}"/>
                    </a:ext>
                  </a:extLst>
                </p14:cNvPr>
                <p14:cNvContentPartPr/>
                <p14:nvPr/>
              </p14:nvContentPartPr>
              <p14:xfrm>
                <a:off x="9926084" y="952462"/>
                <a:ext cx="145800" cy="137880"/>
              </p14:xfrm>
            </p:contentPart>
          </mc:Choice>
          <mc:Fallback>
            <p:pic>
              <p:nvPicPr>
                <p:cNvPr id="37" name="Freihand 36">
                  <a:extLst>
                    <a:ext uri="{FF2B5EF4-FFF2-40B4-BE49-F238E27FC236}">
                      <a16:creationId xmlns:a16="http://schemas.microsoft.com/office/drawing/2014/main" id="{0F3A8070-B97C-E152-C9E6-FCC4AF07AB4C}"/>
                    </a:ext>
                  </a:extLst>
                </p:cNvPr>
                <p:cNvPicPr/>
                <p:nvPr/>
              </p:nvPicPr>
              <p:blipFill>
                <a:blip r:embed="rId60"/>
                <a:stretch>
                  <a:fillRect/>
                </a:stretch>
              </p:blipFill>
              <p:spPr>
                <a:xfrm>
                  <a:off x="9917084" y="943462"/>
                  <a:ext cx="1634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96A7D31D-07CA-7A22-4FC1-FE4A41131B2A}"/>
                    </a:ext>
                  </a:extLst>
                </p14:cNvPr>
                <p14:cNvContentPartPr/>
                <p14:nvPr/>
              </p14:nvContentPartPr>
              <p14:xfrm>
                <a:off x="10088444" y="909262"/>
                <a:ext cx="370800" cy="129240"/>
              </p14:xfrm>
            </p:contentPart>
          </mc:Choice>
          <mc:Fallback>
            <p:pic>
              <p:nvPicPr>
                <p:cNvPr id="38" name="Freihand 37">
                  <a:extLst>
                    <a:ext uri="{FF2B5EF4-FFF2-40B4-BE49-F238E27FC236}">
                      <a16:creationId xmlns:a16="http://schemas.microsoft.com/office/drawing/2014/main" id="{96A7D31D-07CA-7A22-4FC1-FE4A41131B2A}"/>
                    </a:ext>
                  </a:extLst>
                </p:cNvPr>
                <p:cNvPicPr/>
                <p:nvPr/>
              </p:nvPicPr>
              <p:blipFill>
                <a:blip r:embed="rId62"/>
                <a:stretch>
                  <a:fillRect/>
                </a:stretch>
              </p:blipFill>
              <p:spPr>
                <a:xfrm>
                  <a:off x="10079444" y="900262"/>
                  <a:ext cx="3884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1" name="Freihand 40">
                  <a:extLst>
                    <a:ext uri="{FF2B5EF4-FFF2-40B4-BE49-F238E27FC236}">
                      <a16:creationId xmlns:a16="http://schemas.microsoft.com/office/drawing/2014/main" id="{79AEEABE-6DDE-870E-750E-EBE013712114}"/>
                    </a:ext>
                  </a:extLst>
                </p14:cNvPr>
                <p14:cNvContentPartPr/>
                <p14:nvPr/>
              </p14:nvContentPartPr>
              <p14:xfrm>
                <a:off x="10669844" y="867502"/>
                <a:ext cx="143280" cy="133560"/>
              </p14:xfrm>
            </p:contentPart>
          </mc:Choice>
          <mc:Fallback>
            <p:pic>
              <p:nvPicPr>
                <p:cNvPr id="41" name="Freihand 40">
                  <a:extLst>
                    <a:ext uri="{FF2B5EF4-FFF2-40B4-BE49-F238E27FC236}">
                      <a16:creationId xmlns:a16="http://schemas.microsoft.com/office/drawing/2014/main" id="{79AEEABE-6DDE-870E-750E-EBE013712114}"/>
                    </a:ext>
                  </a:extLst>
                </p:cNvPr>
                <p:cNvPicPr/>
                <p:nvPr/>
              </p:nvPicPr>
              <p:blipFill>
                <a:blip r:embed="rId64"/>
                <a:stretch>
                  <a:fillRect/>
                </a:stretch>
              </p:blipFill>
              <p:spPr>
                <a:xfrm>
                  <a:off x="10661204" y="858502"/>
                  <a:ext cx="1609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2" name="Freihand 41">
                  <a:extLst>
                    <a:ext uri="{FF2B5EF4-FFF2-40B4-BE49-F238E27FC236}">
                      <a16:creationId xmlns:a16="http://schemas.microsoft.com/office/drawing/2014/main" id="{C170E9DC-0F70-E0FA-D3ED-5B12CE819B5F}"/>
                    </a:ext>
                  </a:extLst>
                </p14:cNvPr>
                <p14:cNvContentPartPr/>
                <p14:nvPr/>
              </p14:nvContentPartPr>
              <p14:xfrm>
                <a:off x="10729244" y="951022"/>
                <a:ext cx="45720" cy="47160"/>
              </p14:xfrm>
            </p:contentPart>
          </mc:Choice>
          <mc:Fallback>
            <p:pic>
              <p:nvPicPr>
                <p:cNvPr id="42" name="Freihand 41">
                  <a:extLst>
                    <a:ext uri="{FF2B5EF4-FFF2-40B4-BE49-F238E27FC236}">
                      <a16:creationId xmlns:a16="http://schemas.microsoft.com/office/drawing/2014/main" id="{C170E9DC-0F70-E0FA-D3ED-5B12CE819B5F}"/>
                    </a:ext>
                  </a:extLst>
                </p:cNvPr>
                <p:cNvPicPr/>
                <p:nvPr/>
              </p:nvPicPr>
              <p:blipFill>
                <a:blip r:embed="rId66"/>
                <a:stretch>
                  <a:fillRect/>
                </a:stretch>
              </p:blipFill>
              <p:spPr>
                <a:xfrm>
                  <a:off x="10720244" y="942022"/>
                  <a:ext cx="633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3" name="Freihand 42">
                  <a:extLst>
                    <a:ext uri="{FF2B5EF4-FFF2-40B4-BE49-F238E27FC236}">
                      <a16:creationId xmlns:a16="http://schemas.microsoft.com/office/drawing/2014/main" id="{22717E41-E261-0F65-2DFE-5741BB4806F9}"/>
                    </a:ext>
                  </a:extLst>
                </p14:cNvPr>
                <p14:cNvContentPartPr/>
                <p14:nvPr/>
              </p14:nvContentPartPr>
              <p14:xfrm>
                <a:off x="10857764" y="857062"/>
                <a:ext cx="38160" cy="145440"/>
              </p14:xfrm>
            </p:contentPart>
          </mc:Choice>
          <mc:Fallback>
            <p:pic>
              <p:nvPicPr>
                <p:cNvPr id="43" name="Freihand 42">
                  <a:extLst>
                    <a:ext uri="{FF2B5EF4-FFF2-40B4-BE49-F238E27FC236}">
                      <a16:creationId xmlns:a16="http://schemas.microsoft.com/office/drawing/2014/main" id="{22717E41-E261-0F65-2DFE-5741BB4806F9}"/>
                    </a:ext>
                  </a:extLst>
                </p:cNvPr>
                <p:cNvPicPr/>
                <p:nvPr/>
              </p:nvPicPr>
              <p:blipFill>
                <a:blip r:embed="rId68"/>
                <a:stretch>
                  <a:fillRect/>
                </a:stretch>
              </p:blipFill>
              <p:spPr>
                <a:xfrm>
                  <a:off x="10848764" y="848422"/>
                  <a:ext cx="558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4" name="Freihand 43">
                  <a:extLst>
                    <a:ext uri="{FF2B5EF4-FFF2-40B4-BE49-F238E27FC236}">
                      <a16:creationId xmlns:a16="http://schemas.microsoft.com/office/drawing/2014/main" id="{765B48F5-F549-3434-5534-7BD4A80E7972}"/>
                    </a:ext>
                  </a:extLst>
                </p14:cNvPr>
                <p14:cNvContentPartPr/>
                <p14:nvPr/>
              </p14:nvContentPartPr>
              <p14:xfrm>
                <a:off x="10931924" y="825022"/>
                <a:ext cx="262800" cy="188640"/>
              </p14:xfrm>
            </p:contentPart>
          </mc:Choice>
          <mc:Fallback>
            <p:pic>
              <p:nvPicPr>
                <p:cNvPr id="44" name="Freihand 43">
                  <a:extLst>
                    <a:ext uri="{FF2B5EF4-FFF2-40B4-BE49-F238E27FC236}">
                      <a16:creationId xmlns:a16="http://schemas.microsoft.com/office/drawing/2014/main" id="{765B48F5-F549-3434-5534-7BD4A80E7972}"/>
                    </a:ext>
                  </a:extLst>
                </p:cNvPr>
                <p:cNvPicPr/>
                <p:nvPr/>
              </p:nvPicPr>
              <p:blipFill>
                <a:blip r:embed="rId70"/>
                <a:stretch>
                  <a:fillRect/>
                </a:stretch>
              </p:blipFill>
              <p:spPr>
                <a:xfrm>
                  <a:off x="10923284" y="816382"/>
                  <a:ext cx="2804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5" name="Freihand 44">
                  <a:extLst>
                    <a:ext uri="{FF2B5EF4-FFF2-40B4-BE49-F238E27FC236}">
                      <a16:creationId xmlns:a16="http://schemas.microsoft.com/office/drawing/2014/main" id="{6A31997B-8A72-A790-B5ED-0D2250B91443}"/>
                    </a:ext>
                  </a:extLst>
                </p14:cNvPr>
                <p14:cNvContentPartPr/>
                <p14:nvPr/>
              </p14:nvContentPartPr>
              <p14:xfrm>
                <a:off x="11166644" y="819622"/>
                <a:ext cx="552960" cy="360720"/>
              </p14:xfrm>
            </p:contentPart>
          </mc:Choice>
          <mc:Fallback>
            <p:pic>
              <p:nvPicPr>
                <p:cNvPr id="45" name="Freihand 44">
                  <a:extLst>
                    <a:ext uri="{FF2B5EF4-FFF2-40B4-BE49-F238E27FC236}">
                      <a16:creationId xmlns:a16="http://schemas.microsoft.com/office/drawing/2014/main" id="{6A31997B-8A72-A790-B5ED-0D2250B91443}"/>
                    </a:ext>
                  </a:extLst>
                </p:cNvPr>
                <p:cNvPicPr/>
                <p:nvPr/>
              </p:nvPicPr>
              <p:blipFill>
                <a:blip r:embed="rId72"/>
                <a:stretch>
                  <a:fillRect/>
                </a:stretch>
              </p:blipFill>
              <p:spPr>
                <a:xfrm>
                  <a:off x="11158004" y="810982"/>
                  <a:ext cx="570600" cy="3783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6" name="Freihand 45">
                  <a:extLst>
                    <a:ext uri="{FF2B5EF4-FFF2-40B4-BE49-F238E27FC236}">
                      <a16:creationId xmlns:a16="http://schemas.microsoft.com/office/drawing/2014/main" id="{8B7EB535-4AED-9DDB-998E-3D22591DAE51}"/>
                    </a:ext>
                  </a:extLst>
                </p14:cNvPr>
                <p14:cNvContentPartPr/>
                <p14:nvPr/>
              </p14:nvContentPartPr>
              <p14:xfrm>
                <a:off x="10253684" y="1246942"/>
                <a:ext cx="269640" cy="149760"/>
              </p14:xfrm>
            </p:contentPart>
          </mc:Choice>
          <mc:Fallback>
            <p:pic>
              <p:nvPicPr>
                <p:cNvPr id="46" name="Freihand 45">
                  <a:extLst>
                    <a:ext uri="{FF2B5EF4-FFF2-40B4-BE49-F238E27FC236}">
                      <a16:creationId xmlns:a16="http://schemas.microsoft.com/office/drawing/2014/main" id="{8B7EB535-4AED-9DDB-998E-3D22591DAE51}"/>
                    </a:ext>
                  </a:extLst>
                </p:cNvPr>
                <p:cNvPicPr/>
                <p:nvPr/>
              </p:nvPicPr>
              <p:blipFill>
                <a:blip r:embed="rId74"/>
                <a:stretch>
                  <a:fillRect/>
                </a:stretch>
              </p:blipFill>
              <p:spPr>
                <a:xfrm>
                  <a:off x="10244684" y="1237942"/>
                  <a:ext cx="2872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7" name="Freihand 46">
                  <a:extLst>
                    <a:ext uri="{FF2B5EF4-FFF2-40B4-BE49-F238E27FC236}">
                      <a16:creationId xmlns:a16="http://schemas.microsoft.com/office/drawing/2014/main" id="{AC5E01B5-08E1-28D8-5D63-7A2544D1C7A0}"/>
                    </a:ext>
                  </a:extLst>
                </p14:cNvPr>
                <p14:cNvContentPartPr/>
                <p14:nvPr/>
              </p14:nvContentPartPr>
              <p14:xfrm>
                <a:off x="10670204" y="1248022"/>
                <a:ext cx="140040" cy="267840"/>
              </p14:xfrm>
            </p:contentPart>
          </mc:Choice>
          <mc:Fallback>
            <p:pic>
              <p:nvPicPr>
                <p:cNvPr id="47" name="Freihand 46">
                  <a:extLst>
                    <a:ext uri="{FF2B5EF4-FFF2-40B4-BE49-F238E27FC236}">
                      <a16:creationId xmlns:a16="http://schemas.microsoft.com/office/drawing/2014/main" id="{AC5E01B5-08E1-28D8-5D63-7A2544D1C7A0}"/>
                    </a:ext>
                  </a:extLst>
                </p:cNvPr>
                <p:cNvPicPr/>
                <p:nvPr/>
              </p:nvPicPr>
              <p:blipFill>
                <a:blip r:embed="rId76"/>
                <a:stretch>
                  <a:fillRect/>
                </a:stretch>
              </p:blipFill>
              <p:spPr>
                <a:xfrm>
                  <a:off x="10661204" y="1239022"/>
                  <a:ext cx="15768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 name="Freihand 47">
                  <a:extLst>
                    <a:ext uri="{FF2B5EF4-FFF2-40B4-BE49-F238E27FC236}">
                      <a16:creationId xmlns:a16="http://schemas.microsoft.com/office/drawing/2014/main" id="{FF2B0CCA-E273-976F-E2D1-C54FC7D18562}"/>
                    </a:ext>
                  </a:extLst>
                </p14:cNvPr>
                <p14:cNvContentPartPr/>
                <p14:nvPr/>
              </p14:nvContentPartPr>
              <p14:xfrm>
                <a:off x="10827884" y="1267822"/>
                <a:ext cx="84960" cy="139320"/>
              </p14:xfrm>
            </p:contentPart>
          </mc:Choice>
          <mc:Fallback>
            <p:pic>
              <p:nvPicPr>
                <p:cNvPr id="48" name="Freihand 47">
                  <a:extLst>
                    <a:ext uri="{FF2B5EF4-FFF2-40B4-BE49-F238E27FC236}">
                      <a16:creationId xmlns:a16="http://schemas.microsoft.com/office/drawing/2014/main" id="{FF2B0CCA-E273-976F-E2D1-C54FC7D18562}"/>
                    </a:ext>
                  </a:extLst>
                </p:cNvPr>
                <p:cNvPicPr/>
                <p:nvPr/>
              </p:nvPicPr>
              <p:blipFill>
                <a:blip r:embed="rId78"/>
                <a:stretch>
                  <a:fillRect/>
                </a:stretch>
              </p:blipFill>
              <p:spPr>
                <a:xfrm>
                  <a:off x="10818884" y="1259182"/>
                  <a:ext cx="1026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Freihand 48">
                  <a:extLst>
                    <a:ext uri="{FF2B5EF4-FFF2-40B4-BE49-F238E27FC236}">
                      <a16:creationId xmlns:a16="http://schemas.microsoft.com/office/drawing/2014/main" id="{DDF3E2E9-A906-D0FD-C140-A121521FD77C}"/>
                    </a:ext>
                  </a:extLst>
                </p14:cNvPr>
                <p14:cNvContentPartPr/>
                <p14:nvPr/>
              </p14:nvContentPartPr>
              <p14:xfrm>
                <a:off x="10934804" y="1262422"/>
                <a:ext cx="88920" cy="131040"/>
              </p14:xfrm>
            </p:contentPart>
          </mc:Choice>
          <mc:Fallback>
            <p:pic>
              <p:nvPicPr>
                <p:cNvPr id="49" name="Freihand 48">
                  <a:extLst>
                    <a:ext uri="{FF2B5EF4-FFF2-40B4-BE49-F238E27FC236}">
                      <a16:creationId xmlns:a16="http://schemas.microsoft.com/office/drawing/2014/main" id="{DDF3E2E9-A906-D0FD-C140-A121521FD77C}"/>
                    </a:ext>
                  </a:extLst>
                </p:cNvPr>
                <p:cNvPicPr/>
                <p:nvPr/>
              </p:nvPicPr>
              <p:blipFill>
                <a:blip r:embed="rId80"/>
                <a:stretch>
                  <a:fillRect/>
                </a:stretch>
              </p:blipFill>
              <p:spPr>
                <a:xfrm>
                  <a:off x="10925804" y="1253422"/>
                  <a:ext cx="1065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Freihand 49">
                  <a:extLst>
                    <a:ext uri="{FF2B5EF4-FFF2-40B4-BE49-F238E27FC236}">
                      <a16:creationId xmlns:a16="http://schemas.microsoft.com/office/drawing/2014/main" id="{C08C9930-314C-DC9A-8A06-B3C16771125D}"/>
                    </a:ext>
                  </a:extLst>
                </p14:cNvPr>
                <p14:cNvContentPartPr/>
                <p14:nvPr/>
              </p14:nvContentPartPr>
              <p14:xfrm>
                <a:off x="11058644" y="1205542"/>
                <a:ext cx="319680" cy="165600"/>
              </p14:xfrm>
            </p:contentPart>
          </mc:Choice>
          <mc:Fallback>
            <p:pic>
              <p:nvPicPr>
                <p:cNvPr id="50" name="Freihand 49">
                  <a:extLst>
                    <a:ext uri="{FF2B5EF4-FFF2-40B4-BE49-F238E27FC236}">
                      <a16:creationId xmlns:a16="http://schemas.microsoft.com/office/drawing/2014/main" id="{C08C9930-314C-DC9A-8A06-B3C16771125D}"/>
                    </a:ext>
                  </a:extLst>
                </p:cNvPr>
                <p:cNvPicPr/>
                <p:nvPr/>
              </p:nvPicPr>
              <p:blipFill>
                <a:blip r:embed="rId82"/>
                <a:stretch>
                  <a:fillRect/>
                </a:stretch>
              </p:blipFill>
              <p:spPr>
                <a:xfrm>
                  <a:off x="11050004" y="1196902"/>
                  <a:ext cx="3373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Freihand 50">
                  <a:extLst>
                    <a:ext uri="{FF2B5EF4-FFF2-40B4-BE49-F238E27FC236}">
                      <a16:creationId xmlns:a16="http://schemas.microsoft.com/office/drawing/2014/main" id="{A705C387-ABD9-84BB-2D0C-CF2D4372FB02}"/>
                    </a:ext>
                  </a:extLst>
                </p14:cNvPr>
                <p14:cNvContentPartPr/>
                <p14:nvPr/>
              </p14:nvContentPartPr>
              <p14:xfrm>
                <a:off x="11424764" y="1248022"/>
                <a:ext cx="160560" cy="142560"/>
              </p14:xfrm>
            </p:contentPart>
          </mc:Choice>
          <mc:Fallback>
            <p:pic>
              <p:nvPicPr>
                <p:cNvPr id="51" name="Freihand 50">
                  <a:extLst>
                    <a:ext uri="{FF2B5EF4-FFF2-40B4-BE49-F238E27FC236}">
                      <a16:creationId xmlns:a16="http://schemas.microsoft.com/office/drawing/2014/main" id="{A705C387-ABD9-84BB-2D0C-CF2D4372FB02}"/>
                    </a:ext>
                  </a:extLst>
                </p:cNvPr>
                <p:cNvPicPr/>
                <p:nvPr/>
              </p:nvPicPr>
              <p:blipFill>
                <a:blip r:embed="rId84"/>
                <a:stretch>
                  <a:fillRect/>
                </a:stretch>
              </p:blipFill>
              <p:spPr>
                <a:xfrm>
                  <a:off x="11415764" y="1239382"/>
                  <a:ext cx="1782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Freihand 51">
                  <a:extLst>
                    <a:ext uri="{FF2B5EF4-FFF2-40B4-BE49-F238E27FC236}">
                      <a16:creationId xmlns:a16="http://schemas.microsoft.com/office/drawing/2014/main" id="{A7F15E41-2428-4CA2-A514-A2B1D9FF97E3}"/>
                    </a:ext>
                  </a:extLst>
                </p14:cNvPr>
                <p14:cNvContentPartPr/>
                <p14:nvPr/>
              </p14:nvContentPartPr>
              <p14:xfrm>
                <a:off x="11434484" y="1263502"/>
                <a:ext cx="189360" cy="117000"/>
              </p14:xfrm>
            </p:contentPart>
          </mc:Choice>
          <mc:Fallback>
            <p:pic>
              <p:nvPicPr>
                <p:cNvPr id="52" name="Freihand 51">
                  <a:extLst>
                    <a:ext uri="{FF2B5EF4-FFF2-40B4-BE49-F238E27FC236}">
                      <a16:creationId xmlns:a16="http://schemas.microsoft.com/office/drawing/2014/main" id="{A7F15E41-2428-4CA2-A514-A2B1D9FF97E3}"/>
                    </a:ext>
                  </a:extLst>
                </p:cNvPr>
                <p:cNvPicPr/>
                <p:nvPr/>
              </p:nvPicPr>
              <p:blipFill>
                <a:blip r:embed="rId86"/>
                <a:stretch>
                  <a:fillRect/>
                </a:stretch>
              </p:blipFill>
              <p:spPr>
                <a:xfrm>
                  <a:off x="11425844" y="1254862"/>
                  <a:ext cx="2070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 name="Freihand 52">
                  <a:extLst>
                    <a:ext uri="{FF2B5EF4-FFF2-40B4-BE49-F238E27FC236}">
                      <a16:creationId xmlns:a16="http://schemas.microsoft.com/office/drawing/2014/main" id="{DAAD37E6-56CE-0BE6-C0E3-6B41A6202261}"/>
                    </a:ext>
                  </a:extLst>
                </p14:cNvPr>
                <p14:cNvContentPartPr/>
                <p14:nvPr/>
              </p14:nvContentPartPr>
              <p14:xfrm>
                <a:off x="11637884" y="1233262"/>
                <a:ext cx="450720" cy="115560"/>
              </p14:xfrm>
            </p:contentPart>
          </mc:Choice>
          <mc:Fallback>
            <p:pic>
              <p:nvPicPr>
                <p:cNvPr id="53" name="Freihand 52">
                  <a:extLst>
                    <a:ext uri="{FF2B5EF4-FFF2-40B4-BE49-F238E27FC236}">
                      <a16:creationId xmlns:a16="http://schemas.microsoft.com/office/drawing/2014/main" id="{DAAD37E6-56CE-0BE6-C0E3-6B41A6202261}"/>
                    </a:ext>
                  </a:extLst>
                </p:cNvPr>
                <p:cNvPicPr/>
                <p:nvPr/>
              </p:nvPicPr>
              <p:blipFill>
                <a:blip r:embed="rId88"/>
                <a:stretch>
                  <a:fillRect/>
                </a:stretch>
              </p:blipFill>
              <p:spPr>
                <a:xfrm>
                  <a:off x="11628884" y="1224622"/>
                  <a:ext cx="4683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4" name="Freihand 53">
                  <a:extLst>
                    <a:ext uri="{FF2B5EF4-FFF2-40B4-BE49-F238E27FC236}">
                      <a16:creationId xmlns:a16="http://schemas.microsoft.com/office/drawing/2014/main" id="{2E94176A-17D0-BD1E-49E5-76DAF3636A8E}"/>
                    </a:ext>
                  </a:extLst>
                </p14:cNvPr>
                <p14:cNvContentPartPr/>
                <p14:nvPr/>
              </p14:nvContentPartPr>
              <p14:xfrm>
                <a:off x="11936684" y="1103302"/>
                <a:ext cx="33840" cy="19080"/>
              </p14:xfrm>
            </p:contentPart>
          </mc:Choice>
          <mc:Fallback>
            <p:pic>
              <p:nvPicPr>
                <p:cNvPr id="54" name="Freihand 53">
                  <a:extLst>
                    <a:ext uri="{FF2B5EF4-FFF2-40B4-BE49-F238E27FC236}">
                      <a16:creationId xmlns:a16="http://schemas.microsoft.com/office/drawing/2014/main" id="{2E94176A-17D0-BD1E-49E5-76DAF3636A8E}"/>
                    </a:ext>
                  </a:extLst>
                </p:cNvPr>
                <p:cNvPicPr/>
                <p:nvPr/>
              </p:nvPicPr>
              <p:blipFill>
                <a:blip r:embed="rId90"/>
                <a:stretch>
                  <a:fillRect/>
                </a:stretch>
              </p:blipFill>
              <p:spPr>
                <a:xfrm>
                  <a:off x="11927684" y="1094302"/>
                  <a:ext cx="514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5" name="Freihand 54">
                  <a:extLst>
                    <a:ext uri="{FF2B5EF4-FFF2-40B4-BE49-F238E27FC236}">
                      <a16:creationId xmlns:a16="http://schemas.microsoft.com/office/drawing/2014/main" id="{222BCEE8-0FEC-103E-5958-3470D790650D}"/>
                    </a:ext>
                  </a:extLst>
                </p14:cNvPr>
                <p14:cNvContentPartPr/>
                <p14:nvPr/>
              </p14:nvContentPartPr>
              <p14:xfrm>
                <a:off x="12097244" y="950302"/>
                <a:ext cx="60120" cy="455400"/>
              </p14:xfrm>
            </p:contentPart>
          </mc:Choice>
          <mc:Fallback>
            <p:pic>
              <p:nvPicPr>
                <p:cNvPr id="55" name="Freihand 54">
                  <a:extLst>
                    <a:ext uri="{FF2B5EF4-FFF2-40B4-BE49-F238E27FC236}">
                      <a16:creationId xmlns:a16="http://schemas.microsoft.com/office/drawing/2014/main" id="{222BCEE8-0FEC-103E-5958-3470D790650D}"/>
                    </a:ext>
                  </a:extLst>
                </p:cNvPr>
                <p:cNvPicPr/>
                <p:nvPr/>
              </p:nvPicPr>
              <p:blipFill>
                <a:blip r:embed="rId92"/>
                <a:stretch>
                  <a:fillRect/>
                </a:stretch>
              </p:blipFill>
              <p:spPr>
                <a:xfrm>
                  <a:off x="12088244" y="941662"/>
                  <a:ext cx="77760" cy="473040"/>
                </a:xfrm>
                <a:prstGeom prst="rect">
                  <a:avLst/>
                </a:prstGeom>
              </p:spPr>
            </p:pic>
          </mc:Fallback>
        </mc:AlternateContent>
      </p:grpSp>
      <p:grpSp>
        <p:nvGrpSpPr>
          <p:cNvPr id="63" name="Gruppieren 62">
            <a:extLst>
              <a:ext uri="{FF2B5EF4-FFF2-40B4-BE49-F238E27FC236}">
                <a16:creationId xmlns:a16="http://schemas.microsoft.com/office/drawing/2014/main" id="{C9C7E112-3C4B-9F78-790E-FC39DA6CEB3C}"/>
              </a:ext>
            </a:extLst>
          </p:cNvPr>
          <p:cNvGrpSpPr/>
          <p:nvPr/>
        </p:nvGrpSpPr>
        <p:grpSpPr>
          <a:xfrm>
            <a:off x="208604" y="3414142"/>
            <a:ext cx="472320" cy="353520"/>
            <a:chOff x="208604" y="3414142"/>
            <a:chExt cx="472320" cy="353520"/>
          </a:xfrm>
        </p:grpSpPr>
        <mc:AlternateContent xmlns:mc="http://schemas.openxmlformats.org/markup-compatibility/2006">
          <mc:Choice xmlns:p14="http://schemas.microsoft.com/office/powerpoint/2010/main" Requires="p14">
            <p:contentPart p14:bwMode="auto" r:id="rId93">
              <p14:nvContentPartPr>
                <p14:cNvPr id="57" name="Freihand 56">
                  <a:extLst>
                    <a:ext uri="{FF2B5EF4-FFF2-40B4-BE49-F238E27FC236}">
                      <a16:creationId xmlns:a16="http://schemas.microsoft.com/office/drawing/2014/main" id="{68014324-A17E-A36D-9CEE-37687F51F085}"/>
                    </a:ext>
                  </a:extLst>
                </p14:cNvPr>
                <p14:cNvContentPartPr/>
                <p14:nvPr/>
              </p14:nvContentPartPr>
              <p14:xfrm>
                <a:off x="286724" y="3474622"/>
                <a:ext cx="33120" cy="293040"/>
              </p14:xfrm>
            </p:contentPart>
          </mc:Choice>
          <mc:Fallback>
            <p:pic>
              <p:nvPicPr>
                <p:cNvPr id="57" name="Freihand 56">
                  <a:extLst>
                    <a:ext uri="{FF2B5EF4-FFF2-40B4-BE49-F238E27FC236}">
                      <a16:creationId xmlns:a16="http://schemas.microsoft.com/office/drawing/2014/main" id="{68014324-A17E-A36D-9CEE-37687F51F085}"/>
                    </a:ext>
                  </a:extLst>
                </p:cNvPr>
                <p:cNvPicPr/>
                <p:nvPr/>
              </p:nvPicPr>
              <p:blipFill>
                <a:blip r:embed="rId94"/>
                <a:stretch>
                  <a:fillRect/>
                </a:stretch>
              </p:blipFill>
              <p:spPr>
                <a:xfrm>
                  <a:off x="277724" y="3465982"/>
                  <a:ext cx="50760" cy="3106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8" name="Freihand 57">
                  <a:extLst>
                    <a:ext uri="{FF2B5EF4-FFF2-40B4-BE49-F238E27FC236}">
                      <a16:creationId xmlns:a16="http://schemas.microsoft.com/office/drawing/2014/main" id="{E34AB757-3DFA-66C5-E8C5-590F5145D1DA}"/>
                    </a:ext>
                  </a:extLst>
                </p14:cNvPr>
                <p14:cNvContentPartPr/>
                <p14:nvPr/>
              </p14:nvContentPartPr>
              <p14:xfrm>
                <a:off x="208604" y="3414142"/>
                <a:ext cx="179280" cy="163800"/>
              </p14:xfrm>
            </p:contentPart>
          </mc:Choice>
          <mc:Fallback>
            <p:pic>
              <p:nvPicPr>
                <p:cNvPr id="58" name="Freihand 57">
                  <a:extLst>
                    <a:ext uri="{FF2B5EF4-FFF2-40B4-BE49-F238E27FC236}">
                      <a16:creationId xmlns:a16="http://schemas.microsoft.com/office/drawing/2014/main" id="{E34AB757-3DFA-66C5-E8C5-590F5145D1DA}"/>
                    </a:ext>
                  </a:extLst>
                </p:cNvPr>
                <p:cNvPicPr/>
                <p:nvPr/>
              </p:nvPicPr>
              <p:blipFill>
                <a:blip r:embed="rId96"/>
                <a:stretch>
                  <a:fillRect/>
                </a:stretch>
              </p:blipFill>
              <p:spPr>
                <a:xfrm>
                  <a:off x="199964" y="3405142"/>
                  <a:ext cx="1969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9" name="Freihand 58">
                  <a:extLst>
                    <a:ext uri="{FF2B5EF4-FFF2-40B4-BE49-F238E27FC236}">
                      <a16:creationId xmlns:a16="http://schemas.microsoft.com/office/drawing/2014/main" id="{63832C52-8726-211F-F961-F241295D0682}"/>
                    </a:ext>
                  </a:extLst>
                </p14:cNvPr>
                <p14:cNvContentPartPr/>
                <p14:nvPr/>
              </p14:nvContentPartPr>
              <p14:xfrm>
                <a:off x="392204" y="3599902"/>
                <a:ext cx="288720" cy="139680"/>
              </p14:xfrm>
            </p:contentPart>
          </mc:Choice>
          <mc:Fallback>
            <p:pic>
              <p:nvPicPr>
                <p:cNvPr id="59" name="Freihand 58">
                  <a:extLst>
                    <a:ext uri="{FF2B5EF4-FFF2-40B4-BE49-F238E27FC236}">
                      <a16:creationId xmlns:a16="http://schemas.microsoft.com/office/drawing/2014/main" id="{63832C52-8726-211F-F961-F241295D0682}"/>
                    </a:ext>
                  </a:extLst>
                </p:cNvPr>
                <p:cNvPicPr/>
                <p:nvPr/>
              </p:nvPicPr>
              <p:blipFill>
                <a:blip r:embed="rId98"/>
                <a:stretch>
                  <a:fillRect/>
                </a:stretch>
              </p:blipFill>
              <p:spPr>
                <a:xfrm>
                  <a:off x="383204" y="3590902"/>
                  <a:ext cx="306360" cy="157320"/>
                </a:xfrm>
                <a:prstGeom prst="rect">
                  <a:avLst/>
                </a:prstGeom>
              </p:spPr>
            </p:pic>
          </mc:Fallback>
        </mc:AlternateContent>
      </p:grpSp>
      <p:grpSp>
        <p:nvGrpSpPr>
          <p:cNvPr id="62" name="Gruppieren 61">
            <a:extLst>
              <a:ext uri="{FF2B5EF4-FFF2-40B4-BE49-F238E27FC236}">
                <a16:creationId xmlns:a16="http://schemas.microsoft.com/office/drawing/2014/main" id="{7B971362-1A19-A2B8-E64F-B15FE6F9EC20}"/>
              </a:ext>
            </a:extLst>
          </p:cNvPr>
          <p:cNvGrpSpPr/>
          <p:nvPr/>
        </p:nvGrpSpPr>
        <p:grpSpPr>
          <a:xfrm>
            <a:off x="1085564" y="3523582"/>
            <a:ext cx="14760" cy="165960"/>
            <a:chOff x="1085564" y="3523582"/>
            <a:chExt cx="14760" cy="165960"/>
          </a:xfrm>
        </p:grpSpPr>
        <mc:AlternateContent xmlns:mc="http://schemas.openxmlformats.org/markup-compatibility/2006">
          <mc:Choice xmlns:p14="http://schemas.microsoft.com/office/powerpoint/2010/main" Requires="p14">
            <p:contentPart p14:bwMode="auto" r:id="rId99">
              <p14:nvContentPartPr>
                <p14:cNvPr id="60" name="Freihand 59">
                  <a:extLst>
                    <a:ext uri="{FF2B5EF4-FFF2-40B4-BE49-F238E27FC236}">
                      <a16:creationId xmlns:a16="http://schemas.microsoft.com/office/drawing/2014/main" id="{6D05EA8A-B921-92DF-F5BB-DDABF1A7157B}"/>
                    </a:ext>
                  </a:extLst>
                </p14:cNvPr>
                <p14:cNvContentPartPr/>
                <p14:nvPr/>
              </p14:nvContentPartPr>
              <p14:xfrm>
                <a:off x="1085564" y="3523582"/>
                <a:ext cx="14760" cy="79920"/>
              </p14:xfrm>
            </p:contentPart>
          </mc:Choice>
          <mc:Fallback>
            <p:pic>
              <p:nvPicPr>
                <p:cNvPr id="60" name="Freihand 59">
                  <a:extLst>
                    <a:ext uri="{FF2B5EF4-FFF2-40B4-BE49-F238E27FC236}">
                      <a16:creationId xmlns:a16="http://schemas.microsoft.com/office/drawing/2014/main" id="{6D05EA8A-B921-92DF-F5BB-DDABF1A7157B}"/>
                    </a:ext>
                  </a:extLst>
                </p:cNvPr>
                <p:cNvPicPr/>
                <p:nvPr/>
              </p:nvPicPr>
              <p:blipFill>
                <a:blip r:embed="rId100"/>
                <a:stretch>
                  <a:fillRect/>
                </a:stretch>
              </p:blipFill>
              <p:spPr>
                <a:xfrm>
                  <a:off x="1076564" y="3514582"/>
                  <a:ext cx="324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1" name="Freihand 60">
                  <a:extLst>
                    <a:ext uri="{FF2B5EF4-FFF2-40B4-BE49-F238E27FC236}">
                      <a16:creationId xmlns:a16="http://schemas.microsoft.com/office/drawing/2014/main" id="{2A9C0607-B0FC-B853-E4B4-AFCCA9046AA5}"/>
                    </a:ext>
                  </a:extLst>
                </p14:cNvPr>
                <p14:cNvContentPartPr/>
                <p14:nvPr/>
              </p14:nvContentPartPr>
              <p14:xfrm>
                <a:off x="1088444" y="3669022"/>
                <a:ext cx="6480" cy="20520"/>
              </p14:xfrm>
            </p:contentPart>
          </mc:Choice>
          <mc:Fallback>
            <p:pic>
              <p:nvPicPr>
                <p:cNvPr id="61" name="Freihand 60">
                  <a:extLst>
                    <a:ext uri="{FF2B5EF4-FFF2-40B4-BE49-F238E27FC236}">
                      <a16:creationId xmlns:a16="http://schemas.microsoft.com/office/drawing/2014/main" id="{2A9C0607-B0FC-B853-E4B4-AFCCA9046AA5}"/>
                    </a:ext>
                  </a:extLst>
                </p:cNvPr>
                <p:cNvPicPr/>
                <p:nvPr/>
              </p:nvPicPr>
              <p:blipFill>
                <a:blip r:embed="rId30"/>
                <a:stretch>
                  <a:fillRect/>
                </a:stretch>
              </p:blipFill>
              <p:spPr>
                <a:xfrm>
                  <a:off x="1079804" y="3660382"/>
                  <a:ext cx="24120" cy="38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2">
            <p14:nvContentPartPr>
              <p14:cNvPr id="119" name="Freihand 118">
                <a:extLst>
                  <a:ext uri="{FF2B5EF4-FFF2-40B4-BE49-F238E27FC236}">
                    <a16:creationId xmlns:a16="http://schemas.microsoft.com/office/drawing/2014/main" id="{A80F407F-1402-0D04-F5B3-30BC80DD80D3}"/>
                  </a:ext>
                </a:extLst>
              </p14:cNvPr>
              <p14:cNvContentPartPr/>
              <p14:nvPr/>
            </p14:nvContentPartPr>
            <p14:xfrm>
              <a:off x="2327924" y="3576142"/>
              <a:ext cx="9000" cy="7920"/>
            </p14:xfrm>
          </p:contentPart>
        </mc:Choice>
        <mc:Fallback>
          <p:pic>
            <p:nvPicPr>
              <p:cNvPr id="119" name="Freihand 118">
                <a:extLst>
                  <a:ext uri="{FF2B5EF4-FFF2-40B4-BE49-F238E27FC236}">
                    <a16:creationId xmlns:a16="http://schemas.microsoft.com/office/drawing/2014/main" id="{A80F407F-1402-0D04-F5B3-30BC80DD80D3}"/>
                  </a:ext>
                </a:extLst>
              </p:cNvPr>
              <p:cNvPicPr/>
              <p:nvPr/>
            </p:nvPicPr>
            <p:blipFill>
              <a:blip r:embed="rId103"/>
              <a:stretch>
                <a:fillRect/>
              </a:stretch>
            </p:blipFill>
            <p:spPr>
              <a:xfrm>
                <a:off x="2319284" y="3567502"/>
                <a:ext cx="266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71" name="Freihand 170">
                <a:extLst>
                  <a:ext uri="{FF2B5EF4-FFF2-40B4-BE49-F238E27FC236}">
                    <a16:creationId xmlns:a16="http://schemas.microsoft.com/office/drawing/2014/main" id="{1AE1AEAF-C9C7-2775-49F4-49A6C17E44E8}"/>
                  </a:ext>
                </a:extLst>
              </p14:cNvPr>
              <p14:cNvContentPartPr/>
              <p14:nvPr/>
            </p14:nvContentPartPr>
            <p14:xfrm>
              <a:off x="282764" y="5047462"/>
              <a:ext cx="161640" cy="281160"/>
            </p14:xfrm>
          </p:contentPart>
        </mc:Choice>
        <mc:Fallback>
          <p:pic>
            <p:nvPicPr>
              <p:cNvPr id="171" name="Freihand 170">
                <a:extLst>
                  <a:ext uri="{FF2B5EF4-FFF2-40B4-BE49-F238E27FC236}">
                    <a16:creationId xmlns:a16="http://schemas.microsoft.com/office/drawing/2014/main" id="{1AE1AEAF-C9C7-2775-49F4-49A6C17E44E8}"/>
                  </a:ext>
                </a:extLst>
              </p:cNvPr>
              <p:cNvPicPr/>
              <p:nvPr/>
            </p:nvPicPr>
            <p:blipFill>
              <a:blip r:embed="rId105"/>
              <a:stretch>
                <a:fillRect/>
              </a:stretch>
            </p:blipFill>
            <p:spPr>
              <a:xfrm>
                <a:off x="273764" y="5038822"/>
                <a:ext cx="179280" cy="298800"/>
              </a:xfrm>
              <a:prstGeom prst="rect">
                <a:avLst/>
              </a:prstGeom>
            </p:spPr>
          </p:pic>
        </mc:Fallback>
      </mc:AlternateContent>
      <p:grpSp>
        <p:nvGrpSpPr>
          <p:cNvPr id="175" name="Gruppieren 174">
            <a:extLst>
              <a:ext uri="{FF2B5EF4-FFF2-40B4-BE49-F238E27FC236}">
                <a16:creationId xmlns:a16="http://schemas.microsoft.com/office/drawing/2014/main" id="{69087233-83DC-ADB5-288B-F7ECAD7FDC42}"/>
              </a:ext>
            </a:extLst>
          </p:cNvPr>
          <p:cNvGrpSpPr/>
          <p:nvPr/>
        </p:nvGrpSpPr>
        <p:grpSpPr>
          <a:xfrm>
            <a:off x="643844" y="5014702"/>
            <a:ext cx="402480" cy="243720"/>
            <a:chOff x="643844" y="5014702"/>
            <a:chExt cx="402480" cy="243720"/>
          </a:xfrm>
        </p:grpSpPr>
        <mc:AlternateContent xmlns:mc="http://schemas.openxmlformats.org/markup-compatibility/2006">
          <mc:Choice xmlns:p14="http://schemas.microsoft.com/office/powerpoint/2010/main" Requires="p14">
            <p:contentPart p14:bwMode="auto" r:id="rId106">
              <p14:nvContentPartPr>
                <p14:cNvPr id="172" name="Freihand 171">
                  <a:extLst>
                    <a:ext uri="{FF2B5EF4-FFF2-40B4-BE49-F238E27FC236}">
                      <a16:creationId xmlns:a16="http://schemas.microsoft.com/office/drawing/2014/main" id="{10FDB80F-7C02-0345-823A-331409EB49CD}"/>
                    </a:ext>
                  </a:extLst>
                </p14:cNvPr>
                <p14:cNvContentPartPr/>
                <p14:nvPr/>
              </p14:nvContentPartPr>
              <p14:xfrm>
                <a:off x="643844" y="5014702"/>
                <a:ext cx="160560" cy="243720"/>
              </p14:xfrm>
            </p:contentPart>
          </mc:Choice>
          <mc:Fallback>
            <p:pic>
              <p:nvPicPr>
                <p:cNvPr id="172" name="Freihand 171">
                  <a:extLst>
                    <a:ext uri="{FF2B5EF4-FFF2-40B4-BE49-F238E27FC236}">
                      <a16:creationId xmlns:a16="http://schemas.microsoft.com/office/drawing/2014/main" id="{10FDB80F-7C02-0345-823A-331409EB49CD}"/>
                    </a:ext>
                  </a:extLst>
                </p:cNvPr>
                <p:cNvPicPr/>
                <p:nvPr/>
              </p:nvPicPr>
              <p:blipFill>
                <a:blip r:embed="rId107"/>
                <a:stretch>
                  <a:fillRect/>
                </a:stretch>
              </p:blipFill>
              <p:spPr>
                <a:xfrm>
                  <a:off x="635204" y="5005702"/>
                  <a:ext cx="17820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73" name="Freihand 172">
                  <a:extLst>
                    <a:ext uri="{FF2B5EF4-FFF2-40B4-BE49-F238E27FC236}">
                      <a16:creationId xmlns:a16="http://schemas.microsoft.com/office/drawing/2014/main" id="{D1B23CDA-EB2B-3E06-0576-4E513FD64087}"/>
                    </a:ext>
                  </a:extLst>
                </p14:cNvPr>
                <p14:cNvContentPartPr/>
                <p14:nvPr/>
              </p14:nvContentPartPr>
              <p14:xfrm>
                <a:off x="752564" y="5093182"/>
                <a:ext cx="268560" cy="141120"/>
              </p14:xfrm>
            </p:contentPart>
          </mc:Choice>
          <mc:Fallback>
            <p:pic>
              <p:nvPicPr>
                <p:cNvPr id="173" name="Freihand 172">
                  <a:extLst>
                    <a:ext uri="{FF2B5EF4-FFF2-40B4-BE49-F238E27FC236}">
                      <a16:creationId xmlns:a16="http://schemas.microsoft.com/office/drawing/2014/main" id="{D1B23CDA-EB2B-3E06-0576-4E513FD64087}"/>
                    </a:ext>
                  </a:extLst>
                </p:cNvPr>
                <p:cNvPicPr/>
                <p:nvPr/>
              </p:nvPicPr>
              <p:blipFill>
                <a:blip r:embed="rId109"/>
                <a:stretch>
                  <a:fillRect/>
                </a:stretch>
              </p:blipFill>
              <p:spPr>
                <a:xfrm>
                  <a:off x="743924" y="5084182"/>
                  <a:ext cx="2862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74" name="Freihand 173">
                  <a:extLst>
                    <a:ext uri="{FF2B5EF4-FFF2-40B4-BE49-F238E27FC236}">
                      <a16:creationId xmlns:a16="http://schemas.microsoft.com/office/drawing/2014/main" id="{9A2A74C4-54F7-92AF-4630-3441751CD0CD}"/>
                    </a:ext>
                  </a:extLst>
                </p14:cNvPr>
                <p14:cNvContentPartPr/>
                <p14:nvPr/>
              </p14:nvContentPartPr>
              <p14:xfrm>
                <a:off x="1031924" y="5219902"/>
                <a:ext cx="14400" cy="30240"/>
              </p14:xfrm>
            </p:contentPart>
          </mc:Choice>
          <mc:Fallback>
            <p:pic>
              <p:nvPicPr>
                <p:cNvPr id="174" name="Freihand 173">
                  <a:extLst>
                    <a:ext uri="{FF2B5EF4-FFF2-40B4-BE49-F238E27FC236}">
                      <a16:creationId xmlns:a16="http://schemas.microsoft.com/office/drawing/2014/main" id="{9A2A74C4-54F7-92AF-4630-3441751CD0CD}"/>
                    </a:ext>
                  </a:extLst>
                </p:cNvPr>
                <p:cNvPicPr/>
                <p:nvPr/>
              </p:nvPicPr>
              <p:blipFill>
                <a:blip r:embed="rId111"/>
                <a:stretch>
                  <a:fillRect/>
                </a:stretch>
              </p:blipFill>
              <p:spPr>
                <a:xfrm>
                  <a:off x="1022924" y="5211262"/>
                  <a:ext cx="32040" cy="47880"/>
                </a:xfrm>
                <a:prstGeom prst="rect">
                  <a:avLst/>
                </a:prstGeom>
              </p:spPr>
            </p:pic>
          </mc:Fallback>
        </mc:AlternateContent>
      </p:grpSp>
      <p:grpSp>
        <p:nvGrpSpPr>
          <p:cNvPr id="223" name="Gruppieren 222">
            <a:extLst>
              <a:ext uri="{FF2B5EF4-FFF2-40B4-BE49-F238E27FC236}">
                <a16:creationId xmlns:a16="http://schemas.microsoft.com/office/drawing/2014/main" id="{304F58D1-A7C0-6E4D-9311-52B96123FB0E}"/>
              </a:ext>
            </a:extLst>
          </p:cNvPr>
          <p:cNvGrpSpPr/>
          <p:nvPr/>
        </p:nvGrpSpPr>
        <p:grpSpPr>
          <a:xfrm>
            <a:off x="1474724" y="3060622"/>
            <a:ext cx="4840200" cy="3021120"/>
            <a:chOff x="1474724" y="3060622"/>
            <a:chExt cx="4840200" cy="3021120"/>
          </a:xfrm>
        </p:grpSpPr>
        <mc:AlternateContent xmlns:mc="http://schemas.openxmlformats.org/markup-compatibility/2006">
          <mc:Choice xmlns:p14="http://schemas.microsoft.com/office/powerpoint/2010/main" Requires="p14">
            <p:contentPart p14:bwMode="auto" r:id="rId112">
              <p14:nvContentPartPr>
                <p14:cNvPr id="84" name="Freihand 83">
                  <a:extLst>
                    <a:ext uri="{FF2B5EF4-FFF2-40B4-BE49-F238E27FC236}">
                      <a16:creationId xmlns:a16="http://schemas.microsoft.com/office/drawing/2014/main" id="{FA104320-6387-4276-3A9C-00EEAFB7F3C6}"/>
                    </a:ext>
                  </a:extLst>
                </p14:cNvPr>
                <p14:cNvContentPartPr/>
                <p14:nvPr/>
              </p14:nvContentPartPr>
              <p14:xfrm>
                <a:off x="5288204" y="3143782"/>
                <a:ext cx="260280" cy="122040"/>
              </p14:xfrm>
            </p:contentPart>
          </mc:Choice>
          <mc:Fallback>
            <p:pic>
              <p:nvPicPr>
                <p:cNvPr id="84" name="Freihand 83">
                  <a:extLst>
                    <a:ext uri="{FF2B5EF4-FFF2-40B4-BE49-F238E27FC236}">
                      <a16:creationId xmlns:a16="http://schemas.microsoft.com/office/drawing/2014/main" id="{FA104320-6387-4276-3A9C-00EEAFB7F3C6}"/>
                    </a:ext>
                  </a:extLst>
                </p:cNvPr>
                <p:cNvPicPr/>
                <p:nvPr/>
              </p:nvPicPr>
              <p:blipFill>
                <a:blip r:embed="rId113"/>
                <a:stretch>
                  <a:fillRect/>
                </a:stretch>
              </p:blipFill>
              <p:spPr>
                <a:xfrm>
                  <a:off x="5279204" y="3135142"/>
                  <a:ext cx="2779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5" name="Freihand 84">
                  <a:extLst>
                    <a:ext uri="{FF2B5EF4-FFF2-40B4-BE49-F238E27FC236}">
                      <a16:creationId xmlns:a16="http://schemas.microsoft.com/office/drawing/2014/main" id="{E31AED3B-50C3-9DCC-582E-409A4A759B66}"/>
                    </a:ext>
                  </a:extLst>
                </p14:cNvPr>
                <p14:cNvContentPartPr/>
                <p14:nvPr/>
              </p14:nvContentPartPr>
              <p14:xfrm>
                <a:off x="5651444" y="3131542"/>
                <a:ext cx="129600" cy="115920"/>
              </p14:xfrm>
            </p:contentPart>
          </mc:Choice>
          <mc:Fallback>
            <p:pic>
              <p:nvPicPr>
                <p:cNvPr id="85" name="Freihand 84">
                  <a:extLst>
                    <a:ext uri="{FF2B5EF4-FFF2-40B4-BE49-F238E27FC236}">
                      <a16:creationId xmlns:a16="http://schemas.microsoft.com/office/drawing/2014/main" id="{E31AED3B-50C3-9DCC-582E-409A4A759B66}"/>
                    </a:ext>
                  </a:extLst>
                </p:cNvPr>
                <p:cNvPicPr/>
                <p:nvPr/>
              </p:nvPicPr>
              <p:blipFill>
                <a:blip r:embed="rId115"/>
                <a:stretch>
                  <a:fillRect/>
                </a:stretch>
              </p:blipFill>
              <p:spPr>
                <a:xfrm>
                  <a:off x="5642804" y="3122902"/>
                  <a:ext cx="1472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6" name="Freihand 85">
                  <a:extLst>
                    <a:ext uri="{FF2B5EF4-FFF2-40B4-BE49-F238E27FC236}">
                      <a16:creationId xmlns:a16="http://schemas.microsoft.com/office/drawing/2014/main" id="{61DD23EC-1A8D-4F6E-A18C-C1FA63658A60}"/>
                    </a:ext>
                  </a:extLst>
                </p14:cNvPr>
                <p14:cNvContentPartPr/>
                <p14:nvPr/>
              </p14:nvContentPartPr>
              <p14:xfrm>
                <a:off x="5655044" y="3159262"/>
                <a:ext cx="205560" cy="82800"/>
              </p14:xfrm>
            </p:contentPart>
          </mc:Choice>
          <mc:Fallback>
            <p:pic>
              <p:nvPicPr>
                <p:cNvPr id="86" name="Freihand 85">
                  <a:extLst>
                    <a:ext uri="{FF2B5EF4-FFF2-40B4-BE49-F238E27FC236}">
                      <a16:creationId xmlns:a16="http://schemas.microsoft.com/office/drawing/2014/main" id="{61DD23EC-1A8D-4F6E-A18C-C1FA63658A60}"/>
                    </a:ext>
                  </a:extLst>
                </p:cNvPr>
                <p:cNvPicPr/>
                <p:nvPr/>
              </p:nvPicPr>
              <p:blipFill>
                <a:blip r:embed="rId117"/>
                <a:stretch>
                  <a:fillRect/>
                </a:stretch>
              </p:blipFill>
              <p:spPr>
                <a:xfrm>
                  <a:off x="5646044" y="3150622"/>
                  <a:ext cx="2232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7" name="Freihand 86">
                  <a:extLst>
                    <a:ext uri="{FF2B5EF4-FFF2-40B4-BE49-F238E27FC236}">
                      <a16:creationId xmlns:a16="http://schemas.microsoft.com/office/drawing/2014/main" id="{0B28E7EE-E4D7-E8EC-4636-AFAAB0CFCCEA}"/>
                    </a:ext>
                  </a:extLst>
                </p14:cNvPr>
                <p14:cNvContentPartPr/>
                <p14:nvPr/>
              </p14:nvContentPartPr>
              <p14:xfrm>
                <a:off x="5851604" y="3088702"/>
                <a:ext cx="10080" cy="56160"/>
              </p14:xfrm>
            </p:contentPart>
          </mc:Choice>
          <mc:Fallback>
            <p:pic>
              <p:nvPicPr>
                <p:cNvPr id="87" name="Freihand 86">
                  <a:extLst>
                    <a:ext uri="{FF2B5EF4-FFF2-40B4-BE49-F238E27FC236}">
                      <a16:creationId xmlns:a16="http://schemas.microsoft.com/office/drawing/2014/main" id="{0B28E7EE-E4D7-E8EC-4636-AFAAB0CFCCEA}"/>
                    </a:ext>
                  </a:extLst>
                </p:cNvPr>
                <p:cNvPicPr/>
                <p:nvPr/>
              </p:nvPicPr>
              <p:blipFill>
                <a:blip r:embed="rId119"/>
                <a:stretch>
                  <a:fillRect/>
                </a:stretch>
              </p:blipFill>
              <p:spPr>
                <a:xfrm>
                  <a:off x="5842604" y="3079702"/>
                  <a:ext cx="277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0" name="Freihand 89">
                  <a:extLst>
                    <a:ext uri="{FF2B5EF4-FFF2-40B4-BE49-F238E27FC236}">
                      <a16:creationId xmlns:a16="http://schemas.microsoft.com/office/drawing/2014/main" id="{D4243F50-7998-C87F-CBDA-CD4B299171DB}"/>
                    </a:ext>
                  </a:extLst>
                </p14:cNvPr>
                <p14:cNvContentPartPr/>
                <p14:nvPr/>
              </p14:nvContentPartPr>
              <p14:xfrm>
                <a:off x="5941964" y="3060622"/>
                <a:ext cx="372960" cy="172800"/>
              </p14:xfrm>
            </p:contentPart>
          </mc:Choice>
          <mc:Fallback>
            <p:pic>
              <p:nvPicPr>
                <p:cNvPr id="90" name="Freihand 89">
                  <a:extLst>
                    <a:ext uri="{FF2B5EF4-FFF2-40B4-BE49-F238E27FC236}">
                      <a16:creationId xmlns:a16="http://schemas.microsoft.com/office/drawing/2014/main" id="{D4243F50-7998-C87F-CBDA-CD4B299171DB}"/>
                    </a:ext>
                  </a:extLst>
                </p:cNvPr>
                <p:cNvPicPr/>
                <p:nvPr/>
              </p:nvPicPr>
              <p:blipFill>
                <a:blip r:embed="rId121"/>
                <a:stretch>
                  <a:fillRect/>
                </a:stretch>
              </p:blipFill>
              <p:spPr>
                <a:xfrm>
                  <a:off x="5932964" y="3051622"/>
                  <a:ext cx="39060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64" name="Freihand 63">
                  <a:extLst>
                    <a:ext uri="{FF2B5EF4-FFF2-40B4-BE49-F238E27FC236}">
                      <a16:creationId xmlns:a16="http://schemas.microsoft.com/office/drawing/2014/main" id="{7798BC5E-4F68-C86C-F978-57EDF57B7C9B}"/>
                    </a:ext>
                  </a:extLst>
                </p14:cNvPr>
                <p14:cNvContentPartPr/>
                <p14:nvPr/>
              </p14:nvContentPartPr>
              <p14:xfrm>
                <a:off x="1544564" y="3256462"/>
                <a:ext cx="242640" cy="150480"/>
              </p14:xfrm>
            </p:contentPart>
          </mc:Choice>
          <mc:Fallback>
            <p:pic>
              <p:nvPicPr>
                <p:cNvPr id="64" name="Freihand 63">
                  <a:extLst>
                    <a:ext uri="{FF2B5EF4-FFF2-40B4-BE49-F238E27FC236}">
                      <a16:creationId xmlns:a16="http://schemas.microsoft.com/office/drawing/2014/main" id="{7798BC5E-4F68-C86C-F978-57EDF57B7C9B}"/>
                    </a:ext>
                  </a:extLst>
                </p:cNvPr>
                <p:cNvPicPr/>
                <p:nvPr/>
              </p:nvPicPr>
              <p:blipFill>
                <a:blip r:embed="rId123"/>
                <a:stretch>
                  <a:fillRect/>
                </a:stretch>
              </p:blipFill>
              <p:spPr>
                <a:xfrm>
                  <a:off x="1535924" y="3247822"/>
                  <a:ext cx="2602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65" name="Freihand 64">
                  <a:extLst>
                    <a:ext uri="{FF2B5EF4-FFF2-40B4-BE49-F238E27FC236}">
                      <a16:creationId xmlns:a16="http://schemas.microsoft.com/office/drawing/2014/main" id="{19047C2C-0DDF-C0C5-79A4-62F5FC7B1FDC}"/>
                    </a:ext>
                  </a:extLst>
                </p14:cNvPr>
                <p14:cNvContentPartPr/>
                <p14:nvPr/>
              </p14:nvContentPartPr>
              <p14:xfrm>
                <a:off x="1847684" y="3278782"/>
                <a:ext cx="328320" cy="131760"/>
              </p14:xfrm>
            </p:contentPart>
          </mc:Choice>
          <mc:Fallback>
            <p:pic>
              <p:nvPicPr>
                <p:cNvPr id="65" name="Freihand 64">
                  <a:extLst>
                    <a:ext uri="{FF2B5EF4-FFF2-40B4-BE49-F238E27FC236}">
                      <a16:creationId xmlns:a16="http://schemas.microsoft.com/office/drawing/2014/main" id="{19047C2C-0DDF-C0C5-79A4-62F5FC7B1FDC}"/>
                    </a:ext>
                  </a:extLst>
                </p:cNvPr>
                <p:cNvPicPr/>
                <p:nvPr/>
              </p:nvPicPr>
              <p:blipFill>
                <a:blip r:embed="rId125"/>
                <a:stretch>
                  <a:fillRect/>
                </a:stretch>
              </p:blipFill>
              <p:spPr>
                <a:xfrm>
                  <a:off x="1838684" y="3269782"/>
                  <a:ext cx="3459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66" name="Freihand 65">
                  <a:extLst>
                    <a:ext uri="{FF2B5EF4-FFF2-40B4-BE49-F238E27FC236}">
                      <a16:creationId xmlns:a16="http://schemas.microsoft.com/office/drawing/2014/main" id="{7F4040FE-49F1-3DF1-E03B-F619370CF917}"/>
                    </a:ext>
                  </a:extLst>
                </p14:cNvPr>
                <p14:cNvContentPartPr/>
                <p14:nvPr/>
              </p14:nvContentPartPr>
              <p14:xfrm>
                <a:off x="2106164" y="3217582"/>
                <a:ext cx="7200" cy="10800"/>
              </p14:xfrm>
            </p:contentPart>
          </mc:Choice>
          <mc:Fallback>
            <p:pic>
              <p:nvPicPr>
                <p:cNvPr id="66" name="Freihand 65">
                  <a:extLst>
                    <a:ext uri="{FF2B5EF4-FFF2-40B4-BE49-F238E27FC236}">
                      <a16:creationId xmlns:a16="http://schemas.microsoft.com/office/drawing/2014/main" id="{7F4040FE-49F1-3DF1-E03B-F619370CF917}"/>
                    </a:ext>
                  </a:extLst>
                </p:cNvPr>
                <p:cNvPicPr/>
                <p:nvPr/>
              </p:nvPicPr>
              <p:blipFill>
                <a:blip r:embed="rId127"/>
                <a:stretch>
                  <a:fillRect/>
                </a:stretch>
              </p:blipFill>
              <p:spPr>
                <a:xfrm>
                  <a:off x="2097164" y="3208942"/>
                  <a:ext cx="248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67" name="Freihand 66">
                  <a:extLst>
                    <a:ext uri="{FF2B5EF4-FFF2-40B4-BE49-F238E27FC236}">
                      <a16:creationId xmlns:a16="http://schemas.microsoft.com/office/drawing/2014/main" id="{1ABEC615-6723-8F55-4286-726AFAE55E32}"/>
                    </a:ext>
                  </a:extLst>
                </p14:cNvPr>
                <p14:cNvContentPartPr/>
                <p14:nvPr/>
              </p14:nvContentPartPr>
              <p14:xfrm>
                <a:off x="2379044" y="3291382"/>
                <a:ext cx="12240" cy="108360"/>
              </p14:xfrm>
            </p:contentPart>
          </mc:Choice>
          <mc:Fallback>
            <p:pic>
              <p:nvPicPr>
                <p:cNvPr id="67" name="Freihand 66">
                  <a:extLst>
                    <a:ext uri="{FF2B5EF4-FFF2-40B4-BE49-F238E27FC236}">
                      <a16:creationId xmlns:a16="http://schemas.microsoft.com/office/drawing/2014/main" id="{1ABEC615-6723-8F55-4286-726AFAE55E32}"/>
                    </a:ext>
                  </a:extLst>
                </p:cNvPr>
                <p:cNvPicPr/>
                <p:nvPr/>
              </p:nvPicPr>
              <p:blipFill>
                <a:blip r:embed="rId129"/>
                <a:stretch>
                  <a:fillRect/>
                </a:stretch>
              </p:blipFill>
              <p:spPr>
                <a:xfrm>
                  <a:off x="2370044" y="3282382"/>
                  <a:ext cx="298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69" name="Freihand 68">
                  <a:extLst>
                    <a:ext uri="{FF2B5EF4-FFF2-40B4-BE49-F238E27FC236}">
                      <a16:creationId xmlns:a16="http://schemas.microsoft.com/office/drawing/2014/main" id="{D8BAEAF9-3D54-1561-6BD5-091160E4D0FA}"/>
                    </a:ext>
                  </a:extLst>
                </p14:cNvPr>
                <p14:cNvContentPartPr/>
                <p14:nvPr/>
              </p14:nvContentPartPr>
              <p14:xfrm>
                <a:off x="2600444" y="3161782"/>
                <a:ext cx="124560" cy="230040"/>
              </p14:xfrm>
            </p:contentPart>
          </mc:Choice>
          <mc:Fallback>
            <p:pic>
              <p:nvPicPr>
                <p:cNvPr id="69" name="Freihand 68">
                  <a:extLst>
                    <a:ext uri="{FF2B5EF4-FFF2-40B4-BE49-F238E27FC236}">
                      <a16:creationId xmlns:a16="http://schemas.microsoft.com/office/drawing/2014/main" id="{D8BAEAF9-3D54-1561-6BD5-091160E4D0FA}"/>
                    </a:ext>
                  </a:extLst>
                </p:cNvPr>
                <p:cNvPicPr/>
                <p:nvPr/>
              </p:nvPicPr>
              <p:blipFill>
                <a:blip r:embed="rId131"/>
                <a:stretch>
                  <a:fillRect/>
                </a:stretch>
              </p:blipFill>
              <p:spPr>
                <a:xfrm>
                  <a:off x="2591804" y="3152782"/>
                  <a:ext cx="14220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0" name="Freihand 69">
                  <a:extLst>
                    <a:ext uri="{FF2B5EF4-FFF2-40B4-BE49-F238E27FC236}">
                      <a16:creationId xmlns:a16="http://schemas.microsoft.com/office/drawing/2014/main" id="{5C3D8F6E-8444-ED4E-3D43-9D39F154E886}"/>
                    </a:ext>
                  </a:extLst>
                </p14:cNvPr>
                <p14:cNvContentPartPr/>
                <p14:nvPr/>
              </p14:nvContentPartPr>
              <p14:xfrm>
                <a:off x="2662724" y="3200302"/>
                <a:ext cx="202320" cy="167040"/>
              </p14:xfrm>
            </p:contentPart>
          </mc:Choice>
          <mc:Fallback>
            <p:pic>
              <p:nvPicPr>
                <p:cNvPr id="70" name="Freihand 69">
                  <a:extLst>
                    <a:ext uri="{FF2B5EF4-FFF2-40B4-BE49-F238E27FC236}">
                      <a16:creationId xmlns:a16="http://schemas.microsoft.com/office/drawing/2014/main" id="{5C3D8F6E-8444-ED4E-3D43-9D39F154E886}"/>
                    </a:ext>
                  </a:extLst>
                </p:cNvPr>
                <p:cNvPicPr/>
                <p:nvPr/>
              </p:nvPicPr>
              <p:blipFill>
                <a:blip r:embed="rId133"/>
                <a:stretch>
                  <a:fillRect/>
                </a:stretch>
              </p:blipFill>
              <p:spPr>
                <a:xfrm>
                  <a:off x="2653724" y="3191302"/>
                  <a:ext cx="2199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1" name="Freihand 70">
                  <a:extLst>
                    <a:ext uri="{FF2B5EF4-FFF2-40B4-BE49-F238E27FC236}">
                      <a16:creationId xmlns:a16="http://schemas.microsoft.com/office/drawing/2014/main" id="{8221CF51-9532-FF1C-E31C-8C55BD7D58B1}"/>
                    </a:ext>
                  </a:extLst>
                </p14:cNvPr>
                <p14:cNvContentPartPr/>
                <p14:nvPr/>
              </p14:nvContentPartPr>
              <p14:xfrm>
                <a:off x="2883764" y="3163582"/>
                <a:ext cx="114840" cy="253080"/>
              </p14:xfrm>
            </p:contentPart>
          </mc:Choice>
          <mc:Fallback>
            <p:pic>
              <p:nvPicPr>
                <p:cNvPr id="71" name="Freihand 70">
                  <a:extLst>
                    <a:ext uri="{FF2B5EF4-FFF2-40B4-BE49-F238E27FC236}">
                      <a16:creationId xmlns:a16="http://schemas.microsoft.com/office/drawing/2014/main" id="{8221CF51-9532-FF1C-E31C-8C55BD7D58B1}"/>
                    </a:ext>
                  </a:extLst>
                </p:cNvPr>
                <p:cNvPicPr/>
                <p:nvPr/>
              </p:nvPicPr>
              <p:blipFill>
                <a:blip r:embed="rId135"/>
                <a:stretch>
                  <a:fillRect/>
                </a:stretch>
              </p:blipFill>
              <p:spPr>
                <a:xfrm>
                  <a:off x="2874764" y="3154582"/>
                  <a:ext cx="13248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2" name="Freihand 71">
                  <a:extLst>
                    <a:ext uri="{FF2B5EF4-FFF2-40B4-BE49-F238E27FC236}">
                      <a16:creationId xmlns:a16="http://schemas.microsoft.com/office/drawing/2014/main" id="{B5BD71F3-5806-1EAD-39E0-F95EB97D9F26}"/>
                    </a:ext>
                  </a:extLst>
                </p14:cNvPr>
                <p14:cNvContentPartPr/>
                <p14:nvPr/>
              </p14:nvContentPartPr>
              <p14:xfrm>
                <a:off x="3101564" y="3229102"/>
                <a:ext cx="392760" cy="113400"/>
              </p14:xfrm>
            </p:contentPart>
          </mc:Choice>
          <mc:Fallback>
            <p:pic>
              <p:nvPicPr>
                <p:cNvPr id="72" name="Freihand 71">
                  <a:extLst>
                    <a:ext uri="{FF2B5EF4-FFF2-40B4-BE49-F238E27FC236}">
                      <a16:creationId xmlns:a16="http://schemas.microsoft.com/office/drawing/2014/main" id="{B5BD71F3-5806-1EAD-39E0-F95EB97D9F26}"/>
                    </a:ext>
                  </a:extLst>
                </p:cNvPr>
                <p:cNvPicPr/>
                <p:nvPr/>
              </p:nvPicPr>
              <p:blipFill>
                <a:blip r:embed="rId137"/>
                <a:stretch>
                  <a:fillRect/>
                </a:stretch>
              </p:blipFill>
              <p:spPr>
                <a:xfrm>
                  <a:off x="3092924" y="3220462"/>
                  <a:ext cx="4104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73" name="Freihand 72">
                  <a:extLst>
                    <a:ext uri="{FF2B5EF4-FFF2-40B4-BE49-F238E27FC236}">
                      <a16:creationId xmlns:a16="http://schemas.microsoft.com/office/drawing/2014/main" id="{2277906B-8A79-3DDC-3857-EECAF4165536}"/>
                    </a:ext>
                  </a:extLst>
                </p14:cNvPr>
                <p14:cNvContentPartPr/>
                <p14:nvPr/>
              </p14:nvContentPartPr>
              <p14:xfrm>
                <a:off x="3380204" y="3151702"/>
                <a:ext cx="14400" cy="1800"/>
              </p14:xfrm>
            </p:contentPart>
          </mc:Choice>
          <mc:Fallback>
            <p:pic>
              <p:nvPicPr>
                <p:cNvPr id="73" name="Freihand 72">
                  <a:extLst>
                    <a:ext uri="{FF2B5EF4-FFF2-40B4-BE49-F238E27FC236}">
                      <a16:creationId xmlns:a16="http://schemas.microsoft.com/office/drawing/2014/main" id="{2277906B-8A79-3DDC-3857-EECAF4165536}"/>
                    </a:ext>
                  </a:extLst>
                </p:cNvPr>
                <p:cNvPicPr/>
                <p:nvPr/>
              </p:nvPicPr>
              <p:blipFill>
                <a:blip r:embed="rId52"/>
                <a:stretch>
                  <a:fillRect/>
                </a:stretch>
              </p:blipFill>
              <p:spPr>
                <a:xfrm>
                  <a:off x="3371204" y="3142702"/>
                  <a:ext cx="320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74" name="Freihand 73">
                  <a:extLst>
                    <a:ext uri="{FF2B5EF4-FFF2-40B4-BE49-F238E27FC236}">
                      <a16:creationId xmlns:a16="http://schemas.microsoft.com/office/drawing/2014/main" id="{EA84F087-D751-4717-AD62-19885F53CA43}"/>
                    </a:ext>
                  </a:extLst>
                </p14:cNvPr>
                <p14:cNvContentPartPr/>
                <p14:nvPr/>
              </p14:nvContentPartPr>
              <p14:xfrm>
                <a:off x="3507644" y="3228742"/>
                <a:ext cx="182160" cy="99000"/>
              </p14:xfrm>
            </p:contentPart>
          </mc:Choice>
          <mc:Fallback>
            <p:pic>
              <p:nvPicPr>
                <p:cNvPr id="74" name="Freihand 73">
                  <a:extLst>
                    <a:ext uri="{FF2B5EF4-FFF2-40B4-BE49-F238E27FC236}">
                      <a16:creationId xmlns:a16="http://schemas.microsoft.com/office/drawing/2014/main" id="{EA84F087-D751-4717-AD62-19885F53CA43}"/>
                    </a:ext>
                  </a:extLst>
                </p:cNvPr>
                <p:cNvPicPr/>
                <p:nvPr/>
              </p:nvPicPr>
              <p:blipFill>
                <a:blip r:embed="rId140"/>
                <a:stretch>
                  <a:fillRect/>
                </a:stretch>
              </p:blipFill>
              <p:spPr>
                <a:xfrm>
                  <a:off x="3498644" y="3219742"/>
                  <a:ext cx="1998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75" name="Freihand 74">
                  <a:extLst>
                    <a:ext uri="{FF2B5EF4-FFF2-40B4-BE49-F238E27FC236}">
                      <a16:creationId xmlns:a16="http://schemas.microsoft.com/office/drawing/2014/main" id="{380979BE-EE35-1804-C107-E478AA5FC34B}"/>
                    </a:ext>
                  </a:extLst>
                </p14:cNvPr>
                <p14:cNvContentPartPr/>
                <p14:nvPr/>
              </p14:nvContentPartPr>
              <p14:xfrm>
                <a:off x="3711764" y="3222262"/>
                <a:ext cx="14400" cy="92160"/>
              </p14:xfrm>
            </p:contentPart>
          </mc:Choice>
          <mc:Fallback>
            <p:pic>
              <p:nvPicPr>
                <p:cNvPr id="75" name="Freihand 74">
                  <a:extLst>
                    <a:ext uri="{FF2B5EF4-FFF2-40B4-BE49-F238E27FC236}">
                      <a16:creationId xmlns:a16="http://schemas.microsoft.com/office/drawing/2014/main" id="{380979BE-EE35-1804-C107-E478AA5FC34B}"/>
                    </a:ext>
                  </a:extLst>
                </p:cNvPr>
                <p:cNvPicPr/>
                <p:nvPr/>
              </p:nvPicPr>
              <p:blipFill>
                <a:blip r:embed="rId142"/>
                <a:stretch>
                  <a:fillRect/>
                </a:stretch>
              </p:blipFill>
              <p:spPr>
                <a:xfrm>
                  <a:off x="3703124" y="3213262"/>
                  <a:ext cx="320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76" name="Freihand 75">
                  <a:extLst>
                    <a:ext uri="{FF2B5EF4-FFF2-40B4-BE49-F238E27FC236}">
                      <a16:creationId xmlns:a16="http://schemas.microsoft.com/office/drawing/2014/main" id="{5B47D9BA-5FC5-5B54-E6FD-5A3427173D3D}"/>
                    </a:ext>
                  </a:extLst>
                </p14:cNvPr>
                <p14:cNvContentPartPr/>
                <p14:nvPr/>
              </p14:nvContentPartPr>
              <p14:xfrm>
                <a:off x="3769004" y="3205702"/>
                <a:ext cx="136440" cy="81360"/>
              </p14:xfrm>
            </p:contentPart>
          </mc:Choice>
          <mc:Fallback>
            <p:pic>
              <p:nvPicPr>
                <p:cNvPr id="76" name="Freihand 75">
                  <a:extLst>
                    <a:ext uri="{FF2B5EF4-FFF2-40B4-BE49-F238E27FC236}">
                      <a16:creationId xmlns:a16="http://schemas.microsoft.com/office/drawing/2014/main" id="{5B47D9BA-5FC5-5B54-E6FD-5A3427173D3D}"/>
                    </a:ext>
                  </a:extLst>
                </p:cNvPr>
                <p:cNvPicPr/>
                <p:nvPr/>
              </p:nvPicPr>
              <p:blipFill>
                <a:blip r:embed="rId144"/>
                <a:stretch>
                  <a:fillRect/>
                </a:stretch>
              </p:blipFill>
              <p:spPr>
                <a:xfrm>
                  <a:off x="3760364" y="3197062"/>
                  <a:ext cx="1540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77" name="Freihand 76">
                  <a:extLst>
                    <a:ext uri="{FF2B5EF4-FFF2-40B4-BE49-F238E27FC236}">
                      <a16:creationId xmlns:a16="http://schemas.microsoft.com/office/drawing/2014/main" id="{A488296D-C494-2B93-C871-83F534F6AE86}"/>
                    </a:ext>
                  </a:extLst>
                </p14:cNvPr>
                <p14:cNvContentPartPr/>
                <p14:nvPr/>
              </p14:nvContentPartPr>
              <p14:xfrm>
                <a:off x="3754244" y="3087622"/>
                <a:ext cx="4320" cy="5040"/>
              </p14:xfrm>
            </p:contentPart>
          </mc:Choice>
          <mc:Fallback>
            <p:pic>
              <p:nvPicPr>
                <p:cNvPr id="77" name="Freihand 76">
                  <a:extLst>
                    <a:ext uri="{FF2B5EF4-FFF2-40B4-BE49-F238E27FC236}">
                      <a16:creationId xmlns:a16="http://schemas.microsoft.com/office/drawing/2014/main" id="{A488296D-C494-2B93-C871-83F534F6AE86}"/>
                    </a:ext>
                  </a:extLst>
                </p:cNvPr>
                <p:cNvPicPr/>
                <p:nvPr/>
              </p:nvPicPr>
              <p:blipFill>
                <a:blip r:embed="rId146"/>
                <a:stretch>
                  <a:fillRect/>
                </a:stretch>
              </p:blipFill>
              <p:spPr>
                <a:xfrm>
                  <a:off x="3745244" y="3078622"/>
                  <a:ext cx="219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78" name="Freihand 77">
                  <a:extLst>
                    <a:ext uri="{FF2B5EF4-FFF2-40B4-BE49-F238E27FC236}">
                      <a16:creationId xmlns:a16="http://schemas.microsoft.com/office/drawing/2014/main" id="{1606A63C-1F75-3E10-A9B7-A068434B25AB}"/>
                    </a:ext>
                  </a:extLst>
                </p14:cNvPr>
                <p14:cNvContentPartPr/>
                <p14:nvPr/>
              </p14:nvContentPartPr>
              <p14:xfrm>
                <a:off x="3977084" y="3153142"/>
                <a:ext cx="14400" cy="126360"/>
              </p14:xfrm>
            </p:contentPart>
          </mc:Choice>
          <mc:Fallback>
            <p:pic>
              <p:nvPicPr>
                <p:cNvPr id="78" name="Freihand 77">
                  <a:extLst>
                    <a:ext uri="{FF2B5EF4-FFF2-40B4-BE49-F238E27FC236}">
                      <a16:creationId xmlns:a16="http://schemas.microsoft.com/office/drawing/2014/main" id="{1606A63C-1F75-3E10-A9B7-A068434B25AB}"/>
                    </a:ext>
                  </a:extLst>
                </p:cNvPr>
                <p:cNvPicPr/>
                <p:nvPr/>
              </p:nvPicPr>
              <p:blipFill>
                <a:blip r:embed="rId148"/>
                <a:stretch>
                  <a:fillRect/>
                </a:stretch>
              </p:blipFill>
              <p:spPr>
                <a:xfrm>
                  <a:off x="3968084" y="3144142"/>
                  <a:ext cx="320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79" name="Freihand 78">
                  <a:extLst>
                    <a:ext uri="{FF2B5EF4-FFF2-40B4-BE49-F238E27FC236}">
                      <a16:creationId xmlns:a16="http://schemas.microsoft.com/office/drawing/2014/main" id="{A9B2C7C5-7192-BE8A-BDED-C00526D62ADE}"/>
                    </a:ext>
                  </a:extLst>
                </p14:cNvPr>
                <p14:cNvContentPartPr/>
                <p14:nvPr/>
              </p14:nvContentPartPr>
              <p14:xfrm>
                <a:off x="4156724" y="3107782"/>
                <a:ext cx="154440" cy="175680"/>
              </p14:xfrm>
            </p:contentPart>
          </mc:Choice>
          <mc:Fallback>
            <p:pic>
              <p:nvPicPr>
                <p:cNvPr id="79" name="Freihand 78">
                  <a:extLst>
                    <a:ext uri="{FF2B5EF4-FFF2-40B4-BE49-F238E27FC236}">
                      <a16:creationId xmlns:a16="http://schemas.microsoft.com/office/drawing/2014/main" id="{A9B2C7C5-7192-BE8A-BDED-C00526D62ADE}"/>
                    </a:ext>
                  </a:extLst>
                </p:cNvPr>
                <p:cNvPicPr/>
                <p:nvPr/>
              </p:nvPicPr>
              <p:blipFill>
                <a:blip r:embed="rId150"/>
                <a:stretch>
                  <a:fillRect/>
                </a:stretch>
              </p:blipFill>
              <p:spPr>
                <a:xfrm>
                  <a:off x="4147724" y="3098782"/>
                  <a:ext cx="17208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0" name="Freihand 79">
                  <a:extLst>
                    <a:ext uri="{FF2B5EF4-FFF2-40B4-BE49-F238E27FC236}">
                      <a16:creationId xmlns:a16="http://schemas.microsoft.com/office/drawing/2014/main" id="{06118AED-FC76-24D7-0289-3D65C38F6EA0}"/>
                    </a:ext>
                  </a:extLst>
                </p14:cNvPr>
                <p14:cNvContentPartPr/>
                <p14:nvPr/>
              </p14:nvContentPartPr>
              <p14:xfrm>
                <a:off x="4213244" y="3258262"/>
                <a:ext cx="48960" cy="20880"/>
              </p14:xfrm>
            </p:contentPart>
          </mc:Choice>
          <mc:Fallback>
            <p:pic>
              <p:nvPicPr>
                <p:cNvPr id="80" name="Freihand 79">
                  <a:extLst>
                    <a:ext uri="{FF2B5EF4-FFF2-40B4-BE49-F238E27FC236}">
                      <a16:creationId xmlns:a16="http://schemas.microsoft.com/office/drawing/2014/main" id="{06118AED-FC76-24D7-0289-3D65C38F6EA0}"/>
                    </a:ext>
                  </a:extLst>
                </p:cNvPr>
                <p:cNvPicPr/>
                <p:nvPr/>
              </p:nvPicPr>
              <p:blipFill>
                <a:blip r:embed="rId152"/>
                <a:stretch>
                  <a:fillRect/>
                </a:stretch>
              </p:blipFill>
              <p:spPr>
                <a:xfrm>
                  <a:off x="4204604" y="3249622"/>
                  <a:ext cx="666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1" name="Freihand 80">
                  <a:extLst>
                    <a:ext uri="{FF2B5EF4-FFF2-40B4-BE49-F238E27FC236}">
                      <a16:creationId xmlns:a16="http://schemas.microsoft.com/office/drawing/2014/main" id="{BA937384-C7FC-2907-06D3-A0B987BCD311}"/>
                    </a:ext>
                  </a:extLst>
                </p14:cNvPr>
                <p14:cNvContentPartPr/>
                <p14:nvPr/>
              </p14:nvContentPartPr>
              <p14:xfrm>
                <a:off x="4410524" y="3098062"/>
                <a:ext cx="19440" cy="202680"/>
              </p14:xfrm>
            </p:contentPart>
          </mc:Choice>
          <mc:Fallback>
            <p:pic>
              <p:nvPicPr>
                <p:cNvPr id="81" name="Freihand 80">
                  <a:extLst>
                    <a:ext uri="{FF2B5EF4-FFF2-40B4-BE49-F238E27FC236}">
                      <a16:creationId xmlns:a16="http://schemas.microsoft.com/office/drawing/2014/main" id="{BA937384-C7FC-2907-06D3-A0B987BCD311}"/>
                    </a:ext>
                  </a:extLst>
                </p:cNvPr>
                <p:cNvPicPr/>
                <p:nvPr/>
              </p:nvPicPr>
              <p:blipFill>
                <a:blip r:embed="rId154"/>
                <a:stretch>
                  <a:fillRect/>
                </a:stretch>
              </p:blipFill>
              <p:spPr>
                <a:xfrm>
                  <a:off x="4401524" y="3089062"/>
                  <a:ext cx="3708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82" name="Freihand 81">
                  <a:extLst>
                    <a:ext uri="{FF2B5EF4-FFF2-40B4-BE49-F238E27FC236}">
                      <a16:creationId xmlns:a16="http://schemas.microsoft.com/office/drawing/2014/main" id="{3E348BAC-BC46-57EA-92B8-09DE7D9A9641}"/>
                    </a:ext>
                  </a:extLst>
                </p14:cNvPr>
                <p14:cNvContentPartPr/>
                <p14:nvPr/>
              </p14:nvContentPartPr>
              <p14:xfrm>
                <a:off x="4468124" y="3079702"/>
                <a:ext cx="166680" cy="193680"/>
              </p14:xfrm>
            </p:contentPart>
          </mc:Choice>
          <mc:Fallback>
            <p:pic>
              <p:nvPicPr>
                <p:cNvPr id="82" name="Freihand 81">
                  <a:extLst>
                    <a:ext uri="{FF2B5EF4-FFF2-40B4-BE49-F238E27FC236}">
                      <a16:creationId xmlns:a16="http://schemas.microsoft.com/office/drawing/2014/main" id="{3E348BAC-BC46-57EA-92B8-09DE7D9A9641}"/>
                    </a:ext>
                  </a:extLst>
                </p:cNvPr>
                <p:cNvPicPr/>
                <p:nvPr/>
              </p:nvPicPr>
              <p:blipFill>
                <a:blip r:embed="rId156"/>
                <a:stretch>
                  <a:fillRect/>
                </a:stretch>
              </p:blipFill>
              <p:spPr>
                <a:xfrm>
                  <a:off x="4459484" y="3071062"/>
                  <a:ext cx="1843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83" name="Freihand 82">
                  <a:extLst>
                    <a:ext uri="{FF2B5EF4-FFF2-40B4-BE49-F238E27FC236}">
                      <a16:creationId xmlns:a16="http://schemas.microsoft.com/office/drawing/2014/main" id="{5E9AAB8A-17AE-5C6A-21A8-537603ED347D}"/>
                    </a:ext>
                  </a:extLst>
                </p14:cNvPr>
                <p14:cNvContentPartPr/>
                <p14:nvPr/>
              </p14:nvContentPartPr>
              <p14:xfrm>
                <a:off x="4692044" y="3111382"/>
                <a:ext cx="283320" cy="126720"/>
              </p14:xfrm>
            </p:contentPart>
          </mc:Choice>
          <mc:Fallback>
            <p:pic>
              <p:nvPicPr>
                <p:cNvPr id="83" name="Freihand 82">
                  <a:extLst>
                    <a:ext uri="{FF2B5EF4-FFF2-40B4-BE49-F238E27FC236}">
                      <a16:creationId xmlns:a16="http://schemas.microsoft.com/office/drawing/2014/main" id="{5E9AAB8A-17AE-5C6A-21A8-537603ED347D}"/>
                    </a:ext>
                  </a:extLst>
                </p:cNvPr>
                <p:cNvPicPr/>
                <p:nvPr/>
              </p:nvPicPr>
              <p:blipFill>
                <a:blip r:embed="rId158"/>
                <a:stretch>
                  <a:fillRect/>
                </a:stretch>
              </p:blipFill>
              <p:spPr>
                <a:xfrm>
                  <a:off x="4683044" y="3102382"/>
                  <a:ext cx="3009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20" name="Freihand 119">
                  <a:extLst>
                    <a:ext uri="{FF2B5EF4-FFF2-40B4-BE49-F238E27FC236}">
                      <a16:creationId xmlns:a16="http://schemas.microsoft.com/office/drawing/2014/main" id="{AE5EF7FC-9D01-B4D7-D344-B571D7E304BB}"/>
                    </a:ext>
                  </a:extLst>
                </p14:cNvPr>
                <p14:cNvContentPartPr/>
                <p14:nvPr/>
              </p14:nvContentPartPr>
              <p14:xfrm>
                <a:off x="2281844" y="3606742"/>
                <a:ext cx="103680" cy="153000"/>
              </p14:xfrm>
            </p:contentPart>
          </mc:Choice>
          <mc:Fallback>
            <p:pic>
              <p:nvPicPr>
                <p:cNvPr id="120" name="Freihand 119">
                  <a:extLst>
                    <a:ext uri="{FF2B5EF4-FFF2-40B4-BE49-F238E27FC236}">
                      <a16:creationId xmlns:a16="http://schemas.microsoft.com/office/drawing/2014/main" id="{AE5EF7FC-9D01-B4D7-D344-B571D7E304BB}"/>
                    </a:ext>
                  </a:extLst>
                </p:cNvPr>
                <p:cNvPicPr/>
                <p:nvPr/>
              </p:nvPicPr>
              <p:blipFill>
                <a:blip r:embed="rId160"/>
                <a:stretch>
                  <a:fillRect/>
                </a:stretch>
              </p:blipFill>
              <p:spPr>
                <a:xfrm>
                  <a:off x="2273204" y="3597742"/>
                  <a:ext cx="1213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21" name="Freihand 120">
                  <a:extLst>
                    <a:ext uri="{FF2B5EF4-FFF2-40B4-BE49-F238E27FC236}">
                      <a16:creationId xmlns:a16="http://schemas.microsoft.com/office/drawing/2014/main" id="{9A55B60C-0DE4-4B36-FD9B-C235D31141FA}"/>
                    </a:ext>
                  </a:extLst>
                </p14:cNvPr>
                <p14:cNvContentPartPr/>
                <p14:nvPr/>
              </p14:nvContentPartPr>
              <p14:xfrm>
                <a:off x="2433764" y="3606742"/>
                <a:ext cx="43200" cy="157680"/>
              </p14:xfrm>
            </p:contentPart>
          </mc:Choice>
          <mc:Fallback>
            <p:pic>
              <p:nvPicPr>
                <p:cNvPr id="121" name="Freihand 120">
                  <a:extLst>
                    <a:ext uri="{FF2B5EF4-FFF2-40B4-BE49-F238E27FC236}">
                      <a16:creationId xmlns:a16="http://schemas.microsoft.com/office/drawing/2014/main" id="{9A55B60C-0DE4-4B36-FD9B-C235D31141FA}"/>
                    </a:ext>
                  </a:extLst>
                </p:cNvPr>
                <p:cNvPicPr/>
                <p:nvPr/>
              </p:nvPicPr>
              <p:blipFill>
                <a:blip r:embed="rId162"/>
                <a:stretch>
                  <a:fillRect/>
                </a:stretch>
              </p:blipFill>
              <p:spPr>
                <a:xfrm>
                  <a:off x="2424764" y="3597742"/>
                  <a:ext cx="608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22" name="Freihand 121">
                  <a:extLst>
                    <a:ext uri="{FF2B5EF4-FFF2-40B4-BE49-F238E27FC236}">
                      <a16:creationId xmlns:a16="http://schemas.microsoft.com/office/drawing/2014/main" id="{0F339506-D686-1470-1548-E7D9C77B92B1}"/>
                    </a:ext>
                  </a:extLst>
                </p14:cNvPr>
                <p14:cNvContentPartPr/>
                <p14:nvPr/>
              </p14:nvContentPartPr>
              <p14:xfrm>
                <a:off x="2387684" y="3583702"/>
                <a:ext cx="144720" cy="82080"/>
              </p14:xfrm>
            </p:contentPart>
          </mc:Choice>
          <mc:Fallback>
            <p:pic>
              <p:nvPicPr>
                <p:cNvPr id="122" name="Freihand 121">
                  <a:extLst>
                    <a:ext uri="{FF2B5EF4-FFF2-40B4-BE49-F238E27FC236}">
                      <a16:creationId xmlns:a16="http://schemas.microsoft.com/office/drawing/2014/main" id="{0F339506-D686-1470-1548-E7D9C77B92B1}"/>
                    </a:ext>
                  </a:extLst>
                </p:cNvPr>
                <p:cNvPicPr/>
                <p:nvPr/>
              </p:nvPicPr>
              <p:blipFill>
                <a:blip r:embed="rId164"/>
                <a:stretch>
                  <a:fillRect/>
                </a:stretch>
              </p:blipFill>
              <p:spPr>
                <a:xfrm>
                  <a:off x="2379044" y="3575062"/>
                  <a:ext cx="1623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23" name="Freihand 122">
                  <a:extLst>
                    <a:ext uri="{FF2B5EF4-FFF2-40B4-BE49-F238E27FC236}">
                      <a16:creationId xmlns:a16="http://schemas.microsoft.com/office/drawing/2014/main" id="{89F8BF7E-5A95-1E05-BD1E-E6C26A32E1E3}"/>
                    </a:ext>
                  </a:extLst>
                </p14:cNvPr>
                <p14:cNvContentPartPr/>
                <p14:nvPr/>
              </p14:nvContentPartPr>
              <p14:xfrm>
                <a:off x="2568404" y="3545542"/>
                <a:ext cx="122040" cy="203040"/>
              </p14:xfrm>
            </p:contentPart>
          </mc:Choice>
          <mc:Fallback>
            <p:pic>
              <p:nvPicPr>
                <p:cNvPr id="123" name="Freihand 122">
                  <a:extLst>
                    <a:ext uri="{FF2B5EF4-FFF2-40B4-BE49-F238E27FC236}">
                      <a16:creationId xmlns:a16="http://schemas.microsoft.com/office/drawing/2014/main" id="{89F8BF7E-5A95-1E05-BD1E-E6C26A32E1E3}"/>
                    </a:ext>
                  </a:extLst>
                </p:cNvPr>
                <p:cNvPicPr/>
                <p:nvPr/>
              </p:nvPicPr>
              <p:blipFill>
                <a:blip r:embed="rId166"/>
                <a:stretch>
                  <a:fillRect/>
                </a:stretch>
              </p:blipFill>
              <p:spPr>
                <a:xfrm>
                  <a:off x="2559764" y="3536902"/>
                  <a:ext cx="1396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24" name="Freihand 123">
                  <a:extLst>
                    <a:ext uri="{FF2B5EF4-FFF2-40B4-BE49-F238E27FC236}">
                      <a16:creationId xmlns:a16="http://schemas.microsoft.com/office/drawing/2014/main" id="{D6B4F206-6DD0-8D88-55F6-5DB1702B98F7}"/>
                    </a:ext>
                  </a:extLst>
                </p14:cNvPr>
                <p14:cNvContentPartPr/>
                <p14:nvPr/>
              </p14:nvContentPartPr>
              <p14:xfrm>
                <a:off x="2617364" y="3708622"/>
                <a:ext cx="58680" cy="31680"/>
              </p14:xfrm>
            </p:contentPart>
          </mc:Choice>
          <mc:Fallback>
            <p:pic>
              <p:nvPicPr>
                <p:cNvPr id="124" name="Freihand 123">
                  <a:extLst>
                    <a:ext uri="{FF2B5EF4-FFF2-40B4-BE49-F238E27FC236}">
                      <a16:creationId xmlns:a16="http://schemas.microsoft.com/office/drawing/2014/main" id="{D6B4F206-6DD0-8D88-55F6-5DB1702B98F7}"/>
                    </a:ext>
                  </a:extLst>
                </p:cNvPr>
                <p:cNvPicPr/>
                <p:nvPr/>
              </p:nvPicPr>
              <p:blipFill>
                <a:blip r:embed="rId168"/>
                <a:stretch>
                  <a:fillRect/>
                </a:stretch>
              </p:blipFill>
              <p:spPr>
                <a:xfrm>
                  <a:off x="2608724" y="3699982"/>
                  <a:ext cx="763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26" name="Freihand 125">
                  <a:extLst>
                    <a:ext uri="{FF2B5EF4-FFF2-40B4-BE49-F238E27FC236}">
                      <a16:creationId xmlns:a16="http://schemas.microsoft.com/office/drawing/2014/main" id="{B9BC138E-67A4-9FF8-763F-539BFA22BF18}"/>
                    </a:ext>
                  </a:extLst>
                </p14:cNvPr>
                <p14:cNvContentPartPr/>
                <p14:nvPr/>
              </p14:nvContentPartPr>
              <p14:xfrm>
                <a:off x="2740124" y="3728422"/>
                <a:ext cx="165600" cy="99360"/>
              </p14:xfrm>
            </p:contentPart>
          </mc:Choice>
          <mc:Fallback>
            <p:pic>
              <p:nvPicPr>
                <p:cNvPr id="126" name="Freihand 125">
                  <a:extLst>
                    <a:ext uri="{FF2B5EF4-FFF2-40B4-BE49-F238E27FC236}">
                      <a16:creationId xmlns:a16="http://schemas.microsoft.com/office/drawing/2014/main" id="{B9BC138E-67A4-9FF8-763F-539BFA22BF18}"/>
                    </a:ext>
                  </a:extLst>
                </p:cNvPr>
                <p:cNvPicPr/>
                <p:nvPr/>
              </p:nvPicPr>
              <p:blipFill>
                <a:blip r:embed="rId170"/>
                <a:stretch>
                  <a:fillRect/>
                </a:stretch>
              </p:blipFill>
              <p:spPr>
                <a:xfrm>
                  <a:off x="2731484" y="3719422"/>
                  <a:ext cx="1832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27" name="Freihand 126">
                  <a:extLst>
                    <a:ext uri="{FF2B5EF4-FFF2-40B4-BE49-F238E27FC236}">
                      <a16:creationId xmlns:a16="http://schemas.microsoft.com/office/drawing/2014/main" id="{B4AF0846-D999-D016-5871-893E03E234AA}"/>
                    </a:ext>
                  </a:extLst>
                </p14:cNvPr>
                <p14:cNvContentPartPr/>
                <p14:nvPr/>
              </p14:nvContentPartPr>
              <p14:xfrm>
                <a:off x="3099404" y="3625822"/>
                <a:ext cx="192240" cy="20520"/>
              </p14:xfrm>
            </p:contentPart>
          </mc:Choice>
          <mc:Fallback>
            <p:pic>
              <p:nvPicPr>
                <p:cNvPr id="127" name="Freihand 126">
                  <a:extLst>
                    <a:ext uri="{FF2B5EF4-FFF2-40B4-BE49-F238E27FC236}">
                      <a16:creationId xmlns:a16="http://schemas.microsoft.com/office/drawing/2014/main" id="{B4AF0846-D999-D016-5871-893E03E234AA}"/>
                    </a:ext>
                  </a:extLst>
                </p:cNvPr>
                <p:cNvPicPr/>
                <p:nvPr/>
              </p:nvPicPr>
              <p:blipFill>
                <a:blip r:embed="rId172"/>
                <a:stretch>
                  <a:fillRect/>
                </a:stretch>
              </p:blipFill>
              <p:spPr>
                <a:xfrm>
                  <a:off x="3090404" y="3616822"/>
                  <a:ext cx="2098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28" name="Freihand 127">
                  <a:extLst>
                    <a:ext uri="{FF2B5EF4-FFF2-40B4-BE49-F238E27FC236}">
                      <a16:creationId xmlns:a16="http://schemas.microsoft.com/office/drawing/2014/main" id="{B5C521FF-C6C6-5D94-6818-171343315231}"/>
                    </a:ext>
                  </a:extLst>
                </p14:cNvPr>
                <p14:cNvContentPartPr/>
                <p14:nvPr/>
              </p14:nvContentPartPr>
              <p14:xfrm>
                <a:off x="3132884" y="3711862"/>
                <a:ext cx="164520" cy="10080"/>
              </p14:xfrm>
            </p:contentPart>
          </mc:Choice>
          <mc:Fallback>
            <p:pic>
              <p:nvPicPr>
                <p:cNvPr id="128" name="Freihand 127">
                  <a:extLst>
                    <a:ext uri="{FF2B5EF4-FFF2-40B4-BE49-F238E27FC236}">
                      <a16:creationId xmlns:a16="http://schemas.microsoft.com/office/drawing/2014/main" id="{B5C521FF-C6C6-5D94-6818-171343315231}"/>
                    </a:ext>
                  </a:extLst>
                </p:cNvPr>
                <p:cNvPicPr/>
                <p:nvPr/>
              </p:nvPicPr>
              <p:blipFill>
                <a:blip r:embed="rId174"/>
                <a:stretch>
                  <a:fillRect/>
                </a:stretch>
              </p:blipFill>
              <p:spPr>
                <a:xfrm>
                  <a:off x="3123884" y="3703222"/>
                  <a:ext cx="1821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29" name="Freihand 128">
                  <a:extLst>
                    <a:ext uri="{FF2B5EF4-FFF2-40B4-BE49-F238E27FC236}">
                      <a16:creationId xmlns:a16="http://schemas.microsoft.com/office/drawing/2014/main" id="{64F8B5E1-D966-7A0D-8D14-9C3DBF5C5827}"/>
                    </a:ext>
                  </a:extLst>
                </p14:cNvPr>
                <p14:cNvContentPartPr/>
                <p14:nvPr/>
              </p14:nvContentPartPr>
              <p14:xfrm>
                <a:off x="3519884" y="3456262"/>
                <a:ext cx="126360" cy="149400"/>
              </p14:xfrm>
            </p:contentPart>
          </mc:Choice>
          <mc:Fallback>
            <p:pic>
              <p:nvPicPr>
                <p:cNvPr id="129" name="Freihand 128">
                  <a:extLst>
                    <a:ext uri="{FF2B5EF4-FFF2-40B4-BE49-F238E27FC236}">
                      <a16:creationId xmlns:a16="http://schemas.microsoft.com/office/drawing/2014/main" id="{64F8B5E1-D966-7A0D-8D14-9C3DBF5C5827}"/>
                    </a:ext>
                  </a:extLst>
                </p:cNvPr>
                <p:cNvPicPr/>
                <p:nvPr/>
              </p:nvPicPr>
              <p:blipFill>
                <a:blip r:embed="rId176"/>
                <a:stretch>
                  <a:fillRect/>
                </a:stretch>
              </p:blipFill>
              <p:spPr>
                <a:xfrm>
                  <a:off x="3510884" y="3447262"/>
                  <a:ext cx="1440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30" name="Freihand 129">
                  <a:extLst>
                    <a:ext uri="{FF2B5EF4-FFF2-40B4-BE49-F238E27FC236}">
                      <a16:creationId xmlns:a16="http://schemas.microsoft.com/office/drawing/2014/main" id="{27273D6D-6F89-F392-4316-CB0385DA32DD}"/>
                    </a:ext>
                  </a:extLst>
                </p14:cNvPr>
                <p14:cNvContentPartPr/>
                <p14:nvPr/>
              </p14:nvContentPartPr>
              <p14:xfrm>
                <a:off x="3529604" y="3422422"/>
                <a:ext cx="177840" cy="16920"/>
              </p14:xfrm>
            </p:contentPart>
          </mc:Choice>
          <mc:Fallback>
            <p:pic>
              <p:nvPicPr>
                <p:cNvPr id="130" name="Freihand 129">
                  <a:extLst>
                    <a:ext uri="{FF2B5EF4-FFF2-40B4-BE49-F238E27FC236}">
                      <a16:creationId xmlns:a16="http://schemas.microsoft.com/office/drawing/2014/main" id="{27273D6D-6F89-F392-4316-CB0385DA32DD}"/>
                    </a:ext>
                  </a:extLst>
                </p:cNvPr>
                <p:cNvPicPr/>
                <p:nvPr/>
              </p:nvPicPr>
              <p:blipFill>
                <a:blip r:embed="rId178"/>
                <a:stretch>
                  <a:fillRect/>
                </a:stretch>
              </p:blipFill>
              <p:spPr>
                <a:xfrm>
                  <a:off x="3520964" y="3413782"/>
                  <a:ext cx="1954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31" name="Freihand 130">
                  <a:extLst>
                    <a:ext uri="{FF2B5EF4-FFF2-40B4-BE49-F238E27FC236}">
                      <a16:creationId xmlns:a16="http://schemas.microsoft.com/office/drawing/2014/main" id="{941C18A7-C40F-3338-F050-4F38B856AF72}"/>
                    </a:ext>
                  </a:extLst>
                </p14:cNvPr>
                <p14:cNvContentPartPr/>
                <p14:nvPr/>
              </p14:nvContentPartPr>
              <p14:xfrm>
                <a:off x="3453644" y="3627622"/>
                <a:ext cx="285120" cy="56160"/>
              </p14:xfrm>
            </p:contentPart>
          </mc:Choice>
          <mc:Fallback>
            <p:pic>
              <p:nvPicPr>
                <p:cNvPr id="131" name="Freihand 130">
                  <a:extLst>
                    <a:ext uri="{FF2B5EF4-FFF2-40B4-BE49-F238E27FC236}">
                      <a16:creationId xmlns:a16="http://schemas.microsoft.com/office/drawing/2014/main" id="{941C18A7-C40F-3338-F050-4F38B856AF72}"/>
                    </a:ext>
                  </a:extLst>
                </p:cNvPr>
                <p:cNvPicPr/>
                <p:nvPr/>
              </p:nvPicPr>
              <p:blipFill>
                <a:blip r:embed="rId180"/>
                <a:stretch>
                  <a:fillRect/>
                </a:stretch>
              </p:blipFill>
              <p:spPr>
                <a:xfrm>
                  <a:off x="3445004" y="3618982"/>
                  <a:ext cx="3027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32" name="Freihand 131">
                  <a:extLst>
                    <a:ext uri="{FF2B5EF4-FFF2-40B4-BE49-F238E27FC236}">
                      <a16:creationId xmlns:a16="http://schemas.microsoft.com/office/drawing/2014/main" id="{93145DEC-22D7-2AB8-8BF1-28013FD7E9EC}"/>
                    </a:ext>
                  </a:extLst>
                </p14:cNvPr>
                <p14:cNvContentPartPr/>
                <p14:nvPr/>
              </p14:nvContentPartPr>
              <p14:xfrm>
                <a:off x="3512324" y="3727342"/>
                <a:ext cx="149760" cy="217440"/>
              </p14:xfrm>
            </p:contentPart>
          </mc:Choice>
          <mc:Fallback>
            <p:pic>
              <p:nvPicPr>
                <p:cNvPr id="132" name="Freihand 131">
                  <a:extLst>
                    <a:ext uri="{FF2B5EF4-FFF2-40B4-BE49-F238E27FC236}">
                      <a16:creationId xmlns:a16="http://schemas.microsoft.com/office/drawing/2014/main" id="{93145DEC-22D7-2AB8-8BF1-28013FD7E9EC}"/>
                    </a:ext>
                  </a:extLst>
                </p:cNvPr>
                <p:cNvPicPr/>
                <p:nvPr/>
              </p:nvPicPr>
              <p:blipFill>
                <a:blip r:embed="rId182"/>
                <a:stretch>
                  <a:fillRect/>
                </a:stretch>
              </p:blipFill>
              <p:spPr>
                <a:xfrm>
                  <a:off x="3503684" y="3718342"/>
                  <a:ext cx="16740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34" name="Freihand 133">
                  <a:extLst>
                    <a:ext uri="{FF2B5EF4-FFF2-40B4-BE49-F238E27FC236}">
                      <a16:creationId xmlns:a16="http://schemas.microsoft.com/office/drawing/2014/main" id="{BFF2866A-4AC5-8BC5-A6D0-CE274749A1FF}"/>
                    </a:ext>
                  </a:extLst>
                </p14:cNvPr>
                <p14:cNvContentPartPr/>
                <p14:nvPr/>
              </p14:nvContentPartPr>
              <p14:xfrm>
                <a:off x="3924884" y="3487942"/>
                <a:ext cx="131400" cy="260280"/>
              </p14:xfrm>
            </p:contentPart>
          </mc:Choice>
          <mc:Fallback>
            <p:pic>
              <p:nvPicPr>
                <p:cNvPr id="134" name="Freihand 133">
                  <a:extLst>
                    <a:ext uri="{FF2B5EF4-FFF2-40B4-BE49-F238E27FC236}">
                      <a16:creationId xmlns:a16="http://schemas.microsoft.com/office/drawing/2014/main" id="{BFF2866A-4AC5-8BC5-A6D0-CE274749A1FF}"/>
                    </a:ext>
                  </a:extLst>
                </p:cNvPr>
                <p:cNvPicPr/>
                <p:nvPr/>
              </p:nvPicPr>
              <p:blipFill>
                <a:blip r:embed="rId184"/>
                <a:stretch>
                  <a:fillRect/>
                </a:stretch>
              </p:blipFill>
              <p:spPr>
                <a:xfrm>
                  <a:off x="3916244" y="3479302"/>
                  <a:ext cx="14904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35" name="Freihand 134">
                  <a:extLst>
                    <a:ext uri="{FF2B5EF4-FFF2-40B4-BE49-F238E27FC236}">
                      <a16:creationId xmlns:a16="http://schemas.microsoft.com/office/drawing/2014/main" id="{3BDC7DE2-97AC-E189-D54B-687458F8F9FB}"/>
                    </a:ext>
                  </a:extLst>
                </p14:cNvPr>
                <p14:cNvContentPartPr/>
                <p14:nvPr/>
              </p14:nvContentPartPr>
              <p14:xfrm>
                <a:off x="3973484" y="3701422"/>
                <a:ext cx="64800" cy="38160"/>
              </p14:xfrm>
            </p:contentPart>
          </mc:Choice>
          <mc:Fallback>
            <p:pic>
              <p:nvPicPr>
                <p:cNvPr id="135" name="Freihand 134">
                  <a:extLst>
                    <a:ext uri="{FF2B5EF4-FFF2-40B4-BE49-F238E27FC236}">
                      <a16:creationId xmlns:a16="http://schemas.microsoft.com/office/drawing/2014/main" id="{3BDC7DE2-97AC-E189-D54B-687458F8F9FB}"/>
                    </a:ext>
                  </a:extLst>
                </p:cNvPr>
                <p:cNvPicPr/>
                <p:nvPr/>
              </p:nvPicPr>
              <p:blipFill>
                <a:blip r:embed="rId186"/>
                <a:stretch>
                  <a:fillRect/>
                </a:stretch>
              </p:blipFill>
              <p:spPr>
                <a:xfrm>
                  <a:off x="3964484" y="3692782"/>
                  <a:ext cx="824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36" name="Freihand 135">
                  <a:extLst>
                    <a:ext uri="{FF2B5EF4-FFF2-40B4-BE49-F238E27FC236}">
                      <a16:creationId xmlns:a16="http://schemas.microsoft.com/office/drawing/2014/main" id="{503625B1-D041-37B0-B50A-A05F4C65A364}"/>
                    </a:ext>
                  </a:extLst>
                </p14:cNvPr>
                <p14:cNvContentPartPr/>
                <p14:nvPr/>
              </p14:nvContentPartPr>
              <p14:xfrm>
                <a:off x="4122524" y="3499462"/>
                <a:ext cx="10080" cy="236520"/>
              </p14:xfrm>
            </p:contentPart>
          </mc:Choice>
          <mc:Fallback>
            <p:pic>
              <p:nvPicPr>
                <p:cNvPr id="136" name="Freihand 135">
                  <a:extLst>
                    <a:ext uri="{FF2B5EF4-FFF2-40B4-BE49-F238E27FC236}">
                      <a16:creationId xmlns:a16="http://schemas.microsoft.com/office/drawing/2014/main" id="{503625B1-D041-37B0-B50A-A05F4C65A364}"/>
                    </a:ext>
                  </a:extLst>
                </p:cNvPr>
                <p:cNvPicPr/>
                <p:nvPr/>
              </p:nvPicPr>
              <p:blipFill>
                <a:blip r:embed="rId188"/>
                <a:stretch>
                  <a:fillRect/>
                </a:stretch>
              </p:blipFill>
              <p:spPr>
                <a:xfrm>
                  <a:off x="4113524" y="3490462"/>
                  <a:ext cx="2772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37" name="Freihand 136">
                  <a:extLst>
                    <a:ext uri="{FF2B5EF4-FFF2-40B4-BE49-F238E27FC236}">
                      <a16:creationId xmlns:a16="http://schemas.microsoft.com/office/drawing/2014/main" id="{CDED5ED9-328F-0B51-D5A8-ED26CC6A244A}"/>
                    </a:ext>
                  </a:extLst>
                </p14:cNvPr>
                <p14:cNvContentPartPr/>
                <p14:nvPr/>
              </p14:nvContentPartPr>
              <p14:xfrm>
                <a:off x="4175084" y="3589462"/>
                <a:ext cx="241200" cy="122040"/>
              </p14:xfrm>
            </p:contentPart>
          </mc:Choice>
          <mc:Fallback>
            <p:pic>
              <p:nvPicPr>
                <p:cNvPr id="137" name="Freihand 136">
                  <a:extLst>
                    <a:ext uri="{FF2B5EF4-FFF2-40B4-BE49-F238E27FC236}">
                      <a16:creationId xmlns:a16="http://schemas.microsoft.com/office/drawing/2014/main" id="{CDED5ED9-328F-0B51-D5A8-ED26CC6A244A}"/>
                    </a:ext>
                  </a:extLst>
                </p:cNvPr>
                <p:cNvPicPr/>
                <p:nvPr/>
              </p:nvPicPr>
              <p:blipFill>
                <a:blip r:embed="rId190"/>
                <a:stretch>
                  <a:fillRect/>
                </a:stretch>
              </p:blipFill>
              <p:spPr>
                <a:xfrm>
                  <a:off x="4166444" y="3580822"/>
                  <a:ext cx="2588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38" name="Freihand 137">
                  <a:extLst>
                    <a:ext uri="{FF2B5EF4-FFF2-40B4-BE49-F238E27FC236}">
                      <a16:creationId xmlns:a16="http://schemas.microsoft.com/office/drawing/2014/main" id="{5CF4ADA7-7BDF-C58E-DC20-851D83C9A205}"/>
                    </a:ext>
                  </a:extLst>
                </p14:cNvPr>
                <p14:cNvContentPartPr/>
                <p14:nvPr/>
              </p14:nvContentPartPr>
              <p14:xfrm>
                <a:off x="4366604" y="3521062"/>
                <a:ext cx="32400" cy="25560"/>
              </p14:xfrm>
            </p:contentPart>
          </mc:Choice>
          <mc:Fallback>
            <p:pic>
              <p:nvPicPr>
                <p:cNvPr id="138" name="Freihand 137">
                  <a:extLst>
                    <a:ext uri="{FF2B5EF4-FFF2-40B4-BE49-F238E27FC236}">
                      <a16:creationId xmlns:a16="http://schemas.microsoft.com/office/drawing/2014/main" id="{5CF4ADA7-7BDF-C58E-DC20-851D83C9A205}"/>
                    </a:ext>
                  </a:extLst>
                </p:cNvPr>
                <p:cNvPicPr/>
                <p:nvPr/>
              </p:nvPicPr>
              <p:blipFill>
                <a:blip r:embed="rId192"/>
                <a:stretch>
                  <a:fillRect/>
                </a:stretch>
              </p:blipFill>
              <p:spPr>
                <a:xfrm>
                  <a:off x="4357604" y="3512062"/>
                  <a:ext cx="500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39" name="Freihand 138">
                  <a:extLst>
                    <a:ext uri="{FF2B5EF4-FFF2-40B4-BE49-F238E27FC236}">
                      <a16:creationId xmlns:a16="http://schemas.microsoft.com/office/drawing/2014/main" id="{9E155764-3703-3F0D-277F-596900C0CA54}"/>
                    </a:ext>
                  </a:extLst>
                </p14:cNvPr>
                <p14:cNvContentPartPr/>
                <p14:nvPr/>
              </p14:nvContentPartPr>
              <p14:xfrm>
                <a:off x="4452284" y="3489022"/>
                <a:ext cx="355680" cy="197280"/>
              </p14:xfrm>
            </p:contentPart>
          </mc:Choice>
          <mc:Fallback>
            <p:pic>
              <p:nvPicPr>
                <p:cNvPr id="139" name="Freihand 138">
                  <a:extLst>
                    <a:ext uri="{FF2B5EF4-FFF2-40B4-BE49-F238E27FC236}">
                      <a16:creationId xmlns:a16="http://schemas.microsoft.com/office/drawing/2014/main" id="{9E155764-3703-3F0D-277F-596900C0CA54}"/>
                    </a:ext>
                  </a:extLst>
                </p:cNvPr>
                <p:cNvPicPr/>
                <p:nvPr/>
              </p:nvPicPr>
              <p:blipFill>
                <a:blip r:embed="rId194"/>
                <a:stretch>
                  <a:fillRect/>
                </a:stretch>
              </p:blipFill>
              <p:spPr>
                <a:xfrm>
                  <a:off x="4443644" y="3480382"/>
                  <a:ext cx="37332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41" name="Freihand 140">
                  <a:extLst>
                    <a:ext uri="{FF2B5EF4-FFF2-40B4-BE49-F238E27FC236}">
                      <a16:creationId xmlns:a16="http://schemas.microsoft.com/office/drawing/2014/main" id="{A68A1EB3-B60A-392B-2AF6-6AF88286B18B}"/>
                    </a:ext>
                  </a:extLst>
                </p14:cNvPr>
                <p14:cNvContentPartPr/>
                <p14:nvPr/>
              </p14:nvContentPartPr>
              <p14:xfrm>
                <a:off x="1567244" y="4056382"/>
                <a:ext cx="160920" cy="218160"/>
              </p14:xfrm>
            </p:contentPart>
          </mc:Choice>
          <mc:Fallback>
            <p:pic>
              <p:nvPicPr>
                <p:cNvPr id="141" name="Freihand 140">
                  <a:extLst>
                    <a:ext uri="{FF2B5EF4-FFF2-40B4-BE49-F238E27FC236}">
                      <a16:creationId xmlns:a16="http://schemas.microsoft.com/office/drawing/2014/main" id="{A68A1EB3-B60A-392B-2AF6-6AF88286B18B}"/>
                    </a:ext>
                  </a:extLst>
                </p:cNvPr>
                <p:cNvPicPr/>
                <p:nvPr/>
              </p:nvPicPr>
              <p:blipFill>
                <a:blip r:embed="rId196"/>
                <a:stretch>
                  <a:fillRect/>
                </a:stretch>
              </p:blipFill>
              <p:spPr>
                <a:xfrm>
                  <a:off x="1558604" y="4047742"/>
                  <a:ext cx="17856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42" name="Freihand 141">
                  <a:extLst>
                    <a:ext uri="{FF2B5EF4-FFF2-40B4-BE49-F238E27FC236}">
                      <a16:creationId xmlns:a16="http://schemas.microsoft.com/office/drawing/2014/main" id="{5C701549-A392-C178-DF8E-D4D6B8D59387}"/>
                    </a:ext>
                  </a:extLst>
                </p14:cNvPr>
                <p14:cNvContentPartPr/>
                <p14:nvPr/>
              </p14:nvContentPartPr>
              <p14:xfrm>
                <a:off x="1632764" y="4208302"/>
                <a:ext cx="64440" cy="77400"/>
              </p14:xfrm>
            </p:contentPart>
          </mc:Choice>
          <mc:Fallback>
            <p:pic>
              <p:nvPicPr>
                <p:cNvPr id="142" name="Freihand 141">
                  <a:extLst>
                    <a:ext uri="{FF2B5EF4-FFF2-40B4-BE49-F238E27FC236}">
                      <a16:creationId xmlns:a16="http://schemas.microsoft.com/office/drawing/2014/main" id="{5C701549-A392-C178-DF8E-D4D6B8D59387}"/>
                    </a:ext>
                  </a:extLst>
                </p:cNvPr>
                <p:cNvPicPr/>
                <p:nvPr/>
              </p:nvPicPr>
              <p:blipFill>
                <a:blip r:embed="rId198"/>
                <a:stretch>
                  <a:fillRect/>
                </a:stretch>
              </p:blipFill>
              <p:spPr>
                <a:xfrm>
                  <a:off x="1624124" y="4199302"/>
                  <a:ext cx="820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43" name="Freihand 142">
                  <a:extLst>
                    <a:ext uri="{FF2B5EF4-FFF2-40B4-BE49-F238E27FC236}">
                      <a16:creationId xmlns:a16="http://schemas.microsoft.com/office/drawing/2014/main" id="{D5C72069-82BC-21C2-E420-BA664356C889}"/>
                    </a:ext>
                  </a:extLst>
                </p14:cNvPr>
                <p14:cNvContentPartPr/>
                <p14:nvPr/>
              </p14:nvContentPartPr>
              <p14:xfrm>
                <a:off x="1808804" y="4047382"/>
                <a:ext cx="9720" cy="259920"/>
              </p14:xfrm>
            </p:contentPart>
          </mc:Choice>
          <mc:Fallback>
            <p:pic>
              <p:nvPicPr>
                <p:cNvPr id="143" name="Freihand 142">
                  <a:extLst>
                    <a:ext uri="{FF2B5EF4-FFF2-40B4-BE49-F238E27FC236}">
                      <a16:creationId xmlns:a16="http://schemas.microsoft.com/office/drawing/2014/main" id="{D5C72069-82BC-21C2-E420-BA664356C889}"/>
                    </a:ext>
                  </a:extLst>
                </p:cNvPr>
                <p:cNvPicPr/>
                <p:nvPr/>
              </p:nvPicPr>
              <p:blipFill>
                <a:blip r:embed="rId200"/>
                <a:stretch>
                  <a:fillRect/>
                </a:stretch>
              </p:blipFill>
              <p:spPr>
                <a:xfrm>
                  <a:off x="1799804" y="4038382"/>
                  <a:ext cx="2736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44" name="Freihand 143">
                  <a:extLst>
                    <a:ext uri="{FF2B5EF4-FFF2-40B4-BE49-F238E27FC236}">
                      <a16:creationId xmlns:a16="http://schemas.microsoft.com/office/drawing/2014/main" id="{5A0727F8-8E1B-D5BA-97EE-A4D3559051B4}"/>
                    </a:ext>
                  </a:extLst>
                </p14:cNvPr>
                <p14:cNvContentPartPr/>
                <p14:nvPr/>
              </p14:nvContentPartPr>
              <p14:xfrm>
                <a:off x="1899164" y="4142062"/>
                <a:ext cx="185040" cy="109800"/>
              </p14:xfrm>
            </p:contentPart>
          </mc:Choice>
          <mc:Fallback>
            <p:pic>
              <p:nvPicPr>
                <p:cNvPr id="144" name="Freihand 143">
                  <a:extLst>
                    <a:ext uri="{FF2B5EF4-FFF2-40B4-BE49-F238E27FC236}">
                      <a16:creationId xmlns:a16="http://schemas.microsoft.com/office/drawing/2014/main" id="{5A0727F8-8E1B-D5BA-97EE-A4D3559051B4}"/>
                    </a:ext>
                  </a:extLst>
                </p:cNvPr>
                <p:cNvPicPr/>
                <p:nvPr/>
              </p:nvPicPr>
              <p:blipFill>
                <a:blip r:embed="rId202"/>
                <a:stretch>
                  <a:fillRect/>
                </a:stretch>
              </p:blipFill>
              <p:spPr>
                <a:xfrm>
                  <a:off x="1890164" y="4133062"/>
                  <a:ext cx="2026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45" name="Freihand 144">
                  <a:extLst>
                    <a:ext uri="{FF2B5EF4-FFF2-40B4-BE49-F238E27FC236}">
                      <a16:creationId xmlns:a16="http://schemas.microsoft.com/office/drawing/2014/main" id="{1E5347CD-7151-86EB-A3CE-D1C6B42C6184}"/>
                    </a:ext>
                  </a:extLst>
                </p14:cNvPr>
                <p14:cNvContentPartPr/>
                <p14:nvPr/>
              </p14:nvContentPartPr>
              <p14:xfrm>
                <a:off x="2045324" y="4090222"/>
                <a:ext cx="15480" cy="22680"/>
              </p14:xfrm>
            </p:contentPart>
          </mc:Choice>
          <mc:Fallback>
            <p:pic>
              <p:nvPicPr>
                <p:cNvPr id="145" name="Freihand 144">
                  <a:extLst>
                    <a:ext uri="{FF2B5EF4-FFF2-40B4-BE49-F238E27FC236}">
                      <a16:creationId xmlns:a16="http://schemas.microsoft.com/office/drawing/2014/main" id="{1E5347CD-7151-86EB-A3CE-D1C6B42C6184}"/>
                    </a:ext>
                  </a:extLst>
                </p:cNvPr>
                <p:cNvPicPr/>
                <p:nvPr/>
              </p:nvPicPr>
              <p:blipFill>
                <a:blip r:embed="rId204"/>
                <a:stretch>
                  <a:fillRect/>
                </a:stretch>
              </p:blipFill>
              <p:spPr>
                <a:xfrm>
                  <a:off x="2036324" y="4081222"/>
                  <a:ext cx="331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46" name="Freihand 145">
                  <a:extLst>
                    <a:ext uri="{FF2B5EF4-FFF2-40B4-BE49-F238E27FC236}">
                      <a16:creationId xmlns:a16="http://schemas.microsoft.com/office/drawing/2014/main" id="{A55FEECF-6482-C5D4-D340-380B8BDC94CC}"/>
                    </a:ext>
                  </a:extLst>
                </p14:cNvPr>
                <p14:cNvContentPartPr/>
                <p14:nvPr/>
              </p14:nvContentPartPr>
              <p14:xfrm>
                <a:off x="2104364" y="4055302"/>
                <a:ext cx="282240" cy="189720"/>
              </p14:xfrm>
            </p:contentPart>
          </mc:Choice>
          <mc:Fallback>
            <p:pic>
              <p:nvPicPr>
                <p:cNvPr id="146" name="Freihand 145">
                  <a:extLst>
                    <a:ext uri="{FF2B5EF4-FFF2-40B4-BE49-F238E27FC236}">
                      <a16:creationId xmlns:a16="http://schemas.microsoft.com/office/drawing/2014/main" id="{A55FEECF-6482-C5D4-D340-380B8BDC94CC}"/>
                    </a:ext>
                  </a:extLst>
                </p:cNvPr>
                <p:cNvPicPr/>
                <p:nvPr/>
              </p:nvPicPr>
              <p:blipFill>
                <a:blip r:embed="rId206"/>
                <a:stretch>
                  <a:fillRect/>
                </a:stretch>
              </p:blipFill>
              <p:spPr>
                <a:xfrm>
                  <a:off x="2095364" y="4046662"/>
                  <a:ext cx="2998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47" name="Freihand 146">
                  <a:extLst>
                    <a:ext uri="{FF2B5EF4-FFF2-40B4-BE49-F238E27FC236}">
                      <a16:creationId xmlns:a16="http://schemas.microsoft.com/office/drawing/2014/main" id="{16F4B6F2-B5B7-B00F-B05F-B925E1E3957C}"/>
                    </a:ext>
                  </a:extLst>
                </p14:cNvPr>
                <p14:cNvContentPartPr/>
                <p14:nvPr/>
              </p14:nvContentPartPr>
              <p14:xfrm>
                <a:off x="2560484" y="4136662"/>
                <a:ext cx="16200" cy="20520"/>
              </p14:xfrm>
            </p:contentPart>
          </mc:Choice>
          <mc:Fallback>
            <p:pic>
              <p:nvPicPr>
                <p:cNvPr id="147" name="Freihand 146">
                  <a:extLst>
                    <a:ext uri="{FF2B5EF4-FFF2-40B4-BE49-F238E27FC236}">
                      <a16:creationId xmlns:a16="http://schemas.microsoft.com/office/drawing/2014/main" id="{16F4B6F2-B5B7-B00F-B05F-B925E1E3957C}"/>
                    </a:ext>
                  </a:extLst>
                </p:cNvPr>
                <p:cNvPicPr/>
                <p:nvPr/>
              </p:nvPicPr>
              <p:blipFill>
                <a:blip r:embed="rId208"/>
                <a:stretch>
                  <a:fillRect/>
                </a:stretch>
              </p:blipFill>
              <p:spPr>
                <a:xfrm>
                  <a:off x="2551844" y="4127662"/>
                  <a:ext cx="338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48" name="Freihand 147">
                  <a:extLst>
                    <a:ext uri="{FF2B5EF4-FFF2-40B4-BE49-F238E27FC236}">
                      <a16:creationId xmlns:a16="http://schemas.microsoft.com/office/drawing/2014/main" id="{2ADB94E9-5B5F-37CB-5C8F-768B188B8345}"/>
                    </a:ext>
                  </a:extLst>
                </p14:cNvPr>
                <p14:cNvContentPartPr/>
                <p14:nvPr/>
              </p14:nvContentPartPr>
              <p14:xfrm>
                <a:off x="2573444" y="4234942"/>
                <a:ext cx="11160" cy="28080"/>
              </p14:xfrm>
            </p:contentPart>
          </mc:Choice>
          <mc:Fallback>
            <p:pic>
              <p:nvPicPr>
                <p:cNvPr id="148" name="Freihand 147">
                  <a:extLst>
                    <a:ext uri="{FF2B5EF4-FFF2-40B4-BE49-F238E27FC236}">
                      <a16:creationId xmlns:a16="http://schemas.microsoft.com/office/drawing/2014/main" id="{2ADB94E9-5B5F-37CB-5C8F-768B188B8345}"/>
                    </a:ext>
                  </a:extLst>
                </p:cNvPr>
                <p:cNvPicPr/>
                <p:nvPr/>
              </p:nvPicPr>
              <p:blipFill>
                <a:blip r:embed="rId210"/>
                <a:stretch>
                  <a:fillRect/>
                </a:stretch>
              </p:blipFill>
              <p:spPr>
                <a:xfrm>
                  <a:off x="2564804" y="4226302"/>
                  <a:ext cx="288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50" name="Freihand 149">
                  <a:extLst>
                    <a:ext uri="{FF2B5EF4-FFF2-40B4-BE49-F238E27FC236}">
                      <a16:creationId xmlns:a16="http://schemas.microsoft.com/office/drawing/2014/main" id="{AB28E2DA-C119-5839-4968-AE81DD49403D}"/>
                    </a:ext>
                  </a:extLst>
                </p14:cNvPr>
                <p14:cNvContentPartPr/>
                <p14:nvPr/>
              </p14:nvContentPartPr>
              <p14:xfrm>
                <a:off x="2806364" y="4121182"/>
                <a:ext cx="151920" cy="174240"/>
              </p14:xfrm>
            </p:contentPart>
          </mc:Choice>
          <mc:Fallback>
            <p:pic>
              <p:nvPicPr>
                <p:cNvPr id="150" name="Freihand 149">
                  <a:extLst>
                    <a:ext uri="{FF2B5EF4-FFF2-40B4-BE49-F238E27FC236}">
                      <a16:creationId xmlns:a16="http://schemas.microsoft.com/office/drawing/2014/main" id="{AB28E2DA-C119-5839-4968-AE81DD49403D}"/>
                    </a:ext>
                  </a:extLst>
                </p:cNvPr>
                <p:cNvPicPr/>
                <p:nvPr/>
              </p:nvPicPr>
              <p:blipFill>
                <a:blip r:embed="rId212"/>
                <a:stretch>
                  <a:fillRect/>
                </a:stretch>
              </p:blipFill>
              <p:spPr>
                <a:xfrm>
                  <a:off x="2797724" y="4112542"/>
                  <a:ext cx="1695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51" name="Freihand 150">
                  <a:extLst>
                    <a:ext uri="{FF2B5EF4-FFF2-40B4-BE49-F238E27FC236}">
                      <a16:creationId xmlns:a16="http://schemas.microsoft.com/office/drawing/2014/main" id="{038C704E-5A14-8FD6-1E27-39CB7D4B6DF1}"/>
                    </a:ext>
                  </a:extLst>
                </p14:cNvPr>
                <p14:cNvContentPartPr/>
                <p14:nvPr/>
              </p14:nvContentPartPr>
              <p14:xfrm>
                <a:off x="3090404" y="4126582"/>
                <a:ext cx="9360" cy="180720"/>
              </p14:xfrm>
            </p:contentPart>
          </mc:Choice>
          <mc:Fallback>
            <p:pic>
              <p:nvPicPr>
                <p:cNvPr id="151" name="Freihand 150">
                  <a:extLst>
                    <a:ext uri="{FF2B5EF4-FFF2-40B4-BE49-F238E27FC236}">
                      <a16:creationId xmlns:a16="http://schemas.microsoft.com/office/drawing/2014/main" id="{038C704E-5A14-8FD6-1E27-39CB7D4B6DF1}"/>
                    </a:ext>
                  </a:extLst>
                </p:cNvPr>
                <p:cNvPicPr/>
                <p:nvPr/>
              </p:nvPicPr>
              <p:blipFill>
                <a:blip r:embed="rId214"/>
                <a:stretch>
                  <a:fillRect/>
                </a:stretch>
              </p:blipFill>
              <p:spPr>
                <a:xfrm>
                  <a:off x="3081764" y="4117942"/>
                  <a:ext cx="270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52" name="Freihand 151">
                  <a:extLst>
                    <a:ext uri="{FF2B5EF4-FFF2-40B4-BE49-F238E27FC236}">
                      <a16:creationId xmlns:a16="http://schemas.microsoft.com/office/drawing/2014/main" id="{4D7B29F3-6DB5-EEBD-7542-ABFDB0CC7723}"/>
                    </a:ext>
                  </a:extLst>
                </p14:cNvPr>
                <p14:cNvContentPartPr/>
                <p14:nvPr/>
              </p14:nvContentPartPr>
              <p14:xfrm>
                <a:off x="3046124" y="4060342"/>
                <a:ext cx="159480" cy="128880"/>
              </p14:xfrm>
            </p:contentPart>
          </mc:Choice>
          <mc:Fallback>
            <p:pic>
              <p:nvPicPr>
                <p:cNvPr id="152" name="Freihand 151">
                  <a:extLst>
                    <a:ext uri="{FF2B5EF4-FFF2-40B4-BE49-F238E27FC236}">
                      <a16:creationId xmlns:a16="http://schemas.microsoft.com/office/drawing/2014/main" id="{4D7B29F3-6DB5-EEBD-7542-ABFDB0CC7723}"/>
                    </a:ext>
                  </a:extLst>
                </p:cNvPr>
                <p:cNvPicPr/>
                <p:nvPr/>
              </p:nvPicPr>
              <p:blipFill>
                <a:blip r:embed="rId216"/>
                <a:stretch>
                  <a:fillRect/>
                </a:stretch>
              </p:blipFill>
              <p:spPr>
                <a:xfrm>
                  <a:off x="3037484" y="4051702"/>
                  <a:ext cx="1771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53" name="Freihand 152">
                  <a:extLst>
                    <a:ext uri="{FF2B5EF4-FFF2-40B4-BE49-F238E27FC236}">
                      <a16:creationId xmlns:a16="http://schemas.microsoft.com/office/drawing/2014/main" id="{060B6465-0E41-0D5B-1C7E-0A8D412FB0D6}"/>
                    </a:ext>
                  </a:extLst>
                </p14:cNvPr>
                <p14:cNvContentPartPr/>
                <p14:nvPr/>
              </p14:nvContentPartPr>
              <p14:xfrm>
                <a:off x="3271124" y="4047382"/>
                <a:ext cx="169200" cy="192960"/>
              </p14:xfrm>
            </p:contentPart>
          </mc:Choice>
          <mc:Fallback>
            <p:pic>
              <p:nvPicPr>
                <p:cNvPr id="153" name="Freihand 152">
                  <a:extLst>
                    <a:ext uri="{FF2B5EF4-FFF2-40B4-BE49-F238E27FC236}">
                      <a16:creationId xmlns:a16="http://schemas.microsoft.com/office/drawing/2014/main" id="{060B6465-0E41-0D5B-1C7E-0A8D412FB0D6}"/>
                    </a:ext>
                  </a:extLst>
                </p:cNvPr>
                <p:cNvPicPr/>
                <p:nvPr/>
              </p:nvPicPr>
              <p:blipFill>
                <a:blip r:embed="rId218"/>
                <a:stretch>
                  <a:fillRect/>
                </a:stretch>
              </p:blipFill>
              <p:spPr>
                <a:xfrm>
                  <a:off x="3262484" y="4038742"/>
                  <a:ext cx="18684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54" name="Freihand 153">
                  <a:extLst>
                    <a:ext uri="{FF2B5EF4-FFF2-40B4-BE49-F238E27FC236}">
                      <a16:creationId xmlns:a16="http://schemas.microsoft.com/office/drawing/2014/main" id="{CD551302-BCEF-0697-7877-8495ADC1E2AC}"/>
                    </a:ext>
                  </a:extLst>
                </p14:cNvPr>
                <p14:cNvContentPartPr/>
                <p14:nvPr/>
              </p14:nvContentPartPr>
              <p14:xfrm>
                <a:off x="3328004" y="4162222"/>
                <a:ext cx="99000" cy="61920"/>
              </p14:xfrm>
            </p:contentPart>
          </mc:Choice>
          <mc:Fallback>
            <p:pic>
              <p:nvPicPr>
                <p:cNvPr id="154" name="Freihand 153">
                  <a:extLst>
                    <a:ext uri="{FF2B5EF4-FFF2-40B4-BE49-F238E27FC236}">
                      <a16:creationId xmlns:a16="http://schemas.microsoft.com/office/drawing/2014/main" id="{CD551302-BCEF-0697-7877-8495ADC1E2AC}"/>
                    </a:ext>
                  </a:extLst>
                </p:cNvPr>
                <p:cNvPicPr/>
                <p:nvPr/>
              </p:nvPicPr>
              <p:blipFill>
                <a:blip r:embed="rId220"/>
                <a:stretch>
                  <a:fillRect/>
                </a:stretch>
              </p:blipFill>
              <p:spPr>
                <a:xfrm>
                  <a:off x="3319004" y="4153582"/>
                  <a:ext cx="1166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56" name="Freihand 155">
                  <a:extLst>
                    <a:ext uri="{FF2B5EF4-FFF2-40B4-BE49-F238E27FC236}">
                      <a16:creationId xmlns:a16="http://schemas.microsoft.com/office/drawing/2014/main" id="{5F6FF88B-AC8C-4C07-13DA-32CF3C464F44}"/>
                    </a:ext>
                  </a:extLst>
                </p14:cNvPr>
                <p14:cNvContentPartPr/>
                <p14:nvPr/>
              </p14:nvContentPartPr>
              <p14:xfrm>
                <a:off x="3529964" y="4174822"/>
                <a:ext cx="119160" cy="170640"/>
              </p14:xfrm>
            </p:contentPart>
          </mc:Choice>
          <mc:Fallback>
            <p:pic>
              <p:nvPicPr>
                <p:cNvPr id="156" name="Freihand 155">
                  <a:extLst>
                    <a:ext uri="{FF2B5EF4-FFF2-40B4-BE49-F238E27FC236}">
                      <a16:creationId xmlns:a16="http://schemas.microsoft.com/office/drawing/2014/main" id="{5F6FF88B-AC8C-4C07-13DA-32CF3C464F44}"/>
                    </a:ext>
                  </a:extLst>
                </p:cNvPr>
                <p:cNvPicPr/>
                <p:nvPr/>
              </p:nvPicPr>
              <p:blipFill>
                <a:blip r:embed="rId222"/>
                <a:stretch>
                  <a:fillRect/>
                </a:stretch>
              </p:blipFill>
              <p:spPr>
                <a:xfrm>
                  <a:off x="3521324" y="4165822"/>
                  <a:ext cx="1368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57" name="Freihand 156">
                  <a:extLst>
                    <a:ext uri="{FF2B5EF4-FFF2-40B4-BE49-F238E27FC236}">
                      <a16:creationId xmlns:a16="http://schemas.microsoft.com/office/drawing/2014/main" id="{08CD841F-28A2-38BD-6080-23CF2C6C1F7C}"/>
                    </a:ext>
                  </a:extLst>
                </p14:cNvPr>
                <p14:cNvContentPartPr/>
                <p14:nvPr/>
              </p14:nvContentPartPr>
              <p14:xfrm>
                <a:off x="3580724" y="4273822"/>
                <a:ext cx="83880" cy="77400"/>
              </p14:xfrm>
            </p:contentPart>
          </mc:Choice>
          <mc:Fallback>
            <p:pic>
              <p:nvPicPr>
                <p:cNvPr id="157" name="Freihand 156">
                  <a:extLst>
                    <a:ext uri="{FF2B5EF4-FFF2-40B4-BE49-F238E27FC236}">
                      <a16:creationId xmlns:a16="http://schemas.microsoft.com/office/drawing/2014/main" id="{08CD841F-28A2-38BD-6080-23CF2C6C1F7C}"/>
                    </a:ext>
                  </a:extLst>
                </p:cNvPr>
                <p:cNvPicPr/>
                <p:nvPr/>
              </p:nvPicPr>
              <p:blipFill>
                <a:blip r:embed="rId224"/>
                <a:stretch>
                  <a:fillRect/>
                </a:stretch>
              </p:blipFill>
              <p:spPr>
                <a:xfrm>
                  <a:off x="3572084" y="4264822"/>
                  <a:ext cx="1015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58" name="Freihand 157">
                  <a:extLst>
                    <a:ext uri="{FF2B5EF4-FFF2-40B4-BE49-F238E27FC236}">
                      <a16:creationId xmlns:a16="http://schemas.microsoft.com/office/drawing/2014/main" id="{49EB1731-E59C-1B06-F252-AEBE3BAEB195}"/>
                    </a:ext>
                  </a:extLst>
                </p14:cNvPr>
                <p14:cNvContentPartPr/>
                <p14:nvPr/>
              </p14:nvContentPartPr>
              <p14:xfrm>
                <a:off x="3834164" y="4176622"/>
                <a:ext cx="162720" cy="14760"/>
              </p14:xfrm>
            </p:contentPart>
          </mc:Choice>
          <mc:Fallback>
            <p:pic>
              <p:nvPicPr>
                <p:cNvPr id="158" name="Freihand 157">
                  <a:extLst>
                    <a:ext uri="{FF2B5EF4-FFF2-40B4-BE49-F238E27FC236}">
                      <a16:creationId xmlns:a16="http://schemas.microsoft.com/office/drawing/2014/main" id="{49EB1731-E59C-1B06-F252-AEBE3BAEB195}"/>
                    </a:ext>
                  </a:extLst>
                </p:cNvPr>
                <p:cNvPicPr/>
                <p:nvPr/>
              </p:nvPicPr>
              <p:blipFill>
                <a:blip r:embed="rId226"/>
                <a:stretch>
                  <a:fillRect/>
                </a:stretch>
              </p:blipFill>
              <p:spPr>
                <a:xfrm>
                  <a:off x="3825164" y="4167982"/>
                  <a:ext cx="1803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59" name="Freihand 158">
                  <a:extLst>
                    <a:ext uri="{FF2B5EF4-FFF2-40B4-BE49-F238E27FC236}">
                      <a16:creationId xmlns:a16="http://schemas.microsoft.com/office/drawing/2014/main" id="{0090D6CB-9CBF-344D-3CCE-EC84BA9B87D4}"/>
                    </a:ext>
                  </a:extLst>
                </p14:cNvPr>
                <p14:cNvContentPartPr/>
                <p14:nvPr/>
              </p14:nvContentPartPr>
              <p14:xfrm>
                <a:off x="3865484" y="4228462"/>
                <a:ext cx="120600" cy="26640"/>
              </p14:xfrm>
            </p:contentPart>
          </mc:Choice>
          <mc:Fallback>
            <p:pic>
              <p:nvPicPr>
                <p:cNvPr id="159" name="Freihand 158">
                  <a:extLst>
                    <a:ext uri="{FF2B5EF4-FFF2-40B4-BE49-F238E27FC236}">
                      <a16:creationId xmlns:a16="http://schemas.microsoft.com/office/drawing/2014/main" id="{0090D6CB-9CBF-344D-3CCE-EC84BA9B87D4}"/>
                    </a:ext>
                  </a:extLst>
                </p:cNvPr>
                <p:cNvPicPr/>
                <p:nvPr/>
              </p:nvPicPr>
              <p:blipFill>
                <a:blip r:embed="rId228"/>
                <a:stretch>
                  <a:fillRect/>
                </a:stretch>
              </p:blipFill>
              <p:spPr>
                <a:xfrm>
                  <a:off x="3856844" y="4219462"/>
                  <a:ext cx="1382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60" name="Freihand 159">
                  <a:extLst>
                    <a:ext uri="{FF2B5EF4-FFF2-40B4-BE49-F238E27FC236}">
                      <a16:creationId xmlns:a16="http://schemas.microsoft.com/office/drawing/2014/main" id="{74521557-4367-705A-9C2D-5407B93C6BC3}"/>
                    </a:ext>
                  </a:extLst>
                </p14:cNvPr>
                <p14:cNvContentPartPr/>
                <p14:nvPr/>
              </p14:nvContentPartPr>
              <p14:xfrm>
                <a:off x="4169324" y="3921742"/>
                <a:ext cx="173880" cy="176040"/>
              </p14:xfrm>
            </p:contentPart>
          </mc:Choice>
          <mc:Fallback>
            <p:pic>
              <p:nvPicPr>
                <p:cNvPr id="160" name="Freihand 159">
                  <a:extLst>
                    <a:ext uri="{FF2B5EF4-FFF2-40B4-BE49-F238E27FC236}">
                      <a16:creationId xmlns:a16="http://schemas.microsoft.com/office/drawing/2014/main" id="{74521557-4367-705A-9C2D-5407B93C6BC3}"/>
                    </a:ext>
                  </a:extLst>
                </p:cNvPr>
                <p:cNvPicPr/>
                <p:nvPr/>
              </p:nvPicPr>
              <p:blipFill>
                <a:blip r:embed="rId230"/>
                <a:stretch>
                  <a:fillRect/>
                </a:stretch>
              </p:blipFill>
              <p:spPr>
                <a:xfrm>
                  <a:off x="4160684" y="3913102"/>
                  <a:ext cx="1915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61" name="Freihand 160">
                  <a:extLst>
                    <a:ext uri="{FF2B5EF4-FFF2-40B4-BE49-F238E27FC236}">
                      <a16:creationId xmlns:a16="http://schemas.microsoft.com/office/drawing/2014/main" id="{4FEAB387-772E-86A3-7CD5-CC7698B75B16}"/>
                    </a:ext>
                  </a:extLst>
                </p14:cNvPr>
                <p14:cNvContentPartPr/>
                <p14:nvPr/>
              </p14:nvContentPartPr>
              <p14:xfrm>
                <a:off x="4170404" y="4143862"/>
                <a:ext cx="221040" cy="21600"/>
              </p14:xfrm>
            </p:contentPart>
          </mc:Choice>
          <mc:Fallback>
            <p:pic>
              <p:nvPicPr>
                <p:cNvPr id="161" name="Freihand 160">
                  <a:extLst>
                    <a:ext uri="{FF2B5EF4-FFF2-40B4-BE49-F238E27FC236}">
                      <a16:creationId xmlns:a16="http://schemas.microsoft.com/office/drawing/2014/main" id="{4FEAB387-772E-86A3-7CD5-CC7698B75B16}"/>
                    </a:ext>
                  </a:extLst>
                </p:cNvPr>
                <p:cNvPicPr/>
                <p:nvPr/>
              </p:nvPicPr>
              <p:blipFill>
                <a:blip r:embed="rId232"/>
                <a:stretch>
                  <a:fillRect/>
                </a:stretch>
              </p:blipFill>
              <p:spPr>
                <a:xfrm>
                  <a:off x="4161764" y="4134862"/>
                  <a:ext cx="2386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62" name="Freihand 161">
                  <a:extLst>
                    <a:ext uri="{FF2B5EF4-FFF2-40B4-BE49-F238E27FC236}">
                      <a16:creationId xmlns:a16="http://schemas.microsoft.com/office/drawing/2014/main" id="{7A7E41A3-8E3F-4BB2-EAEC-CBDF3D77B66D}"/>
                    </a:ext>
                  </a:extLst>
                </p14:cNvPr>
                <p14:cNvContentPartPr/>
                <p14:nvPr/>
              </p14:nvContentPartPr>
              <p14:xfrm>
                <a:off x="4205684" y="4230982"/>
                <a:ext cx="141840" cy="195840"/>
              </p14:xfrm>
            </p:contentPart>
          </mc:Choice>
          <mc:Fallback>
            <p:pic>
              <p:nvPicPr>
                <p:cNvPr id="162" name="Freihand 161">
                  <a:extLst>
                    <a:ext uri="{FF2B5EF4-FFF2-40B4-BE49-F238E27FC236}">
                      <a16:creationId xmlns:a16="http://schemas.microsoft.com/office/drawing/2014/main" id="{7A7E41A3-8E3F-4BB2-EAEC-CBDF3D77B66D}"/>
                    </a:ext>
                  </a:extLst>
                </p:cNvPr>
                <p:cNvPicPr/>
                <p:nvPr/>
              </p:nvPicPr>
              <p:blipFill>
                <a:blip r:embed="rId234"/>
                <a:stretch>
                  <a:fillRect/>
                </a:stretch>
              </p:blipFill>
              <p:spPr>
                <a:xfrm>
                  <a:off x="4196684" y="4222342"/>
                  <a:ext cx="15948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63" name="Freihand 162">
                  <a:extLst>
                    <a:ext uri="{FF2B5EF4-FFF2-40B4-BE49-F238E27FC236}">
                      <a16:creationId xmlns:a16="http://schemas.microsoft.com/office/drawing/2014/main" id="{C110178B-1B8F-D099-0665-FA0BFCEB4E05}"/>
                    </a:ext>
                  </a:extLst>
                </p14:cNvPr>
                <p14:cNvContentPartPr/>
                <p14:nvPr/>
              </p14:nvContentPartPr>
              <p14:xfrm>
                <a:off x="4232324" y="4203982"/>
                <a:ext cx="166680" cy="30240"/>
              </p14:xfrm>
            </p:contentPart>
          </mc:Choice>
          <mc:Fallback>
            <p:pic>
              <p:nvPicPr>
                <p:cNvPr id="163" name="Freihand 162">
                  <a:extLst>
                    <a:ext uri="{FF2B5EF4-FFF2-40B4-BE49-F238E27FC236}">
                      <a16:creationId xmlns:a16="http://schemas.microsoft.com/office/drawing/2014/main" id="{C110178B-1B8F-D099-0665-FA0BFCEB4E05}"/>
                    </a:ext>
                  </a:extLst>
                </p:cNvPr>
                <p:cNvPicPr/>
                <p:nvPr/>
              </p:nvPicPr>
              <p:blipFill>
                <a:blip r:embed="rId236"/>
                <a:stretch>
                  <a:fillRect/>
                </a:stretch>
              </p:blipFill>
              <p:spPr>
                <a:xfrm>
                  <a:off x="4223684" y="4195342"/>
                  <a:ext cx="1843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64" name="Freihand 163">
                  <a:extLst>
                    <a:ext uri="{FF2B5EF4-FFF2-40B4-BE49-F238E27FC236}">
                      <a16:creationId xmlns:a16="http://schemas.microsoft.com/office/drawing/2014/main" id="{328AE595-8FF6-1E6D-A9E2-B64712F29190}"/>
                    </a:ext>
                  </a:extLst>
                </p14:cNvPr>
                <p14:cNvContentPartPr/>
                <p14:nvPr/>
              </p14:nvContentPartPr>
              <p14:xfrm>
                <a:off x="4584764" y="4002742"/>
                <a:ext cx="151200" cy="223200"/>
              </p14:xfrm>
            </p:contentPart>
          </mc:Choice>
          <mc:Fallback>
            <p:pic>
              <p:nvPicPr>
                <p:cNvPr id="164" name="Freihand 163">
                  <a:extLst>
                    <a:ext uri="{FF2B5EF4-FFF2-40B4-BE49-F238E27FC236}">
                      <a16:creationId xmlns:a16="http://schemas.microsoft.com/office/drawing/2014/main" id="{328AE595-8FF6-1E6D-A9E2-B64712F29190}"/>
                    </a:ext>
                  </a:extLst>
                </p:cNvPr>
                <p:cNvPicPr/>
                <p:nvPr/>
              </p:nvPicPr>
              <p:blipFill>
                <a:blip r:embed="rId238"/>
                <a:stretch>
                  <a:fillRect/>
                </a:stretch>
              </p:blipFill>
              <p:spPr>
                <a:xfrm>
                  <a:off x="4575764" y="3993742"/>
                  <a:ext cx="16884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65" name="Freihand 164">
                  <a:extLst>
                    <a:ext uri="{FF2B5EF4-FFF2-40B4-BE49-F238E27FC236}">
                      <a16:creationId xmlns:a16="http://schemas.microsoft.com/office/drawing/2014/main" id="{21356DE8-A606-097C-8B9F-81DD2387280A}"/>
                    </a:ext>
                  </a:extLst>
                </p14:cNvPr>
                <p14:cNvContentPartPr/>
                <p14:nvPr/>
              </p14:nvContentPartPr>
              <p14:xfrm>
                <a:off x="4787084" y="3974662"/>
                <a:ext cx="188280" cy="236160"/>
              </p14:xfrm>
            </p:contentPart>
          </mc:Choice>
          <mc:Fallback>
            <p:pic>
              <p:nvPicPr>
                <p:cNvPr id="165" name="Freihand 164">
                  <a:extLst>
                    <a:ext uri="{FF2B5EF4-FFF2-40B4-BE49-F238E27FC236}">
                      <a16:creationId xmlns:a16="http://schemas.microsoft.com/office/drawing/2014/main" id="{21356DE8-A606-097C-8B9F-81DD2387280A}"/>
                    </a:ext>
                  </a:extLst>
                </p:cNvPr>
                <p:cNvPicPr/>
                <p:nvPr/>
              </p:nvPicPr>
              <p:blipFill>
                <a:blip r:embed="rId240"/>
                <a:stretch>
                  <a:fillRect/>
                </a:stretch>
              </p:blipFill>
              <p:spPr>
                <a:xfrm>
                  <a:off x="4778084" y="3965662"/>
                  <a:ext cx="20592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66" name="Freihand 165">
                  <a:extLst>
                    <a:ext uri="{FF2B5EF4-FFF2-40B4-BE49-F238E27FC236}">
                      <a16:creationId xmlns:a16="http://schemas.microsoft.com/office/drawing/2014/main" id="{989944F2-32B7-69EC-4A66-3B9D601CA658}"/>
                    </a:ext>
                  </a:extLst>
                </p14:cNvPr>
                <p14:cNvContentPartPr/>
                <p14:nvPr/>
              </p14:nvContentPartPr>
              <p14:xfrm>
                <a:off x="4698884" y="3919942"/>
                <a:ext cx="23400" cy="3960"/>
              </p14:xfrm>
            </p:contentPart>
          </mc:Choice>
          <mc:Fallback>
            <p:pic>
              <p:nvPicPr>
                <p:cNvPr id="166" name="Freihand 165">
                  <a:extLst>
                    <a:ext uri="{FF2B5EF4-FFF2-40B4-BE49-F238E27FC236}">
                      <a16:creationId xmlns:a16="http://schemas.microsoft.com/office/drawing/2014/main" id="{989944F2-32B7-69EC-4A66-3B9D601CA658}"/>
                    </a:ext>
                  </a:extLst>
                </p:cNvPr>
                <p:cNvPicPr/>
                <p:nvPr/>
              </p:nvPicPr>
              <p:blipFill>
                <a:blip r:embed="rId242"/>
                <a:stretch>
                  <a:fillRect/>
                </a:stretch>
              </p:blipFill>
              <p:spPr>
                <a:xfrm>
                  <a:off x="4689884" y="3910942"/>
                  <a:ext cx="410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67" name="Freihand 166">
                  <a:extLst>
                    <a:ext uri="{FF2B5EF4-FFF2-40B4-BE49-F238E27FC236}">
                      <a16:creationId xmlns:a16="http://schemas.microsoft.com/office/drawing/2014/main" id="{BE9C9DAA-31C8-0C35-2339-798E187FEC8F}"/>
                    </a:ext>
                  </a:extLst>
                </p14:cNvPr>
                <p14:cNvContentPartPr/>
                <p14:nvPr/>
              </p14:nvContentPartPr>
              <p14:xfrm>
                <a:off x="5151404" y="3973222"/>
                <a:ext cx="217800" cy="185400"/>
              </p14:xfrm>
            </p:contentPart>
          </mc:Choice>
          <mc:Fallback>
            <p:pic>
              <p:nvPicPr>
                <p:cNvPr id="167" name="Freihand 166">
                  <a:extLst>
                    <a:ext uri="{FF2B5EF4-FFF2-40B4-BE49-F238E27FC236}">
                      <a16:creationId xmlns:a16="http://schemas.microsoft.com/office/drawing/2014/main" id="{BE9C9DAA-31C8-0C35-2339-798E187FEC8F}"/>
                    </a:ext>
                  </a:extLst>
                </p:cNvPr>
                <p:cNvPicPr/>
                <p:nvPr/>
              </p:nvPicPr>
              <p:blipFill>
                <a:blip r:embed="rId244"/>
                <a:stretch>
                  <a:fillRect/>
                </a:stretch>
              </p:blipFill>
              <p:spPr>
                <a:xfrm>
                  <a:off x="5142404" y="3964582"/>
                  <a:ext cx="23544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68" name="Freihand 167">
                  <a:extLst>
                    <a:ext uri="{FF2B5EF4-FFF2-40B4-BE49-F238E27FC236}">
                      <a16:creationId xmlns:a16="http://schemas.microsoft.com/office/drawing/2014/main" id="{62898199-2840-247E-814C-02A6327AFC77}"/>
                    </a:ext>
                  </a:extLst>
                </p14:cNvPr>
                <p14:cNvContentPartPr/>
                <p14:nvPr/>
              </p14:nvContentPartPr>
              <p14:xfrm>
                <a:off x="5409524" y="4028302"/>
                <a:ext cx="339120" cy="124200"/>
              </p14:xfrm>
            </p:contentPart>
          </mc:Choice>
          <mc:Fallback>
            <p:pic>
              <p:nvPicPr>
                <p:cNvPr id="168" name="Freihand 167">
                  <a:extLst>
                    <a:ext uri="{FF2B5EF4-FFF2-40B4-BE49-F238E27FC236}">
                      <a16:creationId xmlns:a16="http://schemas.microsoft.com/office/drawing/2014/main" id="{62898199-2840-247E-814C-02A6327AFC77}"/>
                    </a:ext>
                  </a:extLst>
                </p:cNvPr>
                <p:cNvPicPr/>
                <p:nvPr/>
              </p:nvPicPr>
              <p:blipFill>
                <a:blip r:embed="rId246"/>
                <a:stretch>
                  <a:fillRect/>
                </a:stretch>
              </p:blipFill>
              <p:spPr>
                <a:xfrm>
                  <a:off x="5400524" y="4019662"/>
                  <a:ext cx="3567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69" name="Freihand 168">
                  <a:extLst>
                    <a:ext uri="{FF2B5EF4-FFF2-40B4-BE49-F238E27FC236}">
                      <a16:creationId xmlns:a16="http://schemas.microsoft.com/office/drawing/2014/main" id="{8D752B30-E7AA-703E-BC9F-B3B88B6814CE}"/>
                    </a:ext>
                  </a:extLst>
                </p14:cNvPr>
                <p14:cNvContentPartPr/>
                <p14:nvPr/>
              </p14:nvContentPartPr>
              <p14:xfrm>
                <a:off x="5662604" y="3908062"/>
                <a:ext cx="14400" cy="10800"/>
              </p14:xfrm>
            </p:contentPart>
          </mc:Choice>
          <mc:Fallback>
            <p:pic>
              <p:nvPicPr>
                <p:cNvPr id="169" name="Freihand 168">
                  <a:extLst>
                    <a:ext uri="{FF2B5EF4-FFF2-40B4-BE49-F238E27FC236}">
                      <a16:creationId xmlns:a16="http://schemas.microsoft.com/office/drawing/2014/main" id="{8D752B30-E7AA-703E-BC9F-B3B88B6814CE}"/>
                    </a:ext>
                  </a:extLst>
                </p:cNvPr>
                <p:cNvPicPr/>
                <p:nvPr/>
              </p:nvPicPr>
              <p:blipFill>
                <a:blip r:embed="rId248"/>
                <a:stretch>
                  <a:fillRect/>
                </a:stretch>
              </p:blipFill>
              <p:spPr>
                <a:xfrm>
                  <a:off x="5653964" y="3899062"/>
                  <a:ext cx="320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76" name="Freihand 175">
                  <a:extLst>
                    <a:ext uri="{FF2B5EF4-FFF2-40B4-BE49-F238E27FC236}">
                      <a16:creationId xmlns:a16="http://schemas.microsoft.com/office/drawing/2014/main" id="{5B49D344-5446-B5E8-B7D2-0413A9BCEF18}"/>
                    </a:ext>
                  </a:extLst>
                </p14:cNvPr>
                <p14:cNvContentPartPr/>
                <p14:nvPr/>
              </p14:nvContentPartPr>
              <p14:xfrm>
                <a:off x="1474724" y="5056462"/>
                <a:ext cx="146520" cy="125280"/>
              </p14:xfrm>
            </p:contentPart>
          </mc:Choice>
          <mc:Fallback>
            <p:pic>
              <p:nvPicPr>
                <p:cNvPr id="176" name="Freihand 175">
                  <a:extLst>
                    <a:ext uri="{FF2B5EF4-FFF2-40B4-BE49-F238E27FC236}">
                      <a16:creationId xmlns:a16="http://schemas.microsoft.com/office/drawing/2014/main" id="{5B49D344-5446-B5E8-B7D2-0413A9BCEF18}"/>
                    </a:ext>
                  </a:extLst>
                </p:cNvPr>
                <p:cNvPicPr/>
                <p:nvPr/>
              </p:nvPicPr>
              <p:blipFill>
                <a:blip r:embed="rId250"/>
                <a:stretch>
                  <a:fillRect/>
                </a:stretch>
              </p:blipFill>
              <p:spPr>
                <a:xfrm>
                  <a:off x="1465724" y="5047822"/>
                  <a:ext cx="1641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77" name="Freihand 176">
                  <a:extLst>
                    <a:ext uri="{FF2B5EF4-FFF2-40B4-BE49-F238E27FC236}">
                      <a16:creationId xmlns:a16="http://schemas.microsoft.com/office/drawing/2014/main" id="{D560F559-DBA0-1AE3-12BA-BFB086B158EE}"/>
                    </a:ext>
                  </a:extLst>
                </p14:cNvPr>
                <p14:cNvContentPartPr/>
                <p14:nvPr/>
              </p14:nvContentPartPr>
              <p14:xfrm>
                <a:off x="1819604" y="4983382"/>
                <a:ext cx="10080" cy="210240"/>
              </p14:xfrm>
            </p:contentPart>
          </mc:Choice>
          <mc:Fallback>
            <p:pic>
              <p:nvPicPr>
                <p:cNvPr id="177" name="Freihand 176">
                  <a:extLst>
                    <a:ext uri="{FF2B5EF4-FFF2-40B4-BE49-F238E27FC236}">
                      <a16:creationId xmlns:a16="http://schemas.microsoft.com/office/drawing/2014/main" id="{D560F559-DBA0-1AE3-12BA-BFB086B158EE}"/>
                    </a:ext>
                  </a:extLst>
                </p:cNvPr>
                <p:cNvPicPr/>
                <p:nvPr/>
              </p:nvPicPr>
              <p:blipFill>
                <a:blip r:embed="rId252"/>
                <a:stretch>
                  <a:fillRect/>
                </a:stretch>
              </p:blipFill>
              <p:spPr>
                <a:xfrm>
                  <a:off x="1810964" y="4974382"/>
                  <a:ext cx="2772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78" name="Freihand 177">
                  <a:extLst>
                    <a:ext uri="{FF2B5EF4-FFF2-40B4-BE49-F238E27FC236}">
                      <a16:creationId xmlns:a16="http://schemas.microsoft.com/office/drawing/2014/main" id="{EEBBAB68-226D-8BC9-51CF-A27E9824996E}"/>
                    </a:ext>
                  </a:extLst>
                </p14:cNvPr>
                <p14:cNvContentPartPr/>
                <p14:nvPr/>
              </p14:nvContentPartPr>
              <p14:xfrm>
                <a:off x="1728524" y="4940902"/>
                <a:ext cx="182160" cy="148680"/>
              </p14:xfrm>
            </p:contentPart>
          </mc:Choice>
          <mc:Fallback>
            <p:pic>
              <p:nvPicPr>
                <p:cNvPr id="178" name="Freihand 177">
                  <a:extLst>
                    <a:ext uri="{FF2B5EF4-FFF2-40B4-BE49-F238E27FC236}">
                      <a16:creationId xmlns:a16="http://schemas.microsoft.com/office/drawing/2014/main" id="{EEBBAB68-226D-8BC9-51CF-A27E9824996E}"/>
                    </a:ext>
                  </a:extLst>
                </p:cNvPr>
                <p:cNvPicPr/>
                <p:nvPr/>
              </p:nvPicPr>
              <p:blipFill>
                <a:blip r:embed="rId254"/>
                <a:stretch>
                  <a:fillRect/>
                </a:stretch>
              </p:blipFill>
              <p:spPr>
                <a:xfrm>
                  <a:off x="1719884" y="4932262"/>
                  <a:ext cx="1998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79" name="Freihand 178">
                  <a:extLst>
                    <a:ext uri="{FF2B5EF4-FFF2-40B4-BE49-F238E27FC236}">
                      <a16:creationId xmlns:a16="http://schemas.microsoft.com/office/drawing/2014/main" id="{B0761C47-95D6-57E8-0A0C-776DE16DFA05}"/>
                    </a:ext>
                  </a:extLst>
                </p14:cNvPr>
                <p14:cNvContentPartPr/>
                <p14:nvPr/>
              </p14:nvContentPartPr>
              <p14:xfrm>
                <a:off x="1969364" y="4937662"/>
                <a:ext cx="171720" cy="208080"/>
              </p14:xfrm>
            </p:contentPart>
          </mc:Choice>
          <mc:Fallback>
            <p:pic>
              <p:nvPicPr>
                <p:cNvPr id="179" name="Freihand 178">
                  <a:extLst>
                    <a:ext uri="{FF2B5EF4-FFF2-40B4-BE49-F238E27FC236}">
                      <a16:creationId xmlns:a16="http://schemas.microsoft.com/office/drawing/2014/main" id="{B0761C47-95D6-57E8-0A0C-776DE16DFA05}"/>
                    </a:ext>
                  </a:extLst>
                </p:cNvPr>
                <p:cNvPicPr/>
                <p:nvPr/>
              </p:nvPicPr>
              <p:blipFill>
                <a:blip r:embed="rId256"/>
                <a:stretch>
                  <a:fillRect/>
                </a:stretch>
              </p:blipFill>
              <p:spPr>
                <a:xfrm>
                  <a:off x="1960364" y="4928662"/>
                  <a:ext cx="18936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80" name="Freihand 179">
                  <a:extLst>
                    <a:ext uri="{FF2B5EF4-FFF2-40B4-BE49-F238E27FC236}">
                      <a16:creationId xmlns:a16="http://schemas.microsoft.com/office/drawing/2014/main" id="{9FCABAA2-5352-D6FB-C73D-1F04086D94E1}"/>
                    </a:ext>
                  </a:extLst>
                </p14:cNvPr>
                <p14:cNvContentPartPr/>
                <p14:nvPr/>
              </p14:nvContentPartPr>
              <p14:xfrm>
                <a:off x="2062244" y="5089942"/>
                <a:ext cx="77400" cy="62280"/>
              </p14:xfrm>
            </p:contentPart>
          </mc:Choice>
          <mc:Fallback>
            <p:pic>
              <p:nvPicPr>
                <p:cNvPr id="180" name="Freihand 179">
                  <a:extLst>
                    <a:ext uri="{FF2B5EF4-FFF2-40B4-BE49-F238E27FC236}">
                      <a16:creationId xmlns:a16="http://schemas.microsoft.com/office/drawing/2014/main" id="{9FCABAA2-5352-D6FB-C73D-1F04086D94E1}"/>
                    </a:ext>
                  </a:extLst>
                </p:cNvPr>
                <p:cNvPicPr/>
                <p:nvPr/>
              </p:nvPicPr>
              <p:blipFill>
                <a:blip r:embed="rId258"/>
                <a:stretch>
                  <a:fillRect/>
                </a:stretch>
              </p:blipFill>
              <p:spPr>
                <a:xfrm>
                  <a:off x="2053244" y="5081302"/>
                  <a:ext cx="950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82" name="Freihand 181">
                  <a:extLst>
                    <a:ext uri="{FF2B5EF4-FFF2-40B4-BE49-F238E27FC236}">
                      <a16:creationId xmlns:a16="http://schemas.microsoft.com/office/drawing/2014/main" id="{1F676042-A5A4-1685-A35D-09CA5B22DF6A}"/>
                    </a:ext>
                  </a:extLst>
                </p14:cNvPr>
                <p14:cNvContentPartPr/>
                <p14:nvPr/>
              </p14:nvContentPartPr>
              <p14:xfrm>
                <a:off x="2260244" y="5092822"/>
                <a:ext cx="194040" cy="153000"/>
              </p14:xfrm>
            </p:contentPart>
          </mc:Choice>
          <mc:Fallback>
            <p:pic>
              <p:nvPicPr>
                <p:cNvPr id="182" name="Freihand 181">
                  <a:extLst>
                    <a:ext uri="{FF2B5EF4-FFF2-40B4-BE49-F238E27FC236}">
                      <a16:creationId xmlns:a16="http://schemas.microsoft.com/office/drawing/2014/main" id="{1F676042-A5A4-1685-A35D-09CA5B22DF6A}"/>
                    </a:ext>
                  </a:extLst>
                </p:cNvPr>
                <p:cNvPicPr/>
                <p:nvPr/>
              </p:nvPicPr>
              <p:blipFill>
                <a:blip r:embed="rId260"/>
                <a:stretch>
                  <a:fillRect/>
                </a:stretch>
              </p:blipFill>
              <p:spPr>
                <a:xfrm>
                  <a:off x="2251604" y="5083822"/>
                  <a:ext cx="2116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84" name="Freihand 183">
                  <a:extLst>
                    <a:ext uri="{FF2B5EF4-FFF2-40B4-BE49-F238E27FC236}">
                      <a16:creationId xmlns:a16="http://schemas.microsoft.com/office/drawing/2014/main" id="{293AC469-2CD7-7932-7F23-B52B56462AC7}"/>
                    </a:ext>
                  </a:extLst>
                </p14:cNvPr>
                <p14:cNvContentPartPr/>
                <p14:nvPr/>
              </p14:nvContentPartPr>
              <p14:xfrm>
                <a:off x="2770724" y="4993102"/>
                <a:ext cx="175320" cy="39600"/>
              </p14:xfrm>
            </p:contentPart>
          </mc:Choice>
          <mc:Fallback>
            <p:pic>
              <p:nvPicPr>
                <p:cNvPr id="184" name="Freihand 183">
                  <a:extLst>
                    <a:ext uri="{FF2B5EF4-FFF2-40B4-BE49-F238E27FC236}">
                      <a16:creationId xmlns:a16="http://schemas.microsoft.com/office/drawing/2014/main" id="{293AC469-2CD7-7932-7F23-B52B56462AC7}"/>
                    </a:ext>
                  </a:extLst>
                </p:cNvPr>
                <p:cNvPicPr/>
                <p:nvPr/>
              </p:nvPicPr>
              <p:blipFill>
                <a:blip r:embed="rId262"/>
                <a:stretch>
                  <a:fillRect/>
                </a:stretch>
              </p:blipFill>
              <p:spPr>
                <a:xfrm>
                  <a:off x="2761724" y="4984102"/>
                  <a:ext cx="1929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85" name="Freihand 184">
                  <a:extLst>
                    <a:ext uri="{FF2B5EF4-FFF2-40B4-BE49-F238E27FC236}">
                      <a16:creationId xmlns:a16="http://schemas.microsoft.com/office/drawing/2014/main" id="{CB922B67-A583-7EE0-DA5A-F50E69CB4726}"/>
                    </a:ext>
                  </a:extLst>
                </p14:cNvPr>
                <p14:cNvContentPartPr/>
                <p14:nvPr/>
              </p14:nvContentPartPr>
              <p14:xfrm>
                <a:off x="2806364" y="5064382"/>
                <a:ext cx="153000" cy="11880"/>
              </p14:xfrm>
            </p:contentPart>
          </mc:Choice>
          <mc:Fallback>
            <p:pic>
              <p:nvPicPr>
                <p:cNvPr id="185" name="Freihand 184">
                  <a:extLst>
                    <a:ext uri="{FF2B5EF4-FFF2-40B4-BE49-F238E27FC236}">
                      <a16:creationId xmlns:a16="http://schemas.microsoft.com/office/drawing/2014/main" id="{CB922B67-A583-7EE0-DA5A-F50E69CB4726}"/>
                    </a:ext>
                  </a:extLst>
                </p:cNvPr>
                <p:cNvPicPr/>
                <p:nvPr/>
              </p:nvPicPr>
              <p:blipFill>
                <a:blip r:embed="rId264"/>
                <a:stretch>
                  <a:fillRect/>
                </a:stretch>
              </p:blipFill>
              <p:spPr>
                <a:xfrm>
                  <a:off x="2797364" y="5055382"/>
                  <a:ext cx="1706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87" name="Freihand 186">
                  <a:extLst>
                    <a:ext uri="{FF2B5EF4-FFF2-40B4-BE49-F238E27FC236}">
                      <a16:creationId xmlns:a16="http://schemas.microsoft.com/office/drawing/2014/main" id="{4CE479F0-DE8B-7AAD-9038-B6196B900655}"/>
                    </a:ext>
                  </a:extLst>
                </p14:cNvPr>
                <p14:cNvContentPartPr/>
                <p14:nvPr/>
              </p14:nvContentPartPr>
              <p14:xfrm>
                <a:off x="3255284" y="4689262"/>
                <a:ext cx="110880" cy="207360"/>
              </p14:xfrm>
            </p:contentPart>
          </mc:Choice>
          <mc:Fallback>
            <p:pic>
              <p:nvPicPr>
                <p:cNvPr id="187" name="Freihand 186">
                  <a:extLst>
                    <a:ext uri="{FF2B5EF4-FFF2-40B4-BE49-F238E27FC236}">
                      <a16:creationId xmlns:a16="http://schemas.microsoft.com/office/drawing/2014/main" id="{4CE479F0-DE8B-7AAD-9038-B6196B900655}"/>
                    </a:ext>
                  </a:extLst>
                </p:cNvPr>
                <p:cNvPicPr/>
                <p:nvPr/>
              </p:nvPicPr>
              <p:blipFill>
                <a:blip r:embed="rId266"/>
                <a:stretch>
                  <a:fillRect/>
                </a:stretch>
              </p:blipFill>
              <p:spPr>
                <a:xfrm>
                  <a:off x="3246284" y="4680262"/>
                  <a:ext cx="12852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88" name="Freihand 187">
                  <a:extLst>
                    <a:ext uri="{FF2B5EF4-FFF2-40B4-BE49-F238E27FC236}">
                      <a16:creationId xmlns:a16="http://schemas.microsoft.com/office/drawing/2014/main" id="{EEC56A66-E960-09C0-A17F-14393680395A}"/>
                    </a:ext>
                  </a:extLst>
                </p14:cNvPr>
                <p14:cNvContentPartPr/>
                <p14:nvPr/>
              </p14:nvContentPartPr>
              <p14:xfrm>
                <a:off x="3230444" y="4946662"/>
                <a:ext cx="215640" cy="36360"/>
              </p14:xfrm>
            </p:contentPart>
          </mc:Choice>
          <mc:Fallback>
            <p:pic>
              <p:nvPicPr>
                <p:cNvPr id="188" name="Freihand 187">
                  <a:extLst>
                    <a:ext uri="{FF2B5EF4-FFF2-40B4-BE49-F238E27FC236}">
                      <a16:creationId xmlns:a16="http://schemas.microsoft.com/office/drawing/2014/main" id="{EEC56A66-E960-09C0-A17F-14393680395A}"/>
                    </a:ext>
                  </a:extLst>
                </p:cNvPr>
                <p:cNvPicPr/>
                <p:nvPr/>
              </p:nvPicPr>
              <p:blipFill>
                <a:blip r:embed="rId268"/>
                <a:stretch>
                  <a:fillRect/>
                </a:stretch>
              </p:blipFill>
              <p:spPr>
                <a:xfrm>
                  <a:off x="3221444" y="4937662"/>
                  <a:ext cx="2332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89" name="Freihand 188">
                  <a:extLst>
                    <a:ext uri="{FF2B5EF4-FFF2-40B4-BE49-F238E27FC236}">
                      <a16:creationId xmlns:a16="http://schemas.microsoft.com/office/drawing/2014/main" id="{6E481A3A-A773-E840-E7F6-9275B2812790}"/>
                    </a:ext>
                  </a:extLst>
                </p14:cNvPr>
                <p14:cNvContentPartPr/>
                <p14:nvPr/>
              </p14:nvContentPartPr>
              <p14:xfrm>
                <a:off x="3283004" y="5066542"/>
                <a:ext cx="153000" cy="198720"/>
              </p14:xfrm>
            </p:contentPart>
          </mc:Choice>
          <mc:Fallback>
            <p:pic>
              <p:nvPicPr>
                <p:cNvPr id="189" name="Freihand 188">
                  <a:extLst>
                    <a:ext uri="{FF2B5EF4-FFF2-40B4-BE49-F238E27FC236}">
                      <a16:creationId xmlns:a16="http://schemas.microsoft.com/office/drawing/2014/main" id="{6E481A3A-A773-E840-E7F6-9275B2812790}"/>
                    </a:ext>
                  </a:extLst>
                </p:cNvPr>
                <p:cNvPicPr/>
                <p:nvPr/>
              </p:nvPicPr>
              <p:blipFill>
                <a:blip r:embed="rId270"/>
                <a:stretch>
                  <a:fillRect/>
                </a:stretch>
              </p:blipFill>
              <p:spPr>
                <a:xfrm>
                  <a:off x="3274364" y="5057542"/>
                  <a:ext cx="17064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91" name="Freihand 190">
                  <a:extLst>
                    <a:ext uri="{FF2B5EF4-FFF2-40B4-BE49-F238E27FC236}">
                      <a16:creationId xmlns:a16="http://schemas.microsoft.com/office/drawing/2014/main" id="{0022095B-4B79-5F48-6F44-426614B585E9}"/>
                    </a:ext>
                  </a:extLst>
                </p14:cNvPr>
                <p14:cNvContentPartPr/>
                <p14:nvPr/>
              </p14:nvContentPartPr>
              <p14:xfrm>
                <a:off x="3659564" y="4776022"/>
                <a:ext cx="106200" cy="226080"/>
              </p14:xfrm>
            </p:contentPart>
          </mc:Choice>
          <mc:Fallback>
            <p:pic>
              <p:nvPicPr>
                <p:cNvPr id="191" name="Freihand 190">
                  <a:extLst>
                    <a:ext uri="{FF2B5EF4-FFF2-40B4-BE49-F238E27FC236}">
                      <a16:creationId xmlns:a16="http://schemas.microsoft.com/office/drawing/2014/main" id="{0022095B-4B79-5F48-6F44-426614B585E9}"/>
                    </a:ext>
                  </a:extLst>
                </p:cNvPr>
                <p:cNvPicPr/>
                <p:nvPr/>
              </p:nvPicPr>
              <p:blipFill>
                <a:blip r:embed="rId272"/>
                <a:stretch>
                  <a:fillRect/>
                </a:stretch>
              </p:blipFill>
              <p:spPr>
                <a:xfrm>
                  <a:off x="3650924" y="4767382"/>
                  <a:ext cx="12384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92" name="Freihand 191">
                  <a:extLst>
                    <a:ext uri="{FF2B5EF4-FFF2-40B4-BE49-F238E27FC236}">
                      <a16:creationId xmlns:a16="http://schemas.microsoft.com/office/drawing/2014/main" id="{6A5DE19E-9A50-1DC8-10B3-1E2D2C104439}"/>
                    </a:ext>
                  </a:extLst>
                </p14:cNvPr>
                <p14:cNvContentPartPr/>
                <p14:nvPr/>
              </p14:nvContentPartPr>
              <p14:xfrm>
                <a:off x="3725804" y="4922902"/>
                <a:ext cx="52920" cy="93600"/>
              </p14:xfrm>
            </p:contentPart>
          </mc:Choice>
          <mc:Fallback>
            <p:pic>
              <p:nvPicPr>
                <p:cNvPr id="192" name="Freihand 191">
                  <a:extLst>
                    <a:ext uri="{FF2B5EF4-FFF2-40B4-BE49-F238E27FC236}">
                      <a16:creationId xmlns:a16="http://schemas.microsoft.com/office/drawing/2014/main" id="{6A5DE19E-9A50-1DC8-10B3-1E2D2C104439}"/>
                    </a:ext>
                  </a:extLst>
                </p:cNvPr>
                <p:cNvPicPr/>
                <p:nvPr/>
              </p:nvPicPr>
              <p:blipFill>
                <a:blip r:embed="rId274"/>
                <a:stretch>
                  <a:fillRect/>
                </a:stretch>
              </p:blipFill>
              <p:spPr>
                <a:xfrm>
                  <a:off x="3716804" y="4913902"/>
                  <a:ext cx="705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93" name="Freihand 192">
                  <a:extLst>
                    <a:ext uri="{FF2B5EF4-FFF2-40B4-BE49-F238E27FC236}">
                      <a16:creationId xmlns:a16="http://schemas.microsoft.com/office/drawing/2014/main" id="{135FD17F-5649-EB7C-7232-3B8D7D4A14DC}"/>
                    </a:ext>
                  </a:extLst>
                </p14:cNvPr>
                <p14:cNvContentPartPr/>
                <p14:nvPr/>
              </p14:nvContentPartPr>
              <p14:xfrm>
                <a:off x="3915524" y="4740742"/>
                <a:ext cx="11160" cy="270720"/>
              </p14:xfrm>
            </p:contentPart>
          </mc:Choice>
          <mc:Fallback>
            <p:pic>
              <p:nvPicPr>
                <p:cNvPr id="193" name="Freihand 192">
                  <a:extLst>
                    <a:ext uri="{FF2B5EF4-FFF2-40B4-BE49-F238E27FC236}">
                      <a16:creationId xmlns:a16="http://schemas.microsoft.com/office/drawing/2014/main" id="{135FD17F-5649-EB7C-7232-3B8D7D4A14DC}"/>
                    </a:ext>
                  </a:extLst>
                </p:cNvPr>
                <p:cNvPicPr/>
                <p:nvPr/>
              </p:nvPicPr>
              <p:blipFill>
                <a:blip r:embed="rId276"/>
                <a:stretch>
                  <a:fillRect/>
                </a:stretch>
              </p:blipFill>
              <p:spPr>
                <a:xfrm>
                  <a:off x="3906884" y="4731742"/>
                  <a:ext cx="2880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94" name="Freihand 193">
                  <a:extLst>
                    <a:ext uri="{FF2B5EF4-FFF2-40B4-BE49-F238E27FC236}">
                      <a16:creationId xmlns:a16="http://schemas.microsoft.com/office/drawing/2014/main" id="{157B6C9F-6959-99D1-7CB4-7E0B72E2DB76}"/>
                    </a:ext>
                  </a:extLst>
                </p14:cNvPr>
                <p14:cNvContentPartPr/>
                <p14:nvPr/>
              </p14:nvContentPartPr>
              <p14:xfrm>
                <a:off x="3950804" y="4855222"/>
                <a:ext cx="208440" cy="125640"/>
              </p14:xfrm>
            </p:contentPart>
          </mc:Choice>
          <mc:Fallback>
            <p:pic>
              <p:nvPicPr>
                <p:cNvPr id="194" name="Freihand 193">
                  <a:extLst>
                    <a:ext uri="{FF2B5EF4-FFF2-40B4-BE49-F238E27FC236}">
                      <a16:creationId xmlns:a16="http://schemas.microsoft.com/office/drawing/2014/main" id="{157B6C9F-6959-99D1-7CB4-7E0B72E2DB76}"/>
                    </a:ext>
                  </a:extLst>
                </p:cNvPr>
                <p:cNvPicPr/>
                <p:nvPr/>
              </p:nvPicPr>
              <p:blipFill>
                <a:blip r:embed="rId278"/>
                <a:stretch>
                  <a:fillRect/>
                </a:stretch>
              </p:blipFill>
              <p:spPr>
                <a:xfrm>
                  <a:off x="3941804" y="4846582"/>
                  <a:ext cx="2260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95" name="Freihand 194">
                  <a:extLst>
                    <a:ext uri="{FF2B5EF4-FFF2-40B4-BE49-F238E27FC236}">
                      <a16:creationId xmlns:a16="http://schemas.microsoft.com/office/drawing/2014/main" id="{AB6D002B-FE31-F1A7-D4F5-77A44589B6D5}"/>
                    </a:ext>
                  </a:extLst>
                </p14:cNvPr>
                <p14:cNvContentPartPr/>
                <p14:nvPr/>
              </p14:nvContentPartPr>
              <p14:xfrm>
                <a:off x="4099844" y="4793302"/>
                <a:ext cx="21600" cy="12600"/>
              </p14:xfrm>
            </p:contentPart>
          </mc:Choice>
          <mc:Fallback>
            <p:pic>
              <p:nvPicPr>
                <p:cNvPr id="195" name="Freihand 194">
                  <a:extLst>
                    <a:ext uri="{FF2B5EF4-FFF2-40B4-BE49-F238E27FC236}">
                      <a16:creationId xmlns:a16="http://schemas.microsoft.com/office/drawing/2014/main" id="{AB6D002B-FE31-F1A7-D4F5-77A44589B6D5}"/>
                    </a:ext>
                  </a:extLst>
                </p:cNvPr>
                <p:cNvPicPr/>
                <p:nvPr/>
              </p:nvPicPr>
              <p:blipFill>
                <a:blip r:embed="rId280"/>
                <a:stretch>
                  <a:fillRect/>
                </a:stretch>
              </p:blipFill>
              <p:spPr>
                <a:xfrm>
                  <a:off x="4090844" y="4784662"/>
                  <a:ext cx="392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96" name="Freihand 195">
                  <a:extLst>
                    <a:ext uri="{FF2B5EF4-FFF2-40B4-BE49-F238E27FC236}">
                      <a16:creationId xmlns:a16="http://schemas.microsoft.com/office/drawing/2014/main" id="{35526C34-C0E2-52DF-2A7F-6C6A8D217DA4}"/>
                    </a:ext>
                  </a:extLst>
                </p14:cNvPr>
                <p14:cNvContentPartPr/>
                <p14:nvPr/>
              </p14:nvContentPartPr>
              <p14:xfrm>
                <a:off x="4216844" y="4727062"/>
                <a:ext cx="358200" cy="197640"/>
              </p14:xfrm>
            </p:contentPart>
          </mc:Choice>
          <mc:Fallback>
            <p:pic>
              <p:nvPicPr>
                <p:cNvPr id="196" name="Freihand 195">
                  <a:extLst>
                    <a:ext uri="{FF2B5EF4-FFF2-40B4-BE49-F238E27FC236}">
                      <a16:creationId xmlns:a16="http://schemas.microsoft.com/office/drawing/2014/main" id="{35526C34-C0E2-52DF-2A7F-6C6A8D217DA4}"/>
                    </a:ext>
                  </a:extLst>
                </p:cNvPr>
                <p:cNvPicPr/>
                <p:nvPr/>
              </p:nvPicPr>
              <p:blipFill>
                <a:blip r:embed="rId282"/>
                <a:stretch>
                  <a:fillRect/>
                </a:stretch>
              </p:blipFill>
              <p:spPr>
                <a:xfrm>
                  <a:off x="4208204" y="4718062"/>
                  <a:ext cx="3758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98" name="Freihand 197">
                  <a:extLst>
                    <a:ext uri="{FF2B5EF4-FFF2-40B4-BE49-F238E27FC236}">
                      <a16:creationId xmlns:a16="http://schemas.microsoft.com/office/drawing/2014/main" id="{A3617790-CDCF-CFA6-40D4-DA45DA7C79A9}"/>
                    </a:ext>
                  </a:extLst>
                </p14:cNvPr>
                <p14:cNvContentPartPr/>
                <p14:nvPr/>
              </p14:nvContentPartPr>
              <p14:xfrm>
                <a:off x="1515764" y="5761702"/>
                <a:ext cx="174960" cy="213480"/>
              </p14:xfrm>
            </p:contentPart>
          </mc:Choice>
          <mc:Fallback>
            <p:pic>
              <p:nvPicPr>
                <p:cNvPr id="198" name="Freihand 197">
                  <a:extLst>
                    <a:ext uri="{FF2B5EF4-FFF2-40B4-BE49-F238E27FC236}">
                      <a16:creationId xmlns:a16="http://schemas.microsoft.com/office/drawing/2014/main" id="{A3617790-CDCF-CFA6-40D4-DA45DA7C79A9}"/>
                    </a:ext>
                  </a:extLst>
                </p:cNvPr>
                <p:cNvPicPr/>
                <p:nvPr/>
              </p:nvPicPr>
              <p:blipFill>
                <a:blip r:embed="rId284"/>
                <a:stretch>
                  <a:fillRect/>
                </a:stretch>
              </p:blipFill>
              <p:spPr>
                <a:xfrm>
                  <a:off x="1506764" y="5753062"/>
                  <a:ext cx="19260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99" name="Freihand 198">
                  <a:extLst>
                    <a:ext uri="{FF2B5EF4-FFF2-40B4-BE49-F238E27FC236}">
                      <a16:creationId xmlns:a16="http://schemas.microsoft.com/office/drawing/2014/main" id="{D5A3AF60-40AA-EB96-5BD4-2715F3886876}"/>
                    </a:ext>
                  </a:extLst>
                </p14:cNvPr>
                <p14:cNvContentPartPr/>
                <p14:nvPr/>
              </p14:nvContentPartPr>
              <p14:xfrm>
                <a:off x="1846604" y="5739022"/>
                <a:ext cx="23040" cy="250560"/>
              </p14:xfrm>
            </p:contentPart>
          </mc:Choice>
          <mc:Fallback>
            <p:pic>
              <p:nvPicPr>
                <p:cNvPr id="199" name="Freihand 198">
                  <a:extLst>
                    <a:ext uri="{FF2B5EF4-FFF2-40B4-BE49-F238E27FC236}">
                      <a16:creationId xmlns:a16="http://schemas.microsoft.com/office/drawing/2014/main" id="{D5A3AF60-40AA-EB96-5BD4-2715F3886876}"/>
                    </a:ext>
                  </a:extLst>
                </p:cNvPr>
                <p:cNvPicPr/>
                <p:nvPr/>
              </p:nvPicPr>
              <p:blipFill>
                <a:blip r:embed="rId286"/>
                <a:stretch>
                  <a:fillRect/>
                </a:stretch>
              </p:blipFill>
              <p:spPr>
                <a:xfrm>
                  <a:off x="1837604" y="5730382"/>
                  <a:ext cx="4068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00" name="Freihand 199">
                  <a:extLst>
                    <a:ext uri="{FF2B5EF4-FFF2-40B4-BE49-F238E27FC236}">
                      <a16:creationId xmlns:a16="http://schemas.microsoft.com/office/drawing/2014/main" id="{547D5418-F0E3-D3CF-68E6-26A0D103788C}"/>
                    </a:ext>
                  </a:extLst>
                </p14:cNvPr>
                <p14:cNvContentPartPr/>
                <p14:nvPr/>
              </p14:nvContentPartPr>
              <p14:xfrm>
                <a:off x="1776044" y="5693302"/>
                <a:ext cx="169200" cy="124560"/>
              </p14:xfrm>
            </p:contentPart>
          </mc:Choice>
          <mc:Fallback>
            <p:pic>
              <p:nvPicPr>
                <p:cNvPr id="200" name="Freihand 199">
                  <a:extLst>
                    <a:ext uri="{FF2B5EF4-FFF2-40B4-BE49-F238E27FC236}">
                      <a16:creationId xmlns:a16="http://schemas.microsoft.com/office/drawing/2014/main" id="{547D5418-F0E3-D3CF-68E6-26A0D103788C}"/>
                    </a:ext>
                  </a:extLst>
                </p:cNvPr>
                <p:cNvPicPr/>
                <p:nvPr/>
              </p:nvPicPr>
              <p:blipFill>
                <a:blip r:embed="rId288"/>
                <a:stretch>
                  <a:fillRect/>
                </a:stretch>
              </p:blipFill>
              <p:spPr>
                <a:xfrm>
                  <a:off x="1767404" y="5684662"/>
                  <a:ext cx="1868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01" name="Freihand 200">
                  <a:extLst>
                    <a:ext uri="{FF2B5EF4-FFF2-40B4-BE49-F238E27FC236}">
                      <a16:creationId xmlns:a16="http://schemas.microsoft.com/office/drawing/2014/main" id="{CD68A65F-FE3F-1103-ABE3-10F51F9E4D1B}"/>
                    </a:ext>
                  </a:extLst>
                </p14:cNvPr>
                <p14:cNvContentPartPr/>
                <p14:nvPr/>
              </p14:nvContentPartPr>
              <p14:xfrm>
                <a:off x="2061524" y="5670982"/>
                <a:ext cx="147240" cy="213480"/>
              </p14:xfrm>
            </p:contentPart>
          </mc:Choice>
          <mc:Fallback>
            <p:pic>
              <p:nvPicPr>
                <p:cNvPr id="201" name="Freihand 200">
                  <a:extLst>
                    <a:ext uri="{FF2B5EF4-FFF2-40B4-BE49-F238E27FC236}">
                      <a16:creationId xmlns:a16="http://schemas.microsoft.com/office/drawing/2014/main" id="{CD68A65F-FE3F-1103-ABE3-10F51F9E4D1B}"/>
                    </a:ext>
                  </a:extLst>
                </p:cNvPr>
                <p:cNvPicPr/>
                <p:nvPr/>
              </p:nvPicPr>
              <p:blipFill>
                <a:blip r:embed="rId290"/>
                <a:stretch>
                  <a:fillRect/>
                </a:stretch>
              </p:blipFill>
              <p:spPr>
                <a:xfrm>
                  <a:off x="2052884" y="5662342"/>
                  <a:ext cx="16488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02" name="Freihand 201">
                  <a:extLst>
                    <a:ext uri="{FF2B5EF4-FFF2-40B4-BE49-F238E27FC236}">
                      <a16:creationId xmlns:a16="http://schemas.microsoft.com/office/drawing/2014/main" id="{2D06138E-6280-1142-440A-7121E39745EE}"/>
                    </a:ext>
                  </a:extLst>
                </p14:cNvPr>
                <p14:cNvContentPartPr/>
                <p14:nvPr/>
              </p14:nvContentPartPr>
              <p14:xfrm>
                <a:off x="2158724" y="5789062"/>
                <a:ext cx="70560" cy="76320"/>
              </p14:xfrm>
            </p:contentPart>
          </mc:Choice>
          <mc:Fallback>
            <p:pic>
              <p:nvPicPr>
                <p:cNvPr id="202" name="Freihand 201">
                  <a:extLst>
                    <a:ext uri="{FF2B5EF4-FFF2-40B4-BE49-F238E27FC236}">
                      <a16:creationId xmlns:a16="http://schemas.microsoft.com/office/drawing/2014/main" id="{2D06138E-6280-1142-440A-7121E39745EE}"/>
                    </a:ext>
                  </a:extLst>
                </p:cNvPr>
                <p:cNvPicPr/>
                <p:nvPr/>
              </p:nvPicPr>
              <p:blipFill>
                <a:blip r:embed="rId292"/>
                <a:stretch>
                  <a:fillRect/>
                </a:stretch>
              </p:blipFill>
              <p:spPr>
                <a:xfrm>
                  <a:off x="2149724" y="5780422"/>
                  <a:ext cx="882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03" name="Freihand 202">
                  <a:extLst>
                    <a:ext uri="{FF2B5EF4-FFF2-40B4-BE49-F238E27FC236}">
                      <a16:creationId xmlns:a16="http://schemas.microsoft.com/office/drawing/2014/main" id="{32722CEE-ACD1-4E60-3D7A-550B0A7F6401}"/>
                    </a:ext>
                  </a:extLst>
                </p14:cNvPr>
                <p14:cNvContentPartPr/>
                <p14:nvPr/>
              </p14:nvContentPartPr>
              <p14:xfrm>
                <a:off x="2336204" y="5771782"/>
                <a:ext cx="155160" cy="218520"/>
              </p14:xfrm>
            </p:contentPart>
          </mc:Choice>
          <mc:Fallback>
            <p:pic>
              <p:nvPicPr>
                <p:cNvPr id="203" name="Freihand 202">
                  <a:extLst>
                    <a:ext uri="{FF2B5EF4-FFF2-40B4-BE49-F238E27FC236}">
                      <a16:creationId xmlns:a16="http://schemas.microsoft.com/office/drawing/2014/main" id="{32722CEE-ACD1-4E60-3D7A-550B0A7F6401}"/>
                    </a:ext>
                  </a:extLst>
                </p:cNvPr>
                <p:cNvPicPr/>
                <p:nvPr/>
              </p:nvPicPr>
              <p:blipFill>
                <a:blip r:embed="rId294"/>
                <a:stretch>
                  <a:fillRect/>
                </a:stretch>
              </p:blipFill>
              <p:spPr>
                <a:xfrm>
                  <a:off x="2327204" y="5762782"/>
                  <a:ext cx="17280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04" name="Freihand 203">
                  <a:extLst>
                    <a:ext uri="{FF2B5EF4-FFF2-40B4-BE49-F238E27FC236}">
                      <a16:creationId xmlns:a16="http://schemas.microsoft.com/office/drawing/2014/main" id="{EE530625-5AB3-16BA-291F-2819FAD97EAA}"/>
                    </a:ext>
                  </a:extLst>
                </p14:cNvPr>
                <p14:cNvContentPartPr/>
                <p14:nvPr/>
              </p14:nvContentPartPr>
              <p14:xfrm>
                <a:off x="2863964" y="5711662"/>
                <a:ext cx="174600" cy="11160"/>
              </p14:xfrm>
            </p:contentPart>
          </mc:Choice>
          <mc:Fallback>
            <p:pic>
              <p:nvPicPr>
                <p:cNvPr id="204" name="Freihand 203">
                  <a:extLst>
                    <a:ext uri="{FF2B5EF4-FFF2-40B4-BE49-F238E27FC236}">
                      <a16:creationId xmlns:a16="http://schemas.microsoft.com/office/drawing/2014/main" id="{EE530625-5AB3-16BA-291F-2819FAD97EAA}"/>
                    </a:ext>
                  </a:extLst>
                </p:cNvPr>
                <p:cNvPicPr/>
                <p:nvPr/>
              </p:nvPicPr>
              <p:blipFill>
                <a:blip r:embed="rId296"/>
                <a:stretch>
                  <a:fillRect/>
                </a:stretch>
              </p:blipFill>
              <p:spPr>
                <a:xfrm>
                  <a:off x="2855324" y="5703022"/>
                  <a:ext cx="1922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05" name="Freihand 204">
                  <a:extLst>
                    <a:ext uri="{FF2B5EF4-FFF2-40B4-BE49-F238E27FC236}">
                      <a16:creationId xmlns:a16="http://schemas.microsoft.com/office/drawing/2014/main" id="{E051D500-F902-EEDB-4A07-CC9E28E67E67}"/>
                    </a:ext>
                  </a:extLst>
                </p14:cNvPr>
                <p14:cNvContentPartPr/>
                <p14:nvPr/>
              </p14:nvContentPartPr>
              <p14:xfrm>
                <a:off x="2875484" y="5800942"/>
                <a:ext cx="207360" cy="15840"/>
              </p14:xfrm>
            </p:contentPart>
          </mc:Choice>
          <mc:Fallback>
            <p:pic>
              <p:nvPicPr>
                <p:cNvPr id="205" name="Freihand 204">
                  <a:extLst>
                    <a:ext uri="{FF2B5EF4-FFF2-40B4-BE49-F238E27FC236}">
                      <a16:creationId xmlns:a16="http://schemas.microsoft.com/office/drawing/2014/main" id="{E051D500-F902-EEDB-4A07-CC9E28E67E67}"/>
                    </a:ext>
                  </a:extLst>
                </p:cNvPr>
                <p:cNvPicPr/>
                <p:nvPr/>
              </p:nvPicPr>
              <p:blipFill>
                <a:blip r:embed="rId298"/>
                <a:stretch>
                  <a:fillRect/>
                </a:stretch>
              </p:blipFill>
              <p:spPr>
                <a:xfrm>
                  <a:off x="2866484" y="5792302"/>
                  <a:ext cx="2250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08" name="Freihand 207">
                  <a:extLst>
                    <a:ext uri="{FF2B5EF4-FFF2-40B4-BE49-F238E27FC236}">
                      <a16:creationId xmlns:a16="http://schemas.microsoft.com/office/drawing/2014/main" id="{086B293D-5CC1-AE32-9B2E-58D7F631B620}"/>
                    </a:ext>
                  </a:extLst>
                </p14:cNvPr>
                <p14:cNvContentPartPr/>
                <p14:nvPr/>
              </p14:nvContentPartPr>
              <p14:xfrm>
                <a:off x="3299924" y="5499982"/>
                <a:ext cx="182160" cy="160560"/>
              </p14:xfrm>
            </p:contentPart>
          </mc:Choice>
          <mc:Fallback>
            <p:pic>
              <p:nvPicPr>
                <p:cNvPr id="208" name="Freihand 207">
                  <a:extLst>
                    <a:ext uri="{FF2B5EF4-FFF2-40B4-BE49-F238E27FC236}">
                      <a16:creationId xmlns:a16="http://schemas.microsoft.com/office/drawing/2014/main" id="{086B293D-5CC1-AE32-9B2E-58D7F631B620}"/>
                    </a:ext>
                  </a:extLst>
                </p:cNvPr>
                <p:cNvPicPr/>
                <p:nvPr/>
              </p:nvPicPr>
              <p:blipFill>
                <a:blip r:embed="rId300"/>
                <a:stretch>
                  <a:fillRect/>
                </a:stretch>
              </p:blipFill>
              <p:spPr>
                <a:xfrm>
                  <a:off x="3291284" y="5491342"/>
                  <a:ext cx="1998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09" name="Freihand 208">
                  <a:extLst>
                    <a:ext uri="{FF2B5EF4-FFF2-40B4-BE49-F238E27FC236}">
                      <a16:creationId xmlns:a16="http://schemas.microsoft.com/office/drawing/2014/main" id="{3A320160-CFE2-CBD7-8805-351B563A51BC}"/>
                    </a:ext>
                  </a:extLst>
                </p14:cNvPr>
                <p14:cNvContentPartPr/>
                <p14:nvPr/>
              </p14:nvContentPartPr>
              <p14:xfrm>
                <a:off x="3319724" y="5728942"/>
                <a:ext cx="181440" cy="22680"/>
              </p14:xfrm>
            </p:contentPart>
          </mc:Choice>
          <mc:Fallback>
            <p:pic>
              <p:nvPicPr>
                <p:cNvPr id="209" name="Freihand 208">
                  <a:extLst>
                    <a:ext uri="{FF2B5EF4-FFF2-40B4-BE49-F238E27FC236}">
                      <a16:creationId xmlns:a16="http://schemas.microsoft.com/office/drawing/2014/main" id="{3A320160-CFE2-CBD7-8805-351B563A51BC}"/>
                    </a:ext>
                  </a:extLst>
                </p:cNvPr>
                <p:cNvPicPr/>
                <p:nvPr/>
              </p:nvPicPr>
              <p:blipFill>
                <a:blip r:embed="rId302"/>
                <a:stretch>
                  <a:fillRect/>
                </a:stretch>
              </p:blipFill>
              <p:spPr>
                <a:xfrm>
                  <a:off x="3310724" y="5719942"/>
                  <a:ext cx="1990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10" name="Freihand 209">
                  <a:extLst>
                    <a:ext uri="{FF2B5EF4-FFF2-40B4-BE49-F238E27FC236}">
                      <a16:creationId xmlns:a16="http://schemas.microsoft.com/office/drawing/2014/main" id="{A0C42182-B16B-5E1B-2979-8286CB34E288}"/>
                    </a:ext>
                  </a:extLst>
                </p14:cNvPr>
                <p14:cNvContentPartPr/>
                <p14:nvPr/>
              </p14:nvContentPartPr>
              <p14:xfrm>
                <a:off x="3343844" y="5866462"/>
                <a:ext cx="150120" cy="215280"/>
              </p14:xfrm>
            </p:contentPart>
          </mc:Choice>
          <mc:Fallback>
            <p:pic>
              <p:nvPicPr>
                <p:cNvPr id="210" name="Freihand 209">
                  <a:extLst>
                    <a:ext uri="{FF2B5EF4-FFF2-40B4-BE49-F238E27FC236}">
                      <a16:creationId xmlns:a16="http://schemas.microsoft.com/office/drawing/2014/main" id="{A0C42182-B16B-5E1B-2979-8286CB34E288}"/>
                    </a:ext>
                  </a:extLst>
                </p:cNvPr>
                <p:cNvPicPr/>
                <p:nvPr/>
              </p:nvPicPr>
              <p:blipFill>
                <a:blip r:embed="rId304"/>
                <a:stretch>
                  <a:fillRect/>
                </a:stretch>
              </p:blipFill>
              <p:spPr>
                <a:xfrm>
                  <a:off x="3335204" y="5857462"/>
                  <a:ext cx="16776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11" name="Freihand 210">
                  <a:extLst>
                    <a:ext uri="{FF2B5EF4-FFF2-40B4-BE49-F238E27FC236}">
                      <a16:creationId xmlns:a16="http://schemas.microsoft.com/office/drawing/2014/main" id="{94780C5F-687C-2E01-3D9E-4FAA2860484B}"/>
                    </a:ext>
                  </a:extLst>
                </p14:cNvPr>
                <p14:cNvContentPartPr/>
                <p14:nvPr/>
              </p14:nvContentPartPr>
              <p14:xfrm>
                <a:off x="3712484" y="5529862"/>
                <a:ext cx="124560" cy="272880"/>
              </p14:xfrm>
            </p:contentPart>
          </mc:Choice>
          <mc:Fallback>
            <p:pic>
              <p:nvPicPr>
                <p:cNvPr id="211" name="Freihand 210">
                  <a:extLst>
                    <a:ext uri="{FF2B5EF4-FFF2-40B4-BE49-F238E27FC236}">
                      <a16:creationId xmlns:a16="http://schemas.microsoft.com/office/drawing/2014/main" id="{94780C5F-687C-2E01-3D9E-4FAA2860484B}"/>
                    </a:ext>
                  </a:extLst>
                </p:cNvPr>
                <p:cNvPicPr/>
                <p:nvPr/>
              </p:nvPicPr>
              <p:blipFill>
                <a:blip r:embed="rId306"/>
                <a:stretch>
                  <a:fillRect/>
                </a:stretch>
              </p:blipFill>
              <p:spPr>
                <a:xfrm>
                  <a:off x="3703484" y="5520862"/>
                  <a:ext cx="14220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12" name="Freihand 211">
                  <a:extLst>
                    <a:ext uri="{FF2B5EF4-FFF2-40B4-BE49-F238E27FC236}">
                      <a16:creationId xmlns:a16="http://schemas.microsoft.com/office/drawing/2014/main" id="{9DF9A963-802C-E51D-3F25-0252242971A5}"/>
                    </a:ext>
                  </a:extLst>
                </p14:cNvPr>
                <p14:cNvContentPartPr/>
                <p14:nvPr/>
              </p14:nvContentPartPr>
              <p14:xfrm>
                <a:off x="3887804" y="5693302"/>
                <a:ext cx="48240" cy="109800"/>
              </p14:xfrm>
            </p:contentPart>
          </mc:Choice>
          <mc:Fallback>
            <p:pic>
              <p:nvPicPr>
                <p:cNvPr id="212" name="Freihand 211">
                  <a:extLst>
                    <a:ext uri="{FF2B5EF4-FFF2-40B4-BE49-F238E27FC236}">
                      <a16:creationId xmlns:a16="http://schemas.microsoft.com/office/drawing/2014/main" id="{9DF9A963-802C-E51D-3F25-0252242971A5}"/>
                    </a:ext>
                  </a:extLst>
                </p:cNvPr>
                <p:cNvPicPr/>
                <p:nvPr/>
              </p:nvPicPr>
              <p:blipFill>
                <a:blip r:embed="rId308"/>
                <a:stretch>
                  <a:fillRect/>
                </a:stretch>
              </p:blipFill>
              <p:spPr>
                <a:xfrm>
                  <a:off x="3878804" y="5684302"/>
                  <a:ext cx="658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13" name="Freihand 212">
                  <a:extLst>
                    <a:ext uri="{FF2B5EF4-FFF2-40B4-BE49-F238E27FC236}">
                      <a16:creationId xmlns:a16="http://schemas.microsoft.com/office/drawing/2014/main" id="{848E9476-E9EB-6A06-736D-DB86DD062B1C}"/>
                    </a:ext>
                  </a:extLst>
                </p14:cNvPr>
                <p14:cNvContentPartPr/>
                <p14:nvPr/>
              </p14:nvContentPartPr>
              <p14:xfrm>
                <a:off x="3987524" y="5538142"/>
                <a:ext cx="197280" cy="220320"/>
              </p14:xfrm>
            </p:contentPart>
          </mc:Choice>
          <mc:Fallback>
            <p:pic>
              <p:nvPicPr>
                <p:cNvPr id="213" name="Freihand 212">
                  <a:extLst>
                    <a:ext uri="{FF2B5EF4-FFF2-40B4-BE49-F238E27FC236}">
                      <a16:creationId xmlns:a16="http://schemas.microsoft.com/office/drawing/2014/main" id="{848E9476-E9EB-6A06-736D-DB86DD062B1C}"/>
                    </a:ext>
                  </a:extLst>
                </p:cNvPr>
                <p:cNvPicPr/>
                <p:nvPr/>
              </p:nvPicPr>
              <p:blipFill>
                <a:blip r:embed="rId310"/>
                <a:stretch>
                  <a:fillRect/>
                </a:stretch>
              </p:blipFill>
              <p:spPr>
                <a:xfrm>
                  <a:off x="3978884" y="5529142"/>
                  <a:ext cx="21492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14" name="Freihand 213">
                  <a:extLst>
                    <a:ext uri="{FF2B5EF4-FFF2-40B4-BE49-F238E27FC236}">
                      <a16:creationId xmlns:a16="http://schemas.microsoft.com/office/drawing/2014/main" id="{A595B576-C374-F4B4-D03E-58151CEBDC07}"/>
                    </a:ext>
                  </a:extLst>
                </p14:cNvPr>
                <p14:cNvContentPartPr/>
                <p14:nvPr/>
              </p14:nvContentPartPr>
              <p14:xfrm>
                <a:off x="3867284" y="5469382"/>
                <a:ext cx="14760" cy="9000"/>
              </p14:xfrm>
            </p:contentPart>
          </mc:Choice>
          <mc:Fallback>
            <p:pic>
              <p:nvPicPr>
                <p:cNvPr id="214" name="Freihand 213">
                  <a:extLst>
                    <a:ext uri="{FF2B5EF4-FFF2-40B4-BE49-F238E27FC236}">
                      <a16:creationId xmlns:a16="http://schemas.microsoft.com/office/drawing/2014/main" id="{A595B576-C374-F4B4-D03E-58151CEBDC07}"/>
                    </a:ext>
                  </a:extLst>
                </p:cNvPr>
                <p:cNvPicPr/>
                <p:nvPr/>
              </p:nvPicPr>
              <p:blipFill>
                <a:blip r:embed="rId248"/>
                <a:stretch>
                  <a:fillRect/>
                </a:stretch>
              </p:blipFill>
              <p:spPr>
                <a:xfrm>
                  <a:off x="3858284" y="5460382"/>
                  <a:ext cx="324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15" name="Freihand 214">
                  <a:extLst>
                    <a:ext uri="{FF2B5EF4-FFF2-40B4-BE49-F238E27FC236}">
                      <a16:creationId xmlns:a16="http://schemas.microsoft.com/office/drawing/2014/main" id="{AC6E0E2B-85AE-E8DF-1E97-12E85B293680}"/>
                    </a:ext>
                  </a:extLst>
                </p14:cNvPr>
                <p14:cNvContentPartPr/>
                <p14:nvPr/>
              </p14:nvContentPartPr>
              <p14:xfrm>
                <a:off x="4385324" y="5515102"/>
                <a:ext cx="264960" cy="182880"/>
              </p14:xfrm>
            </p:contentPart>
          </mc:Choice>
          <mc:Fallback>
            <p:pic>
              <p:nvPicPr>
                <p:cNvPr id="215" name="Freihand 214">
                  <a:extLst>
                    <a:ext uri="{FF2B5EF4-FFF2-40B4-BE49-F238E27FC236}">
                      <a16:creationId xmlns:a16="http://schemas.microsoft.com/office/drawing/2014/main" id="{AC6E0E2B-85AE-E8DF-1E97-12E85B293680}"/>
                    </a:ext>
                  </a:extLst>
                </p:cNvPr>
                <p:cNvPicPr/>
                <p:nvPr/>
              </p:nvPicPr>
              <p:blipFill>
                <a:blip r:embed="rId313"/>
                <a:stretch>
                  <a:fillRect/>
                </a:stretch>
              </p:blipFill>
              <p:spPr>
                <a:xfrm>
                  <a:off x="4376684" y="5506462"/>
                  <a:ext cx="2826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18" name="Freihand 217">
                  <a:extLst>
                    <a:ext uri="{FF2B5EF4-FFF2-40B4-BE49-F238E27FC236}">
                      <a16:creationId xmlns:a16="http://schemas.microsoft.com/office/drawing/2014/main" id="{33D8E525-7678-2779-F359-15F5E612D2D9}"/>
                    </a:ext>
                  </a:extLst>
                </p14:cNvPr>
                <p14:cNvContentPartPr/>
                <p14:nvPr/>
              </p14:nvContentPartPr>
              <p14:xfrm>
                <a:off x="4707524" y="5573062"/>
                <a:ext cx="188280" cy="116280"/>
              </p14:xfrm>
            </p:contentPart>
          </mc:Choice>
          <mc:Fallback>
            <p:pic>
              <p:nvPicPr>
                <p:cNvPr id="218" name="Freihand 217">
                  <a:extLst>
                    <a:ext uri="{FF2B5EF4-FFF2-40B4-BE49-F238E27FC236}">
                      <a16:creationId xmlns:a16="http://schemas.microsoft.com/office/drawing/2014/main" id="{33D8E525-7678-2779-F359-15F5E612D2D9}"/>
                    </a:ext>
                  </a:extLst>
                </p:cNvPr>
                <p:cNvPicPr/>
                <p:nvPr/>
              </p:nvPicPr>
              <p:blipFill>
                <a:blip r:embed="rId315"/>
                <a:stretch>
                  <a:fillRect/>
                </a:stretch>
              </p:blipFill>
              <p:spPr>
                <a:xfrm>
                  <a:off x="4698884" y="5564062"/>
                  <a:ext cx="2059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19" name="Freihand 218">
                  <a:extLst>
                    <a:ext uri="{FF2B5EF4-FFF2-40B4-BE49-F238E27FC236}">
                      <a16:creationId xmlns:a16="http://schemas.microsoft.com/office/drawing/2014/main" id="{6700CA68-8D2E-B953-1781-09564686B2B3}"/>
                    </a:ext>
                  </a:extLst>
                </p14:cNvPr>
                <p14:cNvContentPartPr/>
                <p14:nvPr/>
              </p14:nvContentPartPr>
              <p14:xfrm>
                <a:off x="4851524" y="5495662"/>
                <a:ext cx="29160" cy="38160"/>
              </p14:xfrm>
            </p:contentPart>
          </mc:Choice>
          <mc:Fallback>
            <p:pic>
              <p:nvPicPr>
                <p:cNvPr id="219" name="Freihand 218">
                  <a:extLst>
                    <a:ext uri="{FF2B5EF4-FFF2-40B4-BE49-F238E27FC236}">
                      <a16:creationId xmlns:a16="http://schemas.microsoft.com/office/drawing/2014/main" id="{6700CA68-8D2E-B953-1781-09564686B2B3}"/>
                    </a:ext>
                  </a:extLst>
                </p:cNvPr>
                <p:cNvPicPr/>
                <p:nvPr/>
              </p:nvPicPr>
              <p:blipFill>
                <a:blip r:embed="rId317"/>
                <a:stretch>
                  <a:fillRect/>
                </a:stretch>
              </p:blipFill>
              <p:spPr>
                <a:xfrm>
                  <a:off x="4842884" y="5486662"/>
                  <a:ext cx="468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20" name="Freihand 219">
                  <a:extLst>
                    <a:ext uri="{FF2B5EF4-FFF2-40B4-BE49-F238E27FC236}">
                      <a16:creationId xmlns:a16="http://schemas.microsoft.com/office/drawing/2014/main" id="{F050FEB7-67D0-0073-FEA5-7FB6C453BE67}"/>
                    </a:ext>
                  </a:extLst>
                </p14:cNvPr>
                <p14:cNvContentPartPr/>
                <p14:nvPr/>
              </p14:nvContentPartPr>
              <p14:xfrm>
                <a:off x="4913444" y="5592142"/>
                <a:ext cx="155880" cy="100440"/>
              </p14:xfrm>
            </p:contentPart>
          </mc:Choice>
          <mc:Fallback>
            <p:pic>
              <p:nvPicPr>
                <p:cNvPr id="220" name="Freihand 219">
                  <a:extLst>
                    <a:ext uri="{FF2B5EF4-FFF2-40B4-BE49-F238E27FC236}">
                      <a16:creationId xmlns:a16="http://schemas.microsoft.com/office/drawing/2014/main" id="{F050FEB7-67D0-0073-FEA5-7FB6C453BE67}"/>
                    </a:ext>
                  </a:extLst>
                </p:cNvPr>
                <p:cNvPicPr/>
                <p:nvPr/>
              </p:nvPicPr>
              <p:blipFill>
                <a:blip r:embed="rId319"/>
                <a:stretch>
                  <a:fillRect/>
                </a:stretch>
              </p:blipFill>
              <p:spPr>
                <a:xfrm>
                  <a:off x="4904804" y="5583142"/>
                  <a:ext cx="1735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22" name="Freihand 221">
                  <a:extLst>
                    <a:ext uri="{FF2B5EF4-FFF2-40B4-BE49-F238E27FC236}">
                      <a16:creationId xmlns:a16="http://schemas.microsoft.com/office/drawing/2014/main" id="{D4F98D51-8D0E-ADF0-2652-E1221B20B7F9}"/>
                    </a:ext>
                  </a:extLst>
                </p14:cNvPr>
                <p14:cNvContentPartPr/>
                <p14:nvPr/>
              </p14:nvContentPartPr>
              <p14:xfrm>
                <a:off x="5638484" y="3483982"/>
                <a:ext cx="450720" cy="2363760"/>
              </p14:xfrm>
            </p:contentPart>
          </mc:Choice>
          <mc:Fallback>
            <p:pic>
              <p:nvPicPr>
                <p:cNvPr id="222" name="Freihand 221">
                  <a:extLst>
                    <a:ext uri="{FF2B5EF4-FFF2-40B4-BE49-F238E27FC236}">
                      <a16:creationId xmlns:a16="http://schemas.microsoft.com/office/drawing/2014/main" id="{D4F98D51-8D0E-ADF0-2652-E1221B20B7F9}"/>
                    </a:ext>
                  </a:extLst>
                </p:cNvPr>
                <p:cNvPicPr/>
                <p:nvPr/>
              </p:nvPicPr>
              <p:blipFill>
                <a:blip r:embed="rId321"/>
                <a:stretch>
                  <a:fillRect/>
                </a:stretch>
              </p:blipFill>
              <p:spPr>
                <a:xfrm>
                  <a:off x="5629844" y="3475342"/>
                  <a:ext cx="468360" cy="2381400"/>
                </a:xfrm>
                <a:prstGeom prst="rect">
                  <a:avLst/>
                </a:prstGeom>
              </p:spPr>
            </p:pic>
          </mc:Fallback>
        </mc:AlternateContent>
      </p:grpSp>
      <p:grpSp>
        <p:nvGrpSpPr>
          <p:cNvPr id="231" name="Gruppieren 230">
            <a:extLst>
              <a:ext uri="{FF2B5EF4-FFF2-40B4-BE49-F238E27FC236}">
                <a16:creationId xmlns:a16="http://schemas.microsoft.com/office/drawing/2014/main" id="{A8AE15BA-9FF1-DA0F-2C65-D61FEDA98A88}"/>
              </a:ext>
            </a:extLst>
          </p:cNvPr>
          <p:cNvGrpSpPr/>
          <p:nvPr/>
        </p:nvGrpSpPr>
        <p:grpSpPr>
          <a:xfrm>
            <a:off x="6201524" y="4570102"/>
            <a:ext cx="297000" cy="334080"/>
            <a:chOff x="6201524" y="4570102"/>
            <a:chExt cx="297000" cy="334080"/>
          </a:xfrm>
        </p:grpSpPr>
        <mc:AlternateContent xmlns:mc="http://schemas.openxmlformats.org/markup-compatibility/2006">
          <mc:Choice xmlns:p14="http://schemas.microsoft.com/office/powerpoint/2010/main" Requires="p14">
            <p:contentPart p14:bwMode="auto" r:id="rId322">
              <p14:nvContentPartPr>
                <p14:cNvPr id="224" name="Freihand 223">
                  <a:extLst>
                    <a:ext uri="{FF2B5EF4-FFF2-40B4-BE49-F238E27FC236}">
                      <a16:creationId xmlns:a16="http://schemas.microsoft.com/office/drawing/2014/main" id="{BC31BFD9-7848-43A5-24C7-ED7A672D0A37}"/>
                    </a:ext>
                  </a:extLst>
                </p14:cNvPr>
                <p14:cNvContentPartPr/>
                <p14:nvPr/>
              </p14:nvContentPartPr>
              <p14:xfrm>
                <a:off x="6201524" y="4633822"/>
                <a:ext cx="151560" cy="14760"/>
              </p14:xfrm>
            </p:contentPart>
          </mc:Choice>
          <mc:Fallback>
            <p:pic>
              <p:nvPicPr>
                <p:cNvPr id="224" name="Freihand 223">
                  <a:extLst>
                    <a:ext uri="{FF2B5EF4-FFF2-40B4-BE49-F238E27FC236}">
                      <a16:creationId xmlns:a16="http://schemas.microsoft.com/office/drawing/2014/main" id="{BC31BFD9-7848-43A5-24C7-ED7A672D0A37}"/>
                    </a:ext>
                  </a:extLst>
                </p:cNvPr>
                <p:cNvPicPr/>
                <p:nvPr/>
              </p:nvPicPr>
              <p:blipFill>
                <a:blip r:embed="rId323"/>
                <a:stretch>
                  <a:fillRect/>
                </a:stretch>
              </p:blipFill>
              <p:spPr>
                <a:xfrm>
                  <a:off x="6192524" y="4625182"/>
                  <a:ext cx="1692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25" name="Freihand 224">
                  <a:extLst>
                    <a:ext uri="{FF2B5EF4-FFF2-40B4-BE49-F238E27FC236}">
                      <a16:creationId xmlns:a16="http://schemas.microsoft.com/office/drawing/2014/main" id="{A6641FA7-13BC-68C1-E2C4-4B78C391EF2E}"/>
                    </a:ext>
                  </a:extLst>
                </p14:cNvPr>
                <p14:cNvContentPartPr/>
                <p14:nvPr/>
              </p14:nvContentPartPr>
              <p14:xfrm>
                <a:off x="6212324" y="4787182"/>
                <a:ext cx="169200" cy="20880"/>
              </p14:xfrm>
            </p:contentPart>
          </mc:Choice>
          <mc:Fallback>
            <p:pic>
              <p:nvPicPr>
                <p:cNvPr id="225" name="Freihand 224">
                  <a:extLst>
                    <a:ext uri="{FF2B5EF4-FFF2-40B4-BE49-F238E27FC236}">
                      <a16:creationId xmlns:a16="http://schemas.microsoft.com/office/drawing/2014/main" id="{A6641FA7-13BC-68C1-E2C4-4B78C391EF2E}"/>
                    </a:ext>
                  </a:extLst>
                </p:cNvPr>
                <p:cNvPicPr/>
                <p:nvPr/>
              </p:nvPicPr>
              <p:blipFill>
                <a:blip r:embed="rId325"/>
                <a:stretch>
                  <a:fillRect/>
                </a:stretch>
              </p:blipFill>
              <p:spPr>
                <a:xfrm>
                  <a:off x="6203324" y="4778182"/>
                  <a:ext cx="1868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26" name="Freihand 225">
                  <a:extLst>
                    <a:ext uri="{FF2B5EF4-FFF2-40B4-BE49-F238E27FC236}">
                      <a16:creationId xmlns:a16="http://schemas.microsoft.com/office/drawing/2014/main" id="{A8F60654-8FC4-1464-2078-C6F8D242D998}"/>
                    </a:ext>
                  </a:extLst>
                </p14:cNvPr>
                <p14:cNvContentPartPr/>
                <p14:nvPr/>
              </p14:nvContentPartPr>
              <p14:xfrm>
                <a:off x="6279284" y="4570102"/>
                <a:ext cx="219240" cy="334080"/>
              </p14:xfrm>
            </p:contentPart>
          </mc:Choice>
          <mc:Fallback>
            <p:pic>
              <p:nvPicPr>
                <p:cNvPr id="226" name="Freihand 225">
                  <a:extLst>
                    <a:ext uri="{FF2B5EF4-FFF2-40B4-BE49-F238E27FC236}">
                      <a16:creationId xmlns:a16="http://schemas.microsoft.com/office/drawing/2014/main" id="{A8F60654-8FC4-1464-2078-C6F8D242D998}"/>
                    </a:ext>
                  </a:extLst>
                </p:cNvPr>
                <p:cNvPicPr/>
                <p:nvPr/>
              </p:nvPicPr>
              <p:blipFill>
                <a:blip r:embed="rId327"/>
                <a:stretch>
                  <a:fillRect/>
                </a:stretch>
              </p:blipFill>
              <p:spPr>
                <a:xfrm>
                  <a:off x="6270644" y="4561102"/>
                  <a:ext cx="236880" cy="351720"/>
                </a:xfrm>
                <a:prstGeom prst="rect">
                  <a:avLst/>
                </a:prstGeom>
              </p:spPr>
            </p:pic>
          </mc:Fallback>
        </mc:AlternateContent>
      </p:grpSp>
      <p:grpSp>
        <p:nvGrpSpPr>
          <p:cNvPr id="262" name="Gruppieren 261">
            <a:extLst>
              <a:ext uri="{FF2B5EF4-FFF2-40B4-BE49-F238E27FC236}">
                <a16:creationId xmlns:a16="http://schemas.microsoft.com/office/drawing/2014/main" id="{66553F2E-5C8B-6098-CAB5-4850A22B0DF2}"/>
              </a:ext>
            </a:extLst>
          </p:cNvPr>
          <p:cNvGrpSpPr/>
          <p:nvPr/>
        </p:nvGrpSpPr>
        <p:grpSpPr>
          <a:xfrm>
            <a:off x="6531644" y="2936782"/>
            <a:ext cx="5115240" cy="984960"/>
            <a:chOff x="6531644" y="2936782"/>
            <a:chExt cx="5115240" cy="984960"/>
          </a:xfrm>
        </p:grpSpPr>
        <mc:AlternateContent xmlns:mc="http://schemas.openxmlformats.org/markup-compatibility/2006">
          <mc:Choice xmlns:p14="http://schemas.microsoft.com/office/powerpoint/2010/main" Requires="p14">
            <p:contentPart p14:bwMode="auto" r:id="rId328">
              <p14:nvContentPartPr>
                <p14:cNvPr id="91" name="Freihand 90">
                  <a:extLst>
                    <a:ext uri="{FF2B5EF4-FFF2-40B4-BE49-F238E27FC236}">
                      <a16:creationId xmlns:a16="http://schemas.microsoft.com/office/drawing/2014/main" id="{75EA346E-DC76-C746-D28A-524870CCC9D8}"/>
                    </a:ext>
                  </a:extLst>
                </p14:cNvPr>
                <p14:cNvContentPartPr/>
                <p14:nvPr/>
              </p14:nvContentPartPr>
              <p14:xfrm>
                <a:off x="6539924" y="3145222"/>
                <a:ext cx="17280" cy="103680"/>
              </p14:xfrm>
            </p:contentPart>
          </mc:Choice>
          <mc:Fallback>
            <p:pic>
              <p:nvPicPr>
                <p:cNvPr id="91" name="Freihand 90">
                  <a:extLst>
                    <a:ext uri="{FF2B5EF4-FFF2-40B4-BE49-F238E27FC236}">
                      <a16:creationId xmlns:a16="http://schemas.microsoft.com/office/drawing/2014/main" id="{75EA346E-DC76-C746-D28A-524870CCC9D8}"/>
                    </a:ext>
                  </a:extLst>
                </p:cNvPr>
                <p:cNvPicPr/>
                <p:nvPr/>
              </p:nvPicPr>
              <p:blipFill>
                <a:blip r:embed="rId329"/>
                <a:stretch>
                  <a:fillRect/>
                </a:stretch>
              </p:blipFill>
              <p:spPr>
                <a:xfrm>
                  <a:off x="6530924" y="3136582"/>
                  <a:ext cx="349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92" name="Freihand 91">
                  <a:extLst>
                    <a:ext uri="{FF2B5EF4-FFF2-40B4-BE49-F238E27FC236}">
                      <a16:creationId xmlns:a16="http://schemas.microsoft.com/office/drawing/2014/main" id="{242C9E06-3C23-389F-FAE9-6780A79F41A6}"/>
                    </a:ext>
                  </a:extLst>
                </p14:cNvPr>
                <p14:cNvContentPartPr/>
                <p14:nvPr/>
              </p14:nvContentPartPr>
              <p14:xfrm>
                <a:off x="6531644" y="3076102"/>
                <a:ext cx="10800" cy="16920"/>
              </p14:xfrm>
            </p:contentPart>
          </mc:Choice>
          <mc:Fallback>
            <p:pic>
              <p:nvPicPr>
                <p:cNvPr id="92" name="Freihand 91">
                  <a:extLst>
                    <a:ext uri="{FF2B5EF4-FFF2-40B4-BE49-F238E27FC236}">
                      <a16:creationId xmlns:a16="http://schemas.microsoft.com/office/drawing/2014/main" id="{242C9E06-3C23-389F-FAE9-6780A79F41A6}"/>
                    </a:ext>
                  </a:extLst>
                </p:cNvPr>
                <p:cNvPicPr/>
                <p:nvPr/>
              </p:nvPicPr>
              <p:blipFill>
                <a:blip r:embed="rId331"/>
                <a:stretch>
                  <a:fillRect/>
                </a:stretch>
              </p:blipFill>
              <p:spPr>
                <a:xfrm>
                  <a:off x="6523004" y="3067462"/>
                  <a:ext cx="284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93" name="Freihand 92">
                  <a:extLst>
                    <a:ext uri="{FF2B5EF4-FFF2-40B4-BE49-F238E27FC236}">
                      <a16:creationId xmlns:a16="http://schemas.microsoft.com/office/drawing/2014/main" id="{5B3C7C95-8EC1-FC5F-6DCF-A390807D898D}"/>
                    </a:ext>
                  </a:extLst>
                </p14:cNvPr>
                <p14:cNvContentPartPr/>
                <p14:nvPr/>
              </p14:nvContentPartPr>
              <p14:xfrm>
                <a:off x="6654404" y="3035422"/>
                <a:ext cx="174600" cy="203040"/>
              </p14:xfrm>
            </p:contentPart>
          </mc:Choice>
          <mc:Fallback>
            <p:pic>
              <p:nvPicPr>
                <p:cNvPr id="93" name="Freihand 92">
                  <a:extLst>
                    <a:ext uri="{FF2B5EF4-FFF2-40B4-BE49-F238E27FC236}">
                      <a16:creationId xmlns:a16="http://schemas.microsoft.com/office/drawing/2014/main" id="{5B3C7C95-8EC1-FC5F-6DCF-A390807D898D}"/>
                    </a:ext>
                  </a:extLst>
                </p:cNvPr>
                <p:cNvPicPr/>
                <p:nvPr/>
              </p:nvPicPr>
              <p:blipFill>
                <a:blip r:embed="rId333"/>
                <a:stretch>
                  <a:fillRect/>
                </a:stretch>
              </p:blipFill>
              <p:spPr>
                <a:xfrm>
                  <a:off x="6645764" y="3026782"/>
                  <a:ext cx="19224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94" name="Freihand 93">
                  <a:extLst>
                    <a:ext uri="{FF2B5EF4-FFF2-40B4-BE49-F238E27FC236}">
                      <a16:creationId xmlns:a16="http://schemas.microsoft.com/office/drawing/2014/main" id="{3E266D8E-A225-1E56-391A-9DFFAF5CAA0D}"/>
                    </a:ext>
                  </a:extLst>
                </p14:cNvPr>
                <p14:cNvContentPartPr/>
                <p14:nvPr/>
              </p14:nvContentPartPr>
              <p14:xfrm>
                <a:off x="6986324" y="3211462"/>
                <a:ext cx="19800" cy="111960"/>
              </p14:xfrm>
            </p:contentPart>
          </mc:Choice>
          <mc:Fallback>
            <p:pic>
              <p:nvPicPr>
                <p:cNvPr id="94" name="Freihand 93">
                  <a:extLst>
                    <a:ext uri="{FF2B5EF4-FFF2-40B4-BE49-F238E27FC236}">
                      <a16:creationId xmlns:a16="http://schemas.microsoft.com/office/drawing/2014/main" id="{3E266D8E-A225-1E56-391A-9DFFAF5CAA0D}"/>
                    </a:ext>
                  </a:extLst>
                </p:cNvPr>
                <p:cNvPicPr/>
                <p:nvPr/>
              </p:nvPicPr>
              <p:blipFill>
                <a:blip r:embed="rId335"/>
                <a:stretch>
                  <a:fillRect/>
                </a:stretch>
              </p:blipFill>
              <p:spPr>
                <a:xfrm>
                  <a:off x="6977324" y="3202462"/>
                  <a:ext cx="374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95" name="Freihand 94">
                  <a:extLst>
                    <a:ext uri="{FF2B5EF4-FFF2-40B4-BE49-F238E27FC236}">
                      <a16:creationId xmlns:a16="http://schemas.microsoft.com/office/drawing/2014/main" id="{7FD5D2A3-AB73-847B-2B0B-40C3FEBE6B30}"/>
                    </a:ext>
                  </a:extLst>
                </p14:cNvPr>
                <p14:cNvContentPartPr/>
                <p14:nvPr/>
              </p14:nvContentPartPr>
              <p14:xfrm>
                <a:off x="7118444" y="3142342"/>
                <a:ext cx="469080" cy="136800"/>
              </p14:xfrm>
            </p:contentPart>
          </mc:Choice>
          <mc:Fallback>
            <p:pic>
              <p:nvPicPr>
                <p:cNvPr id="95" name="Freihand 94">
                  <a:extLst>
                    <a:ext uri="{FF2B5EF4-FFF2-40B4-BE49-F238E27FC236}">
                      <a16:creationId xmlns:a16="http://schemas.microsoft.com/office/drawing/2014/main" id="{7FD5D2A3-AB73-847B-2B0B-40C3FEBE6B30}"/>
                    </a:ext>
                  </a:extLst>
                </p:cNvPr>
                <p:cNvPicPr/>
                <p:nvPr/>
              </p:nvPicPr>
              <p:blipFill>
                <a:blip r:embed="rId337"/>
                <a:stretch>
                  <a:fillRect/>
                </a:stretch>
              </p:blipFill>
              <p:spPr>
                <a:xfrm>
                  <a:off x="7109444" y="3133702"/>
                  <a:ext cx="4867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96" name="Freihand 95">
                  <a:extLst>
                    <a:ext uri="{FF2B5EF4-FFF2-40B4-BE49-F238E27FC236}">
                      <a16:creationId xmlns:a16="http://schemas.microsoft.com/office/drawing/2014/main" id="{6CA1900C-1F7D-17C9-3E4E-028D761BF399}"/>
                    </a:ext>
                  </a:extLst>
                </p14:cNvPr>
                <p14:cNvContentPartPr/>
                <p14:nvPr/>
              </p14:nvContentPartPr>
              <p14:xfrm>
                <a:off x="7617764" y="3168262"/>
                <a:ext cx="150120" cy="84960"/>
              </p14:xfrm>
            </p:contentPart>
          </mc:Choice>
          <mc:Fallback>
            <p:pic>
              <p:nvPicPr>
                <p:cNvPr id="96" name="Freihand 95">
                  <a:extLst>
                    <a:ext uri="{FF2B5EF4-FFF2-40B4-BE49-F238E27FC236}">
                      <a16:creationId xmlns:a16="http://schemas.microsoft.com/office/drawing/2014/main" id="{6CA1900C-1F7D-17C9-3E4E-028D761BF399}"/>
                    </a:ext>
                  </a:extLst>
                </p:cNvPr>
                <p:cNvPicPr/>
                <p:nvPr/>
              </p:nvPicPr>
              <p:blipFill>
                <a:blip r:embed="rId339"/>
                <a:stretch>
                  <a:fillRect/>
                </a:stretch>
              </p:blipFill>
              <p:spPr>
                <a:xfrm>
                  <a:off x="7609124" y="3159262"/>
                  <a:ext cx="1677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99" name="Freihand 98">
                  <a:extLst>
                    <a:ext uri="{FF2B5EF4-FFF2-40B4-BE49-F238E27FC236}">
                      <a16:creationId xmlns:a16="http://schemas.microsoft.com/office/drawing/2014/main" id="{5FF23E55-1C1E-BD17-2A3A-9767FE9301B1}"/>
                    </a:ext>
                  </a:extLst>
                </p14:cNvPr>
                <p14:cNvContentPartPr/>
                <p14:nvPr/>
              </p14:nvContentPartPr>
              <p14:xfrm>
                <a:off x="8025284" y="3194542"/>
                <a:ext cx="13680" cy="75600"/>
              </p14:xfrm>
            </p:contentPart>
          </mc:Choice>
          <mc:Fallback>
            <p:pic>
              <p:nvPicPr>
                <p:cNvPr id="99" name="Freihand 98">
                  <a:extLst>
                    <a:ext uri="{FF2B5EF4-FFF2-40B4-BE49-F238E27FC236}">
                      <a16:creationId xmlns:a16="http://schemas.microsoft.com/office/drawing/2014/main" id="{5FF23E55-1C1E-BD17-2A3A-9767FE9301B1}"/>
                    </a:ext>
                  </a:extLst>
                </p:cNvPr>
                <p:cNvPicPr/>
                <p:nvPr/>
              </p:nvPicPr>
              <p:blipFill>
                <a:blip r:embed="rId341"/>
                <a:stretch>
                  <a:fillRect/>
                </a:stretch>
              </p:blipFill>
              <p:spPr>
                <a:xfrm>
                  <a:off x="8016644" y="3185542"/>
                  <a:ext cx="313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00" name="Freihand 99">
                  <a:extLst>
                    <a:ext uri="{FF2B5EF4-FFF2-40B4-BE49-F238E27FC236}">
                      <a16:creationId xmlns:a16="http://schemas.microsoft.com/office/drawing/2014/main" id="{0265A45A-BCBE-8116-B546-65BA56D2B56A}"/>
                    </a:ext>
                  </a:extLst>
                </p14:cNvPr>
                <p14:cNvContentPartPr/>
                <p14:nvPr/>
              </p14:nvContentPartPr>
              <p14:xfrm>
                <a:off x="8021324" y="3112822"/>
                <a:ext cx="13320" cy="17280"/>
              </p14:xfrm>
            </p:contentPart>
          </mc:Choice>
          <mc:Fallback>
            <p:pic>
              <p:nvPicPr>
                <p:cNvPr id="100" name="Freihand 99">
                  <a:extLst>
                    <a:ext uri="{FF2B5EF4-FFF2-40B4-BE49-F238E27FC236}">
                      <a16:creationId xmlns:a16="http://schemas.microsoft.com/office/drawing/2014/main" id="{0265A45A-BCBE-8116-B546-65BA56D2B56A}"/>
                    </a:ext>
                  </a:extLst>
                </p:cNvPr>
                <p:cNvPicPr/>
                <p:nvPr/>
              </p:nvPicPr>
              <p:blipFill>
                <a:blip r:embed="rId343"/>
                <a:stretch>
                  <a:fillRect/>
                </a:stretch>
              </p:blipFill>
              <p:spPr>
                <a:xfrm>
                  <a:off x="8012324" y="3104182"/>
                  <a:ext cx="309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01" name="Freihand 100">
                  <a:extLst>
                    <a:ext uri="{FF2B5EF4-FFF2-40B4-BE49-F238E27FC236}">
                      <a16:creationId xmlns:a16="http://schemas.microsoft.com/office/drawing/2014/main" id="{8D612787-350A-EB51-5325-E018FBFB4DFA}"/>
                    </a:ext>
                  </a:extLst>
                </p14:cNvPr>
                <p14:cNvContentPartPr/>
                <p14:nvPr/>
              </p14:nvContentPartPr>
              <p14:xfrm>
                <a:off x="8094764" y="3073582"/>
                <a:ext cx="185040" cy="185040"/>
              </p14:xfrm>
            </p:contentPart>
          </mc:Choice>
          <mc:Fallback>
            <p:pic>
              <p:nvPicPr>
                <p:cNvPr id="101" name="Freihand 100">
                  <a:extLst>
                    <a:ext uri="{FF2B5EF4-FFF2-40B4-BE49-F238E27FC236}">
                      <a16:creationId xmlns:a16="http://schemas.microsoft.com/office/drawing/2014/main" id="{8D612787-350A-EB51-5325-E018FBFB4DFA}"/>
                    </a:ext>
                  </a:extLst>
                </p:cNvPr>
                <p:cNvPicPr/>
                <p:nvPr/>
              </p:nvPicPr>
              <p:blipFill>
                <a:blip r:embed="rId345"/>
                <a:stretch>
                  <a:fillRect/>
                </a:stretch>
              </p:blipFill>
              <p:spPr>
                <a:xfrm>
                  <a:off x="8085764" y="3064582"/>
                  <a:ext cx="2026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02" name="Freihand 101">
                  <a:extLst>
                    <a:ext uri="{FF2B5EF4-FFF2-40B4-BE49-F238E27FC236}">
                      <a16:creationId xmlns:a16="http://schemas.microsoft.com/office/drawing/2014/main" id="{1D6AC355-B2E4-BC76-31D3-FC1E636BD00D}"/>
                    </a:ext>
                  </a:extLst>
                </p14:cNvPr>
                <p14:cNvContentPartPr/>
                <p14:nvPr/>
              </p14:nvContentPartPr>
              <p14:xfrm>
                <a:off x="8593004" y="3094102"/>
                <a:ext cx="175680" cy="187200"/>
              </p14:xfrm>
            </p:contentPart>
          </mc:Choice>
          <mc:Fallback>
            <p:pic>
              <p:nvPicPr>
                <p:cNvPr id="102" name="Freihand 101">
                  <a:extLst>
                    <a:ext uri="{FF2B5EF4-FFF2-40B4-BE49-F238E27FC236}">
                      <a16:creationId xmlns:a16="http://schemas.microsoft.com/office/drawing/2014/main" id="{1D6AC355-B2E4-BC76-31D3-FC1E636BD00D}"/>
                    </a:ext>
                  </a:extLst>
                </p:cNvPr>
                <p:cNvPicPr/>
                <p:nvPr/>
              </p:nvPicPr>
              <p:blipFill>
                <a:blip r:embed="rId347"/>
                <a:stretch>
                  <a:fillRect/>
                </a:stretch>
              </p:blipFill>
              <p:spPr>
                <a:xfrm>
                  <a:off x="8584004" y="3085102"/>
                  <a:ext cx="1933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03" name="Freihand 102">
                  <a:extLst>
                    <a:ext uri="{FF2B5EF4-FFF2-40B4-BE49-F238E27FC236}">
                      <a16:creationId xmlns:a16="http://schemas.microsoft.com/office/drawing/2014/main" id="{1980849E-96E0-0B5B-533A-088C15FEAE49}"/>
                    </a:ext>
                  </a:extLst>
                </p14:cNvPr>
                <p14:cNvContentPartPr/>
                <p14:nvPr/>
              </p14:nvContentPartPr>
              <p14:xfrm>
                <a:off x="8831324" y="3079702"/>
                <a:ext cx="112320" cy="198720"/>
              </p14:xfrm>
            </p:contentPart>
          </mc:Choice>
          <mc:Fallback>
            <p:pic>
              <p:nvPicPr>
                <p:cNvPr id="103" name="Freihand 102">
                  <a:extLst>
                    <a:ext uri="{FF2B5EF4-FFF2-40B4-BE49-F238E27FC236}">
                      <a16:creationId xmlns:a16="http://schemas.microsoft.com/office/drawing/2014/main" id="{1980849E-96E0-0B5B-533A-088C15FEAE49}"/>
                    </a:ext>
                  </a:extLst>
                </p:cNvPr>
                <p:cNvPicPr/>
                <p:nvPr/>
              </p:nvPicPr>
              <p:blipFill>
                <a:blip r:embed="rId349"/>
                <a:stretch>
                  <a:fillRect/>
                </a:stretch>
              </p:blipFill>
              <p:spPr>
                <a:xfrm>
                  <a:off x="8822324" y="3071062"/>
                  <a:ext cx="12996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04" name="Freihand 103">
                  <a:extLst>
                    <a:ext uri="{FF2B5EF4-FFF2-40B4-BE49-F238E27FC236}">
                      <a16:creationId xmlns:a16="http://schemas.microsoft.com/office/drawing/2014/main" id="{AE59DA1E-2299-3CA3-68FA-8CFF51AFF6C0}"/>
                    </a:ext>
                  </a:extLst>
                </p14:cNvPr>
                <p14:cNvContentPartPr/>
                <p14:nvPr/>
              </p14:nvContentPartPr>
              <p14:xfrm>
                <a:off x="9150284" y="3100942"/>
                <a:ext cx="241200" cy="153360"/>
              </p14:xfrm>
            </p:contentPart>
          </mc:Choice>
          <mc:Fallback>
            <p:pic>
              <p:nvPicPr>
                <p:cNvPr id="104" name="Freihand 103">
                  <a:extLst>
                    <a:ext uri="{FF2B5EF4-FFF2-40B4-BE49-F238E27FC236}">
                      <a16:creationId xmlns:a16="http://schemas.microsoft.com/office/drawing/2014/main" id="{AE59DA1E-2299-3CA3-68FA-8CFF51AFF6C0}"/>
                    </a:ext>
                  </a:extLst>
                </p:cNvPr>
                <p:cNvPicPr/>
                <p:nvPr/>
              </p:nvPicPr>
              <p:blipFill>
                <a:blip r:embed="rId351"/>
                <a:stretch>
                  <a:fillRect/>
                </a:stretch>
              </p:blipFill>
              <p:spPr>
                <a:xfrm>
                  <a:off x="9141284" y="3091942"/>
                  <a:ext cx="2588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05" name="Freihand 104">
                  <a:extLst>
                    <a:ext uri="{FF2B5EF4-FFF2-40B4-BE49-F238E27FC236}">
                      <a16:creationId xmlns:a16="http://schemas.microsoft.com/office/drawing/2014/main" id="{1DC6BF40-3E23-EDBF-5296-D6D959E188D0}"/>
                    </a:ext>
                  </a:extLst>
                </p14:cNvPr>
                <p14:cNvContentPartPr/>
                <p14:nvPr/>
              </p14:nvContentPartPr>
              <p14:xfrm>
                <a:off x="9410924" y="3163582"/>
                <a:ext cx="289440" cy="86760"/>
              </p14:xfrm>
            </p:contentPart>
          </mc:Choice>
          <mc:Fallback>
            <p:pic>
              <p:nvPicPr>
                <p:cNvPr id="105" name="Freihand 104">
                  <a:extLst>
                    <a:ext uri="{FF2B5EF4-FFF2-40B4-BE49-F238E27FC236}">
                      <a16:creationId xmlns:a16="http://schemas.microsoft.com/office/drawing/2014/main" id="{1DC6BF40-3E23-EDBF-5296-D6D959E188D0}"/>
                    </a:ext>
                  </a:extLst>
                </p:cNvPr>
                <p:cNvPicPr/>
                <p:nvPr/>
              </p:nvPicPr>
              <p:blipFill>
                <a:blip r:embed="rId353"/>
                <a:stretch>
                  <a:fillRect/>
                </a:stretch>
              </p:blipFill>
              <p:spPr>
                <a:xfrm>
                  <a:off x="9402284" y="3154942"/>
                  <a:ext cx="3070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06" name="Freihand 105">
                  <a:extLst>
                    <a:ext uri="{FF2B5EF4-FFF2-40B4-BE49-F238E27FC236}">
                      <a16:creationId xmlns:a16="http://schemas.microsoft.com/office/drawing/2014/main" id="{C57AC28A-2346-4779-ED53-6B00AA4BF68F}"/>
                    </a:ext>
                  </a:extLst>
                </p14:cNvPr>
                <p14:cNvContentPartPr/>
                <p14:nvPr/>
              </p14:nvContentPartPr>
              <p14:xfrm>
                <a:off x="9674084" y="3058822"/>
                <a:ext cx="7920" cy="1800"/>
              </p14:xfrm>
            </p:contentPart>
          </mc:Choice>
          <mc:Fallback>
            <p:pic>
              <p:nvPicPr>
                <p:cNvPr id="106" name="Freihand 105">
                  <a:extLst>
                    <a:ext uri="{FF2B5EF4-FFF2-40B4-BE49-F238E27FC236}">
                      <a16:creationId xmlns:a16="http://schemas.microsoft.com/office/drawing/2014/main" id="{C57AC28A-2346-4779-ED53-6B00AA4BF68F}"/>
                    </a:ext>
                  </a:extLst>
                </p:cNvPr>
                <p:cNvPicPr/>
                <p:nvPr/>
              </p:nvPicPr>
              <p:blipFill>
                <a:blip r:embed="rId355"/>
                <a:stretch>
                  <a:fillRect/>
                </a:stretch>
              </p:blipFill>
              <p:spPr>
                <a:xfrm>
                  <a:off x="9665084" y="3049822"/>
                  <a:ext cx="255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07" name="Freihand 106">
                  <a:extLst>
                    <a:ext uri="{FF2B5EF4-FFF2-40B4-BE49-F238E27FC236}">
                      <a16:creationId xmlns:a16="http://schemas.microsoft.com/office/drawing/2014/main" id="{C43C86B1-F734-B39E-9116-1FE1621465F8}"/>
                    </a:ext>
                  </a:extLst>
                </p14:cNvPr>
                <p14:cNvContentPartPr/>
                <p14:nvPr/>
              </p14:nvContentPartPr>
              <p14:xfrm>
                <a:off x="9892604" y="3144862"/>
                <a:ext cx="153000" cy="262440"/>
              </p14:xfrm>
            </p:contentPart>
          </mc:Choice>
          <mc:Fallback>
            <p:pic>
              <p:nvPicPr>
                <p:cNvPr id="107" name="Freihand 106">
                  <a:extLst>
                    <a:ext uri="{FF2B5EF4-FFF2-40B4-BE49-F238E27FC236}">
                      <a16:creationId xmlns:a16="http://schemas.microsoft.com/office/drawing/2014/main" id="{C43C86B1-F734-B39E-9116-1FE1621465F8}"/>
                    </a:ext>
                  </a:extLst>
                </p:cNvPr>
                <p:cNvPicPr/>
                <p:nvPr/>
              </p:nvPicPr>
              <p:blipFill>
                <a:blip r:embed="rId357"/>
                <a:stretch>
                  <a:fillRect/>
                </a:stretch>
              </p:blipFill>
              <p:spPr>
                <a:xfrm>
                  <a:off x="9883604" y="3135862"/>
                  <a:ext cx="17064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08" name="Freihand 107">
                  <a:extLst>
                    <a:ext uri="{FF2B5EF4-FFF2-40B4-BE49-F238E27FC236}">
                      <a16:creationId xmlns:a16="http://schemas.microsoft.com/office/drawing/2014/main" id="{55B0C2E7-1A4D-2636-4081-1F82E686A7DF}"/>
                    </a:ext>
                  </a:extLst>
                </p14:cNvPr>
                <p14:cNvContentPartPr/>
                <p14:nvPr/>
              </p14:nvContentPartPr>
              <p14:xfrm>
                <a:off x="10074044" y="3126502"/>
                <a:ext cx="73440" cy="123120"/>
              </p14:xfrm>
            </p:contentPart>
          </mc:Choice>
          <mc:Fallback>
            <p:pic>
              <p:nvPicPr>
                <p:cNvPr id="108" name="Freihand 107">
                  <a:extLst>
                    <a:ext uri="{FF2B5EF4-FFF2-40B4-BE49-F238E27FC236}">
                      <a16:creationId xmlns:a16="http://schemas.microsoft.com/office/drawing/2014/main" id="{55B0C2E7-1A4D-2636-4081-1F82E686A7DF}"/>
                    </a:ext>
                  </a:extLst>
                </p:cNvPr>
                <p:cNvPicPr/>
                <p:nvPr/>
              </p:nvPicPr>
              <p:blipFill>
                <a:blip r:embed="rId359"/>
                <a:stretch>
                  <a:fillRect/>
                </a:stretch>
              </p:blipFill>
              <p:spPr>
                <a:xfrm>
                  <a:off x="10065044" y="3117502"/>
                  <a:ext cx="910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09" name="Freihand 108">
                  <a:extLst>
                    <a:ext uri="{FF2B5EF4-FFF2-40B4-BE49-F238E27FC236}">
                      <a16:creationId xmlns:a16="http://schemas.microsoft.com/office/drawing/2014/main" id="{FA11B5B2-BB37-27EB-CFCB-EC6936E57541}"/>
                    </a:ext>
                  </a:extLst>
                </p14:cNvPr>
                <p14:cNvContentPartPr/>
                <p14:nvPr/>
              </p14:nvContentPartPr>
              <p14:xfrm>
                <a:off x="10159004" y="3135142"/>
                <a:ext cx="97200" cy="102600"/>
              </p14:xfrm>
            </p:contentPart>
          </mc:Choice>
          <mc:Fallback>
            <p:pic>
              <p:nvPicPr>
                <p:cNvPr id="109" name="Freihand 108">
                  <a:extLst>
                    <a:ext uri="{FF2B5EF4-FFF2-40B4-BE49-F238E27FC236}">
                      <a16:creationId xmlns:a16="http://schemas.microsoft.com/office/drawing/2014/main" id="{FA11B5B2-BB37-27EB-CFCB-EC6936E57541}"/>
                    </a:ext>
                  </a:extLst>
                </p:cNvPr>
                <p:cNvPicPr/>
                <p:nvPr/>
              </p:nvPicPr>
              <p:blipFill>
                <a:blip r:embed="rId361"/>
                <a:stretch>
                  <a:fillRect/>
                </a:stretch>
              </p:blipFill>
              <p:spPr>
                <a:xfrm>
                  <a:off x="10150004" y="3126142"/>
                  <a:ext cx="1148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10" name="Freihand 109">
                  <a:extLst>
                    <a:ext uri="{FF2B5EF4-FFF2-40B4-BE49-F238E27FC236}">
                      <a16:creationId xmlns:a16="http://schemas.microsoft.com/office/drawing/2014/main" id="{002353D9-DD8F-255D-0E4B-499821571114}"/>
                    </a:ext>
                  </a:extLst>
                </p14:cNvPr>
                <p14:cNvContentPartPr/>
                <p14:nvPr/>
              </p14:nvContentPartPr>
              <p14:xfrm>
                <a:off x="10288244" y="3045142"/>
                <a:ext cx="301320" cy="175680"/>
              </p14:xfrm>
            </p:contentPart>
          </mc:Choice>
          <mc:Fallback>
            <p:pic>
              <p:nvPicPr>
                <p:cNvPr id="110" name="Freihand 109">
                  <a:extLst>
                    <a:ext uri="{FF2B5EF4-FFF2-40B4-BE49-F238E27FC236}">
                      <a16:creationId xmlns:a16="http://schemas.microsoft.com/office/drawing/2014/main" id="{002353D9-DD8F-255D-0E4B-499821571114}"/>
                    </a:ext>
                  </a:extLst>
                </p:cNvPr>
                <p:cNvPicPr/>
                <p:nvPr/>
              </p:nvPicPr>
              <p:blipFill>
                <a:blip r:embed="rId363"/>
                <a:stretch>
                  <a:fillRect/>
                </a:stretch>
              </p:blipFill>
              <p:spPr>
                <a:xfrm>
                  <a:off x="10279604" y="3036502"/>
                  <a:ext cx="31896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11" name="Freihand 110">
                  <a:extLst>
                    <a:ext uri="{FF2B5EF4-FFF2-40B4-BE49-F238E27FC236}">
                      <a16:creationId xmlns:a16="http://schemas.microsoft.com/office/drawing/2014/main" id="{6D225B82-0AA0-F7E9-BE85-D95748865117}"/>
                    </a:ext>
                  </a:extLst>
                </p14:cNvPr>
                <p14:cNvContentPartPr/>
                <p14:nvPr/>
              </p14:nvContentPartPr>
              <p14:xfrm>
                <a:off x="10644284" y="3061342"/>
                <a:ext cx="140400" cy="150120"/>
              </p14:xfrm>
            </p:contentPart>
          </mc:Choice>
          <mc:Fallback>
            <p:pic>
              <p:nvPicPr>
                <p:cNvPr id="111" name="Freihand 110">
                  <a:extLst>
                    <a:ext uri="{FF2B5EF4-FFF2-40B4-BE49-F238E27FC236}">
                      <a16:creationId xmlns:a16="http://schemas.microsoft.com/office/drawing/2014/main" id="{6D225B82-0AA0-F7E9-BE85-D95748865117}"/>
                    </a:ext>
                  </a:extLst>
                </p:cNvPr>
                <p:cNvPicPr/>
                <p:nvPr/>
              </p:nvPicPr>
              <p:blipFill>
                <a:blip r:embed="rId365"/>
                <a:stretch>
                  <a:fillRect/>
                </a:stretch>
              </p:blipFill>
              <p:spPr>
                <a:xfrm>
                  <a:off x="10635284" y="3052702"/>
                  <a:ext cx="1580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12" name="Freihand 111">
                  <a:extLst>
                    <a:ext uri="{FF2B5EF4-FFF2-40B4-BE49-F238E27FC236}">
                      <a16:creationId xmlns:a16="http://schemas.microsoft.com/office/drawing/2014/main" id="{DE48A6A9-507A-4B16-B400-000FFAA1156D}"/>
                    </a:ext>
                  </a:extLst>
                </p14:cNvPr>
                <p14:cNvContentPartPr/>
                <p14:nvPr/>
              </p14:nvContentPartPr>
              <p14:xfrm>
                <a:off x="10682084" y="3114262"/>
                <a:ext cx="116280" cy="29160"/>
              </p14:xfrm>
            </p:contentPart>
          </mc:Choice>
          <mc:Fallback>
            <p:pic>
              <p:nvPicPr>
                <p:cNvPr id="112" name="Freihand 111">
                  <a:extLst>
                    <a:ext uri="{FF2B5EF4-FFF2-40B4-BE49-F238E27FC236}">
                      <a16:creationId xmlns:a16="http://schemas.microsoft.com/office/drawing/2014/main" id="{DE48A6A9-507A-4B16-B400-000FFAA1156D}"/>
                    </a:ext>
                  </a:extLst>
                </p:cNvPr>
                <p:cNvPicPr/>
                <p:nvPr/>
              </p:nvPicPr>
              <p:blipFill>
                <a:blip r:embed="rId367"/>
                <a:stretch>
                  <a:fillRect/>
                </a:stretch>
              </p:blipFill>
              <p:spPr>
                <a:xfrm>
                  <a:off x="10673444" y="3105622"/>
                  <a:ext cx="1339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13" name="Freihand 112">
                  <a:extLst>
                    <a:ext uri="{FF2B5EF4-FFF2-40B4-BE49-F238E27FC236}">
                      <a16:creationId xmlns:a16="http://schemas.microsoft.com/office/drawing/2014/main" id="{25D4080F-6F2A-D1E5-BFAA-2997812FE34E}"/>
                    </a:ext>
                  </a:extLst>
                </p14:cNvPr>
                <p14:cNvContentPartPr/>
                <p14:nvPr/>
              </p14:nvContentPartPr>
              <p14:xfrm>
                <a:off x="10822124" y="3019942"/>
                <a:ext cx="263520" cy="161280"/>
              </p14:xfrm>
            </p:contentPart>
          </mc:Choice>
          <mc:Fallback>
            <p:pic>
              <p:nvPicPr>
                <p:cNvPr id="113" name="Freihand 112">
                  <a:extLst>
                    <a:ext uri="{FF2B5EF4-FFF2-40B4-BE49-F238E27FC236}">
                      <a16:creationId xmlns:a16="http://schemas.microsoft.com/office/drawing/2014/main" id="{25D4080F-6F2A-D1E5-BFAA-2997812FE34E}"/>
                    </a:ext>
                  </a:extLst>
                </p:cNvPr>
                <p:cNvPicPr/>
                <p:nvPr/>
              </p:nvPicPr>
              <p:blipFill>
                <a:blip r:embed="rId369"/>
                <a:stretch>
                  <a:fillRect/>
                </a:stretch>
              </p:blipFill>
              <p:spPr>
                <a:xfrm>
                  <a:off x="10813484" y="3011302"/>
                  <a:ext cx="2811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114" name="Freihand 113">
                  <a:extLst>
                    <a:ext uri="{FF2B5EF4-FFF2-40B4-BE49-F238E27FC236}">
                      <a16:creationId xmlns:a16="http://schemas.microsoft.com/office/drawing/2014/main" id="{53418C0E-87EA-FEA4-F17F-0D13DC42AF0C}"/>
                    </a:ext>
                  </a:extLst>
                </p14:cNvPr>
                <p14:cNvContentPartPr/>
                <p14:nvPr/>
              </p14:nvContentPartPr>
              <p14:xfrm>
                <a:off x="11010404" y="2936782"/>
                <a:ext cx="24480" cy="12240"/>
              </p14:xfrm>
            </p:contentPart>
          </mc:Choice>
          <mc:Fallback>
            <p:pic>
              <p:nvPicPr>
                <p:cNvPr id="114" name="Freihand 113">
                  <a:extLst>
                    <a:ext uri="{FF2B5EF4-FFF2-40B4-BE49-F238E27FC236}">
                      <a16:creationId xmlns:a16="http://schemas.microsoft.com/office/drawing/2014/main" id="{53418C0E-87EA-FEA4-F17F-0D13DC42AF0C}"/>
                    </a:ext>
                  </a:extLst>
                </p:cNvPr>
                <p:cNvPicPr/>
                <p:nvPr/>
              </p:nvPicPr>
              <p:blipFill>
                <a:blip r:embed="rId371"/>
                <a:stretch>
                  <a:fillRect/>
                </a:stretch>
              </p:blipFill>
              <p:spPr>
                <a:xfrm>
                  <a:off x="11001764" y="2928142"/>
                  <a:ext cx="421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115" name="Freihand 114">
                  <a:extLst>
                    <a:ext uri="{FF2B5EF4-FFF2-40B4-BE49-F238E27FC236}">
                      <a16:creationId xmlns:a16="http://schemas.microsoft.com/office/drawing/2014/main" id="{9B712862-CD20-7BB4-7E8D-21466C9093C3}"/>
                    </a:ext>
                  </a:extLst>
                </p14:cNvPr>
                <p14:cNvContentPartPr/>
                <p14:nvPr/>
              </p14:nvContentPartPr>
              <p14:xfrm>
                <a:off x="11181764" y="3006982"/>
                <a:ext cx="212760" cy="174960"/>
              </p14:xfrm>
            </p:contentPart>
          </mc:Choice>
          <mc:Fallback>
            <p:pic>
              <p:nvPicPr>
                <p:cNvPr id="115" name="Freihand 114">
                  <a:extLst>
                    <a:ext uri="{FF2B5EF4-FFF2-40B4-BE49-F238E27FC236}">
                      <a16:creationId xmlns:a16="http://schemas.microsoft.com/office/drawing/2014/main" id="{9B712862-CD20-7BB4-7E8D-21466C9093C3}"/>
                    </a:ext>
                  </a:extLst>
                </p:cNvPr>
                <p:cNvPicPr/>
                <p:nvPr/>
              </p:nvPicPr>
              <p:blipFill>
                <a:blip r:embed="rId373"/>
                <a:stretch>
                  <a:fillRect/>
                </a:stretch>
              </p:blipFill>
              <p:spPr>
                <a:xfrm>
                  <a:off x="11173124" y="2998342"/>
                  <a:ext cx="2304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27" name="Freihand 226">
                  <a:extLst>
                    <a:ext uri="{FF2B5EF4-FFF2-40B4-BE49-F238E27FC236}">
                      <a16:creationId xmlns:a16="http://schemas.microsoft.com/office/drawing/2014/main" id="{E5C93E64-E3DE-8C60-11B7-7C3157370FFB}"/>
                    </a:ext>
                  </a:extLst>
                </p14:cNvPr>
                <p14:cNvContentPartPr/>
                <p14:nvPr/>
              </p14:nvContentPartPr>
              <p14:xfrm>
                <a:off x="6609044" y="3670102"/>
                <a:ext cx="193320" cy="164520"/>
              </p14:xfrm>
            </p:contentPart>
          </mc:Choice>
          <mc:Fallback>
            <p:pic>
              <p:nvPicPr>
                <p:cNvPr id="227" name="Freihand 226">
                  <a:extLst>
                    <a:ext uri="{FF2B5EF4-FFF2-40B4-BE49-F238E27FC236}">
                      <a16:creationId xmlns:a16="http://schemas.microsoft.com/office/drawing/2014/main" id="{E5C93E64-E3DE-8C60-11B7-7C3157370FFB}"/>
                    </a:ext>
                  </a:extLst>
                </p:cNvPr>
                <p:cNvPicPr/>
                <p:nvPr/>
              </p:nvPicPr>
              <p:blipFill>
                <a:blip r:embed="rId375"/>
                <a:stretch>
                  <a:fillRect/>
                </a:stretch>
              </p:blipFill>
              <p:spPr>
                <a:xfrm>
                  <a:off x="6600404" y="3661102"/>
                  <a:ext cx="2109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28" name="Freihand 227">
                  <a:extLst>
                    <a:ext uri="{FF2B5EF4-FFF2-40B4-BE49-F238E27FC236}">
                      <a16:creationId xmlns:a16="http://schemas.microsoft.com/office/drawing/2014/main" id="{BF9F059F-0AFF-3301-B3FC-6EA804574312}"/>
                    </a:ext>
                  </a:extLst>
                </p14:cNvPr>
                <p14:cNvContentPartPr/>
                <p14:nvPr/>
              </p14:nvContentPartPr>
              <p14:xfrm>
                <a:off x="6848444" y="3713302"/>
                <a:ext cx="284760" cy="126360"/>
              </p14:xfrm>
            </p:contentPart>
          </mc:Choice>
          <mc:Fallback>
            <p:pic>
              <p:nvPicPr>
                <p:cNvPr id="228" name="Freihand 227">
                  <a:extLst>
                    <a:ext uri="{FF2B5EF4-FFF2-40B4-BE49-F238E27FC236}">
                      <a16:creationId xmlns:a16="http://schemas.microsoft.com/office/drawing/2014/main" id="{BF9F059F-0AFF-3301-B3FC-6EA804574312}"/>
                    </a:ext>
                  </a:extLst>
                </p:cNvPr>
                <p:cNvPicPr/>
                <p:nvPr/>
              </p:nvPicPr>
              <p:blipFill>
                <a:blip r:embed="rId377"/>
                <a:stretch>
                  <a:fillRect/>
                </a:stretch>
              </p:blipFill>
              <p:spPr>
                <a:xfrm>
                  <a:off x="6839804" y="3704662"/>
                  <a:ext cx="3024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29" name="Freihand 228">
                  <a:extLst>
                    <a:ext uri="{FF2B5EF4-FFF2-40B4-BE49-F238E27FC236}">
                      <a16:creationId xmlns:a16="http://schemas.microsoft.com/office/drawing/2014/main" id="{7D39AFE8-A5AA-E895-5026-6F740D518618}"/>
                    </a:ext>
                  </a:extLst>
                </p14:cNvPr>
                <p14:cNvContentPartPr/>
                <p14:nvPr/>
              </p14:nvContentPartPr>
              <p14:xfrm>
                <a:off x="7080284" y="3613942"/>
                <a:ext cx="10080" cy="9000"/>
              </p14:xfrm>
            </p:contentPart>
          </mc:Choice>
          <mc:Fallback>
            <p:pic>
              <p:nvPicPr>
                <p:cNvPr id="229" name="Freihand 228">
                  <a:extLst>
                    <a:ext uri="{FF2B5EF4-FFF2-40B4-BE49-F238E27FC236}">
                      <a16:creationId xmlns:a16="http://schemas.microsoft.com/office/drawing/2014/main" id="{7D39AFE8-A5AA-E895-5026-6F740D518618}"/>
                    </a:ext>
                  </a:extLst>
                </p:cNvPr>
                <p:cNvPicPr/>
                <p:nvPr/>
              </p:nvPicPr>
              <p:blipFill>
                <a:blip r:embed="rId379"/>
                <a:stretch>
                  <a:fillRect/>
                </a:stretch>
              </p:blipFill>
              <p:spPr>
                <a:xfrm>
                  <a:off x="7071284" y="3604942"/>
                  <a:ext cx="277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32" name="Freihand 231">
                  <a:extLst>
                    <a:ext uri="{FF2B5EF4-FFF2-40B4-BE49-F238E27FC236}">
                      <a16:creationId xmlns:a16="http://schemas.microsoft.com/office/drawing/2014/main" id="{37459E0F-16B5-4051-53DF-A006D69CA15C}"/>
                    </a:ext>
                  </a:extLst>
                </p14:cNvPr>
                <p14:cNvContentPartPr/>
                <p14:nvPr/>
              </p14:nvContentPartPr>
              <p14:xfrm>
                <a:off x="7335164" y="3713302"/>
                <a:ext cx="7200" cy="12240"/>
              </p14:xfrm>
            </p:contentPart>
          </mc:Choice>
          <mc:Fallback>
            <p:pic>
              <p:nvPicPr>
                <p:cNvPr id="232" name="Freihand 231">
                  <a:extLst>
                    <a:ext uri="{FF2B5EF4-FFF2-40B4-BE49-F238E27FC236}">
                      <a16:creationId xmlns:a16="http://schemas.microsoft.com/office/drawing/2014/main" id="{37459E0F-16B5-4051-53DF-A006D69CA15C}"/>
                    </a:ext>
                  </a:extLst>
                </p:cNvPr>
                <p:cNvPicPr/>
                <p:nvPr/>
              </p:nvPicPr>
              <p:blipFill>
                <a:blip r:embed="rId127"/>
                <a:stretch>
                  <a:fillRect/>
                </a:stretch>
              </p:blipFill>
              <p:spPr>
                <a:xfrm>
                  <a:off x="7326164" y="3704662"/>
                  <a:ext cx="248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33" name="Freihand 232">
                  <a:extLst>
                    <a:ext uri="{FF2B5EF4-FFF2-40B4-BE49-F238E27FC236}">
                      <a16:creationId xmlns:a16="http://schemas.microsoft.com/office/drawing/2014/main" id="{573E3271-8A2E-9BAC-E883-52DEDA53D2EC}"/>
                    </a:ext>
                  </a:extLst>
                </p14:cNvPr>
                <p14:cNvContentPartPr/>
                <p14:nvPr/>
              </p14:nvContentPartPr>
              <p14:xfrm>
                <a:off x="7343804" y="3825262"/>
                <a:ext cx="7200" cy="23400"/>
              </p14:xfrm>
            </p:contentPart>
          </mc:Choice>
          <mc:Fallback>
            <p:pic>
              <p:nvPicPr>
                <p:cNvPr id="233" name="Freihand 232">
                  <a:extLst>
                    <a:ext uri="{FF2B5EF4-FFF2-40B4-BE49-F238E27FC236}">
                      <a16:creationId xmlns:a16="http://schemas.microsoft.com/office/drawing/2014/main" id="{573E3271-8A2E-9BAC-E883-52DEDA53D2EC}"/>
                    </a:ext>
                  </a:extLst>
                </p:cNvPr>
                <p:cNvPicPr/>
                <p:nvPr/>
              </p:nvPicPr>
              <p:blipFill>
                <a:blip r:embed="rId382"/>
                <a:stretch>
                  <a:fillRect/>
                </a:stretch>
              </p:blipFill>
              <p:spPr>
                <a:xfrm>
                  <a:off x="7335164" y="3816622"/>
                  <a:ext cx="248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35" name="Freihand 234">
                  <a:extLst>
                    <a:ext uri="{FF2B5EF4-FFF2-40B4-BE49-F238E27FC236}">
                      <a16:creationId xmlns:a16="http://schemas.microsoft.com/office/drawing/2014/main" id="{475A1629-7BF0-6D1C-5CFE-C8B9246D8686}"/>
                    </a:ext>
                  </a:extLst>
                </p14:cNvPr>
                <p14:cNvContentPartPr/>
                <p14:nvPr/>
              </p14:nvContentPartPr>
              <p14:xfrm>
                <a:off x="7548284" y="3594502"/>
                <a:ext cx="138960" cy="209520"/>
              </p14:xfrm>
            </p:contentPart>
          </mc:Choice>
          <mc:Fallback>
            <p:pic>
              <p:nvPicPr>
                <p:cNvPr id="235" name="Freihand 234">
                  <a:extLst>
                    <a:ext uri="{FF2B5EF4-FFF2-40B4-BE49-F238E27FC236}">
                      <a16:creationId xmlns:a16="http://schemas.microsoft.com/office/drawing/2014/main" id="{475A1629-7BF0-6D1C-5CFE-C8B9246D8686}"/>
                    </a:ext>
                  </a:extLst>
                </p:cNvPr>
                <p:cNvPicPr/>
                <p:nvPr/>
              </p:nvPicPr>
              <p:blipFill>
                <a:blip r:embed="rId384"/>
                <a:stretch>
                  <a:fillRect/>
                </a:stretch>
              </p:blipFill>
              <p:spPr>
                <a:xfrm>
                  <a:off x="7539644" y="3585502"/>
                  <a:ext cx="15660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36" name="Freihand 235">
                  <a:extLst>
                    <a:ext uri="{FF2B5EF4-FFF2-40B4-BE49-F238E27FC236}">
                      <a16:creationId xmlns:a16="http://schemas.microsoft.com/office/drawing/2014/main" id="{AFD1CDED-FC24-27E4-5DDB-EF851887CC4E}"/>
                    </a:ext>
                  </a:extLst>
                </p14:cNvPr>
                <p14:cNvContentPartPr/>
                <p14:nvPr/>
              </p14:nvContentPartPr>
              <p14:xfrm>
                <a:off x="7811084" y="3550222"/>
                <a:ext cx="140040" cy="184680"/>
              </p14:xfrm>
            </p:contentPart>
          </mc:Choice>
          <mc:Fallback>
            <p:pic>
              <p:nvPicPr>
                <p:cNvPr id="236" name="Freihand 235">
                  <a:extLst>
                    <a:ext uri="{FF2B5EF4-FFF2-40B4-BE49-F238E27FC236}">
                      <a16:creationId xmlns:a16="http://schemas.microsoft.com/office/drawing/2014/main" id="{AFD1CDED-FC24-27E4-5DDB-EF851887CC4E}"/>
                    </a:ext>
                  </a:extLst>
                </p:cNvPr>
                <p:cNvPicPr/>
                <p:nvPr/>
              </p:nvPicPr>
              <p:blipFill>
                <a:blip r:embed="rId386"/>
                <a:stretch>
                  <a:fillRect/>
                </a:stretch>
              </p:blipFill>
              <p:spPr>
                <a:xfrm>
                  <a:off x="7802444" y="3541582"/>
                  <a:ext cx="1576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37" name="Freihand 236">
                  <a:extLst>
                    <a:ext uri="{FF2B5EF4-FFF2-40B4-BE49-F238E27FC236}">
                      <a16:creationId xmlns:a16="http://schemas.microsoft.com/office/drawing/2014/main" id="{5B904D45-E66C-0264-D4F8-D272046F70F0}"/>
                    </a:ext>
                  </a:extLst>
                </p14:cNvPr>
                <p14:cNvContentPartPr/>
                <p14:nvPr/>
              </p14:nvContentPartPr>
              <p14:xfrm>
                <a:off x="7865084" y="3683422"/>
                <a:ext cx="96840" cy="88560"/>
              </p14:xfrm>
            </p:contentPart>
          </mc:Choice>
          <mc:Fallback>
            <p:pic>
              <p:nvPicPr>
                <p:cNvPr id="237" name="Freihand 236">
                  <a:extLst>
                    <a:ext uri="{FF2B5EF4-FFF2-40B4-BE49-F238E27FC236}">
                      <a16:creationId xmlns:a16="http://schemas.microsoft.com/office/drawing/2014/main" id="{5B904D45-E66C-0264-D4F8-D272046F70F0}"/>
                    </a:ext>
                  </a:extLst>
                </p:cNvPr>
                <p:cNvPicPr/>
                <p:nvPr/>
              </p:nvPicPr>
              <p:blipFill>
                <a:blip r:embed="rId388"/>
                <a:stretch>
                  <a:fillRect/>
                </a:stretch>
              </p:blipFill>
              <p:spPr>
                <a:xfrm>
                  <a:off x="7856084" y="3674782"/>
                  <a:ext cx="1144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38" name="Freihand 237">
                  <a:extLst>
                    <a:ext uri="{FF2B5EF4-FFF2-40B4-BE49-F238E27FC236}">
                      <a16:creationId xmlns:a16="http://schemas.microsoft.com/office/drawing/2014/main" id="{D993D7B8-DEBF-FE1C-F1B1-8D7135B02D2B}"/>
                    </a:ext>
                  </a:extLst>
                </p14:cNvPr>
                <p14:cNvContentPartPr/>
                <p14:nvPr/>
              </p14:nvContentPartPr>
              <p14:xfrm>
                <a:off x="8113124" y="3545902"/>
                <a:ext cx="135000" cy="225000"/>
              </p14:xfrm>
            </p:contentPart>
          </mc:Choice>
          <mc:Fallback>
            <p:pic>
              <p:nvPicPr>
                <p:cNvPr id="238" name="Freihand 237">
                  <a:extLst>
                    <a:ext uri="{FF2B5EF4-FFF2-40B4-BE49-F238E27FC236}">
                      <a16:creationId xmlns:a16="http://schemas.microsoft.com/office/drawing/2014/main" id="{D993D7B8-DEBF-FE1C-F1B1-8D7135B02D2B}"/>
                    </a:ext>
                  </a:extLst>
                </p:cNvPr>
                <p:cNvPicPr/>
                <p:nvPr/>
              </p:nvPicPr>
              <p:blipFill>
                <a:blip r:embed="rId390"/>
                <a:stretch>
                  <a:fillRect/>
                </a:stretch>
              </p:blipFill>
              <p:spPr>
                <a:xfrm>
                  <a:off x="8104124" y="3536902"/>
                  <a:ext cx="15264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39" name="Freihand 238">
                  <a:extLst>
                    <a:ext uri="{FF2B5EF4-FFF2-40B4-BE49-F238E27FC236}">
                      <a16:creationId xmlns:a16="http://schemas.microsoft.com/office/drawing/2014/main" id="{E4AF8497-73B7-B6AF-95DA-2A154E5348E1}"/>
                    </a:ext>
                  </a:extLst>
                </p14:cNvPr>
                <p14:cNvContentPartPr/>
                <p14:nvPr/>
              </p14:nvContentPartPr>
              <p14:xfrm>
                <a:off x="8251724" y="3573262"/>
                <a:ext cx="219960" cy="206640"/>
              </p14:xfrm>
            </p:contentPart>
          </mc:Choice>
          <mc:Fallback>
            <p:pic>
              <p:nvPicPr>
                <p:cNvPr id="239" name="Freihand 238">
                  <a:extLst>
                    <a:ext uri="{FF2B5EF4-FFF2-40B4-BE49-F238E27FC236}">
                      <a16:creationId xmlns:a16="http://schemas.microsoft.com/office/drawing/2014/main" id="{E4AF8497-73B7-B6AF-95DA-2A154E5348E1}"/>
                    </a:ext>
                  </a:extLst>
                </p:cNvPr>
                <p:cNvPicPr/>
                <p:nvPr/>
              </p:nvPicPr>
              <p:blipFill>
                <a:blip r:embed="rId392"/>
                <a:stretch>
                  <a:fillRect/>
                </a:stretch>
              </p:blipFill>
              <p:spPr>
                <a:xfrm>
                  <a:off x="8243084" y="3564262"/>
                  <a:ext cx="23760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40" name="Freihand 239">
                  <a:extLst>
                    <a:ext uri="{FF2B5EF4-FFF2-40B4-BE49-F238E27FC236}">
                      <a16:creationId xmlns:a16="http://schemas.microsoft.com/office/drawing/2014/main" id="{00E46434-1DE8-0DEE-766D-2A0D17D38187}"/>
                    </a:ext>
                  </a:extLst>
                </p14:cNvPr>
                <p14:cNvContentPartPr/>
                <p14:nvPr/>
              </p14:nvContentPartPr>
              <p14:xfrm>
                <a:off x="8555204" y="3525382"/>
                <a:ext cx="137160" cy="202320"/>
              </p14:xfrm>
            </p:contentPart>
          </mc:Choice>
          <mc:Fallback>
            <p:pic>
              <p:nvPicPr>
                <p:cNvPr id="240" name="Freihand 239">
                  <a:extLst>
                    <a:ext uri="{FF2B5EF4-FFF2-40B4-BE49-F238E27FC236}">
                      <a16:creationId xmlns:a16="http://schemas.microsoft.com/office/drawing/2014/main" id="{00E46434-1DE8-0DEE-766D-2A0D17D38187}"/>
                    </a:ext>
                  </a:extLst>
                </p:cNvPr>
                <p:cNvPicPr/>
                <p:nvPr/>
              </p:nvPicPr>
              <p:blipFill>
                <a:blip r:embed="rId394"/>
                <a:stretch>
                  <a:fillRect/>
                </a:stretch>
              </p:blipFill>
              <p:spPr>
                <a:xfrm>
                  <a:off x="8546564" y="3516382"/>
                  <a:ext cx="15480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41" name="Freihand 240">
                  <a:extLst>
                    <a:ext uri="{FF2B5EF4-FFF2-40B4-BE49-F238E27FC236}">
                      <a16:creationId xmlns:a16="http://schemas.microsoft.com/office/drawing/2014/main" id="{6A3EFD25-34B7-62D6-715A-6F90CF9CC9CD}"/>
                    </a:ext>
                  </a:extLst>
                </p14:cNvPr>
                <p14:cNvContentPartPr/>
                <p14:nvPr/>
              </p14:nvContentPartPr>
              <p14:xfrm>
                <a:off x="8645564" y="3692422"/>
                <a:ext cx="60840" cy="37080"/>
              </p14:xfrm>
            </p:contentPart>
          </mc:Choice>
          <mc:Fallback>
            <p:pic>
              <p:nvPicPr>
                <p:cNvPr id="241" name="Freihand 240">
                  <a:extLst>
                    <a:ext uri="{FF2B5EF4-FFF2-40B4-BE49-F238E27FC236}">
                      <a16:creationId xmlns:a16="http://schemas.microsoft.com/office/drawing/2014/main" id="{6A3EFD25-34B7-62D6-715A-6F90CF9CC9CD}"/>
                    </a:ext>
                  </a:extLst>
                </p:cNvPr>
                <p:cNvPicPr/>
                <p:nvPr/>
              </p:nvPicPr>
              <p:blipFill>
                <a:blip r:embed="rId396"/>
                <a:stretch>
                  <a:fillRect/>
                </a:stretch>
              </p:blipFill>
              <p:spPr>
                <a:xfrm>
                  <a:off x="8636924" y="3683422"/>
                  <a:ext cx="784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42" name="Freihand 241">
                  <a:extLst>
                    <a:ext uri="{FF2B5EF4-FFF2-40B4-BE49-F238E27FC236}">
                      <a16:creationId xmlns:a16="http://schemas.microsoft.com/office/drawing/2014/main" id="{CC3A88A1-6DDD-7CDD-F243-FA179C430E6E}"/>
                    </a:ext>
                  </a:extLst>
                </p14:cNvPr>
                <p14:cNvContentPartPr/>
                <p14:nvPr/>
              </p14:nvContentPartPr>
              <p14:xfrm>
                <a:off x="8718284" y="3674422"/>
                <a:ext cx="282240" cy="45000"/>
              </p14:xfrm>
            </p:contentPart>
          </mc:Choice>
          <mc:Fallback>
            <p:pic>
              <p:nvPicPr>
                <p:cNvPr id="242" name="Freihand 241">
                  <a:extLst>
                    <a:ext uri="{FF2B5EF4-FFF2-40B4-BE49-F238E27FC236}">
                      <a16:creationId xmlns:a16="http://schemas.microsoft.com/office/drawing/2014/main" id="{CC3A88A1-6DDD-7CDD-F243-FA179C430E6E}"/>
                    </a:ext>
                  </a:extLst>
                </p:cNvPr>
                <p:cNvPicPr/>
                <p:nvPr/>
              </p:nvPicPr>
              <p:blipFill>
                <a:blip r:embed="rId398"/>
                <a:stretch>
                  <a:fillRect/>
                </a:stretch>
              </p:blipFill>
              <p:spPr>
                <a:xfrm>
                  <a:off x="8709644" y="3665422"/>
                  <a:ext cx="2998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43" name="Freihand 242">
                  <a:extLst>
                    <a:ext uri="{FF2B5EF4-FFF2-40B4-BE49-F238E27FC236}">
                      <a16:creationId xmlns:a16="http://schemas.microsoft.com/office/drawing/2014/main" id="{C8123FF7-4EBD-DDBE-C9C0-21BBC7895EE6}"/>
                    </a:ext>
                  </a:extLst>
                </p14:cNvPr>
                <p14:cNvContentPartPr/>
                <p14:nvPr/>
              </p14:nvContentPartPr>
              <p14:xfrm>
                <a:off x="9035804" y="3638062"/>
                <a:ext cx="132480" cy="182520"/>
              </p14:xfrm>
            </p:contentPart>
          </mc:Choice>
          <mc:Fallback>
            <p:pic>
              <p:nvPicPr>
                <p:cNvPr id="243" name="Freihand 242">
                  <a:extLst>
                    <a:ext uri="{FF2B5EF4-FFF2-40B4-BE49-F238E27FC236}">
                      <a16:creationId xmlns:a16="http://schemas.microsoft.com/office/drawing/2014/main" id="{C8123FF7-4EBD-DDBE-C9C0-21BBC7895EE6}"/>
                    </a:ext>
                  </a:extLst>
                </p:cNvPr>
                <p:cNvPicPr/>
                <p:nvPr/>
              </p:nvPicPr>
              <p:blipFill>
                <a:blip r:embed="rId400"/>
                <a:stretch>
                  <a:fillRect/>
                </a:stretch>
              </p:blipFill>
              <p:spPr>
                <a:xfrm>
                  <a:off x="9027164" y="3629422"/>
                  <a:ext cx="1501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44" name="Freihand 243">
                  <a:extLst>
                    <a:ext uri="{FF2B5EF4-FFF2-40B4-BE49-F238E27FC236}">
                      <a16:creationId xmlns:a16="http://schemas.microsoft.com/office/drawing/2014/main" id="{203DD659-BF9F-F660-1C7F-DBC725A2C4EB}"/>
                    </a:ext>
                  </a:extLst>
                </p14:cNvPr>
                <p14:cNvContentPartPr/>
                <p14:nvPr/>
              </p14:nvContentPartPr>
              <p14:xfrm>
                <a:off x="9239924" y="3729862"/>
                <a:ext cx="25200" cy="10800"/>
              </p14:xfrm>
            </p:contentPart>
          </mc:Choice>
          <mc:Fallback>
            <p:pic>
              <p:nvPicPr>
                <p:cNvPr id="244" name="Freihand 243">
                  <a:extLst>
                    <a:ext uri="{FF2B5EF4-FFF2-40B4-BE49-F238E27FC236}">
                      <a16:creationId xmlns:a16="http://schemas.microsoft.com/office/drawing/2014/main" id="{203DD659-BF9F-F660-1C7F-DBC725A2C4EB}"/>
                    </a:ext>
                  </a:extLst>
                </p:cNvPr>
                <p:cNvPicPr/>
                <p:nvPr/>
              </p:nvPicPr>
              <p:blipFill>
                <a:blip r:embed="rId402"/>
                <a:stretch>
                  <a:fillRect/>
                </a:stretch>
              </p:blipFill>
              <p:spPr>
                <a:xfrm>
                  <a:off x="9231284" y="3721222"/>
                  <a:ext cx="428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45" name="Freihand 244">
                  <a:extLst>
                    <a:ext uri="{FF2B5EF4-FFF2-40B4-BE49-F238E27FC236}">
                      <a16:creationId xmlns:a16="http://schemas.microsoft.com/office/drawing/2014/main" id="{4242AB3D-7872-C65C-78C8-A984D480A417}"/>
                    </a:ext>
                  </a:extLst>
                </p14:cNvPr>
                <p14:cNvContentPartPr/>
                <p14:nvPr/>
              </p14:nvContentPartPr>
              <p14:xfrm>
                <a:off x="9395444" y="3510262"/>
                <a:ext cx="164160" cy="214200"/>
              </p14:xfrm>
            </p:contentPart>
          </mc:Choice>
          <mc:Fallback>
            <p:pic>
              <p:nvPicPr>
                <p:cNvPr id="245" name="Freihand 244">
                  <a:extLst>
                    <a:ext uri="{FF2B5EF4-FFF2-40B4-BE49-F238E27FC236}">
                      <a16:creationId xmlns:a16="http://schemas.microsoft.com/office/drawing/2014/main" id="{4242AB3D-7872-C65C-78C8-A984D480A417}"/>
                    </a:ext>
                  </a:extLst>
                </p:cNvPr>
                <p:cNvPicPr/>
                <p:nvPr/>
              </p:nvPicPr>
              <p:blipFill>
                <a:blip r:embed="rId404"/>
                <a:stretch>
                  <a:fillRect/>
                </a:stretch>
              </p:blipFill>
              <p:spPr>
                <a:xfrm>
                  <a:off x="9386804" y="3501262"/>
                  <a:ext cx="18180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46" name="Freihand 245">
                  <a:extLst>
                    <a:ext uri="{FF2B5EF4-FFF2-40B4-BE49-F238E27FC236}">
                      <a16:creationId xmlns:a16="http://schemas.microsoft.com/office/drawing/2014/main" id="{D4DC0B91-E2E1-05A0-FD24-4570C80B4EB8}"/>
                    </a:ext>
                  </a:extLst>
                </p14:cNvPr>
                <p14:cNvContentPartPr/>
                <p14:nvPr/>
              </p14:nvContentPartPr>
              <p14:xfrm>
                <a:off x="9477524" y="3666142"/>
                <a:ext cx="83880" cy="58680"/>
              </p14:xfrm>
            </p:contentPart>
          </mc:Choice>
          <mc:Fallback>
            <p:pic>
              <p:nvPicPr>
                <p:cNvPr id="246" name="Freihand 245">
                  <a:extLst>
                    <a:ext uri="{FF2B5EF4-FFF2-40B4-BE49-F238E27FC236}">
                      <a16:creationId xmlns:a16="http://schemas.microsoft.com/office/drawing/2014/main" id="{D4DC0B91-E2E1-05A0-FD24-4570C80B4EB8}"/>
                    </a:ext>
                  </a:extLst>
                </p:cNvPr>
                <p:cNvPicPr/>
                <p:nvPr/>
              </p:nvPicPr>
              <p:blipFill>
                <a:blip r:embed="rId406"/>
                <a:stretch>
                  <a:fillRect/>
                </a:stretch>
              </p:blipFill>
              <p:spPr>
                <a:xfrm>
                  <a:off x="9468524" y="3657142"/>
                  <a:ext cx="1015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47" name="Freihand 246">
                  <a:extLst>
                    <a:ext uri="{FF2B5EF4-FFF2-40B4-BE49-F238E27FC236}">
                      <a16:creationId xmlns:a16="http://schemas.microsoft.com/office/drawing/2014/main" id="{105FDDEF-5DE2-CDD9-2084-5299EB834EC2}"/>
                    </a:ext>
                  </a:extLst>
                </p14:cNvPr>
                <p14:cNvContentPartPr/>
                <p14:nvPr/>
              </p14:nvContentPartPr>
              <p14:xfrm>
                <a:off x="9569324" y="3657142"/>
                <a:ext cx="208800" cy="79200"/>
              </p14:xfrm>
            </p:contentPart>
          </mc:Choice>
          <mc:Fallback>
            <p:pic>
              <p:nvPicPr>
                <p:cNvPr id="247" name="Freihand 246">
                  <a:extLst>
                    <a:ext uri="{FF2B5EF4-FFF2-40B4-BE49-F238E27FC236}">
                      <a16:creationId xmlns:a16="http://schemas.microsoft.com/office/drawing/2014/main" id="{105FDDEF-5DE2-CDD9-2084-5299EB834EC2}"/>
                    </a:ext>
                  </a:extLst>
                </p:cNvPr>
                <p:cNvPicPr/>
                <p:nvPr/>
              </p:nvPicPr>
              <p:blipFill>
                <a:blip r:embed="rId408"/>
                <a:stretch>
                  <a:fillRect/>
                </a:stretch>
              </p:blipFill>
              <p:spPr>
                <a:xfrm>
                  <a:off x="9560324" y="3648502"/>
                  <a:ext cx="2264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48" name="Freihand 247">
                  <a:extLst>
                    <a:ext uri="{FF2B5EF4-FFF2-40B4-BE49-F238E27FC236}">
                      <a16:creationId xmlns:a16="http://schemas.microsoft.com/office/drawing/2014/main" id="{8A9758D5-001D-3D8C-B79E-9468426BB91A}"/>
                    </a:ext>
                  </a:extLst>
                </p14:cNvPr>
                <p14:cNvContentPartPr/>
                <p14:nvPr/>
              </p14:nvContentPartPr>
              <p14:xfrm>
                <a:off x="9811604" y="3512062"/>
                <a:ext cx="252000" cy="234000"/>
              </p14:xfrm>
            </p:contentPart>
          </mc:Choice>
          <mc:Fallback>
            <p:pic>
              <p:nvPicPr>
                <p:cNvPr id="248" name="Freihand 247">
                  <a:extLst>
                    <a:ext uri="{FF2B5EF4-FFF2-40B4-BE49-F238E27FC236}">
                      <a16:creationId xmlns:a16="http://schemas.microsoft.com/office/drawing/2014/main" id="{8A9758D5-001D-3D8C-B79E-9468426BB91A}"/>
                    </a:ext>
                  </a:extLst>
                </p:cNvPr>
                <p:cNvPicPr/>
                <p:nvPr/>
              </p:nvPicPr>
              <p:blipFill>
                <a:blip r:embed="rId410"/>
                <a:stretch>
                  <a:fillRect/>
                </a:stretch>
              </p:blipFill>
              <p:spPr>
                <a:xfrm>
                  <a:off x="9802604" y="3503422"/>
                  <a:ext cx="26964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49" name="Freihand 248">
                  <a:extLst>
                    <a:ext uri="{FF2B5EF4-FFF2-40B4-BE49-F238E27FC236}">
                      <a16:creationId xmlns:a16="http://schemas.microsoft.com/office/drawing/2014/main" id="{DD7E62FF-9767-1575-10CF-A5A5C8357818}"/>
                    </a:ext>
                  </a:extLst>
                </p14:cNvPr>
                <p14:cNvContentPartPr/>
                <p14:nvPr/>
              </p14:nvContentPartPr>
              <p14:xfrm>
                <a:off x="10156124" y="3625462"/>
                <a:ext cx="124920" cy="113400"/>
              </p14:xfrm>
            </p:contentPart>
          </mc:Choice>
          <mc:Fallback>
            <p:pic>
              <p:nvPicPr>
                <p:cNvPr id="249" name="Freihand 248">
                  <a:extLst>
                    <a:ext uri="{FF2B5EF4-FFF2-40B4-BE49-F238E27FC236}">
                      <a16:creationId xmlns:a16="http://schemas.microsoft.com/office/drawing/2014/main" id="{DD7E62FF-9767-1575-10CF-A5A5C8357818}"/>
                    </a:ext>
                  </a:extLst>
                </p:cNvPr>
                <p:cNvPicPr/>
                <p:nvPr/>
              </p:nvPicPr>
              <p:blipFill>
                <a:blip r:embed="rId412"/>
                <a:stretch>
                  <a:fillRect/>
                </a:stretch>
              </p:blipFill>
              <p:spPr>
                <a:xfrm>
                  <a:off x="10147484" y="3616822"/>
                  <a:ext cx="1425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50" name="Freihand 249">
                  <a:extLst>
                    <a:ext uri="{FF2B5EF4-FFF2-40B4-BE49-F238E27FC236}">
                      <a16:creationId xmlns:a16="http://schemas.microsoft.com/office/drawing/2014/main" id="{42ADD9A4-BCE4-51FC-4C01-AF7F0E644241}"/>
                    </a:ext>
                  </a:extLst>
                </p14:cNvPr>
                <p14:cNvContentPartPr/>
                <p14:nvPr/>
              </p14:nvContentPartPr>
              <p14:xfrm>
                <a:off x="10285724" y="3587662"/>
                <a:ext cx="167400" cy="128880"/>
              </p14:xfrm>
            </p:contentPart>
          </mc:Choice>
          <mc:Fallback>
            <p:pic>
              <p:nvPicPr>
                <p:cNvPr id="250" name="Freihand 249">
                  <a:extLst>
                    <a:ext uri="{FF2B5EF4-FFF2-40B4-BE49-F238E27FC236}">
                      <a16:creationId xmlns:a16="http://schemas.microsoft.com/office/drawing/2014/main" id="{42ADD9A4-BCE4-51FC-4C01-AF7F0E644241}"/>
                    </a:ext>
                  </a:extLst>
                </p:cNvPr>
                <p:cNvPicPr/>
                <p:nvPr/>
              </p:nvPicPr>
              <p:blipFill>
                <a:blip r:embed="rId414"/>
                <a:stretch>
                  <a:fillRect/>
                </a:stretch>
              </p:blipFill>
              <p:spPr>
                <a:xfrm>
                  <a:off x="10276724" y="3578662"/>
                  <a:ext cx="1850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51" name="Freihand 250">
                  <a:extLst>
                    <a:ext uri="{FF2B5EF4-FFF2-40B4-BE49-F238E27FC236}">
                      <a16:creationId xmlns:a16="http://schemas.microsoft.com/office/drawing/2014/main" id="{FF928051-D469-BEDB-6DB1-16A974855712}"/>
                    </a:ext>
                  </a:extLst>
                </p14:cNvPr>
                <p14:cNvContentPartPr/>
                <p14:nvPr/>
              </p14:nvContentPartPr>
              <p14:xfrm>
                <a:off x="10477244" y="3505582"/>
                <a:ext cx="235800" cy="215280"/>
              </p14:xfrm>
            </p:contentPart>
          </mc:Choice>
          <mc:Fallback>
            <p:pic>
              <p:nvPicPr>
                <p:cNvPr id="251" name="Freihand 250">
                  <a:extLst>
                    <a:ext uri="{FF2B5EF4-FFF2-40B4-BE49-F238E27FC236}">
                      <a16:creationId xmlns:a16="http://schemas.microsoft.com/office/drawing/2014/main" id="{FF928051-D469-BEDB-6DB1-16A974855712}"/>
                    </a:ext>
                  </a:extLst>
                </p:cNvPr>
                <p:cNvPicPr/>
                <p:nvPr/>
              </p:nvPicPr>
              <p:blipFill>
                <a:blip r:embed="rId416"/>
                <a:stretch>
                  <a:fillRect/>
                </a:stretch>
              </p:blipFill>
              <p:spPr>
                <a:xfrm>
                  <a:off x="10468604" y="3496582"/>
                  <a:ext cx="25344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52" name="Freihand 251">
                  <a:extLst>
                    <a:ext uri="{FF2B5EF4-FFF2-40B4-BE49-F238E27FC236}">
                      <a16:creationId xmlns:a16="http://schemas.microsoft.com/office/drawing/2014/main" id="{68B812B8-D236-13AC-EA14-8D833656F87A}"/>
                    </a:ext>
                  </a:extLst>
                </p14:cNvPr>
                <p14:cNvContentPartPr/>
                <p14:nvPr/>
              </p14:nvContentPartPr>
              <p14:xfrm>
                <a:off x="10634924" y="3492982"/>
                <a:ext cx="21960" cy="4320"/>
              </p14:xfrm>
            </p:contentPart>
          </mc:Choice>
          <mc:Fallback>
            <p:pic>
              <p:nvPicPr>
                <p:cNvPr id="252" name="Freihand 251">
                  <a:extLst>
                    <a:ext uri="{FF2B5EF4-FFF2-40B4-BE49-F238E27FC236}">
                      <a16:creationId xmlns:a16="http://schemas.microsoft.com/office/drawing/2014/main" id="{68B812B8-D236-13AC-EA14-8D833656F87A}"/>
                    </a:ext>
                  </a:extLst>
                </p:cNvPr>
                <p:cNvPicPr/>
                <p:nvPr/>
              </p:nvPicPr>
              <p:blipFill>
                <a:blip r:embed="rId418"/>
                <a:stretch>
                  <a:fillRect/>
                </a:stretch>
              </p:blipFill>
              <p:spPr>
                <a:xfrm>
                  <a:off x="10625924" y="3484342"/>
                  <a:ext cx="396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54" name="Freihand 253">
                  <a:extLst>
                    <a:ext uri="{FF2B5EF4-FFF2-40B4-BE49-F238E27FC236}">
                      <a16:creationId xmlns:a16="http://schemas.microsoft.com/office/drawing/2014/main" id="{68E570AE-B8C1-B8B0-AEEE-1075C584FBEE}"/>
                    </a:ext>
                  </a:extLst>
                </p14:cNvPr>
                <p14:cNvContentPartPr/>
                <p14:nvPr/>
              </p14:nvContentPartPr>
              <p14:xfrm>
                <a:off x="10867124" y="3369502"/>
                <a:ext cx="128880" cy="202680"/>
              </p14:xfrm>
            </p:contentPart>
          </mc:Choice>
          <mc:Fallback>
            <p:pic>
              <p:nvPicPr>
                <p:cNvPr id="254" name="Freihand 253">
                  <a:extLst>
                    <a:ext uri="{FF2B5EF4-FFF2-40B4-BE49-F238E27FC236}">
                      <a16:creationId xmlns:a16="http://schemas.microsoft.com/office/drawing/2014/main" id="{68E570AE-B8C1-B8B0-AEEE-1075C584FBEE}"/>
                    </a:ext>
                  </a:extLst>
                </p:cNvPr>
                <p:cNvPicPr/>
                <p:nvPr/>
              </p:nvPicPr>
              <p:blipFill>
                <a:blip r:embed="rId420"/>
                <a:stretch>
                  <a:fillRect/>
                </a:stretch>
              </p:blipFill>
              <p:spPr>
                <a:xfrm>
                  <a:off x="10858124" y="3360502"/>
                  <a:ext cx="14652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55" name="Freihand 254">
                  <a:extLst>
                    <a:ext uri="{FF2B5EF4-FFF2-40B4-BE49-F238E27FC236}">
                      <a16:creationId xmlns:a16="http://schemas.microsoft.com/office/drawing/2014/main" id="{CD88EA31-0E44-9FB0-31E8-72BD300816B3}"/>
                    </a:ext>
                  </a:extLst>
                </p14:cNvPr>
                <p14:cNvContentPartPr/>
                <p14:nvPr/>
              </p14:nvContentPartPr>
              <p14:xfrm>
                <a:off x="10818884" y="3613942"/>
                <a:ext cx="210960" cy="39600"/>
              </p14:xfrm>
            </p:contentPart>
          </mc:Choice>
          <mc:Fallback>
            <p:pic>
              <p:nvPicPr>
                <p:cNvPr id="255" name="Freihand 254">
                  <a:extLst>
                    <a:ext uri="{FF2B5EF4-FFF2-40B4-BE49-F238E27FC236}">
                      <a16:creationId xmlns:a16="http://schemas.microsoft.com/office/drawing/2014/main" id="{CD88EA31-0E44-9FB0-31E8-72BD300816B3}"/>
                    </a:ext>
                  </a:extLst>
                </p:cNvPr>
                <p:cNvPicPr/>
                <p:nvPr/>
              </p:nvPicPr>
              <p:blipFill>
                <a:blip r:embed="rId422"/>
                <a:stretch>
                  <a:fillRect/>
                </a:stretch>
              </p:blipFill>
              <p:spPr>
                <a:xfrm>
                  <a:off x="10810244" y="3604942"/>
                  <a:ext cx="2286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56" name="Freihand 255">
                  <a:extLst>
                    <a:ext uri="{FF2B5EF4-FFF2-40B4-BE49-F238E27FC236}">
                      <a16:creationId xmlns:a16="http://schemas.microsoft.com/office/drawing/2014/main" id="{7EABF68B-17AD-76F0-464F-B738AB314295}"/>
                    </a:ext>
                  </a:extLst>
                </p14:cNvPr>
                <p14:cNvContentPartPr/>
                <p14:nvPr/>
              </p14:nvContentPartPr>
              <p14:xfrm>
                <a:off x="10833644" y="3689902"/>
                <a:ext cx="164880" cy="186120"/>
              </p14:xfrm>
            </p:contentPart>
          </mc:Choice>
          <mc:Fallback>
            <p:pic>
              <p:nvPicPr>
                <p:cNvPr id="256" name="Freihand 255">
                  <a:extLst>
                    <a:ext uri="{FF2B5EF4-FFF2-40B4-BE49-F238E27FC236}">
                      <a16:creationId xmlns:a16="http://schemas.microsoft.com/office/drawing/2014/main" id="{7EABF68B-17AD-76F0-464F-B738AB314295}"/>
                    </a:ext>
                  </a:extLst>
                </p:cNvPr>
                <p:cNvPicPr/>
                <p:nvPr/>
              </p:nvPicPr>
              <p:blipFill>
                <a:blip r:embed="rId424"/>
                <a:stretch>
                  <a:fillRect/>
                </a:stretch>
              </p:blipFill>
              <p:spPr>
                <a:xfrm>
                  <a:off x="10824644" y="3681262"/>
                  <a:ext cx="18252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57" name="Freihand 256">
                  <a:extLst>
                    <a:ext uri="{FF2B5EF4-FFF2-40B4-BE49-F238E27FC236}">
                      <a16:creationId xmlns:a16="http://schemas.microsoft.com/office/drawing/2014/main" id="{B8AB83CC-E14C-FB2C-BE2C-A5C2AD1C9B0C}"/>
                    </a:ext>
                  </a:extLst>
                </p14:cNvPr>
                <p14:cNvContentPartPr/>
                <p14:nvPr/>
              </p14:nvContentPartPr>
              <p14:xfrm>
                <a:off x="11116604" y="3523582"/>
                <a:ext cx="167040" cy="192240"/>
              </p14:xfrm>
            </p:contentPart>
          </mc:Choice>
          <mc:Fallback>
            <p:pic>
              <p:nvPicPr>
                <p:cNvPr id="257" name="Freihand 256">
                  <a:extLst>
                    <a:ext uri="{FF2B5EF4-FFF2-40B4-BE49-F238E27FC236}">
                      <a16:creationId xmlns:a16="http://schemas.microsoft.com/office/drawing/2014/main" id="{B8AB83CC-E14C-FB2C-BE2C-A5C2AD1C9B0C}"/>
                    </a:ext>
                  </a:extLst>
                </p:cNvPr>
                <p:cNvPicPr/>
                <p:nvPr/>
              </p:nvPicPr>
              <p:blipFill>
                <a:blip r:embed="rId426"/>
                <a:stretch>
                  <a:fillRect/>
                </a:stretch>
              </p:blipFill>
              <p:spPr>
                <a:xfrm>
                  <a:off x="11107604" y="3514942"/>
                  <a:ext cx="18468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58" name="Freihand 257">
                  <a:extLst>
                    <a:ext uri="{FF2B5EF4-FFF2-40B4-BE49-F238E27FC236}">
                      <a16:creationId xmlns:a16="http://schemas.microsoft.com/office/drawing/2014/main" id="{90AFCD20-EEAA-9B6C-A0B3-9289FE6B806D}"/>
                    </a:ext>
                  </a:extLst>
                </p14:cNvPr>
                <p14:cNvContentPartPr/>
                <p14:nvPr/>
              </p14:nvContentPartPr>
              <p14:xfrm>
                <a:off x="11401004" y="3340342"/>
                <a:ext cx="160920" cy="197640"/>
              </p14:xfrm>
            </p:contentPart>
          </mc:Choice>
          <mc:Fallback>
            <p:pic>
              <p:nvPicPr>
                <p:cNvPr id="258" name="Freihand 257">
                  <a:extLst>
                    <a:ext uri="{FF2B5EF4-FFF2-40B4-BE49-F238E27FC236}">
                      <a16:creationId xmlns:a16="http://schemas.microsoft.com/office/drawing/2014/main" id="{90AFCD20-EEAA-9B6C-A0B3-9289FE6B806D}"/>
                    </a:ext>
                  </a:extLst>
                </p:cNvPr>
                <p:cNvPicPr/>
                <p:nvPr/>
              </p:nvPicPr>
              <p:blipFill>
                <a:blip r:embed="rId428"/>
                <a:stretch>
                  <a:fillRect/>
                </a:stretch>
              </p:blipFill>
              <p:spPr>
                <a:xfrm>
                  <a:off x="11392364" y="3331702"/>
                  <a:ext cx="17856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59" name="Freihand 258">
                  <a:extLst>
                    <a:ext uri="{FF2B5EF4-FFF2-40B4-BE49-F238E27FC236}">
                      <a16:creationId xmlns:a16="http://schemas.microsoft.com/office/drawing/2014/main" id="{FE54B44A-EB6F-D2EC-D73B-333DB4B25B11}"/>
                    </a:ext>
                  </a:extLst>
                </p14:cNvPr>
                <p14:cNvContentPartPr/>
                <p14:nvPr/>
              </p14:nvContentPartPr>
              <p14:xfrm>
                <a:off x="11428364" y="3312982"/>
                <a:ext cx="218520" cy="21600"/>
              </p14:xfrm>
            </p:contentPart>
          </mc:Choice>
          <mc:Fallback>
            <p:pic>
              <p:nvPicPr>
                <p:cNvPr id="259" name="Freihand 258">
                  <a:extLst>
                    <a:ext uri="{FF2B5EF4-FFF2-40B4-BE49-F238E27FC236}">
                      <a16:creationId xmlns:a16="http://schemas.microsoft.com/office/drawing/2014/main" id="{FE54B44A-EB6F-D2EC-D73B-333DB4B25B11}"/>
                    </a:ext>
                  </a:extLst>
                </p:cNvPr>
                <p:cNvPicPr/>
                <p:nvPr/>
              </p:nvPicPr>
              <p:blipFill>
                <a:blip r:embed="rId430"/>
                <a:stretch>
                  <a:fillRect/>
                </a:stretch>
              </p:blipFill>
              <p:spPr>
                <a:xfrm>
                  <a:off x="11419364" y="3304342"/>
                  <a:ext cx="2361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60" name="Freihand 259">
                  <a:extLst>
                    <a:ext uri="{FF2B5EF4-FFF2-40B4-BE49-F238E27FC236}">
                      <a16:creationId xmlns:a16="http://schemas.microsoft.com/office/drawing/2014/main" id="{2C5B3DB3-47D2-5E2E-CBA3-4A108D8C465D}"/>
                    </a:ext>
                  </a:extLst>
                </p14:cNvPr>
                <p14:cNvContentPartPr/>
                <p14:nvPr/>
              </p14:nvContentPartPr>
              <p14:xfrm>
                <a:off x="11390564" y="3578662"/>
                <a:ext cx="237600" cy="65520"/>
              </p14:xfrm>
            </p:contentPart>
          </mc:Choice>
          <mc:Fallback>
            <p:pic>
              <p:nvPicPr>
                <p:cNvPr id="260" name="Freihand 259">
                  <a:extLst>
                    <a:ext uri="{FF2B5EF4-FFF2-40B4-BE49-F238E27FC236}">
                      <a16:creationId xmlns:a16="http://schemas.microsoft.com/office/drawing/2014/main" id="{2C5B3DB3-47D2-5E2E-CBA3-4A108D8C465D}"/>
                    </a:ext>
                  </a:extLst>
                </p:cNvPr>
                <p:cNvPicPr/>
                <p:nvPr/>
              </p:nvPicPr>
              <p:blipFill>
                <a:blip r:embed="rId432"/>
                <a:stretch>
                  <a:fillRect/>
                </a:stretch>
              </p:blipFill>
              <p:spPr>
                <a:xfrm>
                  <a:off x="11381924" y="3570022"/>
                  <a:ext cx="2552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61" name="Freihand 260">
                  <a:extLst>
                    <a:ext uri="{FF2B5EF4-FFF2-40B4-BE49-F238E27FC236}">
                      <a16:creationId xmlns:a16="http://schemas.microsoft.com/office/drawing/2014/main" id="{20D8E947-7639-13BE-7BAD-855D89A8D0F2}"/>
                    </a:ext>
                  </a:extLst>
                </p14:cNvPr>
                <p14:cNvContentPartPr/>
                <p14:nvPr/>
              </p14:nvContentPartPr>
              <p14:xfrm>
                <a:off x="11442764" y="3697462"/>
                <a:ext cx="158040" cy="224280"/>
              </p14:xfrm>
            </p:contentPart>
          </mc:Choice>
          <mc:Fallback>
            <p:pic>
              <p:nvPicPr>
                <p:cNvPr id="261" name="Freihand 260">
                  <a:extLst>
                    <a:ext uri="{FF2B5EF4-FFF2-40B4-BE49-F238E27FC236}">
                      <a16:creationId xmlns:a16="http://schemas.microsoft.com/office/drawing/2014/main" id="{20D8E947-7639-13BE-7BAD-855D89A8D0F2}"/>
                    </a:ext>
                  </a:extLst>
                </p:cNvPr>
                <p:cNvPicPr/>
                <p:nvPr/>
              </p:nvPicPr>
              <p:blipFill>
                <a:blip r:embed="rId434"/>
                <a:stretch>
                  <a:fillRect/>
                </a:stretch>
              </p:blipFill>
              <p:spPr>
                <a:xfrm>
                  <a:off x="11434124" y="3688822"/>
                  <a:ext cx="175680" cy="241920"/>
                </a:xfrm>
                <a:prstGeom prst="rect">
                  <a:avLst/>
                </a:prstGeom>
              </p:spPr>
            </p:pic>
          </mc:Fallback>
        </mc:AlternateContent>
      </p:grpSp>
      <p:grpSp>
        <p:nvGrpSpPr>
          <p:cNvPr id="294" name="Gruppieren 293">
            <a:extLst>
              <a:ext uri="{FF2B5EF4-FFF2-40B4-BE49-F238E27FC236}">
                <a16:creationId xmlns:a16="http://schemas.microsoft.com/office/drawing/2014/main" id="{DF837365-43A7-9B4C-9B70-EC2BE701E03A}"/>
              </a:ext>
            </a:extLst>
          </p:cNvPr>
          <p:cNvGrpSpPr/>
          <p:nvPr/>
        </p:nvGrpSpPr>
        <p:grpSpPr>
          <a:xfrm>
            <a:off x="6200804" y="4965382"/>
            <a:ext cx="1922040" cy="1285200"/>
            <a:chOff x="6200804" y="4965382"/>
            <a:chExt cx="1922040" cy="1285200"/>
          </a:xfrm>
        </p:grpSpPr>
        <mc:AlternateContent xmlns:mc="http://schemas.openxmlformats.org/markup-compatibility/2006">
          <mc:Choice xmlns:p14="http://schemas.microsoft.com/office/powerpoint/2010/main" Requires="p14">
            <p:contentPart p14:bwMode="auto" r:id="rId435">
              <p14:nvContentPartPr>
                <p14:cNvPr id="263" name="Freihand 262">
                  <a:extLst>
                    <a:ext uri="{FF2B5EF4-FFF2-40B4-BE49-F238E27FC236}">
                      <a16:creationId xmlns:a16="http://schemas.microsoft.com/office/drawing/2014/main" id="{53E814EF-8072-AC2F-B99B-B2AD5909DD71}"/>
                    </a:ext>
                  </a:extLst>
                </p14:cNvPr>
                <p14:cNvContentPartPr/>
                <p14:nvPr/>
              </p14:nvContentPartPr>
              <p14:xfrm>
                <a:off x="6300524" y="5032342"/>
                <a:ext cx="156240" cy="248400"/>
              </p14:xfrm>
            </p:contentPart>
          </mc:Choice>
          <mc:Fallback>
            <p:pic>
              <p:nvPicPr>
                <p:cNvPr id="263" name="Freihand 262">
                  <a:extLst>
                    <a:ext uri="{FF2B5EF4-FFF2-40B4-BE49-F238E27FC236}">
                      <a16:creationId xmlns:a16="http://schemas.microsoft.com/office/drawing/2014/main" id="{53E814EF-8072-AC2F-B99B-B2AD5909DD71}"/>
                    </a:ext>
                  </a:extLst>
                </p:cNvPr>
                <p:cNvPicPr/>
                <p:nvPr/>
              </p:nvPicPr>
              <p:blipFill>
                <a:blip r:embed="rId436"/>
                <a:stretch>
                  <a:fillRect/>
                </a:stretch>
              </p:blipFill>
              <p:spPr>
                <a:xfrm>
                  <a:off x="6291884" y="5023702"/>
                  <a:ext cx="17388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64" name="Freihand 263">
                  <a:extLst>
                    <a:ext uri="{FF2B5EF4-FFF2-40B4-BE49-F238E27FC236}">
                      <a16:creationId xmlns:a16="http://schemas.microsoft.com/office/drawing/2014/main" id="{D16B8E1B-C29C-8F08-AB15-10D7BE225920}"/>
                    </a:ext>
                  </a:extLst>
                </p14:cNvPr>
                <p14:cNvContentPartPr/>
                <p14:nvPr/>
              </p14:nvContentPartPr>
              <p14:xfrm>
                <a:off x="6413924" y="5046742"/>
                <a:ext cx="124200" cy="226800"/>
              </p14:xfrm>
            </p:contentPart>
          </mc:Choice>
          <mc:Fallback>
            <p:pic>
              <p:nvPicPr>
                <p:cNvPr id="264" name="Freihand 263">
                  <a:extLst>
                    <a:ext uri="{FF2B5EF4-FFF2-40B4-BE49-F238E27FC236}">
                      <a16:creationId xmlns:a16="http://schemas.microsoft.com/office/drawing/2014/main" id="{D16B8E1B-C29C-8F08-AB15-10D7BE225920}"/>
                    </a:ext>
                  </a:extLst>
                </p:cNvPr>
                <p:cNvPicPr/>
                <p:nvPr/>
              </p:nvPicPr>
              <p:blipFill>
                <a:blip r:embed="rId438"/>
                <a:stretch>
                  <a:fillRect/>
                </a:stretch>
              </p:blipFill>
              <p:spPr>
                <a:xfrm>
                  <a:off x="6405284" y="5037742"/>
                  <a:ext cx="14184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65" name="Freihand 264">
                  <a:extLst>
                    <a:ext uri="{FF2B5EF4-FFF2-40B4-BE49-F238E27FC236}">
                      <a16:creationId xmlns:a16="http://schemas.microsoft.com/office/drawing/2014/main" id="{8DC8D5EF-F82A-418F-2839-0BF1A7FA3957}"/>
                    </a:ext>
                  </a:extLst>
                </p14:cNvPr>
                <p14:cNvContentPartPr/>
                <p14:nvPr/>
              </p14:nvContentPartPr>
              <p14:xfrm>
                <a:off x="6537764" y="5093902"/>
                <a:ext cx="219600" cy="150480"/>
              </p14:xfrm>
            </p:contentPart>
          </mc:Choice>
          <mc:Fallback>
            <p:pic>
              <p:nvPicPr>
                <p:cNvPr id="265" name="Freihand 264">
                  <a:extLst>
                    <a:ext uri="{FF2B5EF4-FFF2-40B4-BE49-F238E27FC236}">
                      <a16:creationId xmlns:a16="http://schemas.microsoft.com/office/drawing/2014/main" id="{8DC8D5EF-F82A-418F-2839-0BF1A7FA3957}"/>
                    </a:ext>
                  </a:extLst>
                </p:cNvPr>
                <p:cNvPicPr/>
                <p:nvPr/>
              </p:nvPicPr>
              <p:blipFill>
                <a:blip r:embed="rId440"/>
                <a:stretch>
                  <a:fillRect/>
                </a:stretch>
              </p:blipFill>
              <p:spPr>
                <a:xfrm>
                  <a:off x="6529124" y="5084902"/>
                  <a:ext cx="2372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66" name="Freihand 265">
                  <a:extLst>
                    <a:ext uri="{FF2B5EF4-FFF2-40B4-BE49-F238E27FC236}">
                      <a16:creationId xmlns:a16="http://schemas.microsoft.com/office/drawing/2014/main" id="{718C70AA-DDE2-80A2-B627-385CF06FABEA}"/>
                    </a:ext>
                  </a:extLst>
                </p14:cNvPr>
                <p14:cNvContentPartPr/>
                <p14:nvPr/>
              </p14:nvContentPartPr>
              <p14:xfrm>
                <a:off x="6693644" y="5030542"/>
                <a:ext cx="11160" cy="6120"/>
              </p14:xfrm>
            </p:contentPart>
          </mc:Choice>
          <mc:Fallback>
            <p:pic>
              <p:nvPicPr>
                <p:cNvPr id="266" name="Freihand 265">
                  <a:extLst>
                    <a:ext uri="{FF2B5EF4-FFF2-40B4-BE49-F238E27FC236}">
                      <a16:creationId xmlns:a16="http://schemas.microsoft.com/office/drawing/2014/main" id="{718C70AA-DDE2-80A2-B627-385CF06FABEA}"/>
                    </a:ext>
                  </a:extLst>
                </p:cNvPr>
                <p:cNvPicPr/>
                <p:nvPr/>
              </p:nvPicPr>
              <p:blipFill>
                <a:blip r:embed="rId442"/>
                <a:stretch>
                  <a:fillRect/>
                </a:stretch>
              </p:blipFill>
              <p:spPr>
                <a:xfrm>
                  <a:off x="6685004" y="5021902"/>
                  <a:ext cx="288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67" name="Freihand 266">
                  <a:extLst>
                    <a:ext uri="{FF2B5EF4-FFF2-40B4-BE49-F238E27FC236}">
                      <a16:creationId xmlns:a16="http://schemas.microsoft.com/office/drawing/2014/main" id="{A91911EE-EBE0-87A3-1A0A-AF0206557DF0}"/>
                    </a:ext>
                  </a:extLst>
                </p14:cNvPr>
                <p14:cNvContentPartPr/>
                <p14:nvPr/>
              </p14:nvContentPartPr>
              <p14:xfrm>
                <a:off x="6744404" y="4965382"/>
                <a:ext cx="370800" cy="407160"/>
              </p14:xfrm>
            </p:contentPart>
          </mc:Choice>
          <mc:Fallback>
            <p:pic>
              <p:nvPicPr>
                <p:cNvPr id="267" name="Freihand 266">
                  <a:extLst>
                    <a:ext uri="{FF2B5EF4-FFF2-40B4-BE49-F238E27FC236}">
                      <a16:creationId xmlns:a16="http://schemas.microsoft.com/office/drawing/2014/main" id="{A91911EE-EBE0-87A3-1A0A-AF0206557DF0}"/>
                    </a:ext>
                  </a:extLst>
                </p:cNvPr>
                <p:cNvPicPr/>
                <p:nvPr/>
              </p:nvPicPr>
              <p:blipFill>
                <a:blip r:embed="rId444"/>
                <a:stretch>
                  <a:fillRect/>
                </a:stretch>
              </p:blipFill>
              <p:spPr>
                <a:xfrm>
                  <a:off x="6735404" y="4956742"/>
                  <a:ext cx="388440" cy="4248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68" name="Freihand 267">
                  <a:extLst>
                    <a:ext uri="{FF2B5EF4-FFF2-40B4-BE49-F238E27FC236}">
                      <a16:creationId xmlns:a16="http://schemas.microsoft.com/office/drawing/2014/main" id="{76D57ABF-6FE8-9FA5-4971-B56D102300C2}"/>
                    </a:ext>
                  </a:extLst>
                </p14:cNvPr>
                <p14:cNvContentPartPr/>
                <p14:nvPr/>
              </p14:nvContentPartPr>
              <p14:xfrm>
                <a:off x="7201244" y="5032702"/>
                <a:ext cx="14400" cy="124560"/>
              </p14:xfrm>
            </p:contentPart>
          </mc:Choice>
          <mc:Fallback>
            <p:pic>
              <p:nvPicPr>
                <p:cNvPr id="268" name="Freihand 267">
                  <a:extLst>
                    <a:ext uri="{FF2B5EF4-FFF2-40B4-BE49-F238E27FC236}">
                      <a16:creationId xmlns:a16="http://schemas.microsoft.com/office/drawing/2014/main" id="{76D57ABF-6FE8-9FA5-4971-B56D102300C2}"/>
                    </a:ext>
                  </a:extLst>
                </p:cNvPr>
                <p:cNvPicPr/>
                <p:nvPr/>
              </p:nvPicPr>
              <p:blipFill>
                <a:blip r:embed="rId446"/>
                <a:stretch>
                  <a:fillRect/>
                </a:stretch>
              </p:blipFill>
              <p:spPr>
                <a:xfrm>
                  <a:off x="7192604" y="5024062"/>
                  <a:ext cx="320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70" name="Freihand 269">
                  <a:extLst>
                    <a:ext uri="{FF2B5EF4-FFF2-40B4-BE49-F238E27FC236}">
                      <a16:creationId xmlns:a16="http://schemas.microsoft.com/office/drawing/2014/main" id="{F437AEA1-41BE-5421-9525-AB88C43B1A9D}"/>
                    </a:ext>
                  </a:extLst>
                </p14:cNvPr>
                <p14:cNvContentPartPr/>
                <p14:nvPr/>
              </p14:nvContentPartPr>
              <p14:xfrm>
                <a:off x="6225644" y="5511142"/>
                <a:ext cx="39600" cy="234000"/>
              </p14:xfrm>
            </p:contentPart>
          </mc:Choice>
          <mc:Fallback>
            <p:pic>
              <p:nvPicPr>
                <p:cNvPr id="270" name="Freihand 269">
                  <a:extLst>
                    <a:ext uri="{FF2B5EF4-FFF2-40B4-BE49-F238E27FC236}">
                      <a16:creationId xmlns:a16="http://schemas.microsoft.com/office/drawing/2014/main" id="{F437AEA1-41BE-5421-9525-AB88C43B1A9D}"/>
                    </a:ext>
                  </a:extLst>
                </p:cNvPr>
                <p:cNvPicPr/>
                <p:nvPr/>
              </p:nvPicPr>
              <p:blipFill>
                <a:blip r:embed="rId448"/>
                <a:stretch>
                  <a:fillRect/>
                </a:stretch>
              </p:blipFill>
              <p:spPr>
                <a:xfrm>
                  <a:off x="6217004" y="5502142"/>
                  <a:ext cx="5724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71" name="Freihand 270">
                  <a:extLst>
                    <a:ext uri="{FF2B5EF4-FFF2-40B4-BE49-F238E27FC236}">
                      <a16:creationId xmlns:a16="http://schemas.microsoft.com/office/drawing/2014/main" id="{F41D102B-B2E2-E764-2717-444F22BB95C5}"/>
                    </a:ext>
                  </a:extLst>
                </p14:cNvPr>
                <p14:cNvContentPartPr/>
                <p14:nvPr/>
              </p14:nvContentPartPr>
              <p14:xfrm>
                <a:off x="6200804" y="5419342"/>
                <a:ext cx="165240" cy="177480"/>
              </p14:xfrm>
            </p:contentPart>
          </mc:Choice>
          <mc:Fallback>
            <p:pic>
              <p:nvPicPr>
                <p:cNvPr id="271" name="Freihand 270">
                  <a:extLst>
                    <a:ext uri="{FF2B5EF4-FFF2-40B4-BE49-F238E27FC236}">
                      <a16:creationId xmlns:a16="http://schemas.microsoft.com/office/drawing/2014/main" id="{F41D102B-B2E2-E764-2717-444F22BB95C5}"/>
                    </a:ext>
                  </a:extLst>
                </p:cNvPr>
                <p:cNvPicPr/>
                <p:nvPr/>
              </p:nvPicPr>
              <p:blipFill>
                <a:blip r:embed="rId450"/>
                <a:stretch>
                  <a:fillRect/>
                </a:stretch>
              </p:blipFill>
              <p:spPr>
                <a:xfrm>
                  <a:off x="6191804" y="5410702"/>
                  <a:ext cx="1828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72" name="Freihand 271">
                  <a:extLst>
                    <a:ext uri="{FF2B5EF4-FFF2-40B4-BE49-F238E27FC236}">
                      <a16:creationId xmlns:a16="http://schemas.microsoft.com/office/drawing/2014/main" id="{FC11E192-3E2D-07DA-DCAF-F9DECDEEC285}"/>
                    </a:ext>
                  </a:extLst>
                </p14:cNvPr>
                <p14:cNvContentPartPr/>
                <p14:nvPr/>
              </p14:nvContentPartPr>
              <p14:xfrm>
                <a:off x="6369284" y="5542102"/>
                <a:ext cx="254880" cy="151560"/>
              </p14:xfrm>
            </p:contentPart>
          </mc:Choice>
          <mc:Fallback>
            <p:pic>
              <p:nvPicPr>
                <p:cNvPr id="272" name="Freihand 271">
                  <a:extLst>
                    <a:ext uri="{FF2B5EF4-FFF2-40B4-BE49-F238E27FC236}">
                      <a16:creationId xmlns:a16="http://schemas.microsoft.com/office/drawing/2014/main" id="{FC11E192-3E2D-07DA-DCAF-F9DECDEEC285}"/>
                    </a:ext>
                  </a:extLst>
                </p:cNvPr>
                <p:cNvPicPr/>
                <p:nvPr/>
              </p:nvPicPr>
              <p:blipFill>
                <a:blip r:embed="rId452"/>
                <a:stretch>
                  <a:fillRect/>
                </a:stretch>
              </p:blipFill>
              <p:spPr>
                <a:xfrm>
                  <a:off x="6360644" y="5533102"/>
                  <a:ext cx="2725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73" name="Freihand 272">
                  <a:extLst>
                    <a:ext uri="{FF2B5EF4-FFF2-40B4-BE49-F238E27FC236}">
                      <a16:creationId xmlns:a16="http://schemas.microsoft.com/office/drawing/2014/main" id="{38445468-7DF6-071C-CDD9-50B23943DF27}"/>
                    </a:ext>
                  </a:extLst>
                </p14:cNvPr>
                <p14:cNvContentPartPr/>
                <p14:nvPr/>
              </p14:nvContentPartPr>
              <p14:xfrm>
                <a:off x="6737564" y="5347702"/>
                <a:ext cx="159480" cy="247680"/>
              </p14:xfrm>
            </p:contentPart>
          </mc:Choice>
          <mc:Fallback>
            <p:pic>
              <p:nvPicPr>
                <p:cNvPr id="273" name="Freihand 272">
                  <a:extLst>
                    <a:ext uri="{FF2B5EF4-FFF2-40B4-BE49-F238E27FC236}">
                      <a16:creationId xmlns:a16="http://schemas.microsoft.com/office/drawing/2014/main" id="{38445468-7DF6-071C-CDD9-50B23943DF27}"/>
                    </a:ext>
                  </a:extLst>
                </p:cNvPr>
                <p:cNvPicPr/>
                <p:nvPr/>
              </p:nvPicPr>
              <p:blipFill>
                <a:blip r:embed="rId454"/>
                <a:stretch>
                  <a:fillRect/>
                </a:stretch>
              </p:blipFill>
              <p:spPr>
                <a:xfrm>
                  <a:off x="6728924" y="5339062"/>
                  <a:ext cx="17712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74" name="Freihand 273">
                  <a:extLst>
                    <a:ext uri="{FF2B5EF4-FFF2-40B4-BE49-F238E27FC236}">
                      <a16:creationId xmlns:a16="http://schemas.microsoft.com/office/drawing/2014/main" id="{012FE020-1F8F-B170-6290-AE6987F51005}"/>
                    </a:ext>
                  </a:extLst>
                </p14:cNvPr>
                <p14:cNvContentPartPr/>
                <p14:nvPr/>
              </p14:nvContentPartPr>
              <p14:xfrm>
                <a:off x="6936644" y="5349142"/>
                <a:ext cx="195480" cy="224640"/>
              </p14:xfrm>
            </p:contentPart>
          </mc:Choice>
          <mc:Fallback>
            <p:pic>
              <p:nvPicPr>
                <p:cNvPr id="274" name="Freihand 273">
                  <a:extLst>
                    <a:ext uri="{FF2B5EF4-FFF2-40B4-BE49-F238E27FC236}">
                      <a16:creationId xmlns:a16="http://schemas.microsoft.com/office/drawing/2014/main" id="{012FE020-1F8F-B170-6290-AE6987F51005}"/>
                    </a:ext>
                  </a:extLst>
                </p:cNvPr>
                <p:cNvPicPr/>
                <p:nvPr/>
              </p:nvPicPr>
              <p:blipFill>
                <a:blip r:embed="rId456"/>
                <a:stretch>
                  <a:fillRect/>
                </a:stretch>
              </p:blipFill>
              <p:spPr>
                <a:xfrm>
                  <a:off x="6927644" y="5340502"/>
                  <a:ext cx="21312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75" name="Freihand 274">
                  <a:extLst>
                    <a:ext uri="{FF2B5EF4-FFF2-40B4-BE49-F238E27FC236}">
                      <a16:creationId xmlns:a16="http://schemas.microsoft.com/office/drawing/2014/main" id="{3A0171B9-4EEA-9451-E5F7-B4B22E5A2DBF}"/>
                    </a:ext>
                  </a:extLst>
                </p14:cNvPr>
                <p14:cNvContentPartPr/>
                <p14:nvPr/>
              </p14:nvContentPartPr>
              <p14:xfrm>
                <a:off x="7319684" y="5295142"/>
                <a:ext cx="182160" cy="220680"/>
              </p14:xfrm>
            </p:contentPart>
          </mc:Choice>
          <mc:Fallback>
            <p:pic>
              <p:nvPicPr>
                <p:cNvPr id="275" name="Freihand 274">
                  <a:extLst>
                    <a:ext uri="{FF2B5EF4-FFF2-40B4-BE49-F238E27FC236}">
                      <a16:creationId xmlns:a16="http://schemas.microsoft.com/office/drawing/2014/main" id="{3A0171B9-4EEA-9451-E5F7-B4B22E5A2DBF}"/>
                    </a:ext>
                  </a:extLst>
                </p:cNvPr>
                <p:cNvPicPr/>
                <p:nvPr/>
              </p:nvPicPr>
              <p:blipFill>
                <a:blip r:embed="rId458"/>
                <a:stretch>
                  <a:fillRect/>
                </a:stretch>
              </p:blipFill>
              <p:spPr>
                <a:xfrm>
                  <a:off x="7310684" y="5286142"/>
                  <a:ext cx="19980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76" name="Freihand 275">
                  <a:extLst>
                    <a:ext uri="{FF2B5EF4-FFF2-40B4-BE49-F238E27FC236}">
                      <a16:creationId xmlns:a16="http://schemas.microsoft.com/office/drawing/2014/main" id="{3136208D-3726-2D4F-34BA-8991BAAED01D}"/>
                    </a:ext>
                  </a:extLst>
                </p14:cNvPr>
                <p14:cNvContentPartPr/>
                <p14:nvPr/>
              </p14:nvContentPartPr>
              <p14:xfrm>
                <a:off x="7429484" y="5397742"/>
                <a:ext cx="334080" cy="95040"/>
              </p14:xfrm>
            </p:contentPart>
          </mc:Choice>
          <mc:Fallback>
            <p:pic>
              <p:nvPicPr>
                <p:cNvPr id="276" name="Freihand 275">
                  <a:extLst>
                    <a:ext uri="{FF2B5EF4-FFF2-40B4-BE49-F238E27FC236}">
                      <a16:creationId xmlns:a16="http://schemas.microsoft.com/office/drawing/2014/main" id="{3136208D-3726-2D4F-34BA-8991BAAED01D}"/>
                    </a:ext>
                  </a:extLst>
                </p:cNvPr>
                <p:cNvPicPr/>
                <p:nvPr/>
              </p:nvPicPr>
              <p:blipFill>
                <a:blip r:embed="rId460"/>
                <a:stretch>
                  <a:fillRect/>
                </a:stretch>
              </p:blipFill>
              <p:spPr>
                <a:xfrm>
                  <a:off x="7420484" y="5389102"/>
                  <a:ext cx="3517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77" name="Freihand 276">
                  <a:extLst>
                    <a:ext uri="{FF2B5EF4-FFF2-40B4-BE49-F238E27FC236}">
                      <a16:creationId xmlns:a16="http://schemas.microsoft.com/office/drawing/2014/main" id="{822BD7B9-578C-7765-166A-B871C807261D}"/>
                    </a:ext>
                  </a:extLst>
                </p14:cNvPr>
                <p14:cNvContentPartPr/>
                <p14:nvPr/>
              </p14:nvContentPartPr>
              <p14:xfrm>
                <a:off x="7794524" y="5357062"/>
                <a:ext cx="100440" cy="218160"/>
              </p14:xfrm>
            </p:contentPart>
          </mc:Choice>
          <mc:Fallback>
            <p:pic>
              <p:nvPicPr>
                <p:cNvPr id="277" name="Freihand 276">
                  <a:extLst>
                    <a:ext uri="{FF2B5EF4-FFF2-40B4-BE49-F238E27FC236}">
                      <a16:creationId xmlns:a16="http://schemas.microsoft.com/office/drawing/2014/main" id="{822BD7B9-578C-7765-166A-B871C807261D}"/>
                    </a:ext>
                  </a:extLst>
                </p:cNvPr>
                <p:cNvPicPr/>
                <p:nvPr/>
              </p:nvPicPr>
              <p:blipFill>
                <a:blip r:embed="rId462"/>
                <a:stretch>
                  <a:fillRect/>
                </a:stretch>
              </p:blipFill>
              <p:spPr>
                <a:xfrm>
                  <a:off x="7785524" y="5348422"/>
                  <a:ext cx="11808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78" name="Freihand 277">
                  <a:extLst>
                    <a:ext uri="{FF2B5EF4-FFF2-40B4-BE49-F238E27FC236}">
                      <a16:creationId xmlns:a16="http://schemas.microsoft.com/office/drawing/2014/main" id="{82CD8B50-AA34-5DAB-8AE6-E1D4DDAB662D}"/>
                    </a:ext>
                  </a:extLst>
                </p14:cNvPr>
                <p14:cNvContentPartPr/>
                <p14:nvPr/>
              </p14:nvContentPartPr>
              <p14:xfrm>
                <a:off x="7970564" y="5401702"/>
                <a:ext cx="16200" cy="29880"/>
              </p14:xfrm>
            </p:contentPart>
          </mc:Choice>
          <mc:Fallback>
            <p:pic>
              <p:nvPicPr>
                <p:cNvPr id="278" name="Freihand 277">
                  <a:extLst>
                    <a:ext uri="{FF2B5EF4-FFF2-40B4-BE49-F238E27FC236}">
                      <a16:creationId xmlns:a16="http://schemas.microsoft.com/office/drawing/2014/main" id="{82CD8B50-AA34-5DAB-8AE6-E1D4DDAB662D}"/>
                    </a:ext>
                  </a:extLst>
                </p:cNvPr>
                <p:cNvPicPr/>
                <p:nvPr/>
              </p:nvPicPr>
              <p:blipFill>
                <a:blip r:embed="rId464"/>
                <a:stretch>
                  <a:fillRect/>
                </a:stretch>
              </p:blipFill>
              <p:spPr>
                <a:xfrm>
                  <a:off x="7961924" y="5392702"/>
                  <a:ext cx="338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79" name="Freihand 278">
                  <a:extLst>
                    <a:ext uri="{FF2B5EF4-FFF2-40B4-BE49-F238E27FC236}">
                      <a16:creationId xmlns:a16="http://schemas.microsoft.com/office/drawing/2014/main" id="{9FD3889C-E2D1-4998-4794-08C10098D5CA}"/>
                    </a:ext>
                  </a:extLst>
                </p14:cNvPr>
                <p14:cNvContentPartPr/>
                <p14:nvPr/>
              </p14:nvContentPartPr>
              <p14:xfrm>
                <a:off x="6248324" y="5821822"/>
                <a:ext cx="174960" cy="230760"/>
              </p14:xfrm>
            </p:contentPart>
          </mc:Choice>
          <mc:Fallback>
            <p:pic>
              <p:nvPicPr>
                <p:cNvPr id="279" name="Freihand 278">
                  <a:extLst>
                    <a:ext uri="{FF2B5EF4-FFF2-40B4-BE49-F238E27FC236}">
                      <a16:creationId xmlns:a16="http://schemas.microsoft.com/office/drawing/2014/main" id="{9FD3889C-E2D1-4998-4794-08C10098D5CA}"/>
                    </a:ext>
                  </a:extLst>
                </p:cNvPr>
                <p:cNvPicPr/>
                <p:nvPr/>
              </p:nvPicPr>
              <p:blipFill>
                <a:blip r:embed="rId466"/>
                <a:stretch>
                  <a:fillRect/>
                </a:stretch>
              </p:blipFill>
              <p:spPr>
                <a:xfrm>
                  <a:off x="6239684" y="5812822"/>
                  <a:ext cx="19260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80" name="Freihand 279">
                  <a:extLst>
                    <a:ext uri="{FF2B5EF4-FFF2-40B4-BE49-F238E27FC236}">
                      <a16:creationId xmlns:a16="http://schemas.microsoft.com/office/drawing/2014/main" id="{3D8E69DD-A274-6684-FD40-B27BE8734C70}"/>
                    </a:ext>
                  </a:extLst>
                </p14:cNvPr>
                <p14:cNvContentPartPr/>
                <p14:nvPr/>
              </p14:nvContentPartPr>
              <p14:xfrm>
                <a:off x="6436604" y="5854222"/>
                <a:ext cx="155160" cy="176400"/>
              </p14:xfrm>
            </p:contentPart>
          </mc:Choice>
          <mc:Fallback>
            <p:pic>
              <p:nvPicPr>
                <p:cNvPr id="280" name="Freihand 279">
                  <a:extLst>
                    <a:ext uri="{FF2B5EF4-FFF2-40B4-BE49-F238E27FC236}">
                      <a16:creationId xmlns:a16="http://schemas.microsoft.com/office/drawing/2014/main" id="{3D8E69DD-A274-6684-FD40-B27BE8734C70}"/>
                    </a:ext>
                  </a:extLst>
                </p:cNvPr>
                <p:cNvPicPr/>
                <p:nvPr/>
              </p:nvPicPr>
              <p:blipFill>
                <a:blip r:embed="rId468"/>
                <a:stretch>
                  <a:fillRect/>
                </a:stretch>
              </p:blipFill>
              <p:spPr>
                <a:xfrm>
                  <a:off x="6427604" y="5845222"/>
                  <a:ext cx="1728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81" name="Freihand 280">
                  <a:extLst>
                    <a:ext uri="{FF2B5EF4-FFF2-40B4-BE49-F238E27FC236}">
                      <a16:creationId xmlns:a16="http://schemas.microsoft.com/office/drawing/2014/main" id="{2B29F53C-144F-398E-B08F-4701A5BE854E}"/>
                    </a:ext>
                  </a:extLst>
                </p14:cNvPr>
                <p14:cNvContentPartPr/>
                <p14:nvPr/>
              </p14:nvContentPartPr>
              <p14:xfrm>
                <a:off x="6612284" y="5789062"/>
                <a:ext cx="257760" cy="213120"/>
              </p14:xfrm>
            </p:contentPart>
          </mc:Choice>
          <mc:Fallback>
            <p:pic>
              <p:nvPicPr>
                <p:cNvPr id="281" name="Freihand 280">
                  <a:extLst>
                    <a:ext uri="{FF2B5EF4-FFF2-40B4-BE49-F238E27FC236}">
                      <a16:creationId xmlns:a16="http://schemas.microsoft.com/office/drawing/2014/main" id="{2B29F53C-144F-398E-B08F-4701A5BE854E}"/>
                    </a:ext>
                  </a:extLst>
                </p:cNvPr>
                <p:cNvPicPr/>
                <p:nvPr/>
              </p:nvPicPr>
              <p:blipFill>
                <a:blip r:embed="rId470"/>
                <a:stretch>
                  <a:fillRect/>
                </a:stretch>
              </p:blipFill>
              <p:spPr>
                <a:xfrm>
                  <a:off x="6603284" y="5780422"/>
                  <a:ext cx="27540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82" name="Freihand 281">
                  <a:extLst>
                    <a:ext uri="{FF2B5EF4-FFF2-40B4-BE49-F238E27FC236}">
                      <a16:creationId xmlns:a16="http://schemas.microsoft.com/office/drawing/2014/main" id="{B8191D1A-B656-A1C0-98C4-008B16F04291}"/>
                    </a:ext>
                  </a:extLst>
                </p14:cNvPr>
                <p14:cNvContentPartPr/>
                <p14:nvPr/>
              </p14:nvContentPartPr>
              <p14:xfrm>
                <a:off x="6799844" y="5748382"/>
                <a:ext cx="21600" cy="6480"/>
              </p14:xfrm>
            </p:contentPart>
          </mc:Choice>
          <mc:Fallback>
            <p:pic>
              <p:nvPicPr>
                <p:cNvPr id="282" name="Freihand 281">
                  <a:extLst>
                    <a:ext uri="{FF2B5EF4-FFF2-40B4-BE49-F238E27FC236}">
                      <a16:creationId xmlns:a16="http://schemas.microsoft.com/office/drawing/2014/main" id="{B8191D1A-B656-A1C0-98C4-008B16F04291}"/>
                    </a:ext>
                  </a:extLst>
                </p:cNvPr>
                <p:cNvPicPr/>
                <p:nvPr/>
              </p:nvPicPr>
              <p:blipFill>
                <a:blip r:embed="rId472"/>
                <a:stretch>
                  <a:fillRect/>
                </a:stretch>
              </p:blipFill>
              <p:spPr>
                <a:xfrm>
                  <a:off x="6791204" y="5739742"/>
                  <a:ext cx="392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83" name="Freihand 282">
                  <a:extLst>
                    <a:ext uri="{FF2B5EF4-FFF2-40B4-BE49-F238E27FC236}">
                      <a16:creationId xmlns:a16="http://schemas.microsoft.com/office/drawing/2014/main" id="{45E8A0BB-E206-93E0-4B00-E440E2BBE4A6}"/>
                    </a:ext>
                  </a:extLst>
                </p14:cNvPr>
                <p14:cNvContentPartPr/>
                <p14:nvPr/>
              </p14:nvContentPartPr>
              <p14:xfrm>
                <a:off x="6904964" y="5706982"/>
                <a:ext cx="48960" cy="301320"/>
              </p14:xfrm>
            </p:contentPart>
          </mc:Choice>
          <mc:Fallback>
            <p:pic>
              <p:nvPicPr>
                <p:cNvPr id="283" name="Freihand 282">
                  <a:extLst>
                    <a:ext uri="{FF2B5EF4-FFF2-40B4-BE49-F238E27FC236}">
                      <a16:creationId xmlns:a16="http://schemas.microsoft.com/office/drawing/2014/main" id="{45E8A0BB-E206-93E0-4B00-E440E2BBE4A6}"/>
                    </a:ext>
                  </a:extLst>
                </p:cNvPr>
                <p:cNvPicPr/>
                <p:nvPr/>
              </p:nvPicPr>
              <p:blipFill>
                <a:blip r:embed="rId474"/>
                <a:stretch>
                  <a:fillRect/>
                </a:stretch>
              </p:blipFill>
              <p:spPr>
                <a:xfrm>
                  <a:off x="6896324" y="5698342"/>
                  <a:ext cx="66600"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85" name="Freihand 284">
                  <a:extLst>
                    <a:ext uri="{FF2B5EF4-FFF2-40B4-BE49-F238E27FC236}">
                      <a16:creationId xmlns:a16="http://schemas.microsoft.com/office/drawing/2014/main" id="{79C42CC0-8317-5D49-3D6C-5F9ABF21A599}"/>
                    </a:ext>
                  </a:extLst>
                </p14:cNvPr>
                <p14:cNvContentPartPr/>
                <p14:nvPr/>
              </p14:nvContentPartPr>
              <p14:xfrm>
                <a:off x="7180364" y="5665582"/>
                <a:ext cx="165600" cy="241200"/>
              </p14:xfrm>
            </p:contentPart>
          </mc:Choice>
          <mc:Fallback>
            <p:pic>
              <p:nvPicPr>
                <p:cNvPr id="285" name="Freihand 284">
                  <a:extLst>
                    <a:ext uri="{FF2B5EF4-FFF2-40B4-BE49-F238E27FC236}">
                      <a16:creationId xmlns:a16="http://schemas.microsoft.com/office/drawing/2014/main" id="{79C42CC0-8317-5D49-3D6C-5F9ABF21A599}"/>
                    </a:ext>
                  </a:extLst>
                </p:cNvPr>
                <p:cNvPicPr/>
                <p:nvPr/>
              </p:nvPicPr>
              <p:blipFill>
                <a:blip r:embed="rId476"/>
                <a:stretch>
                  <a:fillRect/>
                </a:stretch>
              </p:blipFill>
              <p:spPr>
                <a:xfrm>
                  <a:off x="7171364" y="5656582"/>
                  <a:ext cx="18324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86" name="Freihand 285">
                  <a:extLst>
                    <a:ext uri="{FF2B5EF4-FFF2-40B4-BE49-F238E27FC236}">
                      <a16:creationId xmlns:a16="http://schemas.microsoft.com/office/drawing/2014/main" id="{3B4A2054-699D-A7D2-3062-DBC3CAA11E87}"/>
                    </a:ext>
                  </a:extLst>
                </p14:cNvPr>
                <p14:cNvContentPartPr/>
                <p14:nvPr/>
              </p14:nvContentPartPr>
              <p14:xfrm>
                <a:off x="7169924" y="5921902"/>
                <a:ext cx="222840" cy="66240"/>
              </p14:xfrm>
            </p:contentPart>
          </mc:Choice>
          <mc:Fallback>
            <p:pic>
              <p:nvPicPr>
                <p:cNvPr id="286" name="Freihand 285">
                  <a:extLst>
                    <a:ext uri="{FF2B5EF4-FFF2-40B4-BE49-F238E27FC236}">
                      <a16:creationId xmlns:a16="http://schemas.microsoft.com/office/drawing/2014/main" id="{3B4A2054-699D-A7D2-3062-DBC3CAA11E87}"/>
                    </a:ext>
                  </a:extLst>
                </p:cNvPr>
                <p:cNvPicPr/>
                <p:nvPr/>
              </p:nvPicPr>
              <p:blipFill>
                <a:blip r:embed="rId478"/>
                <a:stretch>
                  <a:fillRect/>
                </a:stretch>
              </p:blipFill>
              <p:spPr>
                <a:xfrm>
                  <a:off x="7161284" y="5912902"/>
                  <a:ext cx="2404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87" name="Freihand 286">
                  <a:extLst>
                    <a:ext uri="{FF2B5EF4-FFF2-40B4-BE49-F238E27FC236}">
                      <a16:creationId xmlns:a16="http://schemas.microsoft.com/office/drawing/2014/main" id="{386A08A8-05FC-5111-D302-5C26CBAECAC0}"/>
                    </a:ext>
                  </a:extLst>
                </p14:cNvPr>
                <p14:cNvContentPartPr/>
                <p14:nvPr/>
              </p14:nvContentPartPr>
              <p14:xfrm>
                <a:off x="7206644" y="6067702"/>
                <a:ext cx="178200" cy="182880"/>
              </p14:xfrm>
            </p:contentPart>
          </mc:Choice>
          <mc:Fallback>
            <p:pic>
              <p:nvPicPr>
                <p:cNvPr id="287" name="Freihand 286">
                  <a:extLst>
                    <a:ext uri="{FF2B5EF4-FFF2-40B4-BE49-F238E27FC236}">
                      <a16:creationId xmlns:a16="http://schemas.microsoft.com/office/drawing/2014/main" id="{386A08A8-05FC-5111-D302-5C26CBAECAC0}"/>
                    </a:ext>
                  </a:extLst>
                </p:cNvPr>
                <p:cNvPicPr/>
                <p:nvPr/>
              </p:nvPicPr>
              <p:blipFill>
                <a:blip r:embed="rId480"/>
                <a:stretch>
                  <a:fillRect/>
                </a:stretch>
              </p:blipFill>
              <p:spPr>
                <a:xfrm>
                  <a:off x="7197644" y="6059062"/>
                  <a:ext cx="19584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88" name="Freihand 287">
                  <a:extLst>
                    <a:ext uri="{FF2B5EF4-FFF2-40B4-BE49-F238E27FC236}">
                      <a16:creationId xmlns:a16="http://schemas.microsoft.com/office/drawing/2014/main" id="{079C8983-F491-D3D7-7F4F-6F3CEFEC45B8}"/>
                    </a:ext>
                  </a:extLst>
                </p14:cNvPr>
                <p14:cNvContentPartPr/>
                <p14:nvPr/>
              </p14:nvContentPartPr>
              <p14:xfrm>
                <a:off x="7235444" y="5996062"/>
                <a:ext cx="151200" cy="23040"/>
              </p14:xfrm>
            </p:contentPart>
          </mc:Choice>
          <mc:Fallback>
            <p:pic>
              <p:nvPicPr>
                <p:cNvPr id="288" name="Freihand 287">
                  <a:extLst>
                    <a:ext uri="{FF2B5EF4-FFF2-40B4-BE49-F238E27FC236}">
                      <a16:creationId xmlns:a16="http://schemas.microsoft.com/office/drawing/2014/main" id="{079C8983-F491-D3D7-7F4F-6F3CEFEC45B8}"/>
                    </a:ext>
                  </a:extLst>
                </p:cNvPr>
                <p:cNvPicPr/>
                <p:nvPr/>
              </p:nvPicPr>
              <p:blipFill>
                <a:blip r:embed="rId482"/>
                <a:stretch>
                  <a:fillRect/>
                </a:stretch>
              </p:blipFill>
              <p:spPr>
                <a:xfrm>
                  <a:off x="7226804" y="5987062"/>
                  <a:ext cx="1688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89" name="Freihand 288">
                  <a:extLst>
                    <a:ext uri="{FF2B5EF4-FFF2-40B4-BE49-F238E27FC236}">
                      <a16:creationId xmlns:a16="http://schemas.microsoft.com/office/drawing/2014/main" id="{902079F6-B988-E6BE-BE9A-8E9C333F4D98}"/>
                    </a:ext>
                  </a:extLst>
                </p14:cNvPr>
                <p14:cNvContentPartPr/>
                <p14:nvPr/>
              </p14:nvContentPartPr>
              <p14:xfrm>
                <a:off x="7545044" y="5783302"/>
                <a:ext cx="210960" cy="227160"/>
              </p14:xfrm>
            </p:contentPart>
          </mc:Choice>
          <mc:Fallback>
            <p:pic>
              <p:nvPicPr>
                <p:cNvPr id="289" name="Freihand 288">
                  <a:extLst>
                    <a:ext uri="{FF2B5EF4-FFF2-40B4-BE49-F238E27FC236}">
                      <a16:creationId xmlns:a16="http://schemas.microsoft.com/office/drawing/2014/main" id="{902079F6-B988-E6BE-BE9A-8E9C333F4D98}"/>
                    </a:ext>
                  </a:extLst>
                </p:cNvPr>
                <p:cNvPicPr/>
                <p:nvPr/>
              </p:nvPicPr>
              <p:blipFill>
                <a:blip r:embed="rId484"/>
                <a:stretch>
                  <a:fillRect/>
                </a:stretch>
              </p:blipFill>
              <p:spPr>
                <a:xfrm>
                  <a:off x="7536404" y="5774302"/>
                  <a:ext cx="22860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91" name="Freihand 290">
                  <a:extLst>
                    <a:ext uri="{FF2B5EF4-FFF2-40B4-BE49-F238E27FC236}">
                      <a16:creationId xmlns:a16="http://schemas.microsoft.com/office/drawing/2014/main" id="{56685432-A625-ECDF-6EBB-00D9935D06E1}"/>
                    </a:ext>
                  </a:extLst>
                </p14:cNvPr>
                <p14:cNvContentPartPr/>
                <p14:nvPr/>
              </p14:nvContentPartPr>
              <p14:xfrm>
                <a:off x="7839524" y="5567662"/>
                <a:ext cx="219600" cy="168840"/>
              </p14:xfrm>
            </p:contentPart>
          </mc:Choice>
          <mc:Fallback>
            <p:pic>
              <p:nvPicPr>
                <p:cNvPr id="291" name="Freihand 290">
                  <a:extLst>
                    <a:ext uri="{FF2B5EF4-FFF2-40B4-BE49-F238E27FC236}">
                      <a16:creationId xmlns:a16="http://schemas.microsoft.com/office/drawing/2014/main" id="{56685432-A625-ECDF-6EBB-00D9935D06E1}"/>
                    </a:ext>
                  </a:extLst>
                </p:cNvPr>
                <p:cNvPicPr/>
                <p:nvPr/>
              </p:nvPicPr>
              <p:blipFill>
                <a:blip r:embed="rId486"/>
                <a:stretch>
                  <a:fillRect/>
                </a:stretch>
              </p:blipFill>
              <p:spPr>
                <a:xfrm>
                  <a:off x="7830524" y="5558662"/>
                  <a:ext cx="2372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92" name="Freihand 291">
                  <a:extLst>
                    <a:ext uri="{FF2B5EF4-FFF2-40B4-BE49-F238E27FC236}">
                      <a16:creationId xmlns:a16="http://schemas.microsoft.com/office/drawing/2014/main" id="{19D07B71-B2CA-FE8B-F866-7CBD6EF4CDF5}"/>
                    </a:ext>
                  </a:extLst>
                </p14:cNvPr>
                <p14:cNvContentPartPr/>
                <p14:nvPr/>
              </p14:nvContentPartPr>
              <p14:xfrm>
                <a:off x="7867964" y="5764942"/>
                <a:ext cx="232920" cy="87480"/>
              </p14:xfrm>
            </p:contentPart>
          </mc:Choice>
          <mc:Fallback>
            <p:pic>
              <p:nvPicPr>
                <p:cNvPr id="292" name="Freihand 291">
                  <a:extLst>
                    <a:ext uri="{FF2B5EF4-FFF2-40B4-BE49-F238E27FC236}">
                      <a16:creationId xmlns:a16="http://schemas.microsoft.com/office/drawing/2014/main" id="{19D07B71-B2CA-FE8B-F866-7CBD6EF4CDF5}"/>
                    </a:ext>
                  </a:extLst>
                </p:cNvPr>
                <p:cNvPicPr/>
                <p:nvPr/>
              </p:nvPicPr>
              <p:blipFill>
                <a:blip r:embed="rId488"/>
                <a:stretch>
                  <a:fillRect/>
                </a:stretch>
              </p:blipFill>
              <p:spPr>
                <a:xfrm>
                  <a:off x="7859324" y="5755942"/>
                  <a:ext cx="2505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293" name="Freihand 292">
                  <a:extLst>
                    <a:ext uri="{FF2B5EF4-FFF2-40B4-BE49-F238E27FC236}">
                      <a16:creationId xmlns:a16="http://schemas.microsoft.com/office/drawing/2014/main" id="{25232E5E-08E8-795C-30E1-960A22833FD3}"/>
                    </a:ext>
                  </a:extLst>
                </p14:cNvPr>
                <p14:cNvContentPartPr/>
                <p14:nvPr/>
              </p14:nvContentPartPr>
              <p14:xfrm>
                <a:off x="7940684" y="5885902"/>
                <a:ext cx="182160" cy="302760"/>
              </p14:xfrm>
            </p:contentPart>
          </mc:Choice>
          <mc:Fallback>
            <p:pic>
              <p:nvPicPr>
                <p:cNvPr id="293" name="Freihand 292">
                  <a:extLst>
                    <a:ext uri="{FF2B5EF4-FFF2-40B4-BE49-F238E27FC236}">
                      <a16:creationId xmlns:a16="http://schemas.microsoft.com/office/drawing/2014/main" id="{25232E5E-08E8-795C-30E1-960A22833FD3}"/>
                    </a:ext>
                  </a:extLst>
                </p:cNvPr>
                <p:cNvPicPr/>
                <p:nvPr/>
              </p:nvPicPr>
              <p:blipFill>
                <a:blip r:embed="rId490"/>
                <a:stretch>
                  <a:fillRect/>
                </a:stretch>
              </p:blipFill>
              <p:spPr>
                <a:xfrm>
                  <a:off x="7932044" y="5876902"/>
                  <a:ext cx="199800" cy="320400"/>
                </a:xfrm>
                <a:prstGeom prst="rect">
                  <a:avLst/>
                </a:prstGeom>
              </p:spPr>
            </p:pic>
          </mc:Fallback>
        </mc:AlternateContent>
      </p:grpSp>
    </p:spTree>
    <p:extLst>
      <p:ext uri="{BB962C8B-B14F-4D97-AF65-F5344CB8AC3E}">
        <p14:creationId xmlns:p14="http://schemas.microsoft.com/office/powerpoint/2010/main" val="168846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6">
            <a:extLst>
              <a:ext uri="{FF2B5EF4-FFF2-40B4-BE49-F238E27FC236}">
                <a16:creationId xmlns:a16="http://schemas.microsoft.com/office/drawing/2014/main" id="{BBC7A274-E9CD-488D-AA2B-5249E80A5849}"/>
              </a:ext>
            </a:extLst>
          </p:cNvPr>
          <p:cNvSpPr txBox="1"/>
          <p:nvPr/>
        </p:nvSpPr>
        <p:spPr>
          <a:xfrm>
            <a:off x="2503539" y="2789078"/>
            <a:ext cx="7823104"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err="1">
                <a:latin typeface="Times New Roman" panose="02020603050405020304" pitchFamily="18" charset="0"/>
                <a:cs typeface="Times New Roman" panose="02020603050405020304" pitchFamily="18" charset="0"/>
                <a:sym typeface="Wingdings" panose="05000000000000000000" pitchFamily="2" charset="2"/>
              </a:rPr>
              <a:t>Diesmal</a:t>
            </a:r>
            <a:r>
              <a:rPr lang="en-US" sz="1633" b="1" dirty="0">
                <a:latin typeface="Times New Roman" panose="02020603050405020304" pitchFamily="18" charset="0"/>
                <a:cs typeface="Times New Roman" panose="02020603050405020304" pitchFamily="18" charset="0"/>
                <a:sym typeface="Wingdings" panose="05000000000000000000" pitchFamily="2" charset="2"/>
              </a:rPr>
              <a:t> </a:t>
            </a:r>
            <a:r>
              <a:rPr lang="en-US" sz="1633" b="1" dirty="0" err="1">
                <a:latin typeface="Times New Roman" panose="02020603050405020304" pitchFamily="18" charset="0"/>
                <a:cs typeface="Times New Roman" panose="02020603050405020304" pitchFamily="18" charset="0"/>
                <a:sym typeface="Wingdings" panose="05000000000000000000" pitchFamily="2" charset="2"/>
              </a:rPr>
              <a:t>bestimmen</a:t>
            </a:r>
            <a:r>
              <a:rPr lang="en-US" sz="1633" b="1" dirty="0">
                <a:latin typeface="Times New Roman" panose="02020603050405020304" pitchFamily="18" charset="0"/>
                <a:cs typeface="Times New Roman" panose="02020603050405020304" pitchFamily="18" charset="0"/>
                <a:sym typeface="Wingdings" panose="05000000000000000000" pitchFamily="2" charset="2"/>
              </a:rPr>
              <a:t> </a:t>
            </a:r>
            <a:r>
              <a:rPr lang="en-US" sz="1633" b="1" dirty="0" err="1">
                <a:latin typeface="Times New Roman" panose="02020603050405020304" pitchFamily="18" charset="0"/>
                <a:cs typeface="Times New Roman" panose="02020603050405020304" pitchFamily="18" charset="0"/>
                <a:sym typeface="Wingdings" panose="05000000000000000000" pitchFamily="2" charset="2"/>
              </a:rPr>
              <a:t>wir</a:t>
            </a:r>
            <a:r>
              <a:rPr lang="en-US" sz="1633" b="1" dirty="0">
                <a:latin typeface="Times New Roman" panose="02020603050405020304" pitchFamily="18" charset="0"/>
                <a:cs typeface="Times New Roman" panose="02020603050405020304" pitchFamily="18" charset="0"/>
                <a:sym typeface="Wingdings" panose="05000000000000000000" pitchFamily="2" charset="2"/>
              </a:rPr>
              <a:t> die </a:t>
            </a:r>
            <a:r>
              <a:rPr lang="en-US" sz="1633" b="1" dirty="0" err="1">
                <a:latin typeface="Times New Roman" panose="02020603050405020304" pitchFamily="18" charset="0"/>
                <a:cs typeface="Times New Roman" panose="02020603050405020304" pitchFamily="18" charset="0"/>
                <a:sym typeface="Wingdings" panose="05000000000000000000" pitchFamily="2" charset="2"/>
              </a:rPr>
              <a:t>Opportunitätskosten</a:t>
            </a:r>
            <a:r>
              <a:rPr lang="en-US" sz="1633" b="1" dirty="0">
                <a:latin typeface="Times New Roman" panose="02020603050405020304" pitchFamily="18" charset="0"/>
                <a:cs typeface="Times New Roman" panose="02020603050405020304" pitchFamily="18" charset="0"/>
                <a:sym typeface="Wingdings" panose="05000000000000000000" pitchFamily="2" charset="2"/>
              </a:rPr>
              <a:t> von </a:t>
            </a:r>
            <a:r>
              <a:rPr lang="en-US" sz="1633" b="1" dirty="0" err="1">
                <a:latin typeface="Times New Roman" panose="02020603050405020304" pitchFamily="18" charset="0"/>
                <a:cs typeface="Times New Roman" panose="02020603050405020304" pitchFamily="18" charset="0"/>
                <a:sym typeface="Wingdings" panose="05000000000000000000" pitchFamily="2" charset="2"/>
              </a:rPr>
              <a:t>Kleidung</a:t>
            </a:r>
            <a:r>
              <a:rPr lang="en-US" sz="1633" b="1" dirty="0">
                <a:latin typeface="Times New Roman" panose="02020603050405020304" pitchFamily="18" charset="0"/>
                <a:cs typeface="Times New Roman" panose="02020603050405020304" pitchFamily="18" charset="0"/>
                <a:sym typeface="Wingdings" panose="05000000000000000000" pitchFamily="2" charset="2"/>
              </a:rPr>
              <a:t> in </a:t>
            </a:r>
            <a:r>
              <a:rPr lang="en-US" sz="1633" b="1" dirty="0" err="1">
                <a:latin typeface="Times New Roman" panose="02020603050405020304" pitchFamily="18" charset="0"/>
                <a:cs typeface="Times New Roman" panose="02020603050405020304" pitchFamily="18" charset="0"/>
                <a:sym typeface="Wingdings" panose="05000000000000000000" pitchFamily="2" charset="2"/>
              </a:rPr>
              <a:t>Einheiten</a:t>
            </a:r>
            <a:r>
              <a:rPr lang="en-US" sz="1633" b="1" dirty="0">
                <a:latin typeface="Times New Roman" panose="02020603050405020304" pitchFamily="18" charset="0"/>
                <a:cs typeface="Times New Roman" panose="02020603050405020304" pitchFamily="18" charset="0"/>
                <a:sym typeface="Wingdings" panose="05000000000000000000" pitchFamily="2" charset="2"/>
              </a:rPr>
              <a:t> von Wein</a:t>
            </a:r>
            <a:endParaRPr lang="en-US" sz="1633" b="1" dirty="0">
              <a:latin typeface="Times New Roman" panose="02020603050405020304" pitchFamily="18" charset="0"/>
              <a:cs typeface="Times New Roman" panose="02020603050405020304" pitchFamily="18" charset="0"/>
            </a:endParaRPr>
          </a:p>
        </p:txBody>
      </p:sp>
      <p:sp>
        <p:nvSpPr>
          <p:cNvPr id="22" name="Textfeld 21">
            <a:extLst>
              <a:ext uri="{FF2B5EF4-FFF2-40B4-BE49-F238E27FC236}">
                <a16:creationId xmlns:a16="http://schemas.microsoft.com/office/drawing/2014/main" id="{ACEBB222-A7BE-4C22-BFFC-C73936D65DCD}"/>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23" name="Inhaltsplatzhalter 2">
            <a:extLst>
              <a:ext uri="{FF2B5EF4-FFF2-40B4-BE49-F238E27FC236}">
                <a16:creationId xmlns:a16="http://schemas.microsoft.com/office/drawing/2014/main" id="{E163B29F-84DA-4974-A597-3DA8D0DA92A1}"/>
              </a:ext>
            </a:extLst>
          </p:cNvPr>
          <p:cNvSpPr>
            <a:spLocks noGrp="1"/>
          </p:cNvSpPr>
          <p:nvPr/>
        </p:nvSpPr>
        <p:spPr>
          <a:xfrm>
            <a:off x="2363520" y="1124744"/>
            <a:ext cx="7464960" cy="409796"/>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14" b="1" i="1" dirty="0" err="1">
                <a:latin typeface="Times New Roman" panose="02020603050405020304" pitchFamily="18" charset="0"/>
                <a:cs typeface="Times New Roman" panose="02020603050405020304" pitchFamily="18" charset="0"/>
              </a:rPr>
              <a:t>Wer</a:t>
            </a:r>
            <a:r>
              <a:rPr lang="en-US" sz="1814" b="1" i="1" dirty="0">
                <a:latin typeface="Times New Roman" panose="02020603050405020304" pitchFamily="18" charset="0"/>
                <a:cs typeface="Times New Roman" panose="02020603050405020304" pitchFamily="18" charset="0"/>
              </a:rPr>
              <a:t> hat </a:t>
            </a:r>
            <a:r>
              <a:rPr lang="en-US" sz="1814" b="1" i="1" dirty="0" err="1">
                <a:latin typeface="Times New Roman" panose="02020603050405020304" pitchFamily="18" charset="0"/>
                <a:cs typeface="Times New Roman" panose="02020603050405020304" pitchFamily="18" charset="0"/>
              </a:rPr>
              <a:t>einen</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komparativen</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Produktionsvorteil</a:t>
            </a:r>
            <a:r>
              <a:rPr lang="en-US" sz="1814" b="1" i="1" dirty="0">
                <a:latin typeface="Times New Roman" panose="02020603050405020304" pitchFamily="18" charset="0"/>
                <a:cs typeface="Times New Roman" panose="02020603050405020304" pitchFamily="18" charset="0"/>
              </a:rPr>
              <a:t> in </a:t>
            </a:r>
            <a:r>
              <a:rPr lang="en-US" sz="1814" b="1" i="1" dirty="0" err="1">
                <a:latin typeface="Times New Roman" panose="02020603050405020304" pitchFamily="18" charset="0"/>
                <a:cs typeface="Times New Roman" panose="02020603050405020304" pitchFamily="18" charset="0"/>
              </a:rPr>
              <a:t>welchem</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Sektor</a:t>
            </a:r>
            <a:r>
              <a:rPr lang="en-US" sz="1814" b="1" i="1" dirty="0">
                <a:latin typeface="Times New Roman" panose="02020603050405020304" pitchFamily="18" charset="0"/>
                <a:cs typeface="Times New Roman" panose="02020603050405020304" pitchFamily="18" charset="0"/>
              </a:rPr>
              <a:t>? </a:t>
            </a:r>
          </a:p>
          <a:p>
            <a:pPr marL="0" indent="0">
              <a:buNone/>
            </a:pPr>
            <a:endParaRPr lang="en-US" sz="1633"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27" name="Tabelle 26">
                <a:extLst>
                  <a:ext uri="{FF2B5EF4-FFF2-40B4-BE49-F238E27FC236}">
                    <a16:creationId xmlns:a16="http://schemas.microsoft.com/office/drawing/2014/main" id="{8F1DA21E-6988-4F59-9922-437B102DF9B0}"/>
                  </a:ext>
                </a:extLst>
              </p:cNvPr>
              <p:cNvGraphicFramePr>
                <a:graphicFrameLocks noGrp="1"/>
              </p:cNvGraphicFramePr>
              <p:nvPr/>
            </p:nvGraphicFramePr>
            <p:xfrm>
              <a:off x="2817497" y="1586144"/>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a:t>Wein [L]</a:t>
                          </a:r>
                        </a:p>
                      </a:txBody>
                      <a:tcPr/>
                    </a:tc>
                    <a:tc>
                      <a:txBody>
                        <a:bodyPr/>
                        <a:lstStyle/>
                        <a:p>
                          <a:pPr algn="ctr"/>
                          <a:r>
                            <a:rPr lang="de-DE" dirty="0"/>
                            <a:t>Kleidung [Anzahl]</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𝑃𝑊</m:t>
                                  </m:r>
                                </m:sub>
                              </m:sSub>
                            </m:oMath>
                          </a14:m>
                          <a:r>
                            <a:rPr lang="en-US" sz="1800" dirty="0"/>
                            <a:t>=5</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𝑃𝐾</m:t>
                                  </m:r>
                                </m:sub>
                              </m:sSub>
                            </m:oMath>
                          </a14:m>
                          <a:r>
                            <a:rPr lang="en-US" sz="1800" dirty="0"/>
                            <a:t>=1</a:t>
                          </a:r>
                          <a:endParaRPr lang="de-DE" dirty="0"/>
                        </a:p>
                      </a:txBody>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𝑈𝑊</m:t>
                                  </m:r>
                                </m:sub>
                              </m:sSub>
                            </m:oMath>
                          </a14:m>
                          <a:r>
                            <a:rPr lang="en-US" sz="1800" dirty="0"/>
                            <a:t>=3</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𝑈𝐾</m:t>
                                  </m:r>
                                </m:sub>
                              </m:sSub>
                            </m:oMath>
                          </a14:m>
                          <a:r>
                            <a:rPr lang="en-US" sz="1800" dirty="0"/>
                            <a:t>=2</a:t>
                          </a:r>
                          <a:endParaRPr lang="de-DE" dirty="0"/>
                        </a:p>
                      </a:txBody>
                      <a:tcPr/>
                    </a:tc>
                    <a:extLst>
                      <a:ext uri="{0D108BD9-81ED-4DB2-BD59-A6C34878D82A}">
                        <a16:rowId xmlns:a16="http://schemas.microsoft.com/office/drawing/2014/main" val="3078704704"/>
                      </a:ext>
                    </a:extLst>
                  </a:tr>
                </a:tbl>
              </a:graphicData>
            </a:graphic>
          </p:graphicFrame>
        </mc:Choice>
        <mc:Fallback xmlns="">
          <p:graphicFrame>
            <p:nvGraphicFramePr>
              <p:cNvPr id="27" name="Tabelle 26">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1991024540"/>
                  </p:ext>
                </p:extLst>
              </p:nvPr>
            </p:nvGraphicFramePr>
            <p:xfrm>
              <a:off x="2817497" y="1586144"/>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smtClean="0"/>
                            <a:t>Wein [L]</a:t>
                          </a:r>
                          <a:endParaRPr lang="de-DE" dirty="0"/>
                        </a:p>
                      </a:txBody>
                      <a:tcPr/>
                    </a:tc>
                    <a:tc>
                      <a:txBody>
                        <a:bodyPr/>
                        <a:lstStyle/>
                        <a:p>
                          <a:pPr algn="ctr"/>
                          <a:r>
                            <a:rPr lang="de-DE" dirty="0" smtClean="0"/>
                            <a:t>Kleidung [Anzahl]</a:t>
                          </a:r>
                          <a:endParaRPr lang="de-DE" dirty="0"/>
                        </a:p>
                      </a:txBody>
                      <a:tcPr/>
                    </a:tc>
                    <a:extLst>
                      <a:ext uri="{0D108BD9-81ED-4DB2-BD59-A6C34878D82A}">
                        <a16:rowId xmlns:a16="http://schemas.microsoft.com/office/drawing/2014/main" val="2746142610"/>
                      </a:ext>
                    </a:extLst>
                  </a:tr>
                  <a:tr h="370840">
                    <a:tc>
                      <a:txBody>
                        <a:bodyPr/>
                        <a:lstStyle/>
                        <a:p>
                          <a:r>
                            <a:rPr lang="de-DE" dirty="0" smtClean="0"/>
                            <a:t>Portugal</a:t>
                          </a:r>
                          <a:endParaRPr lang="de-DE" dirty="0"/>
                        </a:p>
                      </a:txBody>
                      <a:tcPr/>
                    </a:tc>
                    <a:tc>
                      <a:txBody>
                        <a:bodyPr/>
                        <a:lstStyle/>
                        <a:p>
                          <a:endParaRPr lang="de-DE"/>
                        </a:p>
                      </a:txBody>
                      <a:tcPr>
                        <a:blipFill>
                          <a:blip r:embed="rId8"/>
                          <a:stretch>
                            <a:fillRect l="-100000" t="-108197" r="-100265" b="-124590"/>
                          </a:stretch>
                        </a:blipFill>
                      </a:tcPr>
                    </a:tc>
                    <a:tc>
                      <a:txBody>
                        <a:bodyPr/>
                        <a:lstStyle/>
                        <a:p>
                          <a:endParaRPr lang="de-DE"/>
                        </a:p>
                      </a:txBody>
                      <a:tcPr>
                        <a:blipFill>
                          <a:blip r:embed="rId8"/>
                          <a:stretch>
                            <a:fillRect l="-200531" t="-108197" r="-531" b="-124590"/>
                          </a:stretch>
                        </a:blipFill>
                      </a:tcPr>
                    </a:tc>
                    <a:extLst>
                      <a:ext uri="{0D108BD9-81ED-4DB2-BD59-A6C34878D82A}">
                        <a16:rowId xmlns:a16="http://schemas.microsoft.com/office/drawing/2014/main" val="897897460"/>
                      </a:ext>
                    </a:extLst>
                  </a:tr>
                  <a:tr h="370840">
                    <a:tc>
                      <a:txBody>
                        <a:bodyPr/>
                        <a:lstStyle/>
                        <a:p>
                          <a:r>
                            <a:rPr lang="de-DE" dirty="0" smtClean="0"/>
                            <a:t>UK</a:t>
                          </a:r>
                          <a:endParaRPr lang="de-DE" dirty="0"/>
                        </a:p>
                      </a:txBody>
                      <a:tcPr/>
                    </a:tc>
                    <a:tc>
                      <a:txBody>
                        <a:bodyPr/>
                        <a:lstStyle/>
                        <a:p>
                          <a:endParaRPr lang="de-DE"/>
                        </a:p>
                      </a:txBody>
                      <a:tcPr>
                        <a:blipFill>
                          <a:blip r:embed="rId8"/>
                          <a:stretch>
                            <a:fillRect l="-100000" t="-208197" r="-100265" b="-24590"/>
                          </a:stretch>
                        </a:blipFill>
                      </a:tcPr>
                    </a:tc>
                    <a:tc>
                      <a:txBody>
                        <a:bodyPr/>
                        <a:lstStyle/>
                        <a:p>
                          <a:endParaRPr lang="de-DE"/>
                        </a:p>
                      </a:txBody>
                      <a:tcPr>
                        <a:blipFill>
                          <a:blip r:embed="rId8"/>
                          <a:stretch>
                            <a:fillRect l="-200531" t="-208197" r="-531" b="-24590"/>
                          </a:stretch>
                        </a:blipFill>
                      </a:tcPr>
                    </a:tc>
                    <a:extLst>
                      <a:ext uri="{0D108BD9-81ED-4DB2-BD59-A6C34878D82A}">
                        <a16:rowId xmlns:a16="http://schemas.microsoft.com/office/drawing/2014/main" val="3078704704"/>
                      </a:ext>
                    </a:extLst>
                  </a:tr>
                </a:tbl>
              </a:graphicData>
            </a:graphic>
          </p:graphicFrame>
        </mc:Fallback>
      </mc:AlternateContent>
      <p:sp>
        <p:nvSpPr>
          <p:cNvPr id="20" name="Rechteck 19">
            <a:extLst>
              <a:ext uri="{FF2B5EF4-FFF2-40B4-BE49-F238E27FC236}">
                <a16:creationId xmlns:a16="http://schemas.microsoft.com/office/drawing/2014/main" id="{CA5DC60F-C0F8-4E84-B6F8-0908D3CF1232}"/>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6" name="Gruppieren 15">
            <a:extLst>
              <a:ext uri="{FF2B5EF4-FFF2-40B4-BE49-F238E27FC236}">
                <a16:creationId xmlns:a16="http://schemas.microsoft.com/office/drawing/2014/main" id="{05CF10D5-8D0B-0F96-60E2-A800D5C22406}"/>
              </a:ext>
            </a:extLst>
          </p:cNvPr>
          <p:cNvGrpSpPr/>
          <p:nvPr/>
        </p:nvGrpSpPr>
        <p:grpSpPr>
          <a:xfrm>
            <a:off x="2275724" y="3604222"/>
            <a:ext cx="796680" cy="416160"/>
            <a:chOff x="2275724" y="3604222"/>
            <a:chExt cx="796680" cy="416160"/>
          </a:xfrm>
        </p:grpSpPr>
        <mc:AlternateContent xmlns:mc="http://schemas.openxmlformats.org/markup-compatibility/2006">
          <mc:Choice xmlns:p14="http://schemas.microsoft.com/office/powerpoint/2010/main" Requires="p14">
            <p:contentPart p14:bwMode="auto" r:id="rId9">
              <p14:nvContentPartPr>
                <p14:cNvPr id="2" name="Freihand 1">
                  <a:extLst>
                    <a:ext uri="{FF2B5EF4-FFF2-40B4-BE49-F238E27FC236}">
                      <a16:creationId xmlns:a16="http://schemas.microsoft.com/office/drawing/2014/main" id="{22637C76-A867-1E2A-A4AB-6D6AF9BDDB30}"/>
                    </a:ext>
                  </a:extLst>
                </p14:cNvPr>
                <p14:cNvContentPartPr/>
                <p14:nvPr/>
              </p14:nvContentPartPr>
              <p14:xfrm>
                <a:off x="2275724" y="3726622"/>
                <a:ext cx="125280" cy="293760"/>
              </p14:xfrm>
            </p:contentPart>
          </mc:Choice>
          <mc:Fallback>
            <p:pic>
              <p:nvPicPr>
                <p:cNvPr id="2" name="Freihand 1">
                  <a:extLst>
                    <a:ext uri="{FF2B5EF4-FFF2-40B4-BE49-F238E27FC236}">
                      <a16:creationId xmlns:a16="http://schemas.microsoft.com/office/drawing/2014/main" id="{22637C76-A867-1E2A-A4AB-6D6AF9BDDB30}"/>
                    </a:ext>
                  </a:extLst>
                </p:cNvPr>
                <p:cNvPicPr/>
                <p:nvPr/>
              </p:nvPicPr>
              <p:blipFill>
                <a:blip r:embed="rId10"/>
                <a:stretch>
                  <a:fillRect/>
                </a:stretch>
              </p:blipFill>
              <p:spPr>
                <a:xfrm>
                  <a:off x="2267084" y="3717982"/>
                  <a:ext cx="142920" cy="3114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 name="Freihand 2">
                  <a:extLst>
                    <a:ext uri="{FF2B5EF4-FFF2-40B4-BE49-F238E27FC236}">
                      <a16:creationId xmlns:a16="http://schemas.microsoft.com/office/drawing/2014/main" id="{C68572C7-976F-5BB2-8E6D-08626CB5C057}"/>
                    </a:ext>
                  </a:extLst>
                </p14:cNvPr>
                <p14:cNvContentPartPr/>
                <p14:nvPr/>
              </p14:nvContentPartPr>
              <p14:xfrm>
                <a:off x="2520884" y="3790342"/>
                <a:ext cx="34560" cy="169200"/>
              </p14:xfrm>
            </p:contentPart>
          </mc:Choice>
          <mc:Fallback>
            <p:pic>
              <p:nvPicPr>
                <p:cNvPr id="3" name="Freihand 2">
                  <a:extLst>
                    <a:ext uri="{FF2B5EF4-FFF2-40B4-BE49-F238E27FC236}">
                      <a16:creationId xmlns:a16="http://schemas.microsoft.com/office/drawing/2014/main" id="{C68572C7-976F-5BB2-8E6D-08626CB5C057}"/>
                    </a:ext>
                  </a:extLst>
                </p:cNvPr>
                <p:cNvPicPr/>
                <p:nvPr/>
              </p:nvPicPr>
              <p:blipFill>
                <a:blip r:embed="rId12"/>
                <a:stretch>
                  <a:fillRect/>
                </a:stretch>
              </p:blipFill>
              <p:spPr>
                <a:xfrm>
                  <a:off x="2512244" y="3781342"/>
                  <a:ext cx="522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 name="Freihand 3">
                  <a:extLst>
                    <a:ext uri="{FF2B5EF4-FFF2-40B4-BE49-F238E27FC236}">
                      <a16:creationId xmlns:a16="http://schemas.microsoft.com/office/drawing/2014/main" id="{5EAFEC95-0B61-4077-5ABD-446198466C8F}"/>
                    </a:ext>
                  </a:extLst>
                </p14:cNvPr>
                <p14:cNvContentPartPr/>
                <p14:nvPr/>
              </p14:nvContentPartPr>
              <p14:xfrm>
                <a:off x="2580284" y="3604222"/>
                <a:ext cx="294120" cy="312480"/>
              </p14:xfrm>
            </p:contentPart>
          </mc:Choice>
          <mc:Fallback>
            <p:pic>
              <p:nvPicPr>
                <p:cNvPr id="4" name="Freihand 3">
                  <a:extLst>
                    <a:ext uri="{FF2B5EF4-FFF2-40B4-BE49-F238E27FC236}">
                      <a16:creationId xmlns:a16="http://schemas.microsoft.com/office/drawing/2014/main" id="{5EAFEC95-0B61-4077-5ABD-446198466C8F}"/>
                    </a:ext>
                  </a:extLst>
                </p:cNvPr>
                <p:cNvPicPr/>
                <p:nvPr/>
              </p:nvPicPr>
              <p:blipFill>
                <a:blip r:embed="rId14"/>
                <a:stretch>
                  <a:fillRect/>
                </a:stretch>
              </p:blipFill>
              <p:spPr>
                <a:xfrm>
                  <a:off x="2571284" y="3595222"/>
                  <a:ext cx="311760" cy="3301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5" name="Freihand 4">
                  <a:extLst>
                    <a:ext uri="{FF2B5EF4-FFF2-40B4-BE49-F238E27FC236}">
                      <a16:creationId xmlns:a16="http://schemas.microsoft.com/office/drawing/2014/main" id="{188EB493-F43A-0FD1-9B7A-0FA651AF228E}"/>
                    </a:ext>
                  </a:extLst>
                </p14:cNvPr>
                <p14:cNvContentPartPr/>
                <p14:nvPr/>
              </p14:nvContentPartPr>
              <p14:xfrm>
                <a:off x="2957924" y="3744982"/>
                <a:ext cx="114480" cy="135000"/>
              </p14:xfrm>
            </p:contentPart>
          </mc:Choice>
          <mc:Fallback>
            <p:pic>
              <p:nvPicPr>
                <p:cNvPr id="5" name="Freihand 4">
                  <a:extLst>
                    <a:ext uri="{FF2B5EF4-FFF2-40B4-BE49-F238E27FC236}">
                      <a16:creationId xmlns:a16="http://schemas.microsoft.com/office/drawing/2014/main" id="{188EB493-F43A-0FD1-9B7A-0FA651AF228E}"/>
                    </a:ext>
                  </a:extLst>
                </p:cNvPr>
                <p:cNvPicPr/>
                <p:nvPr/>
              </p:nvPicPr>
              <p:blipFill>
                <a:blip r:embed="rId16"/>
                <a:stretch>
                  <a:fillRect/>
                </a:stretch>
              </p:blipFill>
              <p:spPr>
                <a:xfrm>
                  <a:off x="2949284" y="3735982"/>
                  <a:ext cx="132120" cy="152640"/>
                </a:xfrm>
                <a:prstGeom prst="rect">
                  <a:avLst/>
                </a:prstGeom>
              </p:spPr>
            </p:pic>
          </mc:Fallback>
        </mc:AlternateContent>
      </p:grpSp>
      <p:grpSp>
        <p:nvGrpSpPr>
          <p:cNvPr id="15" name="Gruppieren 14">
            <a:extLst>
              <a:ext uri="{FF2B5EF4-FFF2-40B4-BE49-F238E27FC236}">
                <a16:creationId xmlns:a16="http://schemas.microsoft.com/office/drawing/2014/main" id="{966E618C-5AB1-2AF9-CA0C-F28AA787171E}"/>
              </a:ext>
            </a:extLst>
          </p:cNvPr>
          <p:cNvGrpSpPr/>
          <p:nvPr/>
        </p:nvGrpSpPr>
        <p:grpSpPr>
          <a:xfrm>
            <a:off x="3411884" y="3489382"/>
            <a:ext cx="711360" cy="307440"/>
            <a:chOff x="3411884" y="3489382"/>
            <a:chExt cx="711360" cy="307440"/>
          </a:xfrm>
        </p:grpSpPr>
        <mc:AlternateContent xmlns:mc="http://schemas.openxmlformats.org/markup-compatibility/2006">
          <mc:Choice xmlns:p14="http://schemas.microsoft.com/office/powerpoint/2010/main" Requires="p14">
            <p:contentPart p14:bwMode="auto" r:id="rId17">
              <p14:nvContentPartPr>
                <p14:cNvPr id="6" name="Freihand 5">
                  <a:extLst>
                    <a:ext uri="{FF2B5EF4-FFF2-40B4-BE49-F238E27FC236}">
                      <a16:creationId xmlns:a16="http://schemas.microsoft.com/office/drawing/2014/main" id="{182D388D-69CD-65D9-8FF5-0A8BD164D1E1}"/>
                    </a:ext>
                  </a:extLst>
                </p14:cNvPr>
                <p14:cNvContentPartPr/>
                <p14:nvPr/>
              </p14:nvContentPartPr>
              <p14:xfrm>
                <a:off x="3505484" y="3578302"/>
                <a:ext cx="42120" cy="218520"/>
              </p14:xfrm>
            </p:contentPart>
          </mc:Choice>
          <mc:Fallback>
            <p:pic>
              <p:nvPicPr>
                <p:cNvPr id="6" name="Freihand 5">
                  <a:extLst>
                    <a:ext uri="{FF2B5EF4-FFF2-40B4-BE49-F238E27FC236}">
                      <a16:creationId xmlns:a16="http://schemas.microsoft.com/office/drawing/2014/main" id="{182D388D-69CD-65D9-8FF5-0A8BD164D1E1}"/>
                    </a:ext>
                  </a:extLst>
                </p:cNvPr>
                <p:cNvPicPr/>
                <p:nvPr/>
              </p:nvPicPr>
              <p:blipFill>
                <a:blip r:embed="rId18"/>
                <a:stretch>
                  <a:fillRect/>
                </a:stretch>
              </p:blipFill>
              <p:spPr>
                <a:xfrm>
                  <a:off x="3496484" y="3569302"/>
                  <a:ext cx="5976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7" name="Freihand 6">
                  <a:extLst>
                    <a:ext uri="{FF2B5EF4-FFF2-40B4-BE49-F238E27FC236}">
                      <a16:creationId xmlns:a16="http://schemas.microsoft.com/office/drawing/2014/main" id="{3296631E-2B04-CF0F-0439-2D18815B0C97}"/>
                    </a:ext>
                  </a:extLst>
                </p14:cNvPr>
                <p14:cNvContentPartPr/>
                <p14:nvPr/>
              </p14:nvContentPartPr>
              <p14:xfrm>
                <a:off x="3411884" y="3517822"/>
                <a:ext cx="158760" cy="192960"/>
              </p14:xfrm>
            </p:contentPart>
          </mc:Choice>
          <mc:Fallback>
            <p:pic>
              <p:nvPicPr>
                <p:cNvPr id="7" name="Freihand 6">
                  <a:extLst>
                    <a:ext uri="{FF2B5EF4-FFF2-40B4-BE49-F238E27FC236}">
                      <a16:creationId xmlns:a16="http://schemas.microsoft.com/office/drawing/2014/main" id="{3296631E-2B04-CF0F-0439-2D18815B0C97}"/>
                    </a:ext>
                  </a:extLst>
                </p:cNvPr>
                <p:cNvPicPr/>
                <p:nvPr/>
              </p:nvPicPr>
              <p:blipFill>
                <a:blip r:embed="rId20"/>
                <a:stretch>
                  <a:fillRect/>
                </a:stretch>
              </p:blipFill>
              <p:spPr>
                <a:xfrm>
                  <a:off x="3403244" y="3509182"/>
                  <a:ext cx="1764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8" name="Freihand 7">
                  <a:extLst>
                    <a:ext uri="{FF2B5EF4-FFF2-40B4-BE49-F238E27FC236}">
                      <a16:creationId xmlns:a16="http://schemas.microsoft.com/office/drawing/2014/main" id="{E768811C-7492-E4F6-C88F-685652B03C66}"/>
                    </a:ext>
                  </a:extLst>
                </p14:cNvPr>
                <p14:cNvContentPartPr/>
                <p14:nvPr/>
              </p14:nvContentPartPr>
              <p14:xfrm>
                <a:off x="3675044" y="3489382"/>
                <a:ext cx="448200" cy="286200"/>
              </p14:xfrm>
            </p:contentPart>
          </mc:Choice>
          <mc:Fallback>
            <p:pic>
              <p:nvPicPr>
                <p:cNvPr id="8" name="Freihand 7">
                  <a:extLst>
                    <a:ext uri="{FF2B5EF4-FFF2-40B4-BE49-F238E27FC236}">
                      <a16:creationId xmlns:a16="http://schemas.microsoft.com/office/drawing/2014/main" id="{E768811C-7492-E4F6-C88F-685652B03C66}"/>
                    </a:ext>
                  </a:extLst>
                </p:cNvPr>
                <p:cNvPicPr/>
                <p:nvPr/>
              </p:nvPicPr>
              <p:blipFill>
                <a:blip r:embed="rId22"/>
                <a:stretch>
                  <a:fillRect/>
                </a:stretch>
              </p:blipFill>
              <p:spPr>
                <a:xfrm>
                  <a:off x="3666404" y="3480382"/>
                  <a:ext cx="46584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9" name="Freihand 8">
                  <a:extLst>
                    <a:ext uri="{FF2B5EF4-FFF2-40B4-BE49-F238E27FC236}">
                      <a16:creationId xmlns:a16="http://schemas.microsoft.com/office/drawing/2014/main" id="{FE145C51-5761-197F-BEB6-FF38AB6E965F}"/>
                    </a:ext>
                  </a:extLst>
                </p14:cNvPr>
                <p14:cNvContentPartPr/>
                <p14:nvPr/>
              </p14:nvContentPartPr>
              <p14:xfrm>
                <a:off x="3992564" y="3492622"/>
                <a:ext cx="26280" cy="5400"/>
              </p14:xfrm>
            </p:contentPart>
          </mc:Choice>
          <mc:Fallback>
            <p:pic>
              <p:nvPicPr>
                <p:cNvPr id="9" name="Freihand 8">
                  <a:extLst>
                    <a:ext uri="{FF2B5EF4-FFF2-40B4-BE49-F238E27FC236}">
                      <a16:creationId xmlns:a16="http://schemas.microsoft.com/office/drawing/2014/main" id="{FE145C51-5761-197F-BEB6-FF38AB6E965F}"/>
                    </a:ext>
                  </a:extLst>
                </p:cNvPr>
                <p:cNvPicPr/>
                <p:nvPr/>
              </p:nvPicPr>
              <p:blipFill>
                <a:blip r:embed="rId24"/>
                <a:stretch>
                  <a:fillRect/>
                </a:stretch>
              </p:blipFill>
              <p:spPr>
                <a:xfrm>
                  <a:off x="3983564" y="3483622"/>
                  <a:ext cx="43920" cy="23040"/>
                </a:xfrm>
                <a:prstGeom prst="rect">
                  <a:avLst/>
                </a:prstGeom>
              </p:spPr>
            </p:pic>
          </mc:Fallback>
        </mc:AlternateContent>
      </p:grpSp>
      <p:grpSp>
        <p:nvGrpSpPr>
          <p:cNvPr id="14" name="Gruppieren 13">
            <a:extLst>
              <a:ext uri="{FF2B5EF4-FFF2-40B4-BE49-F238E27FC236}">
                <a16:creationId xmlns:a16="http://schemas.microsoft.com/office/drawing/2014/main" id="{79285288-68AA-6104-8B7B-E276BA65F903}"/>
              </a:ext>
            </a:extLst>
          </p:cNvPr>
          <p:cNvGrpSpPr/>
          <p:nvPr/>
        </p:nvGrpSpPr>
        <p:grpSpPr>
          <a:xfrm>
            <a:off x="4317284" y="3387862"/>
            <a:ext cx="790920" cy="317520"/>
            <a:chOff x="4317284" y="3387862"/>
            <a:chExt cx="790920" cy="317520"/>
          </a:xfrm>
        </p:grpSpPr>
        <mc:AlternateContent xmlns:mc="http://schemas.openxmlformats.org/markup-compatibility/2006">
          <mc:Choice xmlns:p14="http://schemas.microsoft.com/office/powerpoint/2010/main" Requires="p14">
            <p:contentPart p14:bwMode="auto" r:id="rId25">
              <p14:nvContentPartPr>
                <p14:cNvPr id="10" name="Freihand 9">
                  <a:extLst>
                    <a:ext uri="{FF2B5EF4-FFF2-40B4-BE49-F238E27FC236}">
                      <a16:creationId xmlns:a16="http://schemas.microsoft.com/office/drawing/2014/main" id="{96CD42C3-843C-335C-26D5-F58386055F50}"/>
                    </a:ext>
                  </a:extLst>
                </p14:cNvPr>
                <p14:cNvContentPartPr/>
                <p14:nvPr/>
              </p14:nvContentPartPr>
              <p14:xfrm>
                <a:off x="4317284" y="3519262"/>
                <a:ext cx="141840" cy="186120"/>
              </p14:xfrm>
            </p:contentPart>
          </mc:Choice>
          <mc:Fallback>
            <p:pic>
              <p:nvPicPr>
                <p:cNvPr id="10" name="Freihand 9">
                  <a:extLst>
                    <a:ext uri="{FF2B5EF4-FFF2-40B4-BE49-F238E27FC236}">
                      <a16:creationId xmlns:a16="http://schemas.microsoft.com/office/drawing/2014/main" id="{96CD42C3-843C-335C-26D5-F58386055F50}"/>
                    </a:ext>
                  </a:extLst>
                </p:cNvPr>
                <p:cNvPicPr/>
                <p:nvPr/>
              </p:nvPicPr>
              <p:blipFill>
                <a:blip r:embed="rId26"/>
                <a:stretch>
                  <a:fillRect/>
                </a:stretch>
              </p:blipFill>
              <p:spPr>
                <a:xfrm>
                  <a:off x="4308644" y="3510262"/>
                  <a:ext cx="15948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1" name="Freihand 10">
                  <a:extLst>
                    <a:ext uri="{FF2B5EF4-FFF2-40B4-BE49-F238E27FC236}">
                      <a16:creationId xmlns:a16="http://schemas.microsoft.com/office/drawing/2014/main" id="{3915720D-2AB8-78AB-4882-8027E7FE2850}"/>
                    </a:ext>
                  </a:extLst>
                </p14:cNvPr>
                <p14:cNvContentPartPr/>
                <p14:nvPr/>
              </p14:nvContentPartPr>
              <p14:xfrm>
                <a:off x="4486844" y="3510622"/>
                <a:ext cx="169560" cy="151200"/>
              </p14:xfrm>
            </p:contentPart>
          </mc:Choice>
          <mc:Fallback>
            <p:pic>
              <p:nvPicPr>
                <p:cNvPr id="11" name="Freihand 10">
                  <a:extLst>
                    <a:ext uri="{FF2B5EF4-FFF2-40B4-BE49-F238E27FC236}">
                      <a16:creationId xmlns:a16="http://schemas.microsoft.com/office/drawing/2014/main" id="{3915720D-2AB8-78AB-4882-8027E7FE2850}"/>
                    </a:ext>
                  </a:extLst>
                </p:cNvPr>
                <p:cNvPicPr/>
                <p:nvPr/>
              </p:nvPicPr>
              <p:blipFill>
                <a:blip r:embed="rId28"/>
                <a:stretch>
                  <a:fillRect/>
                </a:stretch>
              </p:blipFill>
              <p:spPr>
                <a:xfrm>
                  <a:off x="4477844" y="3501982"/>
                  <a:ext cx="1872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2" name="Freihand 11">
                  <a:extLst>
                    <a:ext uri="{FF2B5EF4-FFF2-40B4-BE49-F238E27FC236}">
                      <a16:creationId xmlns:a16="http://schemas.microsoft.com/office/drawing/2014/main" id="{AFF71509-72E2-0E6B-5876-103D3BAC757B}"/>
                    </a:ext>
                  </a:extLst>
                </p14:cNvPr>
                <p14:cNvContentPartPr/>
                <p14:nvPr/>
              </p14:nvContentPartPr>
              <p14:xfrm>
                <a:off x="4681604" y="3387862"/>
                <a:ext cx="143280" cy="238680"/>
              </p14:xfrm>
            </p:contentPart>
          </mc:Choice>
          <mc:Fallback>
            <p:pic>
              <p:nvPicPr>
                <p:cNvPr id="12" name="Freihand 11">
                  <a:extLst>
                    <a:ext uri="{FF2B5EF4-FFF2-40B4-BE49-F238E27FC236}">
                      <a16:creationId xmlns:a16="http://schemas.microsoft.com/office/drawing/2014/main" id="{AFF71509-72E2-0E6B-5876-103D3BAC757B}"/>
                    </a:ext>
                  </a:extLst>
                </p:cNvPr>
                <p:cNvPicPr/>
                <p:nvPr/>
              </p:nvPicPr>
              <p:blipFill>
                <a:blip r:embed="rId30"/>
                <a:stretch>
                  <a:fillRect/>
                </a:stretch>
              </p:blipFill>
              <p:spPr>
                <a:xfrm>
                  <a:off x="4672604" y="3378862"/>
                  <a:ext cx="16092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3" name="Freihand 12">
                  <a:extLst>
                    <a:ext uri="{FF2B5EF4-FFF2-40B4-BE49-F238E27FC236}">
                      <a16:creationId xmlns:a16="http://schemas.microsoft.com/office/drawing/2014/main" id="{8B825990-B895-AA6E-C238-FFDCCE01D718}"/>
                    </a:ext>
                  </a:extLst>
                </p14:cNvPr>
                <p14:cNvContentPartPr/>
                <p14:nvPr/>
              </p14:nvContentPartPr>
              <p14:xfrm>
                <a:off x="4856924" y="3434302"/>
                <a:ext cx="251280" cy="168120"/>
              </p14:xfrm>
            </p:contentPart>
          </mc:Choice>
          <mc:Fallback>
            <p:pic>
              <p:nvPicPr>
                <p:cNvPr id="13" name="Freihand 12">
                  <a:extLst>
                    <a:ext uri="{FF2B5EF4-FFF2-40B4-BE49-F238E27FC236}">
                      <a16:creationId xmlns:a16="http://schemas.microsoft.com/office/drawing/2014/main" id="{8B825990-B895-AA6E-C238-FFDCCE01D718}"/>
                    </a:ext>
                  </a:extLst>
                </p:cNvPr>
                <p:cNvPicPr/>
                <p:nvPr/>
              </p:nvPicPr>
              <p:blipFill>
                <a:blip r:embed="rId32"/>
                <a:stretch>
                  <a:fillRect/>
                </a:stretch>
              </p:blipFill>
              <p:spPr>
                <a:xfrm>
                  <a:off x="4848284" y="3425302"/>
                  <a:ext cx="268920" cy="185760"/>
                </a:xfrm>
                <a:prstGeom prst="rect">
                  <a:avLst/>
                </a:prstGeom>
              </p:spPr>
            </p:pic>
          </mc:Fallback>
        </mc:AlternateContent>
      </p:grpSp>
    </p:spTree>
    <p:extLst>
      <p:ext uri="{BB962C8B-B14F-4D97-AF65-F5344CB8AC3E}">
        <p14:creationId xmlns:p14="http://schemas.microsoft.com/office/powerpoint/2010/main" val="385165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nvSpPr>
        <p:spPr>
          <a:xfrm>
            <a:off x="2363520" y="553464"/>
            <a:ext cx="7464960" cy="377741"/>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14" b="1" i="1" dirty="0" err="1">
                <a:latin typeface="Times New Roman" panose="02020603050405020304" pitchFamily="18" charset="0"/>
                <a:cs typeface="Times New Roman" panose="02020603050405020304" pitchFamily="18" charset="0"/>
              </a:rPr>
              <a:t>Preise</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ohne</a:t>
            </a:r>
            <a:r>
              <a:rPr lang="en-US" sz="1814" b="1" i="1" dirty="0">
                <a:latin typeface="Times New Roman" panose="02020603050405020304" pitchFamily="18" charset="0"/>
                <a:cs typeface="Times New Roman" panose="02020603050405020304" pitchFamily="18" charset="0"/>
              </a:rPr>
              <a:t> Handel</a:t>
            </a:r>
          </a:p>
          <a:p>
            <a:pPr marL="0" indent="0">
              <a:buNone/>
            </a:pPr>
            <a:endParaRPr lang="en-US" sz="1633" dirty="0">
              <a:latin typeface="Times New Roman" panose="02020603050405020304" pitchFamily="18" charset="0"/>
              <a:cs typeface="Times New Roman" panose="02020603050405020304" pitchFamily="18" charset="0"/>
            </a:endParaRPr>
          </a:p>
        </p:txBody>
      </p:sp>
      <p:sp>
        <p:nvSpPr>
          <p:cNvPr id="13" name="TextBox 6"/>
          <p:cNvSpPr txBox="1"/>
          <p:nvPr/>
        </p:nvSpPr>
        <p:spPr>
          <a:xfrm>
            <a:off x="2344211" y="3165657"/>
            <a:ext cx="1016625"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a:latin typeface="Times New Roman" panose="02020603050405020304" pitchFamily="18" charset="0"/>
                <a:cs typeface="Times New Roman" panose="02020603050405020304" pitchFamily="18" charset="0"/>
                <a:sym typeface="Wingdings" panose="05000000000000000000" pitchFamily="2" charset="2"/>
              </a:rPr>
              <a:t>Portugal </a:t>
            </a:r>
            <a:endParaRPr lang="en-US" sz="1633"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TextBox 15"/>
              <p:cNvSpPr txBox="1"/>
              <p:nvPr/>
            </p:nvSpPr>
            <p:spPr>
              <a:xfrm>
                <a:off x="-7780" y="4778087"/>
                <a:ext cx="6754285"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D</a:t>
                </a:r>
                <a14:m>
                  <m:oMath xmlns:m="http://schemas.openxmlformats.org/officeDocument/2006/math">
                    <m:r>
                      <m:rPr>
                        <m:sty m:val="p"/>
                      </m:rPr>
                      <a:rPr lang="de-DE" sz="1633">
                        <a:latin typeface="Cambria Math" panose="02040503050406030204" pitchFamily="18" charset="0"/>
                      </a:rPr>
                      <m:t>a</m:t>
                    </m:r>
                    <m:r>
                      <a:rPr lang="de-DE" sz="1633">
                        <a:latin typeface="Cambria Math" panose="02040503050406030204" pitchFamily="18" charset="0"/>
                      </a:rPr>
                      <m:t> </m:t>
                    </m:r>
                    <m:r>
                      <m:rPr>
                        <m:sty m:val="p"/>
                      </m:rPr>
                      <a:rPr lang="de-DE" sz="1633">
                        <a:latin typeface="Cambria Math" panose="02040503050406030204" pitchFamily="18" charset="0"/>
                      </a:rPr>
                      <m:t>Arbeit</m:t>
                    </m:r>
                    <m:r>
                      <a:rPr lang="de-DE" sz="1633">
                        <a:latin typeface="Cambria Math" panose="02040503050406030204" pitchFamily="18" charset="0"/>
                      </a:rPr>
                      <m:t> </m:t>
                    </m:r>
                    <m:r>
                      <m:rPr>
                        <m:sty m:val="p"/>
                      </m:rPr>
                      <a:rPr lang="de-DE" sz="1633">
                        <a:latin typeface="Cambria Math" panose="02040503050406030204" pitchFamily="18" charset="0"/>
                      </a:rPr>
                      <m:t>vollkommen</m:t>
                    </m:r>
                    <m:r>
                      <a:rPr lang="de-DE" sz="1633">
                        <a:latin typeface="Cambria Math" panose="02040503050406030204" pitchFamily="18" charset="0"/>
                      </a:rPr>
                      <m:t> </m:t>
                    </m:r>
                    <m:r>
                      <m:rPr>
                        <m:sty m:val="p"/>
                      </m:rPr>
                      <a:rPr lang="de-DE" sz="1633">
                        <a:latin typeface="Cambria Math" panose="02040503050406030204" pitchFamily="18" charset="0"/>
                      </a:rPr>
                      <m:t>flexibel</m:t>
                    </m:r>
                    <m:r>
                      <a:rPr lang="de-DE" sz="1633">
                        <a:latin typeface="Cambria Math" panose="02040503050406030204" pitchFamily="18" charset="0"/>
                      </a:rPr>
                      <m:t> </m:t>
                    </m:r>
                    <m:r>
                      <m:rPr>
                        <m:sty m:val="p"/>
                      </m:rPr>
                      <a:rPr lang="de-DE" sz="1633">
                        <a:latin typeface="Cambria Math" panose="02040503050406030204" pitchFamily="18" charset="0"/>
                      </a:rPr>
                      <m:t>zwischen</m:t>
                    </m:r>
                    <m:r>
                      <a:rPr lang="de-DE" sz="1633">
                        <a:latin typeface="Cambria Math" panose="02040503050406030204" pitchFamily="18" charset="0"/>
                      </a:rPr>
                      <m:t> </m:t>
                    </m:r>
                    <m:r>
                      <m:rPr>
                        <m:sty m:val="p"/>
                      </m:rPr>
                      <a:rPr lang="de-DE" sz="1633">
                        <a:latin typeface="Cambria Math" panose="02040503050406030204" pitchFamily="18" charset="0"/>
                      </a:rPr>
                      <m:t>den</m:t>
                    </m:r>
                    <m:r>
                      <a:rPr lang="de-DE" sz="1633">
                        <a:latin typeface="Cambria Math" panose="02040503050406030204" pitchFamily="18" charset="0"/>
                      </a:rPr>
                      <m:t> </m:t>
                    </m:r>
                    <m:r>
                      <m:rPr>
                        <m:sty m:val="p"/>
                      </m:rPr>
                      <a:rPr lang="de-DE" sz="1633">
                        <a:latin typeface="Cambria Math" panose="02040503050406030204" pitchFamily="18" charset="0"/>
                      </a:rPr>
                      <m:t>Sektoren</m:t>
                    </m:r>
                    <m:r>
                      <a:rPr lang="de-DE" sz="1633">
                        <a:latin typeface="Cambria Math" panose="02040503050406030204" pitchFamily="18" charset="0"/>
                      </a:rPr>
                      <m:t> </m:t>
                    </m:r>
                    <m:r>
                      <m:rPr>
                        <m:sty m:val="p"/>
                      </m:rPr>
                      <a:rPr lang="de-DE" sz="1633" b="0" i="0" smtClean="0">
                        <a:latin typeface="Cambria Math" panose="02040503050406030204" pitchFamily="18" charset="0"/>
                      </a:rPr>
                      <m:t>ist</m:t>
                    </m:r>
                    <m:r>
                      <a:rPr lang="de-DE" sz="1633" b="0" i="0" smtClean="0">
                        <a:latin typeface="Cambria Math" panose="02040503050406030204" pitchFamily="18" charset="0"/>
                      </a:rPr>
                      <m:t>, </m:t>
                    </m:r>
                    <m:r>
                      <m:rPr>
                        <m:sty m:val="p"/>
                      </m:rPr>
                      <a:rPr lang="de-DE" sz="1633">
                        <a:latin typeface="Cambria Math" panose="02040503050406030204" pitchFamily="18" charset="0"/>
                      </a:rPr>
                      <m:t>gilt</m:t>
                    </m:r>
                    <m:sSub>
                      <m:sSubPr>
                        <m:ctrlPr>
                          <a:rPr lang="de-DE" sz="1633" i="1">
                            <a:latin typeface="Cambria Math" panose="02040503050406030204" pitchFamily="18" charset="0"/>
                          </a:rPr>
                        </m:ctrlPr>
                      </m:sSubPr>
                      <m:e>
                        <m:r>
                          <a:rPr lang="de-DE" sz="1633" i="1">
                            <a:latin typeface="Cambria Math"/>
                          </a:rPr>
                          <m:t>  </m:t>
                        </m:r>
                        <m:r>
                          <a:rPr lang="de-DE" sz="1633" i="1">
                            <a:latin typeface="Cambria Math"/>
                          </a:rPr>
                          <m:t>𝑤</m:t>
                        </m:r>
                      </m:e>
                      <m:sub>
                        <m:r>
                          <a:rPr lang="de-DE" sz="1633" b="0" i="1" smtClean="0">
                            <a:latin typeface="Cambria Math" panose="02040503050406030204" pitchFamily="18" charset="0"/>
                          </a:rPr>
                          <m:t>𝑃𝑊</m:t>
                        </m:r>
                      </m:sub>
                    </m:sSub>
                    <m:r>
                      <a:rPr lang="de-DE" sz="1633" i="1">
                        <a:latin typeface="Cambria Math"/>
                      </a:rPr>
                      <m:t>=</m:t>
                    </m:r>
                    <m:sSub>
                      <m:sSubPr>
                        <m:ctrlPr>
                          <a:rPr lang="de-DE" sz="1633" i="1">
                            <a:latin typeface="Cambria Math" panose="02040503050406030204" pitchFamily="18" charset="0"/>
                          </a:rPr>
                        </m:ctrlPr>
                      </m:sSubPr>
                      <m:e>
                        <m:r>
                          <a:rPr lang="de-DE" sz="1633" i="1">
                            <a:latin typeface="Cambria Math"/>
                          </a:rPr>
                          <m:t>𝑤</m:t>
                        </m:r>
                      </m:e>
                      <m:sub>
                        <m:r>
                          <a:rPr lang="de-DE" sz="1633" b="0" i="1" smtClean="0">
                            <a:latin typeface="Cambria Math" panose="02040503050406030204" pitchFamily="18" charset="0"/>
                          </a:rPr>
                          <m:t>𝑃𝐾</m:t>
                        </m:r>
                      </m:sub>
                    </m:sSub>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15" name="TextBox 15"/>
              <p:cNvSpPr txBox="1">
                <a:spLocks noRot="1" noChangeAspect="1" noMove="1" noResize="1" noEditPoints="1" noAdjustHandles="1" noChangeArrowheads="1" noChangeShapeType="1" noTextEdit="1"/>
              </p:cNvSpPr>
              <p:nvPr/>
            </p:nvSpPr>
            <p:spPr>
              <a:xfrm>
                <a:off x="-7780" y="4778087"/>
                <a:ext cx="6754285" cy="343620"/>
              </a:xfrm>
              <a:prstGeom prst="rect">
                <a:avLst/>
              </a:prstGeom>
              <a:blipFill>
                <a:blip r:embed="rId3"/>
                <a:stretch>
                  <a:fillRect l="-542" t="-5357" b="-232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1198643" y="5548672"/>
                <a:ext cx="7490962" cy="48564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a:latin typeface="Times New Roman" panose="02020603050405020304" pitchFamily="18" charset="0"/>
                    <a:cs typeface="Times New Roman" panose="02020603050405020304" pitchFamily="18" charset="0"/>
                    <a:sym typeface="Wingdings" panose="05000000000000000000" pitchFamily="2" charset="2"/>
                  </a:rPr>
                  <a:t> </a:t>
                </a:r>
                <a14:m>
                  <m:oMath xmlns:m="http://schemas.openxmlformats.org/officeDocument/2006/math">
                    <m:f>
                      <m:fPr>
                        <m:ctrlPr>
                          <a:rPr lang="de-DE" sz="1633" i="1" smtClean="0">
                            <a:latin typeface="Cambria Math" panose="02040503050406030204" pitchFamily="18" charset="0"/>
                          </a:rPr>
                        </m:ctrlPr>
                      </m:fPr>
                      <m:num>
                        <m:sSub>
                          <m:sSubPr>
                            <m:ctrlPr>
                              <a:rPr lang="de-DE" sz="1633" i="1">
                                <a:latin typeface="Cambria Math" panose="02040503050406030204" pitchFamily="18" charset="0"/>
                              </a:rPr>
                            </m:ctrlPr>
                          </m:sSubPr>
                          <m:e>
                            <m:r>
                              <a:rPr lang="de-DE" sz="1633" i="1">
                                <a:latin typeface="Cambria Math"/>
                              </a:rPr>
                              <m:t>𝑝</m:t>
                            </m:r>
                          </m:e>
                          <m:sub>
                            <m:r>
                              <a:rPr lang="de-DE" sz="1633" b="0" i="1" smtClean="0">
                                <a:latin typeface="Cambria Math" panose="02040503050406030204" pitchFamily="18" charset="0"/>
                              </a:rPr>
                              <m:t>𝑃𝑊</m:t>
                            </m:r>
                          </m:sub>
                        </m:sSub>
                      </m:num>
                      <m:den>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m:t>
                            </m:r>
                            <m:r>
                              <a:rPr lang="de-DE" sz="1600" b="0" i="1" smtClean="0">
                                <a:latin typeface="Cambria Math" panose="02040503050406030204" pitchFamily="18" charset="0"/>
                              </a:rPr>
                              <m:t>𝑊</m:t>
                            </m:r>
                          </m:sub>
                        </m:sSub>
                      </m:den>
                    </m:f>
                    <m:r>
                      <a:rPr lang="de-DE" sz="1633" i="1">
                        <a:latin typeface="Cambria Math"/>
                      </a:rPr>
                      <m:t>=</m:t>
                    </m:r>
                    <m:sSub>
                      <m:sSubPr>
                        <m:ctrlPr>
                          <a:rPr lang="de-DE" sz="1600" i="1">
                            <a:latin typeface="Cambria Math" panose="02040503050406030204" pitchFamily="18" charset="0"/>
                          </a:rPr>
                        </m:ctrlPr>
                      </m:sSubPr>
                      <m:e>
                        <m:r>
                          <a:rPr lang="de-DE" sz="1600" i="1">
                            <a:latin typeface="Cambria Math"/>
                          </a:rPr>
                          <m:t>𝑤</m:t>
                        </m:r>
                      </m:e>
                      <m:sub>
                        <m:r>
                          <a:rPr lang="de-DE" sz="1600" i="1">
                            <a:latin typeface="Cambria Math" panose="02040503050406030204" pitchFamily="18" charset="0"/>
                          </a:rPr>
                          <m:t>𝑃𝑊</m:t>
                        </m:r>
                      </m:sub>
                    </m:sSub>
                    <m:r>
                      <a:rPr lang="de-DE" sz="1600" b="0" i="1" smtClean="0">
                        <a:latin typeface="Cambria Math" panose="02040503050406030204" pitchFamily="18" charset="0"/>
                      </a:rPr>
                      <m:t>=</m:t>
                    </m:r>
                    <m:sSub>
                      <m:sSubPr>
                        <m:ctrlPr>
                          <a:rPr lang="de-DE" sz="1600" i="1">
                            <a:latin typeface="Cambria Math" panose="02040503050406030204" pitchFamily="18" charset="0"/>
                          </a:rPr>
                        </m:ctrlPr>
                      </m:sSubPr>
                      <m:e>
                        <m:r>
                          <a:rPr lang="de-DE" sz="1600" i="1">
                            <a:latin typeface="Cambria Math"/>
                          </a:rPr>
                          <m:t>𝑤</m:t>
                        </m:r>
                      </m:e>
                      <m:sub>
                        <m:r>
                          <a:rPr lang="de-DE" sz="1600" i="1">
                            <a:latin typeface="Cambria Math" panose="02040503050406030204" pitchFamily="18" charset="0"/>
                          </a:rPr>
                          <m:t>𝑃</m:t>
                        </m:r>
                        <m:r>
                          <a:rPr lang="de-DE" sz="1600" b="0" i="1" smtClean="0">
                            <a:latin typeface="Cambria Math" panose="02040503050406030204" pitchFamily="18" charset="0"/>
                          </a:rPr>
                          <m:t>𝐾</m:t>
                        </m:r>
                      </m:sub>
                    </m:sSub>
                    <m:r>
                      <a:rPr lang="de-DE" sz="1600" b="0" i="1" smtClean="0">
                        <a:latin typeface="Cambria Math" panose="02040503050406030204" pitchFamily="18" charset="0"/>
                      </a:rPr>
                      <m:t>=</m:t>
                    </m:r>
                    <m:f>
                      <m:fPr>
                        <m:ctrlPr>
                          <a:rPr lang="de-DE" sz="1633" i="1">
                            <a:latin typeface="Cambria Math" panose="02040503050406030204" pitchFamily="18" charset="0"/>
                          </a:rPr>
                        </m:ctrlPr>
                      </m:fPr>
                      <m:num>
                        <m:sSub>
                          <m:sSubPr>
                            <m:ctrlPr>
                              <a:rPr lang="de-DE" sz="1633" i="1">
                                <a:latin typeface="Cambria Math" panose="02040503050406030204" pitchFamily="18" charset="0"/>
                              </a:rPr>
                            </m:ctrlPr>
                          </m:sSubPr>
                          <m:e>
                            <m:r>
                              <a:rPr lang="de-DE" sz="1633" i="1">
                                <a:latin typeface="Cambria Math"/>
                              </a:rPr>
                              <m:t>𝑝</m:t>
                            </m:r>
                          </m:e>
                          <m:sub>
                            <m:r>
                              <a:rPr lang="de-DE" sz="1633" b="0" i="1" smtClean="0">
                                <a:latin typeface="Cambria Math" panose="02040503050406030204" pitchFamily="18" charset="0"/>
                              </a:rPr>
                              <m:t>𝑃𝐾</m:t>
                            </m:r>
                          </m:sub>
                        </m:sSub>
                      </m:num>
                      <m:den>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𝑃𝐾</m:t>
                            </m:r>
                          </m:sub>
                        </m:sSub>
                      </m:den>
                    </m:f>
                  </m:oMath>
                </a14:m>
                <a:r>
                  <a:rPr lang="en-US" sz="1633" dirty="0">
                    <a:latin typeface="Times New Roman" panose="02020603050405020304" pitchFamily="18" charset="0"/>
                    <a:cs typeface="Times New Roman" panose="02020603050405020304" pitchFamily="18" charset="0"/>
                  </a:rPr>
                  <a:t>     oder   </a:t>
                </a:r>
                <a14:m>
                  <m:oMath xmlns:m="http://schemas.openxmlformats.org/officeDocument/2006/math">
                    <m:f>
                      <m:fPr>
                        <m:ctrlPr>
                          <a:rPr lang="en-US" sz="1633" i="1">
                            <a:latin typeface="Cambria Math" panose="02040503050406030204" pitchFamily="18" charset="0"/>
                          </a:rPr>
                        </m:ctrlPr>
                      </m:fPr>
                      <m:num>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𝑃𝑊</m:t>
                            </m:r>
                          </m:sub>
                        </m:sSub>
                      </m:num>
                      <m:den>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𝑃𝐾</m:t>
                            </m:r>
                          </m:sub>
                        </m:sSub>
                      </m:den>
                    </m:f>
                    <m:r>
                      <a:rPr lang="de-DE" sz="1633" i="1">
                        <a:latin typeface="Cambria Math"/>
                      </a:rPr>
                      <m:t>=</m:t>
                    </m:r>
                    <m:f>
                      <m:fPr>
                        <m:ctrlPr>
                          <a:rPr lang="de-DE" sz="1633" i="1">
                            <a:latin typeface="Cambria Math" panose="02040503050406030204" pitchFamily="18" charset="0"/>
                          </a:rPr>
                        </m:ctrlPr>
                      </m:fPr>
                      <m:num>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m:t>
                            </m:r>
                            <m:r>
                              <a:rPr lang="de-DE" sz="1600" b="0" i="1" smtClean="0">
                                <a:latin typeface="Cambria Math" panose="02040503050406030204" pitchFamily="18" charset="0"/>
                              </a:rPr>
                              <m:t>𝑊</m:t>
                            </m:r>
                          </m:sub>
                        </m:sSub>
                      </m:num>
                      <m:den>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𝑃𝐾</m:t>
                            </m:r>
                          </m:sub>
                        </m:sSub>
                      </m:den>
                    </m:f>
                    <m:r>
                      <a:rPr lang="de-DE" sz="1633" i="1">
                        <a:latin typeface="Cambria Math"/>
                      </a:rPr>
                      <m:t>=</m:t>
                    </m:r>
                    <m:f>
                      <m:fPr>
                        <m:ctrlPr>
                          <a:rPr lang="de-DE" sz="1633" i="1">
                            <a:latin typeface="Cambria Math" panose="02040503050406030204" pitchFamily="18" charset="0"/>
                          </a:rPr>
                        </m:ctrlPr>
                      </m:fPr>
                      <m:num>
                        <m:r>
                          <a:rPr lang="de-DE" sz="1633" i="1">
                            <a:latin typeface="Cambria Math" panose="02040503050406030204" pitchFamily="18" charset="0"/>
                          </a:rPr>
                          <m:t>5</m:t>
                        </m:r>
                      </m:num>
                      <m:den>
                        <m:r>
                          <a:rPr lang="de-DE" sz="1633" i="1">
                            <a:latin typeface="Cambria Math" panose="02040503050406030204" pitchFamily="18" charset="0"/>
                          </a:rPr>
                          <m:t>1</m:t>
                        </m:r>
                      </m:den>
                    </m:f>
                  </m:oMath>
                </a14:m>
                <a:r>
                  <a:rPr lang="en-US" sz="1633" dirty="0">
                    <a:latin typeface="Times New Roman" panose="02020603050405020304" pitchFamily="18" charset="0"/>
                    <a:cs typeface="Times New Roman" panose="02020603050405020304" pitchFamily="18" charset="0"/>
                  </a:rPr>
                  <a:t>      und     </a:t>
                </a:r>
                <a14:m>
                  <m:oMath xmlns:m="http://schemas.openxmlformats.org/officeDocument/2006/math">
                    <m:f>
                      <m:fPr>
                        <m:ctrlPr>
                          <a:rPr lang="en-US" sz="1633" i="1">
                            <a:latin typeface="Cambria Math" panose="02040503050406030204" pitchFamily="18" charset="0"/>
                          </a:rPr>
                        </m:ctrlPr>
                      </m:fPr>
                      <m:num>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𝑈𝑊</m:t>
                            </m:r>
                          </m:sub>
                        </m:sSub>
                      </m:num>
                      <m:den>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𝑈𝐾</m:t>
                            </m:r>
                          </m:sub>
                        </m:sSub>
                      </m:den>
                    </m:f>
                    <m:r>
                      <a:rPr lang="de-DE" sz="1633" i="1">
                        <a:latin typeface="Cambria Math"/>
                      </a:rPr>
                      <m:t>=</m:t>
                    </m:r>
                    <m:f>
                      <m:fPr>
                        <m:ctrlPr>
                          <a:rPr lang="de-DE" sz="1633" i="1">
                            <a:latin typeface="Cambria Math" panose="02040503050406030204" pitchFamily="18" charset="0"/>
                          </a:rPr>
                        </m:ctrlPr>
                      </m:fPr>
                      <m:num>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𝑈𝑊</m:t>
                            </m:r>
                          </m:sub>
                        </m:sSub>
                      </m:num>
                      <m:den>
                        <m:sSub>
                          <m:sSubPr>
                            <m:ctrlPr>
                              <a:rPr lang="de-DE" i="1">
                                <a:latin typeface="Cambria Math" panose="02040503050406030204" pitchFamily="18" charset="0"/>
                              </a:rPr>
                            </m:ctrlPr>
                          </m:sSubPr>
                          <m:e>
                            <m:r>
                              <a:rPr lang="de-DE" i="1">
                                <a:latin typeface="Cambria Math"/>
                              </a:rPr>
                              <m:t>𝑎</m:t>
                            </m:r>
                          </m:e>
                          <m:sub>
                            <m:r>
                              <a:rPr lang="de-DE" i="1">
                                <a:latin typeface="Cambria Math" panose="02040503050406030204" pitchFamily="18" charset="0"/>
                              </a:rPr>
                              <m:t>𝑈𝐾</m:t>
                            </m:r>
                          </m:sub>
                        </m:sSub>
                      </m:den>
                    </m:f>
                    <m:r>
                      <a:rPr lang="de-DE" sz="1633" i="1">
                        <a:latin typeface="Cambria Math"/>
                      </a:rPr>
                      <m:t>=</m:t>
                    </m:r>
                    <m:f>
                      <m:fPr>
                        <m:ctrlPr>
                          <a:rPr lang="de-DE" sz="1633" i="1">
                            <a:latin typeface="Cambria Math" panose="02040503050406030204" pitchFamily="18" charset="0"/>
                          </a:rPr>
                        </m:ctrlPr>
                      </m:fPr>
                      <m:num>
                        <m:r>
                          <a:rPr lang="de-DE" sz="1633" i="1">
                            <a:latin typeface="Cambria Math" panose="02040503050406030204" pitchFamily="18" charset="0"/>
                          </a:rPr>
                          <m:t>3</m:t>
                        </m:r>
                      </m:num>
                      <m:den>
                        <m:r>
                          <a:rPr lang="de-DE" sz="1633" i="1">
                            <a:latin typeface="Cambria Math" panose="02040503050406030204" pitchFamily="18" charset="0"/>
                          </a:rPr>
                          <m:t>2</m:t>
                        </m:r>
                      </m:den>
                    </m:f>
                  </m:oMath>
                </a14:m>
                <a:r>
                  <a:rPr lang="en-US" sz="1633" dirty="0">
                    <a:latin typeface="Times New Roman" panose="02020603050405020304" pitchFamily="18" charset="0"/>
                    <a:cs typeface="Times New Roman" panose="02020603050405020304" pitchFamily="18" charset="0"/>
                  </a:rPr>
                  <a:t> </a:t>
                </a:r>
              </a:p>
            </p:txBody>
          </p:sp>
        </mc:Choice>
        <mc:Fallback xmlns="">
          <p:sp>
            <p:nvSpPr>
              <p:cNvPr id="16" name="TextBox 25"/>
              <p:cNvSpPr txBox="1">
                <a:spLocks noRot="1" noChangeAspect="1" noMove="1" noResize="1" noEditPoints="1" noAdjustHandles="1" noChangeArrowheads="1" noChangeShapeType="1" noTextEdit="1"/>
              </p:cNvSpPr>
              <p:nvPr/>
            </p:nvSpPr>
            <p:spPr>
              <a:xfrm>
                <a:off x="1198643" y="5548672"/>
                <a:ext cx="7490962" cy="485646"/>
              </a:xfrm>
              <a:prstGeom prst="rect">
                <a:avLst/>
              </a:prstGeom>
              <a:blipFill>
                <a:blip r:embed="rId4"/>
                <a:stretch>
                  <a:fillRect l="-489"/>
                </a:stretch>
              </a:blipFill>
            </p:spPr>
            <p:txBody>
              <a:bodyPr/>
              <a:lstStyle/>
              <a:p>
                <a:r>
                  <a:rPr lang="de-DE">
                    <a:noFill/>
                  </a:rPr>
                  <a:t> </a:t>
                </a:r>
              </a:p>
            </p:txBody>
          </p:sp>
        </mc:Fallback>
      </mc:AlternateContent>
      <p:sp>
        <p:nvSpPr>
          <p:cNvPr id="17" name="TextBox 26"/>
          <p:cNvSpPr txBox="1"/>
          <p:nvPr/>
        </p:nvSpPr>
        <p:spPr>
          <a:xfrm>
            <a:off x="3002416" y="6190696"/>
            <a:ext cx="4825402" cy="3436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a:latin typeface="Times New Roman" panose="02020603050405020304" pitchFamily="18" charset="0"/>
                <a:cs typeface="Times New Roman" panose="02020603050405020304" pitchFamily="18" charset="0"/>
                <a:sym typeface="Wingdings" panose="05000000000000000000" pitchFamily="2" charset="2"/>
              </a:rPr>
              <a:t> </a:t>
            </a:r>
            <a:r>
              <a:rPr lang="en-US" sz="1633" b="1">
                <a:latin typeface="Times New Roman" panose="02020603050405020304" pitchFamily="18" charset="0"/>
                <a:cs typeface="Times New Roman" panose="02020603050405020304" pitchFamily="18" charset="0"/>
                <a:sym typeface="Wingdings" panose="05000000000000000000" pitchFamily="2" charset="2"/>
              </a:rPr>
              <a:t>Die Preise </a:t>
            </a:r>
            <a:r>
              <a:rPr lang="en-US" sz="1633" b="1" dirty="0" err="1">
                <a:latin typeface="Times New Roman" panose="02020603050405020304" pitchFamily="18" charset="0"/>
                <a:cs typeface="Times New Roman" panose="02020603050405020304" pitchFamily="18" charset="0"/>
                <a:sym typeface="Wingdings" panose="05000000000000000000" pitchFamily="2" charset="2"/>
              </a:rPr>
              <a:t>entsprechen</a:t>
            </a:r>
            <a:r>
              <a:rPr lang="en-US" sz="1633" b="1" dirty="0">
                <a:latin typeface="Times New Roman" panose="02020603050405020304" pitchFamily="18" charset="0"/>
                <a:cs typeface="Times New Roman" panose="02020603050405020304" pitchFamily="18" charset="0"/>
                <a:sym typeface="Wingdings" panose="05000000000000000000" pitchFamily="2" charset="2"/>
              </a:rPr>
              <a:t> den </a:t>
            </a:r>
            <a:r>
              <a:rPr lang="en-US" sz="1633" b="1" dirty="0" err="1">
                <a:latin typeface="Times New Roman" panose="02020603050405020304" pitchFamily="18" charset="0"/>
                <a:cs typeface="Times New Roman" panose="02020603050405020304" pitchFamily="18" charset="0"/>
                <a:sym typeface="Wingdings" panose="05000000000000000000" pitchFamily="2" charset="2"/>
              </a:rPr>
              <a:t>Opportunitätskosten</a:t>
            </a:r>
            <a:endParaRPr lang="en-US" sz="1633" b="1" dirty="0">
              <a:latin typeface="Times New Roman" panose="02020603050405020304" pitchFamily="18" charset="0"/>
              <a:cs typeface="Times New Roman" panose="02020603050405020304" pitchFamily="18" charset="0"/>
            </a:endParaRPr>
          </a:p>
        </p:txBody>
      </p:sp>
      <p:sp>
        <p:nvSpPr>
          <p:cNvPr id="23" name="Textfeld 22">
            <a:extLst>
              <a:ext uri="{FF2B5EF4-FFF2-40B4-BE49-F238E27FC236}">
                <a16:creationId xmlns:a16="http://schemas.microsoft.com/office/drawing/2014/main" id="{60676C59-7C7D-42D9-A4AB-EA0C75A45511}"/>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F134F8D2-7681-4CE7-A9D7-8EC32F697412}"/>
                  </a:ext>
                </a:extLst>
              </p:cNvPr>
              <p:cNvSpPr txBox="1"/>
              <p:nvPr/>
            </p:nvSpPr>
            <p:spPr>
              <a:xfrm>
                <a:off x="0" y="2263376"/>
                <a:ext cx="12192000" cy="923330"/>
              </a:xfrm>
              <a:prstGeom prst="rect">
                <a:avLst/>
              </a:prstGeom>
              <a:noFill/>
            </p:spPr>
            <p:txBody>
              <a:bodyPr wrap="square" rtlCol="0">
                <a:spAutoFit/>
              </a:bodyPr>
              <a:lstStyle/>
              <a:p>
                <a:r>
                  <a:rPr lang="de-DE" dirty="0"/>
                  <a:t>Aus der Gewinnoptimierung folgt im Allgemeinen (p: Preis, w: Lohn):</a:t>
                </a:r>
              </a:p>
              <a:p>
                <a:endParaRPr lang="de-DE" dirty="0"/>
              </a:p>
              <a:p>
                <a:r>
                  <a:rPr lang="de-DE" dirty="0"/>
                  <a:t>Gewinn = Umsatz – Kosten </a:t>
                </a:r>
                <a14:m>
                  <m:oMath xmlns:m="http://schemas.openxmlformats.org/officeDocument/2006/math">
                    <m:r>
                      <m:rPr>
                        <m:nor/>
                      </m:rPr>
                      <a:rPr lang="de-DE" i="1" dirty="0"/>
                      <m:t>py</m:t>
                    </m:r>
                    <m:r>
                      <m:rPr>
                        <m:nor/>
                      </m:rPr>
                      <a:rPr lang="de-DE" i="1" dirty="0"/>
                      <m:t>−</m:t>
                    </m:r>
                    <m:r>
                      <m:rPr>
                        <m:nor/>
                      </m:rPr>
                      <a:rPr lang="de-DE" i="1" dirty="0"/>
                      <m:t>wL</m:t>
                    </m:r>
                    <m:r>
                      <m:rPr>
                        <m:nor/>
                      </m:rPr>
                      <a:rPr lang="de-DE" i="1" dirty="0"/>
                      <m:t> = </m:t>
                    </m:r>
                    <m:r>
                      <m:rPr>
                        <m:nor/>
                      </m:rPr>
                      <a:rPr lang="de-DE" i="1" dirty="0"/>
                      <m:t>pL</m:t>
                    </m:r>
                    <m:r>
                      <m:rPr>
                        <m:nor/>
                      </m:rPr>
                      <a:rPr lang="de-DE" i="1" dirty="0"/>
                      <m:t>/</m:t>
                    </m:r>
                    <m:r>
                      <m:rPr>
                        <m:nor/>
                      </m:rPr>
                      <a:rPr lang="de-DE" i="1" dirty="0"/>
                      <m:t>a</m:t>
                    </m:r>
                    <m:r>
                      <m:rPr>
                        <m:nor/>
                      </m:rPr>
                      <a:rPr lang="de-DE" i="1" dirty="0"/>
                      <m:t>−</m:t>
                    </m:r>
                    <m:r>
                      <m:rPr>
                        <m:nor/>
                      </m:rPr>
                      <a:rPr lang="de-DE" i="1" dirty="0"/>
                      <m:t>wL</m:t>
                    </m:r>
                    <m:r>
                      <m:rPr>
                        <m:nor/>
                      </m:rPr>
                      <a:rPr lang="de-DE" i="1" dirty="0"/>
                      <m:t>⇒ </m:t>
                    </m:r>
                    <m:r>
                      <m:rPr>
                        <m:nor/>
                      </m:rPr>
                      <a:rPr lang="de-DE" i="1" dirty="0"/>
                      <m:t>p</m:t>
                    </m:r>
                    <m:r>
                      <m:rPr>
                        <m:nor/>
                      </m:rPr>
                      <a:rPr lang="de-DE" i="1" dirty="0"/>
                      <m:t>/</m:t>
                    </m:r>
                    <m:r>
                      <m:rPr>
                        <m:nor/>
                      </m:rPr>
                      <a:rPr lang="de-DE" i="1" dirty="0"/>
                      <m:t>a</m:t>
                    </m:r>
                    <m:r>
                      <m:rPr>
                        <m:nor/>
                      </m:rPr>
                      <a:rPr lang="de-DE" i="1" dirty="0"/>
                      <m:t>=</m:t>
                    </m:r>
                    <m:r>
                      <m:rPr>
                        <m:nor/>
                      </m:rPr>
                      <a:rPr lang="de-DE" i="1" dirty="0"/>
                      <m:t>w</m:t>
                    </m:r>
                  </m:oMath>
                </a14:m>
                <a:r>
                  <a:rPr lang="de-DE" dirty="0">
                    <a:latin typeface="Cambria Math" panose="02040503050406030204" pitchFamily="18" charset="0"/>
                    <a:ea typeface="Cambria Math" panose="02040503050406030204" pitchFamily="18" charset="0"/>
                  </a:rPr>
                  <a:t> im Gewinnoptimum (Wertgrenzprodukt=Faktorpreis, vgl. Mikro!)</a:t>
                </a:r>
                <a:endParaRPr lang="de-DE" dirty="0"/>
              </a:p>
            </p:txBody>
          </p:sp>
        </mc:Choice>
        <mc:Fallback xmlns="">
          <p:sp>
            <p:nvSpPr>
              <p:cNvPr id="2" name="Textfeld 1">
                <a:extLst>
                  <a:ext uri="{FF2B5EF4-FFF2-40B4-BE49-F238E27FC236}">
                    <a16:creationId xmlns:a16="http://schemas.microsoft.com/office/drawing/2014/main" id="{F134F8D2-7681-4CE7-A9D7-8EC32F697412}"/>
                  </a:ext>
                </a:extLst>
              </p:cNvPr>
              <p:cNvSpPr txBox="1">
                <a:spLocks noRot="1" noChangeAspect="1" noMove="1" noResize="1" noEditPoints="1" noAdjustHandles="1" noChangeArrowheads="1" noChangeShapeType="1" noTextEdit="1"/>
              </p:cNvSpPr>
              <p:nvPr/>
            </p:nvSpPr>
            <p:spPr>
              <a:xfrm>
                <a:off x="0" y="2263376"/>
                <a:ext cx="12192000" cy="923330"/>
              </a:xfrm>
              <a:prstGeom prst="rect">
                <a:avLst/>
              </a:prstGeom>
              <a:blipFill>
                <a:blip r:embed="rId5"/>
                <a:stretch>
                  <a:fillRect l="-400" t="-3289" b="-921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graphicFrame>
            <p:nvGraphicFramePr>
              <p:cNvPr id="26" name="Tabelle 25">
                <a:extLst>
                  <a:ext uri="{FF2B5EF4-FFF2-40B4-BE49-F238E27FC236}">
                    <a16:creationId xmlns:a16="http://schemas.microsoft.com/office/drawing/2014/main" id="{8F1DA21E-6988-4F59-9922-437B102DF9B0}"/>
                  </a:ext>
                </a:extLst>
              </p:cNvPr>
              <p:cNvGraphicFramePr>
                <a:graphicFrameLocks noGrp="1"/>
              </p:cNvGraphicFramePr>
              <p:nvPr/>
            </p:nvGraphicFramePr>
            <p:xfrm>
              <a:off x="2713704" y="931205"/>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a:t>Wein [L]</a:t>
                          </a:r>
                        </a:p>
                      </a:txBody>
                      <a:tcPr/>
                    </a:tc>
                    <a:tc>
                      <a:txBody>
                        <a:bodyPr/>
                        <a:lstStyle/>
                        <a:p>
                          <a:pPr algn="ctr"/>
                          <a:r>
                            <a:rPr lang="de-DE" dirty="0"/>
                            <a:t>Kleidung [Anzahl]</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𝑃𝑊</m:t>
                                  </m:r>
                                </m:sub>
                              </m:sSub>
                            </m:oMath>
                          </a14:m>
                          <a:r>
                            <a:rPr lang="en-US" sz="1800" dirty="0"/>
                            <a:t>=5</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𝑃𝐾</m:t>
                                  </m:r>
                                </m:sub>
                              </m:sSub>
                            </m:oMath>
                          </a14:m>
                          <a:r>
                            <a:rPr lang="en-US" sz="1800" dirty="0"/>
                            <a:t>=1</a:t>
                          </a:r>
                          <a:endParaRPr lang="de-DE" dirty="0"/>
                        </a:p>
                      </a:txBody>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𝑈𝑊</m:t>
                                  </m:r>
                                </m:sub>
                              </m:sSub>
                            </m:oMath>
                          </a14:m>
                          <a:r>
                            <a:rPr lang="en-US" sz="1800" dirty="0"/>
                            <a:t>=3</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𝑈𝐾</m:t>
                                  </m:r>
                                </m:sub>
                              </m:sSub>
                            </m:oMath>
                          </a14:m>
                          <a:r>
                            <a:rPr lang="en-US" sz="1800" dirty="0"/>
                            <a:t>=2</a:t>
                          </a:r>
                          <a:endParaRPr lang="de-DE" dirty="0"/>
                        </a:p>
                      </a:txBody>
                      <a:tcPr/>
                    </a:tc>
                    <a:extLst>
                      <a:ext uri="{0D108BD9-81ED-4DB2-BD59-A6C34878D82A}">
                        <a16:rowId xmlns:a16="http://schemas.microsoft.com/office/drawing/2014/main" val="3078704704"/>
                      </a:ext>
                    </a:extLst>
                  </a:tr>
                </a:tbl>
              </a:graphicData>
            </a:graphic>
          </p:graphicFrame>
        </mc:Choice>
        <mc:Fallback xmlns="">
          <p:graphicFrame>
            <p:nvGraphicFramePr>
              <p:cNvPr id="26" name="Tabelle 25">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3404067849"/>
                  </p:ext>
                </p:extLst>
              </p:nvPr>
            </p:nvGraphicFramePr>
            <p:xfrm>
              <a:off x="2713704" y="931205"/>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smtClean="0"/>
                            <a:t>Wein [L]</a:t>
                          </a:r>
                          <a:endParaRPr lang="de-DE" dirty="0"/>
                        </a:p>
                      </a:txBody>
                      <a:tcPr/>
                    </a:tc>
                    <a:tc>
                      <a:txBody>
                        <a:bodyPr/>
                        <a:lstStyle/>
                        <a:p>
                          <a:pPr algn="ctr"/>
                          <a:r>
                            <a:rPr lang="de-DE" dirty="0" smtClean="0"/>
                            <a:t>Kleidung [Anzahl]</a:t>
                          </a:r>
                          <a:endParaRPr lang="de-DE" dirty="0"/>
                        </a:p>
                      </a:txBody>
                      <a:tcPr/>
                    </a:tc>
                    <a:extLst>
                      <a:ext uri="{0D108BD9-81ED-4DB2-BD59-A6C34878D82A}">
                        <a16:rowId xmlns:a16="http://schemas.microsoft.com/office/drawing/2014/main" val="2746142610"/>
                      </a:ext>
                    </a:extLst>
                  </a:tr>
                  <a:tr h="370840">
                    <a:tc>
                      <a:txBody>
                        <a:bodyPr/>
                        <a:lstStyle/>
                        <a:p>
                          <a:r>
                            <a:rPr lang="de-DE" dirty="0" smtClean="0"/>
                            <a:t>Portugal</a:t>
                          </a:r>
                          <a:endParaRPr lang="de-DE" dirty="0"/>
                        </a:p>
                      </a:txBody>
                      <a:tcPr/>
                    </a:tc>
                    <a:tc>
                      <a:txBody>
                        <a:bodyPr/>
                        <a:lstStyle/>
                        <a:p>
                          <a:endParaRPr lang="de-DE"/>
                        </a:p>
                      </a:txBody>
                      <a:tcPr>
                        <a:blipFill>
                          <a:blip r:embed="rId6"/>
                          <a:stretch>
                            <a:fillRect l="-100000" t="-106452" r="-100265" b="-120968"/>
                          </a:stretch>
                        </a:blipFill>
                      </a:tcPr>
                    </a:tc>
                    <a:tc>
                      <a:txBody>
                        <a:bodyPr/>
                        <a:lstStyle/>
                        <a:p>
                          <a:endParaRPr lang="de-DE"/>
                        </a:p>
                      </a:txBody>
                      <a:tcPr>
                        <a:blipFill>
                          <a:blip r:embed="rId6"/>
                          <a:stretch>
                            <a:fillRect l="-200531" t="-106452" r="-531" b="-120968"/>
                          </a:stretch>
                        </a:blipFill>
                      </a:tcPr>
                    </a:tc>
                    <a:extLst>
                      <a:ext uri="{0D108BD9-81ED-4DB2-BD59-A6C34878D82A}">
                        <a16:rowId xmlns:a16="http://schemas.microsoft.com/office/drawing/2014/main" val="897897460"/>
                      </a:ext>
                    </a:extLst>
                  </a:tr>
                  <a:tr h="370840">
                    <a:tc>
                      <a:txBody>
                        <a:bodyPr/>
                        <a:lstStyle/>
                        <a:p>
                          <a:r>
                            <a:rPr lang="de-DE" dirty="0" smtClean="0"/>
                            <a:t>UK</a:t>
                          </a:r>
                          <a:endParaRPr lang="de-DE" dirty="0"/>
                        </a:p>
                      </a:txBody>
                      <a:tcPr/>
                    </a:tc>
                    <a:tc>
                      <a:txBody>
                        <a:bodyPr/>
                        <a:lstStyle/>
                        <a:p>
                          <a:endParaRPr lang="de-DE"/>
                        </a:p>
                      </a:txBody>
                      <a:tcPr>
                        <a:blipFill>
                          <a:blip r:embed="rId6"/>
                          <a:stretch>
                            <a:fillRect l="-100000" t="-209836" r="-100265" b="-22951"/>
                          </a:stretch>
                        </a:blipFill>
                      </a:tcPr>
                    </a:tc>
                    <a:tc>
                      <a:txBody>
                        <a:bodyPr/>
                        <a:lstStyle/>
                        <a:p>
                          <a:endParaRPr lang="de-DE"/>
                        </a:p>
                      </a:txBody>
                      <a:tcPr>
                        <a:blipFill>
                          <a:blip r:embed="rId6"/>
                          <a:stretch>
                            <a:fillRect l="-200531" t="-209836" r="-531" b="-22951"/>
                          </a:stretch>
                        </a:blipFill>
                      </a:tcPr>
                    </a:tc>
                    <a:extLst>
                      <a:ext uri="{0D108BD9-81ED-4DB2-BD59-A6C34878D82A}">
                        <a16:rowId xmlns:a16="http://schemas.microsoft.com/office/drawing/2014/main" val="3078704704"/>
                      </a:ext>
                    </a:extLst>
                  </a:tr>
                </a:tbl>
              </a:graphicData>
            </a:graphic>
          </p:graphicFrame>
        </mc:Fallback>
      </mc:AlternateContent>
      <p:sp>
        <p:nvSpPr>
          <p:cNvPr id="3" name="Rechteck 2"/>
          <p:cNvSpPr/>
          <p:nvPr/>
        </p:nvSpPr>
        <p:spPr>
          <a:xfrm>
            <a:off x="1788780" y="3603860"/>
            <a:ext cx="2226700" cy="369332"/>
          </a:xfrm>
          <a:prstGeom prst="rect">
            <a:avLst/>
          </a:prstGeom>
        </p:spPr>
        <p:txBody>
          <a:bodyPr wrap="none">
            <a:spAutoFit/>
          </a:bodyPr>
          <a:lstStyle/>
          <a:p>
            <a:r>
              <a:rPr lang="en-US" dirty="0" err="1">
                <a:latin typeface="Times New Roman" panose="02020603050405020304" pitchFamily="18" charset="0"/>
                <a:cs typeface="Times New Roman" panose="02020603050405020304" pitchFamily="18" charset="0"/>
                <a:sym typeface="Wingdings" panose="05000000000000000000" pitchFamily="2" charset="2"/>
              </a:rPr>
              <a:t>Lohn</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im</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Sektor</a:t>
            </a:r>
            <a:r>
              <a:rPr lang="en-US" dirty="0">
                <a:latin typeface="Times New Roman" panose="02020603050405020304" pitchFamily="18" charset="0"/>
                <a:cs typeface="Times New Roman" panose="02020603050405020304" pitchFamily="18" charset="0"/>
                <a:sym typeface="Wingdings" panose="05000000000000000000" pitchFamily="2" charset="2"/>
              </a:rPr>
              <a:t> Wein </a:t>
            </a:r>
            <a:endParaRPr lang="de-DE" dirty="0"/>
          </a:p>
        </p:txBody>
      </p:sp>
      <p:sp>
        <p:nvSpPr>
          <p:cNvPr id="4" name="Rechteck 3"/>
          <p:cNvSpPr/>
          <p:nvPr/>
        </p:nvSpPr>
        <p:spPr>
          <a:xfrm>
            <a:off x="1760521" y="4157558"/>
            <a:ext cx="2723536" cy="369332"/>
          </a:xfrm>
          <a:prstGeom prst="rect">
            <a:avLst/>
          </a:prstGeom>
        </p:spPr>
        <p:txBody>
          <a:bodyPr wrap="square">
            <a:spAutoFit/>
          </a:bodyPr>
          <a:lstStyle/>
          <a:p>
            <a:r>
              <a:rPr lang="en-US" dirty="0" err="1">
                <a:latin typeface="Times New Roman" panose="02020603050405020304" pitchFamily="18" charset="0"/>
                <a:cs typeface="Times New Roman" panose="02020603050405020304" pitchFamily="18" charset="0"/>
                <a:sym typeface="Wingdings" panose="05000000000000000000" pitchFamily="2" charset="2"/>
              </a:rPr>
              <a:t>Lohn</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im</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Sektor</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Kleidung</a:t>
            </a:r>
            <a:endParaRPr lang="de-DE" dirty="0"/>
          </a:p>
        </p:txBody>
      </p:sp>
      <mc:AlternateContent xmlns:mc="http://schemas.openxmlformats.org/markup-compatibility/2006" xmlns:a14="http://schemas.microsoft.com/office/drawing/2010/main">
        <mc:Choice Requires="a14">
          <p:sp>
            <p:nvSpPr>
              <p:cNvPr id="5" name="Rechteck 4"/>
              <p:cNvSpPr/>
              <p:nvPr/>
            </p:nvSpPr>
            <p:spPr>
              <a:xfrm>
                <a:off x="4777499" y="3459114"/>
                <a:ext cx="1403269" cy="6133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a:rPr>
                            <m:t>𝑤</m:t>
                          </m:r>
                        </m:e>
                        <m:sub>
                          <m:r>
                            <a:rPr lang="de-DE" b="0" i="1" smtClean="0">
                              <a:latin typeface="Cambria Math" panose="02040503050406030204" pitchFamily="18" charset="0"/>
                            </a:rPr>
                            <m:t>𝑃𝑊</m:t>
                          </m:r>
                        </m:sub>
                      </m:sSub>
                      <m:r>
                        <a:rPr lang="de-DE" i="1">
                          <a:latin typeface="Cambria Math"/>
                        </a:rPr>
                        <m:t>=</m:t>
                      </m:r>
                      <m:f>
                        <m:fPr>
                          <m:ctrlPr>
                            <a:rPr lang="de-DE" i="1">
                              <a:latin typeface="Cambria Math" panose="02040503050406030204" pitchFamily="18" charset="0"/>
                            </a:rPr>
                          </m:ctrlPr>
                        </m:fPr>
                        <m:num>
                          <m:sSub>
                            <m:sSubPr>
                              <m:ctrlPr>
                                <a:rPr lang="de-DE" i="1">
                                  <a:latin typeface="Cambria Math" panose="02040503050406030204" pitchFamily="18" charset="0"/>
                                </a:rPr>
                              </m:ctrlPr>
                            </m:sSubPr>
                            <m:e>
                              <m:r>
                                <a:rPr lang="de-DE" i="1">
                                  <a:latin typeface="Cambria Math"/>
                                </a:rPr>
                                <m:t>𝑝</m:t>
                              </m:r>
                            </m:e>
                            <m:sub>
                              <m:r>
                                <a:rPr lang="de-DE" b="0" i="1" smtClean="0">
                                  <a:latin typeface="Cambria Math" panose="02040503050406030204" pitchFamily="18" charset="0"/>
                                </a:rPr>
                                <m:t>𝑃𝑊</m:t>
                              </m:r>
                            </m:sub>
                          </m:sSub>
                        </m:num>
                        <m:den>
                          <m:sSub>
                            <m:sSubPr>
                              <m:ctrlPr>
                                <a:rPr lang="de-DE" i="1">
                                  <a:latin typeface="Cambria Math" panose="02040503050406030204" pitchFamily="18" charset="0"/>
                                </a:rPr>
                              </m:ctrlPr>
                            </m:sSubPr>
                            <m:e>
                              <m:r>
                                <a:rPr lang="de-DE" i="1">
                                  <a:latin typeface="Cambria Math"/>
                                </a:rPr>
                                <m:t>𝑎</m:t>
                              </m:r>
                            </m:e>
                            <m:sub>
                              <m:r>
                                <a:rPr lang="de-DE" i="1">
                                  <a:latin typeface="Cambria Math" panose="02040503050406030204" pitchFamily="18" charset="0"/>
                                </a:rPr>
                                <m:t>𝑃𝑊</m:t>
                              </m:r>
                            </m:sub>
                          </m:sSub>
                        </m:den>
                      </m:f>
                    </m:oMath>
                  </m:oMathPara>
                </a14:m>
                <a:endParaRPr lang="de-DE" dirty="0"/>
              </a:p>
            </p:txBody>
          </p:sp>
        </mc:Choice>
        <mc:Fallback xmlns="">
          <p:sp>
            <p:nvSpPr>
              <p:cNvPr id="5" name="Rechteck 4"/>
              <p:cNvSpPr>
                <a:spLocks noRot="1" noChangeAspect="1" noMove="1" noResize="1" noEditPoints="1" noAdjustHandles="1" noChangeArrowheads="1" noChangeShapeType="1" noTextEdit="1"/>
              </p:cNvSpPr>
              <p:nvPr/>
            </p:nvSpPr>
            <p:spPr>
              <a:xfrm>
                <a:off x="4777499" y="3459114"/>
                <a:ext cx="1403269" cy="613309"/>
              </a:xfrm>
              <a:prstGeom prst="rect">
                <a:avLst/>
              </a:prstGeom>
              <a:blipFill>
                <a:blip r:embed="rId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Rechteck 6"/>
              <p:cNvSpPr/>
              <p:nvPr/>
            </p:nvSpPr>
            <p:spPr>
              <a:xfrm>
                <a:off x="4327388" y="4092101"/>
                <a:ext cx="1853380" cy="61202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panose="02040503050406030204" pitchFamily="18" charset="0"/>
                            </a:rPr>
                            <m:t>          </m:t>
                          </m:r>
                          <m:r>
                            <a:rPr lang="de-DE" i="1">
                              <a:latin typeface="Cambria Math"/>
                            </a:rPr>
                            <m:t>𝑤</m:t>
                          </m:r>
                        </m:e>
                        <m:sub>
                          <m:r>
                            <a:rPr lang="de-DE" b="0" i="1" smtClean="0">
                              <a:latin typeface="Cambria Math" panose="02040503050406030204" pitchFamily="18" charset="0"/>
                            </a:rPr>
                            <m:t>𝑃𝐾</m:t>
                          </m:r>
                        </m:sub>
                      </m:sSub>
                      <m:r>
                        <a:rPr lang="de-DE" b="0" i="1" smtClean="0">
                          <a:latin typeface="Cambria Math" panose="02040503050406030204" pitchFamily="18" charset="0"/>
                        </a:rPr>
                        <m:t> </m:t>
                      </m:r>
                      <m:r>
                        <a:rPr lang="de-DE" i="1">
                          <a:latin typeface="Cambria Math"/>
                        </a:rPr>
                        <m:t>=</m:t>
                      </m:r>
                      <m:f>
                        <m:fPr>
                          <m:ctrlPr>
                            <a:rPr lang="de-DE" i="1">
                              <a:latin typeface="Cambria Math" panose="02040503050406030204" pitchFamily="18" charset="0"/>
                            </a:rPr>
                          </m:ctrlPr>
                        </m:fPr>
                        <m:num>
                          <m:sSub>
                            <m:sSubPr>
                              <m:ctrlPr>
                                <a:rPr lang="de-DE" i="1">
                                  <a:latin typeface="Cambria Math" panose="02040503050406030204" pitchFamily="18" charset="0"/>
                                </a:rPr>
                              </m:ctrlPr>
                            </m:sSubPr>
                            <m:e>
                              <m:r>
                                <a:rPr lang="de-DE" i="1">
                                  <a:latin typeface="Cambria Math"/>
                                </a:rPr>
                                <m:t>𝑝</m:t>
                              </m:r>
                            </m:e>
                            <m:sub>
                              <m:r>
                                <a:rPr lang="de-DE" b="0" i="1" smtClean="0">
                                  <a:latin typeface="Cambria Math" panose="02040503050406030204" pitchFamily="18" charset="0"/>
                                </a:rPr>
                                <m:t>𝑃𝐾</m:t>
                              </m:r>
                            </m:sub>
                          </m:sSub>
                        </m:num>
                        <m:den>
                          <m:sSub>
                            <m:sSubPr>
                              <m:ctrlPr>
                                <a:rPr lang="de-DE" i="1">
                                  <a:latin typeface="Cambria Math" panose="02040503050406030204" pitchFamily="18" charset="0"/>
                                </a:rPr>
                              </m:ctrlPr>
                            </m:sSubPr>
                            <m:e>
                              <m:r>
                                <a:rPr lang="de-DE" i="1">
                                  <a:latin typeface="Cambria Math"/>
                                </a:rPr>
                                <m:t>𝑎</m:t>
                              </m:r>
                            </m:e>
                            <m:sub>
                              <m:r>
                                <a:rPr lang="de-DE" i="1">
                                  <a:latin typeface="Cambria Math" panose="02040503050406030204" pitchFamily="18" charset="0"/>
                                </a:rPr>
                                <m:t>𝑃𝐾</m:t>
                              </m:r>
                            </m:sub>
                          </m:sSub>
                        </m:den>
                      </m:f>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4327388" y="4092101"/>
                <a:ext cx="1853380" cy="612027"/>
              </a:xfrm>
              <a:prstGeom prst="rect">
                <a:avLst/>
              </a:prstGeom>
              <a:blipFill>
                <a:blip r:embed="rId8"/>
                <a:stretch>
                  <a:fillRect/>
                </a:stretch>
              </a:blipFill>
            </p:spPr>
            <p:txBody>
              <a:bodyPr/>
              <a:lstStyle/>
              <a:p>
                <a:r>
                  <a:rPr lang="de-DE">
                    <a:noFill/>
                  </a:rPr>
                  <a:t> </a:t>
                </a:r>
              </a:p>
            </p:txBody>
          </p:sp>
        </mc:Fallback>
      </mc:AlternateContent>
      <p:sp>
        <p:nvSpPr>
          <p:cNvPr id="18" name="Rechteck 17">
            <a:extLst>
              <a:ext uri="{FF2B5EF4-FFF2-40B4-BE49-F238E27FC236}">
                <a16:creationId xmlns:a16="http://schemas.microsoft.com/office/drawing/2014/main" id="{0C402496-1D80-406C-90C8-69EA244F8280}"/>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A9009A2E-E9FF-FB00-67BD-2AD63D3216AD}"/>
                  </a:ext>
                </a:extLst>
              </p14:cNvPr>
              <p14:cNvContentPartPr/>
              <p14:nvPr/>
            </p14:nvContentPartPr>
            <p14:xfrm>
              <a:off x="104564" y="3110302"/>
              <a:ext cx="3179880" cy="122760"/>
            </p14:xfrm>
          </p:contentPart>
        </mc:Choice>
        <mc:Fallback>
          <p:pic>
            <p:nvPicPr>
              <p:cNvPr id="8" name="Freihand 7">
                <a:extLst>
                  <a:ext uri="{FF2B5EF4-FFF2-40B4-BE49-F238E27FC236}">
                    <a16:creationId xmlns:a16="http://schemas.microsoft.com/office/drawing/2014/main" id="{A9009A2E-E9FF-FB00-67BD-2AD63D3216AD}"/>
                  </a:ext>
                </a:extLst>
              </p:cNvPr>
              <p:cNvPicPr/>
              <p:nvPr/>
            </p:nvPicPr>
            <p:blipFill>
              <a:blip r:embed="rId10"/>
              <a:stretch>
                <a:fillRect/>
              </a:stretch>
            </p:blipFill>
            <p:spPr>
              <a:xfrm>
                <a:off x="95564" y="3101302"/>
                <a:ext cx="31975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5" name="Freihand 34">
                <a:extLst>
                  <a:ext uri="{FF2B5EF4-FFF2-40B4-BE49-F238E27FC236}">
                    <a16:creationId xmlns:a16="http://schemas.microsoft.com/office/drawing/2014/main" id="{2AA668A7-23D6-5713-B23C-8EEC3710FB9C}"/>
                  </a:ext>
                </a:extLst>
              </p14:cNvPr>
              <p14:cNvContentPartPr/>
              <p14:nvPr/>
            </p14:nvContentPartPr>
            <p14:xfrm>
              <a:off x="7167764" y="3139462"/>
              <a:ext cx="2999880" cy="92160"/>
            </p14:xfrm>
          </p:contentPart>
        </mc:Choice>
        <mc:Fallback>
          <p:pic>
            <p:nvPicPr>
              <p:cNvPr id="35" name="Freihand 34">
                <a:extLst>
                  <a:ext uri="{FF2B5EF4-FFF2-40B4-BE49-F238E27FC236}">
                    <a16:creationId xmlns:a16="http://schemas.microsoft.com/office/drawing/2014/main" id="{2AA668A7-23D6-5713-B23C-8EEC3710FB9C}"/>
                  </a:ext>
                </a:extLst>
              </p:cNvPr>
              <p:cNvPicPr/>
              <p:nvPr/>
            </p:nvPicPr>
            <p:blipFill>
              <a:blip r:embed="rId12"/>
              <a:stretch>
                <a:fillRect/>
              </a:stretch>
            </p:blipFill>
            <p:spPr>
              <a:xfrm>
                <a:off x="7159124" y="3130822"/>
                <a:ext cx="30175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6" name="Freihand 35">
                <a:extLst>
                  <a:ext uri="{FF2B5EF4-FFF2-40B4-BE49-F238E27FC236}">
                    <a16:creationId xmlns:a16="http://schemas.microsoft.com/office/drawing/2014/main" id="{E61D24EC-BA1F-C7DC-2014-7E76D8C4560D}"/>
                  </a:ext>
                </a:extLst>
              </p14:cNvPr>
              <p14:cNvContentPartPr/>
              <p14:nvPr/>
            </p14:nvContentPartPr>
            <p14:xfrm>
              <a:off x="6917204" y="2382742"/>
              <a:ext cx="5198400" cy="1106640"/>
            </p14:xfrm>
          </p:contentPart>
        </mc:Choice>
        <mc:Fallback>
          <p:pic>
            <p:nvPicPr>
              <p:cNvPr id="36" name="Freihand 35">
                <a:extLst>
                  <a:ext uri="{FF2B5EF4-FFF2-40B4-BE49-F238E27FC236}">
                    <a16:creationId xmlns:a16="http://schemas.microsoft.com/office/drawing/2014/main" id="{E61D24EC-BA1F-C7DC-2014-7E76D8C4560D}"/>
                  </a:ext>
                </a:extLst>
              </p:cNvPr>
              <p:cNvPicPr/>
              <p:nvPr/>
            </p:nvPicPr>
            <p:blipFill>
              <a:blip r:embed="rId14"/>
              <a:stretch>
                <a:fillRect/>
              </a:stretch>
            </p:blipFill>
            <p:spPr>
              <a:xfrm>
                <a:off x="6908564" y="2374102"/>
                <a:ext cx="5216040" cy="1124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8" name="Freihand 37">
                <a:extLst>
                  <a:ext uri="{FF2B5EF4-FFF2-40B4-BE49-F238E27FC236}">
                    <a16:creationId xmlns:a16="http://schemas.microsoft.com/office/drawing/2014/main" id="{5658214B-47E8-8EE2-3A8F-B29C5880E764}"/>
                  </a:ext>
                </a:extLst>
              </p14:cNvPr>
              <p14:cNvContentPartPr/>
              <p14:nvPr/>
            </p14:nvContentPartPr>
            <p14:xfrm>
              <a:off x="4301444" y="2644822"/>
              <a:ext cx="897120" cy="574560"/>
            </p14:xfrm>
          </p:contentPart>
        </mc:Choice>
        <mc:Fallback>
          <p:pic>
            <p:nvPicPr>
              <p:cNvPr id="38" name="Freihand 37">
                <a:extLst>
                  <a:ext uri="{FF2B5EF4-FFF2-40B4-BE49-F238E27FC236}">
                    <a16:creationId xmlns:a16="http://schemas.microsoft.com/office/drawing/2014/main" id="{5658214B-47E8-8EE2-3A8F-B29C5880E764}"/>
                  </a:ext>
                </a:extLst>
              </p:cNvPr>
              <p:cNvPicPr/>
              <p:nvPr/>
            </p:nvPicPr>
            <p:blipFill>
              <a:blip r:embed="rId16"/>
              <a:stretch>
                <a:fillRect/>
              </a:stretch>
            </p:blipFill>
            <p:spPr>
              <a:xfrm>
                <a:off x="4292444" y="2636182"/>
                <a:ext cx="914760" cy="592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0" name="Freihand 39">
                <a:extLst>
                  <a:ext uri="{FF2B5EF4-FFF2-40B4-BE49-F238E27FC236}">
                    <a16:creationId xmlns:a16="http://schemas.microsoft.com/office/drawing/2014/main" id="{C9278F25-25A8-424B-311B-52E0DFF4393C}"/>
                  </a:ext>
                </a:extLst>
              </p14:cNvPr>
              <p14:cNvContentPartPr/>
              <p14:nvPr/>
            </p14:nvContentPartPr>
            <p14:xfrm>
              <a:off x="4587284" y="3351862"/>
              <a:ext cx="1663920" cy="799560"/>
            </p14:xfrm>
          </p:contentPart>
        </mc:Choice>
        <mc:Fallback>
          <p:pic>
            <p:nvPicPr>
              <p:cNvPr id="40" name="Freihand 39">
                <a:extLst>
                  <a:ext uri="{FF2B5EF4-FFF2-40B4-BE49-F238E27FC236}">
                    <a16:creationId xmlns:a16="http://schemas.microsoft.com/office/drawing/2014/main" id="{C9278F25-25A8-424B-311B-52E0DFF4393C}"/>
                  </a:ext>
                </a:extLst>
              </p:cNvPr>
              <p:cNvPicPr/>
              <p:nvPr/>
            </p:nvPicPr>
            <p:blipFill>
              <a:blip r:embed="rId18"/>
              <a:stretch>
                <a:fillRect/>
              </a:stretch>
            </p:blipFill>
            <p:spPr>
              <a:xfrm>
                <a:off x="4578284" y="3342862"/>
                <a:ext cx="1681560" cy="817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5" name="Freihand 44">
                <a:extLst>
                  <a:ext uri="{FF2B5EF4-FFF2-40B4-BE49-F238E27FC236}">
                    <a16:creationId xmlns:a16="http://schemas.microsoft.com/office/drawing/2014/main" id="{452277DF-23E3-EF4D-459A-3DA54403C8CB}"/>
                  </a:ext>
                </a:extLst>
              </p14:cNvPr>
              <p14:cNvContentPartPr/>
              <p14:nvPr/>
            </p14:nvContentPartPr>
            <p14:xfrm>
              <a:off x="4555244" y="3971782"/>
              <a:ext cx="2135160" cy="906840"/>
            </p14:xfrm>
          </p:contentPart>
        </mc:Choice>
        <mc:Fallback>
          <p:pic>
            <p:nvPicPr>
              <p:cNvPr id="45" name="Freihand 44">
                <a:extLst>
                  <a:ext uri="{FF2B5EF4-FFF2-40B4-BE49-F238E27FC236}">
                    <a16:creationId xmlns:a16="http://schemas.microsoft.com/office/drawing/2014/main" id="{452277DF-23E3-EF4D-459A-3DA54403C8CB}"/>
                  </a:ext>
                </a:extLst>
              </p:cNvPr>
              <p:cNvPicPr/>
              <p:nvPr/>
            </p:nvPicPr>
            <p:blipFill>
              <a:blip r:embed="rId20"/>
              <a:stretch>
                <a:fillRect/>
              </a:stretch>
            </p:blipFill>
            <p:spPr>
              <a:xfrm>
                <a:off x="4546604" y="3963142"/>
                <a:ext cx="2152800" cy="9244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9" name="Freihand 48">
                <a:extLst>
                  <a:ext uri="{FF2B5EF4-FFF2-40B4-BE49-F238E27FC236}">
                    <a16:creationId xmlns:a16="http://schemas.microsoft.com/office/drawing/2014/main" id="{6E322A84-4EA2-9B75-9F90-FFA26F1CD60B}"/>
                  </a:ext>
                </a:extLst>
              </p14:cNvPr>
              <p14:cNvContentPartPr/>
              <p14:nvPr/>
            </p14:nvContentPartPr>
            <p14:xfrm>
              <a:off x="4670444" y="4119742"/>
              <a:ext cx="1065240" cy="670680"/>
            </p14:xfrm>
          </p:contentPart>
        </mc:Choice>
        <mc:Fallback>
          <p:pic>
            <p:nvPicPr>
              <p:cNvPr id="49" name="Freihand 48">
                <a:extLst>
                  <a:ext uri="{FF2B5EF4-FFF2-40B4-BE49-F238E27FC236}">
                    <a16:creationId xmlns:a16="http://schemas.microsoft.com/office/drawing/2014/main" id="{6E322A84-4EA2-9B75-9F90-FFA26F1CD60B}"/>
                  </a:ext>
                </a:extLst>
              </p:cNvPr>
              <p:cNvPicPr/>
              <p:nvPr/>
            </p:nvPicPr>
            <p:blipFill>
              <a:blip r:embed="rId22"/>
              <a:stretch>
                <a:fillRect/>
              </a:stretch>
            </p:blipFill>
            <p:spPr>
              <a:xfrm>
                <a:off x="4661804" y="4111102"/>
                <a:ext cx="1082880" cy="6883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50" name="Freihand 49">
                <a:extLst>
                  <a:ext uri="{FF2B5EF4-FFF2-40B4-BE49-F238E27FC236}">
                    <a16:creationId xmlns:a16="http://schemas.microsoft.com/office/drawing/2014/main" id="{59FE8CC8-D9A8-DBA6-CAC2-A5EDDD82877E}"/>
                  </a:ext>
                </a:extLst>
              </p14:cNvPr>
              <p14:cNvContentPartPr/>
              <p14:nvPr/>
            </p14:nvContentPartPr>
            <p14:xfrm>
              <a:off x="5323484" y="4660822"/>
              <a:ext cx="1572840" cy="571680"/>
            </p14:xfrm>
          </p:contentPart>
        </mc:Choice>
        <mc:Fallback>
          <p:pic>
            <p:nvPicPr>
              <p:cNvPr id="50" name="Freihand 49">
                <a:extLst>
                  <a:ext uri="{FF2B5EF4-FFF2-40B4-BE49-F238E27FC236}">
                    <a16:creationId xmlns:a16="http://schemas.microsoft.com/office/drawing/2014/main" id="{59FE8CC8-D9A8-DBA6-CAC2-A5EDDD82877E}"/>
                  </a:ext>
                </a:extLst>
              </p:cNvPr>
              <p:cNvPicPr/>
              <p:nvPr/>
            </p:nvPicPr>
            <p:blipFill>
              <a:blip r:embed="rId24"/>
              <a:stretch>
                <a:fillRect/>
              </a:stretch>
            </p:blipFill>
            <p:spPr>
              <a:xfrm>
                <a:off x="5314844" y="4651822"/>
                <a:ext cx="1590480" cy="5893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51" name="Freihand 50">
                <a:extLst>
                  <a:ext uri="{FF2B5EF4-FFF2-40B4-BE49-F238E27FC236}">
                    <a16:creationId xmlns:a16="http://schemas.microsoft.com/office/drawing/2014/main" id="{47C8C765-2B39-8386-86DE-0771CA4630E2}"/>
                  </a:ext>
                </a:extLst>
              </p14:cNvPr>
              <p14:cNvContentPartPr/>
              <p14:nvPr/>
            </p14:nvContentPartPr>
            <p14:xfrm>
              <a:off x="1380044" y="5387662"/>
              <a:ext cx="734040" cy="836640"/>
            </p14:xfrm>
          </p:contentPart>
        </mc:Choice>
        <mc:Fallback>
          <p:pic>
            <p:nvPicPr>
              <p:cNvPr id="51" name="Freihand 50">
                <a:extLst>
                  <a:ext uri="{FF2B5EF4-FFF2-40B4-BE49-F238E27FC236}">
                    <a16:creationId xmlns:a16="http://schemas.microsoft.com/office/drawing/2014/main" id="{47C8C765-2B39-8386-86DE-0771CA4630E2}"/>
                  </a:ext>
                </a:extLst>
              </p:cNvPr>
              <p:cNvPicPr/>
              <p:nvPr/>
            </p:nvPicPr>
            <p:blipFill>
              <a:blip r:embed="rId26"/>
              <a:stretch>
                <a:fillRect/>
              </a:stretch>
            </p:blipFill>
            <p:spPr>
              <a:xfrm>
                <a:off x="1371044" y="5379022"/>
                <a:ext cx="751680" cy="8542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61" name="Freihand 60">
                <a:extLst>
                  <a:ext uri="{FF2B5EF4-FFF2-40B4-BE49-F238E27FC236}">
                    <a16:creationId xmlns:a16="http://schemas.microsoft.com/office/drawing/2014/main" id="{3B2D1DCB-8C21-405E-6484-0ED14877687A}"/>
                  </a:ext>
                </a:extLst>
              </p14:cNvPr>
              <p14:cNvContentPartPr/>
              <p14:nvPr/>
            </p14:nvContentPartPr>
            <p14:xfrm>
              <a:off x="4434644" y="5445982"/>
              <a:ext cx="503640" cy="777240"/>
            </p14:xfrm>
          </p:contentPart>
        </mc:Choice>
        <mc:Fallback>
          <p:pic>
            <p:nvPicPr>
              <p:cNvPr id="61" name="Freihand 60">
                <a:extLst>
                  <a:ext uri="{FF2B5EF4-FFF2-40B4-BE49-F238E27FC236}">
                    <a16:creationId xmlns:a16="http://schemas.microsoft.com/office/drawing/2014/main" id="{3B2D1DCB-8C21-405E-6484-0ED14877687A}"/>
                  </a:ext>
                </a:extLst>
              </p:cNvPr>
              <p:cNvPicPr/>
              <p:nvPr/>
            </p:nvPicPr>
            <p:blipFill>
              <a:blip r:embed="rId28"/>
              <a:stretch>
                <a:fillRect/>
              </a:stretch>
            </p:blipFill>
            <p:spPr>
              <a:xfrm>
                <a:off x="4426004" y="5437342"/>
                <a:ext cx="521280" cy="7948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63" name="Freihand 62">
                <a:extLst>
                  <a:ext uri="{FF2B5EF4-FFF2-40B4-BE49-F238E27FC236}">
                    <a16:creationId xmlns:a16="http://schemas.microsoft.com/office/drawing/2014/main" id="{A25997FD-69FE-979E-8434-5987C12E4311}"/>
                  </a:ext>
                </a:extLst>
              </p14:cNvPr>
              <p14:cNvContentPartPr/>
              <p14:nvPr/>
            </p14:nvContentPartPr>
            <p14:xfrm>
              <a:off x="4415924" y="5454982"/>
              <a:ext cx="1518120" cy="745560"/>
            </p14:xfrm>
          </p:contentPart>
        </mc:Choice>
        <mc:Fallback>
          <p:pic>
            <p:nvPicPr>
              <p:cNvPr id="63" name="Freihand 62">
                <a:extLst>
                  <a:ext uri="{FF2B5EF4-FFF2-40B4-BE49-F238E27FC236}">
                    <a16:creationId xmlns:a16="http://schemas.microsoft.com/office/drawing/2014/main" id="{A25997FD-69FE-979E-8434-5987C12E4311}"/>
                  </a:ext>
                </a:extLst>
              </p:cNvPr>
              <p:cNvPicPr/>
              <p:nvPr/>
            </p:nvPicPr>
            <p:blipFill>
              <a:blip r:embed="rId30"/>
              <a:stretch>
                <a:fillRect/>
              </a:stretch>
            </p:blipFill>
            <p:spPr>
              <a:xfrm>
                <a:off x="4406924" y="5445982"/>
                <a:ext cx="1535760" cy="7632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65" name="Freihand 64">
                <a:extLst>
                  <a:ext uri="{FF2B5EF4-FFF2-40B4-BE49-F238E27FC236}">
                    <a16:creationId xmlns:a16="http://schemas.microsoft.com/office/drawing/2014/main" id="{E3679657-E3F2-A2D0-DFBD-99DA622A1F4B}"/>
                  </a:ext>
                </a:extLst>
              </p14:cNvPr>
              <p14:cNvContentPartPr/>
              <p14:nvPr/>
            </p14:nvContentPartPr>
            <p14:xfrm>
              <a:off x="6358844" y="5484142"/>
              <a:ext cx="1783800" cy="695880"/>
            </p14:xfrm>
          </p:contentPart>
        </mc:Choice>
        <mc:Fallback>
          <p:pic>
            <p:nvPicPr>
              <p:cNvPr id="65" name="Freihand 64">
                <a:extLst>
                  <a:ext uri="{FF2B5EF4-FFF2-40B4-BE49-F238E27FC236}">
                    <a16:creationId xmlns:a16="http://schemas.microsoft.com/office/drawing/2014/main" id="{E3679657-E3F2-A2D0-DFBD-99DA622A1F4B}"/>
                  </a:ext>
                </a:extLst>
              </p:cNvPr>
              <p:cNvPicPr/>
              <p:nvPr/>
            </p:nvPicPr>
            <p:blipFill>
              <a:blip r:embed="rId32"/>
              <a:stretch>
                <a:fillRect/>
              </a:stretch>
            </p:blipFill>
            <p:spPr>
              <a:xfrm>
                <a:off x="6349844" y="5475142"/>
                <a:ext cx="1801440" cy="713520"/>
              </a:xfrm>
              <a:prstGeom prst="rect">
                <a:avLst/>
              </a:prstGeom>
            </p:spPr>
          </p:pic>
        </mc:Fallback>
      </mc:AlternateContent>
      <p:grpSp>
        <p:nvGrpSpPr>
          <p:cNvPr id="67" name="Gruppieren 66">
            <a:extLst>
              <a:ext uri="{FF2B5EF4-FFF2-40B4-BE49-F238E27FC236}">
                <a16:creationId xmlns:a16="http://schemas.microsoft.com/office/drawing/2014/main" id="{B2004A39-1DE0-8E21-0C3F-9374BE8CCEF7}"/>
              </a:ext>
            </a:extLst>
          </p:cNvPr>
          <p:cNvGrpSpPr/>
          <p:nvPr/>
        </p:nvGrpSpPr>
        <p:grpSpPr>
          <a:xfrm>
            <a:off x="1295084" y="2551582"/>
            <a:ext cx="6581160" cy="4129200"/>
            <a:chOff x="1295084" y="2551582"/>
            <a:chExt cx="6581160" cy="4129200"/>
          </a:xfrm>
        </p:grpSpPr>
        <mc:AlternateContent xmlns:mc="http://schemas.openxmlformats.org/markup-compatibility/2006">
          <mc:Choice xmlns:p14="http://schemas.microsoft.com/office/powerpoint/2010/main" Requires="p14">
            <p:contentPart p14:bwMode="auto" r:id="rId33">
              <p14:nvContentPartPr>
                <p14:cNvPr id="9" name="Freihand 8">
                  <a:extLst>
                    <a:ext uri="{FF2B5EF4-FFF2-40B4-BE49-F238E27FC236}">
                      <a16:creationId xmlns:a16="http://schemas.microsoft.com/office/drawing/2014/main" id="{091FB18E-D5C0-B2EE-2940-D75E87EC958E}"/>
                    </a:ext>
                  </a:extLst>
                </p14:cNvPr>
                <p14:cNvContentPartPr/>
                <p14:nvPr/>
              </p14:nvContentPartPr>
              <p14:xfrm>
                <a:off x="2548604" y="3015262"/>
                <a:ext cx="60480" cy="11160"/>
              </p14:xfrm>
            </p:contentPart>
          </mc:Choice>
          <mc:Fallback>
            <p:pic>
              <p:nvPicPr>
                <p:cNvPr id="9" name="Freihand 8">
                  <a:extLst>
                    <a:ext uri="{FF2B5EF4-FFF2-40B4-BE49-F238E27FC236}">
                      <a16:creationId xmlns:a16="http://schemas.microsoft.com/office/drawing/2014/main" id="{091FB18E-D5C0-B2EE-2940-D75E87EC958E}"/>
                    </a:ext>
                  </a:extLst>
                </p:cNvPr>
                <p:cNvPicPr/>
                <p:nvPr/>
              </p:nvPicPr>
              <p:blipFill>
                <a:blip r:embed="rId34"/>
                <a:stretch>
                  <a:fillRect/>
                </a:stretch>
              </p:blipFill>
              <p:spPr>
                <a:xfrm>
                  <a:off x="2539964" y="3006262"/>
                  <a:ext cx="781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0" name="Freihand 9">
                  <a:extLst>
                    <a:ext uri="{FF2B5EF4-FFF2-40B4-BE49-F238E27FC236}">
                      <a16:creationId xmlns:a16="http://schemas.microsoft.com/office/drawing/2014/main" id="{0C617FCA-9795-7455-0F42-B169AAF6A5D1}"/>
                    </a:ext>
                  </a:extLst>
                </p14:cNvPr>
                <p14:cNvContentPartPr/>
                <p14:nvPr/>
              </p14:nvContentPartPr>
              <p14:xfrm>
                <a:off x="2546804" y="3067462"/>
                <a:ext cx="51480" cy="6120"/>
              </p14:xfrm>
            </p:contentPart>
          </mc:Choice>
          <mc:Fallback>
            <p:pic>
              <p:nvPicPr>
                <p:cNvPr id="10" name="Freihand 9">
                  <a:extLst>
                    <a:ext uri="{FF2B5EF4-FFF2-40B4-BE49-F238E27FC236}">
                      <a16:creationId xmlns:a16="http://schemas.microsoft.com/office/drawing/2014/main" id="{0C617FCA-9795-7455-0F42-B169AAF6A5D1}"/>
                    </a:ext>
                  </a:extLst>
                </p:cNvPr>
                <p:cNvPicPr/>
                <p:nvPr/>
              </p:nvPicPr>
              <p:blipFill>
                <a:blip r:embed="rId36"/>
                <a:stretch>
                  <a:fillRect/>
                </a:stretch>
              </p:blipFill>
              <p:spPr>
                <a:xfrm>
                  <a:off x="2537804" y="3058462"/>
                  <a:ext cx="691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1" name="Freihand 10">
                  <a:extLst>
                    <a:ext uri="{FF2B5EF4-FFF2-40B4-BE49-F238E27FC236}">
                      <a16:creationId xmlns:a16="http://schemas.microsoft.com/office/drawing/2014/main" id="{EE62B1E1-3302-6693-B23D-56622CA76B0A}"/>
                    </a:ext>
                  </a:extLst>
                </p14:cNvPr>
                <p14:cNvContentPartPr/>
                <p14:nvPr/>
              </p14:nvContentPartPr>
              <p14:xfrm>
                <a:off x="4327724" y="2728342"/>
                <a:ext cx="15840" cy="137160"/>
              </p14:xfrm>
            </p:contentPart>
          </mc:Choice>
          <mc:Fallback>
            <p:pic>
              <p:nvPicPr>
                <p:cNvPr id="11" name="Freihand 10">
                  <a:extLst>
                    <a:ext uri="{FF2B5EF4-FFF2-40B4-BE49-F238E27FC236}">
                      <a16:creationId xmlns:a16="http://schemas.microsoft.com/office/drawing/2014/main" id="{EE62B1E1-3302-6693-B23D-56622CA76B0A}"/>
                    </a:ext>
                  </a:extLst>
                </p:cNvPr>
                <p:cNvPicPr/>
                <p:nvPr/>
              </p:nvPicPr>
              <p:blipFill>
                <a:blip r:embed="rId38"/>
                <a:stretch>
                  <a:fillRect/>
                </a:stretch>
              </p:blipFill>
              <p:spPr>
                <a:xfrm>
                  <a:off x="4319084" y="2719702"/>
                  <a:ext cx="334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2" name="Freihand 11">
                  <a:extLst>
                    <a:ext uri="{FF2B5EF4-FFF2-40B4-BE49-F238E27FC236}">
                      <a16:creationId xmlns:a16="http://schemas.microsoft.com/office/drawing/2014/main" id="{07EC6E38-F07D-F2E7-B06D-996F4F397F2E}"/>
                    </a:ext>
                  </a:extLst>
                </p14:cNvPr>
                <p14:cNvContentPartPr/>
                <p14:nvPr/>
              </p14:nvContentPartPr>
              <p14:xfrm>
                <a:off x="4234484" y="2820862"/>
                <a:ext cx="154080" cy="110160"/>
              </p14:xfrm>
            </p:contentPart>
          </mc:Choice>
          <mc:Fallback>
            <p:pic>
              <p:nvPicPr>
                <p:cNvPr id="12" name="Freihand 11">
                  <a:extLst>
                    <a:ext uri="{FF2B5EF4-FFF2-40B4-BE49-F238E27FC236}">
                      <a16:creationId xmlns:a16="http://schemas.microsoft.com/office/drawing/2014/main" id="{07EC6E38-F07D-F2E7-B06D-996F4F397F2E}"/>
                    </a:ext>
                  </a:extLst>
                </p:cNvPr>
                <p:cNvPicPr/>
                <p:nvPr/>
              </p:nvPicPr>
              <p:blipFill>
                <a:blip r:embed="rId40"/>
                <a:stretch>
                  <a:fillRect/>
                </a:stretch>
              </p:blipFill>
              <p:spPr>
                <a:xfrm>
                  <a:off x="4225484" y="2811862"/>
                  <a:ext cx="1717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9" name="Freihand 18">
                  <a:extLst>
                    <a:ext uri="{FF2B5EF4-FFF2-40B4-BE49-F238E27FC236}">
                      <a16:creationId xmlns:a16="http://schemas.microsoft.com/office/drawing/2014/main" id="{A81CE88F-7F3F-ED1C-CC95-5EE4F2481CDA}"/>
                    </a:ext>
                  </a:extLst>
                </p14:cNvPr>
                <p14:cNvContentPartPr/>
                <p14:nvPr/>
              </p14:nvContentPartPr>
              <p14:xfrm>
                <a:off x="3955844" y="2618542"/>
                <a:ext cx="7920" cy="140400"/>
              </p14:xfrm>
            </p:contentPart>
          </mc:Choice>
          <mc:Fallback>
            <p:pic>
              <p:nvPicPr>
                <p:cNvPr id="19" name="Freihand 18">
                  <a:extLst>
                    <a:ext uri="{FF2B5EF4-FFF2-40B4-BE49-F238E27FC236}">
                      <a16:creationId xmlns:a16="http://schemas.microsoft.com/office/drawing/2014/main" id="{A81CE88F-7F3F-ED1C-CC95-5EE4F2481CDA}"/>
                    </a:ext>
                  </a:extLst>
                </p:cNvPr>
                <p:cNvPicPr/>
                <p:nvPr/>
              </p:nvPicPr>
              <p:blipFill>
                <a:blip r:embed="rId42"/>
                <a:stretch>
                  <a:fillRect/>
                </a:stretch>
              </p:blipFill>
              <p:spPr>
                <a:xfrm>
                  <a:off x="3947204" y="2609542"/>
                  <a:ext cx="255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0" name="Freihand 19">
                  <a:extLst>
                    <a:ext uri="{FF2B5EF4-FFF2-40B4-BE49-F238E27FC236}">
                      <a16:creationId xmlns:a16="http://schemas.microsoft.com/office/drawing/2014/main" id="{0A7B1567-16BA-5B99-3919-C7420DE31CE3}"/>
                    </a:ext>
                  </a:extLst>
                </p14:cNvPr>
                <p14:cNvContentPartPr/>
                <p14:nvPr/>
              </p14:nvContentPartPr>
              <p14:xfrm>
                <a:off x="4017764" y="2618902"/>
                <a:ext cx="7920" cy="109800"/>
              </p14:xfrm>
            </p:contentPart>
          </mc:Choice>
          <mc:Fallback>
            <p:pic>
              <p:nvPicPr>
                <p:cNvPr id="20" name="Freihand 19">
                  <a:extLst>
                    <a:ext uri="{FF2B5EF4-FFF2-40B4-BE49-F238E27FC236}">
                      <a16:creationId xmlns:a16="http://schemas.microsoft.com/office/drawing/2014/main" id="{0A7B1567-16BA-5B99-3919-C7420DE31CE3}"/>
                    </a:ext>
                  </a:extLst>
                </p:cNvPr>
                <p:cNvPicPr/>
                <p:nvPr/>
              </p:nvPicPr>
              <p:blipFill>
                <a:blip r:embed="rId44"/>
                <a:stretch>
                  <a:fillRect/>
                </a:stretch>
              </p:blipFill>
              <p:spPr>
                <a:xfrm>
                  <a:off x="4009124" y="2610262"/>
                  <a:ext cx="255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1" name="Freihand 20">
                  <a:extLst>
                    <a:ext uri="{FF2B5EF4-FFF2-40B4-BE49-F238E27FC236}">
                      <a16:creationId xmlns:a16="http://schemas.microsoft.com/office/drawing/2014/main" id="{CD04B402-DB0A-1688-3480-118113FD74F5}"/>
                    </a:ext>
                  </a:extLst>
                </p14:cNvPr>
                <p14:cNvContentPartPr/>
                <p14:nvPr/>
              </p14:nvContentPartPr>
              <p14:xfrm>
                <a:off x="3872324" y="2574622"/>
                <a:ext cx="119520" cy="20520"/>
              </p14:xfrm>
            </p:contentPart>
          </mc:Choice>
          <mc:Fallback>
            <p:pic>
              <p:nvPicPr>
                <p:cNvPr id="21" name="Freihand 20">
                  <a:extLst>
                    <a:ext uri="{FF2B5EF4-FFF2-40B4-BE49-F238E27FC236}">
                      <a16:creationId xmlns:a16="http://schemas.microsoft.com/office/drawing/2014/main" id="{CD04B402-DB0A-1688-3480-118113FD74F5}"/>
                    </a:ext>
                  </a:extLst>
                </p:cNvPr>
                <p:cNvPicPr/>
                <p:nvPr/>
              </p:nvPicPr>
              <p:blipFill>
                <a:blip r:embed="rId46"/>
                <a:stretch>
                  <a:fillRect/>
                </a:stretch>
              </p:blipFill>
              <p:spPr>
                <a:xfrm>
                  <a:off x="3863324" y="2565982"/>
                  <a:ext cx="1371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2" name="Freihand 21">
                  <a:extLst>
                    <a:ext uri="{FF2B5EF4-FFF2-40B4-BE49-F238E27FC236}">
                      <a16:creationId xmlns:a16="http://schemas.microsoft.com/office/drawing/2014/main" id="{5BFAC3BA-5B11-CCC8-5668-E277CF2A3AD4}"/>
                    </a:ext>
                  </a:extLst>
                </p14:cNvPr>
                <p14:cNvContentPartPr/>
                <p14:nvPr/>
              </p14:nvContentPartPr>
              <p14:xfrm>
                <a:off x="4081124" y="2579302"/>
                <a:ext cx="136080" cy="15840"/>
              </p14:xfrm>
            </p:contentPart>
          </mc:Choice>
          <mc:Fallback>
            <p:pic>
              <p:nvPicPr>
                <p:cNvPr id="22" name="Freihand 21">
                  <a:extLst>
                    <a:ext uri="{FF2B5EF4-FFF2-40B4-BE49-F238E27FC236}">
                      <a16:creationId xmlns:a16="http://schemas.microsoft.com/office/drawing/2014/main" id="{5BFAC3BA-5B11-CCC8-5668-E277CF2A3AD4}"/>
                    </a:ext>
                  </a:extLst>
                </p:cNvPr>
                <p:cNvPicPr/>
                <p:nvPr/>
              </p:nvPicPr>
              <p:blipFill>
                <a:blip r:embed="rId48"/>
                <a:stretch>
                  <a:fillRect/>
                </a:stretch>
              </p:blipFill>
              <p:spPr>
                <a:xfrm>
                  <a:off x="4072484" y="2570662"/>
                  <a:ext cx="1537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4" name="Freihand 23">
                  <a:extLst>
                    <a:ext uri="{FF2B5EF4-FFF2-40B4-BE49-F238E27FC236}">
                      <a16:creationId xmlns:a16="http://schemas.microsoft.com/office/drawing/2014/main" id="{879858F5-89CB-AFF5-2C3E-02E44796047E}"/>
                    </a:ext>
                  </a:extLst>
                </p14:cNvPr>
                <p14:cNvContentPartPr/>
                <p14:nvPr/>
              </p14:nvContentPartPr>
              <p14:xfrm>
                <a:off x="4108484" y="2628982"/>
                <a:ext cx="108720" cy="19080"/>
              </p14:xfrm>
            </p:contentPart>
          </mc:Choice>
          <mc:Fallback>
            <p:pic>
              <p:nvPicPr>
                <p:cNvPr id="24" name="Freihand 23">
                  <a:extLst>
                    <a:ext uri="{FF2B5EF4-FFF2-40B4-BE49-F238E27FC236}">
                      <a16:creationId xmlns:a16="http://schemas.microsoft.com/office/drawing/2014/main" id="{879858F5-89CB-AFF5-2C3E-02E44796047E}"/>
                    </a:ext>
                  </a:extLst>
                </p:cNvPr>
                <p:cNvPicPr/>
                <p:nvPr/>
              </p:nvPicPr>
              <p:blipFill>
                <a:blip r:embed="rId50"/>
                <a:stretch>
                  <a:fillRect/>
                </a:stretch>
              </p:blipFill>
              <p:spPr>
                <a:xfrm>
                  <a:off x="4099844" y="2619982"/>
                  <a:ext cx="1263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5" name="Freihand 24">
                  <a:extLst>
                    <a:ext uri="{FF2B5EF4-FFF2-40B4-BE49-F238E27FC236}">
                      <a16:creationId xmlns:a16="http://schemas.microsoft.com/office/drawing/2014/main" id="{FFE2EFDF-AF43-BBBB-790E-737F72813963}"/>
                    </a:ext>
                  </a:extLst>
                </p14:cNvPr>
                <p14:cNvContentPartPr/>
                <p14:nvPr/>
              </p14:nvContentPartPr>
              <p14:xfrm>
                <a:off x="4283444" y="2597662"/>
                <a:ext cx="86760" cy="113760"/>
              </p14:xfrm>
            </p:contentPart>
          </mc:Choice>
          <mc:Fallback>
            <p:pic>
              <p:nvPicPr>
                <p:cNvPr id="25" name="Freihand 24">
                  <a:extLst>
                    <a:ext uri="{FF2B5EF4-FFF2-40B4-BE49-F238E27FC236}">
                      <a16:creationId xmlns:a16="http://schemas.microsoft.com/office/drawing/2014/main" id="{FFE2EFDF-AF43-BBBB-790E-737F72813963}"/>
                    </a:ext>
                  </a:extLst>
                </p:cNvPr>
                <p:cNvPicPr/>
                <p:nvPr/>
              </p:nvPicPr>
              <p:blipFill>
                <a:blip r:embed="rId52"/>
                <a:stretch>
                  <a:fillRect/>
                </a:stretch>
              </p:blipFill>
              <p:spPr>
                <a:xfrm>
                  <a:off x="4274444" y="2589022"/>
                  <a:ext cx="1044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7" name="Freihand 26">
                  <a:extLst>
                    <a:ext uri="{FF2B5EF4-FFF2-40B4-BE49-F238E27FC236}">
                      <a16:creationId xmlns:a16="http://schemas.microsoft.com/office/drawing/2014/main" id="{EF5B48F1-7B68-4A6B-702C-1E142F8F0C69}"/>
                    </a:ext>
                  </a:extLst>
                </p14:cNvPr>
                <p14:cNvContentPartPr/>
                <p14:nvPr/>
              </p14:nvContentPartPr>
              <p14:xfrm>
                <a:off x="4542644" y="2612782"/>
                <a:ext cx="185040" cy="89280"/>
              </p14:xfrm>
            </p:contentPart>
          </mc:Choice>
          <mc:Fallback>
            <p:pic>
              <p:nvPicPr>
                <p:cNvPr id="27" name="Freihand 26">
                  <a:extLst>
                    <a:ext uri="{FF2B5EF4-FFF2-40B4-BE49-F238E27FC236}">
                      <a16:creationId xmlns:a16="http://schemas.microsoft.com/office/drawing/2014/main" id="{EF5B48F1-7B68-4A6B-702C-1E142F8F0C69}"/>
                    </a:ext>
                  </a:extLst>
                </p:cNvPr>
                <p:cNvPicPr/>
                <p:nvPr/>
              </p:nvPicPr>
              <p:blipFill>
                <a:blip r:embed="rId54"/>
                <a:stretch>
                  <a:fillRect/>
                </a:stretch>
              </p:blipFill>
              <p:spPr>
                <a:xfrm>
                  <a:off x="4534004" y="2604142"/>
                  <a:ext cx="2026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8" name="Freihand 27">
                  <a:extLst>
                    <a:ext uri="{FF2B5EF4-FFF2-40B4-BE49-F238E27FC236}">
                      <a16:creationId xmlns:a16="http://schemas.microsoft.com/office/drawing/2014/main" id="{F4AFE3CB-4568-4213-7DD5-EAB895779B83}"/>
                    </a:ext>
                  </a:extLst>
                </p14:cNvPr>
                <p14:cNvContentPartPr/>
                <p14:nvPr/>
              </p14:nvContentPartPr>
              <p14:xfrm>
                <a:off x="4681244" y="2582542"/>
                <a:ext cx="3960" cy="15840"/>
              </p14:xfrm>
            </p:contentPart>
          </mc:Choice>
          <mc:Fallback>
            <p:pic>
              <p:nvPicPr>
                <p:cNvPr id="28" name="Freihand 27">
                  <a:extLst>
                    <a:ext uri="{FF2B5EF4-FFF2-40B4-BE49-F238E27FC236}">
                      <a16:creationId xmlns:a16="http://schemas.microsoft.com/office/drawing/2014/main" id="{F4AFE3CB-4568-4213-7DD5-EAB895779B83}"/>
                    </a:ext>
                  </a:extLst>
                </p:cNvPr>
                <p:cNvPicPr/>
                <p:nvPr/>
              </p:nvPicPr>
              <p:blipFill>
                <a:blip r:embed="rId56"/>
                <a:stretch>
                  <a:fillRect/>
                </a:stretch>
              </p:blipFill>
              <p:spPr>
                <a:xfrm>
                  <a:off x="4672604" y="2573542"/>
                  <a:ext cx="216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9" name="Freihand 28">
                  <a:extLst>
                    <a:ext uri="{FF2B5EF4-FFF2-40B4-BE49-F238E27FC236}">
                      <a16:creationId xmlns:a16="http://schemas.microsoft.com/office/drawing/2014/main" id="{49997F01-7CAF-80C8-BD97-D2408C8F8BFD}"/>
                    </a:ext>
                  </a:extLst>
                </p14:cNvPr>
                <p14:cNvContentPartPr/>
                <p14:nvPr/>
              </p14:nvContentPartPr>
              <p14:xfrm>
                <a:off x="4849364" y="2589742"/>
                <a:ext cx="94320" cy="123120"/>
              </p14:xfrm>
            </p:contentPart>
          </mc:Choice>
          <mc:Fallback>
            <p:pic>
              <p:nvPicPr>
                <p:cNvPr id="29" name="Freihand 28">
                  <a:extLst>
                    <a:ext uri="{FF2B5EF4-FFF2-40B4-BE49-F238E27FC236}">
                      <a16:creationId xmlns:a16="http://schemas.microsoft.com/office/drawing/2014/main" id="{49997F01-7CAF-80C8-BD97-D2408C8F8BFD}"/>
                    </a:ext>
                  </a:extLst>
                </p:cNvPr>
                <p:cNvPicPr/>
                <p:nvPr/>
              </p:nvPicPr>
              <p:blipFill>
                <a:blip r:embed="rId58"/>
                <a:stretch>
                  <a:fillRect/>
                </a:stretch>
              </p:blipFill>
              <p:spPr>
                <a:xfrm>
                  <a:off x="4840724" y="2581102"/>
                  <a:ext cx="1119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0" name="Freihand 29">
                  <a:extLst>
                    <a:ext uri="{FF2B5EF4-FFF2-40B4-BE49-F238E27FC236}">
                      <a16:creationId xmlns:a16="http://schemas.microsoft.com/office/drawing/2014/main" id="{BEAA46A2-FEBE-64C3-89BD-D8B03C51DE8F}"/>
                    </a:ext>
                  </a:extLst>
                </p14:cNvPr>
                <p14:cNvContentPartPr/>
                <p14:nvPr/>
              </p14:nvContentPartPr>
              <p14:xfrm>
                <a:off x="4976084" y="2637262"/>
                <a:ext cx="91800" cy="121320"/>
              </p14:xfrm>
            </p:contentPart>
          </mc:Choice>
          <mc:Fallback>
            <p:pic>
              <p:nvPicPr>
                <p:cNvPr id="30" name="Freihand 29">
                  <a:extLst>
                    <a:ext uri="{FF2B5EF4-FFF2-40B4-BE49-F238E27FC236}">
                      <a16:creationId xmlns:a16="http://schemas.microsoft.com/office/drawing/2014/main" id="{BEAA46A2-FEBE-64C3-89BD-D8B03C51DE8F}"/>
                    </a:ext>
                  </a:extLst>
                </p:cNvPr>
                <p:cNvPicPr/>
                <p:nvPr/>
              </p:nvPicPr>
              <p:blipFill>
                <a:blip r:embed="rId60"/>
                <a:stretch>
                  <a:fillRect/>
                </a:stretch>
              </p:blipFill>
              <p:spPr>
                <a:xfrm>
                  <a:off x="4967084" y="2628262"/>
                  <a:ext cx="1094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1" name="Freihand 30">
                  <a:extLst>
                    <a:ext uri="{FF2B5EF4-FFF2-40B4-BE49-F238E27FC236}">
                      <a16:creationId xmlns:a16="http://schemas.microsoft.com/office/drawing/2014/main" id="{4055C372-3CA1-3EC8-CC25-DEC6BBD6E967}"/>
                    </a:ext>
                  </a:extLst>
                </p14:cNvPr>
                <p14:cNvContentPartPr/>
                <p14:nvPr/>
              </p14:nvContentPartPr>
              <p14:xfrm>
                <a:off x="5115764" y="2551582"/>
                <a:ext cx="109800" cy="120240"/>
              </p14:xfrm>
            </p:contentPart>
          </mc:Choice>
          <mc:Fallback>
            <p:pic>
              <p:nvPicPr>
                <p:cNvPr id="31" name="Freihand 30">
                  <a:extLst>
                    <a:ext uri="{FF2B5EF4-FFF2-40B4-BE49-F238E27FC236}">
                      <a16:creationId xmlns:a16="http://schemas.microsoft.com/office/drawing/2014/main" id="{4055C372-3CA1-3EC8-CC25-DEC6BBD6E967}"/>
                    </a:ext>
                  </a:extLst>
                </p:cNvPr>
                <p:cNvPicPr/>
                <p:nvPr/>
              </p:nvPicPr>
              <p:blipFill>
                <a:blip r:embed="rId62"/>
                <a:stretch>
                  <a:fillRect/>
                </a:stretch>
              </p:blipFill>
              <p:spPr>
                <a:xfrm>
                  <a:off x="5107124" y="2542582"/>
                  <a:ext cx="1274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2" name="Freihand 31">
                  <a:extLst>
                    <a:ext uri="{FF2B5EF4-FFF2-40B4-BE49-F238E27FC236}">
                      <a16:creationId xmlns:a16="http://schemas.microsoft.com/office/drawing/2014/main" id="{975566E3-F787-2E37-A2BD-7D254BE8B2BF}"/>
                    </a:ext>
                  </a:extLst>
                </p14:cNvPr>
                <p14:cNvContentPartPr/>
                <p14:nvPr/>
              </p14:nvContentPartPr>
              <p14:xfrm>
                <a:off x="5246804" y="2654182"/>
                <a:ext cx="28800" cy="41760"/>
              </p14:xfrm>
            </p:contentPart>
          </mc:Choice>
          <mc:Fallback>
            <p:pic>
              <p:nvPicPr>
                <p:cNvPr id="32" name="Freihand 31">
                  <a:extLst>
                    <a:ext uri="{FF2B5EF4-FFF2-40B4-BE49-F238E27FC236}">
                      <a16:creationId xmlns:a16="http://schemas.microsoft.com/office/drawing/2014/main" id="{975566E3-F787-2E37-A2BD-7D254BE8B2BF}"/>
                    </a:ext>
                  </a:extLst>
                </p:cNvPr>
                <p:cNvPicPr/>
                <p:nvPr/>
              </p:nvPicPr>
              <p:blipFill>
                <a:blip r:embed="rId64"/>
                <a:stretch>
                  <a:fillRect/>
                </a:stretch>
              </p:blipFill>
              <p:spPr>
                <a:xfrm>
                  <a:off x="5238164" y="2645182"/>
                  <a:ext cx="464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91B9A215-C355-D0A2-AD40-96A6107F56DB}"/>
                    </a:ext>
                  </a:extLst>
                </p14:cNvPr>
                <p14:cNvContentPartPr/>
                <p14:nvPr/>
              </p14:nvContentPartPr>
              <p14:xfrm>
                <a:off x="5019644" y="3198862"/>
                <a:ext cx="117000" cy="197280"/>
              </p14:xfrm>
            </p:contentPart>
          </mc:Choice>
          <mc:Fallback>
            <p:pic>
              <p:nvPicPr>
                <p:cNvPr id="41" name="Freihand 40">
                  <a:extLst>
                    <a:ext uri="{FF2B5EF4-FFF2-40B4-BE49-F238E27FC236}">
                      <a16:creationId xmlns:a16="http://schemas.microsoft.com/office/drawing/2014/main" id="{91B9A215-C355-D0A2-AD40-96A6107F56DB}"/>
                    </a:ext>
                  </a:extLst>
                </p:cNvPr>
                <p:cNvPicPr/>
                <p:nvPr/>
              </p:nvPicPr>
              <p:blipFill>
                <a:blip r:embed="rId66"/>
                <a:stretch>
                  <a:fillRect/>
                </a:stretch>
              </p:blipFill>
              <p:spPr>
                <a:xfrm>
                  <a:off x="5010644" y="3189862"/>
                  <a:ext cx="1346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17222642-1744-23DC-849E-C68CC6F289B4}"/>
                    </a:ext>
                  </a:extLst>
                </p14:cNvPr>
                <p14:cNvContentPartPr/>
                <p14:nvPr/>
              </p14:nvContentPartPr>
              <p14:xfrm>
                <a:off x="5045204" y="3193822"/>
                <a:ext cx="181080" cy="352800"/>
              </p14:xfrm>
            </p:contentPart>
          </mc:Choice>
          <mc:Fallback>
            <p:pic>
              <p:nvPicPr>
                <p:cNvPr id="42" name="Freihand 41">
                  <a:extLst>
                    <a:ext uri="{FF2B5EF4-FFF2-40B4-BE49-F238E27FC236}">
                      <a16:creationId xmlns:a16="http://schemas.microsoft.com/office/drawing/2014/main" id="{17222642-1744-23DC-849E-C68CC6F289B4}"/>
                    </a:ext>
                  </a:extLst>
                </p:cNvPr>
                <p:cNvPicPr/>
                <p:nvPr/>
              </p:nvPicPr>
              <p:blipFill>
                <a:blip r:embed="rId68"/>
                <a:stretch>
                  <a:fillRect/>
                </a:stretch>
              </p:blipFill>
              <p:spPr>
                <a:xfrm>
                  <a:off x="5036204" y="3185182"/>
                  <a:ext cx="198720" cy="3704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69C86383-325A-D595-EB75-C8A7C476DDE8}"/>
                    </a:ext>
                  </a:extLst>
                </p14:cNvPr>
                <p14:cNvContentPartPr/>
                <p14:nvPr/>
              </p14:nvContentPartPr>
              <p14:xfrm>
                <a:off x="4976444" y="3040822"/>
                <a:ext cx="115560" cy="234000"/>
              </p14:xfrm>
            </p:contentPart>
          </mc:Choice>
          <mc:Fallback>
            <p:pic>
              <p:nvPicPr>
                <p:cNvPr id="43" name="Freihand 42">
                  <a:extLst>
                    <a:ext uri="{FF2B5EF4-FFF2-40B4-BE49-F238E27FC236}">
                      <a16:creationId xmlns:a16="http://schemas.microsoft.com/office/drawing/2014/main" id="{69C86383-325A-D595-EB75-C8A7C476DDE8}"/>
                    </a:ext>
                  </a:extLst>
                </p:cNvPr>
                <p:cNvPicPr/>
                <p:nvPr/>
              </p:nvPicPr>
              <p:blipFill>
                <a:blip r:embed="rId70"/>
                <a:stretch>
                  <a:fillRect/>
                </a:stretch>
              </p:blipFill>
              <p:spPr>
                <a:xfrm>
                  <a:off x="4967804" y="3031822"/>
                  <a:ext cx="13320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6" name="Freihand 45">
                  <a:extLst>
                    <a:ext uri="{FF2B5EF4-FFF2-40B4-BE49-F238E27FC236}">
                      <a16:creationId xmlns:a16="http://schemas.microsoft.com/office/drawing/2014/main" id="{4349A00D-F27E-150A-CC87-87340920C526}"/>
                    </a:ext>
                  </a:extLst>
                </p14:cNvPr>
                <p14:cNvContentPartPr/>
                <p14:nvPr/>
              </p14:nvContentPartPr>
              <p14:xfrm>
                <a:off x="4712564" y="3536902"/>
                <a:ext cx="482040" cy="537840"/>
              </p14:xfrm>
            </p:contentPart>
          </mc:Choice>
          <mc:Fallback>
            <p:pic>
              <p:nvPicPr>
                <p:cNvPr id="46" name="Freihand 45">
                  <a:extLst>
                    <a:ext uri="{FF2B5EF4-FFF2-40B4-BE49-F238E27FC236}">
                      <a16:creationId xmlns:a16="http://schemas.microsoft.com/office/drawing/2014/main" id="{4349A00D-F27E-150A-CC87-87340920C526}"/>
                    </a:ext>
                  </a:extLst>
                </p:cNvPr>
                <p:cNvPicPr/>
                <p:nvPr/>
              </p:nvPicPr>
              <p:blipFill>
                <a:blip r:embed="rId72"/>
                <a:stretch>
                  <a:fillRect/>
                </a:stretch>
              </p:blipFill>
              <p:spPr>
                <a:xfrm>
                  <a:off x="4703564" y="3528262"/>
                  <a:ext cx="499680" cy="5554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7" name="Freihand 46">
                  <a:extLst>
                    <a:ext uri="{FF2B5EF4-FFF2-40B4-BE49-F238E27FC236}">
                      <a16:creationId xmlns:a16="http://schemas.microsoft.com/office/drawing/2014/main" id="{2A6DB565-1949-5F77-8DE0-7E4391CFE97B}"/>
                    </a:ext>
                  </a:extLst>
                </p14:cNvPr>
                <p14:cNvContentPartPr/>
                <p14:nvPr/>
              </p14:nvContentPartPr>
              <p14:xfrm>
                <a:off x="5191724" y="3543742"/>
                <a:ext cx="296280" cy="437400"/>
              </p14:xfrm>
            </p:contentPart>
          </mc:Choice>
          <mc:Fallback>
            <p:pic>
              <p:nvPicPr>
                <p:cNvPr id="47" name="Freihand 46">
                  <a:extLst>
                    <a:ext uri="{FF2B5EF4-FFF2-40B4-BE49-F238E27FC236}">
                      <a16:creationId xmlns:a16="http://schemas.microsoft.com/office/drawing/2014/main" id="{2A6DB565-1949-5F77-8DE0-7E4391CFE97B}"/>
                    </a:ext>
                  </a:extLst>
                </p:cNvPr>
                <p:cNvPicPr/>
                <p:nvPr/>
              </p:nvPicPr>
              <p:blipFill>
                <a:blip r:embed="rId74"/>
                <a:stretch>
                  <a:fillRect/>
                </a:stretch>
              </p:blipFill>
              <p:spPr>
                <a:xfrm>
                  <a:off x="5182724" y="3534742"/>
                  <a:ext cx="313920" cy="4550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2" name="Freihand 51">
                  <a:extLst>
                    <a:ext uri="{FF2B5EF4-FFF2-40B4-BE49-F238E27FC236}">
                      <a16:creationId xmlns:a16="http://schemas.microsoft.com/office/drawing/2014/main" id="{B0FC3CDB-8888-6280-5987-E089E1FC0B1A}"/>
                    </a:ext>
                  </a:extLst>
                </p14:cNvPr>
                <p14:cNvContentPartPr/>
                <p14:nvPr/>
              </p14:nvContentPartPr>
              <p14:xfrm>
                <a:off x="1295084" y="5348422"/>
                <a:ext cx="1309680" cy="972000"/>
              </p14:xfrm>
            </p:contentPart>
          </mc:Choice>
          <mc:Fallback>
            <p:pic>
              <p:nvPicPr>
                <p:cNvPr id="52" name="Freihand 51">
                  <a:extLst>
                    <a:ext uri="{FF2B5EF4-FFF2-40B4-BE49-F238E27FC236}">
                      <a16:creationId xmlns:a16="http://schemas.microsoft.com/office/drawing/2014/main" id="{B0FC3CDB-8888-6280-5987-E089E1FC0B1A}"/>
                    </a:ext>
                  </a:extLst>
                </p:cNvPr>
                <p:cNvPicPr/>
                <p:nvPr/>
              </p:nvPicPr>
              <p:blipFill>
                <a:blip r:embed="rId76"/>
                <a:stretch>
                  <a:fillRect/>
                </a:stretch>
              </p:blipFill>
              <p:spPr>
                <a:xfrm>
                  <a:off x="1286084" y="5339422"/>
                  <a:ext cx="1327320" cy="9896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3" name="Freihand 52">
                  <a:extLst>
                    <a:ext uri="{FF2B5EF4-FFF2-40B4-BE49-F238E27FC236}">
                      <a16:creationId xmlns:a16="http://schemas.microsoft.com/office/drawing/2014/main" id="{E6BFEAA8-7E49-82AA-E28B-D2F7A0286E3D}"/>
                    </a:ext>
                  </a:extLst>
                </p14:cNvPr>
                <p14:cNvContentPartPr/>
                <p14:nvPr/>
              </p14:nvContentPartPr>
              <p14:xfrm>
                <a:off x="2757044" y="5375422"/>
                <a:ext cx="1112760" cy="721440"/>
              </p14:xfrm>
            </p:contentPart>
          </mc:Choice>
          <mc:Fallback>
            <p:pic>
              <p:nvPicPr>
                <p:cNvPr id="53" name="Freihand 52">
                  <a:extLst>
                    <a:ext uri="{FF2B5EF4-FFF2-40B4-BE49-F238E27FC236}">
                      <a16:creationId xmlns:a16="http://schemas.microsoft.com/office/drawing/2014/main" id="{E6BFEAA8-7E49-82AA-E28B-D2F7A0286E3D}"/>
                    </a:ext>
                  </a:extLst>
                </p:cNvPr>
                <p:cNvPicPr/>
                <p:nvPr/>
              </p:nvPicPr>
              <p:blipFill>
                <a:blip r:embed="rId78"/>
                <a:stretch>
                  <a:fillRect/>
                </a:stretch>
              </p:blipFill>
              <p:spPr>
                <a:xfrm>
                  <a:off x="2748044" y="5366422"/>
                  <a:ext cx="1130400" cy="7390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5" name="Freihand 54">
                  <a:extLst>
                    <a:ext uri="{FF2B5EF4-FFF2-40B4-BE49-F238E27FC236}">
                      <a16:creationId xmlns:a16="http://schemas.microsoft.com/office/drawing/2014/main" id="{46A96C6C-62FC-5C6D-C203-40758AEB76BD}"/>
                    </a:ext>
                  </a:extLst>
                </p14:cNvPr>
                <p14:cNvContentPartPr/>
                <p14:nvPr/>
              </p14:nvContentPartPr>
              <p14:xfrm>
                <a:off x="1916804" y="4074382"/>
                <a:ext cx="2543400" cy="1519920"/>
              </p14:xfrm>
            </p:contentPart>
          </mc:Choice>
          <mc:Fallback>
            <p:pic>
              <p:nvPicPr>
                <p:cNvPr id="55" name="Freihand 54">
                  <a:extLst>
                    <a:ext uri="{FF2B5EF4-FFF2-40B4-BE49-F238E27FC236}">
                      <a16:creationId xmlns:a16="http://schemas.microsoft.com/office/drawing/2014/main" id="{46A96C6C-62FC-5C6D-C203-40758AEB76BD}"/>
                    </a:ext>
                  </a:extLst>
                </p:cNvPr>
                <p:cNvPicPr/>
                <p:nvPr/>
              </p:nvPicPr>
              <p:blipFill>
                <a:blip r:embed="rId80"/>
                <a:stretch>
                  <a:fillRect/>
                </a:stretch>
              </p:blipFill>
              <p:spPr>
                <a:xfrm>
                  <a:off x="1908164" y="4065382"/>
                  <a:ext cx="2561040" cy="15375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6" name="Freihand 55">
                  <a:extLst>
                    <a:ext uri="{FF2B5EF4-FFF2-40B4-BE49-F238E27FC236}">
                      <a16:creationId xmlns:a16="http://schemas.microsoft.com/office/drawing/2014/main" id="{6A436B1F-B549-00BB-BB13-FFEC733127D6}"/>
                    </a:ext>
                  </a:extLst>
                </p14:cNvPr>
                <p14:cNvContentPartPr/>
                <p14:nvPr/>
              </p14:nvContentPartPr>
              <p14:xfrm>
                <a:off x="4359404" y="3985102"/>
                <a:ext cx="258840" cy="383400"/>
              </p14:xfrm>
            </p:contentPart>
          </mc:Choice>
          <mc:Fallback>
            <p:pic>
              <p:nvPicPr>
                <p:cNvPr id="56" name="Freihand 55">
                  <a:extLst>
                    <a:ext uri="{FF2B5EF4-FFF2-40B4-BE49-F238E27FC236}">
                      <a16:creationId xmlns:a16="http://schemas.microsoft.com/office/drawing/2014/main" id="{6A436B1F-B549-00BB-BB13-FFEC733127D6}"/>
                    </a:ext>
                  </a:extLst>
                </p:cNvPr>
                <p:cNvPicPr/>
                <p:nvPr/>
              </p:nvPicPr>
              <p:blipFill>
                <a:blip r:embed="rId82"/>
                <a:stretch>
                  <a:fillRect/>
                </a:stretch>
              </p:blipFill>
              <p:spPr>
                <a:xfrm>
                  <a:off x="4350404" y="3976102"/>
                  <a:ext cx="276480" cy="4010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8" name="Freihand 57">
                  <a:extLst>
                    <a:ext uri="{FF2B5EF4-FFF2-40B4-BE49-F238E27FC236}">
                      <a16:creationId xmlns:a16="http://schemas.microsoft.com/office/drawing/2014/main" id="{FB71F151-7CC2-786C-E95E-620E7A94DF25}"/>
                    </a:ext>
                  </a:extLst>
                </p14:cNvPr>
                <p14:cNvContentPartPr/>
                <p14:nvPr/>
              </p14:nvContentPartPr>
              <p14:xfrm>
                <a:off x="3639764" y="4587742"/>
                <a:ext cx="1407960" cy="847800"/>
              </p14:xfrm>
            </p:contentPart>
          </mc:Choice>
          <mc:Fallback>
            <p:pic>
              <p:nvPicPr>
                <p:cNvPr id="58" name="Freihand 57">
                  <a:extLst>
                    <a:ext uri="{FF2B5EF4-FFF2-40B4-BE49-F238E27FC236}">
                      <a16:creationId xmlns:a16="http://schemas.microsoft.com/office/drawing/2014/main" id="{FB71F151-7CC2-786C-E95E-620E7A94DF25}"/>
                    </a:ext>
                  </a:extLst>
                </p:cNvPr>
                <p:cNvPicPr/>
                <p:nvPr/>
              </p:nvPicPr>
              <p:blipFill>
                <a:blip r:embed="rId84"/>
                <a:stretch>
                  <a:fillRect/>
                </a:stretch>
              </p:blipFill>
              <p:spPr>
                <a:xfrm>
                  <a:off x="3630764" y="4578742"/>
                  <a:ext cx="1425600" cy="8654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9" name="Freihand 58">
                  <a:extLst>
                    <a:ext uri="{FF2B5EF4-FFF2-40B4-BE49-F238E27FC236}">
                      <a16:creationId xmlns:a16="http://schemas.microsoft.com/office/drawing/2014/main" id="{443AFD56-6B20-6BB6-D7E2-B1C839B97383}"/>
                    </a:ext>
                  </a:extLst>
                </p14:cNvPr>
                <p14:cNvContentPartPr/>
                <p14:nvPr/>
              </p14:nvContentPartPr>
              <p14:xfrm>
                <a:off x="4737764" y="4553542"/>
                <a:ext cx="302760" cy="365400"/>
              </p14:xfrm>
            </p:contentPart>
          </mc:Choice>
          <mc:Fallback>
            <p:pic>
              <p:nvPicPr>
                <p:cNvPr id="59" name="Freihand 58">
                  <a:extLst>
                    <a:ext uri="{FF2B5EF4-FFF2-40B4-BE49-F238E27FC236}">
                      <a16:creationId xmlns:a16="http://schemas.microsoft.com/office/drawing/2014/main" id="{443AFD56-6B20-6BB6-D7E2-B1C839B97383}"/>
                    </a:ext>
                  </a:extLst>
                </p:cNvPr>
                <p:cNvPicPr/>
                <p:nvPr/>
              </p:nvPicPr>
              <p:blipFill>
                <a:blip r:embed="rId86"/>
                <a:stretch>
                  <a:fillRect/>
                </a:stretch>
              </p:blipFill>
              <p:spPr>
                <a:xfrm>
                  <a:off x="4729124" y="4544902"/>
                  <a:ext cx="320400" cy="3830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6" name="Freihand 65">
                  <a:extLst>
                    <a:ext uri="{FF2B5EF4-FFF2-40B4-BE49-F238E27FC236}">
                      <a16:creationId xmlns:a16="http://schemas.microsoft.com/office/drawing/2014/main" id="{2884F3FC-1CA5-4823-34A4-29A117ADB2C2}"/>
                    </a:ext>
                  </a:extLst>
                </p14:cNvPr>
                <p14:cNvContentPartPr/>
                <p14:nvPr/>
              </p14:nvContentPartPr>
              <p14:xfrm>
                <a:off x="3295604" y="6126742"/>
                <a:ext cx="4580640" cy="554040"/>
              </p14:xfrm>
            </p:contentPart>
          </mc:Choice>
          <mc:Fallback>
            <p:pic>
              <p:nvPicPr>
                <p:cNvPr id="66" name="Freihand 65">
                  <a:extLst>
                    <a:ext uri="{FF2B5EF4-FFF2-40B4-BE49-F238E27FC236}">
                      <a16:creationId xmlns:a16="http://schemas.microsoft.com/office/drawing/2014/main" id="{2884F3FC-1CA5-4823-34A4-29A117ADB2C2}"/>
                    </a:ext>
                  </a:extLst>
                </p:cNvPr>
                <p:cNvPicPr/>
                <p:nvPr/>
              </p:nvPicPr>
              <p:blipFill>
                <a:blip r:embed="rId88"/>
                <a:stretch>
                  <a:fillRect/>
                </a:stretch>
              </p:blipFill>
              <p:spPr>
                <a:xfrm>
                  <a:off x="3286604" y="6118102"/>
                  <a:ext cx="4598280" cy="571680"/>
                </a:xfrm>
                <a:prstGeom prst="rect">
                  <a:avLst/>
                </a:prstGeom>
              </p:spPr>
            </p:pic>
          </mc:Fallback>
        </mc:AlternateContent>
      </p:grpSp>
    </p:spTree>
    <p:extLst>
      <p:ext uri="{BB962C8B-B14F-4D97-AF65-F5344CB8AC3E}">
        <p14:creationId xmlns:p14="http://schemas.microsoft.com/office/powerpoint/2010/main" val="147475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5" grpId="0"/>
      <p:bldP spid="16" grpId="0"/>
      <p:bldP spid="17" grpId="0"/>
      <p:bldP spid="2" grpId="0"/>
      <p:bldP spid="3" grpId="0"/>
      <p:bldP spid="4" grpId="0"/>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nvSpPr>
        <p:spPr>
          <a:xfrm>
            <a:off x="3814413" y="1196772"/>
            <a:ext cx="5005123" cy="504056"/>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540" b="1" i="1" dirty="0">
                <a:latin typeface="Times New Roman" panose="02020603050405020304" pitchFamily="18" charset="0"/>
                <a:cs typeface="Times New Roman" panose="02020603050405020304" pitchFamily="18" charset="0"/>
              </a:rPr>
              <a:t>Interpretation der </a:t>
            </a:r>
            <a:r>
              <a:rPr lang="en-US" sz="2540" b="1" i="1" dirty="0" err="1">
                <a:latin typeface="Times New Roman" panose="02020603050405020304" pitchFamily="18" charset="0"/>
                <a:cs typeface="Times New Roman" panose="02020603050405020304" pitchFamily="18" charset="0"/>
              </a:rPr>
              <a:t>relativen</a:t>
            </a:r>
            <a:r>
              <a:rPr lang="en-US" sz="2540" b="1" i="1" dirty="0">
                <a:latin typeface="Times New Roman" panose="02020603050405020304" pitchFamily="18" charset="0"/>
                <a:cs typeface="Times New Roman" panose="02020603050405020304" pitchFamily="18" charset="0"/>
              </a:rPr>
              <a:t> </a:t>
            </a:r>
            <a:r>
              <a:rPr lang="en-US" sz="2540" b="1" i="1" dirty="0" err="1">
                <a:latin typeface="Times New Roman" panose="02020603050405020304" pitchFamily="18" charset="0"/>
                <a:cs typeface="Times New Roman" panose="02020603050405020304" pitchFamily="18" charset="0"/>
              </a:rPr>
              <a:t>Preise</a:t>
            </a:r>
            <a:r>
              <a:rPr lang="en-US" sz="2540" b="1" i="1" dirty="0">
                <a:latin typeface="Times New Roman" panose="02020603050405020304" pitchFamily="18" charset="0"/>
                <a:cs typeface="Times New Roman" panose="02020603050405020304" pitchFamily="18" charset="0"/>
              </a:rPr>
              <a:t>:</a:t>
            </a:r>
          </a:p>
          <a:p>
            <a:pPr marL="0" indent="0">
              <a:buNone/>
            </a:pPr>
            <a:endParaRPr lang="en-US" sz="1633" dirty="0">
              <a:latin typeface="Times New Roman" panose="02020603050405020304" pitchFamily="18" charset="0"/>
              <a:cs typeface="Times New Roman" panose="02020603050405020304" pitchFamily="18" charset="0"/>
            </a:endParaRPr>
          </a:p>
        </p:txBody>
      </p:sp>
      <p:sp>
        <p:nvSpPr>
          <p:cNvPr id="7" name="TextBox 25"/>
          <p:cNvSpPr txBox="1"/>
          <p:nvPr/>
        </p:nvSpPr>
        <p:spPr>
          <a:xfrm>
            <a:off x="310387" y="4145312"/>
            <a:ext cx="9036496" cy="4832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40" b="1" dirty="0">
                <a:latin typeface="Times New Roman" panose="02020603050405020304" pitchFamily="18" charset="0"/>
                <a:cs typeface="Times New Roman" panose="02020603050405020304" pitchFamily="18" charset="0"/>
                <a:sym typeface="Wingdings" panose="05000000000000000000" pitchFamily="2" charset="2"/>
              </a:rPr>
              <a:t> Relative </a:t>
            </a:r>
            <a:r>
              <a:rPr lang="en-US" sz="2540" b="1" dirty="0" err="1">
                <a:latin typeface="Times New Roman" panose="02020603050405020304" pitchFamily="18" charset="0"/>
                <a:cs typeface="Times New Roman" panose="02020603050405020304" pitchFamily="18" charset="0"/>
                <a:sym typeface="Wingdings" panose="05000000000000000000" pitchFamily="2" charset="2"/>
              </a:rPr>
              <a:t>Preise</a:t>
            </a:r>
            <a:r>
              <a:rPr lang="en-US" sz="2540" b="1" dirty="0">
                <a:latin typeface="Times New Roman" panose="02020603050405020304" pitchFamily="18" charset="0"/>
                <a:cs typeface="Times New Roman" panose="02020603050405020304" pitchFamily="18" charset="0"/>
                <a:sym typeface="Wingdings" panose="05000000000000000000" pitchFamily="2" charset="2"/>
              </a:rPr>
              <a:t> = </a:t>
            </a:r>
            <a:r>
              <a:rPr lang="en-US" sz="2540" b="1" dirty="0" err="1">
                <a:latin typeface="Times New Roman" panose="02020603050405020304" pitchFamily="18" charset="0"/>
                <a:cs typeface="Times New Roman" panose="02020603050405020304" pitchFamily="18" charset="0"/>
                <a:sym typeface="Wingdings" panose="05000000000000000000" pitchFamily="2" charset="2"/>
              </a:rPr>
              <a:t>Austauschverhältnis</a:t>
            </a:r>
            <a:r>
              <a:rPr lang="en-US" sz="2540" b="1" dirty="0">
                <a:latin typeface="Times New Roman" panose="02020603050405020304" pitchFamily="18" charset="0"/>
                <a:cs typeface="Times New Roman" panose="02020603050405020304" pitchFamily="18" charset="0"/>
                <a:sym typeface="Wingdings" panose="05000000000000000000" pitchFamily="2" charset="2"/>
              </a:rPr>
              <a:t> der </a:t>
            </a:r>
            <a:r>
              <a:rPr lang="en-US" sz="2540" b="1" dirty="0" err="1">
                <a:latin typeface="Times New Roman" panose="02020603050405020304" pitchFamily="18" charset="0"/>
                <a:cs typeface="Times New Roman" panose="02020603050405020304" pitchFamily="18" charset="0"/>
                <a:sym typeface="Wingdings" panose="05000000000000000000" pitchFamily="2" charset="2"/>
              </a:rPr>
              <a:t>Güter</a:t>
            </a:r>
            <a:endParaRPr lang="en-US" sz="2540" dirty="0">
              <a:latin typeface="Times New Roman" panose="02020603050405020304" pitchFamily="18" charset="0"/>
              <a:cs typeface="Times New Roman" panose="02020603050405020304" pitchFamily="18" charset="0"/>
            </a:endParaRPr>
          </a:p>
        </p:txBody>
      </p:sp>
      <p:sp>
        <p:nvSpPr>
          <p:cNvPr id="9" name="Textfeld 8">
            <a:extLst>
              <a:ext uri="{FF2B5EF4-FFF2-40B4-BE49-F238E27FC236}">
                <a16:creationId xmlns:a16="http://schemas.microsoft.com/office/drawing/2014/main" id="{0E1B2743-FBFD-4AC1-866A-82B5EF5E2214}"/>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25"/>
              <p:cNvSpPr txBox="1"/>
              <p:nvPr/>
            </p:nvSpPr>
            <p:spPr>
              <a:xfrm>
                <a:off x="1847527" y="2043493"/>
                <a:ext cx="9454653" cy="6506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40" dirty="0">
                    <a:latin typeface="Times New Roman" panose="02020603050405020304" pitchFamily="18" charset="0"/>
                    <a:cs typeface="Times New Roman" panose="02020603050405020304" pitchFamily="18" charset="0"/>
                    <a:sym typeface="Wingdings" panose="05000000000000000000" pitchFamily="2" charset="2"/>
                  </a:rPr>
                  <a:t> 1 </a:t>
                </a:r>
                <a:r>
                  <a:rPr lang="de-DE" sz="2540" dirty="0">
                    <a:latin typeface="Times New Roman" panose="02020603050405020304" pitchFamily="18" charset="0"/>
                    <a:cs typeface="Times New Roman" panose="02020603050405020304" pitchFamily="18" charset="0"/>
                    <a:sym typeface="Wingdings" panose="05000000000000000000" pitchFamily="2" charset="2"/>
                  </a:rPr>
                  <a:t>L</a:t>
                </a:r>
                <a14:m>
                  <m:oMath xmlns:m="http://schemas.openxmlformats.org/officeDocument/2006/math">
                    <m:r>
                      <a:rPr lang="de-DE" sz="2540">
                        <a:latin typeface="Cambria Math" panose="02040503050406030204" pitchFamily="18" charset="0"/>
                        <a:sym typeface="Wingdings" panose="05000000000000000000" pitchFamily="2" charset="2"/>
                      </a:rPr>
                      <m:t>  </m:t>
                    </m:r>
                    <m:r>
                      <m:rPr>
                        <m:sty m:val="p"/>
                      </m:rPr>
                      <a:rPr lang="de-DE" sz="2540" i="1" smtClean="0">
                        <a:latin typeface="Cambria Math" panose="02040503050406030204" pitchFamily="18" charset="0"/>
                        <a:sym typeface="Wingdings" panose="05000000000000000000" pitchFamily="2" charset="2"/>
                      </a:rPr>
                      <m:t>Wein</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kann</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in</m:t>
                    </m:r>
                    <m:r>
                      <a:rPr lang="de-DE" sz="2540">
                        <a:latin typeface="Cambria Math" panose="02040503050406030204" pitchFamily="18" charset="0"/>
                        <a:sym typeface="Wingdings" panose="05000000000000000000" pitchFamily="2" charset="2"/>
                      </a:rPr>
                      <m:t> </m:t>
                    </m:r>
                    <m:r>
                      <m:rPr>
                        <m:sty m:val="p"/>
                      </m:rPr>
                      <a:rPr lang="de-DE" sz="2540" i="1" smtClean="0">
                        <a:latin typeface="Cambria Math" panose="02040503050406030204" pitchFamily="18" charset="0"/>
                        <a:sym typeface="Wingdings" panose="05000000000000000000" pitchFamily="2" charset="2"/>
                      </a:rPr>
                      <m:t>Portugal</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gegen</m:t>
                    </m:r>
                    <m:r>
                      <a:rPr lang="de-DE" sz="2540">
                        <a:latin typeface="Cambria Math" panose="02040503050406030204" pitchFamily="18" charset="0"/>
                        <a:sym typeface="Wingdings" panose="05000000000000000000" pitchFamily="2" charset="2"/>
                      </a:rPr>
                      <m:t> </m:t>
                    </m:r>
                    <m:f>
                      <m:fPr>
                        <m:ctrlPr>
                          <a:rPr lang="en-US" sz="2540" i="1">
                            <a:latin typeface="Cambria Math" panose="02040503050406030204" pitchFamily="18" charset="0"/>
                            <a:sym typeface="Wingdings" panose="05000000000000000000" pitchFamily="2" charset="2"/>
                          </a:rPr>
                        </m:ctrlPr>
                      </m:fPr>
                      <m:num>
                        <m:r>
                          <a:rPr lang="de-DE" sz="2540" i="1">
                            <a:latin typeface="Cambria Math" panose="02040503050406030204" pitchFamily="18" charset="0"/>
                            <a:sym typeface="Wingdings" panose="05000000000000000000" pitchFamily="2" charset="2"/>
                          </a:rPr>
                          <m:t>5</m:t>
                        </m:r>
                      </m:num>
                      <m:den>
                        <m:r>
                          <a:rPr lang="de-DE" sz="2540" i="1">
                            <a:latin typeface="Cambria Math" panose="02040503050406030204" pitchFamily="18" charset="0"/>
                            <a:sym typeface="Wingdings" panose="05000000000000000000" pitchFamily="2" charset="2"/>
                          </a:rPr>
                          <m:t>1</m:t>
                        </m:r>
                      </m:den>
                    </m:f>
                  </m:oMath>
                </a14:m>
                <a:r>
                  <a:rPr lang="en-US" sz="2540" dirty="0">
                    <a:latin typeface="Times New Roman" panose="02020603050405020304" pitchFamily="18" charset="0"/>
                    <a:cs typeface="Times New Roman" panose="02020603050405020304" pitchFamily="18" charset="0"/>
                  </a:rPr>
                  <a:t> Kleider eingetauscht </a:t>
                </a:r>
                <a:r>
                  <a:rPr lang="en-US" sz="2540" dirty="0" err="1">
                    <a:latin typeface="Times New Roman" panose="02020603050405020304" pitchFamily="18" charset="0"/>
                    <a:cs typeface="Times New Roman" panose="02020603050405020304" pitchFamily="18" charset="0"/>
                  </a:rPr>
                  <a:t>werden</a:t>
                </a:r>
                <a:endParaRPr lang="en-US" sz="2540" b="1" dirty="0">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5" name="TextBox 25"/>
              <p:cNvSpPr txBox="1">
                <a:spLocks noRot="1" noChangeAspect="1" noMove="1" noResize="1" noEditPoints="1" noAdjustHandles="1" noChangeArrowheads="1" noChangeShapeType="1" noTextEdit="1"/>
              </p:cNvSpPr>
              <p:nvPr/>
            </p:nvSpPr>
            <p:spPr>
              <a:xfrm>
                <a:off x="1847527" y="2043493"/>
                <a:ext cx="9454653" cy="650691"/>
              </a:xfrm>
              <a:prstGeom prst="rect">
                <a:avLst/>
              </a:prstGeom>
              <a:blipFill>
                <a:blip r:embed="rId3"/>
                <a:stretch>
                  <a:fillRect b="-841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Box 25"/>
              <p:cNvSpPr txBox="1"/>
              <p:nvPr/>
            </p:nvSpPr>
            <p:spPr>
              <a:xfrm>
                <a:off x="1209144" y="2998347"/>
                <a:ext cx="10093036" cy="64511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40" dirty="0">
                    <a:latin typeface="Times New Roman" panose="02020603050405020304" pitchFamily="18" charset="0"/>
                    <a:cs typeface="Times New Roman" panose="02020603050405020304" pitchFamily="18" charset="0"/>
                    <a:sym typeface="Wingdings" panose="05000000000000000000" pitchFamily="2" charset="2"/>
                  </a:rPr>
                  <a:t> 1 </a:t>
                </a:r>
                <a:r>
                  <a:rPr lang="de-DE" sz="2540" dirty="0">
                    <a:latin typeface="Times New Roman" panose="02020603050405020304" pitchFamily="18" charset="0"/>
                    <a:cs typeface="Times New Roman" panose="02020603050405020304" pitchFamily="18" charset="0"/>
                    <a:sym typeface="Wingdings" panose="05000000000000000000" pitchFamily="2" charset="2"/>
                  </a:rPr>
                  <a:t>L</a:t>
                </a:r>
                <a14:m>
                  <m:oMath xmlns:m="http://schemas.openxmlformats.org/officeDocument/2006/math">
                    <m:r>
                      <a:rPr lang="de-DE" sz="2540">
                        <a:latin typeface="Cambria Math" panose="02040503050406030204" pitchFamily="18" charset="0"/>
                        <a:sym typeface="Wingdings" panose="05000000000000000000" pitchFamily="2" charset="2"/>
                      </a:rPr>
                      <m:t>  </m:t>
                    </m:r>
                    <m:r>
                      <m:rPr>
                        <m:sty m:val="p"/>
                      </m:rPr>
                      <a:rPr lang="de-DE" sz="2540" i="1" smtClean="0">
                        <a:latin typeface="Cambria Math" panose="02040503050406030204" pitchFamily="18" charset="0"/>
                        <a:sym typeface="Wingdings" panose="05000000000000000000" pitchFamily="2" charset="2"/>
                      </a:rPr>
                      <m:t>Wein</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kann</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in</m:t>
                    </m:r>
                    <m:r>
                      <a:rPr lang="de-DE" sz="2540">
                        <a:latin typeface="Cambria Math" panose="02040503050406030204" pitchFamily="18" charset="0"/>
                        <a:sym typeface="Wingdings" panose="05000000000000000000" pitchFamily="2" charset="2"/>
                      </a:rPr>
                      <m:t> </m:t>
                    </m:r>
                    <m:r>
                      <m:rPr>
                        <m:sty m:val="p"/>
                      </m:rPr>
                      <a:rPr lang="de-DE" sz="2540" b="0" i="1" smtClean="0">
                        <a:latin typeface="Cambria Math" panose="02040503050406030204" pitchFamily="18" charset="0"/>
                        <a:sym typeface="Wingdings" panose="05000000000000000000" pitchFamily="2" charset="2"/>
                      </a:rPr>
                      <m:t>UK</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gegen</m:t>
                    </m:r>
                    <m:r>
                      <a:rPr lang="de-DE" sz="2540">
                        <a:latin typeface="Cambria Math" panose="02040503050406030204" pitchFamily="18" charset="0"/>
                        <a:sym typeface="Wingdings" panose="05000000000000000000" pitchFamily="2" charset="2"/>
                      </a:rPr>
                      <m:t> </m:t>
                    </m:r>
                    <m:f>
                      <m:fPr>
                        <m:ctrlPr>
                          <a:rPr lang="en-US" sz="2540" i="1">
                            <a:latin typeface="Cambria Math" panose="02040503050406030204" pitchFamily="18" charset="0"/>
                            <a:sym typeface="Wingdings" panose="05000000000000000000" pitchFamily="2" charset="2"/>
                          </a:rPr>
                        </m:ctrlPr>
                      </m:fPr>
                      <m:num>
                        <m:r>
                          <a:rPr lang="de-DE" sz="2540" b="0" i="1" smtClean="0">
                            <a:latin typeface="Cambria Math" panose="02040503050406030204" pitchFamily="18" charset="0"/>
                            <a:sym typeface="Wingdings" panose="05000000000000000000" pitchFamily="2" charset="2"/>
                          </a:rPr>
                          <m:t>3</m:t>
                        </m:r>
                      </m:num>
                      <m:den>
                        <m:r>
                          <a:rPr lang="de-DE" sz="2540" b="0" i="1" smtClean="0">
                            <a:latin typeface="Cambria Math" panose="02040503050406030204" pitchFamily="18" charset="0"/>
                            <a:sym typeface="Wingdings" panose="05000000000000000000" pitchFamily="2" charset="2"/>
                          </a:rPr>
                          <m:t>2</m:t>
                        </m:r>
                      </m:den>
                    </m:f>
                  </m:oMath>
                </a14:m>
                <a:r>
                  <a:rPr lang="en-US" sz="2540" dirty="0">
                    <a:latin typeface="Times New Roman" panose="02020603050405020304" pitchFamily="18" charset="0"/>
                    <a:cs typeface="Times New Roman" panose="02020603050405020304" pitchFamily="18" charset="0"/>
                  </a:rPr>
                  <a:t> Kleider eingetauscht </a:t>
                </a:r>
                <a:r>
                  <a:rPr lang="en-US" sz="2540" dirty="0" err="1">
                    <a:latin typeface="Times New Roman" panose="02020603050405020304" pitchFamily="18" charset="0"/>
                    <a:cs typeface="Times New Roman" panose="02020603050405020304" pitchFamily="18" charset="0"/>
                  </a:rPr>
                  <a:t>werden</a:t>
                </a:r>
                <a:endParaRPr lang="en-US" sz="2540" b="1" dirty="0">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8" name="TextBox 25"/>
              <p:cNvSpPr txBox="1">
                <a:spLocks noRot="1" noChangeAspect="1" noMove="1" noResize="1" noEditPoints="1" noAdjustHandles="1" noChangeArrowheads="1" noChangeShapeType="1" noTextEdit="1"/>
              </p:cNvSpPr>
              <p:nvPr/>
            </p:nvSpPr>
            <p:spPr>
              <a:xfrm>
                <a:off x="1209144" y="2998347"/>
                <a:ext cx="10093036" cy="645113"/>
              </a:xfrm>
              <a:prstGeom prst="rect">
                <a:avLst/>
              </a:prstGeom>
              <a:blipFill>
                <a:blip r:embed="rId4"/>
                <a:stretch>
                  <a:fillRect b="-8491"/>
                </a:stretch>
              </a:blipFill>
            </p:spPr>
            <p:txBody>
              <a:bodyPr/>
              <a:lstStyle/>
              <a:p>
                <a:r>
                  <a:rPr lang="de-DE">
                    <a:noFill/>
                  </a:rPr>
                  <a:t> </a:t>
                </a:r>
              </a:p>
            </p:txBody>
          </p:sp>
        </mc:Fallback>
      </mc:AlternateContent>
      <p:sp>
        <p:nvSpPr>
          <p:cNvPr id="11" name="Rechteck 10">
            <a:extLst>
              <a:ext uri="{FF2B5EF4-FFF2-40B4-BE49-F238E27FC236}">
                <a16:creationId xmlns:a16="http://schemas.microsoft.com/office/drawing/2014/main" id="{1A32590A-CBD3-4190-AF01-26509D91FA78}"/>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1D681684-9987-0A0D-7526-DC1D384889A8}"/>
                  </a:ext>
                </a:extLst>
              </p14:cNvPr>
              <p14:cNvContentPartPr/>
              <p14:nvPr/>
            </p14:nvContentPartPr>
            <p14:xfrm>
              <a:off x="1313084" y="3788182"/>
              <a:ext cx="7319160" cy="1272600"/>
            </p14:xfrm>
          </p:contentPart>
        </mc:Choice>
        <mc:Fallback>
          <p:pic>
            <p:nvPicPr>
              <p:cNvPr id="2" name="Freihand 1">
                <a:extLst>
                  <a:ext uri="{FF2B5EF4-FFF2-40B4-BE49-F238E27FC236}">
                    <a16:creationId xmlns:a16="http://schemas.microsoft.com/office/drawing/2014/main" id="{1D681684-9987-0A0D-7526-DC1D384889A8}"/>
                  </a:ext>
                </a:extLst>
              </p:cNvPr>
              <p:cNvPicPr/>
              <p:nvPr/>
            </p:nvPicPr>
            <p:blipFill>
              <a:blip r:embed="rId6"/>
              <a:stretch>
                <a:fillRect/>
              </a:stretch>
            </p:blipFill>
            <p:spPr>
              <a:xfrm>
                <a:off x="1304084" y="3779542"/>
                <a:ext cx="7336800" cy="1290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A7B2EE05-2922-361A-B821-899885DDB1FF}"/>
                  </a:ext>
                </a:extLst>
              </p14:cNvPr>
              <p14:cNvContentPartPr/>
              <p14:nvPr/>
            </p14:nvContentPartPr>
            <p14:xfrm>
              <a:off x="6115124" y="1795942"/>
              <a:ext cx="1442160" cy="2203920"/>
            </p14:xfrm>
          </p:contentPart>
        </mc:Choice>
        <mc:Fallback>
          <p:pic>
            <p:nvPicPr>
              <p:cNvPr id="3" name="Freihand 2">
                <a:extLst>
                  <a:ext uri="{FF2B5EF4-FFF2-40B4-BE49-F238E27FC236}">
                    <a16:creationId xmlns:a16="http://schemas.microsoft.com/office/drawing/2014/main" id="{A7B2EE05-2922-361A-B821-899885DDB1FF}"/>
                  </a:ext>
                </a:extLst>
              </p:cNvPr>
              <p:cNvPicPr/>
              <p:nvPr/>
            </p:nvPicPr>
            <p:blipFill>
              <a:blip r:embed="rId8"/>
              <a:stretch>
                <a:fillRect/>
              </a:stretch>
            </p:blipFill>
            <p:spPr>
              <a:xfrm>
                <a:off x="6106124" y="1787302"/>
                <a:ext cx="1459800" cy="2221560"/>
              </a:xfrm>
              <a:prstGeom prst="rect">
                <a:avLst/>
              </a:prstGeom>
            </p:spPr>
          </p:pic>
        </mc:Fallback>
      </mc:AlternateContent>
    </p:spTree>
    <p:extLst>
      <p:ext uri="{BB962C8B-B14F-4D97-AF65-F5344CB8AC3E}">
        <p14:creationId xmlns:p14="http://schemas.microsoft.com/office/powerpoint/2010/main" val="3154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7"/>
          <p:cNvCxnSpPr/>
          <p:nvPr/>
        </p:nvCxnSpPr>
        <p:spPr>
          <a:xfrm flipV="1">
            <a:off x="2861652" y="2510536"/>
            <a:ext cx="0" cy="339651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17"/>
              <p:cNvSpPr txBox="1"/>
              <p:nvPr/>
            </p:nvSpPr>
            <p:spPr>
              <a:xfrm>
                <a:off x="935823" y="2786202"/>
                <a:ext cx="2024840" cy="6163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𝑃𝐾</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8" name="TextBox 17"/>
              <p:cNvSpPr txBox="1">
                <a:spLocks noRot="1" noChangeAspect="1" noMove="1" noResize="1" noEditPoints="1" noAdjustHandles="1" noChangeArrowheads="1" noChangeShapeType="1" noTextEdit="1"/>
              </p:cNvSpPr>
              <p:nvPr/>
            </p:nvSpPr>
            <p:spPr>
              <a:xfrm>
                <a:off x="935823" y="2786202"/>
                <a:ext cx="2024840" cy="616323"/>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Box 18"/>
              <p:cNvSpPr txBox="1"/>
              <p:nvPr/>
            </p:nvSpPr>
            <p:spPr>
              <a:xfrm>
                <a:off x="1589609" y="4907080"/>
                <a:ext cx="675377" cy="61632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𝑈𝐾</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9" name="TextBox 18"/>
              <p:cNvSpPr txBox="1">
                <a:spLocks noRot="1" noChangeAspect="1" noMove="1" noResize="1" noEditPoints="1" noAdjustHandles="1" noChangeArrowheads="1" noChangeShapeType="1" noTextEdit="1"/>
              </p:cNvSpPr>
              <p:nvPr/>
            </p:nvSpPr>
            <p:spPr>
              <a:xfrm>
                <a:off x="1589609" y="4907080"/>
                <a:ext cx="675377" cy="616323"/>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Box 12"/>
              <p:cNvSpPr txBox="1"/>
              <p:nvPr/>
            </p:nvSpPr>
            <p:spPr>
              <a:xfrm>
                <a:off x="2535064" y="5013199"/>
                <a:ext cx="338554" cy="51020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3</m:t>
                          </m:r>
                        </m:num>
                        <m:den>
                          <m:r>
                            <a:rPr lang="de-DE" sz="1451" i="1">
                              <a:latin typeface="Cambria Math"/>
                            </a:rPr>
                            <m:t>2</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0" name="TextBox 12"/>
              <p:cNvSpPr txBox="1">
                <a:spLocks noRot="1" noChangeAspect="1" noMove="1" noResize="1" noEditPoints="1" noAdjustHandles="1" noChangeArrowheads="1" noChangeShapeType="1" noTextEdit="1"/>
              </p:cNvSpPr>
              <p:nvPr/>
            </p:nvSpPr>
            <p:spPr>
              <a:xfrm>
                <a:off x="2535064" y="5013199"/>
                <a:ext cx="338554" cy="510204"/>
              </a:xfrm>
              <a:prstGeom prst="rect">
                <a:avLst/>
              </a:prstGeom>
              <a:blipFill>
                <a:blip r:embed="rId5"/>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TextBox 19"/>
              <p:cNvSpPr txBox="1"/>
              <p:nvPr/>
            </p:nvSpPr>
            <p:spPr>
              <a:xfrm>
                <a:off x="2483420" y="3052567"/>
                <a:ext cx="338554"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de-DE" sz="1451" i="1">
                          <a:latin typeface="Cambria Math"/>
                        </a:rPr>
                        <m:t>5</m:t>
                      </m:r>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1" name="TextBox 19"/>
              <p:cNvSpPr txBox="1">
                <a:spLocks noRot="1" noChangeAspect="1" noMove="1" noResize="1" noEditPoints="1" noAdjustHandles="1" noChangeArrowheads="1" noChangeShapeType="1" noTextEdit="1"/>
              </p:cNvSpPr>
              <p:nvPr/>
            </p:nvSpPr>
            <p:spPr>
              <a:xfrm>
                <a:off x="2483420" y="3052567"/>
                <a:ext cx="338554" cy="315599"/>
              </a:xfrm>
              <a:prstGeom prst="rect">
                <a:avLst/>
              </a:prstGeom>
              <a:blipFill>
                <a:blip r:embed="rId6"/>
                <a:stretch>
                  <a:fillRect/>
                </a:stretch>
              </a:blipFill>
            </p:spPr>
            <p:txBody>
              <a:bodyPr/>
              <a:lstStyle/>
              <a:p>
                <a:r>
                  <a:rPr lang="de-DE">
                    <a:noFill/>
                  </a:rPr>
                  <a:t> </a:t>
                </a:r>
              </a:p>
            </p:txBody>
          </p:sp>
        </mc:Fallback>
      </mc:AlternateContent>
      <p:sp>
        <p:nvSpPr>
          <p:cNvPr id="12" name="TextBox 20"/>
          <p:cNvSpPr txBox="1"/>
          <p:nvPr/>
        </p:nvSpPr>
        <p:spPr>
          <a:xfrm>
            <a:off x="2534312" y="4032330"/>
            <a:ext cx="277640"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51" dirty="0">
                <a:latin typeface="Times New Roman" panose="02020603050405020304" pitchFamily="18" charset="0"/>
                <a:cs typeface="Times New Roman" panose="02020603050405020304" pitchFamily="18" charset="0"/>
              </a:rPr>
              <a:t>3</a:t>
            </a:r>
          </a:p>
        </p:txBody>
      </p:sp>
      <p:sp>
        <p:nvSpPr>
          <p:cNvPr id="13" name="TextBox 21"/>
          <p:cNvSpPr txBox="1"/>
          <p:nvPr/>
        </p:nvSpPr>
        <p:spPr>
          <a:xfrm>
            <a:off x="200848" y="4000029"/>
            <a:ext cx="2284856"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err="1">
                <a:latin typeface="Times New Roman" panose="02020603050405020304" pitchFamily="18" charset="0"/>
                <a:cs typeface="Times New Roman" panose="02020603050405020304" pitchFamily="18" charset="0"/>
              </a:rPr>
              <a:t>Relativer</a:t>
            </a:r>
            <a:r>
              <a:rPr lang="en-US" sz="1633">
                <a:latin typeface="Times New Roman" panose="02020603050405020304" pitchFamily="18" charset="0"/>
                <a:cs typeface="Times New Roman" panose="02020603050405020304" pitchFamily="18" charset="0"/>
              </a:rPr>
              <a:t> Weltmarktpreis</a:t>
            </a:r>
            <a:endParaRPr lang="en-US" sz="1814"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4"/>
              <p:cNvSpPr txBox="1"/>
              <p:nvPr/>
            </p:nvSpPr>
            <p:spPr>
              <a:xfrm>
                <a:off x="3514827" y="4404745"/>
                <a:ext cx="3289096" cy="95058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Britische</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Arbeiterin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gewinnt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Sie</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kann</a:t>
                </a:r>
                <a:r>
                  <a:rPr lang="en-US" sz="1633" dirty="0">
                    <a:latin typeface="Times New Roman" panose="02020603050405020304" pitchFamily="18" charset="0"/>
                    <a:cs typeface="Times New Roman" panose="02020603050405020304" pitchFamily="18" charset="0"/>
                  </a:rPr>
                  <a:t> Wein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einen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relativen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Preis</a:t>
                </a:r>
                <a:r>
                  <a:rPr lang="en-US" sz="1633" dirty="0">
                    <a:latin typeface="Times New Roman" panose="02020603050405020304" pitchFamily="18" charset="0"/>
                    <a:cs typeface="Times New Roman" panose="02020603050405020304" pitchFamily="18" charset="0"/>
                  </a:rPr>
                  <a:t> von 3 </a:t>
                </a:r>
                <a:r>
                  <a:rPr lang="en-US" sz="1633" dirty="0" err="1">
                    <a:latin typeface="Times New Roman" panose="02020603050405020304" pitchFamily="18" charset="0"/>
                    <a:cs typeface="Times New Roman" panose="02020603050405020304" pitchFamily="18" charset="0"/>
                  </a:rPr>
                  <a:t>verkaufen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anstatt</a:t>
                </a:r>
                <a:r>
                  <a:rPr lang="en-US" sz="1633"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633" i="1">
                            <a:latin typeface="Cambria Math" panose="02040503050406030204" pitchFamily="18" charset="0"/>
                          </a:rPr>
                        </m:ctrlPr>
                      </m:fPr>
                      <m:num>
                        <m:r>
                          <a:rPr lang="de-DE" sz="1633" i="1">
                            <a:latin typeface="Cambria Math"/>
                          </a:rPr>
                          <m:t>3</m:t>
                        </m:r>
                      </m:num>
                      <m:den>
                        <m:r>
                          <a:rPr lang="de-DE" sz="1633" i="1">
                            <a:latin typeface="Cambria Math"/>
                          </a:rPr>
                          <m:t>2</m:t>
                        </m:r>
                      </m:den>
                    </m:f>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14" name="TextBox 14"/>
              <p:cNvSpPr txBox="1">
                <a:spLocks noRot="1" noChangeAspect="1" noMove="1" noResize="1" noEditPoints="1" noAdjustHandles="1" noChangeArrowheads="1" noChangeShapeType="1" noTextEdit="1"/>
              </p:cNvSpPr>
              <p:nvPr/>
            </p:nvSpPr>
            <p:spPr>
              <a:xfrm>
                <a:off x="3514827" y="4404745"/>
                <a:ext cx="3289096" cy="950581"/>
              </a:xfrm>
              <a:prstGeom prst="rect">
                <a:avLst/>
              </a:prstGeom>
              <a:blipFill>
                <a:blip r:embed="rId7"/>
                <a:stretch>
                  <a:fillRect l="-1113" t="-2581" b="-1935"/>
                </a:stretch>
              </a:blipFill>
            </p:spPr>
            <p:txBody>
              <a:bodyPr/>
              <a:lstStyle/>
              <a:p>
                <a:r>
                  <a:rPr lang="de-DE">
                    <a:noFill/>
                  </a:rPr>
                  <a:t> </a:t>
                </a:r>
              </a:p>
            </p:txBody>
          </p:sp>
        </mc:Fallback>
      </mc:AlternateContent>
      <p:cxnSp>
        <p:nvCxnSpPr>
          <p:cNvPr id="15" name="Straight Connector 27"/>
          <p:cNvCxnSpPr/>
          <p:nvPr/>
        </p:nvCxnSpPr>
        <p:spPr>
          <a:xfrm flipH="1">
            <a:off x="2778708" y="525387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28"/>
          <p:cNvCxnSpPr/>
          <p:nvPr/>
        </p:nvCxnSpPr>
        <p:spPr>
          <a:xfrm flipH="1">
            <a:off x="2778708" y="420879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29"/>
          <p:cNvCxnSpPr/>
          <p:nvPr/>
        </p:nvCxnSpPr>
        <p:spPr>
          <a:xfrm flipH="1">
            <a:off x="2778708" y="3229029"/>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39"/>
          <p:cNvSpPr txBox="1"/>
          <p:nvPr/>
        </p:nvSpPr>
        <p:spPr>
          <a:xfrm>
            <a:off x="3646358" y="3206115"/>
            <a:ext cx="3411053" cy="8461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Portugiesischer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Konsument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gewinnt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kann</a:t>
            </a:r>
            <a:r>
              <a:rPr lang="en-US" sz="1633" dirty="0">
                <a:latin typeface="Times New Roman" panose="02020603050405020304" pitchFamily="18" charset="0"/>
                <a:cs typeface="Times New Roman" panose="02020603050405020304" pitchFamily="18" charset="0"/>
              </a:rPr>
              <a:t> Wein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einen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relativen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Preis</a:t>
            </a:r>
            <a:r>
              <a:rPr lang="en-US" sz="1633" dirty="0">
                <a:latin typeface="Times New Roman" panose="02020603050405020304" pitchFamily="18" charset="0"/>
                <a:cs typeface="Times New Roman" panose="02020603050405020304" pitchFamily="18" charset="0"/>
              </a:rPr>
              <a:t> von 3 </a:t>
            </a:r>
            <a:r>
              <a:rPr lang="en-US" sz="1633" dirty="0" err="1">
                <a:latin typeface="Times New Roman" panose="02020603050405020304" pitchFamily="18" charset="0"/>
                <a:cs typeface="Times New Roman" panose="02020603050405020304" pitchFamily="18" charset="0"/>
              </a:rPr>
              <a:t>anstatt</a:t>
            </a:r>
            <a:r>
              <a:rPr lang="en-US" sz="1633" dirty="0">
                <a:latin typeface="Times New Roman" panose="02020603050405020304" pitchFamily="18" charset="0"/>
                <a:cs typeface="Times New Roman" panose="02020603050405020304" pitchFamily="18" charset="0"/>
              </a:rPr>
              <a:t> von 5 </a:t>
            </a:r>
            <a:r>
              <a:rPr lang="en-US" sz="1633" dirty="0" err="1">
                <a:latin typeface="Times New Roman" panose="02020603050405020304" pitchFamily="18" charset="0"/>
                <a:cs typeface="Times New Roman" panose="02020603050405020304" pitchFamily="18" charset="0"/>
              </a:rPr>
              <a:t>kaufen</a:t>
            </a:r>
            <a:endParaRPr lang="en-US" sz="1633" dirty="0">
              <a:latin typeface="Times New Roman" panose="02020603050405020304" pitchFamily="18" charset="0"/>
              <a:cs typeface="Times New Roman" panose="02020603050405020304" pitchFamily="18" charset="0"/>
            </a:endParaRPr>
          </a:p>
        </p:txBody>
      </p:sp>
      <p:sp>
        <p:nvSpPr>
          <p:cNvPr id="19" name="Curved Up Arrow 2"/>
          <p:cNvSpPr/>
          <p:nvPr/>
        </p:nvSpPr>
        <p:spPr>
          <a:xfrm rot="16200000">
            <a:off x="2725870" y="4540529"/>
            <a:ext cx="1055377" cy="39190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33">
              <a:solidFill>
                <a:schemeClr val="tx1"/>
              </a:solidFill>
              <a:latin typeface="Times New Roman" panose="02020603050405020304" pitchFamily="18" charset="0"/>
              <a:cs typeface="Times New Roman" panose="02020603050405020304" pitchFamily="18" charset="0"/>
            </a:endParaRPr>
          </a:p>
        </p:txBody>
      </p:sp>
      <p:sp>
        <p:nvSpPr>
          <p:cNvPr id="20" name="Curved Down Arrow 5"/>
          <p:cNvSpPr/>
          <p:nvPr/>
        </p:nvSpPr>
        <p:spPr>
          <a:xfrm rot="5400000">
            <a:off x="2752208" y="3513580"/>
            <a:ext cx="1004766" cy="38983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33">
              <a:solidFill>
                <a:schemeClr val="tx1"/>
              </a:solidFill>
              <a:latin typeface="Times New Roman" panose="02020603050405020304" pitchFamily="18" charset="0"/>
              <a:cs typeface="Times New Roman" panose="02020603050405020304" pitchFamily="18" charset="0"/>
            </a:endParaRPr>
          </a:p>
        </p:txBody>
      </p:sp>
      <p:sp>
        <p:nvSpPr>
          <p:cNvPr id="21" name="Textfeld 20">
            <a:extLst>
              <a:ext uri="{FF2B5EF4-FFF2-40B4-BE49-F238E27FC236}">
                <a16:creationId xmlns:a16="http://schemas.microsoft.com/office/drawing/2014/main" id="{8A45090D-B55B-4F8B-98AB-723CCCBB75C1}"/>
              </a:ext>
            </a:extLst>
          </p:cNvPr>
          <p:cNvSpPr txBox="1">
            <a:spLocks/>
          </p:cNvSpPr>
          <p:nvPr/>
        </p:nvSpPr>
        <p:spPr>
          <a:xfrm>
            <a:off x="1847528" y="189863"/>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r>
              <a:rPr lang="de-DE" sz="3200" b="1" dirty="0">
                <a:latin typeface="Times New Roman" panose="02020603050405020304" pitchFamily="18" charset="0"/>
                <a:cs typeface="Times New Roman" panose="02020603050405020304" pitchFamily="18" charset="0"/>
              </a:rPr>
              <a:t> nach </a:t>
            </a:r>
            <a:r>
              <a:rPr lang="de-DE" sz="3200" b="1" dirty="0" err="1">
                <a:latin typeface="Times New Roman" panose="02020603050405020304" pitchFamily="18" charset="0"/>
                <a:cs typeface="Times New Roman" panose="02020603050405020304" pitchFamily="18" charset="0"/>
              </a:rPr>
              <a:t>Spezialisierug</a:t>
            </a:r>
            <a:r>
              <a:rPr lang="de-DE" sz="3200" b="1" dirty="0">
                <a:latin typeface="Times New Roman" panose="02020603050405020304" pitchFamily="18" charset="0"/>
                <a:cs typeface="Times New Roman" panose="02020603050405020304" pitchFamily="18" charset="0"/>
              </a:rPr>
              <a:t> gemäß der komparativen Kostenvorteile</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3670B737-39BC-4D5F-A7D4-1106E4649FB6}"/>
                  </a:ext>
                </a:extLst>
              </p:cNvPr>
              <p:cNvSpPr txBox="1"/>
              <p:nvPr/>
            </p:nvSpPr>
            <p:spPr>
              <a:xfrm>
                <a:off x="1439489" y="1119816"/>
                <a:ext cx="8280322" cy="794141"/>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Wohlfahrtsgewinne, wenn der relative Weltmarktpreis zwischen den relativen Preisen der Handelspartner liegt. Angenommen </a:t>
                </a:r>
                <a14:m>
                  <m:oMath xmlns:m="http://schemas.openxmlformats.org/officeDocument/2006/math">
                    <m:r>
                      <a:rPr lang="de-DE" b="0" i="0" smtClean="0">
                        <a:latin typeface="Cambria Math" panose="02040503050406030204" pitchFamily="18" charset="0"/>
                      </a:rPr>
                      <m:t>5&gt;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de-DE" i="1">
                                <a:latin typeface="Cambria Math" panose="02040503050406030204" pitchFamily="18" charset="0"/>
                              </a:rPr>
                              <m:t>𝑃</m:t>
                            </m:r>
                          </m:e>
                          <m:sub>
                            <m:r>
                              <a:rPr lang="de-DE" b="0" i="1" smtClean="0">
                                <a:latin typeface="Cambria Math" panose="02040503050406030204" pitchFamily="18" charset="0"/>
                              </a:rPr>
                              <m:t>𝑊</m:t>
                            </m:r>
                          </m:sub>
                        </m:sSub>
                      </m:num>
                      <m:den>
                        <m:sSub>
                          <m:sSubPr>
                            <m:ctrlPr>
                              <a:rPr lang="en-US" i="1">
                                <a:latin typeface="Cambria Math" panose="02040503050406030204" pitchFamily="18" charset="0"/>
                              </a:rPr>
                            </m:ctrlPr>
                          </m:sSubPr>
                          <m:e>
                            <m:r>
                              <a:rPr lang="de-DE" i="1">
                                <a:latin typeface="Cambria Math" panose="02040503050406030204" pitchFamily="18" charset="0"/>
                              </a:rPr>
                              <m:t>𝑝</m:t>
                            </m:r>
                          </m:e>
                          <m:sub>
                            <m:r>
                              <a:rPr lang="de-DE" b="0" i="1" smtClean="0">
                                <a:latin typeface="Cambria Math" panose="02040503050406030204" pitchFamily="18" charset="0"/>
                              </a:rPr>
                              <m:t>𝐾</m:t>
                            </m:r>
                          </m:sub>
                        </m:sSub>
                      </m:den>
                    </m:f>
                    <m:r>
                      <a:rPr lang="de-DE" i="1">
                        <a:latin typeface="Cambria Math" panose="02040503050406030204" pitchFamily="18" charset="0"/>
                      </a:rPr>
                      <m:t>=3</m:t>
                    </m:r>
                    <m:r>
                      <a:rPr lang="de-DE" b="0" i="1" smtClean="0">
                        <a:latin typeface="Cambria Math" panose="02040503050406030204" pitchFamily="18" charset="0"/>
                      </a:rPr>
                      <m:t>&gt;</m:t>
                    </m:r>
                    <m:f>
                      <m:fPr>
                        <m:ctrlPr>
                          <a:rPr lang="en-US" i="1">
                            <a:latin typeface="Cambria Math" panose="02040503050406030204" pitchFamily="18" charset="0"/>
                          </a:rPr>
                        </m:ctrlPr>
                      </m:fPr>
                      <m:num>
                        <m:r>
                          <a:rPr lang="de-DE" b="0" i="1" smtClean="0">
                            <a:latin typeface="Cambria Math" panose="02040503050406030204" pitchFamily="18" charset="0"/>
                          </a:rPr>
                          <m:t>3</m:t>
                        </m:r>
                      </m:num>
                      <m:den>
                        <m:r>
                          <a:rPr lang="de-DE" b="0" i="1" smtClean="0">
                            <a:latin typeface="Cambria Math" panose="02040503050406030204" pitchFamily="18" charset="0"/>
                          </a:rPr>
                          <m:t>2</m:t>
                        </m:r>
                      </m:den>
                    </m:f>
                  </m:oMath>
                </a14:m>
                <a:endParaRPr lang="de-DE" dirty="0">
                  <a:latin typeface="Times New Roman" panose="02020603050405020304" pitchFamily="18" charset="0"/>
                  <a:cs typeface="Times New Roman" panose="02020603050405020304" pitchFamily="18" charset="0"/>
                </a:endParaRPr>
              </a:p>
            </p:txBody>
          </p:sp>
        </mc:Choice>
        <mc:Fallback xmlns="">
          <p:sp>
            <p:nvSpPr>
              <p:cNvPr id="2" name="Textfeld 1">
                <a:extLst>
                  <a:ext uri="{FF2B5EF4-FFF2-40B4-BE49-F238E27FC236}">
                    <a16:creationId xmlns:a16="http://schemas.microsoft.com/office/drawing/2014/main" id="{3670B737-39BC-4D5F-A7D4-1106E4649FB6}"/>
                  </a:ext>
                </a:extLst>
              </p:cNvPr>
              <p:cNvSpPr txBox="1">
                <a:spLocks noRot="1" noChangeAspect="1" noMove="1" noResize="1" noEditPoints="1" noAdjustHandles="1" noChangeArrowheads="1" noChangeShapeType="1" noTextEdit="1"/>
              </p:cNvSpPr>
              <p:nvPr/>
            </p:nvSpPr>
            <p:spPr>
              <a:xfrm>
                <a:off x="1439489" y="1119816"/>
                <a:ext cx="8280322" cy="794141"/>
              </a:xfrm>
              <a:prstGeom prst="rect">
                <a:avLst/>
              </a:prstGeom>
              <a:blipFill>
                <a:blip r:embed="rId8"/>
                <a:stretch>
                  <a:fillRect l="-589" t="-4615" b="-769"/>
                </a:stretch>
              </a:blipFill>
            </p:spPr>
            <p:txBody>
              <a:bodyPr/>
              <a:lstStyle/>
              <a:p>
                <a:r>
                  <a:rPr lang="de-DE">
                    <a:noFill/>
                  </a:rPr>
                  <a:t> </a:t>
                </a:r>
              </a:p>
            </p:txBody>
          </p:sp>
        </mc:Fallback>
      </mc:AlternateContent>
      <p:sp>
        <p:nvSpPr>
          <p:cNvPr id="3" name="Rechteck 2"/>
          <p:cNvSpPr/>
          <p:nvPr/>
        </p:nvSpPr>
        <p:spPr>
          <a:xfrm>
            <a:off x="211135" y="2729401"/>
            <a:ext cx="1514168"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Portugal: </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relativer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Preis</a:t>
            </a:r>
            <a:r>
              <a:rPr lang="en-US" dirty="0">
                <a:latin typeface="Times New Roman" panose="02020603050405020304" pitchFamily="18" charset="0"/>
                <a:cs typeface="Times New Roman" panose="02020603050405020304" pitchFamily="18" charset="0"/>
              </a:rPr>
              <a:t> </a:t>
            </a:r>
            <a:endParaRPr lang="de-DE" dirty="0"/>
          </a:p>
        </p:txBody>
      </p:sp>
      <p:sp>
        <p:nvSpPr>
          <p:cNvPr id="4" name="Rechteck 3"/>
          <p:cNvSpPr/>
          <p:nvPr/>
        </p:nvSpPr>
        <p:spPr>
          <a:xfrm>
            <a:off x="227248" y="4871383"/>
            <a:ext cx="1514168"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UK: </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relativer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Preis</a:t>
            </a:r>
            <a:r>
              <a:rPr lang="en-US" dirty="0">
                <a:latin typeface="Times New Roman" panose="02020603050405020304" pitchFamily="18" charset="0"/>
                <a:cs typeface="Times New Roman" panose="02020603050405020304" pitchFamily="18" charset="0"/>
              </a:rPr>
              <a:t> </a:t>
            </a:r>
            <a:endParaRPr lang="de-DE" dirty="0"/>
          </a:p>
        </p:txBody>
      </p:sp>
      <p:sp>
        <p:nvSpPr>
          <p:cNvPr id="23" name="Rechteck 22">
            <a:extLst>
              <a:ext uri="{FF2B5EF4-FFF2-40B4-BE49-F238E27FC236}">
                <a16:creationId xmlns:a16="http://schemas.microsoft.com/office/drawing/2014/main" id="{6B0EDFF4-64F2-4D9B-B183-D4A48ECA5A93}"/>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E75ED793-2D79-0B4A-960B-EE0A30BB70EF}"/>
                  </a:ext>
                </a:extLst>
              </p14:cNvPr>
              <p14:cNvContentPartPr/>
              <p14:nvPr/>
            </p14:nvContentPartPr>
            <p14:xfrm>
              <a:off x="109604" y="2505076"/>
              <a:ext cx="1735560" cy="1299240"/>
            </p14:xfrm>
          </p:contentPart>
        </mc:Choice>
        <mc:Fallback>
          <p:pic>
            <p:nvPicPr>
              <p:cNvPr id="5" name="Freihand 4">
                <a:extLst>
                  <a:ext uri="{FF2B5EF4-FFF2-40B4-BE49-F238E27FC236}">
                    <a16:creationId xmlns:a16="http://schemas.microsoft.com/office/drawing/2014/main" id="{E75ED793-2D79-0B4A-960B-EE0A30BB70EF}"/>
                  </a:ext>
                </a:extLst>
              </p:cNvPr>
              <p:cNvPicPr/>
              <p:nvPr/>
            </p:nvPicPr>
            <p:blipFill>
              <a:blip r:embed="rId10"/>
              <a:stretch>
                <a:fillRect/>
              </a:stretch>
            </p:blipFill>
            <p:spPr>
              <a:xfrm>
                <a:off x="100604" y="2496076"/>
                <a:ext cx="1753200" cy="1316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462EAF5A-E8DE-7547-BC04-E2CF4C46DCB7}"/>
                  </a:ext>
                </a:extLst>
              </p14:cNvPr>
              <p14:cNvContentPartPr/>
              <p14:nvPr/>
            </p14:nvContentPartPr>
            <p14:xfrm>
              <a:off x="5485484" y="1263436"/>
              <a:ext cx="829440" cy="805680"/>
            </p14:xfrm>
          </p:contentPart>
        </mc:Choice>
        <mc:Fallback>
          <p:pic>
            <p:nvPicPr>
              <p:cNvPr id="7" name="Freihand 6">
                <a:extLst>
                  <a:ext uri="{FF2B5EF4-FFF2-40B4-BE49-F238E27FC236}">
                    <a16:creationId xmlns:a16="http://schemas.microsoft.com/office/drawing/2014/main" id="{462EAF5A-E8DE-7547-BC04-E2CF4C46DCB7}"/>
                  </a:ext>
                </a:extLst>
              </p:cNvPr>
              <p:cNvPicPr/>
              <p:nvPr/>
            </p:nvPicPr>
            <p:blipFill>
              <a:blip r:embed="rId12"/>
              <a:stretch>
                <a:fillRect/>
              </a:stretch>
            </p:blipFill>
            <p:spPr>
              <a:xfrm>
                <a:off x="5476844" y="1254796"/>
                <a:ext cx="847080" cy="823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2" name="Freihand 21">
                <a:extLst>
                  <a:ext uri="{FF2B5EF4-FFF2-40B4-BE49-F238E27FC236}">
                    <a16:creationId xmlns:a16="http://schemas.microsoft.com/office/drawing/2014/main" id="{6AF8241F-79ED-BA17-BDEB-224AADBFD2C2}"/>
                  </a:ext>
                </a:extLst>
              </p14:cNvPr>
              <p14:cNvContentPartPr/>
              <p14:nvPr/>
            </p14:nvContentPartPr>
            <p14:xfrm>
              <a:off x="6117284" y="1365316"/>
              <a:ext cx="308160" cy="458640"/>
            </p14:xfrm>
          </p:contentPart>
        </mc:Choice>
        <mc:Fallback>
          <p:pic>
            <p:nvPicPr>
              <p:cNvPr id="22" name="Freihand 21">
                <a:extLst>
                  <a:ext uri="{FF2B5EF4-FFF2-40B4-BE49-F238E27FC236}">
                    <a16:creationId xmlns:a16="http://schemas.microsoft.com/office/drawing/2014/main" id="{6AF8241F-79ED-BA17-BDEB-224AADBFD2C2}"/>
                  </a:ext>
                </a:extLst>
              </p:cNvPr>
              <p:cNvPicPr/>
              <p:nvPr/>
            </p:nvPicPr>
            <p:blipFill>
              <a:blip r:embed="rId14"/>
              <a:stretch>
                <a:fillRect/>
              </a:stretch>
            </p:blipFill>
            <p:spPr>
              <a:xfrm>
                <a:off x="6108644" y="1356676"/>
                <a:ext cx="325800" cy="476280"/>
              </a:xfrm>
              <a:prstGeom prst="rect">
                <a:avLst/>
              </a:prstGeom>
            </p:spPr>
          </p:pic>
        </mc:Fallback>
      </mc:AlternateContent>
      <p:grpSp>
        <p:nvGrpSpPr>
          <p:cNvPr id="38" name="Gruppieren 37">
            <a:extLst>
              <a:ext uri="{FF2B5EF4-FFF2-40B4-BE49-F238E27FC236}">
                <a16:creationId xmlns:a16="http://schemas.microsoft.com/office/drawing/2014/main" id="{D0D967CB-0D10-E2A2-678A-9EEFB007FA1D}"/>
              </a:ext>
            </a:extLst>
          </p:cNvPr>
          <p:cNvGrpSpPr/>
          <p:nvPr/>
        </p:nvGrpSpPr>
        <p:grpSpPr>
          <a:xfrm>
            <a:off x="4410524" y="2409316"/>
            <a:ext cx="1240200" cy="412560"/>
            <a:chOff x="4410524" y="2409316"/>
            <a:chExt cx="1240200" cy="412560"/>
          </a:xfrm>
        </p:grpSpPr>
        <mc:AlternateContent xmlns:mc="http://schemas.openxmlformats.org/markup-compatibility/2006">
          <mc:Choice xmlns:p14="http://schemas.microsoft.com/office/powerpoint/2010/main" Requires="p14">
            <p:contentPart p14:bwMode="auto" r:id="rId15">
              <p14:nvContentPartPr>
                <p14:cNvPr id="24" name="Freihand 23">
                  <a:extLst>
                    <a:ext uri="{FF2B5EF4-FFF2-40B4-BE49-F238E27FC236}">
                      <a16:creationId xmlns:a16="http://schemas.microsoft.com/office/drawing/2014/main" id="{CB0BC25A-950C-3D90-321A-18BFE8F829CE}"/>
                    </a:ext>
                  </a:extLst>
                </p14:cNvPr>
                <p14:cNvContentPartPr/>
                <p14:nvPr/>
              </p14:nvContentPartPr>
              <p14:xfrm>
                <a:off x="4522844" y="2568796"/>
                <a:ext cx="24480" cy="253080"/>
              </p14:xfrm>
            </p:contentPart>
          </mc:Choice>
          <mc:Fallback>
            <p:pic>
              <p:nvPicPr>
                <p:cNvPr id="24" name="Freihand 23">
                  <a:extLst>
                    <a:ext uri="{FF2B5EF4-FFF2-40B4-BE49-F238E27FC236}">
                      <a16:creationId xmlns:a16="http://schemas.microsoft.com/office/drawing/2014/main" id="{CB0BC25A-950C-3D90-321A-18BFE8F829CE}"/>
                    </a:ext>
                  </a:extLst>
                </p:cNvPr>
                <p:cNvPicPr/>
                <p:nvPr/>
              </p:nvPicPr>
              <p:blipFill>
                <a:blip r:embed="rId16"/>
                <a:stretch>
                  <a:fillRect/>
                </a:stretch>
              </p:blipFill>
              <p:spPr>
                <a:xfrm>
                  <a:off x="4514204" y="2560156"/>
                  <a:ext cx="4212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5" name="Freihand 24">
                  <a:extLst>
                    <a:ext uri="{FF2B5EF4-FFF2-40B4-BE49-F238E27FC236}">
                      <a16:creationId xmlns:a16="http://schemas.microsoft.com/office/drawing/2014/main" id="{40255C59-0109-6D56-DF38-A663846FE01F}"/>
                    </a:ext>
                  </a:extLst>
                </p14:cNvPr>
                <p14:cNvContentPartPr/>
                <p14:nvPr/>
              </p14:nvContentPartPr>
              <p14:xfrm>
                <a:off x="4410524" y="2504716"/>
                <a:ext cx="246600" cy="205920"/>
              </p14:xfrm>
            </p:contentPart>
          </mc:Choice>
          <mc:Fallback>
            <p:pic>
              <p:nvPicPr>
                <p:cNvPr id="25" name="Freihand 24">
                  <a:extLst>
                    <a:ext uri="{FF2B5EF4-FFF2-40B4-BE49-F238E27FC236}">
                      <a16:creationId xmlns:a16="http://schemas.microsoft.com/office/drawing/2014/main" id="{40255C59-0109-6D56-DF38-A663846FE01F}"/>
                    </a:ext>
                  </a:extLst>
                </p:cNvPr>
                <p:cNvPicPr/>
                <p:nvPr/>
              </p:nvPicPr>
              <p:blipFill>
                <a:blip r:embed="rId18"/>
                <a:stretch>
                  <a:fillRect/>
                </a:stretch>
              </p:blipFill>
              <p:spPr>
                <a:xfrm>
                  <a:off x="4401524" y="2496076"/>
                  <a:ext cx="26424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6" name="Freihand 25">
                  <a:extLst>
                    <a:ext uri="{FF2B5EF4-FFF2-40B4-BE49-F238E27FC236}">
                      <a16:creationId xmlns:a16="http://schemas.microsoft.com/office/drawing/2014/main" id="{B741DBD7-20B7-FD5B-340E-DB81C75CCCC6}"/>
                    </a:ext>
                  </a:extLst>
                </p14:cNvPr>
                <p14:cNvContentPartPr/>
                <p14:nvPr/>
              </p14:nvContentPartPr>
              <p14:xfrm>
                <a:off x="4695284" y="2532436"/>
                <a:ext cx="311040" cy="236520"/>
              </p14:xfrm>
            </p:contentPart>
          </mc:Choice>
          <mc:Fallback>
            <p:pic>
              <p:nvPicPr>
                <p:cNvPr id="26" name="Freihand 25">
                  <a:extLst>
                    <a:ext uri="{FF2B5EF4-FFF2-40B4-BE49-F238E27FC236}">
                      <a16:creationId xmlns:a16="http://schemas.microsoft.com/office/drawing/2014/main" id="{B741DBD7-20B7-FD5B-340E-DB81C75CCCC6}"/>
                    </a:ext>
                  </a:extLst>
                </p:cNvPr>
                <p:cNvPicPr/>
                <p:nvPr/>
              </p:nvPicPr>
              <p:blipFill>
                <a:blip r:embed="rId20"/>
                <a:stretch>
                  <a:fillRect/>
                </a:stretch>
              </p:blipFill>
              <p:spPr>
                <a:xfrm>
                  <a:off x="4686644" y="2523436"/>
                  <a:ext cx="32868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7" name="Freihand 26">
                  <a:extLst>
                    <a:ext uri="{FF2B5EF4-FFF2-40B4-BE49-F238E27FC236}">
                      <a16:creationId xmlns:a16="http://schemas.microsoft.com/office/drawing/2014/main" id="{C565AA29-CF50-A301-11F1-38E91C1F3AFE}"/>
                    </a:ext>
                  </a:extLst>
                </p14:cNvPr>
                <p14:cNvContentPartPr/>
                <p14:nvPr/>
              </p14:nvContentPartPr>
              <p14:xfrm>
                <a:off x="5223404" y="2409316"/>
                <a:ext cx="140400" cy="287280"/>
              </p14:xfrm>
            </p:contentPart>
          </mc:Choice>
          <mc:Fallback>
            <p:pic>
              <p:nvPicPr>
                <p:cNvPr id="27" name="Freihand 26">
                  <a:extLst>
                    <a:ext uri="{FF2B5EF4-FFF2-40B4-BE49-F238E27FC236}">
                      <a16:creationId xmlns:a16="http://schemas.microsoft.com/office/drawing/2014/main" id="{C565AA29-CF50-A301-11F1-38E91C1F3AFE}"/>
                    </a:ext>
                  </a:extLst>
                </p:cNvPr>
                <p:cNvPicPr/>
                <p:nvPr/>
              </p:nvPicPr>
              <p:blipFill>
                <a:blip r:embed="rId22"/>
                <a:stretch>
                  <a:fillRect/>
                </a:stretch>
              </p:blipFill>
              <p:spPr>
                <a:xfrm>
                  <a:off x="5214764" y="2400676"/>
                  <a:ext cx="15804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8" name="Freihand 27">
                  <a:extLst>
                    <a:ext uri="{FF2B5EF4-FFF2-40B4-BE49-F238E27FC236}">
                      <a16:creationId xmlns:a16="http://schemas.microsoft.com/office/drawing/2014/main" id="{856A695C-C1EF-2A91-8208-3D004C2E0700}"/>
                    </a:ext>
                  </a:extLst>
                </p14:cNvPr>
                <p14:cNvContentPartPr/>
                <p14:nvPr/>
              </p14:nvContentPartPr>
              <p14:xfrm>
                <a:off x="5412404" y="2447116"/>
                <a:ext cx="238320" cy="221760"/>
              </p14:xfrm>
            </p:contentPart>
          </mc:Choice>
          <mc:Fallback>
            <p:pic>
              <p:nvPicPr>
                <p:cNvPr id="28" name="Freihand 27">
                  <a:extLst>
                    <a:ext uri="{FF2B5EF4-FFF2-40B4-BE49-F238E27FC236}">
                      <a16:creationId xmlns:a16="http://schemas.microsoft.com/office/drawing/2014/main" id="{856A695C-C1EF-2A91-8208-3D004C2E0700}"/>
                    </a:ext>
                  </a:extLst>
                </p:cNvPr>
                <p:cNvPicPr/>
                <p:nvPr/>
              </p:nvPicPr>
              <p:blipFill>
                <a:blip r:embed="rId24"/>
                <a:stretch>
                  <a:fillRect/>
                </a:stretch>
              </p:blipFill>
              <p:spPr>
                <a:xfrm>
                  <a:off x="5403404" y="2438476"/>
                  <a:ext cx="255960" cy="239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
            <p14:nvContentPartPr>
              <p14:cNvPr id="53" name="Freihand 52">
                <a:extLst>
                  <a:ext uri="{FF2B5EF4-FFF2-40B4-BE49-F238E27FC236}">
                    <a16:creationId xmlns:a16="http://schemas.microsoft.com/office/drawing/2014/main" id="{DCE88F01-1AAF-1B40-8A24-5592491D5A92}"/>
                  </a:ext>
                </a:extLst>
              </p14:cNvPr>
              <p14:cNvContentPartPr/>
              <p14:nvPr/>
            </p14:nvContentPartPr>
            <p14:xfrm>
              <a:off x="2438804" y="4000876"/>
              <a:ext cx="710280" cy="453240"/>
            </p14:xfrm>
          </p:contentPart>
        </mc:Choice>
        <mc:Fallback>
          <p:pic>
            <p:nvPicPr>
              <p:cNvPr id="53" name="Freihand 52">
                <a:extLst>
                  <a:ext uri="{FF2B5EF4-FFF2-40B4-BE49-F238E27FC236}">
                    <a16:creationId xmlns:a16="http://schemas.microsoft.com/office/drawing/2014/main" id="{DCE88F01-1AAF-1B40-8A24-5592491D5A92}"/>
                  </a:ext>
                </a:extLst>
              </p:cNvPr>
              <p:cNvPicPr/>
              <p:nvPr/>
            </p:nvPicPr>
            <p:blipFill>
              <a:blip r:embed="rId26"/>
              <a:stretch>
                <a:fillRect/>
              </a:stretch>
            </p:blipFill>
            <p:spPr>
              <a:xfrm>
                <a:off x="2429804" y="3991876"/>
                <a:ext cx="727920" cy="470880"/>
              </a:xfrm>
              <a:prstGeom prst="rect">
                <a:avLst/>
              </a:prstGeom>
            </p:spPr>
          </p:pic>
        </mc:Fallback>
      </mc:AlternateContent>
      <p:grpSp>
        <p:nvGrpSpPr>
          <p:cNvPr id="101" name="Gruppieren 100">
            <a:extLst>
              <a:ext uri="{FF2B5EF4-FFF2-40B4-BE49-F238E27FC236}">
                <a16:creationId xmlns:a16="http://schemas.microsoft.com/office/drawing/2014/main" id="{5CF98751-A95B-2B8D-C3CB-D59E523FF0B2}"/>
              </a:ext>
            </a:extLst>
          </p:cNvPr>
          <p:cNvGrpSpPr/>
          <p:nvPr/>
        </p:nvGrpSpPr>
        <p:grpSpPr>
          <a:xfrm>
            <a:off x="5949164" y="1831156"/>
            <a:ext cx="6050520" cy="2409840"/>
            <a:chOff x="5949164" y="1831156"/>
            <a:chExt cx="6050520" cy="2409840"/>
          </a:xfrm>
        </p:grpSpPr>
        <mc:AlternateContent xmlns:mc="http://schemas.openxmlformats.org/markup-compatibility/2006">
          <mc:Choice xmlns:p14="http://schemas.microsoft.com/office/powerpoint/2010/main" Requires="p14">
            <p:contentPart p14:bwMode="auto" r:id="rId27">
              <p14:nvContentPartPr>
                <p14:cNvPr id="29" name="Freihand 28">
                  <a:extLst>
                    <a:ext uri="{FF2B5EF4-FFF2-40B4-BE49-F238E27FC236}">
                      <a16:creationId xmlns:a16="http://schemas.microsoft.com/office/drawing/2014/main" id="{17BA8137-AF2D-A65D-9DDE-57F30D03036B}"/>
                    </a:ext>
                  </a:extLst>
                </p14:cNvPr>
                <p14:cNvContentPartPr/>
                <p14:nvPr/>
              </p14:nvContentPartPr>
              <p14:xfrm>
                <a:off x="5949164" y="2357116"/>
                <a:ext cx="196560" cy="245520"/>
              </p14:xfrm>
            </p:contentPart>
          </mc:Choice>
          <mc:Fallback>
            <p:pic>
              <p:nvPicPr>
                <p:cNvPr id="29" name="Freihand 28">
                  <a:extLst>
                    <a:ext uri="{FF2B5EF4-FFF2-40B4-BE49-F238E27FC236}">
                      <a16:creationId xmlns:a16="http://schemas.microsoft.com/office/drawing/2014/main" id="{17BA8137-AF2D-A65D-9DDE-57F30D03036B}"/>
                    </a:ext>
                  </a:extLst>
                </p:cNvPr>
                <p:cNvPicPr/>
                <p:nvPr/>
              </p:nvPicPr>
              <p:blipFill>
                <a:blip r:embed="rId28"/>
                <a:stretch>
                  <a:fillRect/>
                </a:stretch>
              </p:blipFill>
              <p:spPr>
                <a:xfrm>
                  <a:off x="5940524" y="2348116"/>
                  <a:ext cx="21420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0" name="Freihand 29">
                  <a:extLst>
                    <a:ext uri="{FF2B5EF4-FFF2-40B4-BE49-F238E27FC236}">
                      <a16:creationId xmlns:a16="http://schemas.microsoft.com/office/drawing/2014/main" id="{EAA17753-7573-D7A8-D267-72A1FD6DAA2B}"/>
                    </a:ext>
                  </a:extLst>
                </p14:cNvPr>
                <p14:cNvContentPartPr/>
                <p14:nvPr/>
              </p14:nvContentPartPr>
              <p14:xfrm>
                <a:off x="5956724" y="2506516"/>
                <a:ext cx="141840" cy="27360"/>
              </p14:xfrm>
            </p:contentPart>
          </mc:Choice>
          <mc:Fallback>
            <p:pic>
              <p:nvPicPr>
                <p:cNvPr id="30" name="Freihand 29">
                  <a:extLst>
                    <a:ext uri="{FF2B5EF4-FFF2-40B4-BE49-F238E27FC236}">
                      <a16:creationId xmlns:a16="http://schemas.microsoft.com/office/drawing/2014/main" id="{EAA17753-7573-D7A8-D267-72A1FD6DAA2B}"/>
                    </a:ext>
                  </a:extLst>
                </p:cNvPr>
                <p:cNvPicPr/>
                <p:nvPr/>
              </p:nvPicPr>
              <p:blipFill>
                <a:blip r:embed="rId30"/>
                <a:stretch>
                  <a:fillRect/>
                </a:stretch>
              </p:blipFill>
              <p:spPr>
                <a:xfrm>
                  <a:off x="5948084" y="2497516"/>
                  <a:ext cx="1594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1" name="Freihand 30">
                  <a:extLst>
                    <a:ext uri="{FF2B5EF4-FFF2-40B4-BE49-F238E27FC236}">
                      <a16:creationId xmlns:a16="http://schemas.microsoft.com/office/drawing/2014/main" id="{4F74CE3A-7BDF-A259-59A2-5F1F0308587C}"/>
                    </a:ext>
                  </a:extLst>
                </p14:cNvPr>
                <p14:cNvContentPartPr/>
                <p14:nvPr/>
              </p14:nvContentPartPr>
              <p14:xfrm>
                <a:off x="6114764" y="2349196"/>
                <a:ext cx="261720" cy="244080"/>
              </p14:xfrm>
            </p:contentPart>
          </mc:Choice>
          <mc:Fallback>
            <p:pic>
              <p:nvPicPr>
                <p:cNvPr id="31" name="Freihand 30">
                  <a:extLst>
                    <a:ext uri="{FF2B5EF4-FFF2-40B4-BE49-F238E27FC236}">
                      <a16:creationId xmlns:a16="http://schemas.microsoft.com/office/drawing/2014/main" id="{4F74CE3A-7BDF-A259-59A2-5F1F0308587C}"/>
                    </a:ext>
                  </a:extLst>
                </p:cNvPr>
                <p:cNvPicPr/>
                <p:nvPr/>
              </p:nvPicPr>
              <p:blipFill>
                <a:blip r:embed="rId32"/>
                <a:stretch>
                  <a:fillRect/>
                </a:stretch>
              </p:blipFill>
              <p:spPr>
                <a:xfrm>
                  <a:off x="6106124" y="2340196"/>
                  <a:ext cx="27936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2" name="Freihand 31">
                  <a:extLst>
                    <a:ext uri="{FF2B5EF4-FFF2-40B4-BE49-F238E27FC236}">
                      <a16:creationId xmlns:a16="http://schemas.microsoft.com/office/drawing/2014/main" id="{569CB654-E196-C977-8A9E-FAF9705DC464}"/>
                    </a:ext>
                  </a:extLst>
                </p14:cNvPr>
                <p14:cNvContentPartPr/>
                <p14:nvPr/>
              </p14:nvContentPartPr>
              <p14:xfrm>
                <a:off x="6453524" y="2342356"/>
                <a:ext cx="304560" cy="387720"/>
              </p14:xfrm>
            </p:contentPart>
          </mc:Choice>
          <mc:Fallback>
            <p:pic>
              <p:nvPicPr>
                <p:cNvPr id="32" name="Freihand 31">
                  <a:extLst>
                    <a:ext uri="{FF2B5EF4-FFF2-40B4-BE49-F238E27FC236}">
                      <a16:creationId xmlns:a16="http://schemas.microsoft.com/office/drawing/2014/main" id="{569CB654-E196-C977-8A9E-FAF9705DC464}"/>
                    </a:ext>
                  </a:extLst>
                </p:cNvPr>
                <p:cNvPicPr/>
                <p:nvPr/>
              </p:nvPicPr>
              <p:blipFill>
                <a:blip r:embed="rId34"/>
                <a:stretch>
                  <a:fillRect/>
                </a:stretch>
              </p:blipFill>
              <p:spPr>
                <a:xfrm>
                  <a:off x="6444524" y="2333716"/>
                  <a:ext cx="322200" cy="4053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3" name="Freihand 32">
                  <a:extLst>
                    <a:ext uri="{FF2B5EF4-FFF2-40B4-BE49-F238E27FC236}">
                      <a16:creationId xmlns:a16="http://schemas.microsoft.com/office/drawing/2014/main" id="{0F8FCD8E-EF61-438F-0621-54FBAD060DEF}"/>
                    </a:ext>
                  </a:extLst>
                </p14:cNvPr>
                <p14:cNvContentPartPr/>
                <p14:nvPr/>
              </p14:nvContentPartPr>
              <p14:xfrm>
                <a:off x="6766364" y="2471956"/>
                <a:ext cx="100440" cy="97200"/>
              </p14:xfrm>
            </p:contentPart>
          </mc:Choice>
          <mc:Fallback>
            <p:pic>
              <p:nvPicPr>
                <p:cNvPr id="33" name="Freihand 32">
                  <a:extLst>
                    <a:ext uri="{FF2B5EF4-FFF2-40B4-BE49-F238E27FC236}">
                      <a16:creationId xmlns:a16="http://schemas.microsoft.com/office/drawing/2014/main" id="{0F8FCD8E-EF61-438F-0621-54FBAD060DEF}"/>
                    </a:ext>
                  </a:extLst>
                </p:cNvPr>
                <p:cNvPicPr/>
                <p:nvPr/>
              </p:nvPicPr>
              <p:blipFill>
                <a:blip r:embed="rId36"/>
                <a:stretch>
                  <a:fillRect/>
                </a:stretch>
              </p:blipFill>
              <p:spPr>
                <a:xfrm>
                  <a:off x="6757724" y="2462956"/>
                  <a:ext cx="1180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4" name="Freihand 33">
                  <a:extLst>
                    <a:ext uri="{FF2B5EF4-FFF2-40B4-BE49-F238E27FC236}">
                      <a16:creationId xmlns:a16="http://schemas.microsoft.com/office/drawing/2014/main" id="{097C8093-2712-BD40-0619-9B392FE7104C}"/>
                    </a:ext>
                  </a:extLst>
                </p14:cNvPr>
                <p14:cNvContentPartPr/>
                <p14:nvPr/>
              </p14:nvContentPartPr>
              <p14:xfrm>
                <a:off x="6915404" y="2333356"/>
                <a:ext cx="119880" cy="197280"/>
              </p14:xfrm>
            </p:contentPart>
          </mc:Choice>
          <mc:Fallback>
            <p:pic>
              <p:nvPicPr>
                <p:cNvPr id="34" name="Freihand 33">
                  <a:extLst>
                    <a:ext uri="{FF2B5EF4-FFF2-40B4-BE49-F238E27FC236}">
                      <a16:creationId xmlns:a16="http://schemas.microsoft.com/office/drawing/2014/main" id="{097C8093-2712-BD40-0619-9B392FE7104C}"/>
                    </a:ext>
                  </a:extLst>
                </p:cNvPr>
                <p:cNvPicPr/>
                <p:nvPr/>
              </p:nvPicPr>
              <p:blipFill>
                <a:blip r:embed="rId38"/>
                <a:stretch>
                  <a:fillRect/>
                </a:stretch>
              </p:blipFill>
              <p:spPr>
                <a:xfrm>
                  <a:off x="6906764" y="2324356"/>
                  <a:ext cx="13752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5" name="Freihand 34">
                  <a:extLst>
                    <a:ext uri="{FF2B5EF4-FFF2-40B4-BE49-F238E27FC236}">
                      <a16:creationId xmlns:a16="http://schemas.microsoft.com/office/drawing/2014/main" id="{CF0DF298-4ED2-B369-C6B9-24D520EE5646}"/>
                    </a:ext>
                  </a:extLst>
                </p14:cNvPr>
                <p14:cNvContentPartPr/>
                <p14:nvPr/>
              </p14:nvContentPartPr>
              <p14:xfrm>
                <a:off x="7088924" y="2199796"/>
                <a:ext cx="471600" cy="307080"/>
              </p14:xfrm>
            </p:contentPart>
          </mc:Choice>
          <mc:Fallback>
            <p:pic>
              <p:nvPicPr>
                <p:cNvPr id="35" name="Freihand 34">
                  <a:extLst>
                    <a:ext uri="{FF2B5EF4-FFF2-40B4-BE49-F238E27FC236}">
                      <a16:creationId xmlns:a16="http://schemas.microsoft.com/office/drawing/2014/main" id="{CF0DF298-4ED2-B369-C6B9-24D520EE5646}"/>
                    </a:ext>
                  </a:extLst>
                </p:cNvPr>
                <p:cNvPicPr/>
                <p:nvPr/>
              </p:nvPicPr>
              <p:blipFill>
                <a:blip r:embed="rId40"/>
                <a:stretch>
                  <a:fillRect/>
                </a:stretch>
              </p:blipFill>
              <p:spPr>
                <a:xfrm>
                  <a:off x="7079924" y="2190796"/>
                  <a:ext cx="489240" cy="3247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6" name="Freihand 35">
                  <a:extLst>
                    <a:ext uri="{FF2B5EF4-FFF2-40B4-BE49-F238E27FC236}">
                      <a16:creationId xmlns:a16="http://schemas.microsoft.com/office/drawing/2014/main" id="{E3BFB35A-D1F1-3C3D-21C7-8EEAD8B09C66}"/>
                    </a:ext>
                  </a:extLst>
                </p14:cNvPr>
                <p14:cNvContentPartPr/>
                <p14:nvPr/>
              </p14:nvContentPartPr>
              <p14:xfrm>
                <a:off x="7387724" y="2206276"/>
                <a:ext cx="19800" cy="20520"/>
              </p14:xfrm>
            </p:contentPart>
          </mc:Choice>
          <mc:Fallback>
            <p:pic>
              <p:nvPicPr>
                <p:cNvPr id="36" name="Freihand 35">
                  <a:extLst>
                    <a:ext uri="{FF2B5EF4-FFF2-40B4-BE49-F238E27FC236}">
                      <a16:creationId xmlns:a16="http://schemas.microsoft.com/office/drawing/2014/main" id="{E3BFB35A-D1F1-3C3D-21C7-8EEAD8B09C66}"/>
                    </a:ext>
                  </a:extLst>
                </p:cNvPr>
                <p:cNvPicPr/>
                <p:nvPr/>
              </p:nvPicPr>
              <p:blipFill>
                <a:blip r:embed="rId42"/>
                <a:stretch>
                  <a:fillRect/>
                </a:stretch>
              </p:blipFill>
              <p:spPr>
                <a:xfrm>
                  <a:off x="7378724" y="2197276"/>
                  <a:ext cx="374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9" name="Freihand 38">
                  <a:extLst>
                    <a:ext uri="{FF2B5EF4-FFF2-40B4-BE49-F238E27FC236}">
                      <a16:creationId xmlns:a16="http://schemas.microsoft.com/office/drawing/2014/main" id="{BF31F02C-D1BB-3D29-A943-B217FDF59220}"/>
                    </a:ext>
                  </a:extLst>
                </p14:cNvPr>
                <p14:cNvContentPartPr/>
                <p14:nvPr/>
              </p14:nvContentPartPr>
              <p14:xfrm>
                <a:off x="7624604" y="2314636"/>
                <a:ext cx="72360" cy="76680"/>
              </p14:xfrm>
            </p:contentPart>
          </mc:Choice>
          <mc:Fallback>
            <p:pic>
              <p:nvPicPr>
                <p:cNvPr id="39" name="Freihand 38">
                  <a:extLst>
                    <a:ext uri="{FF2B5EF4-FFF2-40B4-BE49-F238E27FC236}">
                      <a16:creationId xmlns:a16="http://schemas.microsoft.com/office/drawing/2014/main" id="{BF31F02C-D1BB-3D29-A943-B217FDF59220}"/>
                    </a:ext>
                  </a:extLst>
                </p:cNvPr>
                <p:cNvPicPr/>
                <p:nvPr/>
              </p:nvPicPr>
              <p:blipFill>
                <a:blip r:embed="rId44"/>
                <a:stretch>
                  <a:fillRect/>
                </a:stretch>
              </p:blipFill>
              <p:spPr>
                <a:xfrm>
                  <a:off x="7615604" y="2305636"/>
                  <a:ext cx="900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0" name="Freihand 39">
                  <a:extLst>
                    <a:ext uri="{FF2B5EF4-FFF2-40B4-BE49-F238E27FC236}">
                      <a16:creationId xmlns:a16="http://schemas.microsoft.com/office/drawing/2014/main" id="{4855EA77-208A-9E28-F68B-1594C4CF0377}"/>
                    </a:ext>
                  </a:extLst>
                </p14:cNvPr>
                <p14:cNvContentPartPr/>
                <p14:nvPr/>
              </p14:nvContentPartPr>
              <p14:xfrm>
                <a:off x="7775444" y="2171356"/>
                <a:ext cx="199080" cy="228600"/>
              </p14:xfrm>
            </p:contentPart>
          </mc:Choice>
          <mc:Fallback>
            <p:pic>
              <p:nvPicPr>
                <p:cNvPr id="40" name="Freihand 39">
                  <a:extLst>
                    <a:ext uri="{FF2B5EF4-FFF2-40B4-BE49-F238E27FC236}">
                      <a16:creationId xmlns:a16="http://schemas.microsoft.com/office/drawing/2014/main" id="{4855EA77-208A-9E28-F68B-1594C4CF0377}"/>
                    </a:ext>
                  </a:extLst>
                </p:cNvPr>
                <p:cNvPicPr/>
                <p:nvPr/>
              </p:nvPicPr>
              <p:blipFill>
                <a:blip r:embed="rId46"/>
                <a:stretch>
                  <a:fillRect/>
                </a:stretch>
              </p:blipFill>
              <p:spPr>
                <a:xfrm>
                  <a:off x="7766804" y="2162356"/>
                  <a:ext cx="21672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1" name="Freihand 40">
                  <a:extLst>
                    <a:ext uri="{FF2B5EF4-FFF2-40B4-BE49-F238E27FC236}">
                      <a16:creationId xmlns:a16="http://schemas.microsoft.com/office/drawing/2014/main" id="{61D8BA4E-D41C-E66F-EA06-AFBD61182864}"/>
                    </a:ext>
                  </a:extLst>
                </p14:cNvPr>
                <p14:cNvContentPartPr/>
                <p14:nvPr/>
              </p14:nvContentPartPr>
              <p14:xfrm>
                <a:off x="8036444" y="2093956"/>
                <a:ext cx="360720" cy="299520"/>
              </p14:xfrm>
            </p:contentPart>
          </mc:Choice>
          <mc:Fallback>
            <p:pic>
              <p:nvPicPr>
                <p:cNvPr id="41" name="Freihand 40">
                  <a:extLst>
                    <a:ext uri="{FF2B5EF4-FFF2-40B4-BE49-F238E27FC236}">
                      <a16:creationId xmlns:a16="http://schemas.microsoft.com/office/drawing/2014/main" id="{61D8BA4E-D41C-E66F-EA06-AFBD61182864}"/>
                    </a:ext>
                  </a:extLst>
                </p:cNvPr>
                <p:cNvPicPr/>
                <p:nvPr/>
              </p:nvPicPr>
              <p:blipFill>
                <a:blip r:embed="rId48"/>
                <a:stretch>
                  <a:fillRect/>
                </a:stretch>
              </p:blipFill>
              <p:spPr>
                <a:xfrm>
                  <a:off x="8027804" y="2085316"/>
                  <a:ext cx="37836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2" name="Freihand 41">
                  <a:extLst>
                    <a:ext uri="{FF2B5EF4-FFF2-40B4-BE49-F238E27FC236}">
                      <a16:creationId xmlns:a16="http://schemas.microsoft.com/office/drawing/2014/main" id="{2C842051-7B67-4915-CE6D-1B01E652AAEB}"/>
                    </a:ext>
                  </a:extLst>
                </p14:cNvPr>
                <p14:cNvContentPartPr/>
                <p14:nvPr/>
              </p14:nvContentPartPr>
              <p14:xfrm>
                <a:off x="8730884" y="2169916"/>
                <a:ext cx="477000" cy="142920"/>
              </p14:xfrm>
            </p:contentPart>
          </mc:Choice>
          <mc:Fallback>
            <p:pic>
              <p:nvPicPr>
                <p:cNvPr id="42" name="Freihand 41">
                  <a:extLst>
                    <a:ext uri="{FF2B5EF4-FFF2-40B4-BE49-F238E27FC236}">
                      <a16:creationId xmlns:a16="http://schemas.microsoft.com/office/drawing/2014/main" id="{2C842051-7B67-4915-CE6D-1B01E652AAEB}"/>
                    </a:ext>
                  </a:extLst>
                </p:cNvPr>
                <p:cNvPicPr/>
                <p:nvPr/>
              </p:nvPicPr>
              <p:blipFill>
                <a:blip r:embed="rId50"/>
                <a:stretch>
                  <a:fillRect/>
                </a:stretch>
              </p:blipFill>
              <p:spPr>
                <a:xfrm>
                  <a:off x="8721884" y="2160916"/>
                  <a:ext cx="4946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3" name="Freihand 42">
                  <a:extLst>
                    <a:ext uri="{FF2B5EF4-FFF2-40B4-BE49-F238E27FC236}">
                      <a16:creationId xmlns:a16="http://schemas.microsoft.com/office/drawing/2014/main" id="{1389A664-4F4E-CDE8-1E0C-22BB4B5020B4}"/>
                    </a:ext>
                  </a:extLst>
                </p14:cNvPr>
                <p14:cNvContentPartPr/>
                <p14:nvPr/>
              </p14:nvContentPartPr>
              <p14:xfrm>
                <a:off x="9552764" y="2020156"/>
                <a:ext cx="140760" cy="165960"/>
              </p14:xfrm>
            </p:contentPart>
          </mc:Choice>
          <mc:Fallback>
            <p:pic>
              <p:nvPicPr>
                <p:cNvPr id="43" name="Freihand 42">
                  <a:extLst>
                    <a:ext uri="{FF2B5EF4-FFF2-40B4-BE49-F238E27FC236}">
                      <a16:creationId xmlns:a16="http://schemas.microsoft.com/office/drawing/2014/main" id="{1389A664-4F4E-CDE8-1E0C-22BB4B5020B4}"/>
                    </a:ext>
                  </a:extLst>
                </p:cNvPr>
                <p:cNvPicPr/>
                <p:nvPr/>
              </p:nvPicPr>
              <p:blipFill>
                <a:blip r:embed="rId52"/>
                <a:stretch>
                  <a:fillRect/>
                </a:stretch>
              </p:blipFill>
              <p:spPr>
                <a:xfrm>
                  <a:off x="9543764" y="2011156"/>
                  <a:ext cx="1584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4" name="Freihand 43">
                  <a:extLst>
                    <a:ext uri="{FF2B5EF4-FFF2-40B4-BE49-F238E27FC236}">
                      <a16:creationId xmlns:a16="http://schemas.microsoft.com/office/drawing/2014/main" id="{F7A71397-0C5C-A63D-F517-CA7B4AD627CC}"/>
                    </a:ext>
                  </a:extLst>
                </p14:cNvPr>
                <p14:cNvContentPartPr/>
                <p14:nvPr/>
              </p14:nvContentPartPr>
              <p14:xfrm>
                <a:off x="9551324" y="1951756"/>
                <a:ext cx="174600" cy="26280"/>
              </p14:xfrm>
            </p:contentPart>
          </mc:Choice>
          <mc:Fallback>
            <p:pic>
              <p:nvPicPr>
                <p:cNvPr id="44" name="Freihand 43">
                  <a:extLst>
                    <a:ext uri="{FF2B5EF4-FFF2-40B4-BE49-F238E27FC236}">
                      <a16:creationId xmlns:a16="http://schemas.microsoft.com/office/drawing/2014/main" id="{F7A71397-0C5C-A63D-F517-CA7B4AD627CC}"/>
                    </a:ext>
                  </a:extLst>
                </p:cNvPr>
                <p:cNvPicPr/>
                <p:nvPr/>
              </p:nvPicPr>
              <p:blipFill>
                <a:blip r:embed="rId54"/>
                <a:stretch>
                  <a:fillRect/>
                </a:stretch>
              </p:blipFill>
              <p:spPr>
                <a:xfrm>
                  <a:off x="9542324" y="1943116"/>
                  <a:ext cx="1922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5" name="Freihand 44">
                  <a:extLst>
                    <a:ext uri="{FF2B5EF4-FFF2-40B4-BE49-F238E27FC236}">
                      <a16:creationId xmlns:a16="http://schemas.microsoft.com/office/drawing/2014/main" id="{AB118059-E756-0A72-B842-ED5020E1231B}"/>
                    </a:ext>
                  </a:extLst>
                </p14:cNvPr>
                <p14:cNvContentPartPr/>
                <p14:nvPr/>
              </p14:nvContentPartPr>
              <p14:xfrm>
                <a:off x="9779564" y="1918276"/>
                <a:ext cx="221400" cy="201600"/>
              </p14:xfrm>
            </p:contentPart>
          </mc:Choice>
          <mc:Fallback>
            <p:pic>
              <p:nvPicPr>
                <p:cNvPr id="45" name="Freihand 44">
                  <a:extLst>
                    <a:ext uri="{FF2B5EF4-FFF2-40B4-BE49-F238E27FC236}">
                      <a16:creationId xmlns:a16="http://schemas.microsoft.com/office/drawing/2014/main" id="{AB118059-E756-0A72-B842-ED5020E1231B}"/>
                    </a:ext>
                  </a:extLst>
                </p:cNvPr>
                <p:cNvPicPr/>
                <p:nvPr/>
              </p:nvPicPr>
              <p:blipFill>
                <a:blip r:embed="rId56"/>
                <a:stretch>
                  <a:fillRect/>
                </a:stretch>
              </p:blipFill>
              <p:spPr>
                <a:xfrm>
                  <a:off x="9770564" y="1909636"/>
                  <a:ext cx="23904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6" name="Freihand 45">
                  <a:extLst>
                    <a:ext uri="{FF2B5EF4-FFF2-40B4-BE49-F238E27FC236}">
                      <a16:creationId xmlns:a16="http://schemas.microsoft.com/office/drawing/2014/main" id="{A3ECED3B-F6F5-0F2A-C0A5-1CC7DF22187C}"/>
                    </a:ext>
                  </a:extLst>
                </p14:cNvPr>
                <p14:cNvContentPartPr/>
                <p14:nvPr/>
              </p14:nvContentPartPr>
              <p14:xfrm>
                <a:off x="10157564" y="1831156"/>
                <a:ext cx="228960" cy="432360"/>
              </p14:xfrm>
            </p:contentPart>
          </mc:Choice>
          <mc:Fallback>
            <p:pic>
              <p:nvPicPr>
                <p:cNvPr id="46" name="Freihand 45">
                  <a:extLst>
                    <a:ext uri="{FF2B5EF4-FFF2-40B4-BE49-F238E27FC236}">
                      <a16:creationId xmlns:a16="http://schemas.microsoft.com/office/drawing/2014/main" id="{A3ECED3B-F6F5-0F2A-C0A5-1CC7DF22187C}"/>
                    </a:ext>
                  </a:extLst>
                </p:cNvPr>
                <p:cNvPicPr/>
                <p:nvPr/>
              </p:nvPicPr>
              <p:blipFill>
                <a:blip r:embed="rId58"/>
                <a:stretch>
                  <a:fillRect/>
                </a:stretch>
              </p:blipFill>
              <p:spPr>
                <a:xfrm>
                  <a:off x="10148924" y="1822156"/>
                  <a:ext cx="246600" cy="4500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7" name="Freihand 46">
                  <a:extLst>
                    <a:ext uri="{FF2B5EF4-FFF2-40B4-BE49-F238E27FC236}">
                      <a16:creationId xmlns:a16="http://schemas.microsoft.com/office/drawing/2014/main" id="{4ECF9F59-33ED-F74B-E61B-B36826DC002B}"/>
                    </a:ext>
                  </a:extLst>
                </p14:cNvPr>
                <p14:cNvContentPartPr/>
                <p14:nvPr/>
              </p14:nvContentPartPr>
              <p14:xfrm>
                <a:off x="10375004" y="2019076"/>
                <a:ext cx="233280" cy="102240"/>
              </p14:xfrm>
            </p:contentPart>
          </mc:Choice>
          <mc:Fallback>
            <p:pic>
              <p:nvPicPr>
                <p:cNvPr id="47" name="Freihand 46">
                  <a:extLst>
                    <a:ext uri="{FF2B5EF4-FFF2-40B4-BE49-F238E27FC236}">
                      <a16:creationId xmlns:a16="http://schemas.microsoft.com/office/drawing/2014/main" id="{4ECF9F59-33ED-F74B-E61B-B36826DC002B}"/>
                    </a:ext>
                  </a:extLst>
                </p:cNvPr>
                <p:cNvPicPr/>
                <p:nvPr/>
              </p:nvPicPr>
              <p:blipFill>
                <a:blip r:embed="rId60"/>
                <a:stretch>
                  <a:fillRect/>
                </a:stretch>
              </p:blipFill>
              <p:spPr>
                <a:xfrm>
                  <a:off x="10366004" y="2010436"/>
                  <a:ext cx="2509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8" name="Freihand 47">
                  <a:extLst>
                    <a:ext uri="{FF2B5EF4-FFF2-40B4-BE49-F238E27FC236}">
                      <a16:creationId xmlns:a16="http://schemas.microsoft.com/office/drawing/2014/main" id="{3F16434B-5F01-51D7-4884-419F095BB986}"/>
                    </a:ext>
                  </a:extLst>
                </p14:cNvPr>
                <p14:cNvContentPartPr/>
                <p14:nvPr/>
              </p14:nvContentPartPr>
              <p14:xfrm>
                <a:off x="10565804" y="1866796"/>
                <a:ext cx="10080" cy="6120"/>
              </p14:xfrm>
            </p:contentPart>
          </mc:Choice>
          <mc:Fallback>
            <p:pic>
              <p:nvPicPr>
                <p:cNvPr id="48" name="Freihand 47">
                  <a:extLst>
                    <a:ext uri="{FF2B5EF4-FFF2-40B4-BE49-F238E27FC236}">
                      <a16:creationId xmlns:a16="http://schemas.microsoft.com/office/drawing/2014/main" id="{3F16434B-5F01-51D7-4884-419F095BB986}"/>
                    </a:ext>
                  </a:extLst>
                </p:cNvPr>
                <p:cNvPicPr/>
                <p:nvPr/>
              </p:nvPicPr>
              <p:blipFill>
                <a:blip r:embed="rId62"/>
                <a:stretch>
                  <a:fillRect/>
                </a:stretch>
              </p:blipFill>
              <p:spPr>
                <a:xfrm>
                  <a:off x="10556804" y="1857796"/>
                  <a:ext cx="277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9" name="Freihand 48">
                  <a:extLst>
                    <a:ext uri="{FF2B5EF4-FFF2-40B4-BE49-F238E27FC236}">
                      <a16:creationId xmlns:a16="http://schemas.microsoft.com/office/drawing/2014/main" id="{0256A64B-5F20-2026-AF20-5FCC22D77580}"/>
                    </a:ext>
                  </a:extLst>
                </p14:cNvPr>
                <p14:cNvContentPartPr/>
                <p14:nvPr/>
              </p14:nvContentPartPr>
              <p14:xfrm>
                <a:off x="10856684" y="1840876"/>
                <a:ext cx="266040" cy="263520"/>
              </p14:xfrm>
            </p:contentPart>
          </mc:Choice>
          <mc:Fallback>
            <p:pic>
              <p:nvPicPr>
                <p:cNvPr id="49" name="Freihand 48">
                  <a:extLst>
                    <a:ext uri="{FF2B5EF4-FFF2-40B4-BE49-F238E27FC236}">
                      <a16:creationId xmlns:a16="http://schemas.microsoft.com/office/drawing/2014/main" id="{0256A64B-5F20-2026-AF20-5FCC22D77580}"/>
                    </a:ext>
                  </a:extLst>
                </p:cNvPr>
                <p:cNvPicPr/>
                <p:nvPr/>
              </p:nvPicPr>
              <p:blipFill>
                <a:blip r:embed="rId64"/>
                <a:stretch>
                  <a:fillRect/>
                </a:stretch>
              </p:blipFill>
              <p:spPr>
                <a:xfrm>
                  <a:off x="10847684" y="1831876"/>
                  <a:ext cx="28368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0" name="Freihand 49">
                  <a:extLst>
                    <a:ext uri="{FF2B5EF4-FFF2-40B4-BE49-F238E27FC236}">
                      <a16:creationId xmlns:a16="http://schemas.microsoft.com/office/drawing/2014/main" id="{3D2FC967-F7C7-AC21-E305-0CA1B3833F33}"/>
                    </a:ext>
                  </a:extLst>
                </p14:cNvPr>
                <p14:cNvContentPartPr/>
                <p14:nvPr/>
              </p14:nvContentPartPr>
              <p14:xfrm>
                <a:off x="11182844" y="1837636"/>
                <a:ext cx="308880" cy="227880"/>
              </p14:xfrm>
            </p:contentPart>
          </mc:Choice>
          <mc:Fallback>
            <p:pic>
              <p:nvPicPr>
                <p:cNvPr id="50" name="Freihand 49">
                  <a:extLst>
                    <a:ext uri="{FF2B5EF4-FFF2-40B4-BE49-F238E27FC236}">
                      <a16:creationId xmlns:a16="http://schemas.microsoft.com/office/drawing/2014/main" id="{3D2FC967-F7C7-AC21-E305-0CA1B3833F33}"/>
                    </a:ext>
                  </a:extLst>
                </p:cNvPr>
                <p:cNvPicPr/>
                <p:nvPr/>
              </p:nvPicPr>
              <p:blipFill>
                <a:blip r:embed="rId66"/>
                <a:stretch>
                  <a:fillRect/>
                </a:stretch>
              </p:blipFill>
              <p:spPr>
                <a:xfrm>
                  <a:off x="11173844" y="1828996"/>
                  <a:ext cx="32652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4" name="Freihand 53">
                  <a:extLst>
                    <a:ext uri="{FF2B5EF4-FFF2-40B4-BE49-F238E27FC236}">
                      <a16:creationId xmlns:a16="http://schemas.microsoft.com/office/drawing/2014/main" id="{F1E49EBB-4F05-5894-BB86-6A6E8D0C5D0C}"/>
                    </a:ext>
                  </a:extLst>
                </p14:cNvPr>
                <p14:cNvContentPartPr/>
                <p14:nvPr/>
              </p14:nvContentPartPr>
              <p14:xfrm>
                <a:off x="6906404" y="3966316"/>
                <a:ext cx="20520" cy="14400"/>
              </p14:xfrm>
            </p:contentPart>
          </mc:Choice>
          <mc:Fallback>
            <p:pic>
              <p:nvPicPr>
                <p:cNvPr id="54" name="Freihand 53">
                  <a:extLst>
                    <a:ext uri="{FF2B5EF4-FFF2-40B4-BE49-F238E27FC236}">
                      <a16:creationId xmlns:a16="http://schemas.microsoft.com/office/drawing/2014/main" id="{F1E49EBB-4F05-5894-BB86-6A6E8D0C5D0C}"/>
                    </a:ext>
                  </a:extLst>
                </p:cNvPr>
                <p:cNvPicPr/>
                <p:nvPr/>
              </p:nvPicPr>
              <p:blipFill>
                <a:blip r:embed="rId68"/>
                <a:stretch>
                  <a:fillRect/>
                </a:stretch>
              </p:blipFill>
              <p:spPr>
                <a:xfrm>
                  <a:off x="6897404" y="3957316"/>
                  <a:ext cx="381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5" name="Freihand 54">
                  <a:extLst>
                    <a:ext uri="{FF2B5EF4-FFF2-40B4-BE49-F238E27FC236}">
                      <a16:creationId xmlns:a16="http://schemas.microsoft.com/office/drawing/2014/main" id="{9A5366D8-DD09-237F-CBE5-E80616E185AA}"/>
                    </a:ext>
                  </a:extLst>
                </p14:cNvPr>
                <p14:cNvContentPartPr/>
                <p14:nvPr/>
              </p14:nvContentPartPr>
              <p14:xfrm>
                <a:off x="6896324" y="3884596"/>
                <a:ext cx="418680" cy="170280"/>
              </p14:xfrm>
            </p:contentPart>
          </mc:Choice>
          <mc:Fallback>
            <p:pic>
              <p:nvPicPr>
                <p:cNvPr id="55" name="Freihand 54">
                  <a:extLst>
                    <a:ext uri="{FF2B5EF4-FFF2-40B4-BE49-F238E27FC236}">
                      <a16:creationId xmlns:a16="http://schemas.microsoft.com/office/drawing/2014/main" id="{9A5366D8-DD09-237F-CBE5-E80616E185AA}"/>
                    </a:ext>
                  </a:extLst>
                </p:cNvPr>
                <p:cNvPicPr/>
                <p:nvPr/>
              </p:nvPicPr>
              <p:blipFill>
                <a:blip r:embed="rId70"/>
                <a:stretch>
                  <a:fillRect/>
                </a:stretch>
              </p:blipFill>
              <p:spPr>
                <a:xfrm>
                  <a:off x="6887684" y="3875956"/>
                  <a:ext cx="43632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6" name="Freihand 55">
                  <a:extLst>
                    <a:ext uri="{FF2B5EF4-FFF2-40B4-BE49-F238E27FC236}">
                      <a16:creationId xmlns:a16="http://schemas.microsoft.com/office/drawing/2014/main" id="{D200C5F6-D833-A742-6086-188D44656A4B}"/>
                    </a:ext>
                  </a:extLst>
                </p14:cNvPr>
                <p14:cNvContentPartPr/>
                <p14:nvPr/>
              </p14:nvContentPartPr>
              <p14:xfrm>
                <a:off x="6821084" y="3725116"/>
                <a:ext cx="416520" cy="212400"/>
              </p14:xfrm>
            </p:contentPart>
          </mc:Choice>
          <mc:Fallback>
            <p:pic>
              <p:nvPicPr>
                <p:cNvPr id="56" name="Freihand 55">
                  <a:extLst>
                    <a:ext uri="{FF2B5EF4-FFF2-40B4-BE49-F238E27FC236}">
                      <a16:creationId xmlns:a16="http://schemas.microsoft.com/office/drawing/2014/main" id="{D200C5F6-D833-A742-6086-188D44656A4B}"/>
                    </a:ext>
                  </a:extLst>
                </p:cNvPr>
                <p:cNvPicPr/>
                <p:nvPr/>
              </p:nvPicPr>
              <p:blipFill>
                <a:blip r:embed="rId72"/>
                <a:stretch>
                  <a:fillRect/>
                </a:stretch>
              </p:blipFill>
              <p:spPr>
                <a:xfrm>
                  <a:off x="6812084" y="3716476"/>
                  <a:ext cx="43416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7" name="Freihand 56">
                  <a:extLst>
                    <a:ext uri="{FF2B5EF4-FFF2-40B4-BE49-F238E27FC236}">
                      <a16:creationId xmlns:a16="http://schemas.microsoft.com/office/drawing/2014/main" id="{919D29B3-5A0A-079E-6B84-C3E516F853DD}"/>
                    </a:ext>
                  </a:extLst>
                </p14:cNvPr>
                <p14:cNvContentPartPr/>
                <p14:nvPr/>
              </p14:nvContentPartPr>
              <p14:xfrm>
                <a:off x="7252364" y="3576076"/>
                <a:ext cx="212760" cy="336240"/>
              </p14:xfrm>
            </p:contentPart>
          </mc:Choice>
          <mc:Fallback>
            <p:pic>
              <p:nvPicPr>
                <p:cNvPr id="57" name="Freihand 56">
                  <a:extLst>
                    <a:ext uri="{FF2B5EF4-FFF2-40B4-BE49-F238E27FC236}">
                      <a16:creationId xmlns:a16="http://schemas.microsoft.com/office/drawing/2014/main" id="{919D29B3-5A0A-079E-6B84-C3E516F853DD}"/>
                    </a:ext>
                  </a:extLst>
                </p:cNvPr>
                <p:cNvPicPr/>
                <p:nvPr/>
              </p:nvPicPr>
              <p:blipFill>
                <a:blip r:embed="rId74"/>
                <a:stretch>
                  <a:fillRect/>
                </a:stretch>
              </p:blipFill>
              <p:spPr>
                <a:xfrm>
                  <a:off x="7243724" y="3567436"/>
                  <a:ext cx="230400" cy="3538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9" name="Freihand 58">
                  <a:extLst>
                    <a:ext uri="{FF2B5EF4-FFF2-40B4-BE49-F238E27FC236}">
                      <a16:creationId xmlns:a16="http://schemas.microsoft.com/office/drawing/2014/main" id="{C688CB97-6439-E1D0-83E0-87404BEE9E5F}"/>
                    </a:ext>
                  </a:extLst>
                </p14:cNvPr>
                <p14:cNvContentPartPr/>
                <p14:nvPr/>
              </p14:nvContentPartPr>
              <p14:xfrm>
                <a:off x="7808204" y="3179716"/>
                <a:ext cx="313920" cy="398160"/>
              </p14:xfrm>
            </p:contentPart>
          </mc:Choice>
          <mc:Fallback>
            <p:pic>
              <p:nvPicPr>
                <p:cNvPr id="59" name="Freihand 58">
                  <a:extLst>
                    <a:ext uri="{FF2B5EF4-FFF2-40B4-BE49-F238E27FC236}">
                      <a16:creationId xmlns:a16="http://schemas.microsoft.com/office/drawing/2014/main" id="{C688CB97-6439-E1D0-83E0-87404BEE9E5F}"/>
                    </a:ext>
                  </a:extLst>
                </p:cNvPr>
                <p:cNvPicPr/>
                <p:nvPr/>
              </p:nvPicPr>
              <p:blipFill>
                <a:blip r:embed="rId76"/>
                <a:stretch>
                  <a:fillRect/>
                </a:stretch>
              </p:blipFill>
              <p:spPr>
                <a:xfrm>
                  <a:off x="7799564" y="3170716"/>
                  <a:ext cx="331560" cy="4158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0" name="Freihand 59">
                  <a:extLst>
                    <a:ext uri="{FF2B5EF4-FFF2-40B4-BE49-F238E27FC236}">
                      <a16:creationId xmlns:a16="http://schemas.microsoft.com/office/drawing/2014/main" id="{17CEDD12-3352-3EAB-8EB6-B744391A746D}"/>
                    </a:ext>
                  </a:extLst>
                </p14:cNvPr>
                <p14:cNvContentPartPr/>
                <p14:nvPr/>
              </p14:nvContentPartPr>
              <p14:xfrm>
                <a:off x="8206724" y="3267556"/>
                <a:ext cx="267120" cy="139320"/>
              </p14:xfrm>
            </p:contentPart>
          </mc:Choice>
          <mc:Fallback>
            <p:pic>
              <p:nvPicPr>
                <p:cNvPr id="60" name="Freihand 59">
                  <a:extLst>
                    <a:ext uri="{FF2B5EF4-FFF2-40B4-BE49-F238E27FC236}">
                      <a16:creationId xmlns:a16="http://schemas.microsoft.com/office/drawing/2014/main" id="{17CEDD12-3352-3EAB-8EB6-B744391A746D}"/>
                    </a:ext>
                  </a:extLst>
                </p:cNvPr>
                <p:cNvPicPr/>
                <p:nvPr/>
              </p:nvPicPr>
              <p:blipFill>
                <a:blip r:embed="rId78"/>
                <a:stretch>
                  <a:fillRect/>
                </a:stretch>
              </p:blipFill>
              <p:spPr>
                <a:xfrm>
                  <a:off x="8197724" y="3258556"/>
                  <a:ext cx="2847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61" name="Freihand 60">
                  <a:extLst>
                    <a:ext uri="{FF2B5EF4-FFF2-40B4-BE49-F238E27FC236}">
                      <a16:creationId xmlns:a16="http://schemas.microsoft.com/office/drawing/2014/main" id="{F8FD4C81-7575-C733-DCE6-389708CC2022}"/>
                    </a:ext>
                  </a:extLst>
                </p14:cNvPr>
                <p14:cNvContentPartPr/>
                <p14:nvPr/>
              </p14:nvContentPartPr>
              <p14:xfrm>
                <a:off x="8412284" y="3101956"/>
                <a:ext cx="497880" cy="119160"/>
              </p14:xfrm>
            </p:contentPart>
          </mc:Choice>
          <mc:Fallback>
            <p:pic>
              <p:nvPicPr>
                <p:cNvPr id="61" name="Freihand 60">
                  <a:extLst>
                    <a:ext uri="{FF2B5EF4-FFF2-40B4-BE49-F238E27FC236}">
                      <a16:creationId xmlns:a16="http://schemas.microsoft.com/office/drawing/2014/main" id="{F8FD4C81-7575-C733-DCE6-389708CC2022}"/>
                    </a:ext>
                  </a:extLst>
                </p:cNvPr>
                <p:cNvPicPr/>
                <p:nvPr/>
              </p:nvPicPr>
              <p:blipFill>
                <a:blip r:embed="rId80"/>
                <a:stretch>
                  <a:fillRect/>
                </a:stretch>
              </p:blipFill>
              <p:spPr>
                <a:xfrm>
                  <a:off x="8403644" y="3092956"/>
                  <a:ext cx="5155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2" name="Freihand 61">
                  <a:extLst>
                    <a:ext uri="{FF2B5EF4-FFF2-40B4-BE49-F238E27FC236}">
                      <a16:creationId xmlns:a16="http://schemas.microsoft.com/office/drawing/2014/main" id="{74C7AB24-C965-A0ED-87DD-239CE6AC0DA2}"/>
                    </a:ext>
                  </a:extLst>
                </p14:cNvPr>
                <p14:cNvContentPartPr/>
                <p14:nvPr/>
              </p14:nvContentPartPr>
              <p14:xfrm>
                <a:off x="8942204" y="2882716"/>
                <a:ext cx="279720" cy="280080"/>
              </p14:xfrm>
            </p:contentPart>
          </mc:Choice>
          <mc:Fallback>
            <p:pic>
              <p:nvPicPr>
                <p:cNvPr id="62" name="Freihand 61">
                  <a:extLst>
                    <a:ext uri="{FF2B5EF4-FFF2-40B4-BE49-F238E27FC236}">
                      <a16:creationId xmlns:a16="http://schemas.microsoft.com/office/drawing/2014/main" id="{74C7AB24-C965-A0ED-87DD-239CE6AC0DA2}"/>
                    </a:ext>
                  </a:extLst>
                </p:cNvPr>
                <p:cNvPicPr/>
                <p:nvPr/>
              </p:nvPicPr>
              <p:blipFill>
                <a:blip r:embed="rId82"/>
                <a:stretch>
                  <a:fillRect/>
                </a:stretch>
              </p:blipFill>
              <p:spPr>
                <a:xfrm>
                  <a:off x="8933204" y="2873716"/>
                  <a:ext cx="29736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3" name="Freihand 62">
                  <a:extLst>
                    <a:ext uri="{FF2B5EF4-FFF2-40B4-BE49-F238E27FC236}">
                      <a16:creationId xmlns:a16="http://schemas.microsoft.com/office/drawing/2014/main" id="{205C923F-938A-B18E-1ED9-3B6175773BA8}"/>
                    </a:ext>
                  </a:extLst>
                </p14:cNvPr>
                <p14:cNvContentPartPr/>
                <p14:nvPr/>
              </p14:nvContentPartPr>
              <p14:xfrm>
                <a:off x="9291044" y="2978116"/>
                <a:ext cx="348120" cy="140400"/>
              </p14:xfrm>
            </p:contentPart>
          </mc:Choice>
          <mc:Fallback>
            <p:pic>
              <p:nvPicPr>
                <p:cNvPr id="63" name="Freihand 62">
                  <a:extLst>
                    <a:ext uri="{FF2B5EF4-FFF2-40B4-BE49-F238E27FC236}">
                      <a16:creationId xmlns:a16="http://schemas.microsoft.com/office/drawing/2014/main" id="{205C923F-938A-B18E-1ED9-3B6175773BA8}"/>
                    </a:ext>
                  </a:extLst>
                </p:cNvPr>
                <p:cNvPicPr/>
                <p:nvPr/>
              </p:nvPicPr>
              <p:blipFill>
                <a:blip r:embed="rId84"/>
                <a:stretch>
                  <a:fillRect/>
                </a:stretch>
              </p:blipFill>
              <p:spPr>
                <a:xfrm>
                  <a:off x="9282044" y="2969476"/>
                  <a:ext cx="3657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4" name="Freihand 63">
                  <a:extLst>
                    <a:ext uri="{FF2B5EF4-FFF2-40B4-BE49-F238E27FC236}">
                      <a16:creationId xmlns:a16="http://schemas.microsoft.com/office/drawing/2014/main" id="{1163250A-D106-3280-9C50-D6D929A8A038}"/>
                    </a:ext>
                  </a:extLst>
                </p14:cNvPr>
                <p14:cNvContentPartPr/>
                <p14:nvPr/>
              </p14:nvContentPartPr>
              <p14:xfrm>
                <a:off x="9788564" y="2877316"/>
                <a:ext cx="172800" cy="82800"/>
              </p14:xfrm>
            </p:contentPart>
          </mc:Choice>
          <mc:Fallback>
            <p:pic>
              <p:nvPicPr>
                <p:cNvPr id="64" name="Freihand 63">
                  <a:extLst>
                    <a:ext uri="{FF2B5EF4-FFF2-40B4-BE49-F238E27FC236}">
                      <a16:creationId xmlns:a16="http://schemas.microsoft.com/office/drawing/2014/main" id="{1163250A-D106-3280-9C50-D6D929A8A038}"/>
                    </a:ext>
                  </a:extLst>
                </p:cNvPr>
                <p:cNvPicPr/>
                <p:nvPr/>
              </p:nvPicPr>
              <p:blipFill>
                <a:blip r:embed="rId86"/>
                <a:stretch>
                  <a:fillRect/>
                </a:stretch>
              </p:blipFill>
              <p:spPr>
                <a:xfrm>
                  <a:off x="9779564" y="2868676"/>
                  <a:ext cx="1904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5" name="Freihand 64">
                  <a:extLst>
                    <a:ext uri="{FF2B5EF4-FFF2-40B4-BE49-F238E27FC236}">
                      <a16:creationId xmlns:a16="http://schemas.microsoft.com/office/drawing/2014/main" id="{6E49784D-556E-A632-BB59-3E6D72112E8E}"/>
                    </a:ext>
                  </a:extLst>
                </p14:cNvPr>
                <p14:cNvContentPartPr/>
                <p14:nvPr/>
              </p14:nvContentPartPr>
              <p14:xfrm>
                <a:off x="9986204" y="2643316"/>
                <a:ext cx="140400" cy="308160"/>
              </p14:xfrm>
            </p:contentPart>
          </mc:Choice>
          <mc:Fallback>
            <p:pic>
              <p:nvPicPr>
                <p:cNvPr id="65" name="Freihand 64">
                  <a:extLst>
                    <a:ext uri="{FF2B5EF4-FFF2-40B4-BE49-F238E27FC236}">
                      <a16:creationId xmlns:a16="http://schemas.microsoft.com/office/drawing/2014/main" id="{6E49784D-556E-A632-BB59-3E6D72112E8E}"/>
                    </a:ext>
                  </a:extLst>
                </p:cNvPr>
                <p:cNvPicPr/>
                <p:nvPr/>
              </p:nvPicPr>
              <p:blipFill>
                <a:blip r:embed="rId88"/>
                <a:stretch>
                  <a:fillRect/>
                </a:stretch>
              </p:blipFill>
              <p:spPr>
                <a:xfrm>
                  <a:off x="9977204" y="2634316"/>
                  <a:ext cx="15804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6" name="Freihand 65">
                  <a:extLst>
                    <a:ext uri="{FF2B5EF4-FFF2-40B4-BE49-F238E27FC236}">
                      <a16:creationId xmlns:a16="http://schemas.microsoft.com/office/drawing/2014/main" id="{124930D4-2732-B172-041D-54863EF967E6}"/>
                    </a:ext>
                  </a:extLst>
                </p14:cNvPr>
                <p14:cNvContentPartPr/>
                <p14:nvPr/>
              </p14:nvContentPartPr>
              <p14:xfrm>
                <a:off x="10193564" y="2787676"/>
                <a:ext cx="50400" cy="105480"/>
              </p14:xfrm>
            </p:contentPart>
          </mc:Choice>
          <mc:Fallback>
            <p:pic>
              <p:nvPicPr>
                <p:cNvPr id="66" name="Freihand 65">
                  <a:extLst>
                    <a:ext uri="{FF2B5EF4-FFF2-40B4-BE49-F238E27FC236}">
                      <a16:creationId xmlns:a16="http://schemas.microsoft.com/office/drawing/2014/main" id="{124930D4-2732-B172-041D-54863EF967E6}"/>
                    </a:ext>
                  </a:extLst>
                </p:cNvPr>
                <p:cNvPicPr/>
                <p:nvPr/>
              </p:nvPicPr>
              <p:blipFill>
                <a:blip r:embed="rId90"/>
                <a:stretch>
                  <a:fillRect/>
                </a:stretch>
              </p:blipFill>
              <p:spPr>
                <a:xfrm>
                  <a:off x="10184924" y="2779036"/>
                  <a:ext cx="680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7" name="Freihand 66">
                  <a:extLst>
                    <a:ext uri="{FF2B5EF4-FFF2-40B4-BE49-F238E27FC236}">
                      <a16:creationId xmlns:a16="http://schemas.microsoft.com/office/drawing/2014/main" id="{A069E3C8-FB8D-B575-9E3C-3157F247B4C8}"/>
                    </a:ext>
                  </a:extLst>
                </p14:cNvPr>
                <p14:cNvContentPartPr/>
                <p14:nvPr/>
              </p14:nvContentPartPr>
              <p14:xfrm>
                <a:off x="10282484" y="2585356"/>
                <a:ext cx="391320" cy="303840"/>
              </p14:xfrm>
            </p:contentPart>
          </mc:Choice>
          <mc:Fallback>
            <p:pic>
              <p:nvPicPr>
                <p:cNvPr id="67" name="Freihand 66">
                  <a:extLst>
                    <a:ext uri="{FF2B5EF4-FFF2-40B4-BE49-F238E27FC236}">
                      <a16:creationId xmlns:a16="http://schemas.microsoft.com/office/drawing/2014/main" id="{A069E3C8-FB8D-B575-9E3C-3157F247B4C8}"/>
                    </a:ext>
                  </a:extLst>
                </p:cNvPr>
                <p:cNvPicPr/>
                <p:nvPr/>
              </p:nvPicPr>
              <p:blipFill>
                <a:blip r:embed="rId92"/>
                <a:stretch>
                  <a:fillRect/>
                </a:stretch>
              </p:blipFill>
              <p:spPr>
                <a:xfrm>
                  <a:off x="10273844" y="2576716"/>
                  <a:ext cx="408960" cy="3214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8" name="Freihand 67">
                  <a:extLst>
                    <a:ext uri="{FF2B5EF4-FFF2-40B4-BE49-F238E27FC236}">
                      <a16:creationId xmlns:a16="http://schemas.microsoft.com/office/drawing/2014/main" id="{14A26040-AC03-F92E-7514-8E63D685DA56}"/>
                    </a:ext>
                  </a:extLst>
                </p14:cNvPr>
                <p14:cNvContentPartPr/>
                <p14:nvPr/>
              </p14:nvContentPartPr>
              <p14:xfrm>
                <a:off x="10683524" y="2524876"/>
                <a:ext cx="433800" cy="236520"/>
              </p14:xfrm>
            </p:contentPart>
          </mc:Choice>
          <mc:Fallback>
            <p:pic>
              <p:nvPicPr>
                <p:cNvPr id="68" name="Freihand 67">
                  <a:extLst>
                    <a:ext uri="{FF2B5EF4-FFF2-40B4-BE49-F238E27FC236}">
                      <a16:creationId xmlns:a16="http://schemas.microsoft.com/office/drawing/2014/main" id="{14A26040-AC03-F92E-7514-8E63D685DA56}"/>
                    </a:ext>
                  </a:extLst>
                </p:cNvPr>
                <p:cNvPicPr/>
                <p:nvPr/>
              </p:nvPicPr>
              <p:blipFill>
                <a:blip r:embed="rId94"/>
                <a:stretch>
                  <a:fillRect/>
                </a:stretch>
              </p:blipFill>
              <p:spPr>
                <a:xfrm>
                  <a:off x="10674524" y="2516236"/>
                  <a:ext cx="45144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9" name="Freihand 68">
                  <a:extLst>
                    <a:ext uri="{FF2B5EF4-FFF2-40B4-BE49-F238E27FC236}">
                      <a16:creationId xmlns:a16="http://schemas.microsoft.com/office/drawing/2014/main" id="{7B836980-622A-6B0F-2640-545B2F888436}"/>
                    </a:ext>
                  </a:extLst>
                </p14:cNvPr>
                <p14:cNvContentPartPr/>
                <p14:nvPr/>
              </p14:nvContentPartPr>
              <p14:xfrm>
                <a:off x="11088884" y="2532436"/>
                <a:ext cx="57600" cy="45720"/>
              </p14:xfrm>
            </p:contentPart>
          </mc:Choice>
          <mc:Fallback>
            <p:pic>
              <p:nvPicPr>
                <p:cNvPr id="69" name="Freihand 68">
                  <a:extLst>
                    <a:ext uri="{FF2B5EF4-FFF2-40B4-BE49-F238E27FC236}">
                      <a16:creationId xmlns:a16="http://schemas.microsoft.com/office/drawing/2014/main" id="{7B836980-622A-6B0F-2640-545B2F888436}"/>
                    </a:ext>
                  </a:extLst>
                </p:cNvPr>
                <p:cNvPicPr/>
                <p:nvPr/>
              </p:nvPicPr>
              <p:blipFill>
                <a:blip r:embed="rId96"/>
                <a:stretch>
                  <a:fillRect/>
                </a:stretch>
              </p:blipFill>
              <p:spPr>
                <a:xfrm>
                  <a:off x="11079884" y="2523436"/>
                  <a:ext cx="752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70" name="Freihand 69">
                  <a:extLst>
                    <a:ext uri="{FF2B5EF4-FFF2-40B4-BE49-F238E27FC236}">
                      <a16:creationId xmlns:a16="http://schemas.microsoft.com/office/drawing/2014/main" id="{C5A81927-9C77-6A1B-DB45-7C34A351C38E}"/>
                    </a:ext>
                  </a:extLst>
                </p14:cNvPr>
                <p14:cNvContentPartPr/>
                <p14:nvPr/>
              </p14:nvContentPartPr>
              <p14:xfrm>
                <a:off x="11205164" y="2598676"/>
                <a:ext cx="316800" cy="56880"/>
              </p14:xfrm>
            </p:contentPart>
          </mc:Choice>
          <mc:Fallback>
            <p:pic>
              <p:nvPicPr>
                <p:cNvPr id="70" name="Freihand 69">
                  <a:extLst>
                    <a:ext uri="{FF2B5EF4-FFF2-40B4-BE49-F238E27FC236}">
                      <a16:creationId xmlns:a16="http://schemas.microsoft.com/office/drawing/2014/main" id="{C5A81927-9C77-6A1B-DB45-7C34A351C38E}"/>
                    </a:ext>
                  </a:extLst>
                </p:cNvPr>
                <p:cNvPicPr/>
                <p:nvPr/>
              </p:nvPicPr>
              <p:blipFill>
                <a:blip r:embed="rId98"/>
                <a:stretch>
                  <a:fillRect/>
                </a:stretch>
              </p:blipFill>
              <p:spPr>
                <a:xfrm>
                  <a:off x="11196164" y="2590036"/>
                  <a:ext cx="3344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1" name="Freihand 70">
                  <a:extLst>
                    <a:ext uri="{FF2B5EF4-FFF2-40B4-BE49-F238E27FC236}">
                      <a16:creationId xmlns:a16="http://schemas.microsoft.com/office/drawing/2014/main" id="{D92089BE-C646-7793-7134-A48F4A343008}"/>
                    </a:ext>
                  </a:extLst>
                </p14:cNvPr>
                <p14:cNvContentPartPr/>
                <p14:nvPr/>
              </p14:nvContentPartPr>
              <p14:xfrm>
                <a:off x="10153964" y="2426956"/>
                <a:ext cx="66960" cy="38520"/>
              </p14:xfrm>
            </p:contentPart>
          </mc:Choice>
          <mc:Fallback>
            <p:pic>
              <p:nvPicPr>
                <p:cNvPr id="71" name="Freihand 70">
                  <a:extLst>
                    <a:ext uri="{FF2B5EF4-FFF2-40B4-BE49-F238E27FC236}">
                      <a16:creationId xmlns:a16="http://schemas.microsoft.com/office/drawing/2014/main" id="{D92089BE-C646-7793-7134-A48F4A343008}"/>
                    </a:ext>
                  </a:extLst>
                </p:cNvPr>
                <p:cNvPicPr/>
                <p:nvPr/>
              </p:nvPicPr>
              <p:blipFill>
                <a:blip r:embed="rId100"/>
                <a:stretch>
                  <a:fillRect/>
                </a:stretch>
              </p:blipFill>
              <p:spPr>
                <a:xfrm>
                  <a:off x="10144964" y="2418316"/>
                  <a:ext cx="846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2" name="Freihand 71">
                  <a:extLst>
                    <a:ext uri="{FF2B5EF4-FFF2-40B4-BE49-F238E27FC236}">
                      <a16:creationId xmlns:a16="http://schemas.microsoft.com/office/drawing/2014/main" id="{3C349A82-33BC-DAF9-6D98-467C4F01630A}"/>
                    </a:ext>
                  </a:extLst>
                </p14:cNvPr>
                <p14:cNvContentPartPr/>
                <p14:nvPr/>
              </p14:nvContentPartPr>
              <p14:xfrm>
                <a:off x="8041124" y="3712876"/>
                <a:ext cx="209880" cy="224640"/>
              </p14:xfrm>
            </p:contentPart>
          </mc:Choice>
          <mc:Fallback>
            <p:pic>
              <p:nvPicPr>
                <p:cNvPr id="72" name="Freihand 71">
                  <a:extLst>
                    <a:ext uri="{FF2B5EF4-FFF2-40B4-BE49-F238E27FC236}">
                      <a16:creationId xmlns:a16="http://schemas.microsoft.com/office/drawing/2014/main" id="{3C349A82-33BC-DAF9-6D98-467C4F01630A}"/>
                    </a:ext>
                  </a:extLst>
                </p:cNvPr>
                <p:cNvPicPr/>
                <p:nvPr/>
              </p:nvPicPr>
              <p:blipFill>
                <a:blip r:embed="rId102"/>
                <a:stretch>
                  <a:fillRect/>
                </a:stretch>
              </p:blipFill>
              <p:spPr>
                <a:xfrm>
                  <a:off x="8032484" y="3703876"/>
                  <a:ext cx="22752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3" name="Freihand 72">
                  <a:extLst>
                    <a:ext uri="{FF2B5EF4-FFF2-40B4-BE49-F238E27FC236}">
                      <a16:creationId xmlns:a16="http://schemas.microsoft.com/office/drawing/2014/main" id="{8F77A01F-E125-38C9-20D4-19B816023033}"/>
                    </a:ext>
                  </a:extLst>
                </p14:cNvPr>
                <p14:cNvContentPartPr/>
                <p14:nvPr/>
              </p14:nvContentPartPr>
              <p14:xfrm>
                <a:off x="8283044" y="3753556"/>
                <a:ext cx="109800" cy="158400"/>
              </p14:xfrm>
            </p:contentPart>
          </mc:Choice>
          <mc:Fallback>
            <p:pic>
              <p:nvPicPr>
                <p:cNvPr id="73" name="Freihand 72">
                  <a:extLst>
                    <a:ext uri="{FF2B5EF4-FFF2-40B4-BE49-F238E27FC236}">
                      <a16:creationId xmlns:a16="http://schemas.microsoft.com/office/drawing/2014/main" id="{8F77A01F-E125-38C9-20D4-19B816023033}"/>
                    </a:ext>
                  </a:extLst>
                </p:cNvPr>
                <p:cNvPicPr/>
                <p:nvPr/>
              </p:nvPicPr>
              <p:blipFill>
                <a:blip r:embed="rId104"/>
                <a:stretch>
                  <a:fillRect/>
                </a:stretch>
              </p:blipFill>
              <p:spPr>
                <a:xfrm>
                  <a:off x="8274404" y="3744916"/>
                  <a:ext cx="1274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4" name="Freihand 73">
                  <a:extLst>
                    <a:ext uri="{FF2B5EF4-FFF2-40B4-BE49-F238E27FC236}">
                      <a16:creationId xmlns:a16="http://schemas.microsoft.com/office/drawing/2014/main" id="{6BD1F64A-D565-CF38-B0CA-3E8399334F68}"/>
                    </a:ext>
                  </a:extLst>
                </p14:cNvPr>
                <p14:cNvContentPartPr/>
                <p14:nvPr/>
              </p14:nvContentPartPr>
              <p14:xfrm>
                <a:off x="8477444" y="3673996"/>
                <a:ext cx="263520" cy="153360"/>
              </p14:xfrm>
            </p:contentPart>
          </mc:Choice>
          <mc:Fallback>
            <p:pic>
              <p:nvPicPr>
                <p:cNvPr id="74" name="Freihand 73">
                  <a:extLst>
                    <a:ext uri="{FF2B5EF4-FFF2-40B4-BE49-F238E27FC236}">
                      <a16:creationId xmlns:a16="http://schemas.microsoft.com/office/drawing/2014/main" id="{6BD1F64A-D565-CF38-B0CA-3E8399334F68}"/>
                    </a:ext>
                  </a:extLst>
                </p:cNvPr>
                <p:cNvPicPr/>
                <p:nvPr/>
              </p:nvPicPr>
              <p:blipFill>
                <a:blip r:embed="rId106"/>
                <a:stretch>
                  <a:fillRect/>
                </a:stretch>
              </p:blipFill>
              <p:spPr>
                <a:xfrm>
                  <a:off x="8468804" y="3665356"/>
                  <a:ext cx="2811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5" name="Freihand 74">
                  <a:extLst>
                    <a:ext uri="{FF2B5EF4-FFF2-40B4-BE49-F238E27FC236}">
                      <a16:creationId xmlns:a16="http://schemas.microsoft.com/office/drawing/2014/main" id="{ED60D19B-1D3F-A4D3-0747-BFBAC7021B37}"/>
                    </a:ext>
                  </a:extLst>
                </p14:cNvPr>
                <p14:cNvContentPartPr/>
                <p14:nvPr/>
              </p14:nvContentPartPr>
              <p14:xfrm>
                <a:off x="8778404" y="3641236"/>
                <a:ext cx="112680" cy="104040"/>
              </p14:xfrm>
            </p:contentPart>
          </mc:Choice>
          <mc:Fallback>
            <p:pic>
              <p:nvPicPr>
                <p:cNvPr id="75" name="Freihand 74">
                  <a:extLst>
                    <a:ext uri="{FF2B5EF4-FFF2-40B4-BE49-F238E27FC236}">
                      <a16:creationId xmlns:a16="http://schemas.microsoft.com/office/drawing/2014/main" id="{ED60D19B-1D3F-A4D3-0747-BFBAC7021B37}"/>
                    </a:ext>
                  </a:extLst>
                </p:cNvPr>
                <p:cNvPicPr/>
                <p:nvPr/>
              </p:nvPicPr>
              <p:blipFill>
                <a:blip r:embed="rId108"/>
                <a:stretch>
                  <a:fillRect/>
                </a:stretch>
              </p:blipFill>
              <p:spPr>
                <a:xfrm>
                  <a:off x="8769404" y="3632596"/>
                  <a:ext cx="1303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6" name="Freihand 75">
                  <a:extLst>
                    <a:ext uri="{FF2B5EF4-FFF2-40B4-BE49-F238E27FC236}">
                      <a16:creationId xmlns:a16="http://schemas.microsoft.com/office/drawing/2014/main" id="{E28C2CB5-5B77-2802-3F4B-5E36E3BB7C25}"/>
                    </a:ext>
                  </a:extLst>
                </p14:cNvPr>
                <p14:cNvContentPartPr/>
                <p14:nvPr/>
              </p14:nvContentPartPr>
              <p14:xfrm>
                <a:off x="8922404" y="3462676"/>
                <a:ext cx="196200" cy="268200"/>
              </p14:xfrm>
            </p:contentPart>
          </mc:Choice>
          <mc:Fallback>
            <p:pic>
              <p:nvPicPr>
                <p:cNvPr id="76" name="Freihand 75">
                  <a:extLst>
                    <a:ext uri="{FF2B5EF4-FFF2-40B4-BE49-F238E27FC236}">
                      <a16:creationId xmlns:a16="http://schemas.microsoft.com/office/drawing/2014/main" id="{E28C2CB5-5B77-2802-3F4B-5E36E3BB7C25}"/>
                    </a:ext>
                  </a:extLst>
                </p:cNvPr>
                <p:cNvPicPr/>
                <p:nvPr/>
              </p:nvPicPr>
              <p:blipFill>
                <a:blip r:embed="rId110"/>
                <a:stretch>
                  <a:fillRect/>
                </a:stretch>
              </p:blipFill>
              <p:spPr>
                <a:xfrm>
                  <a:off x="8913404" y="3453676"/>
                  <a:ext cx="21384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7" name="Freihand 76">
                  <a:extLst>
                    <a:ext uri="{FF2B5EF4-FFF2-40B4-BE49-F238E27FC236}">
                      <a16:creationId xmlns:a16="http://schemas.microsoft.com/office/drawing/2014/main" id="{5B0F5D51-DC8E-4AC7-08F8-A5DC956C5214}"/>
                    </a:ext>
                  </a:extLst>
                </p14:cNvPr>
                <p14:cNvContentPartPr/>
                <p14:nvPr/>
              </p14:nvContentPartPr>
              <p14:xfrm>
                <a:off x="9124364" y="3454756"/>
                <a:ext cx="73800" cy="268200"/>
              </p14:xfrm>
            </p:contentPart>
          </mc:Choice>
          <mc:Fallback>
            <p:pic>
              <p:nvPicPr>
                <p:cNvPr id="77" name="Freihand 76">
                  <a:extLst>
                    <a:ext uri="{FF2B5EF4-FFF2-40B4-BE49-F238E27FC236}">
                      <a16:creationId xmlns:a16="http://schemas.microsoft.com/office/drawing/2014/main" id="{5B0F5D51-DC8E-4AC7-08F8-A5DC956C5214}"/>
                    </a:ext>
                  </a:extLst>
                </p:cNvPr>
                <p:cNvPicPr/>
                <p:nvPr/>
              </p:nvPicPr>
              <p:blipFill>
                <a:blip r:embed="rId112"/>
                <a:stretch>
                  <a:fillRect/>
                </a:stretch>
              </p:blipFill>
              <p:spPr>
                <a:xfrm>
                  <a:off x="9115724" y="3446116"/>
                  <a:ext cx="9144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8" name="Freihand 77">
                  <a:extLst>
                    <a:ext uri="{FF2B5EF4-FFF2-40B4-BE49-F238E27FC236}">
                      <a16:creationId xmlns:a16="http://schemas.microsoft.com/office/drawing/2014/main" id="{1C465CFF-37B5-D2A0-6C92-BD40F9964DAA}"/>
                    </a:ext>
                  </a:extLst>
                </p14:cNvPr>
                <p14:cNvContentPartPr/>
                <p14:nvPr/>
              </p14:nvContentPartPr>
              <p14:xfrm>
                <a:off x="9547724" y="3392476"/>
                <a:ext cx="56160" cy="236160"/>
              </p14:xfrm>
            </p:contentPart>
          </mc:Choice>
          <mc:Fallback>
            <p:pic>
              <p:nvPicPr>
                <p:cNvPr id="78" name="Freihand 77">
                  <a:extLst>
                    <a:ext uri="{FF2B5EF4-FFF2-40B4-BE49-F238E27FC236}">
                      <a16:creationId xmlns:a16="http://schemas.microsoft.com/office/drawing/2014/main" id="{1C465CFF-37B5-D2A0-6C92-BD40F9964DAA}"/>
                    </a:ext>
                  </a:extLst>
                </p:cNvPr>
                <p:cNvPicPr/>
                <p:nvPr/>
              </p:nvPicPr>
              <p:blipFill>
                <a:blip r:embed="rId114"/>
                <a:stretch>
                  <a:fillRect/>
                </a:stretch>
              </p:blipFill>
              <p:spPr>
                <a:xfrm>
                  <a:off x="9538724" y="3383476"/>
                  <a:ext cx="7380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9" name="Freihand 78">
                  <a:extLst>
                    <a:ext uri="{FF2B5EF4-FFF2-40B4-BE49-F238E27FC236}">
                      <a16:creationId xmlns:a16="http://schemas.microsoft.com/office/drawing/2014/main" id="{8768B9F2-C765-6B23-9C91-B48697609904}"/>
                    </a:ext>
                  </a:extLst>
                </p14:cNvPr>
                <p14:cNvContentPartPr/>
                <p14:nvPr/>
              </p14:nvContentPartPr>
              <p14:xfrm>
                <a:off x="9463484" y="3319756"/>
                <a:ext cx="223200" cy="177120"/>
              </p14:xfrm>
            </p:contentPart>
          </mc:Choice>
          <mc:Fallback>
            <p:pic>
              <p:nvPicPr>
                <p:cNvPr id="79" name="Freihand 78">
                  <a:extLst>
                    <a:ext uri="{FF2B5EF4-FFF2-40B4-BE49-F238E27FC236}">
                      <a16:creationId xmlns:a16="http://schemas.microsoft.com/office/drawing/2014/main" id="{8768B9F2-C765-6B23-9C91-B48697609904}"/>
                    </a:ext>
                  </a:extLst>
                </p:cNvPr>
                <p:cNvPicPr/>
                <p:nvPr/>
              </p:nvPicPr>
              <p:blipFill>
                <a:blip r:embed="rId116"/>
                <a:stretch>
                  <a:fillRect/>
                </a:stretch>
              </p:blipFill>
              <p:spPr>
                <a:xfrm>
                  <a:off x="9454484" y="3311116"/>
                  <a:ext cx="2408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0" name="Freihand 79">
                  <a:extLst>
                    <a:ext uri="{FF2B5EF4-FFF2-40B4-BE49-F238E27FC236}">
                      <a16:creationId xmlns:a16="http://schemas.microsoft.com/office/drawing/2014/main" id="{57A5AEA6-D7DD-7BA5-0EF2-E4D95C7C9A17}"/>
                    </a:ext>
                  </a:extLst>
                </p14:cNvPr>
                <p14:cNvContentPartPr/>
                <p14:nvPr/>
              </p14:nvContentPartPr>
              <p14:xfrm>
                <a:off x="9744284" y="3398236"/>
                <a:ext cx="238680" cy="202320"/>
              </p14:xfrm>
            </p:contentPart>
          </mc:Choice>
          <mc:Fallback>
            <p:pic>
              <p:nvPicPr>
                <p:cNvPr id="80" name="Freihand 79">
                  <a:extLst>
                    <a:ext uri="{FF2B5EF4-FFF2-40B4-BE49-F238E27FC236}">
                      <a16:creationId xmlns:a16="http://schemas.microsoft.com/office/drawing/2014/main" id="{57A5AEA6-D7DD-7BA5-0EF2-E4D95C7C9A17}"/>
                    </a:ext>
                  </a:extLst>
                </p:cNvPr>
                <p:cNvPicPr/>
                <p:nvPr/>
              </p:nvPicPr>
              <p:blipFill>
                <a:blip r:embed="rId118"/>
                <a:stretch>
                  <a:fillRect/>
                </a:stretch>
              </p:blipFill>
              <p:spPr>
                <a:xfrm>
                  <a:off x="9735284" y="3389236"/>
                  <a:ext cx="2563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1" name="Freihand 80">
                  <a:extLst>
                    <a:ext uri="{FF2B5EF4-FFF2-40B4-BE49-F238E27FC236}">
                      <a16:creationId xmlns:a16="http://schemas.microsoft.com/office/drawing/2014/main" id="{F62C4444-1448-3EAF-5F72-112C82E84A56}"/>
                    </a:ext>
                  </a:extLst>
                </p14:cNvPr>
                <p14:cNvContentPartPr/>
                <p14:nvPr/>
              </p14:nvContentPartPr>
              <p14:xfrm>
                <a:off x="9964964" y="3306796"/>
                <a:ext cx="270360" cy="187560"/>
              </p14:xfrm>
            </p:contentPart>
          </mc:Choice>
          <mc:Fallback>
            <p:pic>
              <p:nvPicPr>
                <p:cNvPr id="81" name="Freihand 80">
                  <a:extLst>
                    <a:ext uri="{FF2B5EF4-FFF2-40B4-BE49-F238E27FC236}">
                      <a16:creationId xmlns:a16="http://schemas.microsoft.com/office/drawing/2014/main" id="{F62C4444-1448-3EAF-5F72-112C82E84A56}"/>
                    </a:ext>
                  </a:extLst>
                </p:cNvPr>
                <p:cNvPicPr/>
                <p:nvPr/>
              </p:nvPicPr>
              <p:blipFill>
                <a:blip r:embed="rId120"/>
                <a:stretch>
                  <a:fillRect/>
                </a:stretch>
              </p:blipFill>
              <p:spPr>
                <a:xfrm>
                  <a:off x="9956324" y="3298156"/>
                  <a:ext cx="2880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2" name="Freihand 81">
                  <a:extLst>
                    <a:ext uri="{FF2B5EF4-FFF2-40B4-BE49-F238E27FC236}">
                      <a16:creationId xmlns:a16="http://schemas.microsoft.com/office/drawing/2014/main" id="{39712448-DFEE-FAF7-A0CB-CF9B6B6D0036}"/>
                    </a:ext>
                  </a:extLst>
                </p14:cNvPr>
                <p14:cNvContentPartPr/>
                <p14:nvPr/>
              </p14:nvContentPartPr>
              <p14:xfrm>
                <a:off x="10101404" y="3220756"/>
                <a:ext cx="397440" cy="245880"/>
              </p14:xfrm>
            </p:contentPart>
          </mc:Choice>
          <mc:Fallback>
            <p:pic>
              <p:nvPicPr>
                <p:cNvPr id="82" name="Freihand 81">
                  <a:extLst>
                    <a:ext uri="{FF2B5EF4-FFF2-40B4-BE49-F238E27FC236}">
                      <a16:creationId xmlns:a16="http://schemas.microsoft.com/office/drawing/2014/main" id="{39712448-DFEE-FAF7-A0CB-CF9B6B6D0036}"/>
                    </a:ext>
                  </a:extLst>
                </p:cNvPr>
                <p:cNvPicPr/>
                <p:nvPr/>
              </p:nvPicPr>
              <p:blipFill>
                <a:blip r:embed="rId122"/>
                <a:stretch>
                  <a:fillRect/>
                </a:stretch>
              </p:blipFill>
              <p:spPr>
                <a:xfrm>
                  <a:off x="10092404" y="3212116"/>
                  <a:ext cx="41508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3" name="Freihand 82">
                  <a:extLst>
                    <a:ext uri="{FF2B5EF4-FFF2-40B4-BE49-F238E27FC236}">
                      <a16:creationId xmlns:a16="http://schemas.microsoft.com/office/drawing/2014/main" id="{8AFDB0B9-523C-4BAB-1911-F661AE15162F}"/>
                    </a:ext>
                  </a:extLst>
                </p14:cNvPr>
                <p14:cNvContentPartPr/>
                <p14:nvPr/>
              </p14:nvContentPartPr>
              <p14:xfrm>
                <a:off x="10617644" y="3218236"/>
                <a:ext cx="177480" cy="168120"/>
              </p14:xfrm>
            </p:contentPart>
          </mc:Choice>
          <mc:Fallback>
            <p:pic>
              <p:nvPicPr>
                <p:cNvPr id="83" name="Freihand 82">
                  <a:extLst>
                    <a:ext uri="{FF2B5EF4-FFF2-40B4-BE49-F238E27FC236}">
                      <a16:creationId xmlns:a16="http://schemas.microsoft.com/office/drawing/2014/main" id="{8AFDB0B9-523C-4BAB-1911-F661AE15162F}"/>
                    </a:ext>
                  </a:extLst>
                </p:cNvPr>
                <p:cNvPicPr/>
                <p:nvPr/>
              </p:nvPicPr>
              <p:blipFill>
                <a:blip r:embed="rId124"/>
                <a:stretch>
                  <a:fillRect/>
                </a:stretch>
              </p:blipFill>
              <p:spPr>
                <a:xfrm>
                  <a:off x="10609004" y="3209596"/>
                  <a:ext cx="1951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4" name="Freihand 83">
                  <a:extLst>
                    <a:ext uri="{FF2B5EF4-FFF2-40B4-BE49-F238E27FC236}">
                      <a16:creationId xmlns:a16="http://schemas.microsoft.com/office/drawing/2014/main" id="{D8BD4245-F4F7-E35E-D89E-93161C026CD1}"/>
                    </a:ext>
                  </a:extLst>
                </p14:cNvPr>
                <p14:cNvContentPartPr/>
                <p14:nvPr/>
              </p14:nvContentPartPr>
              <p14:xfrm>
                <a:off x="10607924" y="3263236"/>
                <a:ext cx="144720" cy="22680"/>
              </p14:xfrm>
            </p:contentPart>
          </mc:Choice>
          <mc:Fallback>
            <p:pic>
              <p:nvPicPr>
                <p:cNvPr id="84" name="Freihand 83">
                  <a:extLst>
                    <a:ext uri="{FF2B5EF4-FFF2-40B4-BE49-F238E27FC236}">
                      <a16:creationId xmlns:a16="http://schemas.microsoft.com/office/drawing/2014/main" id="{D8BD4245-F4F7-E35E-D89E-93161C026CD1}"/>
                    </a:ext>
                  </a:extLst>
                </p:cNvPr>
                <p:cNvPicPr/>
                <p:nvPr/>
              </p:nvPicPr>
              <p:blipFill>
                <a:blip r:embed="rId126"/>
                <a:stretch>
                  <a:fillRect/>
                </a:stretch>
              </p:blipFill>
              <p:spPr>
                <a:xfrm>
                  <a:off x="10599284" y="3254596"/>
                  <a:ext cx="16236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5" name="Freihand 84">
                  <a:extLst>
                    <a:ext uri="{FF2B5EF4-FFF2-40B4-BE49-F238E27FC236}">
                      <a16:creationId xmlns:a16="http://schemas.microsoft.com/office/drawing/2014/main" id="{ED3B9976-100D-6962-EBFB-7F08DF8395FD}"/>
                    </a:ext>
                  </a:extLst>
                </p14:cNvPr>
                <p14:cNvContentPartPr/>
                <p14:nvPr/>
              </p14:nvContentPartPr>
              <p14:xfrm>
                <a:off x="10826084" y="3033196"/>
                <a:ext cx="429120" cy="252360"/>
              </p14:xfrm>
            </p:contentPart>
          </mc:Choice>
          <mc:Fallback>
            <p:pic>
              <p:nvPicPr>
                <p:cNvPr id="85" name="Freihand 84">
                  <a:extLst>
                    <a:ext uri="{FF2B5EF4-FFF2-40B4-BE49-F238E27FC236}">
                      <a16:creationId xmlns:a16="http://schemas.microsoft.com/office/drawing/2014/main" id="{ED3B9976-100D-6962-EBFB-7F08DF8395FD}"/>
                    </a:ext>
                  </a:extLst>
                </p:cNvPr>
                <p:cNvPicPr/>
                <p:nvPr/>
              </p:nvPicPr>
              <p:blipFill>
                <a:blip r:embed="rId128"/>
                <a:stretch>
                  <a:fillRect/>
                </a:stretch>
              </p:blipFill>
              <p:spPr>
                <a:xfrm>
                  <a:off x="10817444" y="3024556"/>
                  <a:ext cx="44676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6" name="Freihand 85">
                  <a:extLst>
                    <a:ext uri="{FF2B5EF4-FFF2-40B4-BE49-F238E27FC236}">
                      <a16:creationId xmlns:a16="http://schemas.microsoft.com/office/drawing/2014/main" id="{99BA3455-58EB-A945-3D44-84659D8697BC}"/>
                    </a:ext>
                  </a:extLst>
                </p14:cNvPr>
                <p14:cNvContentPartPr/>
                <p14:nvPr/>
              </p14:nvContentPartPr>
              <p14:xfrm>
                <a:off x="11403524" y="3247756"/>
                <a:ext cx="25560" cy="88560"/>
              </p14:xfrm>
            </p:contentPart>
          </mc:Choice>
          <mc:Fallback>
            <p:pic>
              <p:nvPicPr>
                <p:cNvPr id="86" name="Freihand 85">
                  <a:extLst>
                    <a:ext uri="{FF2B5EF4-FFF2-40B4-BE49-F238E27FC236}">
                      <a16:creationId xmlns:a16="http://schemas.microsoft.com/office/drawing/2014/main" id="{99BA3455-58EB-A945-3D44-84659D8697BC}"/>
                    </a:ext>
                  </a:extLst>
                </p:cNvPr>
                <p:cNvPicPr/>
                <p:nvPr/>
              </p:nvPicPr>
              <p:blipFill>
                <a:blip r:embed="rId130"/>
                <a:stretch>
                  <a:fillRect/>
                </a:stretch>
              </p:blipFill>
              <p:spPr>
                <a:xfrm>
                  <a:off x="11394884" y="3239116"/>
                  <a:ext cx="432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7" name="Freihand 86">
                  <a:extLst>
                    <a:ext uri="{FF2B5EF4-FFF2-40B4-BE49-F238E27FC236}">
                      <a16:creationId xmlns:a16="http://schemas.microsoft.com/office/drawing/2014/main" id="{5B2B2E94-8391-13B2-B329-A7520A1312CE}"/>
                    </a:ext>
                  </a:extLst>
                </p14:cNvPr>
                <p14:cNvContentPartPr/>
                <p14:nvPr/>
              </p14:nvContentPartPr>
              <p14:xfrm>
                <a:off x="9468884" y="3739876"/>
                <a:ext cx="325080" cy="283320"/>
              </p14:xfrm>
            </p:contentPart>
          </mc:Choice>
          <mc:Fallback>
            <p:pic>
              <p:nvPicPr>
                <p:cNvPr id="87" name="Freihand 86">
                  <a:extLst>
                    <a:ext uri="{FF2B5EF4-FFF2-40B4-BE49-F238E27FC236}">
                      <a16:creationId xmlns:a16="http://schemas.microsoft.com/office/drawing/2014/main" id="{5B2B2E94-8391-13B2-B329-A7520A1312CE}"/>
                    </a:ext>
                  </a:extLst>
                </p:cNvPr>
                <p:cNvPicPr/>
                <p:nvPr/>
              </p:nvPicPr>
              <p:blipFill>
                <a:blip r:embed="rId132"/>
                <a:stretch>
                  <a:fillRect/>
                </a:stretch>
              </p:blipFill>
              <p:spPr>
                <a:xfrm>
                  <a:off x="9460244" y="3730876"/>
                  <a:ext cx="34272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8" name="Freihand 87">
                  <a:extLst>
                    <a:ext uri="{FF2B5EF4-FFF2-40B4-BE49-F238E27FC236}">
                      <a16:creationId xmlns:a16="http://schemas.microsoft.com/office/drawing/2014/main" id="{96DFBC64-B237-398B-0825-D62E7A901CFB}"/>
                    </a:ext>
                  </a:extLst>
                </p14:cNvPr>
                <p14:cNvContentPartPr/>
                <p14:nvPr/>
              </p14:nvContentPartPr>
              <p14:xfrm>
                <a:off x="9804044" y="3803596"/>
                <a:ext cx="192600" cy="123840"/>
              </p14:xfrm>
            </p:contentPart>
          </mc:Choice>
          <mc:Fallback>
            <p:pic>
              <p:nvPicPr>
                <p:cNvPr id="88" name="Freihand 87">
                  <a:extLst>
                    <a:ext uri="{FF2B5EF4-FFF2-40B4-BE49-F238E27FC236}">
                      <a16:creationId xmlns:a16="http://schemas.microsoft.com/office/drawing/2014/main" id="{96DFBC64-B237-398B-0825-D62E7A901CFB}"/>
                    </a:ext>
                  </a:extLst>
                </p:cNvPr>
                <p:cNvPicPr/>
                <p:nvPr/>
              </p:nvPicPr>
              <p:blipFill>
                <a:blip r:embed="rId134"/>
                <a:stretch>
                  <a:fillRect/>
                </a:stretch>
              </p:blipFill>
              <p:spPr>
                <a:xfrm>
                  <a:off x="9795044" y="3794596"/>
                  <a:ext cx="2102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1" name="Freihand 90">
                  <a:extLst>
                    <a:ext uri="{FF2B5EF4-FFF2-40B4-BE49-F238E27FC236}">
                      <a16:creationId xmlns:a16="http://schemas.microsoft.com/office/drawing/2014/main" id="{1C1B7A4E-746D-5AB1-F914-FEB3ADAFAE82}"/>
                    </a:ext>
                  </a:extLst>
                </p14:cNvPr>
                <p14:cNvContentPartPr/>
                <p14:nvPr/>
              </p14:nvContentPartPr>
              <p14:xfrm>
                <a:off x="10083404" y="3737356"/>
                <a:ext cx="313560" cy="145080"/>
              </p14:xfrm>
            </p:contentPart>
          </mc:Choice>
          <mc:Fallback>
            <p:pic>
              <p:nvPicPr>
                <p:cNvPr id="91" name="Freihand 90">
                  <a:extLst>
                    <a:ext uri="{FF2B5EF4-FFF2-40B4-BE49-F238E27FC236}">
                      <a16:creationId xmlns:a16="http://schemas.microsoft.com/office/drawing/2014/main" id="{1C1B7A4E-746D-5AB1-F914-FEB3ADAFAE82}"/>
                    </a:ext>
                  </a:extLst>
                </p:cNvPr>
                <p:cNvPicPr/>
                <p:nvPr/>
              </p:nvPicPr>
              <p:blipFill>
                <a:blip r:embed="rId136"/>
                <a:stretch>
                  <a:fillRect/>
                </a:stretch>
              </p:blipFill>
              <p:spPr>
                <a:xfrm>
                  <a:off x="10074764" y="3728356"/>
                  <a:ext cx="3312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2" name="Freihand 91">
                  <a:extLst>
                    <a:ext uri="{FF2B5EF4-FFF2-40B4-BE49-F238E27FC236}">
                      <a16:creationId xmlns:a16="http://schemas.microsoft.com/office/drawing/2014/main" id="{58627F42-A38C-6660-6748-82FAC992F821}"/>
                    </a:ext>
                  </a:extLst>
                </p14:cNvPr>
                <p14:cNvContentPartPr/>
                <p14:nvPr/>
              </p14:nvContentPartPr>
              <p14:xfrm>
                <a:off x="10473284" y="3612076"/>
                <a:ext cx="208440" cy="189720"/>
              </p14:xfrm>
            </p:contentPart>
          </mc:Choice>
          <mc:Fallback>
            <p:pic>
              <p:nvPicPr>
                <p:cNvPr id="92" name="Freihand 91">
                  <a:extLst>
                    <a:ext uri="{FF2B5EF4-FFF2-40B4-BE49-F238E27FC236}">
                      <a16:creationId xmlns:a16="http://schemas.microsoft.com/office/drawing/2014/main" id="{58627F42-A38C-6660-6748-82FAC992F821}"/>
                    </a:ext>
                  </a:extLst>
                </p:cNvPr>
                <p:cNvPicPr/>
                <p:nvPr/>
              </p:nvPicPr>
              <p:blipFill>
                <a:blip r:embed="rId138"/>
                <a:stretch>
                  <a:fillRect/>
                </a:stretch>
              </p:blipFill>
              <p:spPr>
                <a:xfrm>
                  <a:off x="10464284" y="3603076"/>
                  <a:ext cx="2260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3" name="Freihand 92">
                  <a:extLst>
                    <a:ext uri="{FF2B5EF4-FFF2-40B4-BE49-F238E27FC236}">
                      <a16:creationId xmlns:a16="http://schemas.microsoft.com/office/drawing/2014/main" id="{6E68024A-E702-3FBA-FB1F-35672A1CE636}"/>
                    </a:ext>
                  </a:extLst>
                </p14:cNvPr>
                <p14:cNvContentPartPr/>
                <p14:nvPr/>
              </p14:nvContentPartPr>
              <p14:xfrm>
                <a:off x="10786484" y="3453676"/>
                <a:ext cx="179640" cy="285120"/>
              </p14:xfrm>
            </p:contentPart>
          </mc:Choice>
          <mc:Fallback>
            <p:pic>
              <p:nvPicPr>
                <p:cNvPr id="93" name="Freihand 92">
                  <a:extLst>
                    <a:ext uri="{FF2B5EF4-FFF2-40B4-BE49-F238E27FC236}">
                      <a16:creationId xmlns:a16="http://schemas.microsoft.com/office/drawing/2014/main" id="{6E68024A-E702-3FBA-FB1F-35672A1CE636}"/>
                    </a:ext>
                  </a:extLst>
                </p:cNvPr>
                <p:cNvPicPr/>
                <p:nvPr/>
              </p:nvPicPr>
              <p:blipFill>
                <a:blip r:embed="rId140"/>
                <a:stretch>
                  <a:fillRect/>
                </a:stretch>
              </p:blipFill>
              <p:spPr>
                <a:xfrm>
                  <a:off x="10777844" y="3445036"/>
                  <a:ext cx="19728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4" name="Freihand 93">
                  <a:extLst>
                    <a:ext uri="{FF2B5EF4-FFF2-40B4-BE49-F238E27FC236}">
                      <a16:creationId xmlns:a16="http://schemas.microsoft.com/office/drawing/2014/main" id="{DBADB9D4-3241-BA35-B8B5-523AB8385CC8}"/>
                    </a:ext>
                  </a:extLst>
                </p14:cNvPr>
                <p14:cNvContentPartPr/>
                <p14:nvPr/>
              </p14:nvContentPartPr>
              <p14:xfrm>
                <a:off x="10876844" y="3616756"/>
                <a:ext cx="302040" cy="99720"/>
              </p14:xfrm>
            </p:contentPart>
          </mc:Choice>
          <mc:Fallback>
            <p:pic>
              <p:nvPicPr>
                <p:cNvPr id="94" name="Freihand 93">
                  <a:extLst>
                    <a:ext uri="{FF2B5EF4-FFF2-40B4-BE49-F238E27FC236}">
                      <a16:creationId xmlns:a16="http://schemas.microsoft.com/office/drawing/2014/main" id="{DBADB9D4-3241-BA35-B8B5-523AB8385CC8}"/>
                    </a:ext>
                  </a:extLst>
                </p:cNvPr>
                <p:cNvPicPr/>
                <p:nvPr/>
              </p:nvPicPr>
              <p:blipFill>
                <a:blip r:embed="rId142"/>
                <a:stretch>
                  <a:fillRect/>
                </a:stretch>
              </p:blipFill>
              <p:spPr>
                <a:xfrm>
                  <a:off x="10867844" y="3608116"/>
                  <a:ext cx="3196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5" name="Freihand 94">
                  <a:extLst>
                    <a:ext uri="{FF2B5EF4-FFF2-40B4-BE49-F238E27FC236}">
                      <a16:creationId xmlns:a16="http://schemas.microsoft.com/office/drawing/2014/main" id="{5F935CF8-11AE-D206-4A58-A964173C77D2}"/>
                    </a:ext>
                  </a:extLst>
                </p14:cNvPr>
                <p14:cNvContentPartPr/>
                <p14:nvPr/>
              </p14:nvContentPartPr>
              <p14:xfrm>
                <a:off x="11181044" y="3523876"/>
                <a:ext cx="112680" cy="180360"/>
              </p14:xfrm>
            </p:contentPart>
          </mc:Choice>
          <mc:Fallback>
            <p:pic>
              <p:nvPicPr>
                <p:cNvPr id="95" name="Freihand 94">
                  <a:extLst>
                    <a:ext uri="{FF2B5EF4-FFF2-40B4-BE49-F238E27FC236}">
                      <a16:creationId xmlns:a16="http://schemas.microsoft.com/office/drawing/2014/main" id="{5F935CF8-11AE-D206-4A58-A964173C77D2}"/>
                    </a:ext>
                  </a:extLst>
                </p:cNvPr>
                <p:cNvPicPr/>
                <p:nvPr/>
              </p:nvPicPr>
              <p:blipFill>
                <a:blip r:embed="rId144"/>
                <a:stretch>
                  <a:fillRect/>
                </a:stretch>
              </p:blipFill>
              <p:spPr>
                <a:xfrm>
                  <a:off x="11172044" y="3515236"/>
                  <a:ext cx="1303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6" name="Freihand 95">
                  <a:extLst>
                    <a:ext uri="{FF2B5EF4-FFF2-40B4-BE49-F238E27FC236}">
                      <a16:creationId xmlns:a16="http://schemas.microsoft.com/office/drawing/2014/main" id="{9DE353C5-1330-B8B2-B3D5-C8A4F7B5B2C9}"/>
                    </a:ext>
                  </a:extLst>
                </p14:cNvPr>
                <p14:cNvContentPartPr/>
                <p14:nvPr/>
              </p14:nvContentPartPr>
              <p14:xfrm>
                <a:off x="11320364" y="3544396"/>
                <a:ext cx="325080" cy="110160"/>
              </p14:xfrm>
            </p:contentPart>
          </mc:Choice>
          <mc:Fallback>
            <p:pic>
              <p:nvPicPr>
                <p:cNvPr id="96" name="Freihand 95">
                  <a:extLst>
                    <a:ext uri="{FF2B5EF4-FFF2-40B4-BE49-F238E27FC236}">
                      <a16:creationId xmlns:a16="http://schemas.microsoft.com/office/drawing/2014/main" id="{9DE353C5-1330-B8B2-B3D5-C8A4F7B5B2C9}"/>
                    </a:ext>
                  </a:extLst>
                </p:cNvPr>
                <p:cNvPicPr/>
                <p:nvPr/>
              </p:nvPicPr>
              <p:blipFill>
                <a:blip r:embed="rId146"/>
                <a:stretch>
                  <a:fillRect/>
                </a:stretch>
              </p:blipFill>
              <p:spPr>
                <a:xfrm>
                  <a:off x="11311364" y="3535756"/>
                  <a:ext cx="3427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7" name="Freihand 96">
                  <a:extLst>
                    <a:ext uri="{FF2B5EF4-FFF2-40B4-BE49-F238E27FC236}">
                      <a16:creationId xmlns:a16="http://schemas.microsoft.com/office/drawing/2014/main" id="{EC85B19E-0E4A-09EE-8AA9-44D0E3792344}"/>
                    </a:ext>
                  </a:extLst>
                </p14:cNvPr>
                <p14:cNvContentPartPr/>
                <p14:nvPr/>
              </p14:nvContentPartPr>
              <p14:xfrm>
                <a:off x="11672444" y="3326236"/>
                <a:ext cx="327240" cy="219960"/>
              </p14:xfrm>
            </p:contentPart>
          </mc:Choice>
          <mc:Fallback>
            <p:pic>
              <p:nvPicPr>
                <p:cNvPr id="97" name="Freihand 96">
                  <a:extLst>
                    <a:ext uri="{FF2B5EF4-FFF2-40B4-BE49-F238E27FC236}">
                      <a16:creationId xmlns:a16="http://schemas.microsoft.com/office/drawing/2014/main" id="{EC85B19E-0E4A-09EE-8AA9-44D0E3792344}"/>
                    </a:ext>
                  </a:extLst>
                </p:cNvPr>
                <p:cNvPicPr/>
                <p:nvPr/>
              </p:nvPicPr>
              <p:blipFill>
                <a:blip r:embed="rId148"/>
                <a:stretch>
                  <a:fillRect/>
                </a:stretch>
              </p:blipFill>
              <p:spPr>
                <a:xfrm>
                  <a:off x="11663804" y="3317596"/>
                  <a:ext cx="34488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8" name="Freihand 97">
                  <a:extLst>
                    <a:ext uri="{FF2B5EF4-FFF2-40B4-BE49-F238E27FC236}">
                      <a16:creationId xmlns:a16="http://schemas.microsoft.com/office/drawing/2014/main" id="{DC43934B-B280-04EC-2B3E-D01B948AE380}"/>
                    </a:ext>
                  </a:extLst>
                </p14:cNvPr>
                <p14:cNvContentPartPr/>
                <p14:nvPr/>
              </p14:nvContentPartPr>
              <p14:xfrm>
                <a:off x="10523324" y="3927796"/>
                <a:ext cx="900360" cy="313200"/>
              </p14:xfrm>
            </p:contentPart>
          </mc:Choice>
          <mc:Fallback>
            <p:pic>
              <p:nvPicPr>
                <p:cNvPr id="98" name="Freihand 97">
                  <a:extLst>
                    <a:ext uri="{FF2B5EF4-FFF2-40B4-BE49-F238E27FC236}">
                      <a16:creationId xmlns:a16="http://schemas.microsoft.com/office/drawing/2014/main" id="{DC43934B-B280-04EC-2B3E-D01B948AE380}"/>
                    </a:ext>
                  </a:extLst>
                </p:cNvPr>
                <p:cNvPicPr/>
                <p:nvPr/>
              </p:nvPicPr>
              <p:blipFill>
                <a:blip r:embed="rId150"/>
                <a:stretch>
                  <a:fillRect/>
                </a:stretch>
              </p:blipFill>
              <p:spPr>
                <a:xfrm>
                  <a:off x="10514324" y="3919156"/>
                  <a:ext cx="91800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9" name="Freihand 98">
                  <a:extLst>
                    <a:ext uri="{FF2B5EF4-FFF2-40B4-BE49-F238E27FC236}">
                      <a16:creationId xmlns:a16="http://schemas.microsoft.com/office/drawing/2014/main" id="{5E7749B7-7F62-C50D-4FD6-A81490C31C7B}"/>
                    </a:ext>
                  </a:extLst>
                </p14:cNvPr>
                <p14:cNvContentPartPr/>
                <p14:nvPr/>
              </p14:nvContentPartPr>
              <p14:xfrm>
                <a:off x="11463284" y="3720436"/>
                <a:ext cx="212760" cy="279360"/>
              </p14:xfrm>
            </p:contentPart>
          </mc:Choice>
          <mc:Fallback>
            <p:pic>
              <p:nvPicPr>
                <p:cNvPr id="99" name="Freihand 98">
                  <a:extLst>
                    <a:ext uri="{FF2B5EF4-FFF2-40B4-BE49-F238E27FC236}">
                      <a16:creationId xmlns:a16="http://schemas.microsoft.com/office/drawing/2014/main" id="{5E7749B7-7F62-C50D-4FD6-A81490C31C7B}"/>
                    </a:ext>
                  </a:extLst>
                </p:cNvPr>
                <p:cNvPicPr/>
                <p:nvPr/>
              </p:nvPicPr>
              <p:blipFill>
                <a:blip r:embed="rId152"/>
                <a:stretch>
                  <a:fillRect/>
                </a:stretch>
              </p:blipFill>
              <p:spPr>
                <a:xfrm>
                  <a:off x="11454284" y="3711796"/>
                  <a:ext cx="23040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0" name="Freihand 99">
                  <a:extLst>
                    <a:ext uri="{FF2B5EF4-FFF2-40B4-BE49-F238E27FC236}">
                      <a16:creationId xmlns:a16="http://schemas.microsoft.com/office/drawing/2014/main" id="{C632E003-B8E2-2D32-6D16-F0149EA844FB}"/>
                    </a:ext>
                  </a:extLst>
                </p14:cNvPr>
                <p14:cNvContentPartPr/>
                <p14:nvPr/>
              </p14:nvContentPartPr>
              <p14:xfrm>
                <a:off x="10605404" y="3985756"/>
                <a:ext cx="1089720" cy="221400"/>
              </p14:xfrm>
            </p:contentPart>
          </mc:Choice>
          <mc:Fallback>
            <p:pic>
              <p:nvPicPr>
                <p:cNvPr id="100" name="Freihand 99">
                  <a:extLst>
                    <a:ext uri="{FF2B5EF4-FFF2-40B4-BE49-F238E27FC236}">
                      <a16:creationId xmlns:a16="http://schemas.microsoft.com/office/drawing/2014/main" id="{C632E003-B8E2-2D32-6D16-F0149EA844FB}"/>
                    </a:ext>
                  </a:extLst>
                </p:cNvPr>
                <p:cNvPicPr/>
                <p:nvPr/>
              </p:nvPicPr>
              <p:blipFill>
                <a:blip r:embed="rId154"/>
                <a:stretch>
                  <a:fillRect/>
                </a:stretch>
              </p:blipFill>
              <p:spPr>
                <a:xfrm>
                  <a:off x="10596404" y="3976756"/>
                  <a:ext cx="1107360" cy="239040"/>
                </a:xfrm>
                <a:prstGeom prst="rect">
                  <a:avLst/>
                </a:prstGeom>
              </p:spPr>
            </p:pic>
          </mc:Fallback>
        </mc:AlternateContent>
      </p:grpSp>
    </p:spTree>
    <p:extLst>
      <p:ext uri="{BB962C8B-B14F-4D97-AF65-F5344CB8AC3E}">
        <p14:creationId xmlns:p14="http://schemas.microsoft.com/office/powerpoint/2010/main" val="256658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8" grpId="0"/>
      <p:bldP spid="19" grpId="0" animBg="1"/>
      <p:bldP spid="20" grpId="0" animBg="1"/>
      <p:bldP spid="2" grpId="0"/>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p:nvPr/>
        </p:nvSpPr>
        <p:spPr>
          <a:xfrm>
            <a:off x="280919" y="6081446"/>
            <a:ext cx="8125963" cy="683737"/>
          </a:xfrm>
          <a:prstGeom prst="rect">
            <a:avLst/>
          </a:prstGeom>
          <a:noFill/>
          <a:ln w="38100">
            <a:solidFill>
              <a:srgbClr val="C00000"/>
            </a:solidFill>
          </a:ln>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33" dirty="0">
                <a:latin typeface="Times New Roman" panose="02020603050405020304" pitchFamily="18" charset="0"/>
                <a:cs typeface="Times New Roman" panose="02020603050405020304" pitchFamily="18" charset="0"/>
                <a:sym typeface="Wingdings" panose="05000000000000000000" pitchFamily="2" charset="2"/>
              </a:rPr>
              <a: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Beide</a:t>
            </a:r>
            <a:r>
              <a:rPr lang="en-US" sz="1633" dirty="0">
                <a:latin typeface="Times New Roman" panose="02020603050405020304" pitchFamily="18" charset="0"/>
                <a:cs typeface="Times New Roman" panose="02020603050405020304" pitchFamily="18" charset="0"/>
              </a:rPr>
              <a:t> Länder </a:t>
            </a:r>
            <a:r>
              <a:rPr lang="en-US" sz="1633" dirty="0" err="1">
                <a:latin typeface="Times New Roman" panose="02020603050405020304" pitchFamily="18" charset="0"/>
                <a:cs typeface="Times New Roman" panose="02020603050405020304" pitchFamily="18" charset="0"/>
              </a:rPr>
              <a:t>gewinnen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wenn</a:t>
            </a:r>
            <a:r>
              <a:rPr lang="en-US" sz="1633" dirty="0">
                <a:latin typeface="Times New Roman" panose="02020603050405020304" pitchFamily="18" charset="0"/>
                <a:cs typeface="Times New Roman" panose="02020603050405020304" pitchFamily="18" charset="0"/>
              </a:rPr>
              <a:t> Sie </a:t>
            </a:r>
            <a:r>
              <a:rPr lang="en-US" sz="1633" dirty="0" err="1">
                <a:latin typeface="Times New Roman" panose="02020603050405020304" pitchFamily="18" charset="0"/>
                <a:cs typeface="Times New Roman" panose="02020603050405020304" pitchFamily="18" charset="0"/>
              </a:rPr>
              <a:t>sich</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gemäß</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Ihrer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komparativen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Kostenvorteile</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spezialisieren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Sowohl</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als</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Produzenten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als</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auch</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als</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Konsumenten</a:t>
            </a:r>
            <a:endParaRPr lang="en-US" sz="1633" dirty="0">
              <a:latin typeface="Times New Roman" panose="02020603050405020304" pitchFamily="18" charset="0"/>
              <a:cs typeface="Times New Roman" panose="02020603050405020304" pitchFamily="18" charset="0"/>
            </a:endParaRPr>
          </a:p>
        </p:txBody>
      </p:sp>
      <p:cxnSp>
        <p:nvCxnSpPr>
          <p:cNvPr id="7" name="Straight Arrow Connector 7"/>
          <p:cNvCxnSpPr/>
          <p:nvPr/>
        </p:nvCxnSpPr>
        <p:spPr>
          <a:xfrm flipV="1">
            <a:off x="2569666" y="2258513"/>
            <a:ext cx="0" cy="339651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13"/>
          <p:cNvCxnSpPr/>
          <p:nvPr/>
        </p:nvCxnSpPr>
        <p:spPr>
          <a:xfrm flipV="1">
            <a:off x="7652451" y="2337169"/>
            <a:ext cx="0" cy="339651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11"/>
              <p:cNvSpPr txBox="1"/>
              <p:nvPr/>
            </p:nvSpPr>
            <p:spPr>
              <a:xfrm>
                <a:off x="573685" y="1419072"/>
                <a:ext cx="3672531" cy="4711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Relativer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Weltmarktpreis</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Wein </a:t>
                </a:r>
                <a14:m>
                  <m:oMath xmlns:m="http://schemas.openxmlformats.org/officeDocument/2006/math">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de-DE" sz="1600" i="1">
                                <a:latin typeface="Cambria Math" panose="02040503050406030204" pitchFamily="18" charset="0"/>
                              </a:rPr>
                              <m:t>𝑃</m:t>
                            </m:r>
                          </m:e>
                          <m:sub>
                            <m:r>
                              <a:rPr lang="de-DE" sz="1600" i="1">
                                <a:latin typeface="Cambria Math" panose="02040503050406030204" pitchFamily="18" charset="0"/>
                              </a:rPr>
                              <m:t>𝐾</m:t>
                            </m:r>
                          </m:sub>
                        </m:sSub>
                      </m:num>
                      <m:den>
                        <m:sSub>
                          <m:sSubPr>
                            <m:ctrlPr>
                              <a:rPr lang="en-US" sz="1600" i="1">
                                <a:latin typeface="Cambria Math" panose="02040503050406030204" pitchFamily="18" charset="0"/>
                              </a:rPr>
                            </m:ctrlPr>
                          </m:sSubPr>
                          <m:e>
                            <m:r>
                              <a:rPr lang="de-DE" sz="1600" i="1">
                                <a:latin typeface="Cambria Math" panose="02040503050406030204" pitchFamily="18" charset="0"/>
                              </a:rPr>
                              <m:t>𝑝</m:t>
                            </m:r>
                          </m:e>
                          <m:sub>
                            <m:r>
                              <a:rPr lang="de-DE" sz="1600" i="1">
                                <a:latin typeface="Cambria Math" panose="02040503050406030204" pitchFamily="18" charset="0"/>
                              </a:rPr>
                              <m:t>𝑅</m:t>
                            </m:r>
                          </m:sub>
                        </m:sSub>
                      </m:den>
                    </m:f>
                    <m:r>
                      <a:rPr lang="de-DE" sz="1600" i="1">
                        <a:latin typeface="Cambria Math" panose="02040503050406030204" pitchFamily="18" charset="0"/>
                      </a:rPr>
                      <m:t>=3</m:t>
                    </m:r>
                  </m:oMath>
                </a14:m>
                <a:endParaRPr lang="en-US" sz="1814" dirty="0">
                  <a:latin typeface="Times New Roman" panose="02020603050405020304" pitchFamily="18" charset="0"/>
                  <a:cs typeface="Times New Roman" panose="02020603050405020304" pitchFamily="18" charset="0"/>
                </a:endParaRPr>
              </a:p>
            </p:txBody>
          </p:sp>
        </mc:Choice>
        <mc:Fallback xmlns="">
          <p:sp>
            <p:nvSpPr>
              <p:cNvPr id="9" name="TextBox 11"/>
              <p:cNvSpPr txBox="1">
                <a:spLocks noRot="1" noChangeAspect="1" noMove="1" noResize="1" noEditPoints="1" noAdjustHandles="1" noChangeArrowheads="1" noChangeShapeType="1" noTextEdit="1"/>
              </p:cNvSpPr>
              <p:nvPr/>
            </p:nvSpPr>
            <p:spPr>
              <a:xfrm>
                <a:off x="573685" y="1419072"/>
                <a:ext cx="3672531" cy="471155"/>
              </a:xfrm>
              <a:prstGeom prst="rect">
                <a:avLst/>
              </a:prstGeom>
              <a:blipFill>
                <a:blip r:embed="rId3"/>
                <a:stretch>
                  <a:fillRect l="-995" b="-129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Box 16"/>
              <p:cNvSpPr txBox="1"/>
              <p:nvPr/>
            </p:nvSpPr>
            <p:spPr>
              <a:xfrm>
                <a:off x="5732223" y="1380731"/>
                <a:ext cx="4078715" cy="4711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Relativer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Weltmarktpreis</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Kleidung</a:t>
                </a:r>
                <a:r>
                  <a:rPr lang="en-US" sz="1633"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de-DE" sz="1600" i="1">
                                <a:latin typeface="Cambria Math" panose="02040503050406030204" pitchFamily="18" charset="0"/>
                              </a:rPr>
                              <m:t>𝑃</m:t>
                            </m:r>
                          </m:e>
                          <m:sub>
                            <m:r>
                              <a:rPr lang="de-DE" sz="1600" i="1">
                                <a:latin typeface="Cambria Math" panose="02040503050406030204" pitchFamily="18" charset="0"/>
                              </a:rPr>
                              <m:t>𝑅</m:t>
                            </m:r>
                          </m:sub>
                        </m:sSub>
                      </m:num>
                      <m:den>
                        <m:sSub>
                          <m:sSubPr>
                            <m:ctrlPr>
                              <a:rPr lang="en-US" sz="1600" i="1">
                                <a:latin typeface="Cambria Math" panose="02040503050406030204" pitchFamily="18" charset="0"/>
                              </a:rPr>
                            </m:ctrlPr>
                          </m:sSubPr>
                          <m:e>
                            <m:r>
                              <a:rPr lang="de-DE" sz="1600" i="1">
                                <a:latin typeface="Cambria Math" panose="02040503050406030204" pitchFamily="18" charset="0"/>
                              </a:rPr>
                              <m:t>𝑝</m:t>
                            </m:r>
                          </m:e>
                          <m:sub>
                            <m:r>
                              <a:rPr lang="de-DE" sz="1600" i="1">
                                <a:latin typeface="Cambria Math" panose="02040503050406030204" pitchFamily="18" charset="0"/>
                              </a:rPr>
                              <m:t>𝐾</m:t>
                            </m:r>
                          </m:sub>
                        </m:sSub>
                      </m:den>
                    </m:f>
                    <m:r>
                      <a:rPr lang="de-DE" sz="1600" i="1">
                        <a:latin typeface="Cambria Math" panose="02040503050406030204" pitchFamily="18" charset="0"/>
                      </a:rPr>
                      <m:t>=</m:t>
                    </m:r>
                    <m:f>
                      <m:fPr>
                        <m:ctrlPr>
                          <a:rPr lang="en-US" sz="1600" i="1">
                            <a:latin typeface="Cambria Math" panose="02040503050406030204" pitchFamily="18" charset="0"/>
                          </a:rPr>
                        </m:ctrlPr>
                      </m:fPr>
                      <m:num>
                        <m:r>
                          <a:rPr lang="de-DE" sz="1600" i="1">
                            <a:latin typeface="Cambria Math" panose="02040503050406030204" pitchFamily="18" charset="0"/>
                          </a:rPr>
                          <m:t>1</m:t>
                        </m:r>
                      </m:num>
                      <m:den>
                        <m:r>
                          <a:rPr lang="de-DE" sz="1600" i="1">
                            <a:latin typeface="Cambria Math" panose="02040503050406030204" pitchFamily="18" charset="0"/>
                          </a:rPr>
                          <m:t>3</m:t>
                        </m:r>
                      </m:den>
                    </m:f>
                  </m:oMath>
                </a14:m>
                <a:endParaRPr lang="en-US" sz="1814" dirty="0">
                  <a:latin typeface="Times New Roman" panose="02020603050405020304" pitchFamily="18" charset="0"/>
                  <a:cs typeface="Times New Roman" panose="02020603050405020304" pitchFamily="18" charset="0"/>
                </a:endParaRPr>
              </a:p>
            </p:txBody>
          </p:sp>
        </mc:Choice>
        <mc:Fallback xmlns="">
          <p:sp>
            <p:nvSpPr>
              <p:cNvPr id="10" name="TextBox 16"/>
              <p:cNvSpPr txBox="1">
                <a:spLocks noRot="1" noChangeAspect="1" noMove="1" noResize="1" noEditPoints="1" noAdjustHandles="1" noChangeArrowheads="1" noChangeShapeType="1" noTextEdit="1"/>
              </p:cNvSpPr>
              <p:nvPr/>
            </p:nvSpPr>
            <p:spPr>
              <a:xfrm>
                <a:off x="5732223" y="1380731"/>
                <a:ext cx="4078715" cy="471155"/>
              </a:xfrm>
              <a:prstGeom prst="rect">
                <a:avLst/>
              </a:prstGeom>
              <a:blipFill>
                <a:blip r:embed="rId4"/>
                <a:stretch>
                  <a:fillRect l="-897" b="-128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243078" y="4761175"/>
                <a:ext cx="333746" cy="51020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3</m:t>
                          </m:r>
                        </m:num>
                        <m:den>
                          <m:r>
                            <a:rPr lang="de-DE" sz="1451" i="1">
                              <a:latin typeface="Cambria Math"/>
                            </a:rPr>
                            <m:t>2</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243078" y="4761175"/>
                <a:ext cx="333746" cy="510204"/>
              </a:xfrm>
              <a:prstGeom prst="rect">
                <a:avLst/>
              </a:prstGeom>
              <a:blipFill>
                <a:blip r:embed="rId5"/>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4" name="TextBox 19"/>
              <p:cNvSpPr txBox="1"/>
              <p:nvPr/>
            </p:nvSpPr>
            <p:spPr>
              <a:xfrm>
                <a:off x="2191434" y="2800544"/>
                <a:ext cx="333746"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de-DE" sz="1451" i="1">
                          <a:latin typeface="Cambria Math"/>
                        </a:rPr>
                        <m:t>5</m:t>
                      </m:r>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4" name="TextBox 19"/>
              <p:cNvSpPr txBox="1">
                <a:spLocks noRot="1" noChangeAspect="1" noMove="1" noResize="1" noEditPoints="1" noAdjustHandles="1" noChangeArrowheads="1" noChangeShapeType="1" noTextEdit="1"/>
              </p:cNvSpPr>
              <p:nvPr/>
            </p:nvSpPr>
            <p:spPr>
              <a:xfrm>
                <a:off x="2191434" y="2800544"/>
                <a:ext cx="333746" cy="315599"/>
              </a:xfrm>
              <a:prstGeom prst="rect">
                <a:avLst/>
              </a:prstGeom>
              <a:blipFill>
                <a:blip r:embed="rId6"/>
                <a:stretch>
                  <a:fillRect/>
                </a:stretch>
              </a:blipFill>
            </p:spPr>
            <p:txBody>
              <a:bodyPr/>
              <a:lstStyle/>
              <a:p>
                <a:r>
                  <a:rPr lang="de-DE">
                    <a:noFill/>
                  </a:rPr>
                  <a:t> </a:t>
                </a:r>
              </a:p>
            </p:txBody>
          </p:sp>
        </mc:Fallback>
      </mc:AlternateContent>
      <p:sp>
        <p:nvSpPr>
          <p:cNvPr id="15" name="TextBox 20"/>
          <p:cNvSpPr txBox="1"/>
          <p:nvPr/>
        </p:nvSpPr>
        <p:spPr>
          <a:xfrm>
            <a:off x="2242326" y="3780306"/>
            <a:ext cx="279244"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51" dirty="0">
                <a:latin typeface="Times New Roman" panose="02020603050405020304" pitchFamily="18" charset="0"/>
                <a:cs typeface="Times New Roman" panose="02020603050405020304" pitchFamily="18" charset="0"/>
              </a:rPr>
              <a:t>3</a:t>
            </a:r>
          </a:p>
        </p:txBody>
      </p:sp>
      <p:cxnSp>
        <p:nvCxnSpPr>
          <p:cNvPr id="18" name="Straight Connector 26"/>
          <p:cNvCxnSpPr/>
          <p:nvPr/>
        </p:nvCxnSpPr>
        <p:spPr>
          <a:xfrm flipH="1">
            <a:off x="7652450" y="514582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27"/>
          <p:cNvCxnSpPr/>
          <p:nvPr/>
        </p:nvCxnSpPr>
        <p:spPr>
          <a:xfrm flipH="1">
            <a:off x="2486722" y="5001848"/>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28"/>
          <p:cNvCxnSpPr/>
          <p:nvPr/>
        </p:nvCxnSpPr>
        <p:spPr>
          <a:xfrm flipH="1">
            <a:off x="2486722" y="3956768"/>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9"/>
          <p:cNvCxnSpPr/>
          <p:nvPr/>
        </p:nvCxnSpPr>
        <p:spPr>
          <a:xfrm flipH="1">
            <a:off x="2486722" y="2977005"/>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31"/>
          <p:cNvCxnSpPr/>
          <p:nvPr/>
        </p:nvCxnSpPr>
        <p:spPr>
          <a:xfrm flipH="1">
            <a:off x="7637701" y="410074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32"/>
          <p:cNvCxnSpPr/>
          <p:nvPr/>
        </p:nvCxnSpPr>
        <p:spPr>
          <a:xfrm flipH="1">
            <a:off x="7661127" y="2925027"/>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35"/>
              <p:cNvSpPr txBox="1"/>
              <p:nvPr/>
            </p:nvSpPr>
            <p:spPr>
              <a:xfrm>
                <a:off x="7702599" y="2657366"/>
                <a:ext cx="333746" cy="51167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2</m:t>
                          </m:r>
                        </m:num>
                        <m:den>
                          <m:r>
                            <a:rPr lang="de-DE" sz="1451" i="1">
                              <a:latin typeface="Cambria Math"/>
                            </a:rPr>
                            <m:t>3</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27" name="TextBox 35"/>
              <p:cNvSpPr txBox="1">
                <a:spLocks noRot="1" noChangeAspect="1" noMove="1" noResize="1" noEditPoints="1" noAdjustHandles="1" noChangeArrowheads="1" noChangeShapeType="1" noTextEdit="1"/>
              </p:cNvSpPr>
              <p:nvPr/>
            </p:nvSpPr>
            <p:spPr>
              <a:xfrm>
                <a:off x="7702599" y="2657366"/>
                <a:ext cx="333746" cy="511679"/>
              </a:xfrm>
              <a:prstGeom prst="rect">
                <a:avLst/>
              </a:prstGeom>
              <a:blipFill>
                <a:blip r:embed="rId7"/>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8" name="TextBox 36"/>
              <p:cNvSpPr txBox="1"/>
              <p:nvPr/>
            </p:nvSpPr>
            <p:spPr>
              <a:xfrm>
                <a:off x="7697041" y="3805270"/>
                <a:ext cx="333746" cy="51167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1</m:t>
                          </m:r>
                        </m:num>
                        <m:den>
                          <m:r>
                            <a:rPr lang="de-DE" sz="1451" i="1">
                              <a:latin typeface="Cambria Math"/>
                            </a:rPr>
                            <m:t>3</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28" name="TextBox 36"/>
              <p:cNvSpPr txBox="1">
                <a:spLocks noRot="1" noChangeAspect="1" noMove="1" noResize="1" noEditPoints="1" noAdjustHandles="1" noChangeArrowheads="1" noChangeShapeType="1" noTextEdit="1"/>
              </p:cNvSpPr>
              <p:nvPr/>
            </p:nvSpPr>
            <p:spPr>
              <a:xfrm>
                <a:off x="7697041" y="3805270"/>
                <a:ext cx="333746" cy="511679"/>
              </a:xfrm>
              <a:prstGeom prst="rect">
                <a:avLst/>
              </a:prstGeom>
              <a:blipFill>
                <a:blip r:embed="rId8"/>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9" name="TextBox 37"/>
              <p:cNvSpPr txBox="1"/>
              <p:nvPr/>
            </p:nvSpPr>
            <p:spPr>
              <a:xfrm>
                <a:off x="7693189" y="4915854"/>
                <a:ext cx="333746" cy="51161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1</m:t>
                          </m:r>
                        </m:num>
                        <m:den>
                          <m:r>
                            <a:rPr lang="de-DE" sz="1451" i="1">
                              <a:latin typeface="Cambria Math"/>
                            </a:rPr>
                            <m:t>5</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29" name="TextBox 37"/>
              <p:cNvSpPr txBox="1">
                <a:spLocks noRot="1" noChangeAspect="1" noMove="1" noResize="1" noEditPoints="1" noAdjustHandles="1" noChangeArrowheads="1" noChangeShapeType="1" noTextEdit="1"/>
              </p:cNvSpPr>
              <p:nvPr/>
            </p:nvSpPr>
            <p:spPr>
              <a:xfrm>
                <a:off x="7693189" y="4915854"/>
                <a:ext cx="333746" cy="511615"/>
              </a:xfrm>
              <a:prstGeom prst="rect">
                <a:avLst/>
              </a:prstGeom>
              <a:blipFill>
                <a:blip r:embed="rId9"/>
                <a:stretch>
                  <a:fillRect b="-3571"/>
                </a:stretch>
              </a:blipFill>
            </p:spPr>
            <p:txBody>
              <a:bodyPr/>
              <a:lstStyle/>
              <a:p>
                <a:r>
                  <a:rPr lang="de-DE">
                    <a:noFill/>
                  </a:rPr>
                  <a:t> </a:t>
                </a:r>
              </a:p>
            </p:txBody>
          </p:sp>
        </mc:Fallback>
      </mc:AlternateContent>
      <p:sp>
        <p:nvSpPr>
          <p:cNvPr id="35" name="TextBox 21">
            <a:extLst>
              <a:ext uri="{FF2B5EF4-FFF2-40B4-BE49-F238E27FC236}">
                <a16:creationId xmlns:a16="http://schemas.microsoft.com/office/drawing/2014/main" id="{953A65AC-0194-40F8-A7FB-FCBD3A24A21C}"/>
              </a:ext>
            </a:extLst>
          </p:cNvPr>
          <p:cNvSpPr txBox="1"/>
          <p:nvPr/>
        </p:nvSpPr>
        <p:spPr>
          <a:xfrm>
            <a:off x="7925466" y="3901144"/>
            <a:ext cx="230277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err="1">
                <a:latin typeface="Times New Roman" panose="02020603050405020304" pitchFamily="18" charset="0"/>
                <a:cs typeface="Times New Roman" panose="02020603050405020304" pitchFamily="18" charset="0"/>
              </a:rPr>
              <a:t>relativer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Weltmarktpreis</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BE06D324-13DB-4E85-8201-3A9F0CCCA9F5}"/>
                  </a:ext>
                </a:extLst>
              </p:cNvPr>
              <p:cNvSpPr txBox="1"/>
              <p:nvPr/>
            </p:nvSpPr>
            <p:spPr>
              <a:xfrm>
                <a:off x="7925466" y="2683975"/>
                <a:ext cx="611642" cy="497508"/>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𝑈𝐾</m:t>
                            </m:r>
                          </m:sub>
                        </m:sSub>
                      </m:num>
                      <m:den>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𝑈𝑊</m:t>
                            </m:r>
                          </m:sub>
                        </m:sSub>
                      </m:den>
                    </m:f>
                  </m:oMath>
                </a14:m>
                <a:endParaRPr lang="de-DE" dirty="0">
                  <a:latin typeface="Times New Roman" panose="02020603050405020304" pitchFamily="18" charset="0"/>
                  <a:cs typeface="Times New Roman" panose="02020603050405020304" pitchFamily="18" charset="0"/>
                </a:endParaRPr>
              </a:p>
            </p:txBody>
          </p:sp>
        </mc:Choice>
        <mc:Fallback xmlns="">
          <p:sp>
            <p:nvSpPr>
              <p:cNvPr id="2" name="Textfeld 1">
                <a:extLst>
                  <a:ext uri="{FF2B5EF4-FFF2-40B4-BE49-F238E27FC236}">
                    <a16:creationId xmlns:a16="http://schemas.microsoft.com/office/drawing/2014/main" id="{BE06D324-13DB-4E85-8201-3A9F0CCCA9F5}"/>
                  </a:ext>
                </a:extLst>
              </p:cNvPr>
              <p:cNvSpPr txBox="1">
                <a:spLocks noRot="1" noChangeAspect="1" noMove="1" noResize="1" noEditPoints="1" noAdjustHandles="1" noChangeArrowheads="1" noChangeShapeType="1" noTextEdit="1"/>
              </p:cNvSpPr>
              <p:nvPr/>
            </p:nvSpPr>
            <p:spPr>
              <a:xfrm>
                <a:off x="7925466" y="2683975"/>
                <a:ext cx="611642" cy="497508"/>
              </a:xfrm>
              <a:prstGeom prst="rect">
                <a:avLst/>
              </a:prstGeom>
              <a:blipFill>
                <a:blip r:embed="rId10"/>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6" name="Textfeld 35">
                <a:extLst>
                  <a:ext uri="{FF2B5EF4-FFF2-40B4-BE49-F238E27FC236}">
                    <a16:creationId xmlns:a16="http://schemas.microsoft.com/office/drawing/2014/main" id="{47CDE124-7098-44D2-9878-48274B1D1D93}"/>
                  </a:ext>
                </a:extLst>
              </p:cNvPr>
              <p:cNvSpPr txBox="1"/>
              <p:nvPr/>
            </p:nvSpPr>
            <p:spPr>
              <a:xfrm>
                <a:off x="7869472" y="4931657"/>
                <a:ext cx="598818" cy="497187"/>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𝑃𝐾</m:t>
                            </m:r>
                          </m:sub>
                        </m:sSub>
                      </m:num>
                      <m:den>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𝑃𝑊</m:t>
                            </m:r>
                          </m:sub>
                        </m:sSub>
                      </m:den>
                    </m:f>
                  </m:oMath>
                </a14:m>
                <a:endParaRPr lang="de-DE" dirty="0">
                  <a:latin typeface="Times New Roman" panose="02020603050405020304" pitchFamily="18" charset="0"/>
                  <a:cs typeface="Times New Roman" panose="02020603050405020304" pitchFamily="18" charset="0"/>
                </a:endParaRPr>
              </a:p>
            </p:txBody>
          </p:sp>
        </mc:Choice>
        <mc:Fallback xmlns="">
          <p:sp>
            <p:nvSpPr>
              <p:cNvPr id="36" name="Textfeld 35">
                <a:extLst>
                  <a:ext uri="{FF2B5EF4-FFF2-40B4-BE49-F238E27FC236}">
                    <a16:creationId xmlns:a16="http://schemas.microsoft.com/office/drawing/2014/main" id="{47CDE124-7098-44D2-9878-48274B1D1D93}"/>
                  </a:ext>
                </a:extLst>
              </p:cNvPr>
              <p:cNvSpPr txBox="1">
                <a:spLocks noRot="1" noChangeAspect="1" noMove="1" noResize="1" noEditPoints="1" noAdjustHandles="1" noChangeArrowheads="1" noChangeShapeType="1" noTextEdit="1"/>
              </p:cNvSpPr>
              <p:nvPr/>
            </p:nvSpPr>
            <p:spPr>
              <a:xfrm>
                <a:off x="7869472" y="4931657"/>
                <a:ext cx="598818" cy="497187"/>
              </a:xfrm>
              <a:prstGeom prst="rect">
                <a:avLst/>
              </a:prstGeom>
              <a:blipFill>
                <a:blip r:embed="rId11"/>
                <a:stretch>
                  <a:fillRect/>
                </a:stretch>
              </a:blipFill>
            </p:spPr>
            <p:txBody>
              <a:bodyPr/>
              <a:lstStyle/>
              <a:p>
                <a:r>
                  <a:rPr lang="de-DE">
                    <a:noFill/>
                  </a:rPr>
                  <a:t> </a:t>
                </a:r>
              </a:p>
            </p:txBody>
          </p:sp>
        </mc:Fallback>
      </mc:AlternateContent>
      <p:sp>
        <p:nvSpPr>
          <p:cNvPr id="37" name="TextBox 17">
            <a:extLst>
              <a:ext uri="{FF2B5EF4-FFF2-40B4-BE49-F238E27FC236}">
                <a16:creationId xmlns:a16="http://schemas.microsoft.com/office/drawing/2014/main" id="{A3CB4308-05C3-4BFD-B136-9696832D088E}"/>
              </a:ext>
            </a:extLst>
          </p:cNvPr>
          <p:cNvSpPr txBox="1"/>
          <p:nvPr/>
        </p:nvSpPr>
        <p:spPr>
          <a:xfrm>
            <a:off x="8499256" y="2670991"/>
            <a:ext cx="1638806"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rPr>
              <a:t>UK: </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relativer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endParaRPr lang="en-US" sz="1400" dirty="0">
              <a:latin typeface="Times New Roman" panose="02020603050405020304" pitchFamily="18" charset="0"/>
              <a:cs typeface="Times New Roman" panose="02020603050405020304" pitchFamily="18" charset="0"/>
            </a:endParaRPr>
          </a:p>
        </p:txBody>
      </p:sp>
      <p:sp>
        <p:nvSpPr>
          <p:cNvPr id="38" name="TextBox 18">
            <a:extLst>
              <a:ext uri="{FF2B5EF4-FFF2-40B4-BE49-F238E27FC236}">
                <a16:creationId xmlns:a16="http://schemas.microsoft.com/office/drawing/2014/main" id="{5F8F751D-747C-49AD-9742-2132F77A11DD}"/>
              </a:ext>
            </a:extLst>
          </p:cNvPr>
          <p:cNvSpPr txBox="1"/>
          <p:nvPr/>
        </p:nvSpPr>
        <p:spPr>
          <a:xfrm>
            <a:off x="7652450" y="5287062"/>
            <a:ext cx="1186543"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rPr>
              <a:t>Portugal: </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relativer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1" name="TextBox 14">
                <a:extLst>
                  <a:ext uri="{FF2B5EF4-FFF2-40B4-BE49-F238E27FC236}">
                    <a16:creationId xmlns:a16="http://schemas.microsoft.com/office/drawing/2014/main" id="{30FE5A3B-61AA-42E6-9497-55C67F5DED0A}"/>
                  </a:ext>
                </a:extLst>
              </p:cNvPr>
              <p:cNvSpPr txBox="1"/>
              <p:nvPr/>
            </p:nvSpPr>
            <p:spPr>
              <a:xfrm>
                <a:off x="5377441" y="4236034"/>
                <a:ext cx="2223787" cy="10441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err="1">
                    <a:latin typeface="Times New Roman" panose="02020603050405020304" pitchFamily="18" charset="0"/>
                    <a:cs typeface="Times New Roman" panose="02020603050405020304" pitchFamily="18" charset="0"/>
                  </a:rPr>
                  <a:t>Portugiesischer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Arbeiter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gewinnt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kann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Kleidung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für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einen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relativen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r>
                  <a:rPr lang="en-US" sz="1400"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400" i="1">
                            <a:latin typeface="Cambria Math" panose="02040503050406030204" pitchFamily="18" charset="0"/>
                          </a:rPr>
                        </m:ctrlPr>
                      </m:fPr>
                      <m:num>
                        <m:r>
                          <a:rPr lang="de-DE" sz="1400" i="1">
                            <a:latin typeface="Cambria Math"/>
                          </a:rPr>
                          <m:t>1</m:t>
                        </m:r>
                      </m:num>
                      <m:den>
                        <m:r>
                          <a:rPr lang="de-DE" sz="1400" i="1">
                            <a:latin typeface="Cambria Math"/>
                          </a:rPr>
                          <m:t>3</m:t>
                        </m:r>
                      </m:den>
                    </m:f>
                  </m:oMath>
                </a14:m>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verkaufen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anstatt</a:t>
                </a:r>
                <a:r>
                  <a:rPr lang="en-US" sz="1400"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400" i="1">
                            <a:latin typeface="Cambria Math" panose="02040503050406030204" pitchFamily="18" charset="0"/>
                          </a:rPr>
                        </m:ctrlPr>
                      </m:fPr>
                      <m:num>
                        <m:r>
                          <a:rPr lang="de-DE" sz="1400" i="1">
                            <a:latin typeface="Cambria Math"/>
                          </a:rPr>
                          <m:t>1</m:t>
                        </m:r>
                      </m:num>
                      <m:den>
                        <m:r>
                          <a:rPr lang="de-DE" sz="1400" i="1">
                            <a:latin typeface="Cambria Math"/>
                          </a:rPr>
                          <m:t>5</m:t>
                        </m:r>
                      </m:den>
                    </m:f>
                  </m:oMath>
                </a14:m>
                <a:endParaRPr lang="en-US" sz="1400" dirty="0">
                  <a:latin typeface="Times New Roman" panose="02020603050405020304" pitchFamily="18" charset="0"/>
                  <a:cs typeface="Times New Roman" panose="02020603050405020304" pitchFamily="18" charset="0"/>
                </a:endParaRPr>
              </a:p>
            </p:txBody>
          </p:sp>
        </mc:Choice>
        <mc:Fallback xmlns="">
          <p:sp>
            <p:nvSpPr>
              <p:cNvPr id="41" name="TextBox 14">
                <a:extLst>
                  <a:ext uri="{FF2B5EF4-FFF2-40B4-BE49-F238E27FC236}">
                    <a16:creationId xmlns:a16="http://schemas.microsoft.com/office/drawing/2014/main" id="{30FE5A3B-61AA-42E6-9497-55C67F5DED0A}"/>
                  </a:ext>
                </a:extLst>
              </p:cNvPr>
              <p:cNvSpPr txBox="1">
                <a:spLocks noRot="1" noChangeAspect="1" noMove="1" noResize="1" noEditPoints="1" noAdjustHandles="1" noChangeArrowheads="1" noChangeShapeType="1" noTextEdit="1"/>
              </p:cNvSpPr>
              <p:nvPr/>
            </p:nvSpPr>
            <p:spPr>
              <a:xfrm>
                <a:off x="5377441" y="4236034"/>
                <a:ext cx="2223787" cy="1044197"/>
              </a:xfrm>
              <a:prstGeom prst="rect">
                <a:avLst/>
              </a:prstGeom>
              <a:blipFill>
                <a:blip r:embed="rId12"/>
                <a:stretch>
                  <a:fillRect l="-822" t="-1170" r="-1644" b="-58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2" name="TextBox 39">
                <a:extLst>
                  <a:ext uri="{FF2B5EF4-FFF2-40B4-BE49-F238E27FC236}">
                    <a16:creationId xmlns:a16="http://schemas.microsoft.com/office/drawing/2014/main" id="{8F6B2887-3FA4-4416-9A48-80817522552C}"/>
                  </a:ext>
                </a:extLst>
              </p:cNvPr>
              <p:cNvSpPr txBox="1"/>
              <p:nvPr/>
            </p:nvSpPr>
            <p:spPr>
              <a:xfrm>
                <a:off x="5421365" y="2581193"/>
                <a:ext cx="2257972" cy="10443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err="1">
                    <a:latin typeface="Times New Roman" panose="02020603050405020304" pitchFamily="18" charset="0"/>
                    <a:cs typeface="Times New Roman" panose="02020603050405020304" pitchFamily="18" charset="0"/>
                  </a:rPr>
                  <a:t>Britische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Konsumentin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gewinnt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Sie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kann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Kleidung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für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einen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relativen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r>
                  <a:rPr lang="en-US" sz="1400"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400" i="1">
                            <a:latin typeface="Cambria Math" panose="02040503050406030204" pitchFamily="18" charset="0"/>
                          </a:rPr>
                        </m:ctrlPr>
                      </m:fPr>
                      <m:num>
                        <m:r>
                          <a:rPr lang="de-DE" sz="1400" i="1">
                            <a:latin typeface="Cambria Math"/>
                          </a:rPr>
                          <m:t>1</m:t>
                        </m:r>
                      </m:num>
                      <m:den>
                        <m:r>
                          <a:rPr lang="de-DE" sz="1400" i="1">
                            <a:latin typeface="Cambria Math"/>
                          </a:rPr>
                          <m:t>3</m:t>
                        </m:r>
                      </m:den>
                    </m:f>
                  </m:oMath>
                </a14:m>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anstatt</a:t>
                </a:r>
                <a:r>
                  <a:rPr lang="en-US" sz="1400"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400" i="1">
                            <a:latin typeface="Cambria Math" panose="02040503050406030204" pitchFamily="18" charset="0"/>
                          </a:rPr>
                        </m:ctrlPr>
                      </m:fPr>
                      <m:num>
                        <m:r>
                          <a:rPr lang="de-DE" sz="1400" i="1">
                            <a:latin typeface="Cambria Math"/>
                          </a:rPr>
                          <m:t>2</m:t>
                        </m:r>
                      </m:num>
                      <m:den>
                        <m:r>
                          <a:rPr lang="de-DE" sz="1400" i="1">
                            <a:latin typeface="Cambria Math"/>
                          </a:rPr>
                          <m:t>3</m:t>
                        </m:r>
                      </m:den>
                    </m:f>
                  </m:oMath>
                </a14:m>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kaufen</a:t>
                </a:r>
                <a:endParaRPr lang="en-US" sz="1400" dirty="0">
                  <a:latin typeface="Times New Roman" panose="02020603050405020304" pitchFamily="18" charset="0"/>
                  <a:cs typeface="Times New Roman" panose="02020603050405020304" pitchFamily="18" charset="0"/>
                </a:endParaRPr>
              </a:p>
            </p:txBody>
          </p:sp>
        </mc:Choice>
        <mc:Fallback xmlns="">
          <p:sp>
            <p:nvSpPr>
              <p:cNvPr id="42" name="TextBox 39">
                <a:extLst>
                  <a:ext uri="{FF2B5EF4-FFF2-40B4-BE49-F238E27FC236}">
                    <a16:creationId xmlns:a16="http://schemas.microsoft.com/office/drawing/2014/main" id="{8F6B2887-3FA4-4416-9A48-80817522552C}"/>
                  </a:ext>
                </a:extLst>
              </p:cNvPr>
              <p:cNvSpPr txBox="1">
                <a:spLocks noRot="1" noChangeAspect="1" noMove="1" noResize="1" noEditPoints="1" noAdjustHandles="1" noChangeArrowheads="1" noChangeShapeType="1" noTextEdit="1"/>
              </p:cNvSpPr>
              <p:nvPr/>
            </p:nvSpPr>
            <p:spPr>
              <a:xfrm>
                <a:off x="5421365" y="2581193"/>
                <a:ext cx="2257972" cy="1044388"/>
              </a:xfrm>
              <a:prstGeom prst="rect">
                <a:avLst/>
              </a:prstGeom>
              <a:blipFill>
                <a:blip r:embed="rId13"/>
                <a:stretch>
                  <a:fillRect l="-809" t="-581" b="-581"/>
                </a:stretch>
              </a:blipFill>
            </p:spPr>
            <p:txBody>
              <a:bodyPr/>
              <a:lstStyle/>
              <a:p>
                <a:r>
                  <a:rPr lang="de-DE">
                    <a:noFill/>
                  </a:rPr>
                  <a:t> </a:t>
                </a:r>
              </a:p>
            </p:txBody>
          </p:sp>
        </mc:Fallback>
      </mc:AlternateContent>
      <p:sp>
        <p:nvSpPr>
          <p:cNvPr id="44" name="Textfeld 43">
            <a:extLst>
              <a:ext uri="{FF2B5EF4-FFF2-40B4-BE49-F238E27FC236}">
                <a16:creationId xmlns:a16="http://schemas.microsoft.com/office/drawing/2014/main" id="{1A22598E-5425-4A36-864D-2F46D2F31408}"/>
              </a:ext>
            </a:extLst>
          </p:cNvPr>
          <p:cNvSpPr txBox="1">
            <a:spLocks/>
          </p:cNvSpPr>
          <p:nvPr/>
        </p:nvSpPr>
        <p:spPr>
          <a:xfrm>
            <a:off x="1655804" y="116712"/>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r>
              <a:rPr lang="de-DE" sz="3200" b="1" dirty="0">
                <a:latin typeface="Times New Roman" panose="02020603050405020304" pitchFamily="18" charset="0"/>
                <a:cs typeface="Times New Roman" panose="02020603050405020304" pitchFamily="18" charset="0"/>
              </a:rPr>
              <a:t> nach </a:t>
            </a:r>
            <a:r>
              <a:rPr lang="de-DE" sz="3200" b="1" dirty="0" err="1">
                <a:latin typeface="Times New Roman" panose="02020603050405020304" pitchFamily="18" charset="0"/>
                <a:cs typeface="Times New Roman" panose="02020603050405020304" pitchFamily="18" charset="0"/>
              </a:rPr>
              <a:t>Spezialisierug</a:t>
            </a:r>
            <a:r>
              <a:rPr lang="de-DE" sz="3200" b="1" dirty="0">
                <a:latin typeface="Times New Roman" panose="02020603050405020304" pitchFamily="18" charset="0"/>
                <a:cs typeface="Times New Roman" panose="02020603050405020304" pitchFamily="18" charset="0"/>
              </a:rPr>
              <a:t> gemäß der komparativen Kostenvorteile</a:t>
            </a:r>
          </a:p>
        </p:txBody>
      </p:sp>
      <p:sp>
        <p:nvSpPr>
          <p:cNvPr id="3" name="Textfeld 2">
            <a:extLst>
              <a:ext uri="{FF2B5EF4-FFF2-40B4-BE49-F238E27FC236}">
                <a16:creationId xmlns:a16="http://schemas.microsoft.com/office/drawing/2014/main" id="{871D7625-4659-4B02-B495-DBE4712744A5}"/>
              </a:ext>
            </a:extLst>
          </p:cNvPr>
          <p:cNvSpPr txBox="1"/>
          <p:nvPr/>
        </p:nvSpPr>
        <p:spPr>
          <a:xfrm>
            <a:off x="1809316" y="1000559"/>
            <a:ext cx="2059988"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UK produziert Wein</a:t>
            </a:r>
          </a:p>
        </p:txBody>
      </p:sp>
      <p:sp>
        <p:nvSpPr>
          <p:cNvPr id="45" name="Textfeld 44">
            <a:extLst>
              <a:ext uri="{FF2B5EF4-FFF2-40B4-BE49-F238E27FC236}">
                <a16:creationId xmlns:a16="http://schemas.microsoft.com/office/drawing/2014/main" id="{91469601-E696-4C62-9E17-EE1B3D0F15DF}"/>
              </a:ext>
            </a:extLst>
          </p:cNvPr>
          <p:cNvSpPr txBox="1"/>
          <p:nvPr/>
        </p:nvSpPr>
        <p:spPr>
          <a:xfrm>
            <a:off x="6190015" y="963222"/>
            <a:ext cx="2890535"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Portugal produziert Kleidung</a:t>
            </a:r>
          </a:p>
        </p:txBody>
      </p:sp>
      <p:sp>
        <p:nvSpPr>
          <p:cNvPr id="43" name="TextBox 14">
            <a:extLst>
              <a:ext uri="{FF2B5EF4-FFF2-40B4-BE49-F238E27FC236}">
                <a16:creationId xmlns:a16="http://schemas.microsoft.com/office/drawing/2014/main" id="{180D3DB3-A052-4609-843A-22A3E8A475F4}"/>
              </a:ext>
            </a:extLst>
          </p:cNvPr>
          <p:cNvSpPr txBox="1"/>
          <p:nvPr/>
        </p:nvSpPr>
        <p:spPr>
          <a:xfrm>
            <a:off x="2761886" y="5711866"/>
            <a:ext cx="6280853"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Somit</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ist</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es</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sinnvoll</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dass</a:t>
            </a:r>
            <a:r>
              <a:rPr lang="en-US" sz="1400" dirty="0">
                <a:latin typeface="Times New Roman" panose="02020603050405020304" pitchFamily="18" charset="0"/>
                <a:cs typeface="Times New Roman" panose="02020603050405020304" pitchFamily="18" charset="0"/>
                <a:sym typeface="Wingdings" panose="05000000000000000000" pitchFamily="2" charset="2"/>
              </a:rPr>
              <a:t> UK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nur</a:t>
            </a:r>
            <a:r>
              <a:rPr lang="en-US" sz="1400" dirty="0">
                <a:latin typeface="Times New Roman" panose="02020603050405020304" pitchFamily="18" charset="0"/>
                <a:cs typeface="Times New Roman" panose="02020603050405020304" pitchFamily="18" charset="0"/>
                <a:sym typeface="Wingdings" panose="05000000000000000000" pitchFamily="2" charset="2"/>
              </a:rPr>
              <a:t> Wein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produziert</a:t>
            </a:r>
            <a:r>
              <a:rPr lang="en-US" sz="1400" dirty="0">
                <a:latin typeface="Times New Roman" panose="02020603050405020304" pitchFamily="18" charset="0"/>
                <a:cs typeface="Times New Roman" panose="02020603050405020304" pitchFamily="18" charset="0"/>
                <a:sym typeface="Wingdings" panose="05000000000000000000" pitchFamily="2" charset="2"/>
              </a:rPr>
              <a:t> und Portugal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nur</a:t>
            </a:r>
            <a:r>
              <a:rPr lang="en-US" sz="1400" dirty="0">
                <a:latin typeface="Times New Roman" panose="02020603050405020304" pitchFamily="18" charset="0"/>
                <a:cs typeface="Times New Roman" panose="02020603050405020304" pitchFamily="18" charset="0"/>
                <a:sym typeface="Wingdings" panose="05000000000000000000" pitchFamily="2" charset="2"/>
              </a:rPr>
              <a:t> Reis!!!</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6" name="TextBox 17"/>
              <p:cNvSpPr txBox="1"/>
              <p:nvPr/>
            </p:nvSpPr>
            <p:spPr>
              <a:xfrm>
                <a:off x="817842" y="2555147"/>
                <a:ext cx="2024840" cy="6163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𝑃𝐾</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46" name="TextBox 17"/>
              <p:cNvSpPr txBox="1">
                <a:spLocks noRot="1" noChangeAspect="1" noMove="1" noResize="1" noEditPoints="1" noAdjustHandles="1" noChangeArrowheads="1" noChangeShapeType="1" noTextEdit="1"/>
              </p:cNvSpPr>
              <p:nvPr/>
            </p:nvSpPr>
            <p:spPr>
              <a:xfrm>
                <a:off x="817842" y="2555147"/>
                <a:ext cx="2024840" cy="616323"/>
              </a:xfrm>
              <a:prstGeom prst="rect">
                <a:avLst/>
              </a:prstGeom>
              <a:blipFill>
                <a:blip r:embed="rId1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7" name="TextBox 18"/>
              <p:cNvSpPr txBox="1"/>
              <p:nvPr/>
            </p:nvSpPr>
            <p:spPr>
              <a:xfrm>
                <a:off x="1471628" y="4676025"/>
                <a:ext cx="675377" cy="61632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𝑈𝐾</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47" name="TextBox 18"/>
              <p:cNvSpPr txBox="1">
                <a:spLocks noRot="1" noChangeAspect="1" noMove="1" noResize="1" noEditPoints="1" noAdjustHandles="1" noChangeArrowheads="1" noChangeShapeType="1" noTextEdit="1"/>
              </p:cNvSpPr>
              <p:nvPr/>
            </p:nvSpPr>
            <p:spPr>
              <a:xfrm>
                <a:off x="1471628" y="4676025"/>
                <a:ext cx="675377" cy="616323"/>
              </a:xfrm>
              <a:prstGeom prst="rect">
                <a:avLst/>
              </a:prstGeom>
              <a:blipFill>
                <a:blip r:embed="rId15"/>
                <a:stretch>
                  <a:fillRect/>
                </a:stretch>
              </a:blipFill>
            </p:spPr>
            <p:txBody>
              <a:bodyPr/>
              <a:lstStyle/>
              <a:p>
                <a:r>
                  <a:rPr lang="de-DE">
                    <a:noFill/>
                  </a:rPr>
                  <a:t> </a:t>
                </a:r>
              </a:p>
            </p:txBody>
          </p:sp>
        </mc:Fallback>
      </mc:AlternateContent>
      <p:sp>
        <p:nvSpPr>
          <p:cNvPr id="48" name="TextBox 21"/>
          <p:cNvSpPr txBox="1"/>
          <p:nvPr/>
        </p:nvSpPr>
        <p:spPr>
          <a:xfrm>
            <a:off x="82867" y="3768974"/>
            <a:ext cx="2284856"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err="1">
                <a:latin typeface="Times New Roman" panose="02020603050405020304" pitchFamily="18" charset="0"/>
                <a:cs typeface="Times New Roman" panose="02020603050405020304" pitchFamily="18" charset="0"/>
              </a:rPr>
              <a:t>Relativer</a:t>
            </a:r>
            <a:r>
              <a:rPr lang="en-US" sz="1633">
                <a:latin typeface="Times New Roman" panose="02020603050405020304" pitchFamily="18" charset="0"/>
                <a:cs typeface="Times New Roman" panose="02020603050405020304" pitchFamily="18" charset="0"/>
              </a:rPr>
              <a:t> Weltmarktpreis</a:t>
            </a:r>
            <a:endParaRPr lang="en-US" sz="1814" dirty="0">
              <a:latin typeface="Times New Roman" panose="02020603050405020304" pitchFamily="18" charset="0"/>
              <a:cs typeface="Times New Roman" panose="02020603050405020304" pitchFamily="18" charset="0"/>
            </a:endParaRPr>
          </a:p>
        </p:txBody>
      </p:sp>
      <p:sp>
        <p:nvSpPr>
          <p:cNvPr id="49" name="Rechteck 48"/>
          <p:cNvSpPr/>
          <p:nvPr/>
        </p:nvSpPr>
        <p:spPr>
          <a:xfrm>
            <a:off x="-8478" y="2498346"/>
            <a:ext cx="1514168" cy="523220"/>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Portugal: </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relativer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r>
              <a:rPr lang="en-US" sz="1400" dirty="0">
                <a:latin typeface="Times New Roman" panose="02020603050405020304" pitchFamily="18" charset="0"/>
                <a:cs typeface="Times New Roman" panose="02020603050405020304" pitchFamily="18" charset="0"/>
              </a:rPr>
              <a:t> </a:t>
            </a:r>
            <a:endParaRPr lang="de-DE" sz="1400" dirty="0"/>
          </a:p>
        </p:txBody>
      </p:sp>
      <p:sp>
        <p:nvSpPr>
          <p:cNvPr id="50" name="Rechteck 49"/>
          <p:cNvSpPr/>
          <p:nvPr/>
        </p:nvSpPr>
        <p:spPr>
          <a:xfrm>
            <a:off x="7635" y="4640328"/>
            <a:ext cx="1514168" cy="523220"/>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UK: </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relativer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r>
              <a:rPr lang="en-US" sz="1400" dirty="0">
                <a:latin typeface="Times New Roman" panose="02020603050405020304" pitchFamily="18" charset="0"/>
                <a:cs typeface="Times New Roman" panose="02020603050405020304" pitchFamily="18" charset="0"/>
              </a:rPr>
              <a:t> </a:t>
            </a:r>
            <a:endParaRPr lang="de-DE" sz="1400" dirty="0"/>
          </a:p>
        </p:txBody>
      </p:sp>
      <mc:AlternateContent xmlns:mc="http://schemas.openxmlformats.org/markup-compatibility/2006" xmlns:a14="http://schemas.microsoft.com/office/drawing/2010/main">
        <mc:Choice Requires="a14">
          <p:sp>
            <p:nvSpPr>
              <p:cNvPr id="51" name="TextBox 14"/>
              <p:cNvSpPr txBox="1"/>
              <p:nvPr/>
            </p:nvSpPr>
            <p:spPr>
              <a:xfrm>
                <a:off x="2868214" y="4189557"/>
                <a:ext cx="2746028" cy="120186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Britische</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Arbeiterin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gewinnt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Sie</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kann</a:t>
                </a:r>
                <a:r>
                  <a:rPr lang="en-US" sz="1633" dirty="0">
                    <a:latin typeface="Times New Roman" panose="02020603050405020304" pitchFamily="18" charset="0"/>
                    <a:cs typeface="Times New Roman" panose="02020603050405020304" pitchFamily="18" charset="0"/>
                  </a:rPr>
                  <a:t> Wein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einen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relativen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Preis</a:t>
                </a:r>
                <a:r>
                  <a:rPr lang="en-US" sz="1633" dirty="0">
                    <a:latin typeface="Times New Roman" panose="02020603050405020304" pitchFamily="18" charset="0"/>
                    <a:cs typeface="Times New Roman" panose="02020603050405020304" pitchFamily="18" charset="0"/>
                  </a:rPr>
                  <a:t> von 3 </a:t>
                </a:r>
                <a:r>
                  <a:rPr lang="en-US" sz="1633" dirty="0" err="1">
                    <a:latin typeface="Times New Roman" panose="02020603050405020304" pitchFamily="18" charset="0"/>
                    <a:cs typeface="Times New Roman" panose="02020603050405020304" pitchFamily="18" charset="0"/>
                  </a:rPr>
                  <a:t>verkaufen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anstatt</a:t>
                </a:r>
                <a:r>
                  <a:rPr lang="en-US" sz="1633"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633" i="1">
                            <a:latin typeface="Cambria Math" panose="02040503050406030204" pitchFamily="18" charset="0"/>
                          </a:rPr>
                        </m:ctrlPr>
                      </m:fPr>
                      <m:num>
                        <m:r>
                          <a:rPr lang="de-DE" sz="1633" i="1">
                            <a:latin typeface="Cambria Math"/>
                          </a:rPr>
                          <m:t>3</m:t>
                        </m:r>
                      </m:num>
                      <m:den>
                        <m:r>
                          <a:rPr lang="de-DE" sz="1633" i="1">
                            <a:latin typeface="Cambria Math"/>
                          </a:rPr>
                          <m:t>2</m:t>
                        </m:r>
                      </m:den>
                    </m:f>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51" name="TextBox 14"/>
              <p:cNvSpPr txBox="1">
                <a:spLocks noRot="1" noChangeAspect="1" noMove="1" noResize="1" noEditPoints="1" noAdjustHandles="1" noChangeArrowheads="1" noChangeShapeType="1" noTextEdit="1"/>
              </p:cNvSpPr>
              <p:nvPr/>
            </p:nvSpPr>
            <p:spPr>
              <a:xfrm>
                <a:off x="2868214" y="4189557"/>
                <a:ext cx="2746028" cy="1201867"/>
              </a:xfrm>
              <a:prstGeom prst="rect">
                <a:avLst/>
              </a:prstGeom>
              <a:blipFill>
                <a:blip r:embed="rId16"/>
                <a:stretch>
                  <a:fillRect l="-1333" t="-1523" b="-1523"/>
                </a:stretch>
              </a:blipFill>
            </p:spPr>
            <p:txBody>
              <a:bodyPr/>
              <a:lstStyle/>
              <a:p>
                <a:r>
                  <a:rPr lang="de-DE">
                    <a:noFill/>
                  </a:rPr>
                  <a:t> </a:t>
                </a:r>
              </a:p>
            </p:txBody>
          </p:sp>
        </mc:Fallback>
      </mc:AlternateContent>
      <p:sp>
        <p:nvSpPr>
          <p:cNvPr id="52" name="TextBox 39"/>
          <p:cNvSpPr txBox="1"/>
          <p:nvPr/>
        </p:nvSpPr>
        <p:spPr>
          <a:xfrm>
            <a:off x="2851080" y="2595937"/>
            <a:ext cx="2625493" cy="109748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Portugiesischer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Konsument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gewinnt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kann</a:t>
            </a:r>
            <a:r>
              <a:rPr lang="en-US" sz="1633" dirty="0">
                <a:latin typeface="Times New Roman" panose="02020603050405020304" pitchFamily="18" charset="0"/>
                <a:cs typeface="Times New Roman" panose="02020603050405020304" pitchFamily="18" charset="0"/>
              </a:rPr>
              <a:t> Wein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einen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relativen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Preis</a:t>
            </a:r>
            <a:r>
              <a:rPr lang="en-US" sz="1633" dirty="0">
                <a:latin typeface="Times New Roman" panose="02020603050405020304" pitchFamily="18" charset="0"/>
                <a:cs typeface="Times New Roman" panose="02020603050405020304" pitchFamily="18" charset="0"/>
              </a:rPr>
              <a:t> von 3 </a:t>
            </a:r>
            <a:r>
              <a:rPr lang="en-US" sz="1633" dirty="0" err="1">
                <a:latin typeface="Times New Roman" panose="02020603050405020304" pitchFamily="18" charset="0"/>
                <a:cs typeface="Times New Roman" panose="02020603050405020304" pitchFamily="18" charset="0"/>
              </a:rPr>
              <a:t>anstatt</a:t>
            </a:r>
            <a:r>
              <a:rPr lang="en-US" sz="1633" dirty="0">
                <a:latin typeface="Times New Roman" panose="02020603050405020304" pitchFamily="18" charset="0"/>
                <a:cs typeface="Times New Roman" panose="02020603050405020304" pitchFamily="18" charset="0"/>
              </a:rPr>
              <a:t> von 5 </a:t>
            </a:r>
            <a:r>
              <a:rPr lang="en-US" sz="1633" dirty="0" err="1">
                <a:latin typeface="Times New Roman" panose="02020603050405020304" pitchFamily="18" charset="0"/>
                <a:cs typeface="Times New Roman" panose="02020603050405020304" pitchFamily="18" charset="0"/>
              </a:rPr>
              <a:t>kaufen</a:t>
            </a:r>
            <a:endParaRPr lang="en-US" sz="1633" dirty="0">
              <a:latin typeface="Times New Roman" panose="02020603050405020304" pitchFamily="18" charset="0"/>
              <a:cs typeface="Times New Roman" panose="02020603050405020304" pitchFamily="18" charset="0"/>
            </a:endParaRPr>
          </a:p>
        </p:txBody>
      </p:sp>
      <p:sp>
        <p:nvSpPr>
          <p:cNvPr id="53" name="TextBox 11"/>
          <p:cNvSpPr txBox="1"/>
          <p:nvPr/>
        </p:nvSpPr>
        <p:spPr>
          <a:xfrm>
            <a:off x="1340371" y="1814531"/>
            <a:ext cx="2843030" cy="3436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dirty="0">
                <a:latin typeface="Times New Roman" panose="02020603050405020304" pitchFamily="18" charset="0"/>
                <a:cs typeface="Times New Roman" panose="02020603050405020304" pitchFamily="18" charset="0"/>
              </a:rPr>
              <a:t>1 Liter Wein gegen 3 Kleider</a:t>
            </a:r>
            <a:endParaRPr lang="en-US" sz="1814"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4" name="TextBox 11"/>
              <p:cNvSpPr txBox="1"/>
              <p:nvPr/>
            </p:nvSpPr>
            <p:spPr>
              <a:xfrm>
                <a:off x="6182155" y="1847727"/>
                <a:ext cx="3009056" cy="448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dirty="0">
                    <a:latin typeface="Times New Roman" panose="02020603050405020304" pitchFamily="18" charset="0"/>
                    <a:cs typeface="Times New Roman" panose="02020603050405020304" pitchFamily="18" charset="0"/>
                  </a:rPr>
                  <a:t>1 Kleid gegen </a:t>
                </a:r>
                <a14:m>
                  <m:oMath xmlns:m="http://schemas.openxmlformats.org/officeDocument/2006/math">
                    <m:f>
                      <m:fPr>
                        <m:ctrlPr>
                          <a:rPr lang="de-DE" sz="1633" i="1" smtClean="0">
                            <a:latin typeface="Cambria Math" panose="02040503050406030204" pitchFamily="18" charset="0"/>
                            <a:cs typeface="Times New Roman" panose="02020603050405020304" pitchFamily="18" charset="0"/>
                          </a:rPr>
                        </m:ctrlPr>
                      </m:fPr>
                      <m:num>
                        <m:r>
                          <a:rPr lang="de-DE" sz="1633" b="0" i="1" smtClean="0">
                            <a:latin typeface="Cambria Math" panose="02040503050406030204" pitchFamily="18" charset="0"/>
                            <a:cs typeface="Times New Roman" panose="02020603050405020304" pitchFamily="18" charset="0"/>
                          </a:rPr>
                          <m:t>1</m:t>
                        </m:r>
                      </m:num>
                      <m:den>
                        <m:r>
                          <a:rPr lang="de-DE" sz="1633" b="0" i="1" smtClean="0">
                            <a:latin typeface="Cambria Math" panose="02040503050406030204" pitchFamily="18" charset="0"/>
                            <a:cs typeface="Times New Roman" panose="02020603050405020304" pitchFamily="18" charset="0"/>
                          </a:rPr>
                          <m:t>3</m:t>
                        </m:r>
                      </m:den>
                    </m:f>
                    <m:r>
                      <a:rPr lang="de-DE" sz="1633" b="0" i="1" smtClean="0">
                        <a:latin typeface="Cambria Math" panose="02040503050406030204" pitchFamily="18" charset="0"/>
                        <a:cs typeface="Times New Roman" panose="02020603050405020304" pitchFamily="18" charset="0"/>
                      </a:rPr>
                      <m:t>=0,</m:t>
                    </m:r>
                    <m:bar>
                      <m:barPr>
                        <m:pos m:val="top"/>
                        <m:ctrlPr>
                          <a:rPr lang="de-DE" sz="1633" b="0" i="1" smtClean="0">
                            <a:latin typeface="Cambria Math" panose="02040503050406030204" pitchFamily="18" charset="0"/>
                            <a:cs typeface="Times New Roman" panose="02020603050405020304" pitchFamily="18" charset="0"/>
                          </a:rPr>
                        </m:ctrlPr>
                      </m:barPr>
                      <m:e>
                        <m:r>
                          <a:rPr lang="de-DE" sz="1633" b="0" i="1" smtClean="0">
                            <a:latin typeface="Cambria Math" panose="02040503050406030204" pitchFamily="18" charset="0"/>
                            <a:cs typeface="Times New Roman" panose="02020603050405020304" pitchFamily="18" charset="0"/>
                          </a:rPr>
                          <m:t>3</m:t>
                        </m:r>
                      </m:e>
                    </m:bar>
                  </m:oMath>
                </a14:m>
                <a:r>
                  <a:rPr lang="de-DE" sz="1633" dirty="0">
                    <a:latin typeface="Times New Roman" panose="02020603050405020304" pitchFamily="18" charset="0"/>
                    <a:cs typeface="Times New Roman" panose="02020603050405020304" pitchFamily="18" charset="0"/>
                  </a:rPr>
                  <a:t> Liter Wein</a:t>
                </a:r>
                <a:endParaRPr lang="en-US" sz="1814" dirty="0">
                  <a:latin typeface="Times New Roman" panose="02020603050405020304" pitchFamily="18" charset="0"/>
                  <a:cs typeface="Times New Roman" panose="02020603050405020304" pitchFamily="18" charset="0"/>
                </a:endParaRPr>
              </a:p>
            </p:txBody>
          </p:sp>
        </mc:Choice>
        <mc:Fallback xmlns="">
          <p:sp>
            <p:nvSpPr>
              <p:cNvPr id="54" name="TextBox 11"/>
              <p:cNvSpPr txBox="1">
                <a:spLocks noRot="1" noChangeAspect="1" noMove="1" noResize="1" noEditPoints="1" noAdjustHandles="1" noChangeArrowheads="1" noChangeShapeType="1" noTextEdit="1"/>
              </p:cNvSpPr>
              <p:nvPr/>
            </p:nvSpPr>
            <p:spPr>
              <a:xfrm>
                <a:off x="6182155" y="1847727"/>
                <a:ext cx="3009056" cy="448777"/>
              </a:xfrm>
              <a:prstGeom prst="rect">
                <a:avLst/>
              </a:prstGeom>
              <a:blipFill>
                <a:blip r:embed="rId17"/>
                <a:stretch>
                  <a:fillRect l="-1215" r="-405" b="-5405"/>
                </a:stretch>
              </a:blipFill>
            </p:spPr>
            <p:txBody>
              <a:bodyPr/>
              <a:lstStyle/>
              <a:p>
                <a:r>
                  <a:rPr lang="de-DE">
                    <a:noFill/>
                  </a:rPr>
                  <a:t> </a:t>
                </a:r>
              </a:p>
            </p:txBody>
          </p:sp>
        </mc:Fallback>
      </mc:AlternateContent>
      <p:sp>
        <p:nvSpPr>
          <p:cNvPr id="39" name="Rechteck 38">
            <a:extLst>
              <a:ext uri="{FF2B5EF4-FFF2-40B4-BE49-F238E27FC236}">
                <a16:creationId xmlns:a16="http://schemas.microsoft.com/office/drawing/2014/main" id="{7EBBF826-0C96-4B44-B665-F8A6BFE7AB81}"/>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18">
            <p14:nvContentPartPr>
              <p14:cNvPr id="4" name="Freihand 3">
                <a:extLst>
                  <a:ext uri="{FF2B5EF4-FFF2-40B4-BE49-F238E27FC236}">
                    <a16:creationId xmlns:a16="http://schemas.microsoft.com/office/drawing/2014/main" id="{F86A8F2C-A4FD-5F69-5055-93AD9E2D0EC5}"/>
                  </a:ext>
                </a:extLst>
              </p14:cNvPr>
              <p14:cNvContentPartPr/>
              <p14:nvPr/>
            </p14:nvContentPartPr>
            <p14:xfrm>
              <a:off x="6778244" y="2213116"/>
              <a:ext cx="1993320" cy="3812760"/>
            </p14:xfrm>
          </p:contentPart>
        </mc:Choice>
        <mc:Fallback>
          <p:pic>
            <p:nvPicPr>
              <p:cNvPr id="4" name="Freihand 3">
                <a:extLst>
                  <a:ext uri="{FF2B5EF4-FFF2-40B4-BE49-F238E27FC236}">
                    <a16:creationId xmlns:a16="http://schemas.microsoft.com/office/drawing/2014/main" id="{F86A8F2C-A4FD-5F69-5055-93AD9E2D0EC5}"/>
                  </a:ext>
                </a:extLst>
              </p:cNvPr>
              <p:cNvPicPr/>
              <p:nvPr/>
            </p:nvPicPr>
            <p:blipFill>
              <a:blip r:embed="rId19"/>
              <a:stretch>
                <a:fillRect/>
              </a:stretch>
            </p:blipFill>
            <p:spPr>
              <a:xfrm>
                <a:off x="6769244" y="2204116"/>
                <a:ext cx="2010960" cy="3830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5" name="Freihand 4">
                <a:extLst>
                  <a:ext uri="{FF2B5EF4-FFF2-40B4-BE49-F238E27FC236}">
                    <a16:creationId xmlns:a16="http://schemas.microsoft.com/office/drawing/2014/main" id="{1AACD707-6595-7C7F-E1CD-84C012A037EE}"/>
                  </a:ext>
                </a:extLst>
              </p14:cNvPr>
              <p14:cNvContentPartPr/>
              <p14:nvPr/>
            </p14:nvContentPartPr>
            <p14:xfrm>
              <a:off x="7371524" y="3706036"/>
              <a:ext cx="864000" cy="968760"/>
            </p14:xfrm>
          </p:contentPart>
        </mc:Choice>
        <mc:Fallback>
          <p:pic>
            <p:nvPicPr>
              <p:cNvPr id="5" name="Freihand 4">
                <a:extLst>
                  <a:ext uri="{FF2B5EF4-FFF2-40B4-BE49-F238E27FC236}">
                    <a16:creationId xmlns:a16="http://schemas.microsoft.com/office/drawing/2014/main" id="{1AACD707-6595-7C7F-E1CD-84C012A037EE}"/>
                  </a:ext>
                </a:extLst>
              </p:cNvPr>
              <p:cNvPicPr/>
              <p:nvPr/>
            </p:nvPicPr>
            <p:blipFill>
              <a:blip r:embed="rId21"/>
              <a:stretch>
                <a:fillRect/>
              </a:stretch>
            </p:blipFill>
            <p:spPr>
              <a:xfrm>
                <a:off x="7362884" y="3697396"/>
                <a:ext cx="881640" cy="986400"/>
              </a:xfrm>
              <a:prstGeom prst="rect">
                <a:avLst/>
              </a:prstGeom>
            </p:spPr>
          </p:pic>
        </mc:Fallback>
      </mc:AlternateContent>
      <p:grpSp>
        <p:nvGrpSpPr>
          <p:cNvPr id="17" name="Gruppieren 16">
            <a:extLst>
              <a:ext uri="{FF2B5EF4-FFF2-40B4-BE49-F238E27FC236}">
                <a16:creationId xmlns:a16="http://schemas.microsoft.com/office/drawing/2014/main" id="{3F2EF851-0237-34FD-6A9E-0692B7325AE9}"/>
              </a:ext>
            </a:extLst>
          </p:cNvPr>
          <p:cNvGrpSpPr/>
          <p:nvPr/>
        </p:nvGrpSpPr>
        <p:grpSpPr>
          <a:xfrm>
            <a:off x="5369204" y="3049396"/>
            <a:ext cx="1289160" cy="704160"/>
            <a:chOff x="5369204" y="3049396"/>
            <a:chExt cx="1289160" cy="704160"/>
          </a:xfrm>
        </p:grpSpPr>
        <mc:AlternateContent xmlns:mc="http://schemas.openxmlformats.org/markup-compatibility/2006">
          <mc:Choice xmlns:p14="http://schemas.microsoft.com/office/powerpoint/2010/main" Requires="p14">
            <p:contentPart p14:bwMode="auto" r:id="rId22">
              <p14:nvContentPartPr>
                <p14:cNvPr id="11" name="Freihand 10">
                  <a:extLst>
                    <a:ext uri="{FF2B5EF4-FFF2-40B4-BE49-F238E27FC236}">
                      <a16:creationId xmlns:a16="http://schemas.microsoft.com/office/drawing/2014/main" id="{7A960066-F33C-B540-B06A-D319C4583AA5}"/>
                    </a:ext>
                  </a:extLst>
                </p14:cNvPr>
                <p14:cNvContentPartPr/>
                <p14:nvPr/>
              </p14:nvContentPartPr>
              <p14:xfrm>
                <a:off x="6314924" y="3121396"/>
                <a:ext cx="343440" cy="632160"/>
              </p14:xfrm>
            </p:contentPart>
          </mc:Choice>
          <mc:Fallback>
            <p:pic>
              <p:nvPicPr>
                <p:cNvPr id="11" name="Freihand 10">
                  <a:extLst>
                    <a:ext uri="{FF2B5EF4-FFF2-40B4-BE49-F238E27FC236}">
                      <a16:creationId xmlns:a16="http://schemas.microsoft.com/office/drawing/2014/main" id="{7A960066-F33C-B540-B06A-D319C4583AA5}"/>
                    </a:ext>
                  </a:extLst>
                </p:cNvPr>
                <p:cNvPicPr/>
                <p:nvPr/>
              </p:nvPicPr>
              <p:blipFill>
                <a:blip r:embed="rId23"/>
                <a:stretch>
                  <a:fillRect/>
                </a:stretch>
              </p:blipFill>
              <p:spPr>
                <a:xfrm>
                  <a:off x="6306284" y="3112756"/>
                  <a:ext cx="361080" cy="649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2" name="Freihand 11">
                  <a:extLst>
                    <a:ext uri="{FF2B5EF4-FFF2-40B4-BE49-F238E27FC236}">
                      <a16:creationId xmlns:a16="http://schemas.microsoft.com/office/drawing/2014/main" id="{074A4014-79E4-AE46-B5F0-5B3441D93F4B}"/>
                    </a:ext>
                  </a:extLst>
                </p14:cNvPr>
                <p14:cNvContentPartPr/>
                <p14:nvPr/>
              </p14:nvContentPartPr>
              <p14:xfrm>
                <a:off x="6352364" y="3194116"/>
                <a:ext cx="165240" cy="491400"/>
              </p14:xfrm>
            </p:contentPart>
          </mc:Choice>
          <mc:Fallback>
            <p:pic>
              <p:nvPicPr>
                <p:cNvPr id="12" name="Freihand 11">
                  <a:extLst>
                    <a:ext uri="{FF2B5EF4-FFF2-40B4-BE49-F238E27FC236}">
                      <a16:creationId xmlns:a16="http://schemas.microsoft.com/office/drawing/2014/main" id="{074A4014-79E4-AE46-B5F0-5B3441D93F4B}"/>
                    </a:ext>
                  </a:extLst>
                </p:cNvPr>
                <p:cNvPicPr/>
                <p:nvPr/>
              </p:nvPicPr>
              <p:blipFill>
                <a:blip r:embed="rId25"/>
                <a:stretch>
                  <a:fillRect/>
                </a:stretch>
              </p:blipFill>
              <p:spPr>
                <a:xfrm>
                  <a:off x="6343724" y="3185476"/>
                  <a:ext cx="182880" cy="5090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Freihand 15">
                  <a:extLst>
                    <a:ext uri="{FF2B5EF4-FFF2-40B4-BE49-F238E27FC236}">
                      <a16:creationId xmlns:a16="http://schemas.microsoft.com/office/drawing/2014/main" id="{CCEF1A09-E330-DDE1-0A95-AFAB8AC8F6E2}"/>
                    </a:ext>
                  </a:extLst>
                </p14:cNvPr>
                <p14:cNvContentPartPr/>
                <p14:nvPr/>
              </p14:nvContentPartPr>
              <p14:xfrm>
                <a:off x="5369204" y="3049396"/>
                <a:ext cx="342000" cy="704160"/>
              </p14:xfrm>
            </p:contentPart>
          </mc:Choice>
          <mc:Fallback>
            <p:pic>
              <p:nvPicPr>
                <p:cNvPr id="16" name="Freihand 15">
                  <a:extLst>
                    <a:ext uri="{FF2B5EF4-FFF2-40B4-BE49-F238E27FC236}">
                      <a16:creationId xmlns:a16="http://schemas.microsoft.com/office/drawing/2014/main" id="{CCEF1A09-E330-DDE1-0A95-AFAB8AC8F6E2}"/>
                    </a:ext>
                  </a:extLst>
                </p:cNvPr>
                <p:cNvPicPr/>
                <p:nvPr/>
              </p:nvPicPr>
              <p:blipFill>
                <a:blip r:embed="rId27"/>
                <a:stretch>
                  <a:fillRect/>
                </a:stretch>
              </p:blipFill>
              <p:spPr>
                <a:xfrm>
                  <a:off x="5360204" y="3040396"/>
                  <a:ext cx="359640" cy="721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22" name="Freihand 21">
                <a:extLst>
                  <a:ext uri="{FF2B5EF4-FFF2-40B4-BE49-F238E27FC236}">
                    <a16:creationId xmlns:a16="http://schemas.microsoft.com/office/drawing/2014/main" id="{00E273EE-7FD4-8107-7441-F88AE50529DC}"/>
                  </a:ext>
                </a:extLst>
              </p14:cNvPr>
              <p14:cNvContentPartPr/>
              <p14:nvPr/>
            </p14:nvContentPartPr>
            <p14:xfrm>
              <a:off x="7081724" y="4824556"/>
              <a:ext cx="278280" cy="599040"/>
            </p14:xfrm>
          </p:contentPart>
        </mc:Choice>
        <mc:Fallback>
          <p:pic>
            <p:nvPicPr>
              <p:cNvPr id="22" name="Freihand 21">
                <a:extLst>
                  <a:ext uri="{FF2B5EF4-FFF2-40B4-BE49-F238E27FC236}">
                    <a16:creationId xmlns:a16="http://schemas.microsoft.com/office/drawing/2014/main" id="{00E273EE-7FD4-8107-7441-F88AE50529DC}"/>
                  </a:ext>
                </a:extLst>
              </p:cNvPr>
              <p:cNvPicPr/>
              <p:nvPr/>
            </p:nvPicPr>
            <p:blipFill>
              <a:blip r:embed="rId29"/>
              <a:stretch>
                <a:fillRect/>
              </a:stretch>
            </p:blipFill>
            <p:spPr>
              <a:xfrm>
                <a:off x="7072724" y="4815916"/>
                <a:ext cx="295920" cy="6166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5" name="Freihand 24">
                <a:extLst>
                  <a:ext uri="{FF2B5EF4-FFF2-40B4-BE49-F238E27FC236}">
                    <a16:creationId xmlns:a16="http://schemas.microsoft.com/office/drawing/2014/main" id="{7A8A12DD-6CE2-CDDB-5215-832A26D421D2}"/>
                  </a:ext>
                </a:extLst>
              </p14:cNvPr>
              <p14:cNvContentPartPr/>
              <p14:nvPr/>
            </p14:nvContentPartPr>
            <p14:xfrm>
              <a:off x="5315924" y="4861276"/>
              <a:ext cx="409680" cy="536040"/>
            </p14:xfrm>
          </p:contentPart>
        </mc:Choice>
        <mc:Fallback>
          <p:pic>
            <p:nvPicPr>
              <p:cNvPr id="25" name="Freihand 24">
                <a:extLst>
                  <a:ext uri="{FF2B5EF4-FFF2-40B4-BE49-F238E27FC236}">
                    <a16:creationId xmlns:a16="http://schemas.microsoft.com/office/drawing/2014/main" id="{7A8A12DD-6CE2-CDDB-5215-832A26D421D2}"/>
                  </a:ext>
                </a:extLst>
              </p:cNvPr>
              <p:cNvPicPr/>
              <p:nvPr/>
            </p:nvPicPr>
            <p:blipFill>
              <a:blip r:embed="rId31"/>
              <a:stretch>
                <a:fillRect/>
              </a:stretch>
            </p:blipFill>
            <p:spPr>
              <a:xfrm>
                <a:off x="5306924" y="4852636"/>
                <a:ext cx="427320" cy="553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6" name="Freihand 25">
                <a:extLst>
                  <a:ext uri="{FF2B5EF4-FFF2-40B4-BE49-F238E27FC236}">
                    <a16:creationId xmlns:a16="http://schemas.microsoft.com/office/drawing/2014/main" id="{4D8299C5-06FB-E514-95F8-52B5D98F6E32}"/>
                  </a:ext>
                </a:extLst>
              </p14:cNvPr>
              <p14:cNvContentPartPr/>
              <p14:nvPr/>
            </p14:nvContentPartPr>
            <p14:xfrm>
              <a:off x="325964" y="5919676"/>
              <a:ext cx="8057520" cy="988560"/>
            </p14:xfrm>
          </p:contentPart>
        </mc:Choice>
        <mc:Fallback>
          <p:pic>
            <p:nvPicPr>
              <p:cNvPr id="26" name="Freihand 25">
                <a:extLst>
                  <a:ext uri="{FF2B5EF4-FFF2-40B4-BE49-F238E27FC236}">
                    <a16:creationId xmlns:a16="http://schemas.microsoft.com/office/drawing/2014/main" id="{4D8299C5-06FB-E514-95F8-52B5D98F6E32}"/>
                  </a:ext>
                </a:extLst>
              </p:cNvPr>
              <p:cNvPicPr/>
              <p:nvPr/>
            </p:nvPicPr>
            <p:blipFill>
              <a:blip r:embed="rId33"/>
              <a:stretch>
                <a:fillRect/>
              </a:stretch>
            </p:blipFill>
            <p:spPr>
              <a:xfrm>
                <a:off x="316964" y="5911036"/>
                <a:ext cx="8075160" cy="1006200"/>
              </a:xfrm>
              <a:prstGeom prst="rect">
                <a:avLst/>
              </a:prstGeom>
            </p:spPr>
          </p:pic>
        </mc:Fallback>
      </mc:AlternateContent>
      <p:grpSp>
        <p:nvGrpSpPr>
          <p:cNvPr id="55" name="Gruppieren 54">
            <a:extLst>
              <a:ext uri="{FF2B5EF4-FFF2-40B4-BE49-F238E27FC236}">
                <a16:creationId xmlns:a16="http://schemas.microsoft.com/office/drawing/2014/main" id="{9641976E-9659-E0C6-BC46-261143F95AC3}"/>
              </a:ext>
            </a:extLst>
          </p:cNvPr>
          <p:cNvGrpSpPr/>
          <p:nvPr/>
        </p:nvGrpSpPr>
        <p:grpSpPr>
          <a:xfrm>
            <a:off x="7954364" y="5822836"/>
            <a:ext cx="698040" cy="398520"/>
            <a:chOff x="7954364" y="5822836"/>
            <a:chExt cx="698040" cy="398520"/>
          </a:xfrm>
        </p:grpSpPr>
        <mc:AlternateContent xmlns:mc="http://schemas.openxmlformats.org/markup-compatibility/2006">
          <mc:Choice xmlns:p14="http://schemas.microsoft.com/office/powerpoint/2010/main" Requires="p14">
            <p:contentPart p14:bwMode="auto" r:id="rId34">
              <p14:nvContentPartPr>
                <p14:cNvPr id="30" name="Freihand 29">
                  <a:extLst>
                    <a:ext uri="{FF2B5EF4-FFF2-40B4-BE49-F238E27FC236}">
                      <a16:creationId xmlns:a16="http://schemas.microsoft.com/office/drawing/2014/main" id="{A6DCF4D8-CADD-624C-1033-12EF0F3B4C80}"/>
                    </a:ext>
                  </a:extLst>
                </p14:cNvPr>
                <p14:cNvContentPartPr/>
                <p14:nvPr/>
              </p14:nvContentPartPr>
              <p14:xfrm>
                <a:off x="7977404" y="5822836"/>
                <a:ext cx="299520" cy="89640"/>
              </p14:xfrm>
            </p:contentPart>
          </mc:Choice>
          <mc:Fallback>
            <p:pic>
              <p:nvPicPr>
                <p:cNvPr id="30" name="Freihand 29">
                  <a:extLst>
                    <a:ext uri="{FF2B5EF4-FFF2-40B4-BE49-F238E27FC236}">
                      <a16:creationId xmlns:a16="http://schemas.microsoft.com/office/drawing/2014/main" id="{A6DCF4D8-CADD-624C-1033-12EF0F3B4C80}"/>
                    </a:ext>
                  </a:extLst>
                </p:cNvPr>
                <p:cNvPicPr/>
                <p:nvPr/>
              </p:nvPicPr>
              <p:blipFill>
                <a:blip r:embed="rId35"/>
                <a:stretch>
                  <a:fillRect/>
                </a:stretch>
              </p:blipFill>
              <p:spPr>
                <a:xfrm>
                  <a:off x="7968764" y="5813836"/>
                  <a:ext cx="3171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1" name="Freihand 30">
                  <a:extLst>
                    <a:ext uri="{FF2B5EF4-FFF2-40B4-BE49-F238E27FC236}">
                      <a16:creationId xmlns:a16="http://schemas.microsoft.com/office/drawing/2014/main" id="{935E38E4-9EB8-0FFD-9ED4-FA0996EEE3A2}"/>
                    </a:ext>
                  </a:extLst>
                </p14:cNvPr>
                <p14:cNvContentPartPr/>
                <p14:nvPr/>
              </p14:nvContentPartPr>
              <p14:xfrm>
                <a:off x="7954364" y="5869276"/>
                <a:ext cx="114480" cy="170280"/>
              </p14:xfrm>
            </p:contentPart>
          </mc:Choice>
          <mc:Fallback>
            <p:pic>
              <p:nvPicPr>
                <p:cNvPr id="31" name="Freihand 30">
                  <a:extLst>
                    <a:ext uri="{FF2B5EF4-FFF2-40B4-BE49-F238E27FC236}">
                      <a16:creationId xmlns:a16="http://schemas.microsoft.com/office/drawing/2014/main" id="{935E38E4-9EB8-0FFD-9ED4-FA0996EEE3A2}"/>
                    </a:ext>
                  </a:extLst>
                </p:cNvPr>
                <p:cNvPicPr/>
                <p:nvPr/>
              </p:nvPicPr>
              <p:blipFill>
                <a:blip r:embed="rId37"/>
                <a:stretch>
                  <a:fillRect/>
                </a:stretch>
              </p:blipFill>
              <p:spPr>
                <a:xfrm>
                  <a:off x="7945724" y="5860636"/>
                  <a:ext cx="13212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2" name="Freihand 31">
                  <a:extLst>
                    <a:ext uri="{FF2B5EF4-FFF2-40B4-BE49-F238E27FC236}">
                      <a16:creationId xmlns:a16="http://schemas.microsoft.com/office/drawing/2014/main" id="{F597CF8F-A46A-D683-4E92-1D68A2C36DCC}"/>
                    </a:ext>
                  </a:extLst>
                </p14:cNvPr>
                <p14:cNvContentPartPr/>
                <p14:nvPr/>
              </p14:nvContentPartPr>
              <p14:xfrm>
                <a:off x="8033204" y="5857036"/>
                <a:ext cx="129960" cy="194760"/>
              </p14:xfrm>
            </p:contentPart>
          </mc:Choice>
          <mc:Fallback>
            <p:pic>
              <p:nvPicPr>
                <p:cNvPr id="32" name="Freihand 31">
                  <a:extLst>
                    <a:ext uri="{FF2B5EF4-FFF2-40B4-BE49-F238E27FC236}">
                      <a16:creationId xmlns:a16="http://schemas.microsoft.com/office/drawing/2014/main" id="{F597CF8F-A46A-D683-4E92-1D68A2C36DCC}"/>
                    </a:ext>
                  </a:extLst>
                </p:cNvPr>
                <p:cNvPicPr/>
                <p:nvPr/>
              </p:nvPicPr>
              <p:blipFill>
                <a:blip r:embed="rId39"/>
                <a:stretch>
                  <a:fillRect/>
                </a:stretch>
              </p:blipFill>
              <p:spPr>
                <a:xfrm>
                  <a:off x="8024204" y="5848396"/>
                  <a:ext cx="1476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3" name="Freihand 32">
                  <a:extLst>
                    <a:ext uri="{FF2B5EF4-FFF2-40B4-BE49-F238E27FC236}">
                      <a16:creationId xmlns:a16="http://schemas.microsoft.com/office/drawing/2014/main" id="{72DD0430-1DA9-E68E-34A8-1C5FF71AD9A0}"/>
                    </a:ext>
                  </a:extLst>
                </p14:cNvPr>
                <p14:cNvContentPartPr/>
                <p14:nvPr/>
              </p14:nvContentPartPr>
              <p14:xfrm>
                <a:off x="8183684" y="5923996"/>
                <a:ext cx="198360" cy="126720"/>
              </p14:xfrm>
            </p:contentPart>
          </mc:Choice>
          <mc:Fallback>
            <p:pic>
              <p:nvPicPr>
                <p:cNvPr id="33" name="Freihand 32">
                  <a:extLst>
                    <a:ext uri="{FF2B5EF4-FFF2-40B4-BE49-F238E27FC236}">
                      <a16:creationId xmlns:a16="http://schemas.microsoft.com/office/drawing/2014/main" id="{72DD0430-1DA9-E68E-34A8-1C5FF71AD9A0}"/>
                    </a:ext>
                  </a:extLst>
                </p:cNvPr>
                <p:cNvPicPr/>
                <p:nvPr/>
              </p:nvPicPr>
              <p:blipFill>
                <a:blip r:embed="rId41"/>
                <a:stretch>
                  <a:fillRect/>
                </a:stretch>
              </p:blipFill>
              <p:spPr>
                <a:xfrm>
                  <a:off x="8175044" y="5914996"/>
                  <a:ext cx="2160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4" name="Freihand 33">
                  <a:extLst>
                    <a:ext uri="{FF2B5EF4-FFF2-40B4-BE49-F238E27FC236}">
                      <a16:creationId xmlns:a16="http://schemas.microsoft.com/office/drawing/2014/main" id="{71161932-6118-5E67-D5F5-A503BEEEE0E9}"/>
                    </a:ext>
                  </a:extLst>
                </p14:cNvPr>
                <p14:cNvContentPartPr/>
                <p14:nvPr/>
              </p14:nvContentPartPr>
              <p14:xfrm>
                <a:off x="8287724" y="5859196"/>
                <a:ext cx="21960" cy="39960"/>
              </p14:xfrm>
            </p:contentPart>
          </mc:Choice>
          <mc:Fallback>
            <p:pic>
              <p:nvPicPr>
                <p:cNvPr id="34" name="Freihand 33">
                  <a:extLst>
                    <a:ext uri="{FF2B5EF4-FFF2-40B4-BE49-F238E27FC236}">
                      <a16:creationId xmlns:a16="http://schemas.microsoft.com/office/drawing/2014/main" id="{71161932-6118-5E67-D5F5-A503BEEEE0E9}"/>
                    </a:ext>
                  </a:extLst>
                </p:cNvPr>
                <p:cNvPicPr/>
                <p:nvPr/>
              </p:nvPicPr>
              <p:blipFill>
                <a:blip r:embed="rId43"/>
                <a:stretch>
                  <a:fillRect/>
                </a:stretch>
              </p:blipFill>
              <p:spPr>
                <a:xfrm>
                  <a:off x="8278724" y="5850556"/>
                  <a:ext cx="396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0" name="Freihand 39">
                  <a:extLst>
                    <a:ext uri="{FF2B5EF4-FFF2-40B4-BE49-F238E27FC236}">
                      <a16:creationId xmlns:a16="http://schemas.microsoft.com/office/drawing/2014/main" id="{2C7E4B9C-5702-1E7E-38BC-D8D35FCFA562}"/>
                    </a:ext>
                  </a:extLst>
                </p14:cNvPr>
                <p14:cNvContentPartPr/>
                <p14:nvPr/>
              </p14:nvContentPartPr>
              <p14:xfrm>
                <a:off x="8386724" y="5880436"/>
                <a:ext cx="265680" cy="340920"/>
              </p14:xfrm>
            </p:contentPart>
          </mc:Choice>
          <mc:Fallback>
            <p:pic>
              <p:nvPicPr>
                <p:cNvPr id="40" name="Freihand 39">
                  <a:extLst>
                    <a:ext uri="{FF2B5EF4-FFF2-40B4-BE49-F238E27FC236}">
                      <a16:creationId xmlns:a16="http://schemas.microsoft.com/office/drawing/2014/main" id="{2C7E4B9C-5702-1E7E-38BC-D8D35FCFA562}"/>
                    </a:ext>
                  </a:extLst>
                </p:cNvPr>
                <p:cNvPicPr/>
                <p:nvPr/>
              </p:nvPicPr>
              <p:blipFill>
                <a:blip r:embed="rId45"/>
                <a:stretch>
                  <a:fillRect/>
                </a:stretch>
              </p:blipFill>
              <p:spPr>
                <a:xfrm>
                  <a:off x="8377724" y="5871436"/>
                  <a:ext cx="283320" cy="358560"/>
                </a:xfrm>
                <a:prstGeom prst="rect">
                  <a:avLst/>
                </a:prstGeom>
              </p:spPr>
            </p:pic>
          </mc:Fallback>
        </mc:AlternateContent>
      </p:grpSp>
    </p:spTree>
    <p:extLst>
      <p:ext uri="{BB962C8B-B14F-4D97-AF65-F5344CB8AC3E}">
        <p14:creationId xmlns:p14="http://schemas.microsoft.com/office/powerpoint/2010/main" val="213762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3" grpId="0"/>
      <p:bldP spid="14" grpId="0"/>
      <p:bldP spid="15" grpId="0"/>
      <p:bldP spid="27" grpId="0"/>
      <p:bldP spid="28" grpId="0"/>
      <p:bldP spid="29" grpId="0"/>
      <p:bldP spid="35" grpId="0"/>
      <p:bldP spid="2" grpId="0"/>
      <p:bldP spid="36" grpId="0"/>
      <p:bldP spid="37" grpId="0"/>
      <p:bldP spid="38" grpId="0"/>
      <p:bldP spid="41" grpId="0"/>
      <p:bldP spid="42" grpId="0"/>
      <p:bldP spid="3" grpId="0"/>
      <p:bldP spid="45" grpId="0"/>
      <p:bldP spid="43" grpId="0"/>
      <p:bldP spid="46" grpId="0"/>
      <p:bldP spid="47" grpId="0"/>
      <p:bldP spid="48" grpId="0"/>
      <p:bldP spid="49" grpId="0"/>
      <p:bldP spid="50" grpId="0"/>
      <p:bldP spid="51" grpId="0"/>
      <p:bldP spid="52" grpId="0"/>
      <p:bldP spid="53" grpId="0"/>
      <p:bldP spid="5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feld 43">
            <a:extLst>
              <a:ext uri="{FF2B5EF4-FFF2-40B4-BE49-F238E27FC236}">
                <a16:creationId xmlns:a16="http://schemas.microsoft.com/office/drawing/2014/main" id="{1A22598E-5425-4A36-864D-2F46D2F31408}"/>
              </a:ext>
            </a:extLst>
          </p:cNvPr>
          <p:cNvSpPr txBox="1">
            <a:spLocks/>
          </p:cNvSpPr>
          <p:nvPr/>
        </p:nvSpPr>
        <p:spPr>
          <a:xfrm>
            <a:off x="1847528" y="116712"/>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46" name="TextBox 39">
            <a:extLst>
              <a:ext uri="{FF2B5EF4-FFF2-40B4-BE49-F238E27FC236}">
                <a16:creationId xmlns:a16="http://schemas.microsoft.com/office/drawing/2014/main" id="{F5DE82FD-E3DD-4E0B-AEA7-F13746C2B8D5}"/>
              </a:ext>
            </a:extLst>
          </p:cNvPr>
          <p:cNvSpPr txBox="1"/>
          <p:nvPr/>
        </p:nvSpPr>
        <p:spPr>
          <a:xfrm>
            <a:off x="39330" y="755073"/>
            <a:ext cx="12088760" cy="997527"/>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atin typeface="Times New Roman" panose="02020603050405020304" pitchFamily="18" charset="0"/>
                <a:cs typeface="Times New Roman" panose="02020603050405020304" pitchFamily="18" charset="0"/>
              </a:rPr>
              <a:t>Aufgrund</a:t>
            </a:r>
            <a:r>
              <a:rPr lang="en-US" dirty="0">
                <a:latin typeface="Times New Roman" panose="02020603050405020304" pitchFamily="18" charset="0"/>
                <a:cs typeface="Times New Roman" panose="02020603050405020304" pitchFamily="18" charset="0"/>
              </a:rPr>
              <a:t> der </a:t>
            </a:r>
            <a:r>
              <a:rPr lang="en-US" dirty="0" err="1">
                <a:latin typeface="Times New Roman" panose="02020603050405020304" pitchFamily="18" charset="0"/>
                <a:cs typeface="Times New Roman" panose="02020603050405020304" pitchFamily="18" charset="0"/>
              </a:rPr>
              <a:t>sehr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strikten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Annahmen</a:t>
            </a:r>
            <a:r>
              <a:rPr lang="en-US" dirty="0">
                <a:latin typeface="Times New Roman" panose="02020603050405020304" pitchFamily="18" charset="0"/>
                <a:cs typeface="Times New Roman" panose="02020603050405020304" pitchFamily="18" charset="0"/>
              </a:rPr>
              <a:t> in </a:t>
            </a:r>
            <a:r>
              <a:rPr lang="en-US" dirty="0" err="1">
                <a:latin typeface="Times New Roman" panose="02020603050405020304" pitchFamily="18" charset="0"/>
                <a:cs typeface="Times New Roman" panose="02020603050405020304" pitchFamily="18" charset="0"/>
              </a:rPr>
              <a:t>dem</a:t>
            </a:r>
            <a:r>
              <a:rPr lang="en-US" dirty="0">
                <a:latin typeface="Times New Roman" panose="02020603050405020304" pitchFamily="18" charset="0"/>
                <a:cs typeface="Times New Roman" panose="02020603050405020304" pitchFamily="18" charset="0"/>
              </a:rPr>
              <a:t> Modell und </a:t>
            </a:r>
            <a:r>
              <a:rPr lang="en-US" dirty="0" err="1">
                <a:latin typeface="Times New Roman" panose="02020603050405020304" pitchFamily="18" charset="0"/>
                <a:cs typeface="Times New Roman" panose="02020603050405020304" pitchFamily="18" charset="0"/>
              </a:rPr>
              <a:t>dem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einfachen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funktionalen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Zusammenhang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über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eine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lineare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Produktionsfunktion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erscheint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auch</a:t>
            </a:r>
            <a:r>
              <a:rPr lang="en-US" dirty="0">
                <a:latin typeface="Times New Roman" panose="02020603050405020304" pitchFamily="18" charset="0"/>
                <a:cs typeface="Times New Roman" panose="02020603050405020304" pitchFamily="18" charset="0"/>
              </a:rPr>
              <a:t> das Modell </a:t>
            </a:r>
            <a:r>
              <a:rPr lang="en-US" dirty="0" err="1">
                <a:latin typeface="Times New Roman" panose="02020603050405020304" pitchFamily="18" charset="0"/>
                <a:cs typeface="Times New Roman" panose="02020603050405020304" pitchFamily="18" charset="0"/>
              </a:rPr>
              <a:t>sehr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einfach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Unterschätzen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aber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nicht</a:t>
            </a:r>
            <a:r>
              <a:rPr lang="en-US" dirty="0">
                <a:latin typeface="Times New Roman" panose="02020603050405020304" pitchFamily="18" charset="0"/>
                <a:cs typeface="Times New Roman" panose="02020603050405020304" pitchFamily="18" charset="0"/>
              </a:rPr>
              <a:t> die </a:t>
            </a:r>
            <a:r>
              <a:rPr lang="en-US" dirty="0" err="1">
                <a:latin typeface="Times New Roman" panose="02020603050405020304" pitchFamily="18" charset="0"/>
                <a:cs typeface="Times New Roman" panose="02020603050405020304" pitchFamily="18" charset="0"/>
              </a:rPr>
              <a:t>Schwierigkeit</a:t>
            </a:r>
            <a:r>
              <a:rPr lang="en-US" dirty="0">
                <a:latin typeface="Times New Roman" panose="02020603050405020304" pitchFamily="18" charset="0"/>
                <a:cs typeface="Times New Roman" panose="02020603050405020304" pitchFamily="18" charset="0"/>
              </a:rPr>
              <a:t>, die </a:t>
            </a:r>
            <a:r>
              <a:rPr lang="en-US" dirty="0" err="1">
                <a:latin typeface="Times New Roman" panose="02020603050405020304" pitchFamily="18" charset="0"/>
                <a:cs typeface="Times New Roman" panose="02020603050405020304" pitchFamily="18" charset="0"/>
              </a:rPr>
              <a:t>dahinter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steht</a:t>
            </a:r>
            <a:endParaRPr lang="en-US" dirty="0">
              <a:latin typeface="Times New Roman" panose="02020603050405020304" pitchFamily="18" charset="0"/>
              <a:cs typeface="Times New Roman" panose="02020603050405020304" pitchFamily="18" charset="0"/>
            </a:endParaRPr>
          </a:p>
        </p:txBody>
      </p:sp>
      <p:sp>
        <p:nvSpPr>
          <p:cNvPr id="47" name="TextBox 39">
            <a:extLst>
              <a:ext uri="{FF2B5EF4-FFF2-40B4-BE49-F238E27FC236}">
                <a16:creationId xmlns:a16="http://schemas.microsoft.com/office/drawing/2014/main" id="{F5DE82FD-E3DD-4E0B-AEA7-F13746C2B8D5}"/>
              </a:ext>
            </a:extLst>
          </p:cNvPr>
          <p:cNvSpPr txBox="1"/>
          <p:nvPr/>
        </p:nvSpPr>
        <p:spPr>
          <a:xfrm>
            <a:off x="990599" y="1385221"/>
            <a:ext cx="10335491" cy="415636"/>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atin typeface="Times New Roman" panose="02020603050405020304" pitchFamily="18" charset="0"/>
                <a:cs typeface="Times New Roman" panose="02020603050405020304" pitchFamily="18" charset="0"/>
              </a:rPr>
              <a:t>Eine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Ankedote</a:t>
            </a:r>
            <a:r>
              <a:rPr lang="en-US" dirty="0">
                <a:latin typeface="Times New Roman" panose="02020603050405020304" pitchFamily="18" charset="0"/>
                <a:cs typeface="Times New Roman" panose="02020603050405020304" pitchFamily="18" charset="0"/>
              </a:rPr>
              <a:t> von Paul Samuelson (2. </a:t>
            </a:r>
            <a:r>
              <a:rPr lang="en-US" dirty="0" err="1">
                <a:latin typeface="Times New Roman" panose="02020603050405020304" pitchFamily="18" charset="0"/>
                <a:cs typeface="Times New Roman" panose="02020603050405020304" pitchFamily="18" charset="0"/>
              </a:rPr>
              <a:t>Nobelpreisträger</a:t>
            </a:r>
            <a:r>
              <a:rPr lang="en-US" dirty="0">
                <a:latin typeface="Times New Roman" panose="02020603050405020304" pitchFamily="18" charset="0"/>
                <a:cs typeface="Times New Roman" panose="02020603050405020304" pitchFamily="18" charset="0"/>
              </a:rPr>
              <a:t> in </a:t>
            </a:r>
            <a:r>
              <a:rPr lang="en-US" dirty="0" err="1">
                <a:latin typeface="Times New Roman" panose="02020603050405020304" pitchFamily="18" charset="0"/>
                <a:cs typeface="Times New Roman" panose="02020603050405020304" pitchFamily="18" charset="0"/>
              </a:rPr>
              <a:t>Wirtschaftswissenschaften</a:t>
            </a:r>
            <a:r>
              <a:rPr lang="en-US" dirty="0">
                <a:latin typeface="Times New Roman" panose="02020603050405020304" pitchFamily="18" charset="0"/>
                <a:cs typeface="Times New Roman" panose="02020603050405020304" pitchFamily="18" charset="0"/>
              </a:rPr>
              <a:t> 1970): </a:t>
            </a:r>
          </a:p>
        </p:txBody>
      </p:sp>
      <p:sp>
        <p:nvSpPr>
          <p:cNvPr id="48" name="TextBox 39">
            <a:extLst>
              <a:ext uri="{FF2B5EF4-FFF2-40B4-BE49-F238E27FC236}">
                <a16:creationId xmlns:a16="http://schemas.microsoft.com/office/drawing/2014/main" id="{F5DE82FD-E3DD-4E0B-AEA7-F13746C2B8D5}"/>
              </a:ext>
            </a:extLst>
          </p:cNvPr>
          <p:cNvSpPr txBox="1"/>
          <p:nvPr/>
        </p:nvSpPr>
        <p:spPr>
          <a:xfrm>
            <a:off x="39331" y="1752600"/>
            <a:ext cx="12088759" cy="1487129"/>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dirty="0">
                <a:latin typeface="Times New Roman" panose="02020603050405020304" pitchFamily="18" charset="0"/>
                <a:cs typeface="Times New Roman" panose="02020603050405020304" pitchFamily="18" charset="0"/>
              </a:rPr>
              <a:t>Paul Samuelson (Nobel laureate ) was once challenged by the mathematician Stanislaw </a:t>
            </a:r>
            <a:r>
              <a:rPr lang="en-US" i="1" dirty="0" err="1">
                <a:latin typeface="Times New Roman" panose="02020603050405020304" pitchFamily="18" charset="0"/>
                <a:cs typeface="Times New Roman" panose="02020603050405020304" pitchFamily="18" charset="0"/>
              </a:rPr>
              <a:t>Ulam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Mitentwickler</a:t>
            </a:r>
            <a:r>
              <a:rPr lang="en-US" i="1" dirty="0">
                <a:latin typeface="Times New Roman" panose="02020603050405020304" pitchFamily="18" charset="0"/>
                <a:cs typeface="Times New Roman" panose="02020603050405020304" pitchFamily="18" charset="0"/>
              </a:rPr>
              <a:t> der </a:t>
            </a:r>
            <a:r>
              <a:rPr lang="en-US" i="1" dirty="0" err="1">
                <a:latin typeface="Times New Roman" panose="02020603050405020304" pitchFamily="18" charset="0"/>
                <a:cs typeface="Times New Roman" panose="02020603050405020304" pitchFamily="18" charset="0"/>
              </a:rPr>
              <a:t>Wasserstoffombe</a:t>
            </a:r>
            <a:r>
              <a:rPr lang="en-US" i="1" dirty="0">
                <a:latin typeface="Times New Roman" panose="02020603050405020304" pitchFamily="18" charset="0"/>
                <a:cs typeface="Times New Roman" panose="02020603050405020304" pitchFamily="18" charset="0"/>
              </a:rPr>
              <a:t>) to "name me one proposition in all of the social sciences which is both true and non-trivial." It was several years later than he thought of the correct response: comparative advantage. "That it is logically true need not be argued before a mathematician; that is </a:t>
            </a:r>
            <a:r>
              <a:rPr lang="en-US" i="1" dirty="0" err="1">
                <a:latin typeface="Times New Roman" panose="02020603050405020304" pitchFamily="18" charset="0"/>
                <a:cs typeface="Times New Roman" panose="02020603050405020304" pitchFamily="18" charset="0"/>
              </a:rPr>
              <a:t>is</a:t>
            </a:r>
            <a:r>
              <a:rPr lang="en-US" i="1" dirty="0">
                <a:latin typeface="Times New Roman" panose="02020603050405020304" pitchFamily="18" charset="0"/>
                <a:cs typeface="Times New Roman" panose="02020603050405020304" pitchFamily="18" charset="0"/>
              </a:rPr>
              <a:t> not trivial is attested by the thousands of important and intelligent men who have never been able to grasp the doctrine for themselves or to believe it after it was explained to them."</a:t>
            </a:r>
          </a:p>
        </p:txBody>
      </p:sp>
      <p:sp>
        <p:nvSpPr>
          <p:cNvPr id="4" name="Rechteck 3"/>
          <p:cNvSpPr/>
          <p:nvPr/>
        </p:nvSpPr>
        <p:spPr>
          <a:xfrm>
            <a:off x="382565" y="3163257"/>
            <a:ext cx="11208327" cy="461665"/>
          </a:xfrm>
          <a:prstGeom prst="rect">
            <a:avLst/>
          </a:prstGeom>
        </p:spPr>
        <p:txBody>
          <a:bodyPr wrap="square">
            <a:spAutoFit/>
          </a:bodyPr>
          <a:lstStyle/>
          <a:p>
            <a:r>
              <a:rPr lang="en-US" sz="1200" dirty="0" err="1">
                <a:solidFill>
                  <a:srgbClr val="000000"/>
                </a:solidFill>
                <a:latin typeface="Times New Roman" panose="02020603050405020304" pitchFamily="18" charset="0"/>
              </a:rPr>
              <a:t>Quelle</a:t>
            </a:r>
            <a:r>
              <a:rPr lang="en-US" sz="1200" dirty="0">
                <a:solidFill>
                  <a:srgbClr val="000000"/>
                </a:solidFill>
                <a:latin typeface="Times New Roman" panose="02020603050405020304" pitchFamily="18" charset="0"/>
              </a:rPr>
              <a:t>: P.A. Samuelson (1969), "The Way of an Economist," in P.A. Samuelson, ed., </a:t>
            </a:r>
            <a:r>
              <a:rPr lang="en-US" sz="1200" i="1" dirty="0">
                <a:solidFill>
                  <a:srgbClr val="000000"/>
                </a:solidFill>
                <a:latin typeface="Times New Roman" panose="02020603050405020304" pitchFamily="18" charset="0"/>
              </a:rPr>
              <a:t>International Economic Relations: Proceedings of the Third Congress of the International Economic Association</a:t>
            </a:r>
            <a:r>
              <a:rPr lang="en-US" sz="1200" dirty="0">
                <a:solidFill>
                  <a:srgbClr val="000000"/>
                </a:solidFill>
                <a:latin typeface="Times New Roman" panose="02020603050405020304" pitchFamily="18" charset="0"/>
              </a:rPr>
              <a:t>, Macmillan: London, pp. 1-11.</a:t>
            </a:r>
            <a:endParaRPr lang="de-DE" sz="1200" dirty="0"/>
          </a:p>
        </p:txBody>
      </p:sp>
      <p:sp>
        <p:nvSpPr>
          <p:cNvPr id="9" name="Rechteck 8">
            <a:extLst>
              <a:ext uri="{FF2B5EF4-FFF2-40B4-BE49-F238E27FC236}">
                <a16:creationId xmlns:a16="http://schemas.microsoft.com/office/drawing/2014/main" id="{2FEC5D28-3B8E-49F8-8AB4-77F6866189A8}"/>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345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49162" y="681621"/>
            <a:ext cx="1214283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Aus den Grundlagenveranstaltungen der BWL und VWL kennen Sie das Konzept der Transformationskurve</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10" name="Textfeld 9">
            <a:extLst>
              <a:ext uri="{FF2B5EF4-FFF2-40B4-BE49-F238E27FC236}">
                <a16:creationId xmlns:a16="http://schemas.microsoft.com/office/drawing/2014/main" id="{5411C832-4000-4DE0-96A5-1328C48DD85C}"/>
              </a:ext>
            </a:extLst>
          </p:cNvPr>
          <p:cNvSpPr txBox="1">
            <a:spLocks/>
          </p:cNvSpPr>
          <p:nvPr/>
        </p:nvSpPr>
        <p:spPr>
          <a:xfrm>
            <a:off x="1449320" y="63909"/>
            <a:ext cx="9616885" cy="554225"/>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Transformationkurve</a:t>
            </a:r>
            <a:r>
              <a:rPr lang="de-DE" sz="3200" b="1" dirty="0">
                <a:latin typeface="Times New Roman" panose="02020603050405020304" pitchFamily="18" charset="0"/>
                <a:cs typeface="Times New Roman" panose="02020603050405020304" pitchFamily="18" charset="0"/>
              </a:rPr>
              <a:t>/Produktionsmöglichkeitskurve</a:t>
            </a:r>
          </a:p>
        </p:txBody>
      </p:sp>
      <p:sp>
        <p:nvSpPr>
          <p:cNvPr id="17" name="Textfeld 16"/>
          <p:cNvSpPr txBox="1"/>
          <p:nvPr/>
        </p:nvSpPr>
        <p:spPr>
          <a:xfrm>
            <a:off x="0" y="1125793"/>
            <a:ext cx="12142838" cy="663678"/>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Transformationskurve:	Ort der effizienten Gütermengenkombinationen, die bei konstantem Input und 					Technologie produziert werden können. </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19" name="Textfeld 18"/>
          <p:cNvSpPr txBox="1"/>
          <p:nvPr/>
        </p:nvSpPr>
        <p:spPr>
          <a:xfrm>
            <a:off x="16993" y="1845433"/>
            <a:ext cx="12142838" cy="447368"/>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Im Allgemeinen geht man von einem konkaven Verlauf einer Transformationskurve aus</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cxnSp>
        <p:nvCxnSpPr>
          <p:cNvPr id="20" name="Straight Arrow Connector 7"/>
          <p:cNvCxnSpPr/>
          <p:nvPr/>
        </p:nvCxnSpPr>
        <p:spPr>
          <a:xfrm flipV="1">
            <a:off x="421083" y="4905488"/>
            <a:ext cx="4046919" cy="1571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9"/>
          <p:cNvCxnSpPr/>
          <p:nvPr/>
        </p:nvCxnSpPr>
        <p:spPr>
          <a:xfrm flipH="1" flipV="1">
            <a:off x="407278" y="2254835"/>
            <a:ext cx="13805" cy="266637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Freeform 16"/>
          <p:cNvSpPr/>
          <p:nvPr/>
        </p:nvSpPr>
        <p:spPr>
          <a:xfrm rot="10800000" flipV="1">
            <a:off x="407279" y="2579242"/>
            <a:ext cx="3774903" cy="2326247"/>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23" name="Textfeld 22"/>
          <p:cNvSpPr txBox="1"/>
          <p:nvPr/>
        </p:nvSpPr>
        <p:spPr>
          <a:xfrm>
            <a:off x="68365" y="2437649"/>
            <a:ext cx="39328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B</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24" name="Textfeld 23"/>
          <p:cNvSpPr txBox="1"/>
          <p:nvPr/>
        </p:nvSpPr>
        <p:spPr>
          <a:xfrm>
            <a:off x="3961641" y="4905487"/>
            <a:ext cx="39328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A</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25" name="Textfeld 24"/>
          <p:cNvSpPr txBox="1"/>
          <p:nvPr/>
        </p:nvSpPr>
        <p:spPr>
          <a:xfrm>
            <a:off x="1928629" y="2605492"/>
            <a:ext cx="39328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X</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26" name="Textfeld 25"/>
          <p:cNvSpPr txBox="1"/>
          <p:nvPr/>
        </p:nvSpPr>
        <p:spPr>
          <a:xfrm>
            <a:off x="1928629" y="2402720"/>
            <a:ext cx="393288" cy="673558"/>
          </a:xfrm>
          <a:prstGeom prst="rect">
            <a:avLst/>
          </a:prstGeom>
          <a:noFill/>
        </p:spPr>
        <p:txBody>
          <a:bodyPr wrap="square" rtlCol="0">
            <a:noAutofit/>
          </a:bodyPr>
          <a:lstStyle/>
          <a:p>
            <a:r>
              <a:rPr lang="de-DE" sz="5000" b="1" dirty="0">
                <a:latin typeface="Times New Roman" panose="02020603050405020304" pitchFamily="18" charset="0"/>
                <a:cs typeface="Times New Roman" panose="02020603050405020304" pitchFamily="18" charset="0"/>
              </a:rPr>
              <a:t>.</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cxnSp>
        <p:nvCxnSpPr>
          <p:cNvPr id="28" name="Gerader Verbinder 27"/>
          <p:cNvCxnSpPr/>
          <p:nvPr/>
        </p:nvCxnSpPr>
        <p:spPr>
          <a:xfrm flipH="1">
            <a:off x="407278" y="3012688"/>
            <a:ext cx="1656243" cy="4165"/>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42" name="Gerader Verbinder 41"/>
          <p:cNvCxnSpPr/>
          <p:nvPr/>
        </p:nvCxnSpPr>
        <p:spPr>
          <a:xfrm flipH="1">
            <a:off x="2088421" y="3047100"/>
            <a:ext cx="1633" cy="184721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6" name="Textfeld 45"/>
          <p:cNvSpPr txBox="1"/>
          <p:nvPr/>
        </p:nvSpPr>
        <p:spPr>
          <a:xfrm>
            <a:off x="-27251" y="2804632"/>
            <a:ext cx="588299"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B</a:t>
            </a:r>
            <a:r>
              <a:rPr lang="de-DE" sz="2000" baseline="-25000" dirty="0">
                <a:latin typeface="Times New Roman" panose="02020603050405020304" pitchFamily="18" charset="0"/>
                <a:cs typeface="Times New Roman" panose="02020603050405020304" pitchFamily="18" charset="0"/>
              </a:rPr>
              <a:t>X</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47" name="Textfeld 46"/>
          <p:cNvSpPr txBox="1"/>
          <p:nvPr/>
        </p:nvSpPr>
        <p:spPr>
          <a:xfrm>
            <a:off x="1768684" y="4869505"/>
            <a:ext cx="588299"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A</a:t>
            </a:r>
            <a:r>
              <a:rPr lang="de-DE" sz="2000" baseline="-25000" dirty="0">
                <a:latin typeface="Times New Roman" panose="02020603050405020304" pitchFamily="18" charset="0"/>
                <a:cs typeface="Times New Roman" panose="02020603050405020304" pitchFamily="18" charset="0"/>
              </a:rPr>
              <a:t>X</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cxnSp>
        <p:nvCxnSpPr>
          <p:cNvPr id="52" name="Straight Arrow Connector 7"/>
          <p:cNvCxnSpPr/>
          <p:nvPr/>
        </p:nvCxnSpPr>
        <p:spPr>
          <a:xfrm flipV="1">
            <a:off x="4505685" y="6389233"/>
            <a:ext cx="4046919" cy="1571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9"/>
          <p:cNvCxnSpPr/>
          <p:nvPr/>
        </p:nvCxnSpPr>
        <p:spPr>
          <a:xfrm flipH="1" flipV="1">
            <a:off x="4543270" y="4962001"/>
            <a:ext cx="1" cy="147098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feld 53"/>
          <p:cNvSpPr txBox="1"/>
          <p:nvPr/>
        </p:nvSpPr>
        <p:spPr>
          <a:xfrm>
            <a:off x="4204683" y="5003401"/>
            <a:ext cx="39328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B</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55" name="Textfeld 54"/>
          <p:cNvSpPr txBox="1"/>
          <p:nvPr/>
        </p:nvSpPr>
        <p:spPr>
          <a:xfrm>
            <a:off x="8159316" y="6389233"/>
            <a:ext cx="39328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A</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cxnSp>
        <p:nvCxnSpPr>
          <p:cNvPr id="58" name="Gerader Verbinder 57"/>
          <p:cNvCxnSpPr/>
          <p:nvPr/>
        </p:nvCxnSpPr>
        <p:spPr>
          <a:xfrm>
            <a:off x="4545012" y="5299883"/>
            <a:ext cx="3431853" cy="108737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9" name="Textfeld 58"/>
          <p:cNvSpPr txBox="1"/>
          <p:nvPr/>
        </p:nvSpPr>
        <p:spPr>
          <a:xfrm>
            <a:off x="4731612" y="5003401"/>
            <a:ext cx="3804383" cy="343958"/>
          </a:xfrm>
          <a:prstGeom prst="rect">
            <a:avLst/>
          </a:prstGeom>
          <a:noFill/>
        </p:spPr>
        <p:txBody>
          <a:bodyPr wrap="square" rtlCol="0">
            <a:noAutofit/>
          </a:bodyPr>
          <a:lstStyle/>
          <a:p>
            <a:r>
              <a:rPr lang="de-DE" sz="1600" dirty="0">
                <a:latin typeface="Times New Roman" panose="02020603050405020304" pitchFamily="18" charset="0"/>
                <a:cs typeface="Times New Roman" panose="02020603050405020304" pitchFamily="18" charset="0"/>
              </a:rPr>
              <a:t>Lineare Produktionstechnologie (Ricardo)</a:t>
            </a: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29" name="Rechteck 28">
            <a:extLst>
              <a:ext uri="{FF2B5EF4-FFF2-40B4-BE49-F238E27FC236}">
                <a16:creationId xmlns:a16="http://schemas.microsoft.com/office/drawing/2014/main" id="{32A70918-39D4-4587-BCE8-37CB680816B2}"/>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4666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9" grpId="0"/>
      <p:bldP spid="22" grpId="0" animBg="1"/>
      <p:bldP spid="23" grpId="0"/>
      <p:bldP spid="24" grpId="0"/>
      <p:bldP spid="25" grpId="0"/>
      <p:bldP spid="26" grpId="0"/>
      <p:bldP spid="46" grpId="0"/>
      <p:bldP spid="47" grpId="0"/>
      <p:bldP spid="54" grpId="0"/>
      <p:bldP spid="55" grpId="0"/>
      <p:bldP spid="5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121"/>
          <p:cNvGraphicFramePr>
            <a:graphicFrameLocks noGrp="1"/>
          </p:cNvGraphicFramePr>
          <p:nvPr/>
        </p:nvGraphicFramePr>
        <p:xfrm>
          <a:off x="786812" y="1484785"/>
          <a:ext cx="3048000" cy="3744915"/>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840883">
                <a:tc gridSpan="2">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rgbClr val="FF0000"/>
                          </a:solidFill>
                          <a:effectLst/>
                          <a:latin typeface="Arial" charset="0"/>
                        </a:rPr>
                        <a:t>Robinson</a:t>
                      </a:r>
                      <a:endParaRPr kumimoji="0" lang="de-DE" sz="1400" b="0" i="0" u="none" strike="noStrike" cap="none" normalizeH="0" baseline="0" dirty="0">
                        <a:ln>
                          <a:noFill/>
                        </a:ln>
                        <a:solidFill>
                          <a:schemeClr val="tx1"/>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400" b="0" i="0" u="none" strike="noStrike" cap="none" normalizeH="0" baseline="0" dirty="0">
                          <a:ln>
                            <a:noFill/>
                          </a:ln>
                          <a:solidFill>
                            <a:schemeClr val="tx1"/>
                          </a:solidFill>
                          <a:effectLst/>
                          <a:latin typeface="Arial" charset="0"/>
                        </a:rPr>
                        <a:t>(Produktion pro Tag)</a:t>
                      </a: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a:ln>
                            <a:noFill/>
                          </a:ln>
                          <a:solidFill>
                            <a:srgbClr val="000000"/>
                          </a:solidFill>
                          <a:effectLst/>
                          <a:latin typeface="Arial" charset="0"/>
                        </a:rPr>
                        <a:t>Fische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err="1">
                          <a:ln>
                            <a:noFill/>
                          </a:ln>
                          <a:solidFill>
                            <a:srgbClr val="000000"/>
                          </a:solidFill>
                          <a:effectLst/>
                          <a:latin typeface="Arial" charset="0"/>
                        </a:rPr>
                        <a:t>Kokusnüsse</a:t>
                      </a:r>
                      <a:endParaRPr kumimoji="0" lang="de-DE" sz="1800" b="0" i="0" u="none" strike="noStrike" cap="none" normalizeH="0" baseline="0" dirty="0">
                        <a:ln>
                          <a:noFill/>
                        </a:ln>
                        <a:solidFill>
                          <a:srgbClr val="000000"/>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536">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0</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9</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2</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4</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3</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rgbClr val="000000"/>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9" name="Group 119"/>
          <p:cNvGraphicFramePr>
            <a:graphicFrameLocks noGrp="1"/>
          </p:cNvGraphicFramePr>
          <p:nvPr/>
        </p:nvGraphicFramePr>
        <p:xfrm>
          <a:off x="4891268" y="1124745"/>
          <a:ext cx="3048000" cy="4908549"/>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840849">
                <a:tc gridSpan="2">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chemeClr val="tx2"/>
                          </a:solidFill>
                          <a:effectLst/>
                          <a:latin typeface="Arial" charset="0"/>
                        </a:rPr>
                        <a:t>Freitag</a:t>
                      </a:r>
                      <a:endParaRPr kumimoji="0" lang="de-DE" sz="1400" b="0" i="0" u="none" strike="noStrike" cap="none" normalizeH="0" baseline="0" dirty="0">
                        <a:ln>
                          <a:noFill/>
                        </a:ln>
                        <a:solidFill>
                          <a:schemeClr val="tx2"/>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400" b="0" i="0" u="none" strike="noStrike" cap="none" normalizeH="0" baseline="0" dirty="0">
                          <a:ln>
                            <a:noFill/>
                          </a:ln>
                          <a:solidFill>
                            <a:schemeClr val="tx1"/>
                          </a:solidFill>
                          <a:effectLst/>
                          <a:latin typeface="Arial" charset="0"/>
                        </a:rPr>
                        <a:t>(Produktion pro Tag)</a:t>
                      </a:r>
                    </a:p>
                  </a:txBody>
                  <a:tcPr marT="45726" marB="457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a:ln>
                            <a:noFill/>
                          </a:ln>
                          <a:solidFill>
                            <a:srgbClr val="000000"/>
                          </a:solidFill>
                          <a:effectLst/>
                          <a:latin typeface="Arial" charset="0"/>
                        </a:rPr>
                        <a:t>Fische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err="1">
                          <a:ln>
                            <a:noFill/>
                          </a:ln>
                          <a:solidFill>
                            <a:srgbClr val="000000"/>
                          </a:solidFill>
                          <a:effectLst/>
                          <a:latin typeface="Arial" charset="0"/>
                        </a:rPr>
                        <a:t>Kokusnüsse</a:t>
                      </a:r>
                      <a:endParaRPr kumimoji="0" lang="de-DE" sz="1800" b="0" i="0" u="none" strike="noStrike" cap="none" normalizeH="0" baseline="0" dirty="0">
                        <a:ln>
                          <a:noFill/>
                        </a:ln>
                        <a:solidFill>
                          <a:srgbClr val="000000"/>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30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2</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24</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4</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18</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12</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8</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10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rgbClr val="000000"/>
                          </a:solidFill>
                          <a:effectLst/>
                          <a:latin typeface="Arial" charset="0"/>
                        </a:rPr>
                        <a:t>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0" name="Textfeld 9">
            <a:extLst>
              <a:ext uri="{FF2B5EF4-FFF2-40B4-BE49-F238E27FC236}">
                <a16:creationId xmlns:a16="http://schemas.microsoft.com/office/drawing/2014/main" id="{6DB6958F-5A5B-4CB6-9775-E129F1268906}"/>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E3AD7B23-A66C-43AA-B17F-FE538B6ACF62}"/>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94476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2" y="779944"/>
            <a:ext cx="8009858" cy="117018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Bestimmen Sie grafisch in Anlehnung an die Budgetgerade aus der Mikroökonomie die Produktionsmöglichkeiten der beiden Produzenten. Übertragen Sie dafür die beiden Tabellen in ein K(</a:t>
            </a:r>
            <a:r>
              <a:rPr lang="de-DE" sz="1600" b="1" dirty="0" err="1">
                <a:latin typeface="Times New Roman" panose="02020603050405020304" pitchFamily="18" charset="0"/>
                <a:cs typeface="Times New Roman" panose="02020603050405020304" pitchFamily="18" charset="0"/>
              </a:rPr>
              <a:t>okusnuss</a:t>
            </a:r>
            <a:r>
              <a:rPr lang="de-DE" sz="1600" b="1" dirty="0">
                <a:latin typeface="Times New Roman" panose="02020603050405020304" pitchFamily="18" charset="0"/>
                <a:cs typeface="Times New Roman" panose="02020603050405020304" pitchFamily="18" charset="0"/>
              </a:rPr>
              <a:t>)-F(</a:t>
            </a:r>
            <a:r>
              <a:rPr lang="de-DE" sz="1600" b="1" dirty="0" err="1">
                <a:latin typeface="Times New Roman" panose="02020603050405020304" pitchFamily="18" charset="0"/>
                <a:cs typeface="Times New Roman" panose="02020603050405020304" pitchFamily="18" charset="0"/>
              </a:rPr>
              <a:t>isch</a:t>
            </a:r>
            <a:r>
              <a:rPr lang="de-DE" sz="1600" b="1" dirty="0">
                <a:latin typeface="Times New Roman" panose="02020603050405020304" pitchFamily="18" charset="0"/>
                <a:cs typeface="Times New Roman" panose="02020603050405020304" pitchFamily="18" charset="0"/>
              </a:rPr>
              <a:t>)-Diagramm.</a:t>
            </a:r>
          </a:p>
          <a:p>
            <a:endParaRPr lang="de-DE" sz="1600" b="1"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1" y="3945989"/>
            <a:ext cx="8009858" cy="53547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Wer hat in der Produktion welchen Gutes einen absoluten Kostenvorteil?</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9" name="Textfeld 8"/>
          <p:cNvSpPr txBox="1"/>
          <p:nvPr/>
        </p:nvSpPr>
        <p:spPr>
          <a:xfrm>
            <a:off x="-53750" y="6106238"/>
            <a:ext cx="8694236" cy="64807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Wie kann es in dieser Situation sinnvollerweise zu Handel kommen (Zahlenbeispiel)?</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10" name="Textfeld 9">
            <a:extLst>
              <a:ext uri="{FF2B5EF4-FFF2-40B4-BE49-F238E27FC236}">
                <a16:creationId xmlns:a16="http://schemas.microsoft.com/office/drawing/2014/main" id="{5411C832-4000-4DE0-96A5-1328C48DD85C}"/>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12" name="Textfeld 11">
            <a:extLst>
              <a:ext uri="{FF2B5EF4-FFF2-40B4-BE49-F238E27FC236}">
                <a16:creationId xmlns:a16="http://schemas.microsoft.com/office/drawing/2014/main" id="{C4184D30-EAD8-4E1B-9028-5001A350732D}"/>
              </a:ext>
            </a:extLst>
          </p:cNvPr>
          <p:cNvSpPr txBox="1"/>
          <p:nvPr/>
        </p:nvSpPr>
        <p:spPr>
          <a:xfrm>
            <a:off x="1" y="2017692"/>
            <a:ext cx="7971527" cy="53017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Worin besteht ein qualitativer Unterschied zum Beispiel UK und Portugal? </a:t>
            </a:r>
          </a:p>
          <a:p>
            <a:endParaRPr lang="de-DE" sz="1600" b="1"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14" name="Textfeld 13">
            <a:extLst>
              <a:ext uri="{FF2B5EF4-FFF2-40B4-BE49-F238E27FC236}">
                <a16:creationId xmlns:a16="http://schemas.microsoft.com/office/drawing/2014/main" id="{BE48FD73-7F8C-4AEF-8DD1-69BA621DB3F9}"/>
              </a:ext>
            </a:extLst>
          </p:cNvPr>
          <p:cNvSpPr txBox="1"/>
          <p:nvPr/>
        </p:nvSpPr>
        <p:spPr>
          <a:xfrm>
            <a:off x="0" y="2547864"/>
            <a:ext cx="7438103" cy="644404"/>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Bestimmen Sie explizit die </a:t>
            </a:r>
            <a:r>
              <a:rPr lang="de-DE" sz="1600" b="1" dirty="0" err="1">
                <a:latin typeface="Times New Roman" panose="02020603050405020304" pitchFamily="18" charset="0"/>
                <a:cs typeface="Times New Roman" panose="02020603050405020304" pitchFamily="18" charset="0"/>
              </a:rPr>
              <a:t>Poduktionsfunktionen</a:t>
            </a:r>
            <a:r>
              <a:rPr lang="de-DE" sz="1600" b="1" dirty="0">
                <a:latin typeface="Times New Roman" panose="02020603050405020304" pitchFamily="18" charset="0"/>
                <a:cs typeface="Times New Roman" panose="02020603050405020304" pitchFamily="18" charset="0"/>
              </a:rPr>
              <a:t> der beiden Ländern?</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15" name="Textfeld 14">
            <a:extLst>
              <a:ext uri="{FF2B5EF4-FFF2-40B4-BE49-F238E27FC236}">
                <a16:creationId xmlns:a16="http://schemas.microsoft.com/office/drawing/2014/main" id="{D8DB202D-3EAD-4757-BE6C-1631862E67F8}"/>
              </a:ext>
            </a:extLst>
          </p:cNvPr>
          <p:cNvSpPr txBox="1"/>
          <p:nvPr/>
        </p:nvSpPr>
        <p:spPr>
          <a:xfrm>
            <a:off x="0" y="3291895"/>
            <a:ext cx="7410507" cy="49811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Welche Skalenerträge haben die Produktionsfunktionen?</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sp>
        <p:nvSpPr>
          <p:cNvPr id="16" name="Textfeld 15">
            <a:extLst>
              <a:ext uri="{FF2B5EF4-FFF2-40B4-BE49-F238E27FC236}">
                <a16:creationId xmlns:a16="http://schemas.microsoft.com/office/drawing/2014/main" id="{37F8271A-9B30-4FC6-A7D4-EDAC332EFF99}"/>
              </a:ext>
            </a:extLst>
          </p:cNvPr>
          <p:cNvSpPr txBox="1"/>
          <p:nvPr/>
        </p:nvSpPr>
        <p:spPr>
          <a:xfrm>
            <a:off x="-53750" y="4590393"/>
            <a:ext cx="8009858" cy="52881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Wer hat in der Produktion welchen Gutes einen komparativen Kostenvorteil?</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13" name="Textfeld 12">
            <a:extLst>
              <a:ext uri="{FF2B5EF4-FFF2-40B4-BE49-F238E27FC236}">
                <a16:creationId xmlns:a16="http://schemas.microsoft.com/office/drawing/2014/main" id="{37F8271A-9B30-4FC6-A7D4-EDAC332EFF99}"/>
              </a:ext>
            </a:extLst>
          </p:cNvPr>
          <p:cNvSpPr txBox="1"/>
          <p:nvPr/>
        </p:nvSpPr>
        <p:spPr>
          <a:xfrm>
            <a:off x="-26875" y="5071750"/>
            <a:ext cx="8009858" cy="64807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Bestimmen Sie grafisch die gemeinsamen Produktionsmöglichkeiten mit der Überlegung, wann es unter den gegebenen individuellen Produktionsmöglichkeiten für wen sinnvoll ist, welches Gut zu produzieren?</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sp>
        <p:nvSpPr>
          <p:cNvPr id="17" name="Rechteck 16">
            <a:extLst>
              <a:ext uri="{FF2B5EF4-FFF2-40B4-BE49-F238E27FC236}">
                <a16:creationId xmlns:a16="http://schemas.microsoft.com/office/drawing/2014/main" id="{CF0371D7-A513-47EA-9113-002B1A60EA67}"/>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34253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Frage nach dem Umfang der Staatstätigkeit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467971"/>
            <a:ext cx="12172951" cy="6286502"/>
          </a:xfrm>
          <a:prstGeom prst="rect">
            <a:avLst/>
          </a:prstGeom>
          <a:noFill/>
        </p:spPr>
        <p:txBody>
          <a:bodyPr wrap="square" rtlCol="0">
            <a:noAutofit/>
          </a:bodyPr>
          <a:lstStyle/>
          <a:p>
            <a:pPr algn="ctr"/>
            <a:r>
              <a:rPr lang="en-US" sz="2400" b="1" dirty="0" err="1">
                <a:latin typeface="Times New Roman" panose="02020603050405020304" pitchFamily="18" charset="0"/>
                <a:cs typeface="Times New Roman" panose="02020603050405020304" pitchFamily="18" charset="0"/>
              </a:rPr>
              <a:t>Zunehmende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Staatsaktivität</a:t>
            </a:r>
            <a:endParaRPr lang="en-US" sz="2400" b="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Wagners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Gesetz</a:t>
            </a:r>
            <a:r>
              <a:rPr lang="en-US" dirty="0">
                <a:latin typeface="Times New Roman" panose="02020603050405020304" pitchFamily="18" charset="0"/>
                <a:cs typeface="Times New Roman" panose="02020603050405020304" pitchFamily="18" charset="0"/>
              </a:rPr>
              <a:t> der </a:t>
            </a:r>
            <a:r>
              <a:rPr lang="en-US" dirty="0" err="1">
                <a:latin typeface="Times New Roman" panose="02020603050405020304" pitchFamily="18" charset="0"/>
                <a:cs typeface="Times New Roman" panose="02020603050405020304" pitchFamily="18" charset="0"/>
              </a:rPr>
              <a:t>zunehmenden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Staatstätigkeit</a:t>
            </a:r>
            <a:r>
              <a:rPr lang="en-US" dirty="0">
                <a:latin typeface="Times New Roman" panose="02020603050405020304" pitchFamily="18" charset="0"/>
                <a:cs typeface="Times New Roman" panose="02020603050405020304" pitchFamily="18" charset="0"/>
              </a:rPr>
              <a:t> (Adolph Wagner 1892)</a:t>
            </a:r>
          </a:p>
          <a:p>
            <a:pPr marL="800100" lvl="1" indent="-342900">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Einkommenselastizität</a:t>
            </a:r>
            <a:r>
              <a:rPr lang="en-US" dirty="0">
                <a:latin typeface="Times New Roman" panose="02020603050405020304" pitchFamily="18" charset="0"/>
                <a:cs typeface="Times New Roman" panose="02020603050405020304" pitchFamily="18" charset="0"/>
              </a:rPr>
              <a:t> von </a:t>
            </a:r>
            <a:r>
              <a:rPr lang="en-US" dirty="0" err="1">
                <a:latin typeface="Times New Roman" panose="02020603050405020304" pitchFamily="18" charset="0"/>
                <a:cs typeface="Times New Roman" panose="02020603050405020304" pitchFamily="18" charset="0"/>
              </a:rPr>
              <a:t>öffentlichen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Gütern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größer</a:t>
            </a:r>
            <a:r>
              <a:rPr lang="en-US" dirty="0">
                <a:latin typeface="Times New Roman" panose="02020603050405020304" pitchFamily="18" charset="0"/>
                <a:cs typeface="Times New Roman" panose="02020603050405020304" pitchFamily="18" charset="0"/>
              </a:rPr>
              <a:t> 1.</a:t>
            </a:r>
          </a:p>
          <a:p>
            <a:pPr marL="34290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Baumol's cost disease (Baumol 1967)</a:t>
            </a:r>
          </a:p>
          <a:p>
            <a:pPr marL="800100" lvl="1" indent="-3429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Die </a:t>
            </a:r>
            <a:r>
              <a:rPr lang="en-US" dirty="0" err="1">
                <a:latin typeface="Times New Roman" panose="02020603050405020304" pitchFamily="18" charset="0"/>
                <a:cs typeface="Times New Roman" panose="02020603050405020304" pitchFamily="18" charset="0"/>
              </a:rPr>
              <a:t>Produktivität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öffentlichen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Dienstleistungen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bleibt</a:t>
            </a:r>
            <a:r>
              <a:rPr lang="en-US" dirty="0">
                <a:latin typeface="Times New Roman" panose="02020603050405020304" pitchFamily="18" charset="0"/>
                <a:cs typeface="Times New Roman" panose="02020603050405020304" pitchFamily="18" charset="0"/>
              </a:rPr>
              <a:t> hinter dem </a:t>
            </a:r>
            <a:r>
              <a:rPr lang="en-US" dirty="0" err="1">
                <a:latin typeface="Times New Roman" panose="02020603050405020304" pitchFamily="18" charset="0"/>
                <a:cs typeface="Times New Roman" panose="02020603050405020304" pitchFamily="18" charset="0"/>
              </a:rPr>
              <a:t>privaten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Sektor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zurück</a:t>
            </a:r>
            <a:r>
              <a:rPr lang="en-US" dirty="0">
                <a:latin typeface="Times New Roman" panose="02020603050405020304" pitchFamily="18" charset="0"/>
                <a:cs typeface="Times New Roman" panose="02020603050405020304" pitchFamily="18" charset="0"/>
              </a:rPr>
              <a:t>.</a:t>
            </a:r>
          </a:p>
          <a:p>
            <a:pPr marL="800100" lvl="1" indent="-342900">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Ratchet effect </a:t>
            </a:r>
            <a:r>
              <a:rPr lang="en-US" dirty="0" err="1">
                <a:latin typeface="Times New Roman" panose="02020603050405020304" pitchFamily="18" charset="0"/>
                <a:cs typeface="Times New Roman" panose="02020603050405020304" pitchFamily="18" charset="0"/>
              </a:rPr>
              <a:t>Theorie</a:t>
            </a:r>
            <a:r>
              <a:rPr lang="en-US" dirty="0">
                <a:latin typeface="Times New Roman" panose="02020603050405020304" pitchFamily="18" charset="0"/>
                <a:cs typeface="Times New Roman" panose="02020603050405020304" pitchFamily="18" charset="0"/>
              </a:rPr>
              <a:t> (Peacock and Wiseman 1961) [</a:t>
            </a:r>
            <a:r>
              <a:rPr lang="en-US" dirty="0" err="1">
                <a:latin typeface="Times New Roman" panose="02020603050405020304" pitchFamily="18" charset="0"/>
                <a:cs typeface="Times New Roman" panose="02020603050405020304" pitchFamily="18" charset="0"/>
              </a:rPr>
              <a:t>Türklinkeneffekt</a:t>
            </a:r>
            <a:r>
              <a:rPr lang="en-US" dirty="0">
                <a:latin typeface="Times New Roman" panose="02020603050405020304" pitchFamily="18" charset="0"/>
                <a:cs typeface="Times New Roman" panose="02020603050405020304" pitchFamily="18" charset="0"/>
              </a:rPr>
              <a:t>!]</a:t>
            </a:r>
          </a:p>
          <a:p>
            <a:pPr marL="800100" lvl="1" indent="-342900">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Kriege</a:t>
            </a:r>
            <a:r>
              <a:rPr lang="en-US" dirty="0">
                <a:latin typeface="Times New Roman" panose="02020603050405020304" pitchFamily="18" charset="0"/>
                <a:cs typeface="Times New Roman" panose="02020603050405020304" pitchFamily="18" charset="0"/>
              </a:rPr>
              <a:t> und </a:t>
            </a:r>
            <a:r>
              <a:rPr lang="en-US" dirty="0" err="1">
                <a:latin typeface="Times New Roman" panose="02020603050405020304" pitchFamily="18" charset="0"/>
                <a:cs typeface="Times New Roman" panose="02020603050405020304" pitchFamily="18" charset="0"/>
              </a:rPr>
              <a:t>Krisen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erhöhen</a:t>
            </a:r>
            <a:r>
              <a:rPr lang="en-US" dirty="0">
                <a:latin typeface="Times New Roman" panose="02020603050405020304" pitchFamily="18" charset="0"/>
                <a:cs typeface="Times New Roman" panose="02020603050405020304" pitchFamily="18" charset="0"/>
              </a:rPr>
              <a:t> die relative </a:t>
            </a:r>
            <a:r>
              <a:rPr lang="en-US" dirty="0" err="1">
                <a:latin typeface="Times New Roman" panose="02020603050405020304" pitchFamily="18" charset="0"/>
                <a:cs typeface="Times New Roman" panose="02020603050405020304" pitchFamily="18" charset="0"/>
              </a:rPr>
              <a:t>Staatstätigkeit</a:t>
            </a:r>
            <a:endParaRPr lang="en-US"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Später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wird</a:t>
            </a:r>
            <a:r>
              <a:rPr lang="en-US" dirty="0">
                <a:latin typeface="Times New Roman" panose="02020603050405020304" pitchFamily="18" charset="0"/>
                <a:cs typeface="Times New Roman" panose="02020603050405020304" pitchFamily="18" charset="0"/>
              </a:rPr>
              <a:t> die </a:t>
            </a:r>
            <a:r>
              <a:rPr lang="en-US" dirty="0" err="1">
                <a:latin typeface="Times New Roman" panose="02020603050405020304" pitchFamily="18" charset="0"/>
                <a:cs typeface="Times New Roman" panose="02020603050405020304" pitchFamily="18" charset="0"/>
              </a:rPr>
              <a:t>staatliche</a:t>
            </a:r>
            <a:r>
              <a:rPr lang="en-US" dirty="0">
                <a:latin typeface="Times New Roman" panose="02020603050405020304" pitchFamily="18" charset="0"/>
                <a:cs typeface="Times New Roman" panose="02020603050405020304" pitchFamily="18" charset="0"/>
              </a:rPr>
              <a:t> Intervention </a:t>
            </a:r>
            <a:r>
              <a:rPr lang="en-US" dirty="0" err="1">
                <a:latin typeface="Times New Roman" panose="02020603050405020304" pitchFamily="18" charset="0"/>
                <a:cs typeface="Times New Roman" panose="02020603050405020304" pitchFamily="18" charset="0"/>
              </a:rPr>
              <a:t>nicht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zurückgenommen</a:t>
            </a: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Leviathan</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Theorie</a:t>
            </a:r>
            <a:r>
              <a:rPr lang="en-US" dirty="0">
                <a:latin typeface="Times New Roman" panose="02020603050405020304" pitchFamily="18" charset="0"/>
                <a:cs typeface="Times New Roman" panose="02020603050405020304" pitchFamily="18" charset="0"/>
              </a:rPr>
              <a:t> (Brennan and Buchanan 1980)</a:t>
            </a:r>
          </a:p>
          <a:p>
            <a:pPr marL="800100" lvl="1" indent="-342900">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Regierungen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werden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durch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eigennützige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Politiker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kontrolliert</a:t>
            </a:r>
            <a:r>
              <a:rPr lang="en-US" dirty="0">
                <a:latin typeface="Times New Roman" panose="02020603050405020304" pitchFamily="18" charset="0"/>
                <a:cs typeface="Times New Roman" panose="02020603050405020304" pitchFamily="18" charset="0"/>
              </a:rPr>
              <a:t>, die </a:t>
            </a:r>
            <a:r>
              <a:rPr lang="en-US" dirty="0" err="1">
                <a:latin typeface="Times New Roman" panose="02020603050405020304" pitchFamily="18" charset="0"/>
                <a:cs typeface="Times New Roman" panose="02020603050405020304" pitchFamily="18" charset="0"/>
              </a:rPr>
              <a:t>die</a:t>
            </a:r>
            <a:r>
              <a:rPr lang="en-US" dirty="0">
                <a:latin typeface="Times New Roman" panose="02020603050405020304" pitchFamily="18" charset="0"/>
                <a:cs typeface="Times New Roman" panose="02020603050405020304" pitchFamily="18" charset="0"/>
              </a:rPr>
              <a:t> </a:t>
            </a:r>
          </a:p>
          <a:p>
            <a:pPr lvl="1"/>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Verwaltung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aufblähen</a:t>
            </a:r>
            <a:r>
              <a:rPr lang="en-US" dirty="0">
                <a:latin typeface="Times New Roman" panose="02020603050405020304" pitchFamily="18" charset="0"/>
                <a:cs typeface="Times New Roman" panose="02020603050405020304" pitchFamily="18" charset="0"/>
              </a:rPr>
              <a:t> </a:t>
            </a:r>
          </a:p>
          <a:p>
            <a:r>
              <a:rPr lang="de-DE" sz="2400" baseline="30000" dirty="0">
                <a:latin typeface="Times New Roman" panose="02020603050405020304" pitchFamily="18" charset="0"/>
                <a:cs typeface="Times New Roman" panose="02020603050405020304" pitchFamily="18" charset="0"/>
              </a:rPr>
              <a:t>			</a:t>
            </a:r>
          </a:p>
          <a:p>
            <a:endParaRPr lang="de-DE" sz="2400" baseline="30000" dirty="0">
              <a:latin typeface="Times New Roman" panose="02020603050405020304" pitchFamily="18" charset="0"/>
              <a:cs typeface="Times New Roman" panose="02020603050405020304" pitchFamily="18" charset="0"/>
            </a:endParaRPr>
          </a:p>
          <a:p>
            <a:endParaRPr lang="de-DE" sz="2400" baseline="30000" dirty="0">
              <a:latin typeface="Times New Roman" panose="02020603050405020304" pitchFamily="18" charset="0"/>
              <a:cs typeface="Times New Roman" panose="02020603050405020304" pitchFamily="18" charset="0"/>
            </a:endParaRPr>
          </a:p>
          <a:p>
            <a:endParaRPr lang="de-DE" sz="2400" baseline="30000" dirty="0">
              <a:latin typeface="Times New Roman" panose="02020603050405020304" pitchFamily="18" charset="0"/>
              <a:cs typeface="Times New Roman" panose="02020603050405020304" pitchFamily="18" charset="0"/>
            </a:endParaRPr>
          </a:p>
          <a:p>
            <a:endParaRPr lang="de-DE" sz="2400" baseline="30000" dirty="0">
              <a:latin typeface="Times New Roman" panose="02020603050405020304" pitchFamily="18" charset="0"/>
              <a:cs typeface="Times New Roman" panose="02020603050405020304" pitchFamily="18" charset="0"/>
            </a:endParaRPr>
          </a:p>
          <a:p>
            <a:endParaRPr lang="de-DE" sz="2400" baseline="30000" dirty="0">
              <a:latin typeface="Times New Roman" panose="02020603050405020304" pitchFamily="18" charset="0"/>
              <a:cs typeface="Times New Roman" panose="02020603050405020304" pitchFamily="18" charset="0"/>
            </a:endParaRPr>
          </a:p>
        </p:txBody>
      </p:sp>
      <p:sp>
        <p:nvSpPr>
          <p:cNvPr id="9" name="Rechteck 8">
            <a:extLst>
              <a:ext uri="{FF2B5EF4-FFF2-40B4-BE49-F238E27FC236}">
                <a16:creationId xmlns:a16="http://schemas.microsoft.com/office/drawing/2014/main" id="{3B6ABF88-3830-48E8-AC4A-30330B950AB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20775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5411C832-4000-4DE0-96A5-1328C48DD85C}"/>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17" name="Rechteck 16">
            <a:extLst>
              <a:ext uri="{FF2B5EF4-FFF2-40B4-BE49-F238E27FC236}">
                <a16:creationId xmlns:a16="http://schemas.microsoft.com/office/drawing/2014/main" id="{CF0371D7-A513-47EA-9113-002B1A60EA67}"/>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15089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5411C832-4000-4DE0-96A5-1328C48DD85C}"/>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17" name="Rechteck 16">
            <a:extLst>
              <a:ext uri="{FF2B5EF4-FFF2-40B4-BE49-F238E27FC236}">
                <a16:creationId xmlns:a16="http://schemas.microsoft.com/office/drawing/2014/main" id="{CF0371D7-A513-47EA-9113-002B1A60EA67}"/>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3538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11942" y="787765"/>
            <a:ext cx="10368116" cy="2462213"/>
          </a:xfrm>
          <a:prstGeom prst="rect">
            <a:avLst/>
          </a:prstGeom>
          <a:noFill/>
        </p:spPr>
        <p:txBody>
          <a:bodyPr wrap="square" rtlCol="0">
            <a:spAutoFit/>
          </a:bodyPr>
          <a:lstStyle/>
          <a:p>
            <a:r>
              <a:rPr lang="de-DE" sz="2200" b="1" dirty="0">
                <a:latin typeface="Times New Roman" panose="02020603050405020304" pitchFamily="18" charset="0"/>
                <a:cs typeface="Times New Roman" panose="02020603050405020304" pitchFamily="18" charset="0"/>
              </a:rPr>
              <a:t>Nehmen sie an, dass die Weltmarktpreise (gemessen z.B. gemessen in Gold) von Fischen und </a:t>
            </a:r>
            <a:r>
              <a:rPr lang="de-DE" sz="2200" b="1" dirty="0" err="1">
                <a:latin typeface="Times New Roman" panose="02020603050405020304" pitchFamily="18" charset="0"/>
                <a:cs typeface="Times New Roman" panose="02020603050405020304" pitchFamily="18" charset="0"/>
              </a:rPr>
              <a:t>Kokusnüssen</a:t>
            </a:r>
            <a:r>
              <a:rPr lang="de-DE" sz="2200" b="1" dirty="0">
                <a:latin typeface="Times New Roman" panose="02020603050405020304" pitchFamily="18" charset="0"/>
                <a:cs typeface="Times New Roman" panose="02020603050405020304" pitchFamily="18" charset="0"/>
              </a:rPr>
              <a:t> P</a:t>
            </a:r>
            <a:r>
              <a:rPr lang="de-DE" sz="2200" b="1" baseline="-25000" dirty="0">
                <a:latin typeface="Times New Roman" panose="02020603050405020304" pitchFamily="18" charset="0"/>
                <a:cs typeface="Times New Roman" panose="02020603050405020304" pitchFamily="18" charset="0"/>
              </a:rPr>
              <a:t>F</a:t>
            </a:r>
            <a:r>
              <a:rPr lang="de-DE" sz="2200" b="1" dirty="0">
                <a:latin typeface="Times New Roman" panose="02020603050405020304" pitchFamily="18" charset="0"/>
                <a:cs typeface="Times New Roman" panose="02020603050405020304" pitchFamily="18" charset="0"/>
              </a:rPr>
              <a:t>=4 und P</a:t>
            </a:r>
            <a:r>
              <a:rPr lang="de-DE" sz="2200" b="1" baseline="-25000" dirty="0">
                <a:latin typeface="Times New Roman" panose="02020603050405020304" pitchFamily="18" charset="0"/>
                <a:cs typeface="Times New Roman" panose="02020603050405020304" pitchFamily="18" charset="0"/>
              </a:rPr>
              <a:t>K</a:t>
            </a:r>
            <a:r>
              <a:rPr lang="de-DE" sz="2200" b="1" dirty="0">
                <a:latin typeface="Times New Roman" panose="02020603050405020304" pitchFamily="18" charset="0"/>
                <a:cs typeface="Times New Roman" panose="02020603050405020304" pitchFamily="18" charset="0"/>
              </a:rPr>
              <a:t>=2 sind.</a:t>
            </a:r>
          </a:p>
          <a:p>
            <a:endParaRPr lang="de-DE" sz="2200" b="1" dirty="0">
              <a:latin typeface="Times New Roman" panose="02020603050405020304" pitchFamily="18" charset="0"/>
              <a:cs typeface="Times New Roman" panose="02020603050405020304" pitchFamily="18" charset="0"/>
            </a:endParaRPr>
          </a:p>
          <a:p>
            <a:pPr marL="457200" indent="-457200">
              <a:buFont typeface="+mj-lt"/>
              <a:buAutoNum type="alphaLcParenR"/>
            </a:pPr>
            <a:r>
              <a:rPr lang="de-DE" sz="2200" b="1" dirty="0">
                <a:latin typeface="Times New Roman" panose="02020603050405020304" pitchFamily="18" charset="0"/>
                <a:cs typeface="Times New Roman" panose="02020603050405020304" pitchFamily="18" charset="0"/>
              </a:rPr>
              <a:t>Maximieren Sie das Welteinkommen, wenn sie die gemeinsame Transformationskurve (</a:t>
            </a:r>
            <a:r>
              <a:rPr lang="de-DE" sz="2200" b="1" dirty="0" err="1">
                <a:latin typeface="Times New Roman" panose="02020603050405020304" pitchFamily="18" charset="0"/>
                <a:cs typeface="Times New Roman" panose="02020603050405020304" pitchFamily="18" charset="0"/>
              </a:rPr>
              <a:t>Produktionsmöglichkeitenkurve</a:t>
            </a:r>
            <a:r>
              <a:rPr lang="de-DE" sz="2200" b="1" dirty="0">
                <a:latin typeface="Times New Roman" panose="02020603050405020304" pitchFamily="18" charset="0"/>
                <a:cs typeface="Times New Roman" panose="02020603050405020304" pitchFamily="18" charset="0"/>
              </a:rPr>
              <a:t>) betrachten.</a:t>
            </a:r>
          </a:p>
          <a:p>
            <a:pPr marL="457200" indent="-457200">
              <a:buFont typeface="+mj-lt"/>
              <a:buAutoNum type="alphaLcParenR"/>
            </a:pPr>
            <a:endParaRPr lang="de-DE" sz="2200" b="1" dirty="0">
              <a:latin typeface="Times New Roman" panose="02020603050405020304" pitchFamily="18" charset="0"/>
              <a:cs typeface="Times New Roman" panose="02020603050405020304" pitchFamily="18" charset="0"/>
            </a:endParaRPr>
          </a:p>
          <a:p>
            <a:pPr marL="457200" indent="-457200">
              <a:buFont typeface="+mj-lt"/>
              <a:buAutoNum type="alphaLcParenR"/>
            </a:pPr>
            <a:r>
              <a:rPr lang="de-DE" sz="2200" b="1" dirty="0">
                <a:latin typeface="Times New Roman" panose="02020603050405020304" pitchFamily="18" charset="0"/>
                <a:cs typeface="Times New Roman" panose="02020603050405020304" pitchFamily="18" charset="0"/>
              </a:rPr>
              <a:t>Vergleichen Sie die Situation mit der Produktion unter Autarkie.</a:t>
            </a:r>
          </a:p>
        </p:txBody>
      </p:sp>
      <p:sp>
        <p:nvSpPr>
          <p:cNvPr id="8" name="Textfeld 7">
            <a:extLst>
              <a:ext uri="{FF2B5EF4-FFF2-40B4-BE49-F238E27FC236}">
                <a16:creationId xmlns:a16="http://schemas.microsoft.com/office/drawing/2014/main" id="{839BA4D3-4DB3-4ACE-84B9-BBD2537577CD}"/>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FEA47F04-EAA4-4D09-B3A6-F753DE61EFA4}"/>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850302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256044" y="170207"/>
            <a:ext cx="7847482" cy="640485"/>
          </a:xfrm>
          <a:prstGeom prst="rect">
            <a:avLst/>
          </a:prstGeom>
        </p:spPr>
        <p:txBody>
          <a:bodyPr vert="horz" lIns="82944" tIns="41472" rIns="82944" bIns="41472" rtlCol="0" anchor="ctr">
            <a:normAutofit fontScale="97500"/>
          </a:bodyPr>
          <a:lstStyle>
            <a:lvl1pPr algn="l" defTabSz="914400" rtl="0" eaLnBrk="1" latinLnBrk="0" hangingPunct="1">
              <a:spcBef>
                <a:spcPct val="0"/>
              </a:spcBef>
              <a:buNone/>
              <a:defRPr sz="3200" kern="1200">
                <a:solidFill>
                  <a:schemeClr val="accent1">
                    <a:lumMod val="50000"/>
                  </a:schemeClr>
                </a:solidFill>
                <a:latin typeface="+mj-lt"/>
                <a:ea typeface="+mj-ea"/>
                <a:cs typeface="+mj-cs"/>
              </a:defRPr>
            </a:lvl1pPr>
          </a:lstStyle>
          <a:p>
            <a:r>
              <a:rPr lang="en-US" sz="2903" b="1" dirty="0" err="1">
                <a:solidFill>
                  <a:schemeClr val="tx1"/>
                </a:solidFill>
                <a:latin typeface="Times New Roman" panose="02020603050405020304" pitchFamily="18" charset="0"/>
                <a:cs typeface="Times New Roman" panose="02020603050405020304" pitchFamily="18" charset="0"/>
              </a:rPr>
              <a:t>Folgerungen</a:t>
            </a:r>
            <a:r>
              <a:rPr lang="en-US" sz="2903" b="1" dirty="0">
                <a:solidFill>
                  <a:schemeClr val="tx1"/>
                </a:solidFill>
                <a:latin typeface="Times New Roman" panose="02020603050405020304" pitchFamily="18" charset="0"/>
                <a:cs typeface="Times New Roman" panose="02020603050405020304" pitchFamily="18" charset="0"/>
              </a:rPr>
              <a:t> </a:t>
            </a:r>
            <a:r>
              <a:rPr lang="en-US" sz="2903" b="1" dirty="0" err="1">
                <a:solidFill>
                  <a:schemeClr val="tx1"/>
                </a:solidFill>
                <a:latin typeface="Times New Roman" panose="02020603050405020304" pitchFamily="18" charset="0"/>
                <a:cs typeface="Times New Roman" panose="02020603050405020304" pitchFamily="18" charset="0"/>
              </a:rPr>
              <a:t>aus</a:t>
            </a:r>
            <a:r>
              <a:rPr lang="en-US" sz="2903" b="1" dirty="0">
                <a:solidFill>
                  <a:schemeClr val="tx1"/>
                </a:solidFill>
                <a:latin typeface="Times New Roman" panose="02020603050405020304" pitchFamily="18" charset="0"/>
                <a:cs typeface="Times New Roman" panose="02020603050405020304" pitchFamily="18" charset="0"/>
              </a:rPr>
              <a:t> dem </a:t>
            </a:r>
            <a:r>
              <a:rPr lang="en-US" sz="2903" b="1" dirty="0" err="1">
                <a:solidFill>
                  <a:schemeClr val="tx1"/>
                </a:solidFill>
                <a:latin typeface="Times New Roman" panose="02020603050405020304" pitchFamily="18" charset="0"/>
                <a:cs typeface="Times New Roman" panose="02020603050405020304" pitchFamily="18" charset="0"/>
              </a:rPr>
              <a:t>Ricardomodell</a:t>
            </a:r>
            <a:endParaRPr lang="en-US" sz="2903" b="1" dirty="0">
              <a:solidFill>
                <a:schemeClr val="tx1"/>
              </a:solidFill>
              <a:latin typeface="Times New Roman" panose="02020603050405020304" pitchFamily="18" charset="0"/>
              <a:cs typeface="Times New Roman" panose="02020603050405020304" pitchFamily="18" charset="0"/>
            </a:endParaRPr>
          </a:p>
        </p:txBody>
      </p:sp>
      <p:sp>
        <p:nvSpPr>
          <p:cNvPr id="23" name="Textfeld 22"/>
          <p:cNvSpPr txBox="1"/>
          <p:nvPr/>
        </p:nvSpPr>
        <p:spPr>
          <a:xfrm>
            <a:off x="82201" y="810692"/>
            <a:ext cx="8733807" cy="4833494"/>
          </a:xfrm>
          <a:prstGeom prst="rect">
            <a:avLst/>
          </a:prstGeom>
          <a:noFill/>
        </p:spPr>
        <p:txBody>
          <a:bodyPr wrap="square" rtlCol="0">
            <a:noAutofit/>
          </a:bodyPr>
          <a:lstStyle/>
          <a:p>
            <a:r>
              <a:rPr lang="de-DE" sz="2177" dirty="0">
                <a:latin typeface="Times New Roman" panose="02020603050405020304" pitchFamily="18" charset="0"/>
                <a:cs typeface="Times New Roman" panose="02020603050405020304" pitchFamily="18" charset="0"/>
              </a:rPr>
              <a:t>Durch Handel können beide Handelspartner profitieren, selbst wenn ein Handelspartner in der Produktion von beiden Gütern einen absoluten Kostenvorteil hat.</a:t>
            </a: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ea typeface="Arial Unicode MS"/>
                <a:cs typeface="Times New Roman" panose="02020603050405020304" pitchFamily="18" charset="0"/>
              </a:rPr>
              <a:t>	→	die komparativen Kostenvorteile sind entscheidend:</a:t>
            </a:r>
          </a:p>
          <a:p>
            <a:endParaRPr lang="de-DE" sz="2177" dirty="0">
              <a:latin typeface="Times New Roman" panose="02020603050405020304" pitchFamily="18" charset="0"/>
              <a:ea typeface="Arial Unicode MS"/>
              <a:cs typeface="Times New Roman" panose="02020603050405020304" pitchFamily="18" charset="0"/>
            </a:endParaRPr>
          </a:p>
          <a:p>
            <a:r>
              <a:rPr lang="de-DE" sz="2177" dirty="0">
                <a:latin typeface="Times New Roman" panose="02020603050405020304" pitchFamily="18" charset="0"/>
                <a:ea typeface="Arial Unicode MS"/>
                <a:cs typeface="Times New Roman" panose="02020603050405020304" pitchFamily="18" charset="0"/>
              </a:rPr>
              <a:t>●	</a:t>
            </a:r>
            <a:r>
              <a:rPr lang="en-US" altLang="en-US" sz="2177" dirty="0">
                <a:latin typeface="Times New Roman" panose="02020603050405020304" pitchFamily="18" charset="0"/>
                <a:ea typeface="ヒラギノ角ゴ Pro W3" pitchFamily="-84" charset="-128"/>
                <a:cs typeface="Times New Roman" panose="02020603050405020304" pitchFamily="18" charset="0"/>
              </a:rPr>
              <a:t>Ein Land hat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dann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einen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komparativen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Kostenvorteil</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wenn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seine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Opportunitätskosten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in der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Produktion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eines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Gutes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niedriger</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sind</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als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in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einem</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anderen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Land.</a:t>
            </a:r>
          </a:p>
          <a:p>
            <a:endParaRPr lang="en-US" altLang="en-US" sz="2177" dirty="0">
              <a:latin typeface="Times New Roman" panose="02020603050405020304" pitchFamily="18" charset="0"/>
              <a:ea typeface="ヒラギノ角ゴ Pro W3" pitchFamily="-84" charset="-128"/>
              <a:cs typeface="Times New Roman" panose="02020603050405020304" pitchFamily="18" charset="0"/>
            </a:endParaRPr>
          </a:p>
          <a:p>
            <a:r>
              <a:rPr lang="de-DE" sz="2177" dirty="0">
                <a:latin typeface="Times New Roman" panose="02020603050405020304" pitchFamily="18" charset="0"/>
                <a:ea typeface="Arial Unicode MS"/>
                <a:cs typeface="Times New Roman" panose="02020603050405020304" pitchFamily="18" charset="0"/>
              </a:rPr>
              <a:t> ● </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Über</a:t>
            </a:r>
            <a:r>
              <a:rPr lang="en-US" altLang="en-US" sz="2177" dirty="0">
                <a:latin typeface="Times New Roman" panose="02020603050405020304" pitchFamily="18" charset="0"/>
                <a:ea typeface="ヒラギノ角ゴ Pro W3" pitchFamily="-84" charset="-128"/>
                <a:cs typeface="Times New Roman" panose="02020603050405020304" pitchFamily="18" charset="0"/>
              </a:rPr>
              <a:t> Handel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wird</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sich</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err="1">
                <a:latin typeface="Times New Roman" panose="02020603050405020304" pitchFamily="18" charset="0"/>
                <a:ea typeface="ヒラギノ角ゴ Pro W3" pitchFamily="-84" charset="-128"/>
                <a:cs typeface="Times New Roman" panose="02020603050405020304" pitchFamily="18" charset="0"/>
              </a:rPr>
              <a:t>ein</a:t>
            </a:r>
            <a:r>
              <a:rPr lang="en-US" altLang="en-US" sz="2177">
                <a:latin typeface="Times New Roman" panose="02020603050405020304" pitchFamily="18" charset="0"/>
                <a:ea typeface="ヒラギノ角ゴ Pro W3" pitchFamily="-84" charset="-128"/>
                <a:cs typeface="Times New Roman" panose="02020603050405020304" pitchFamily="18" charset="0"/>
              </a:rPr>
              <a:t> Preisverhältnis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einstellen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dass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zwischen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a:latin typeface="Times New Roman" panose="02020603050405020304" pitchFamily="18" charset="0"/>
                <a:ea typeface="ヒラギノ角ゴ Pro W3" pitchFamily="-84" charset="-128"/>
                <a:cs typeface="Times New Roman" panose="02020603050405020304" pitchFamily="18" charset="0"/>
              </a:rPr>
              <a:t>den Preisverhältnissen </a:t>
            </a:r>
            <a:r>
              <a:rPr lang="en-US" altLang="en-US" sz="2177" dirty="0">
                <a:latin typeface="Times New Roman" panose="02020603050405020304" pitchFamily="18" charset="0"/>
                <a:ea typeface="ヒラギノ角ゴ Pro W3" pitchFamily="-84" charset="-128"/>
                <a:cs typeface="Times New Roman" panose="02020603050405020304" pitchFamily="18" charset="0"/>
              </a:rPr>
              <a:t>der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Handelspartner</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ohne</a:t>
            </a:r>
            <a:r>
              <a:rPr lang="en-US" altLang="en-US" sz="2177" dirty="0">
                <a:latin typeface="Times New Roman" panose="02020603050405020304" pitchFamily="18" charset="0"/>
                <a:ea typeface="ヒラギノ角ゴ Pro W3" pitchFamily="-84" charset="-128"/>
                <a:cs typeface="Times New Roman" panose="02020603050405020304" pitchFamily="18" charset="0"/>
              </a:rPr>
              <a:t> Handel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liegt</a:t>
            </a:r>
            <a:r>
              <a:rPr lang="en-US" altLang="en-US" sz="2177" dirty="0">
                <a:latin typeface="Times New Roman" panose="02020603050405020304" pitchFamily="18" charset="0"/>
                <a:ea typeface="ヒラギノ角ゴ Pro W3" pitchFamily="-84" charset="-128"/>
                <a:cs typeface="Times New Roman" panose="02020603050405020304" pitchFamily="18" charset="0"/>
              </a:rPr>
              <a:t>.</a:t>
            </a:r>
          </a:p>
          <a:p>
            <a:endParaRPr lang="en-US" altLang="en-US" sz="2177" dirty="0">
              <a:latin typeface="Times New Roman" panose="02020603050405020304" pitchFamily="18" charset="0"/>
              <a:ea typeface="ヒラギノ角ゴ Pro W3" pitchFamily="-84" charset="-128"/>
              <a:cs typeface="Times New Roman" panose="02020603050405020304" pitchFamily="18" charset="0"/>
            </a:endParaRPr>
          </a:p>
          <a:p>
            <a:r>
              <a:rPr lang="de-DE" sz="2177" dirty="0">
                <a:latin typeface="Times New Roman" panose="02020603050405020304" pitchFamily="18" charset="0"/>
                <a:ea typeface="Arial Unicode MS"/>
                <a:cs typeface="Times New Roman" panose="02020603050405020304" pitchFamily="18" charset="0"/>
              </a:rPr>
              <a:t> ● </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a:latin typeface="Times New Roman" panose="02020603050405020304" pitchFamily="18" charset="0"/>
                <a:ea typeface="ヒラギノ角ゴ Pro W3" pitchFamily="-84" charset="-128"/>
                <a:cs typeface="Times New Roman" panose="02020603050405020304" pitchFamily="18" charset="0"/>
              </a:rPr>
              <a:t>Das Preisverhältnis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widerspiegelt</a:t>
            </a:r>
            <a:r>
              <a:rPr lang="en-US" altLang="en-US" sz="2177" dirty="0">
                <a:latin typeface="Times New Roman" panose="02020603050405020304" pitchFamily="18" charset="0"/>
                <a:ea typeface="ヒラギノ角ゴ Pro W3" pitchFamily="-84" charset="-128"/>
                <a:cs typeface="Times New Roman" panose="02020603050405020304" pitchFamily="18" charset="0"/>
              </a:rPr>
              <a:t> das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Austauschverhältnis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zwischen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den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Gütern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a:latin typeface="Times New Roman" panose="02020603050405020304" pitchFamily="18" charset="0"/>
                <a:ea typeface="ヒラギノ角ゴ Pro W3" pitchFamily="-84" charset="-128"/>
                <a:cs typeface="Times New Roman" panose="02020603050405020304" pitchFamily="18" charset="0"/>
              </a:rPr>
              <a:t>Dieses Preisverhältnis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wird</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als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b="1" dirty="0">
                <a:latin typeface="Times New Roman" panose="02020603050405020304" pitchFamily="18" charset="0"/>
                <a:ea typeface="ヒラギノ角ゴ Pro W3" pitchFamily="-84" charset="-128"/>
                <a:cs typeface="Times New Roman" panose="02020603050405020304" pitchFamily="18" charset="0"/>
              </a:rPr>
              <a:t>Terms of Trade (TOT)</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bezeichnet</a:t>
            </a:r>
            <a:endParaRPr lang="en-US" altLang="en-US" sz="2177" b="1" dirty="0">
              <a:latin typeface="Times New Roman" panose="02020603050405020304" pitchFamily="18" charset="0"/>
              <a:ea typeface="ヒラギノ角ゴ Pro W3" pitchFamily="-84" charset="-128"/>
              <a:cs typeface="Times New Roman" panose="02020603050405020304" pitchFamily="18" charset="0"/>
            </a:endParaRPr>
          </a:p>
          <a:p>
            <a:endParaRPr lang="en-US" altLang="en-US" sz="2177" dirty="0">
              <a:latin typeface="Times New Roman" panose="02020603050405020304" pitchFamily="18" charset="0"/>
              <a:ea typeface="ヒラギノ角ゴ Pro W3" pitchFamily="-84" charset="-128"/>
              <a:cs typeface="Times New Roman" panose="02020603050405020304" pitchFamily="18" charset="0"/>
            </a:endParaRPr>
          </a:p>
          <a:p>
            <a:endParaRPr lang="de-DE" sz="2177" dirty="0">
              <a:latin typeface="Times New Roman" panose="02020603050405020304" pitchFamily="18" charset="0"/>
              <a:ea typeface="Arial Unicode MS"/>
              <a:cs typeface="Times New Roman" panose="02020603050405020304" pitchFamily="18" charset="0"/>
            </a:endParaRPr>
          </a:p>
          <a:p>
            <a:endParaRPr lang="de-DE" sz="2177" dirty="0">
              <a:latin typeface="Times New Roman" panose="02020603050405020304" pitchFamily="18" charset="0"/>
              <a:ea typeface="Arial Unicode MS"/>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378086F8-CE85-4B1A-8B37-89AC03E0D37E}"/>
              </a:ext>
            </a:extLst>
          </p:cNvPr>
          <p:cNvSpPr/>
          <p:nvPr/>
        </p:nvSpPr>
        <p:spPr>
          <a:xfrm>
            <a:off x="8679773"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363405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1847529" y="136525"/>
            <a:ext cx="7847482" cy="640485"/>
          </a:xfrm>
          <a:prstGeom prst="rect">
            <a:avLst/>
          </a:prstGeom>
        </p:spPr>
        <p:txBody>
          <a:bodyPr vert="horz" lIns="82944" tIns="41472" rIns="82944" bIns="41472" rtlCol="0" anchor="ctr">
            <a:normAutofit fontScale="97500"/>
          </a:bodyPr>
          <a:lstStyle>
            <a:lvl1pPr algn="l" defTabSz="914400" rtl="0" eaLnBrk="1" latinLnBrk="0" hangingPunct="1">
              <a:spcBef>
                <a:spcPct val="0"/>
              </a:spcBef>
              <a:buNone/>
              <a:defRPr sz="3200" kern="1200">
                <a:solidFill>
                  <a:schemeClr val="accent1">
                    <a:lumMod val="50000"/>
                  </a:schemeClr>
                </a:solidFill>
                <a:latin typeface="+mj-lt"/>
                <a:ea typeface="+mj-ea"/>
                <a:cs typeface="+mj-cs"/>
              </a:defRPr>
            </a:lvl1pPr>
          </a:lstStyle>
          <a:p>
            <a:r>
              <a:rPr lang="en-US" sz="2903" b="1" dirty="0">
                <a:solidFill>
                  <a:schemeClr val="tx1"/>
                </a:solidFill>
                <a:latin typeface="Times New Roman" panose="02020603050405020304" pitchFamily="18" charset="0"/>
                <a:cs typeface="Times New Roman" panose="02020603050405020304" pitchFamily="18" charset="0"/>
              </a:rPr>
              <a:t>Terms of Trade:</a:t>
            </a:r>
          </a:p>
        </p:txBody>
      </p:sp>
      <p:sp>
        <p:nvSpPr>
          <p:cNvPr id="5" name="Textfeld 4"/>
          <p:cNvSpPr txBox="1"/>
          <p:nvPr/>
        </p:nvSpPr>
        <p:spPr>
          <a:xfrm>
            <a:off x="9832" y="620348"/>
            <a:ext cx="8733807" cy="5617304"/>
          </a:xfrm>
          <a:prstGeom prst="rect">
            <a:avLst/>
          </a:prstGeom>
          <a:noFill/>
        </p:spPr>
        <p:txBody>
          <a:bodyPr wrap="square" rtlCol="0">
            <a:noAutofit/>
          </a:bodyPr>
          <a:lstStyle/>
          <a:p>
            <a:r>
              <a:rPr lang="de-DE" sz="2177" b="1" u="sng" dirty="0">
                <a:latin typeface="Times New Roman" panose="02020603050405020304" pitchFamily="18" charset="0"/>
                <a:ea typeface="Arial Unicode MS"/>
                <a:cs typeface="Times New Roman" panose="02020603050405020304" pitchFamily="18" charset="0"/>
              </a:rPr>
              <a:t>Allgemeine Definition:</a:t>
            </a:r>
          </a:p>
          <a:p>
            <a:r>
              <a:rPr lang="en-US" sz="2177" dirty="0">
                <a:latin typeface="Times New Roman" panose="02020603050405020304" pitchFamily="18" charset="0"/>
                <a:cs typeface="Times New Roman" panose="02020603050405020304" pitchFamily="18" charset="0"/>
              </a:rPr>
              <a:t>Die terms of trade </a:t>
            </a:r>
            <a:r>
              <a:rPr lang="en-US" sz="2177" dirty="0" err="1">
                <a:latin typeface="Times New Roman" panose="02020603050405020304" pitchFamily="18" charset="0"/>
                <a:cs typeface="Times New Roman" panose="02020603050405020304" pitchFamily="18" charset="0"/>
              </a:rPr>
              <a:t>sind</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definiert</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als</a:t>
            </a:r>
            <a:r>
              <a:rPr lang="en-US" sz="2177" dirty="0">
                <a:latin typeface="Times New Roman" panose="02020603050405020304" pitchFamily="18" charset="0"/>
                <a:cs typeface="Times New Roman" panose="02020603050405020304" pitchFamily="18" charset="0"/>
              </a:rPr>
              <a:t> der relative </a:t>
            </a:r>
            <a:r>
              <a:rPr lang="en-US" sz="2177" dirty="0" err="1">
                <a:latin typeface="Times New Roman" panose="02020603050405020304" pitchFamily="18" charset="0"/>
                <a:cs typeface="Times New Roman" panose="02020603050405020304" pitchFamily="18" charset="0"/>
              </a:rPr>
              <a:t>Preis</a:t>
            </a:r>
            <a:r>
              <a:rPr lang="en-US" sz="2177" dirty="0">
                <a:latin typeface="Times New Roman" panose="02020603050405020304" pitchFamily="18" charset="0"/>
                <a:cs typeface="Times New Roman" panose="02020603050405020304" pitchFamily="18" charset="0"/>
              </a:rPr>
              <a:t> der </a:t>
            </a:r>
            <a:r>
              <a:rPr lang="en-US" sz="2177" dirty="0" err="1">
                <a:latin typeface="Times New Roman" panose="02020603050405020304" pitchFamily="18" charset="0"/>
                <a:cs typeface="Times New Roman" panose="02020603050405020304" pitchFamily="18" charset="0"/>
              </a:rPr>
              <a:t>Exporte</a:t>
            </a:r>
            <a:r>
              <a:rPr lang="en-US" sz="2177" dirty="0">
                <a:latin typeface="Times New Roman" panose="02020603050405020304" pitchFamily="18" charset="0"/>
                <a:cs typeface="Times New Roman" panose="02020603050405020304" pitchFamily="18" charset="0"/>
              </a:rPr>
              <a:t> in </a:t>
            </a:r>
            <a:r>
              <a:rPr lang="en-US" sz="2177" dirty="0" err="1">
                <a:latin typeface="Times New Roman" panose="02020603050405020304" pitchFamily="18" charset="0"/>
                <a:cs typeface="Times New Roman" panose="02020603050405020304" pitchFamily="18" charset="0"/>
              </a:rPr>
              <a:t>Einheiten</a:t>
            </a:r>
            <a:r>
              <a:rPr lang="en-US" sz="2177" dirty="0">
                <a:latin typeface="Times New Roman" panose="02020603050405020304" pitchFamily="18" charset="0"/>
                <a:cs typeface="Times New Roman" panose="02020603050405020304" pitchFamily="18" charset="0"/>
              </a:rPr>
              <a:t> des </a:t>
            </a:r>
            <a:r>
              <a:rPr lang="en-US" sz="2177" dirty="0" err="1">
                <a:latin typeface="Times New Roman" panose="02020603050405020304" pitchFamily="18" charset="0"/>
                <a:cs typeface="Times New Roman" panose="02020603050405020304" pitchFamily="18" charset="0"/>
              </a:rPr>
              <a:t>Importe</a:t>
            </a:r>
            <a:r>
              <a:rPr lang="en-US" sz="2177" dirty="0">
                <a:latin typeface="Times New Roman" panose="02020603050405020304" pitchFamily="18" charset="0"/>
                <a:cs typeface="Times New Roman" panose="02020603050405020304" pitchFamily="18" charset="0"/>
              </a:rPr>
              <a:t>: Falls </a:t>
            </a:r>
            <a:r>
              <a:rPr lang="en-US" sz="2177" dirty="0" err="1">
                <a:latin typeface="Times New Roman" panose="02020603050405020304" pitchFamily="18" charset="0"/>
                <a:cs typeface="Times New Roman" panose="02020603050405020304" pitchFamily="18" charset="0"/>
              </a:rPr>
              <a:t>P</a:t>
            </a:r>
            <a:r>
              <a:rPr lang="en-US" sz="2177" baseline="30000" dirty="0" err="1">
                <a:latin typeface="Times New Roman" panose="02020603050405020304" pitchFamily="18" charset="0"/>
                <a:cs typeface="Times New Roman" panose="02020603050405020304" pitchFamily="18" charset="0"/>
              </a:rPr>
              <a:t>ex</a:t>
            </a:r>
            <a:r>
              <a:rPr lang="en-US" sz="2177" dirty="0">
                <a:latin typeface="Times New Roman" panose="02020603050405020304" pitchFamily="18" charset="0"/>
                <a:cs typeface="Times New Roman" panose="02020603050405020304" pitchFamily="18" charset="0"/>
              </a:rPr>
              <a:t> und </a:t>
            </a:r>
            <a:r>
              <a:rPr lang="en-US" sz="2177" dirty="0" err="1">
                <a:latin typeface="Times New Roman" panose="02020603050405020304" pitchFamily="18" charset="0"/>
                <a:cs typeface="Times New Roman" panose="02020603050405020304" pitchFamily="18" charset="0"/>
              </a:rPr>
              <a:t>P</a:t>
            </a:r>
            <a:r>
              <a:rPr lang="en-US" sz="2177" baseline="30000" dirty="0" err="1">
                <a:latin typeface="Times New Roman" panose="02020603050405020304" pitchFamily="18" charset="0"/>
                <a:cs typeface="Times New Roman" panose="02020603050405020304" pitchFamily="18" charset="0"/>
              </a:rPr>
              <a:t>im</a:t>
            </a:r>
            <a:r>
              <a:rPr lang="en-US" sz="2177" dirty="0">
                <a:latin typeface="Times New Roman" panose="02020603050405020304" pitchFamily="18" charset="0"/>
                <a:cs typeface="Times New Roman" panose="02020603050405020304" pitchFamily="18" charset="0"/>
              </a:rPr>
              <a:t> die </a:t>
            </a:r>
            <a:r>
              <a:rPr lang="en-US" sz="2177" dirty="0" err="1">
                <a:latin typeface="Times New Roman" panose="02020603050405020304" pitchFamily="18" charset="0"/>
                <a:cs typeface="Times New Roman" panose="02020603050405020304" pitchFamily="18" charset="0"/>
              </a:rPr>
              <a:t>Weltmarktpreise</a:t>
            </a:r>
            <a:r>
              <a:rPr lang="en-US" sz="2177" dirty="0">
                <a:latin typeface="Times New Roman" panose="02020603050405020304" pitchFamily="18" charset="0"/>
                <a:cs typeface="Times New Roman" panose="02020603050405020304" pitchFamily="18" charset="0"/>
              </a:rPr>
              <a:t> der </a:t>
            </a:r>
            <a:r>
              <a:rPr lang="en-US" sz="2177" dirty="0" err="1">
                <a:latin typeface="Times New Roman" panose="02020603050405020304" pitchFamily="18" charset="0"/>
                <a:cs typeface="Times New Roman" panose="02020603050405020304" pitchFamily="18" charset="0"/>
              </a:rPr>
              <a:t>Exporte</a:t>
            </a:r>
            <a:r>
              <a:rPr lang="en-US" sz="2177" dirty="0">
                <a:latin typeface="Times New Roman" panose="02020603050405020304" pitchFamily="18" charset="0"/>
                <a:cs typeface="Times New Roman" panose="02020603050405020304" pitchFamily="18" charset="0"/>
              </a:rPr>
              <a:t> und </a:t>
            </a:r>
            <a:r>
              <a:rPr lang="en-US" sz="2177" dirty="0" err="1">
                <a:latin typeface="Times New Roman" panose="02020603050405020304" pitchFamily="18" charset="0"/>
                <a:cs typeface="Times New Roman" panose="02020603050405020304" pitchFamily="18" charset="0"/>
              </a:rPr>
              <a:t>Importe</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eines</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Landes</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sind</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dann</a:t>
            </a:r>
            <a:r>
              <a:rPr lang="en-US" sz="2177" dirty="0">
                <a:latin typeface="Times New Roman" panose="02020603050405020304" pitchFamily="18" charset="0"/>
                <a:cs typeface="Times New Roman" panose="02020603050405020304" pitchFamily="18" charset="0"/>
              </a:rPr>
              <a:t> gilt:</a:t>
            </a:r>
          </a:p>
          <a:p>
            <a:endParaRPr lang="en-US" sz="2177" dirty="0">
              <a:latin typeface="Times New Roman" panose="02020603050405020304" pitchFamily="18" charset="0"/>
              <a:ea typeface="Arial Unicode MS"/>
              <a:cs typeface="Times New Roman" panose="02020603050405020304" pitchFamily="18" charset="0"/>
            </a:endParaRPr>
          </a:p>
          <a:p>
            <a:pPr algn="ctr"/>
            <a:r>
              <a:rPr lang="en-US" sz="3200" dirty="0">
                <a:latin typeface="Times New Roman" panose="02020603050405020304" pitchFamily="18" charset="0"/>
                <a:ea typeface="Arial Unicode MS"/>
                <a:cs typeface="Times New Roman" panose="02020603050405020304" pitchFamily="18" charset="0"/>
              </a:rPr>
              <a:t>TOT=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a:t>
            </a:r>
            <a:r>
              <a:rPr lang="en-US" sz="3200" baseline="30000" dirty="0" err="1">
                <a:latin typeface="Times New Roman" panose="02020603050405020304" pitchFamily="18" charset="0"/>
                <a:cs typeface="Times New Roman" panose="02020603050405020304" pitchFamily="18" charset="0"/>
              </a:rPr>
              <a:t>ex</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P</a:t>
            </a:r>
            <a:r>
              <a:rPr lang="en-US" sz="3200" baseline="30000" dirty="0" err="1">
                <a:latin typeface="Times New Roman" panose="02020603050405020304" pitchFamily="18" charset="0"/>
                <a:cs typeface="Times New Roman" panose="02020603050405020304" pitchFamily="18" charset="0"/>
              </a:rPr>
              <a:t>im</a:t>
            </a:r>
            <a:r>
              <a:rPr lang="en-US" sz="3200" dirty="0">
                <a:latin typeface="Times New Roman" panose="02020603050405020304" pitchFamily="18" charset="0"/>
                <a:cs typeface="Times New Roman" panose="02020603050405020304" pitchFamily="18" charset="0"/>
              </a:rPr>
              <a:t> </a:t>
            </a:r>
            <a:endParaRPr lang="de-DE" sz="3200" dirty="0">
              <a:latin typeface="Times New Roman" panose="02020603050405020304" pitchFamily="18" charset="0"/>
              <a:ea typeface="Arial Unicode MS"/>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	</a:t>
            </a:r>
            <a:r>
              <a:rPr lang="de-DE" dirty="0">
                <a:latin typeface="Times New Roman" panose="02020603050405020304" pitchFamily="18" charset="0"/>
                <a:cs typeface="Times New Roman" panose="02020603050405020304" pitchFamily="18" charset="0"/>
              </a:rPr>
              <a:t>Ein Land kann grundsätzlich an einer Senkung und Erhöhung der TOT 	interessiert sein:</a:t>
            </a:r>
          </a:p>
          <a:p>
            <a:endParaRPr lang="de-DE" dirty="0">
              <a:latin typeface="Times New Roman" panose="02020603050405020304" pitchFamily="18" charset="0"/>
              <a:cs typeface="Times New Roman" panose="02020603050405020304" pitchFamily="18" charset="0"/>
            </a:endParaRPr>
          </a:p>
          <a:p>
            <a:r>
              <a:rPr lang="de-DE" dirty="0">
                <a:latin typeface="Times New Roman" panose="02020603050405020304" pitchFamily="18" charset="0"/>
                <a:cs typeface="Times New Roman" panose="02020603050405020304" pitchFamily="18" charset="0"/>
              </a:rPr>
              <a:t>	</a:t>
            </a:r>
            <a:r>
              <a:rPr lang="de-DE" b="1" u="sng" dirty="0">
                <a:latin typeface="Times New Roman" panose="02020603050405020304" pitchFamily="18" charset="0"/>
                <a:cs typeface="Times New Roman" panose="02020603050405020304" pitchFamily="18" charset="0"/>
              </a:rPr>
              <a:t>Beispiel 1</a:t>
            </a:r>
            <a:r>
              <a:rPr lang="de-DE" dirty="0">
                <a:latin typeface="Times New Roman" panose="02020603050405020304" pitchFamily="18" charset="0"/>
                <a:cs typeface="Times New Roman" panose="02020603050405020304" pitchFamily="18" charset="0"/>
              </a:rPr>
              <a:t>: Deutschland war nach dem Zweiten Weltkrieg daran interessiert auf 	den Weltmarkt zurückzukehren und hat daher seine Exportpreise künstlich niedrig 	gehalten. Ähnliches verfolgt China immer noch, indem der Yuan weiterhin an den 	US-Dollar gekoppelt ist und nur langsam durch staatliche Intervention aufwertet </a:t>
            </a:r>
          </a:p>
          <a:p>
            <a:endParaRPr lang="de-DE" dirty="0">
              <a:latin typeface="Times New Roman" panose="02020603050405020304" pitchFamily="18" charset="0"/>
              <a:cs typeface="Times New Roman" panose="02020603050405020304" pitchFamily="18" charset="0"/>
            </a:endParaRPr>
          </a:p>
          <a:p>
            <a:r>
              <a:rPr lang="de-DE" dirty="0">
                <a:latin typeface="Times New Roman" panose="02020603050405020304" pitchFamily="18" charset="0"/>
                <a:cs typeface="Times New Roman" panose="02020603050405020304" pitchFamily="18" charset="0"/>
              </a:rPr>
              <a:t>	</a:t>
            </a:r>
            <a:r>
              <a:rPr lang="de-DE" b="1" u="sng" dirty="0">
                <a:latin typeface="Times New Roman" panose="02020603050405020304" pitchFamily="18" charset="0"/>
                <a:cs typeface="Times New Roman" panose="02020603050405020304" pitchFamily="18" charset="0"/>
              </a:rPr>
              <a:t>Beispiel 2</a:t>
            </a:r>
            <a:r>
              <a:rPr lang="de-DE" b="1" dirty="0">
                <a:latin typeface="Times New Roman" panose="02020603050405020304" pitchFamily="18" charset="0"/>
                <a:cs typeface="Times New Roman" panose="02020603050405020304" pitchFamily="18" charset="0"/>
              </a:rPr>
              <a:t>:</a:t>
            </a:r>
            <a:r>
              <a:rPr lang="de-DE" b="1" u="sng"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Rußland</a:t>
            </a:r>
            <a:r>
              <a:rPr lang="de-DE" dirty="0">
                <a:latin typeface="Times New Roman" panose="02020603050405020304" pitchFamily="18" charset="0"/>
                <a:cs typeface="Times New Roman" panose="02020603050405020304" pitchFamily="18" charset="0"/>
              </a:rPr>
              <a:t> als rohstoffbasiertes Land ist an relativ hohen Öl- und 	Gaspreisen interessiert, da knapp 2/3 seines Staatshaushaltes aus diesen 	Einnahmen gedeckt werden.</a:t>
            </a:r>
          </a:p>
        </p:txBody>
      </p:sp>
      <p:sp>
        <p:nvSpPr>
          <p:cNvPr id="6" name="Rechteck 5">
            <a:extLst>
              <a:ext uri="{FF2B5EF4-FFF2-40B4-BE49-F238E27FC236}">
                <a16:creationId xmlns:a16="http://schemas.microsoft.com/office/drawing/2014/main" id="{C64DF07D-2DFF-4EB2-961E-58C504DE25F5}"/>
              </a:ext>
            </a:extLst>
          </p:cNvPr>
          <p:cNvSpPr/>
          <p:nvPr/>
        </p:nvSpPr>
        <p:spPr>
          <a:xfrm>
            <a:off x="8679773"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10449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261802"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Säkulare Zunahme der Staatsquote?</a:t>
            </a:r>
          </a:p>
        </p:txBody>
      </p:sp>
      <p:sp>
        <p:nvSpPr>
          <p:cNvPr id="5" name="Textfeld 4">
            <a:extLst>
              <a:ext uri="{FF2B5EF4-FFF2-40B4-BE49-F238E27FC236}">
                <a16:creationId xmlns:a16="http://schemas.microsoft.com/office/drawing/2014/main" id="{5591608D-077C-4021-A1AB-97E33053C98C}"/>
              </a:ext>
            </a:extLst>
          </p:cNvPr>
          <p:cNvSpPr txBox="1"/>
          <p:nvPr/>
        </p:nvSpPr>
        <p:spPr>
          <a:xfrm>
            <a:off x="0" y="6548621"/>
            <a:ext cx="12172951" cy="268871"/>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a:t>
            </a:r>
            <a:r>
              <a:rPr lang="fr-FR" sz="1000" dirty="0" err="1">
                <a:latin typeface="Times New Roman" panose="02020603050405020304" pitchFamily="18" charset="0"/>
                <a:cs typeface="Times New Roman" panose="02020603050405020304" pitchFamily="18" charset="0"/>
              </a:rPr>
              <a:t>Bozio</a:t>
            </a:r>
            <a:r>
              <a:rPr lang="fr-FR" sz="1000" dirty="0">
                <a:latin typeface="Times New Roman" panose="02020603050405020304" pitchFamily="18" charset="0"/>
                <a:cs typeface="Times New Roman" panose="02020603050405020304" pitchFamily="18" charset="0"/>
              </a:rPr>
              <a:t>, A. and Grenet, J. (2010), Economie des politiques publiques, La </a:t>
            </a:r>
            <a:r>
              <a:rPr lang="fr-FR" sz="1000" dirty="0" err="1">
                <a:latin typeface="Times New Roman" panose="02020603050405020304" pitchFamily="18" charset="0"/>
                <a:cs typeface="Times New Roman" panose="02020603050405020304" pitchFamily="18" charset="0"/>
              </a:rPr>
              <a:t>Decouverte</a:t>
            </a:r>
            <a:r>
              <a:rPr lang="fr-FR" sz="1000" dirty="0">
                <a:latin typeface="Times New Roman" panose="02020603050405020304" pitchFamily="18" charset="0"/>
                <a:cs typeface="Times New Roman" panose="02020603050405020304" pitchFamily="18" charset="0"/>
              </a:rPr>
              <a:t>, </a:t>
            </a:r>
            <a:r>
              <a:rPr lang="fr-FR" sz="1000" dirty="0" err="1">
                <a:latin typeface="Times New Roman" panose="02020603050405020304" pitchFamily="18" charset="0"/>
                <a:cs typeface="Times New Roman" panose="02020603050405020304" pitchFamily="18" charset="0"/>
              </a:rPr>
              <a:t>Reperes</a:t>
            </a:r>
            <a:r>
              <a:rPr lang="fr-FR" sz="1000" dirty="0">
                <a:latin typeface="Times New Roman" panose="02020603050405020304" pitchFamily="18" charset="0"/>
                <a:cs typeface="Times New Roman" panose="02020603050405020304" pitchFamily="18" charset="0"/>
              </a:rPr>
              <a:t>.</a:t>
            </a:r>
            <a:endParaRPr lang="de-DE" sz="1000" dirty="0">
              <a:latin typeface="Times New Roman" panose="02020603050405020304" pitchFamily="18" charset="0"/>
              <a:cs typeface="Times New Roman" panose="02020603050405020304" pitchFamily="18" charset="0"/>
            </a:endParaRPr>
          </a:p>
        </p:txBody>
      </p:sp>
      <p:pic>
        <p:nvPicPr>
          <p:cNvPr id="3" name="Grafik 2">
            <a:extLst>
              <a:ext uri="{FF2B5EF4-FFF2-40B4-BE49-F238E27FC236}">
                <a16:creationId xmlns:a16="http://schemas.microsoft.com/office/drawing/2014/main" id="{81AE55E4-7D1E-4B1B-9D6B-754735D06DE1}"/>
              </a:ext>
            </a:extLst>
          </p:cNvPr>
          <p:cNvPicPr>
            <a:picLocks noChangeAspect="1"/>
          </p:cNvPicPr>
          <p:nvPr/>
        </p:nvPicPr>
        <p:blipFill>
          <a:blip r:embed="rId2"/>
          <a:stretch>
            <a:fillRect/>
          </a:stretch>
        </p:blipFill>
        <p:spPr>
          <a:xfrm>
            <a:off x="581831" y="452795"/>
            <a:ext cx="8341414" cy="5885727"/>
          </a:xfrm>
          <a:prstGeom prst="rect">
            <a:avLst/>
          </a:prstGeom>
        </p:spPr>
      </p:pic>
      <p:sp>
        <p:nvSpPr>
          <p:cNvPr id="7" name="Textfeld 6">
            <a:extLst>
              <a:ext uri="{FF2B5EF4-FFF2-40B4-BE49-F238E27FC236}">
                <a16:creationId xmlns:a16="http://schemas.microsoft.com/office/drawing/2014/main" id="{6A3060A7-FB97-4707-A289-8208907A85D4}"/>
              </a:ext>
            </a:extLst>
          </p:cNvPr>
          <p:cNvSpPr txBox="1"/>
          <p:nvPr/>
        </p:nvSpPr>
        <p:spPr>
          <a:xfrm rot="16200000">
            <a:off x="-2489061" y="3073110"/>
            <a:ext cx="6001473" cy="417227"/>
          </a:xfrm>
          <a:prstGeom prst="rect">
            <a:avLst/>
          </a:prstGeom>
          <a:noFill/>
        </p:spPr>
        <p:txBody>
          <a:bodyPr wrap="square" rtlCol="0">
            <a:noAutofit/>
          </a:bodyPr>
          <a:lstStyle/>
          <a:p>
            <a:pPr algn="ctr"/>
            <a:r>
              <a:rPr lang="de-DE" sz="1600" dirty="0">
                <a:latin typeface="Times New Roman" panose="02020603050405020304" pitchFamily="18" charset="0"/>
                <a:cs typeface="Times New Roman" panose="02020603050405020304" pitchFamily="18" charset="0"/>
              </a:rPr>
              <a:t>Staatsausgaben  [% BIP]</a:t>
            </a:r>
          </a:p>
        </p:txBody>
      </p:sp>
      <p:sp>
        <p:nvSpPr>
          <p:cNvPr id="13" name="Rechteck 12">
            <a:extLst>
              <a:ext uri="{FF2B5EF4-FFF2-40B4-BE49-F238E27FC236}">
                <a16:creationId xmlns:a16="http://schemas.microsoft.com/office/drawing/2014/main" id="{D319C577-F303-4CEB-BCD3-445269C55AB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B61113D-1C66-8608-B3B0-9E2A662ADC84}"/>
                  </a:ext>
                </a:extLst>
              </p14:cNvPr>
              <p14:cNvContentPartPr/>
              <p14:nvPr/>
            </p14:nvContentPartPr>
            <p14:xfrm>
              <a:off x="3372644" y="2296276"/>
              <a:ext cx="5468040" cy="2824920"/>
            </p14:xfrm>
          </p:contentPart>
        </mc:Choice>
        <mc:Fallback>
          <p:pic>
            <p:nvPicPr>
              <p:cNvPr id="2" name="Freihand 1">
                <a:extLst>
                  <a:ext uri="{FF2B5EF4-FFF2-40B4-BE49-F238E27FC236}">
                    <a16:creationId xmlns:a16="http://schemas.microsoft.com/office/drawing/2014/main" id="{9B61113D-1C66-8608-B3B0-9E2A662ADC84}"/>
                  </a:ext>
                </a:extLst>
              </p:cNvPr>
              <p:cNvPicPr/>
              <p:nvPr/>
            </p:nvPicPr>
            <p:blipFill>
              <a:blip r:embed="rId4"/>
              <a:stretch>
                <a:fillRect/>
              </a:stretch>
            </p:blipFill>
            <p:spPr>
              <a:xfrm>
                <a:off x="3364004" y="2287636"/>
                <a:ext cx="5485680" cy="2842560"/>
              </a:xfrm>
              <a:prstGeom prst="rect">
                <a:avLst/>
              </a:prstGeom>
            </p:spPr>
          </p:pic>
        </mc:Fallback>
      </mc:AlternateContent>
    </p:spTree>
    <p:extLst>
      <p:ext uri="{BB962C8B-B14F-4D97-AF65-F5344CB8AC3E}">
        <p14:creationId xmlns:p14="http://schemas.microsoft.com/office/powerpoint/2010/main" val="1174919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AD5D5AB-33AE-402C-8E36-4881D24ECBAD}"/>
              </a:ext>
            </a:extLst>
          </p:cNvPr>
          <p:cNvPicPr>
            <a:picLocks noChangeAspect="1"/>
          </p:cNvPicPr>
          <p:nvPr/>
        </p:nvPicPr>
        <p:blipFill>
          <a:blip r:embed="rId2"/>
          <a:stretch>
            <a:fillRect/>
          </a:stretch>
        </p:blipFill>
        <p:spPr>
          <a:xfrm>
            <a:off x="0" y="720000"/>
            <a:ext cx="7920000" cy="4883089"/>
          </a:xfrm>
          <a:prstGeom prst="rect">
            <a:avLst/>
          </a:prstGeom>
        </p:spPr>
      </p:pic>
      <p:sp>
        <p:nvSpPr>
          <p:cNvPr id="10" name="Textfeld 9">
            <a:extLst>
              <a:ext uri="{FF2B5EF4-FFF2-40B4-BE49-F238E27FC236}">
                <a16:creationId xmlns:a16="http://schemas.microsoft.com/office/drawing/2014/main" id="{DD6EAC0D-7BE4-42ED-B719-86D8C2F519BA}"/>
              </a:ext>
            </a:extLst>
          </p:cNvPr>
          <p:cNvSpPr txBox="1"/>
          <p:nvPr/>
        </p:nvSpPr>
        <p:spPr>
          <a:xfrm>
            <a:off x="-261802"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Entwicklung der Staatsquote in Deutschland</a:t>
            </a:r>
          </a:p>
        </p:txBody>
      </p:sp>
      <p:sp>
        <p:nvSpPr>
          <p:cNvPr id="5" name="Textfeld 4">
            <a:extLst>
              <a:ext uri="{FF2B5EF4-FFF2-40B4-BE49-F238E27FC236}">
                <a16:creationId xmlns:a16="http://schemas.microsoft.com/office/drawing/2014/main" id="{5591608D-077C-4021-A1AB-97E33053C98C}"/>
              </a:ext>
            </a:extLst>
          </p:cNvPr>
          <p:cNvSpPr txBox="1"/>
          <p:nvPr/>
        </p:nvSpPr>
        <p:spPr>
          <a:xfrm>
            <a:off x="0" y="6548621"/>
            <a:ext cx="12172951" cy="268871"/>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a:t>
            </a:r>
            <a:r>
              <a:rPr lang="fr-FR" sz="1000" dirty="0">
                <a:latin typeface="Times New Roman" panose="02020603050405020304" pitchFamily="18" charset="0"/>
                <a:cs typeface="Times New Roman" panose="02020603050405020304" pitchFamily="18" charset="0"/>
              </a:rPr>
              <a:t>Eurostat</a:t>
            </a:r>
            <a:endParaRPr lang="de-DE" sz="1000" dirty="0">
              <a:latin typeface="Times New Roman" panose="02020603050405020304" pitchFamily="18" charset="0"/>
              <a:cs typeface="Times New Roman" panose="02020603050405020304" pitchFamily="18" charset="0"/>
            </a:endParaRPr>
          </a:p>
        </p:txBody>
      </p:sp>
      <p:sp>
        <p:nvSpPr>
          <p:cNvPr id="20" name="Rechteck 19">
            <a:extLst>
              <a:ext uri="{FF2B5EF4-FFF2-40B4-BE49-F238E27FC236}">
                <a16:creationId xmlns:a16="http://schemas.microsoft.com/office/drawing/2014/main" id="{3E695B2B-5075-4F6D-8DE4-807F026F14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3" name="Gruppieren 12">
            <a:extLst>
              <a:ext uri="{FF2B5EF4-FFF2-40B4-BE49-F238E27FC236}">
                <a16:creationId xmlns:a16="http://schemas.microsoft.com/office/drawing/2014/main" id="{773C7608-1E6E-A12B-50DC-9FB649A3E99E}"/>
              </a:ext>
            </a:extLst>
          </p:cNvPr>
          <p:cNvGrpSpPr/>
          <p:nvPr/>
        </p:nvGrpSpPr>
        <p:grpSpPr>
          <a:xfrm>
            <a:off x="1081244" y="1799116"/>
            <a:ext cx="8355240" cy="529560"/>
            <a:chOff x="1081244" y="1799116"/>
            <a:chExt cx="8355240" cy="52956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9B0D2C9-9C45-64FE-5D59-2E4497730290}"/>
                    </a:ext>
                  </a:extLst>
                </p14:cNvPr>
                <p14:cNvContentPartPr/>
                <p14:nvPr/>
              </p14:nvContentPartPr>
              <p14:xfrm>
                <a:off x="1081244" y="2220676"/>
                <a:ext cx="6533640" cy="68040"/>
              </p14:xfrm>
            </p:contentPart>
          </mc:Choice>
          <mc:Fallback>
            <p:pic>
              <p:nvPicPr>
                <p:cNvPr id="2" name="Freihand 1">
                  <a:extLst>
                    <a:ext uri="{FF2B5EF4-FFF2-40B4-BE49-F238E27FC236}">
                      <a16:creationId xmlns:a16="http://schemas.microsoft.com/office/drawing/2014/main" id="{19B0D2C9-9C45-64FE-5D59-2E4497730290}"/>
                    </a:ext>
                  </a:extLst>
                </p:cNvPr>
                <p:cNvPicPr/>
                <p:nvPr/>
              </p:nvPicPr>
              <p:blipFill>
                <a:blip r:embed="rId4"/>
                <a:stretch>
                  <a:fillRect/>
                </a:stretch>
              </p:blipFill>
              <p:spPr>
                <a:xfrm>
                  <a:off x="1072604" y="2212036"/>
                  <a:ext cx="65512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A6F79DFF-96CA-1C59-3032-348268E3D521}"/>
                    </a:ext>
                  </a:extLst>
                </p14:cNvPr>
                <p14:cNvContentPartPr/>
                <p14:nvPr/>
              </p14:nvContentPartPr>
              <p14:xfrm>
                <a:off x="8042564" y="2202676"/>
                <a:ext cx="230400" cy="97200"/>
              </p14:xfrm>
            </p:contentPart>
          </mc:Choice>
          <mc:Fallback>
            <p:pic>
              <p:nvPicPr>
                <p:cNvPr id="4" name="Freihand 3">
                  <a:extLst>
                    <a:ext uri="{FF2B5EF4-FFF2-40B4-BE49-F238E27FC236}">
                      <a16:creationId xmlns:a16="http://schemas.microsoft.com/office/drawing/2014/main" id="{A6F79DFF-96CA-1C59-3032-348268E3D521}"/>
                    </a:ext>
                  </a:extLst>
                </p:cNvPr>
                <p:cNvPicPr/>
                <p:nvPr/>
              </p:nvPicPr>
              <p:blipFill>
                <a:blip r:embed="rId6"/>
                <a:stretch>
                  <a:fillRect/>
                </a:stretch>
              </p:blipFill>
              <p:spPr>
                <a:xfrm>
                  <a:off x="8033564" y="2193676"/>
                  <a:ext cx="2480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594EDF7A-ED51-FBB4-E05E-2BE14A43E4A8}"/>
                    </a:ext>
                  </a:extLst>
                </p14:cNvPr>
                <p14:cNvContentPartPr/>
                <p14:nvPr/>
              </p14:nvContentPartPr>
              <p14:xfrm>
                <a:off x="8456924" y="1976236"/>
                <a:ext cx="121680" cy="352440"/>
              </p14:xfrm>
            </p:contentPart>
          </mc:Choice>
          <mc:Fallback>
            <p:pic>
              <p:nvPicPr>
                <p:cNvPr id="6" name="Freihand 5">
                  <a:extLst>
                    <a:ext uri="{FF2B5EF4-FFF2-40B4-BE49-F238E27FC236}">
                      <a16:creationId xmlns:a16="http://schemas.microsoft.com/office/drawing/2014/main" id="{594EDF7A-ED51-FBB4-E05E-2BE14A43E4A8}"/>
                    </a:ext>
                  </a:extLst>
                </p:cNvPr>
                <p:cNvPicPr/>
                <p:nvPr/>
              </p:nvPicPr>
              <p:blipFill>
                <a:blip r:embed="rId8"/>
                <a:stretch>
                  <a:fillRect/>
                </a:stretch>
              </p:blipFill>
              <p:spPr>
                <a:xfrm>
                  <a:off x="8448284" y="1967236"/>
                  <a:ext cx="139320" cy="370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80218338-5B25-894E-324C-2E75E94725C3}"/>
                    </a:ext>
                  </a:extLst>
                </p14:cNvPr>
                <p14:cNvContentPartPr/>
                <p14:nvPr/>
              </p14:nvContentPartPr>
              <p14:xfrm>
                <a:off x="8525324" y="1930156"/>
                <a:ext cx="168120" cy="77400"/>
              </p14:xfrm>
            </p:contentPart>
          </mc:Choice>
          <mc:Fallback>
            <p:pic>
              <p:nvPicPr>
                <p:cNvPr id="7" name="Freihand 6">
                  <a:extLst>
                    <a:ext uri="{FF2B5EF4-FFF2-40B4-BE49-F238E27FC236}">
                      <a16:creationId xmlns:a16="http://schemas.microsoft.com/office/drawing/2014/main" id="{80218338-5B25-894E-324C-2E75E94725C3}"/>
                    </a:ext>
                  </a:extLst>
                </p:cNvPr>
                <p:cNvPicPr/>
                <p:nvPr/>
              </p:nvPicPr>
              <p:blipFill>
                <a:blip r:embed="rId10"/>
                <a:stretch>
                  <a:fillRect/>
                </a:stretch>
              </p:blipFill>
              <p:spPr>
                <a:xfrm>
                  <a:off x="8516684" y="1921156"/>
                  <a:ext cx="185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FA8BB721-BA07-75FD-A215-756A520355BD}"/>
                    </a:ext>
                  </a:extLst>
                </p14:cNvPr>
                <p14:cNvContentPartPr/>
                <p14:nvPr/>
              </p14:nvContentPartPr>
              <p14:xfrm>
                <a:off x="8742044" y="1895596"/>
                <a:ext cx="522720" cy="299520"/>
              </p14:xfrm>
            </p:contentPart>
          </mc:Choice>
          <mc:Fallback>
            <p:pic>
              <p:nvPicPr>
                <p:cNvPr id="8" name="Freihand 7">
                  <a:extLst>
                    <a:ext uri="{FF2B5EF4-FFF2-40B4-BE49-F238E27FC236}">
                      <a16:creationId xmlns:a16="http://schemas.microsoft.com/office/drawing/2014/main" id="{FA8BB721-BA07-75FD-A215-756A520355BD}"/>
                    </a:ext>
                  </a:extLst>
                </p:cNvPr>
                <p:cNvPicPr/>
                <p:nvPr/>
              </p:nvPicPr>
              <p:blipFill>
                <a:blip r:embed="rId12"/>
                <a:stretch>
                  <a:fillRect/>
                </a:stretch>
              </p:blipFill>
              <p:spPr>
                <a:xfrm>
                  <a:off x="8733044" y="1886596"/>
                  <a:ext cx="54036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EB56E47D-D28F-9731-CAE9-777A47F483D3}"/>
                    </a:ext>
                  </a:extLst>
                </p14:cNvPr>
                <p14:cNvContentPartPr/>
                <p14:nvPr/>
              </p14:nvContentPartPr>
              <p14:xfrm>
                <a:off x="9089444" y="1799116"/>
                <a:ext cx="74520" cy="105120"/>
              </p14:xfrm>
            </p:contentPart>
          </mc:Choice>
          <mc:Fallback>
            <p:pic>
              <p:nvPicPr>
                <p:cNvPr id="9" name="Freihand 8">
                  <a:extLst>
                    <a:ext uri="{FF2B5EF4-FFF2-40B4-BE49-F238E27FC236}">
                      <a16:creationId xmlns:a16="http://schemas.microsoft.com/office/drawing/2014/main" id="{EB56E47D-D28F-9731-CAE9-777A47F483D3}"/>
                    </a:ext>
                  </a:extLst>
                </p:cNvPr>
                <p:cNvPicPr/>
                <p:nvPr/>
              </p:nvPicPr>
              <p:blipFill>
                <a:blip r:embed="rId14"/>
                <a:stretch>
                  <a:fillRect/>
                </a:stretch>
              </p:blipFill>
              <p:spPr>
                <a:xfrm>
                  <a:off x="9080804" y="1790116"/>
                  <a:ext cx="921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A62F8107-E9EA-2E39-E45D-E3239E41EFF7}"/>
                    </a:ext>
                  </a:extLst>
                </p14:cNvPr>
                <p14:cNvContentPartPr/>
                <p14:nvPr/>
              </p14:nvContentPartPr>
              <p14:xfrm>
                <a:off x="9330644" y="2091796"/>
                <a:ext cx="105840" cy="70920"/>
              </p14:xfrm>
            </p:contentPart>
          </mc:Choice>
          <mc:Fallback>
            <p:pic>
              <p:nvPicPr>
                <p:cNvPr id="11" name="Freihand 10">
                  <a:extLst>
                    <a:ext uri="{FF2B5EF4-FFF2-40B4-BE49-F238E27FC236}">
                      <a16:creationId xmlns:a16="http://schemas.microsoft.com/office/drawing/2014/main" id="{A62F8107-E9EA-2E39-E45D-E3239E41EFF7}"/>
                    </a:ext>
                  </a:extLst>
                </p:cNvPr>
                <p:cNvPicPr/>
                <p:nvPr/>
              </p:nvPicPr>
              <p:blipFill>
                <a:blip r:embed="rId16"/>
                <a:stretch>
                  <a:fillRect/>
                </a:stretch>
              </p:blipFill>
              <p:spPr>
                <a:xfrm>
                  <a:off x="9321644" y="2083156"/>
                  <a:ext cx="123480" cy="88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21CD3DAC-4ECA-CD13-C03D-0E699C62FDCC}"/>
                  </a:ext>
                </a:extLst>
              </p14:cNvPr>
              <p14:cNvContentPartPr/>
              <p14:nvPr/>
            </p14:nvContentPartPr>
            <p14:xfrm>
              <a:off x="7234004" y="1699036"/>
              <a:ext cx="523080" cy="678960"/>
            </p14:xfrm>
          </p:contentPart>
        </mc:Choice>
        <mc:Fallback>
          <p:pic>
            <p:nvPicPr>
              <p:cNvPr id="14" name="Freihand 13">
                <a:extLst>
                  <a:ext uri="{FF2B5EF4-FFF2-40B4-BE49-F238E27FC236}">
                    <a16:creationId xmlns:a16="http://schemas.microsoft.com/office/drawing/2014/main" id="{21CD3DAC-4ECA-CD13-C03D-0E699C62FDCC}"/>
                  </a:ext>
                </a:extLst>
              </p:cNvPr>
              <p:cNvPicPr/>
              <p:nvPr/>
            </p:nvPicPr>
            <p:blipFill>
              <a:blip r:embed="rId18"/>
              <a:stretch>
                <a:fillRect/>
              </a:stretch>
            </p:blipFill>
            <p:spPr>
              <a:xfrm>
                <a:off x="7225004" y="1690036"/>
                <a:ext cx="540720" cy="696600"/>
              </a:xfrm>
              <a:prstGeom prst="rect">
                <a:avLst/>
              </a:prstGeom>
            </p:spPr>
          </p:pic>
        </mc:Fallback>
      </mc:AlternateContent>
    </p:spTree>
    <p:extLst>
      <p:ext uri="{BB962C8B-B14F-4D97-AF65-F5344CB8AC3E}">
        <p14:creationId xmlns:p14="http://schemas.microsoft.com/office/powerpoint/2010/main" val="1049365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866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Staatsquoten im Vergleich 2019/2020</a:t>
            </a:r>
          </a:p>
        </p:txBody>
      </p:sp>
      <p:sp>
        <p:nvSpPr>
          <p:cNvPr id="5" name="Textfeld 4">
            <a:extLst>
              <a:ext uri="{FF2B5EF4-FFF2-40B4-BE49-F238E27FC236}">
                <a16:creationId xmlns:a16="http://schemas.microsoft.com/office/drawing/2014/main" id="{A9CD008C-EF8A-4A79-9478-C7A04A637E64}"/>
              </a:ext>
            </a:extLst>
          </p:cNvPr>
          <p:cNvSpPr txBox="1"/>
          <p:nvPr/>
        </p:nvSpPr>
        <p:spPr>
          <a:xfrm>
            <a:off x="0" y="6548621"/>
            <a:ext cx="12172951" cy="268871"/>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a:t>
            </a:r>
            <a:r>
              <a:rPr lang="fr-FR" sz="1000" dirty="0">
                <a:latin typeface="Times New Roman" panose="02020603050405020304" pitchFamily="18" charset="0"/>
                <a:cs typeface="Times New Roman" panose="02020603050405020304" pitchFamily="18" charset="0"/>
              </a:rPr>
              <a:t>Eurostat</a:t>
            </a:r>
            <a:endParaRPr lang="de-DE" sz="1000" dirty="0">
              <a:latin typeface="Times New Roman" panose="02020603050405020304" pitchFamily="18" charset="0"/>
              <a:cs typeface="Times New Roman" panose="02020603050405020304" pitchFamily="18" charset="0"/>
            </a:endParaRPr>
          </a:p>
        </p:txBody>
      </p:sp>
      <p:pic>
        <p:nvPicPr>
          <p:cNvPr id="2" name="Grafik 1">
            <a:extLst>
              <a:ext uri="{FF2B5EF4-FFF2-40B4-BE49-F238E27FC236}">
                <a16:creationId xmlns:a16="http://schemas.microsoft.com/office/drawing/2014/main" id="{21F35F1A-21D3-47B1-9881-095AA6F46C27}"/>
              </a:ext>
            </a:extLst>
          </p:cNvPr>
          <p:cNvPicPr>
            <a:picLocks noChangeAspect="1"/>
          </p:cNvPicPr>
          <p:nvPr/>
        </p:nvPicPr>
        <p:blipFill>
          <a:blip r:embed="rId2"/>
          <a:stretch>
            <a:fillRect/>
          </a:stretch>
        </p:blipFill>
        <p:spPr>
          <a:xfrm>
            <a:off x="0" y="720000"/>
            <a:ext cx="7920000" cy="4760426"/>
          </a:xfrm>
          <a:prstGeom prst="rect">
            <a:avLst/>
          </a:prstGeom>
        </p:spPr>
      </p:pic>
      <p:sp>
        <p:nvSpPr>
          <p:cNvPr id="12" name="Rechteck 11">
            <a:extLst>
              <a:ext uri="{FF2B5EF4-FFF2-40B4-BE49-F238E27FC236}">
                <a16:creationId xmlns:a16="http://schemas.microsoft.com/office/drawing/2014/main" id="{C91FEE5B-A165-45EB-BA43-13658144984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1DE4C32D-5E0A-326E-2CC4-43CDA1F565EA}"/>
                  </a:ext>
                </a:extLst>
              </p14:cNvPr>
              <p14:cNvContentPartPr/>
              <p14:nvPr/>
            </p14:nvContentPartPr>
            <p14:xfrm>
              <a:off x="3982484" y="3659956"/>
              <a:ext cx="258840" cy="1377000"/>
            </p14:xfrm>
          </p:contentPart>
        </mc:Choice>
        <mc:Fallback>
          <p:pic>
            <p:nvPicPr>
              <p:cNvPr id="3" name="Freihand 2">
                <a:extLst>
                  <a:ext uri="{FF2B5EF4-FFF2-40B4-BE49-F238E27FC236}">
                    <a16:creationId xmlns:a16="http://schemas.microsoft.com/office/drawing/2014/main" id="{1DE4C32D-5E0A-326E-2CC4-43CDA1F565EA}"/>
                  </a:ext>
                </a:extLst>
              </p:cNvPr>
              <p:cNvPicPr/>
              <p:nvPr/>
            </p:nvPicPr>
            <p:blipFill>
              <a:blip r:embed="rId4"/>
              <a:stretch>
                <a:fillRect/>
              </a:stretch>
            </p:blipFill>
            <p:spPr>
              <a:xfrm>
                <a:off x="3973484" y="3651316"/>
                <a:ext cx="276480" cy="1394640"/>
              </a:xfrm>
              <a:prstGeom prst="rect">
                <a:avLst/>
              </a:prstGeom>
            </p:spPr>
          </p:pic>
        </mc:Fallback>
      </mc:AlternateContent>
      <p:grpSp>
        <p:nvGrpSpPr>
          <p:cNvPr id="7" name="Gruppieren 6">
            <a:extLst>
              <a:ext uri="{FF2B5EF4-FFF2-40B4-BE49-F238E27FC236}">
                <a16:creationId xmlns:a16="http://schemas.microsoft.com/office/drawing/2014/main" id="{DBA985AD-B6B4-FB9C-74BF-22A6CEB14B17}"/>
              </a:ext>
            </a:extLst>
          </p:cNvPr>
          <p:cNvGrpSpPr/>
          <p:nvPr/>
        </p:nvGrpSpPr>
        <p:grpSpPr>
          <a:xfrm>
            <a:off x="909884" y="3545476"/>
            <a:ext cx="1279800" cy="1162800"/>
            <a:chOff x="909884" y="3545476"/>
            <a:chExt cx="1279800" cy="1162800"/>
          </a:xfrm>
        </p:grpSpPr>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EB5C62AA-DCA9-FA2F-4D4C-825C8F9D4E42}"/>
                    </a:ext>
                  </a:extLst>
                </p14:cNvPr>
                <p14:cNvContentPartPr/>
                <p14:nvPr/>
              </p14:nvContentPartPr>
              <p14:xfrm>
                <a:off x="1565804" y="3568876"/>
                <a:ext cx="623880" cy="1139400"/>
              </p14:xfrm>
            </p:contentPart>
          </mc:Choice>
          <mc:Fallback>
            <p:pic>
              <p:nvPicPr>
                <p:cNvPr id="4" name="Freihand 3">
                  <a:extLst>
                    <a:ext uri="{FF2B5EF4-FFF2-40B4-BE49-F238E27FC236}">
                      <a16:creationId xmlns:a16="http://schemas.microsoft.com/office/drawing/2014/main" id="{EB5C62AA-DCA9-FA2F-4D4C-825C8F9D4E42}"/>
                    </a:ext>
                  </a:extLst>
                </p:cNvPr>
                <p:cNvPicPr/>
                <p:nvPr/>
              </p:nvPicPr>
              <p:blipFill>
                <a:blip r:embed="rId6"/>
                <a:stretch>
                  <a:fillRect/>
                </a:stretch>
              </p:blipFill>
              <p:spPr>
                <a:xfrm>
                  <a:off x="1556804" y="3559876"/>
                  <a:ext cx="641520" cy="1157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057FC2D8-35D5-4535-3076-547A52FB8F54}"/>
                    </a:ext>
                  </a:extLst>
                </p14:cNvPr>
                <p14:cNvContentPartPr/>
                <p14:nvPr/>
              </p14:nvContentPartPr>
              <p14:xfrm>
                <a:off x="909884" y="3545476"/>
                <a:ext cx="381240" cy="1000440"/>
              </p14:xfrm>
            </p:contentPart>
          </mc:Choice>
          <mc:Fallback>
            <p:pic>
              <p:nvPicPr>
                <p:cNvPr id="6" name="Freihand 5">
                  <a:extLst>
                    <a:ext uri="{FF2B5EF4-FFF2-40B4-BE49-F238E27FC236}">
                      <a16:creationId xmlns:a16="http://schemas.microsoft.com/office/drawing/2014/main" id="{057FC2D8-35D5-4535-3076-547A52FB8F54}"/>
                    </a:ext>
                  </a:extLst>
                </p:cNvPr>
                <p:cNvPicPr/>
                <p:nvPr/>
              </p:nvPicPr>
              <p:blipFill>
                <a:blip r:embed="rId8"/>
                <a:stretch>
                  <a:fillRect/>
                </a:stretch>
              </p:blipFill>
              <p:spPr>
                <a:xfrm>
                  <a:off x="901244" y="3536836"/>
                  <a:ext cx="398880" cy="1018080"/>
                </a:xfrm>
                <a:prstGeom prst="rect">
                  <a:avLst/>
                </a:prstGeom>
              </p:spPr>
            </p:pic>
          </mc:Fallback>
        </mc:AlternateContent>
      </p:grpSp>
    </p:spTree>
    <p:extLst>
      <p:ext uri="{BB962C8B-B14F-4D97-AF65-F5344CB8AC3E}">
        <p14:creationId xmlns:p14="http://schemas.microsoft.com/office/powerpoint/2010/main" val="1986106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866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Bildungs- und Verteidigungsausgaben in Relation zum BIP 2020</a:t>
            </a:r>
          </a:p>
        </p:txBody>
      </p:sp>
      <p:sp>
        <p:nvSpPr>
          <p:cNvPr id="5" name="Textfeld 4">
            <a:extLst>
              <a:ext uri="{FF2B5EF4-FFF2-40B4-BE49-F238E27FC236}">
                <a16:creationId xmlns:a16="http://schemas.microsoft.com/office/drawing/2014/main" id="{A9CD008C-EF8A-4A79-9478-C7A04A637E64}"/>
              </a:ext>
            </a:extLst>
          </p:cNvPr>
          <p:cNvSpPr txBox="1"/>
          <p:nvPr/>
        </p:nvSpPr>
        <p:spPr>
          <a:xfrm>
            <a:off x="0" y="6548621"/>
            <a:ext cx="12172951" cy="268871"/>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a:t>
            </a:r>
            <a:r>
              <a:rPr lang="fr-FR" sz="1000" dirty="0">
                <a:latin typeface="Times New Roman" panose="02020603050405020304" pitchFamily="18" charset="0"/>
                <a:cs typeface="Times New Roman" panose="02020603050405020304" pitchFamily="18" charset="0"/>
              </a:rPr>
              <a:t>Eurostat</a:t>
            </a:r>
            <a:endParaRPr lang="de-DE" sz="1000" dirty="0">
              <a:latin typeface="Times New Roman" panose="02020603050405020304" pitchFamily="18" charset="0"/>
              <a:cs typeface="Times New Roman" panose="02020603050405020304" pitchFamily="18" charset="0"/>
            </a:endParaRPr>
          </a:p>
        </p:txBody>
      </p:sp>
      <p:pic>
        <p:nvPicPr>
          <p:cNvPr id="3" name="Grafik 2">
            <a:extLst>
              <a:ext uri="{FF2B5EF4-FFF2-40B4-BE49-F238E27FC236}">
                <a16:creationId xmlns:a16="http://schemas.microsoft.com/office/drawing/2014/main" id="{B9BEB09A-B953-4180-9426-D3D7FE2E3DCE}"/>
              </a:ext>
            </a:extLst>
          </p:cNvPr>
          <p:cNvPicPr>
            <a:picLocks noChangeAspect="1"/>
          </p:cNvPicPr>
          <p:nvPr/>
        </p:nvPicPr>
        <p:blipFill>
          <a:blip r:embed="rId2"/>
          <a:stretch>
            <a:fillRect/>
          </a:stretch>
        </p:blipFill>
        <p:spPr>
          <a:xfrm>
            <a:off x="0" y="720000"/>
            <a:ext cx="7920000" cy="5428010"/>
          </a:xfrm>
          <a:prstGeom prst="rect">
            <a:avLst/>
          </a:prstGeom>
        </p:spPr>
      </p:pic>
      <p:sp>
        <p:nvSpPr>
          <p:cNvPr id="11" name="Rechteck 10">
            <a:extLst>
              <a:ext uri="{FF2B5EF4-FFF2-40B4-BE49-F238E27FC236}">
                <a16:creationId xmlns:a16="http://schemas.microsoft.com/office/drawing/2014/main" id="{B64966A5-C3A9-4897-8122-886967280F8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68A0976-A6D5-AA2A-337E-5B0628282DEE}"/>
                  </a:ext>
                </a:extLst>
              </p14:cNvPr>
              <p14:cNvContentPartPr/>
              <p14:nvPr/>
            </p14:nvContentPartPr>
            <p14:xfrm>
              <a:off x="4631204" y="4496236"/>
              <a:ext cx="245880" cy="736560"/>
            </p14:xfrm>
          </p:contentPart>
        </mc:Choice>
        <mc:Fallback>
          <p:pic>
            <p:nvPicPr>
              <p:cNvPr id="2" name="Freihand 1">
                <a:extLst>
                  <a:ext uri="{FF2B5EF4-FFF2-40B4-BE49-F238E27FC236}">
                    <a16:creationId xmlns:a16="http://schemas.microsoft.com/office/drawing/2014/main" id="{B68A0976-A6D5-AA2A-337E-5B0628282DEE}"/>
                  </a:ext>
                </a:extLst>
              </p:cNvPr>
              <p:cNvPicPr/>
              <p:nvPr/>
            </p:nvPicPr>
            <p:blipFill>
              <a:blip r:embed="rId4"/>
              <a:stretch>
                <a:fillRect/>
              </a:stretch>
            </p:blipFill>
            <p:spPr>
              <a:xfrm>
                <a:off x="4622564" y="4487236"/>
                <a:ext cx="263520" cy="754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B9FF1AB7-EFC0-2BA7-CFAF-09638AAB4FEE}"/>
                  </a:ext>
                </a:extLst>
              </p14:cNvPr>
              <p14:cNvContentPartPr/>
              <p14:nvPr/>
            </p14:nvContentPartPr>
            <p14:xfrm>
              <a:off x="5709404" y="1776436"/>
              <a:ext cx="227520" cy="732240"/>
            </p14:xfrm>
          </p:contentPart>
        </mc:Choice>
        <mc:Fallback>
          <p:pic>
            <p:nvPicPr>
              <p:cNvPr id="4" name="Freihand 3">
                <a:extLst>
                  <a:ext uri="{FF2B5EF4-FFF2-40B4-BE49-F238E27FC236}">
                    <a16:creationId xmlns:a16="http://schemas.microsoft.com/office/drawing/2014/main" id="{B9FF1AB7-EFC0-2BA7-CFAF-09638AAB4FEE}"/>
                  </a:ext>
                </a:extLst>
              </p:cNvPr>
              <p:cNvPicPr/>
              <p:nvPr/>
            </p:nvPicPr>
            <p:blipFill>
              <a:blip r:embed="rId6"/>
              <a:stretch>
                <a:fillRect/>
              </a:stretch>
            </p:blipFill>
            <p:spPr>
              <a:xfrm>
                <a:off x="5700764" y="1767436"/>
                <a:ext cx="245160" cy="749880"/>
              </a:xfrm>
              <a:prstGeom prst="rect">
                <a:avLst/>
              </a:prstGeom>
            </p:spPr>
          </p:pic>
        </mc:Fallback>
      </mc:AlternateContent>
    </p:spTree>
    <p:extLst>
      <p:ext uri="{BB962C8B-B14F-4D97-AF65-F5344CB8AC3E}">
        <p14:creationId xmlns:p14="http://schemas.microsoft.com/office/powerpoint/2010/main" val="760354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866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Bildungs- und Verteidigungsausgaben in Relation zum BIP 2020 (Deutschland)</a:t>
            </a:r>
          </a:p>
        </p:txBody>
      </p:sp>
      <p:sp>
        <p:nvSpPr>
          <p:cNvPr id="5" name="Textfeld 4">
            <a:extLst>
              <a:ext uri="{FF2B5EF4-FFF2-40B4-BE49-F238E27FC236}">
                <a16:creationId xmlns:a16="http://schemas.microsoft.com/office/drawing/2014/main" id="{A9CD008C-EF8A-4A79-9478-C7A04A637E64}"/>
              </a:ext>
            </a:extLst>
          </p:cNvPr>
          <p:cNvSpPr txBox="1"/>
          <p:nvPr/>
        </p:nvSpPr>
        <p:spPr>
          <a:xfrm>
            <a:off x="0" y="6548621"/>
            <a:ext cx="12172951" cy="268871"/>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a:t>
            </a:r>
            <a:r>
              <a:rPr lang="fr-FR" sz="1000" dirty="0">
                <a:latin typeface="Times New Roman" panose="02020603050405020304" pitchFamily="18" charset="0"/>
                <a:cs typeface="Times New Roman" panose="02020603050405020304" pitchFamily="18" charset="0"/>
              </a:rPr>
              <a:t>Eurostat</a:t>
            </a:r>
            <a:endParaRPr lang="de-DE" sz="1000" dirty="0">
              <a:latin typeface="Times New Roman" panose="02020603050405020304" pitchFamily="18" charset="0"/>
              <a:cs typeface="Times New Roman" panose="02020603050405020304" pitchFamily="18" charset="0"/>
            </a:endParaRPr>
          </a:p>
        </p:txBody>
      </p:sp>
      <p:pic>
        <p:nvPicPr>
          <p:cNvPr id="2" name="Grafik 1">
            <a:extLst>
              <a:ext uri="{FF2B5EF4-FFF2-40B4-BE49-F238E27FC236}">
                <a16:creationId xmlns:a16="http://schemas.microsoft.com/office/drawing/2014/main" id="{33A109C1-DB9B-406B-84AE-D65665C63953}"/>
              </a:ext>
            </a:extLst>
          </p:cNvPr>
          <p:cNvPicPr>
            <a:picLocks noChangeAspect="1"/>
          </p:cNvPicPr>
          <p:nvPr/>
        </p:nvPicPr>
        <p:blipFill>
          <a:blip r:embed="rId2"/>
          <a:stretch>
            <a:fillRect/>
          </a:stretch>
        </p:blipFill>
        <p:spPr>
          <a:xfrm>
            <a:off x="0" y="720000"/>
            <a:ext cx="7920000" cy="4760426"/>
          </a:xfrm>
          <a:prstGeom prst="rect">
            <a:avLst/>
          </a:prstGeom>
        </p:spPr>
      </p:pic>
      <p:sp>
        <p:nvSpPr>
          <p:cNvPr id="8" name="Rechteck 7">
            <a:extLst>
              <a:ext uri="{FF2B5EF4-FFF2-40B4-BE49-F238E27FC236}">
                <a16:creationId xmlns:a16="http://schemas.microsoft.com/office/drawing/2014/main" id="{92F2A96A-D9EC-420D-AD03-E38500507EA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7BF90AFD-08B0-43DD-61D7-0440DA4E78DA}"/>
                  </a:ext>
                </a:extLst>
              </p14:cNvPr>
              <p14:cNvContentPartPr/>
              <p14:nvPr/>
            </p14:nvContentPartPr>
            <p14:xfrm>
              <a:off x="1157564" y="3444316"/>
              <a:ext cx="6175440" cy="104760"/>
            </p14:xfrm>
          </p:contentPart>
        </mc:Choice>
        <mc:Fallback>
          <p:pic>
            <p:nvPicPr>
              <p:cNvPr id="3" name="Freihand 2">
                <a:extLst>
                  <a:ext uri="{FF2B5EF4-FFF2-40B4-BE49-F238E27FC236}">
                    <a16:creationId xmlns:a16="http://schemas.microsoft.com/office/drawing/2014/main" id="{7BF90AFD-08B0-43DD-61D7-0440DA4E78DA}"/>
                  </a:ext>
                </a:extLst>
              </p:cNvPr>
              <p:cNvPicPr/>
              <p:nvPr/>
            </p:nvPicPr>
            <p:blipFill>
              <a:blip r:embed="rId4"/>
              <a:stretch>
                <a:fillRect/>
              </a:stretch>
            </p:blipFill>
            <p:spPr>
              <a:xfrm>
                <a:off x="1148924" y="3435676"/>
                <a:ext cx="61930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9F7B94DE-0214-EC8C-100C-A44E7C709BE0}"/>
                  </a:ext>
                </a:extLst>
              </p14:cNvPr>
              <p14:cNvContentPartPr/>
              <p14:nvPr/>
            </p14:nvContentPartPr>
            <p14:xfrm>
              <a:off x="1283564" y="1513276"/>
              <a:ext cx="5843520" cy="54720"/>
            </p14:xfrm>
          </p:contentPart>
        </mc:Choice>
        <mc:Fallback>
          <p:pic>
            <p:nvPicPr>
              <p:cNvPr id="4" name="Freihand 3">
                <a:extLst>
                  <a:ext uri="{FF2B5EF4-FFF2-40B4-BE49-F238E27FC236}">
                    <a16:creationId xmlns:a16="http://schemas.microsoft.com/office/drawing/2014/main" id="{9F7B94DE-0214-EC8C-100C-A44E7C709BE0}"/>
                  </a:ext>
                </a:extLst>
              </p:cNvPr>
              <p:cNvPicPr/>
              <p:nvPr/>
            </p:nvPicPr>
            <p:blipFill>
              <a:blip r:embed="rId6"/>
              <a:stretch>
                <a:fillRect/>
              </a:stretch>
            </p:blipFill>
            <p:spPr>
              <a:xfrm>
                <a:off x="1274924" y="1504276"/>
                <a:ext cx="5861160" cy="72360"/>
              </a:xfrm>
              <a:prstGeom prst="rect">
                <a:avLst/>
              </a:prstGeom>
            </p:spPr>
          </p:pic>
        </mc:Fallback>
      </mc:AlternateContent>
      <p:grpSp>
        <p:nvGrpSpPr>
          <p:cNvPr id="9" name="Gruppieren 8">
            <a:extLst>
              <a:ext uri="{FF2B5EF4-FFF2-40B4-BE49-F238E27FC236}">
                <a16:creationId xmlns:a16="http://schemas.microsoft.com/office/drawing/2014/main" id="{ED10BAB2-76E2-383D-E770-3216B89E1008}"/>
              </a:ext>
            </a:extLst>
          </p:cNvPr>
          <p:cNvGrpSpPr/>
          <p:nvPr/>
        </p:nvGrpSpPr>
        <p:grpSpPr>
          <a:xfrm>
            <a:off x="7543604" y="3157756"/>
            <a:ext cx="432360" cy="504360"/>
            <a:chOff x="7543604" y="3157756"/>
            <a:chExt cx="432360" cy="504360"/>
          </a:xfrm>
        </p:grpSpPr>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9B9B6343-BE93-56E3-786C-F6A4FF2EC607}"/>
                    </a:ext>
                  </a:extLst>
                </p14:cNvPr>
                <p14:cNvContentPartPr/>
                <p14:nvPr/>
              </p14:nvContentPartPr>
              <p14:xfrm>
                <a:off x="7543604" y="3261796"/>
                <a:ext cx="332280" cy="400320"/>
              </p14:xfrm>
            </p:contentPart>
          </mc:Choice>
          <mc:Fallback>
            <p:pic>
              <p:nvPicPr>
                <p:cNvPr id="6" name="Freihand 5">
                  <a:extLst>
                    <a:ext uri="{FF2B5EF4-FFF2-40B4-BE49-F238E27FC236}">
                      <a16:creationId xmlns:a16="http://schemas.microsoft.com/office/drawing/2014/main" id="{9B9B6343-BE93-56E3-786C-F6A4FF2EC607}"/>
                    </a:ext>
                  </a:extLst>
                </p:cNvPr>
                <p:cNvPicPr/>
                <p:nvPr/>
              </p:nvPicPr>
              <p:blipFill>
                <a:blip r:embed="rId8"/>
                <a:stretch>
                  <a:fillRect/>
                </a:stretch>
              </p:blipFill>
              <p:spPr>
                <a:xfrm>
                  <a:off x="7534604" y="3253156"/>
                  <a:ext cx="349920" cy="417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644DDCE0-931E-4E3A-C845-7173147E76F3}"/>
                    </a:ext>
                  </a:extLst>
                </p14:cNvPr>
                <p14:cNvContentPartPr/>
                <p14:nvPr/>
              </p14:nvContentPartPr>
              <p14:xfrm>
                <a:off x="7697684" y="3157756"/>
                <a:ext cx="278280" cy="264240"/>
              </p14:xfrm>
            </p:contentPart>
          </mc:Choice>
          <mc:Fallback>
            <p:pic>
              <p:nvPicPr>
                <p:cNvPr id="7" name="Freihand 6">
                  <a:extLst>
                    <a:ext uri="{FF2B5EF4-FFF2-40B4-BE49-F238E27FC236}">
                      <a16:creationId xmlns:a16="http://schemas.microsoft.com/office/drawing/2014/main" id="{644DDCE0-931E-4E3A-C845-7173147E76F3}"/>
                    </a:ext>
                  </a:extLst>
                </p:cNvPr>
                <p:cNvPicPr/>
                <p:nvPr/>
              </p:nvPicPr>
              <p:blipFill>
                <a:blip r:embed="rId10"/>
                <a:stretch>
                  <a:fillRect/>
                </a:stretch>
              </p:blipFill>
              <p:spPr>
                <a:xfrm>
                  <a:off x="7689044" y="3149116"/>
                  <a:ext cx="295920" cy="281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D3242AD1-5BCD-2E9F-BE61-F4F8D5F20671}"/>
                  </a:ext>
                </a:extLst>
              </p14:cNvPr>
              <p14:cNvContentPartPr/>
              <p14:nvPr/>
            </p14:nvContentPartPr>
            <p14:xfrm>
              <a:off x="7095044" y="840436"/>
              <a:ext cx="956160" cy="1082520"/>
            </p14:xfrm>
          </p:contentPart>
        </mc:Choice>
        <mc:Fallback>
          <p:pic>
            <p:nvPicPr>
              <p:cNvPr id="11" name="Freihand 10">
                <a:extLst>
                  <a:ext uri="{FF2B5EF4-FFF2-40B4-BE49-F238E27FC236}">
                    <a16:creationId xmlns:a16="http://schemas.microsoft.com/office/drawing/2014/main" id="{D3242AD1-5BCD-2E9F-BE61-F4F8D5F20671}"/>
                  </a:ext>
                </a:extLst>
              </p:cNvPr>
              <p:cNvPicPr/>
              <p:nvPr/>
            </p:nvPicPr>
            <p:blipFill>
              <a:blip r:embed="rId12"/>
              <a:stretch>
                <a:fillRect/>
              </a:stretch>
            </p:blipFill>
            <p:spPr>
              <a:xfrm>
                <a:off x="7086404" y="831796"/>
                <a:ext cx="973800" cy="1100160"/>
              </a:xfrm>
              <a:prstGeom prst="rect">
                <a:avLst/>
              </a:prstGeom>
            </p:spPr>
          </p:pic>
        </mc:Fallback>
      </mc:AlternateContent>
    </p:spTree>
    <p:extLst>
      <p:ext uri="{BB962C8B-B14F-4D97-AF65-F5344CB8AC3E}">
        <p14:creationId xmlns:p14="http://schemas.microsoft.com/office/powerpoint/2010/main" val="3802903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Funktionen des öffentlichen Sektors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4962857"/>
            <a:ext cx="8570932" cy="1506070"/>
          </a:xfrm>
          <a:prstGeom prst="rect">
            <a:avLst/>
          </a:prstGeom>
          <a:noFill/>
        </p:spPr>
        <p:txBody>
          <a:bodyPr wrap="square" rtlCol="0">
            <a:noAutofit/>
          </a:bodyPr>
          <a:lstStyle/>
          <a:p>
            <a:r>
              <a:rPr lang="de-DE" sz="2000" b="1" u="sng" dirty="0">
                <a:latin typeface="Times New Roman" panose="02020603050405020304" pitchFamily="18" charset="0"/>
                <a:cs typeface="Times New Roman" panose="02020603050405020304" pitchFamily="18" charset="0"/>
              </a:rPr>
              <a:t>Aktuell:</a:t>
            </a:r>
            <a:r>
              <a:rPr lang="de-DE" sz="2000" dirty="0">
                <a:latin typeface="Times New Roman" panose="02020603050405020304" pitchFamily="18" charset="0"/>
                <a:cs typeface="Times New Roman" panose="02020603050405020304" pitchFamily="18" charset="0"/>
              </a:rPr>
              <a:t> Herausbildung eines neuen Ziels → </a:t>
            </a:r>
            <a:r>
              <a:rPr lang="de-DE" sz="2000" b="1" dirty="0">
                <a:latin typeface="Times New Roman" panose="02020603050405020304" pitchFamily="18" charset="0"/>
                <a:cs typeface="Times New Roman" panose="02020603050405020304" pitchFamily="18" charset="0"/>
              </a:rPr>
              <a:t>stabile Umweltbedingungen </a:t>
            </a:r>
          </a:p>
          <a:p>
            <a:r>
              <a:rPr lang="de-DE" sz="2000" dirty="0">
                <a:latin typeface="Times New Roman" panose="02020603050405020304" pitchFamily="18" charset="0"/>
                <a:cs typeface="Times New Roman" panose="02020603050405020304" pitchFamily="18" charset="0"/>
              </a:rPr>
              <a:t>Welches letztlich alle drei anderen Funktionen hineinspielt, aber in letzter Zeit derart an Bedeutung gewinnt, dass man eine neue Funktion definieren kann</a:t>
            </a:r>
          </a:p>
          <a:p>
            <a:r>
              <a:rPr lang="de-DE" sz="2000" b="1" u="sng" dirty="0">
                <a:latin typeface="Times New Roman" panose="02020603050405020304" pitchFamily="18" charset="0"/>
                <a:cs typeface="Times New Roman" panose="02020603050405020304" pitchFamily="18" charset="0"/>
              </a:rPr>
              <a:t>Und ganz aktuell </a:t>
            </a:r>
            <a:r>
              <a:rPr lang="de-DE" sz="2000" dirty="0">
                <a:latin typeface="Times New Roman" panose="02020603050405020304" pitchFamily="18" charset="0"/>
                <a:cs typeface="Times New Roman" panose="02020603050405020304" pitchFamily="18" charset="0"/>
              </a:rPr>
              <a:t>kommt wieder die ganz originäre Aufgabe des Staates zur </a:t>
            </a:r>
            <a:r>
              <a:rPr lang="de-DE" sz="2000" b="1" dirty="0">
                <a:latin typeface="Times New Roman" panose="02020603050405020304" pitchFamily="18" charset="0"/>
                <a:cs typeface="Times New Roman" panose="02020603050405020304" pitchFamily="18" charset="0"/>
              </a:rPr>
              <a:t>Gewährleistung der äußeren Sicherheit </a:t>
            </a:r>
            <a:r>
              <a:rPr lang="de-DE" sz="2000" dirty="0">
                <a:latin typeface="Times New Roman" panose="02020603050405020304" pitchFamily="18" charset="0"/>
                <a:cs typeface="Times New Roman" panose="02020603050405020304" pitchFamily="18" charset="0"/>
              </a:rPr>
              <a:t>in den Fokus</a:t>
            </a:r>
          </a:p>
        </p:txBody>
      </p:sp>
      <p:sp>
        <p:nvSpPr>
          <p:cNvPr id="5" name="Textfeld 4">
            <a:extLst>
              <a:ext uri="{FF2B5EF4-FFF2-40B4-BE49-F238E27FC236}">
                <a16:creationId xmlns:a16="http://schemas.microsoft.com/office/drawing/2014/main" id="{AA15B691-283D-4341-8E52-EBA1542B1340}"/>
              </a:ext>
            </a:extLst>
          </p:cNvPr>
          <p:cNvSpPr txBox="1"/>
          <p:nvPr/>
        </p:nvSpPr>
        <p:spPr>
          <a:xfrm>
            <a:off x="493990" y="552450"/>
            <a:ext cx="10868627" cy="4455235"/>
          </a:xfrm>
          <a:prstGeom prst="rect">
            <a:avLst/>
          </a:prstGeom>
          <a:noFill/>
        </p:spPr>
        <p:txBody>
          <a:bodyPr wrap="square" rtlCol="0">
            <a:noAutofit/>
          </a:bodyPr>
          <a:lstStyle/>
          <a:p>
            <a:pPr algn="ctr"/>
            <a:r>
              <a:rPr lang="de-DE" sz="2400" dirty="0">
                <a:latin typeface="Times New Roman" panose="02020603050405020304" pitchFamily="18" charset="0"/>
                <a:cs typeface="Times New Roman" panose="02020603050405020304" pitchFamily="18" charset="0"/>
              </a:rPr>
              <a:t>Nach Richard </a:t>
            </a:r>
            <a:r>
              <a:rPr lang="de-DE" sz="2400" dirty="0" err="1">
                <a:latin typeface="Times New Roman" panose="02020603050405020304" pitchFamily="18" charset="0"/>
                <a:cs typeface="Times New Roman" panose="02020603050405020304" pitchFamily="18" charset="0"/>
              </a:rPr>
              <a:t>Musgrave</a:t>
            </a:r>
            <a:r>
              <a:rPr lang="de-DE" sz="2400" dirty="0">
                <a:latin typeface="Times New Roman" panose="02020603050405020304" pitchFamily="18" charset="0"/>
                <a:cs typeface="Times New Roman" panose="02020603050405020304" pitchFamily="18" charset="0"/>
              </a:rPr>
              <a:t> (1959)</a:t>
            </a:r>
          </a:p>
          <a:p>
            <a:pPr algn="ctr"/>
            <a:endParaRPr lang="de-DE" sz="2400" i="1" dirty="0">
              <a:latin typeface="Times New Roman" panose="02020603050405020304" pitchFamily="18" charset="0"/>
              <a:cs typeface="Times New Roman" panose="02020603050405020304" pitchFamily="18" charset="0"/>
            </a:endParaRPr>
          </a:p>
          <a:p>
            <a:pPr algn="ctr"/>
            <a:r>
              <a:rPr lang="de-DE" sz="2400" i="1" dirty="0">
                <a:latin typeface="Times New Roman" panose="02020603050405020304" pitchFamily="18" charset="0"/>
                <a:cs typeface="Times New Roman" panose="02020603050405020304" pitchFamily="18" charset="0"/>
              </a:rPr>
              <a:t>Theory </a:t>
            </a:r>
            <a:r>
              <a:rPr lang="de-DE" sz="2400" i="1" dirty="0" err="1">
                <a:latin typeface="Times New Roman" panose="02020603050405020304" pitchFamily="18" charset="0"/>
                <a:cs typeface="Times New Roman" panose="02020603050405020304" pitchFamily="18" charset="0"/>
              </a:rPr>
              <a:t>of</a:t>
            </a:r>
            <a:r>
              <a:rPr lang="de-DE" sz="2400" i="1" dirty="0">
                <a:latin typeface="Times New Roman" panose="02020603050405020304" pitchFamily="18" charset="0"/>
                <a:cs typeface="Times New Roman" panose="02020603050405020304" pitchFamily="18" charset="0"/>
              </a:rPr>
              <a:t> Public Finance</a:t>
            </a:r>
          </a:p>
          <a:p>
            <a:pPr algn="ctr"/>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hat der Staat drei Kernaufgaben:</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dirty="0">
                <a:latin typeface="Times New Roman" panose="02020603050405020304" pitchFamily="18" charset="0"/>
                <a:cs typeface="Times New Roman" panose="02020603050405020304" pitchFamily="18" charset="0"/>
              </a:rPr>
              <a:t>Allokationsfunktion</a:t>
            </a:r>
            <a:r>
              <a:rPr lang="de-DE" sz="2400" dirty="0">
                <a:latin typeface="Times New Roman" panose="02020603050405020304" pitchFamily="18" charset="0"/>
                <a:cs typeface="Times New Roman" panose="02020603050405020304" pitchFamily="18" charset="0"/>
              </a:rPr>
              <a:t>:	Allokation insbesondere öffentlicher Güter</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dirty="0">
                <a:latin typeface="Times New Roman" panose="02020603050405020304" pitchFamily="18" charset="0"/>
                <a:cs typeface="Times New Roman" panose="02020603050405020304" pitchFamily="18" charset="0"/>
              </a:rPr>
              <a:t>Distributionsfunktion</a:t>
            </a:r>
            <a:r>
              <a:rPr lang="de-DE" sz="2400" dirty="0">
                <a:latin typeface="Times New Roman" panose="02020603050405020304" pitchFamily="18" charset="0"/>
                <a:cs typeface="Times New Roman" panose="02020603050405020304" pitchFamily="18" charset="0"/>
              </a:rPr>
              <a:t>:	Korrektur der Verteilung (Distribution) des Einkommens</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dirty="0">
                <a:latin typeface="Times New Roman" panose="02020603050405020304" pitchFamily="18" charset="0"/>
                <a:cs typeface="Times New Roman" panose="02020603050405020304" pitchFamily="18" charset="0"/>
              </a:rPr>
              <a:t>Stabilisierungsfunktion</a:t>
            </a:r>
            <a:r>
              <a:rPr lang="de-DE" sz="2400" dirty="0">
                <a:latin typeface="Times New Roman" panose="02020603050405020304" pitchFamily="18" charset="0"/>
                <a:cs typeface="Times New Roman" panose="02020603050405020304" pitchFamily="18" charset="0"/>
              </a:rPr>
              <a:t>:	Stabilisierung der Konjunktur</a:t>
            </a:r>
          </a:p>
        </p:txBody>
      </p:sp>
      <p:sp>
        <p:nvSpPr>
          <p:cNvPr id="6" name="Rechteck 5">
            <a:extLst>
              <a:ext uri="{FF2B5EF4-FFF2-40B4-BE49-F238E27FC236}">
                <a16:creationId xmlns:a16="http://schemas.microsoft.com/office/drawing/2014/main" id="{AF170F1D-76EF-4589-BA6F-2AA704CD2C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4B2996B7-04C0-6295-FFAA-264876A7A6B0}"/>
                  </a:ext>
                </a:extLst>
              </p14:cNvPr>
              <p14:cNvContentPartPr/>
              <p14:nvPr/>
            </p14:nvContentPartPr>
            <p14:xfrm>
              <a:off x="232004" y="2318596"/>
              <a:ext cx="4289760" cy="2928240"/>
            </p14:xfrm>
          </p:contentPart>
        </mc:Choice>
        <mc:Fallback>
          <p:pic>
            <p:nvPicPr>
              <p:cNvPr id="2" name="Freihand 1">
                <a:extLst>
                  <a:ext uri="{FF2B5EF4-FFF2-40B4-BE49-F238E27FC236}">
                    <a16:creationId xmlns:a16="http://schemas.microsoft.com/office/drawing/2014/main" id="{4B2996B7-04C0-6295-FFAA-264876A7A6B0}"/>
                  </a:ext>
                </a:extLst>
              </p:cNvPr>
              <p:cNvPicPr/>
              <p:nvPr/>
            </p:nvPicPr>
            <p:blipFill>
              <a:blip r:embed="rId3"/>
              <a:stretch>
                <a:fillRect/>
              </a:stretch>
            </p:blipFill>
            <p:spPr>
              <a:xfrm>
                <a:off x="223364" y="2309596"/>
                <a:ext cx="4307400" cy="29458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A8F9FDAA-E859-3F16-2FCA-77B4FEC22512}"/>
                  </a:ext>
                </a:extLst>
              </p14:cNvPr>
              <p14:cNvContentPartPr/>
              <p14:nvPr/>
            </p14:nvContentPartPr>
            <p14:xfrm>
              <a:off x="7087484" y="2822596"/>
              <a:ext cx="2986200" cy="1000080"/>
            </p14:xfrm>
          </p:contentPart>
        </mc:Choice>
        <mc:Fallback>
          <p:pic>
            <p:nvPicPr>
              <p:cNvPr id="3" name="Freihand 2">
                <a:extLst>
                  <a:ext uri="{FF2B5EF4-FFF2-40B4-BE49-F238E27FC236}">
                    <a16:creationId xmlns:a16="http://schemas.microsoft.com/office/drawing/2014/main" id="{A8F9FDAA-E859-3F16-2FCA-77B4FEC22512}"/>
                  </a:ext>
                </a:extLst>
              </p:cNvPr>
              <p:cNvPicPr/>
              <p:nvPr/>
            </p:nvPicPr>
            <p:blipFill>
              <a:blip r:embed="rId5"/>
              <a:stretch>
                <a:fillRect/>
              </a:stretch>
            </p:blipFill>
            <p:spPr>
              <a:xfrm>
                <a:off x="7078844" y="2813596"/>
                <a:ext cx="3003840" cy="1017720"/>
              </a:xfrm>
              <a:prstGeom prst="rect">
                <a:avLst/>
              </a:prstGeom>
            </p:spPr>
          </p:pic>
        </mc:Fallback>
      </mc:AlternateContent>
      <p:grpSp>
        <p:nvGrpSpPr>
          <p:cNvPr id="8" name="Gruppieren 7">
            <a:extLst>
              <a:ext uri="{FF2B5EF4-FFF2-40B4-BE49-F238E27FC236}">
                <a16:creationId xmlns:a16="http://schemas.microsoft.com/office/drawing/2014/main" id="{55B8A1EB-4FAC-FC87-8D26-6531C37B6B48}"/>
              </a:ext>
            </a:extLst>
          </p:cNvPr>
          <p:cNvGrpSpPr/>
          <p:nvPr/>
        </p:nvGrpSpPr>
        <p:grpSpPr>
          <a:xfrm>
            <a:off x="379964" y="4388236"/>
            <a:ext cx="8088480" cy="891000"/>
            <a:chOff x="379964" y="4388236"/>
            <a:chExt cx="8088480" cy="891000"/>
          </a:xfrm>
        </p:grpSpPr>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4923A1DA-BC87-175D-A914-FB279EC289EE}"/>
                    </a:ext>
                  </a:extLst>
                </p14:cNvPr>
                <p14:cNvContentPartPr/>
                <p14:nvPr/>
              </p14:nvContentPartPr>
              <p14:xfrm>
                <a:off x="7886684" y="4524316"/>
                <a:ext cx="107640" cy="60840"/>
              </p14:xfrm>
            </p:contentPart>
          </mc:Choice>
          <mc:Fallback>
            <p:pic>
              <p:nvPicPr>
                <p:cNvPr id="4" name="Freihand 3">
                  <a:extLst>
                    <a:ext uri="{FF2B5EF4-FFF2-40B4-BE49-F238E27FC236}">
                      <a16:creationId xmlns:a16="http://schemas.microsoft.com/office/drawing/2014/main" id="{4923A1DA-BC87-175D-A914-FB279EC289EE}"/>
                    </a:ext>
                  </a:extLst>
                </p:cNvPr>
                <p:cNvPicPr/>
                <p:nvPr/>
              </p:nvPicPr>
              <p:blipFill>
                <a:blip r:embed="rId7"/>
                <a:stretch>
                  <a:fillRect/>
                </a:stretch>
              </p:blipFill>
              <p:spPr>
                <a:xfrm>
                  <a:off x="7877684" y="4515676"/>
                  <a:ext cx="1252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975BD08F-66EB-8376-0451-3AD628580244}"/>
                    </a:ext>
                  </a:extLst>
                </p14:cNvPr>
                <p14:cNvContentPartPr/>
                <p14:nvPr/>
              </p14:nvContentPartPr>
              <p14:xfrm>
                <a:off x="379964" y="4388236"/>
                <a:ext cx="8088480" cy="891000"/>
              </p14:xfrm>
            </p:contentPart>
          </mc:Choice>
          <mc:Fallback>
            <p:pic>
              <p:nvPicPr>
                <p:cNvPr id="7" name="Freihand 6">
                  <a:extLst>
                    <a:ext uri="{FF2B5EF4-FFF2-40B4-BE49-F238E27FC236}">
                      <a16:creationId xmlns:a16="http://schemas.microsoft.com/office/drawing/2014/main" id="{975BD08F-66EB-8376-0451-3AD628580244}"/>
                    </a:ext>
                  </a:extLst>
                </p:cNvPr>
                <p:cNvPicPr/>
                <p:nvPr/>
              </p:nvPicPr>
              <p:blipFill>
                <a:blip r:embed="rId9"/>
                <a:stretch>
                  <a:fillRect/>
                </a:stretch>
              </p:blipFill>
              <p:spPr>
                <a:xfrm>
                  <a:off x="371324" y="4379596"/>
                  <a:ext cx="8106120" cy="908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0DE5B3CA-7987-D3A1-780E-375D66A6770C}"/>
                  </a:ext>
                </a:extLst>
              </p14:cNvPr>
              <p14:cNvContentPartPr/>
              <p14:nvPr/>
            </p14:nvContentPartPr>
            <p14:xfrm>
              <a:off x="4265084" y="4868116"/>
              <a:ext cx="3510720" cy="630720"/>
            </p14:xfrm>
          </p:contentPart>
        </mc:Choice>
        <mc:Fallback>
          <p:pic>
            <p:nvPicPr>
              <p:cNvPr id="9" name="Freihand 8">
                <a:extLst>
                  <a:ext uri="{FF2B5EF4-FFF2-40B4-BE49-F238E27FC236}">
                    <a16:creationId xmlns:a16="http://schemas.microsoft.com/office/drawing/2014/main" id="{0DE5B3CA-7987-D3A1-780E-375D66A6770C}"/>
                  </a:ext>
                </a:extLst>
              </p:cNvPr>
              <p:cNvPicPr/>
              <p:nvPr/>
            </p:nvPicPr>
            <p:blipFill>
              <a:blip r:embed="rId11"/>
              <a:stretch>
                <a:fillRect/>
              </a:stretch>
            </p:blipFill>
            <p:spPr>
              <a:xfrm>
                <a:off x="4256444" y="4859116"/>
                <a:ext cx="3528360" cy="648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Freihand 11">
                <a:extLst>
                  <a:ext uri="{FF2B5EF4-FFF2-40B4-BE49-F238E27FC236}">
                    <a16:creationId xmlns:a16="http://schemas.microsoft.com/office/drawing/2014/main" id="{29F90B43-D8BA-5744-C0A2-1B32F25A07A0}"/>
                  </a:ext>
                </a:extLst>
              </p14:cNvPr>
              <p14:cNvContentPartPr/>
              <p14:nvPr/>
            </p14:nvContentPartPr>
            <p14:xfrm>
              <a:off x="-120076" y="5773156"/>
              <a:ext cx="6167880" cy="906120"/>
            </p14:xfrm>
          </p:contentPart>
        </mc:Choice>
        <mc:Fallback>
          <p:pic>
            <p:nvPicPr>
              <p:cNvPr id="12" name="Freihand 11">
                <a:extLst>
                  <a:ext uri="{FF2B5EF4-FFF2-40B4-BE49-F238E27FC236}">
                    <a16:creationId xmlns:a16="http://schemas.microsoft.com/office/drawing/2014/main" id="{29F90B43-D8BA-5744-C0A2-1B32F25A07A0}"/>
                  </a:ext>
                </a:extLst>
              </p:cNvPr>
              <p:cNvPicPr/>
              <p:nvPr/>
            </p:nvPicPr>
            <p:blipFill>
              <a:blip r:embed="rId13"/>
              <a:stretch>
                <a:fillRect/>
              </a:stretch>
            </p:blipFill>
            <p:spPr>
              <a:xfrm>
                <a:off x="-128716" y="5764516"/>
                <a:ext cx="6185520" cy="923760"/>
              </a:xfrm>
              <a:prstGeom prst="rect">
                <a:avLst/>
              </a:prstGeom>
            </p:spPr>
          </p:pic>
        </mc:Fallback>
      </mc:AlternateContent>
    </p:spTree>
    <p:extLst>
      <p:ext uri="{BB962C8B-B14F-4D97-AF65-F5344CB8AC3E}">
        <p14:creationId xmlns:p14="http://schemas.microsoft.com/office/powerpoint/2010/main" val="86408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2275</Words>
  <Application>Microsoft Office PowerPoint</Application>
  <PresentationFormat>Breitbild</PresentationFormat>
  <Paragraphs>395</Paragraphs>
  <Slides>34</Slides>
  <Notes>13</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34</vt:i4>
      </vt:variant>
    </vt:vector>
  </HeadingPairs>
  <TitlesOfParts>
    <vt:vector size="43" baseType="lpstr">
      <vt:lpstr>Arial</vt:lpstr>
      <vt:lpstr>Calibri</vt:lpstr>
      <vt:lpstr>Calibri Light</vt:lpstr>
      <vt:lpstr>Cambria Math</vt:lpstr>
      <vt:lpstr>Sparkasse Rg</vt:lpstr>
      <vt:lpstr>Symbol</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Bernhard Köster</cp:lastModifiedBy>
  <cp:revision>442</cp:revision>
  <dcterms:created xsi:type="dcterms:W3CDTF">2019-02-11T10:45:01Z</dcterms:created>
  <dcterms:modified xsi:type="dcterms:W3CDTF">2022-10-06T07:46:33Z</dcterms:modified>
</cp:coreProperties>
</file>