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1372" r:id="rId2"/>
    <p:sldId id="256" r:id="rId3"/>
    <p:sldId id="485" r:id="rId4"/>
    <p:sldId id="1026" r:id="rId5"/>
    <p:sldId id="1373" r:id="rId6"/>
    <p:sldId id="257" r:id="rId7"/>
    <p:sldId id="272" r:id="rId8"/>
    <p:sldId id="1030" r:id="rId9"/>
    <p:sldId id="261" r:id="rId10"/>
    <p:sldId id="488" r:id="rId11"/>
    <p:sldId id="1027" r:id="rId12"/>
    <p:sldId id="487" r:id="rId13"/>
    <p:sldId id="489" r:id="rId14"/>
    <p:sldId id="1028" r:id="rId15"/>
    <p:sldId id="1000" r:id="rId16"/>
    <p:sldId id="1180" r:id="rId17"/>
    <p:sldId id="258" r:id="rId18"/>
    <p:sldId id="266" r:id="rId19"/>
    <p:sldId id="267" r:id="rId20"/>
    <p:sldId id="268" r:id="rId21"/>
    <p:sldId id="269" r:id="rId22"/>
    <p:sldId id="277" r:id="rId23"/>
    <p:sldId id="271" r:id="rId24"/>
    <p:sldId id="270" r:id="rId25"/>
    <p:sldId id="260" r:id="rId26"/>
    <p:sldId id="273" r:id="rId27"/>
    <p:sldId id="274" r:id="rId28"/>
    <p:sldId id="278" r:id="rId29"/>
    <p:sldId id="899" r:id="rId30"/>
    <p:sldId id="900" r:id="rId31"/>
    <p:sldId id="901" r:id="rId32"/>
    <p:sldId id="902" r:id="rId33"/>
    <p:sldId id="903" r:id="rId34"/>
    <p:sldId id="920" r:id="rId35"/>
    <p:sldId id="921" r:id="rId36"/>
    <p:sldId id="904" r:id="rId37"/>
    <p:sldId id="905" r:id="rId38"/>
    <p:sldId id="906" r:id="rId39"/>
    <p:sldId id="907"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7" d="100"/>
          <a:sy n="77" d="100"/>
        </p:scale>
        <p:origin x="552"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33:56.769"/>
    </inkml:context>
    <inkml:brush xml:id="br0">
      <inkml:brushProperty name="width" value="0.05" units="cm"/>
      <inkml:brushProperty name="height" value="0.05" units="cm"/>
    </inkml:brush>
  </inkml:definitions>
  <inkml:trace contextRef="#ctx0" brushRef="#br0">3844 1359 12155,'1'-26'114,"-2"0"0,-1 1 0,-1-1 0,-1 1 0,-2-1 0,0 1 1,-2 1-1,0-1 0,-2 1 0,0 1 0,-2 0 0,-1 0 0,0 1 0,-2 1 1,0 0-1,-2 1 0,0 1 0,-30-26 0,2 7-34,-2 3 0,-1 2 0,-79-41 1,-168-63-65,140 69 94,38 13-22,-358-147 31,407 178-127,-1 4 1,0 2-1,-2 4 1,0 2-1,-82-1 0,45 14-23,0 5 0,1 5 0,0 4-1,-189 53 1,189-36 40,3 4-1,1 4 1,-147 82 0,212-99-52,2 1 0,0 2 0,2 1 0,1 2 1,2 1-1,1 1 0,1 2 0,1 1 0,2 1 0,2 2 1,1 0-1,2 1 0,2 1 0,1 1 0,-20 70 0,19-42-27,2 0 0,3 2 1,4 0-1,-3 132 0,14-149 52,2-1 1,2 1-1,3-1 1,2-1-1,3 0 1,1 0-1,26 59 1,-7-40-3,84 131 0,64 49 11,62 23-4,20-19 11,-169-167-4,4-5 0,3-4 0,4-4 0,142 74 1,-128-88 2,2-6 1,3-5 0,2-5 0,208 43 0,-148-54 39,1-9 1,1-9 0,0-7-1,1-9 1,264-34-1,-334 17 43,173-49 0,-207 40-32,-1-3 0,141-72 0,-171 72-47,-1-2 0,-2-3 0,-1-2 0,78-74-1,-95 76-37,-1-1 0,-2-1-1,-1-2 1,-2-1 0,-2-1-1,34-78 1,-41 73-34,-2-1 1,-2-1-1,-2 0 0,-3-1 0,-1 0 1,-3 0-1,-2-1 0,-2 1 1,-2-1-1,-12-76 0,1 56 0,-3 1 0,-4 0 0,-2 2-1,-3 0 1,-3 1 0,-62-108 0,26 70 87,-4 4 1,-5 3-1,-4 2 0,-4 5 1,-174-154-1,121 137 137,-240-148 0,-181-32 43,363 209-517,-387-104 1,-219 32-81,327 91 175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3:10.520"/>
    </inkml:context>
    <inkml:brush xml:id="br0">
      <inkml:brushProperty name="width" value="0.05" units="cm"/>
      <inkml:brushProperty name="height" value="0.05" units="cm"/>
    </inkml:brush>
  </inkml:definitions>
  <inkml:trace contextRef="#ctx0" brushRef="#br0">1 144 10826,'0'0'185,"0"0"-154,0 0 0,0 0 0,0 0-1,0 0 1,0 0 0,0 0 0,0 0 0,0 0 0,0 0-1,0 0 1,0 0 0,0 0 0,0 1 678,0-1-678,0 0-1,0 0 1,0 0 0,0 0 0,0 0 0,0 0-1,0 0 1,-1 0 0,1 0 0,0 0 0,0 0 0,0 0-1,87 8 269,-1-4-1,128-11 1,34 1-314,475 16-39,-295 5 179,-3 22-35,325 15 30,-150-69 4,-1-33-17,32-2-27,79-2-22,405-20-38,-461 80-50,-1 32 82,-64-3 28,-1-23-4,206-75-179,-727 55 6,-58 7 77,-7 1 15,1 0 1,0 0-1,-1 0 0,1 0 0,0-1 1,-1 1-1,1-1 0,-1 0 0,1 0 1,-1 0-1,1 0 0,-1 0 0,0 0 1,5-4-1,-7 4 2,0 0-1,0 1 1,1-1 0,-1 0-1,0 0 1,0 0 0,0 0-1,0 0 1,-1 0 0,1 0-1,0 0 1,0 0 0,0 1-1,-1-1 1,1 0 0,0 0-1,-1-1 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0.318"/>
    </inkml:context>
    <inkml:brush xml:id="br0">
      <inkml:brushProperty name="width" value="0.05" units="cm"/>
      <inkml:brushProperty name="height" value="0.05" units="cm"/>
    </inkml:brush>
  </inkml:definitions>
  <inkml:trace contextRef="#ctx0" brushRef="#br0">241 1 14291,'-17'19'815,"0"1"1,1 0-1,-21 36 0,-30 72 1070,52-94-1544,0 1 0,3 1 0,0 0 0,3 1 0,1 0 0,1 1 0,-2 65 0,9-99-315,1-1 0,-1 1 0,0-1 0,1 1 0,0-1 0,2 7 1,-3-10-23,0 1 1,0-1-1,0 0 1,0 0 0,0 1-1,1-1 1,-1 0-1,0 0 1,0 1 0,0-1-1,1 0 1,-1 0-1,0 1 1,0-1 0,0 0-1,1 0 1,-1 0-1,0 0 1,1 1 0,-1-1-1,0 0 1,0 0-1,1 0 1,-1 0 0,0 0-1,1 0 1,-1 0 0,0 0-1,1 0 1,-1 0-1,1 0 4,0-1-1,0 1 1,0-1 0,0 0-1,-1 1 1,1-1-1,0 0 1,0 1-1,-1-1 1,1 0-1,0 0 1,-1 0-1,1 0 1,0-1-1,6-11 49,-1 0-1,0-1 0,-1 0 0,-1 1 0,0-2 1,3-18-1,5-91 83,-10 104-136,-2 19-4,0 0 1,0 0-1,0 0 0,0 0 0,0 0 0,1 0 1,-1 0-1,0 0 0,1 0 0,-1 0 0,0 0 1,1 0-1,-1 1 0,1-1 0,0 0 0,-1 0 1,1 1-1,0-1 0,-1 0 0,1 0 0,0 1 1,0-1-1,-1 1 0,1-1 0,0 1 0,0-1 1,0 1-1,0 0 0,0-1 0,0 1 0,0 0 1,0 0-1,0-1 0,0 1 0,0 0 0,0 0 1,0 0-1,0 0 0,1 1 0,6 0-9,0 0 0,0 1 0,0 0 0,9 4-1,8 2-8,0-4 22,0-1 0,1-1 0,-1-1-1,1-1 1,-1-1 0,1-1 0,-1-2 0,0 0-1,43-15 1,-51 14 13,-1-1 1,0-1-1,0-1 0,-1 0 0,0-1 0,0-1 1,-1 0-1,0-1 0,-1-1 0,-1 0 1,0 0-1,0-2 0,-1 1 0,-1-1 0,10-17 1,-15 22-6,-1-2 1,1 1 0,-2 0-1,4-13 1,-7 20-11,1 0 1,-1 1-1,0-1 0,1 0 0,-1 1 0,0-1 1,-1 0-1,1 0 0,-2-4 0,2 6-1,0 0 0,-1 0 0,1 0 0,-1 0 0,1 1 0,-1-1 0,1 0 0,-1 0 0,0 1 0,1-1 0,-1 0 0,0 1 0,1-1 0,-1 1 0,0-1 0,0 1 0,0-1 0,0 1 0,1 0 0,-1-1-1,0 1 1,0 0 0,0 0 0,0-1 0,0 1 0,0 0 0,-2 0 0,0 0-2,0 1 0,0-1 0,-1 1 0,1 0 1,0 0-1,0 0 0,0 0 0,0 1 0,0-1 0,0 1 0,0-1 0,0 1 0,0 0 0,1 0 0,-4 4 0,-5 5-1,0 1 0,-8 13 1,15-21 4,-16 23 42,1 2-1,-21 39 1,33-53-2,0 1 0,0 0 1,2 1-1,0-1 1,0 1-1,-2 25 0,7-40-31,-1 1 0,1 0 0,0-1 0,0 1 0,0-1 0,0 1 0,1-1-1,-1 1 1,1-1 0,0 1 0,-1-1 0,1 1 0,0-1 0,0 0 0,1 1-1,-1-1 1,0 0 0,1 0 0,-1 0 0,1 0 0,3 3 0,-2-3-9,0 0 1,0-1 0,1 1-1,-1-1 1,0 0 0,1 1 0,-1-1-1,1-1 1,-1 1 0,1-1-1,0 1 1,-1-1 0,1 0-1,6-1 1,4-1-30,0 0 0,0-1 0,-1 0-1,1-2 1,-1 1 0,0-1 0,0-1 0,-1-1 0,13-8-1,-7 4-30,-1-2-1,-1 0 1,0-1-1,-1 0 1,19-24-1,-26 25 36,-9 8 51,-1 5-20,1 0 0,0 1 0,-1-1-1,1 1 1,0 0 0,0-1-1,-1 1 1,1 0 0,0 0 0,0-1-1,0 1 1,0 0 0,0 0 0,-2 2-1,-3 5 25,-1-1 0,1 1-1,1 0 1,0 0 0,0 0-1,0 1 1,1 0 0,0 0-1,1 0 1,0 0 0,1 1-1,-3 16 1,5-24-63,0-1 0,0 1 0,0-1 0,0 1 0,0-1 0,0 1 0,1 0 0,-1-1 0,1 1 0,-1-1 0,1 1 0,-1-1 0,1 0 0,0 1 0,0-1 0,0 0 0,0 1 0,0-1 0,0 0 0,0 0 0,0 0 0,0 0 0,1 0 0,-1 0 0,0 0 0,1-1 0,-1 1 0,1 0 0,-1-1 0,0 1 0,1-1 0,0 1 0,-1-1 0,1 0 0,-1 1 0,1-1 0,-1 0 0,4-1 0,0 1-132,1 0 1,-1 0 0,0-1 0,1 0-1,-1 0 1,0-1 0,0 0-1,0 1 1,0-2 0,7-3-1,13-12-358,1-8-116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0.706"/>
    </inkml:context>
    <inkml:brush xml:id="br0">
      <inkml:brushProperty name="width" value="0.05" units="cm"/>
      <inkml:brushProperty name="height" value="0.05" units="cm"/>
    </inkml:brush>
  </inkml:definitions>
  <inkml:trace contextRef="#ctx0" brushRef="#br0">18 3 17492,'-4'-2'1568,"-1"2"-1216,1 7-656,0 3 576,4 4-48,6-4-240,9 0-248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1.079"/>
    </inkml:context>
    <inkml:brush xml:id="br0">
      <inkml:brushProperty name="width" value="0.05" units="cm"/>
      <inkml:brushProperty name="height" value="0.05" units="cm"/>
    </inkml:brush>
  </inkml:definitions>
  <inkml:trace contextRef="#ctx0" brushRef="#br0">109 449 16227,'-4'2'271,"-11"5"475,1 0-1,-25 17 1,37-22-638,-1 0 1,0 0 0,1 0 0,-1 1 0,1-1-1,0 1 1,-1-1 0,1 1 0,0 0 0,1 0 0,-1 0-1,0 0 1,1 0 0,0 0 0,0 0 0,0 0 0,0 1-1,0-1 1,0 7 0,1-9-55,0 1-1,0-1 1,1 1 0,-1 0-1,0-1 1,1 1-1,-1-1 1,1 0 0,0 1-1,-1-1 1,1 1-1,0-1 1,0 0 0,0 1-1,0-1 1,0 0-1,0 0 1,2 2 0,0-1 9,0 0 0,0-1 1,0 1-1,0 0 0,1-1 1,-1 0-1,7 2 1,4-1 36,0 0 0,-1-1 1,20 0-1,-9-2-67,1-1 0,-1-1 1,1-1-1,-1-1 0,0-1 0,-1-1 0,0-1 0,0-1 0,0-1 0,21-14 1,-26 14-50,-1-2 1,-1-1 0,0 0 0,0-1 0,-1 0-1,-1-1 1,-1-1 0,0 0 0,-1-1 0,0 0-1,-2-1 1,11-24 0,-11 20-42,-2 0 0,-1-1 0,7-33 1,-12 45 29,-1 1 0,0-1 0,0 0 0,-1 1 0,0-1 0,-1 0 0,0 1 0,-1-1-1,-5-18 1,6 26 22,-1 0-1,1 0 0,-1-1 1,1 1-1,-1 0 0,0 0 1,0 1-1,-1-1 0,1 0 0,-1 1 1,1-1-1,-1 1 0,0 0 1,0 0-1,1 0 0,-2 0 1,1 1-1,0-1 0,0 1 0,0 0 1,-1-1-1,1 2 0,-1-1 1,1 0-1,-1 1 0,1-1 1,-1 1-1,1 0 0,-1 0 1,-4 1-1,-5 1 27,-1 0 1,1 1 0,0 1-1,0 0 1,0 0 0,-18 11-1,11-6 64,1 2 0,-28 20 0,41-27-61,0 1 1,0 0-1,1 0 1,-1 1-1,1-1 1,0 1-1,1 1 1,0-1-1,0 0 1,-6 14-1,9-17-27,0 1-1,0-1 0,1 1 0,0-1 1,-1 1-1,1 0 0,1-1 1,-1 1-1,0-1 0,1 1 0,0-1 1,0 1-1,0-1 0,0 0 0,0 1 1,1-1-1,-1 0 0,1 0 1,0 0-1,0 0 0,0 0 0,0 0 1,1-1-1,-1 1 0,4 2 1,8 7-135,1 0 0,0-1 0,25 14 1,-34-21 88,39 21-211,-26-15 129,0 1-1,0 0 0,-1 1 0,30 28 0,-44-36 156,0 0-1,0 0 1,-1 1-1,0 0 1,1 0-1,-2 0 1,1 0 0,-1 0-1,1 0 1,-1 1-1,-1-1 1,1 1-1,-1-1 1,0 1 0,0 0-1,-1 0 1,0-1-1,0 1 1,0 0-1,0 0 1,-1-1 0,0 1-1,-2 7 1,-2 2-8,-1-1 1,-1 1-1,-10 18 1,11-22 73,2-7-102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2.203"/>
    </inkml:context>
    <inkml:brush xml:id="br0">
      <inkml:brushProperty name="width" value="0.05" units="cm"/>
      <inkml:brushProperty name="height" value="0.05" units="cm"/>
    </inkml:brush>
  </inkml:definitions>
  <inkml:trace contextRef="#ctx0" brushRef="#br0">1 103 17412,'0'-1'111,"0"-1"1,-1 1 0,1 0-1,0-1 1,0 1 0,0 0 0,0-1-1,1 1 1,-1 0 0,0-1-1,0 1 1,1 0 0,-1-1-1,1 1 1,-1 0 0,1 0-1,0 0 1,-1-1 0,2 0 0,1-1 45,-1 1 1,0-1 0,1 1-1,0 0 1,-1 0 0,1 0-1,5-2 1,0 0 66,-1 1 1,1 0-1,-1 1 1,1 0-1,0 0 1,9 0-1,-15 1-186,1 1 0,0 0-1,0 0 1,0 0 0,-1 1-1,1-1 1,0 1 0,0-1-1,-1 1 1,1 0 0,-1 0 0,1 0-1,0 0 1,-1 1 0,0-1-1,1 1 1,2 2 0,-2-1-16,-1 0 1,1 0-1,-1 0 1,0 0-1,0 1 1,0-1-1,0 1 1,0-1-1,-1 1 1,2 8-1,1 6-28,-2 0 0,0 0-1,-1 0 1,-3 25-1,2-28 16,-4 44-50,2-41 21,0 1 1,2 0 0,0-1 0,1 1-1,1-1 1,5 23 0,-7-39 19,0 0 1,1 0 0,-1 0-1,1-1 1,0 1-1,0 0 1,-1 0-1,1-1 1,0 1-1,0-1 1,1 1-1,-1-1 1,0 1-1,0-1 1,1 0-1,-1 1 1,1-1-1,-1 0 1,1 0-1,0 0 1,-1 0-1,1 0 1,0-1-1,0 1 1,-1 0-1,1-1 1,0 1 0,0-1-1,0 0 1,0 0-1,0 0 1,0 0-1,0 0 1,2 0-1,2-2 19,1 1 0,-1-1-1,0-1 1,0 1 0,0-1-1,0 0 1,0 0 0,10-8 0,6-7 108,0-1 1,-1 0-1,-1-2 1,-1 0-1,-1-1 1,0-1-1,-2-1 1,-1 0 0,-1-1-1,12-28 1,-24 47-81,0 0 0,0-1 1,0 1-1,-1-1 0,0 1 1,0-1-1,-1 1 0,1-1 1,-2-10-1,0 15-37,1 1 1,0-1 0,-1 0-1,1 0 1,-1 1 0,0-1-1,0 1 1,1-1 0,-1 0-1,0 1 1,0 0-1,0-1 1,-1 1 0,1 0-1,0-1 1,-2 0 0,1 0-16,0 1 1,0 1 0,-1-1 0,1 0-1,0 0 1,0 1 0,0-1 0,-1 1-1,1 0 1,0 0 0,-1 0-1,1 0 1,0 0 0,0 0 0,-1 0-1,-1 1 1,2 0-29,0-1 1,0 1-1,0-1 1,0 1-1,0 0 0,1 0 1,-1-1-1,0 1 0,1 1 1,-1-1-1,0 0 0,1 0 1,-1 0-1,1 1 1,0-1-1,-1 1 0,1-1 1,0 1-1,0 0 0,0-1 1,-1 5-1,1-5-25,1 0-1,0 0 0,0 1 1,0-1-1,0 0 1,0 0-1,0 1 1,0-1-1,0 0 1,0 0-1,1 1 1,-1-1-1,1 0 1,-1 0-1,1 0 1,-1 0-1,1 0 1,-1 1-1,1-1 1,0 0-1,0 0 1,-1 0-1,1-1 1,0 1-1,0 0 1,0 0-1,0 0 1,0-1-1,0 1 0,0 0 1,1-1-1,-1 1 1,0-1-1,0 1 1,0-1-1,2 0 1,7 3-375,1 0 0,0-1 0,0 0 0,0-1 0,0 0 0,0-1-1,0 0 1,21-4 0,86-21-2805,-116 24 3167,25-5-289,-1-2 0,-1 0 0,0-2 1,0-1-1,39-24 0,-43 17 865,-21 18-471,1 0-1,-1-1 0,0 1 0,1 0 1,-1-1-1,0 1 0,1 0 0,-1 0 1,0-1-1,0 1 0,0 0 0,1-1 0,-1 1 1,0-1-1,0 1 0,0 0 0,1-1 1,-1 1-1,0-1 0,0 1 0,0 0 0,0-1 1,0 1-1,0-1 0,0 1 0,0 0 1,0-1-1,0 1 0,0-1 0,0 1 1,-1 0-1,1-1 0,0 1 0,0-1 0,0 1 1,0 0-1,-1-1 0,1 1 0,0 0 1,0-1-1,-1 1 0,1 0 0,0-1 0,-1 1 1,1 0-1,0 0 0,-1-1 0,1 1 1,0 0-1,-1 0 0,1 0 0,-1 0 1,1-1-1,0 1 0,-1 0 0,1 0 0,-1 0 1,1 0-1,0 0 0,-1 0 0,-4 0 171,1 0-1,0 0 0,0 0 0,-1 1 1,1 0-1,0-1 0,0 2 0,-1-1 1,1 0-1,0 1 0,0 0 0,1 0 0,-1 0 1,0 0-1,1 0 0,-1 1 0,-3 4 1,-6 3 112,2 2 0,-1-1 1,-11 18-1,15-19-167,0 1-1,1 0 1,0 1 0,1-1 0,1 1-1,0 1 1,-6 21 0,10-32-124,1-1 0,-1 1 1,1-1-1,0 1 0,-1-1 0,1 1 1,0-1-1,0 1 0,0-1 1,0 1-1,1-1 0,-1 1 1,0-1-1,0 0 0,1 1 0,-1-1 1,1 1-1,0-1 0,-1 0 1,1 1-1,0-1 0,0 0 0,-1 0 1,1 1-1,2 0 0,-1-1 3,0 0 0,0 0-1,0 0 1,0-1 0,0 1-1,0-1 1,0 1-1,1-1 1,-1 0 0,0 0-1,0 0 1,0 0 0,1 0-1,-1 0 1,2-1 0,10-2 75,0-1 1,0-1 0,25-11 0,41-26 114,-55 27-168,1 1 0,1 1 0,0 1 0,49-13 0,-74 24-50,1 1-1,0-1 1,0 1 0,0-1 0,0 1 0,0 0 0,0 0-1,0 0 1,0 0 0,-1 1 0,1-1 0,0 1 0,0 0-1,0 0 1,0 0 0,-1 0 0,1 0 0,0 1 0,-1-1 0,5 4-1,-4-2 6,-1 1-1,1-1 1,-1 1-1,0 0 1,0 0 0,0-1-1,0 1 1,-1 0-1,0 1 1,1-1-1,-2 0 1,1 0-1,0 6 1,0-1-1,0-3 35,-1 1-1,1-1 1,1 0-1,-1 0 1,5 11-1,-6-16-24,1 0 0,0 0 1,-1 0-1,1 0 0,0 0 0,0 0 1,-1 0-1,1 0 0,0 0 0,0-1 0,0 1 1,0 0-1,0-1 0,0 1 0,0 0 1,1-1-1,-1 1 0,0-1 0,0 0 0,0 1 1,1-1-1,-1 0 0,0 0 0,0 0 1,0 1-1,1-1 0,-1-1 0,0 1 0,0 0 1,1 0-1,-1 0 0,0-1 0,0 1 1,0 0-1,1-1 0,0 0 0,13-6 94,-1-1-1,0 0 1,0-2-1,25-20 1,0 0 2,-36 28-107,15-11-61,26-14 1,-39 24 19,0 1 0,1-1 0,-1 1 0,1 0 0,-1 1 0,1-1 1,-1 1-1,1 1 0,0-1 0,7 1 0,-12 0 0,1 0 0,0 0 0,-1 0 0,1 1 0,-1-1 0,1 1 0,-1-1 0,1 1 0,-1 0 0,1-1 0,-1 1 0,0 0 0,1 0 0,-1 0 0,0 0 0,0 0 0,1 0 0,-1 0 0,0 1 0,0-1 0,0 0 0,-1 1 0,1-1 0,0 1 0,0-1 0,-1 0 0,1 1 0,-1 0 0,1 2 0,0 2-209,0 0 0,0 0 1,-1 1-1,0-1 0,-1 11 0,1-13-71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2.601"/>
    </inkml:context>
    <inkml:brush xml:id="br0">
      <inkml:brushProperty name="width" value="0.05" units="cm"/>
      <inkml:brushProperty name="height" value="0.05" units="cm"/>
    </inkml:brush>
  </inkml:definitions>
  <inkml:trace contextRef="#ctx0" brushRef="#br0">25 0 16444,'-6'33'1760,"2"5"-1192,-2 8-184,0 4 816,3 6-471,3 0-97,5-8-120,2-6-152,3-14-400,0-5-232,3-13-568,0-10-97,-6-12 665,0-7-208,-7-8-192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3.036"/>
    </inkml:context>
    <inkml:brush xml:id="br0">
      <inkml:brushProperty name="width" value="0.05" units="cm"/>
      <inkml:brushProperty name="height" value="0.05" units="cm"/>
    </inkml:brush>
  </inkml:definitions>
  <inkml:trace contextRef="#ctx0" brushRef="#br0">1 166 16019,'11'-15'1953,"14"4"-1201,3-5-256,8 2 1080,14-2-647,8-1-137,5 1-256,1 0-128,-2 6-408,-2 0-232,-8 2-592,-8 0-208,-17 4 792,-12 1-233,-21 2-151</inkml:trace>
  <inkml:trace contextRef="#ctx0" brushRef="#br0" timeOffset="1">226 333 17436,'24'2'1664,"12"-9"-1096,7-6-224,7-5 624,6 1-151,-1 1-529,-4 6-264,-8 6-720,-7 4-241,-16 6 705,-7 10-216,-20 7-168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3.517"/>
    </inkml:context>
    <inkml:brush xml:id="br0">
      <inkml:brushProperty name="width" value="0.05" units="cm"/>
      <inkml:brushProperty name="height" value="0.05" units="cm"/>
    </inkml:brush>
  </inkml:definitions>
  <inkml:trace contextRef="#ctx0" brushRef="#br0">0 330 16131,'14'5'1617,"15"-11"-1017,8-8-224,13-5 632,6-3-248,10-1-672,2-1-440,0 1 376,-3 5-168,-9 2-160</inkml:trace>
  <inkml:trace contextRef="#ctx0" brushRef="#br0" timeOffset="1">701 45 17492,'-4'-3'1584,"4"0"-1080,1-2-224,5-1 600,2-1-215,4 1-529,2 0-224,3 3-369,2 2-167,1 0-232,0 1-40,-4-2 472,-6 2-200,-10-1 72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3.941"/>
    </inkml:context>
    <inkml:brush xml:id="br0">
      <inkml:brushProperty name="width" value="0.05" units="cm"/>
      <inkml:brushProperty name="height" value="0.05" units="cm"/>
    </inkml:brush>
  </inkml:definitions>
  <inkml:trace contextRef="#ctx0" brushRef="#br0">61 8 18164,'0'0'52,"0"0"-1,1 0 1,-1 1-1,0-1 1,0 0 0,1 1-1,-1-1 1,0 0 0,0 1-1,0-1 1,1 1-1,-1-1 1,0 0 0,0 1-1,0-1 1,0 1 0,0-1-1,0 0 1,0 1-1,0-1 1,0 1 0,0-1-1,0 1 1,0-1 0,0 0-1,0 1 1,0-1-1,0 1 1,-1-1 0,1 1-1,-8 18 78,3-9 108,-6 20 240,2 0 0,0 1-1,-6 54 1,12-62-335,1 0-1,2 0 0,0 0 0,1 0 1,9 44-1,-7-57-117,0 0 1,1 1-1,1-1 1,0-1 0,0 1-1,0-1 1,2 0-1,-1 0 1,1-1-1,0 0 1,1 0-1,-1 0 1,2-1-1,-1 0 1,1-1-1,15 9 1,-18-11-18,0-2 0,-1 1 0,1 0 0,0-1 0,0 0 1,1-1-1,-1 1 0,0-1 0,1 0 0,-1-1 0,0 1 0,1-1 1,-1-1-1,1 1 0,-1-1 0,0 0 0,0 0 0,1-1 0,-1 0 0,0 0 1,0-1-1,-1 1 0,1-1 0,0 0 0,-1-1 0,0 0 0,0 1 0,0-2 1,7-6-1,-2-1 4,-1 1 0,-1-1 1,0-1-1,0 0 1,-1 0-1,7-20 0,25-88 39,-6-22-10,-29 120-37,-1-1 0,-1 0 0,-2 0 0,-2-26 0,2 49-5,1 0 1,-1 0 0,-1 0-1,1 0 1,0 0-1,0 0 1,0 0 0,0 0-1,-1 0 1,1 1 0,0-1-1,-1 0 1,1 0-1,0 0 1,-1 1 0,1-1-1,-1 0 1,0 0 0,1 1-1,-2-2 1,2 2-1,-1 0 1,0 0 0,1 0 0,-1 0-1,1 1 1,-1-1 0,1 0-1,-1 0 1,1 0 0,-1 1-1,1-1 1,-1 0 0,1 1-1,0-1 1,-1 0 0,1 1 0,-1-1-1,1 1 1,0-1 0,-1 0-1,1 1 1,0-1 0,-1 2-1,-2 3-5,0 0-1,0 1 0,0 0 1,-3 10-1,0 12 14,1-1-1,1 1 1,2 0 0,0 0-1,2 1 1,1-1 0,2 0-1,0 0 1,2-1 0,1 1-1,10 27 1,-12-44-50,1 0 0,0 0 0,1-1 0,0 0 0,8 10-1,-11-16-68,0 1 0,1-1 0,0 0 0,0 0 0,0-1 0,1 1 0,-1-1 0,1 0 0,0 0 0,0 0 0,0-1 0,8 3 0,-13-4 95,1-1-1,0 0 1,0 0-1,-1 0 1,1 0-1,0 0 1,0 1-1,0-1 1,-1-1-1,1 1 1,0 0-1,0 0 1,0 0-1,-1 0 1,2-1-1,8-11-359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4.659"/>
    </inkml:context>
    <inkml:brush xml:id="br0">
      <inkml:brushProperty name="width" value="0.05" units="cm"/>
      <inkml:brushProperty name="height" value="0.05" units="cm"/>
    </inkml:brush>
  </inkml:definitions>
  <inkml:trace contextRef="#ctx0" brushRef="#br0">7 138 16836,'-5'7'1888,"3"-3"-1312,9-4-168,11 0 1249,9-3-881,9-4-88,12-3-520,8-3-360,3-8 1480,3-7-1112,-2-5-40,-3-1 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5.099"/>
    </inkml:context>
    <inkml:brush xml:id="br0">
      <inkml:brushProperty name="width" value="0.05" units="cm"/>
      <inkml:brushProperty name="height" value="0.05" units="cm"/>
    </inkml:brush>
  </inkml:definitions>
  <inkml:trace contextRef="#ctx0" brushRef="#br0">42 1 17460,'-10'37'1080,"-5"9"-976,2 1-80,9 5-32,4-2-232,4-7-312,5-5 472,0-13-136,-2-11-32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4:19.535"/>
    </inkml:context>
    <inkml:brush xml:id="br0">
      <inkml:brushProperty name="width" value="0.05" units="cm"/>
      <inkml:brushProperty name="height" value="0.05" units="cm"/>
    </inkml:brush>
  </inkml:definitions>
  <inkml:trace contextRef="#ctx0" brushRef="#br0">93 289 13163,'-24'0'7,"-39"1"11,57-1-14,8 1 1,29 0 7,344-8 61,14-20-88,64-2-97,182 7 11,166-7 187,1350-45 154,804 60 609,-1626 12-356,443-36-376,-1733 36-148,-11 2 4,-1-2-1,1 0 1,38-10 0,-47 6 0,-2-1 1,23-11-1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5.538"/>
    </inkml:context>
    <inkml:brush xml:id="br0">
      <inkml:brushProperty name="width" value="0.05" units="cm"/>
      <inkml:brushProperty name="height" value="0.05" units="cm"/>
    </inkml:brush>
  </inkml:definitions>
  <inkml:trace contextRef="#ctx0" brushRef="#br0">0 63 16772,'20'-11'2032,"6"2"-1352,11 1-272,6 0 1641,9 1-1385,-1 0-168,1 3-384,-5-1-248,-7 4-640,-7 0-264,-17-1 783,-10 5-175,-16 6-200</inkml:trace>
  <inkml:trace contextRef="#ctx0" brushRef="#br0" timeOffset="1">9 265 16404,'27'0'1672,"13"-14"-944,6-3-304,10-5 752,0 2-167,-3 0-545,-5 3-392,-7 5-768,-13 4 1144,-18 6-576,-13 5-88,-30 4-121</inkml:trace>
  <inkml:trace contextRef="#ctx0" brushRef="#br0" timeOffset="2">19 637 15747,'17'8'1201,"10"-6"-913,5-5-192,8-9 152,3-4-248,5-8 1688,-2-6-1536,-1-10 0,-5-3 56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6.403"/>
    </inkml:context>
    <inkml:brush xml:id="br0">
      <inkml:brushProperty name="width" value="0.05" units="cm"/>
      <inkml:brushProperty name="height" value="0.05" units="cm"/>
    </inkml:brush>
  </inkml:definitions>
  <inkml:trace contextRef="#ctx0" brushRef="#br0">42 387 12739,'-18'84'1919,"11"-61"-1160,2 0-1,1 1 0,-3 37 1,7-61-729,0 1 0,0-1 0,0 1 0,0-1 0,0 0 0,0 1 0,-1-1 0,1 1 0,0-1 0,0 1 0,0-1 0,1 1 0,-1-1 0,0 0 0,0 1 0,0-1 1,0 1-1,0-1 0,0 1 0,1-1 0,-1 0 0,0 1 0,0-1 0,1 0 0,-1 1 0,0-1 0,0 0 0,1 1 0,-1-1 0,1 0 0,-1 1 0,0-1 0,1 0 0,-1 0 0,0 0 0,1 1 0,-1-1 0,1 0 0,-1 0 1,1 0-1,-1 0 0,0 0 0,1 0 0,-1 0 0,1 0 0,-1 0 0,1 0 0,-1 0 0,1 0 0,-1 0 0,0 0 0,1 0 0,0 0 0,20-14 710,8-15-125,37-44 0,21-22-834,-86 94 188,1-1 1,-1 1-1,1-1 1,0 1-1,-1 0 1,1 0-1,0 0 1,0 0-1,0 0 1,0 0-1,0 0 1,0 0 0,0 1-1,3-1 1,-4 1 13,0 0 1,0 1 0,0-1-1,0 1 1,0-1-1,0 1 1,-1-1 0,1 1-1,0-1 1,0 1 0,-1 0-1,1 0 1,0-1 0,-1 1-1,1 0 1,-1 0 0,1-1-1,-1 1 1,1 0 0,-1 0-1,0 0 1,0 0-1,1 0 1,-1 0 0,0 0-1,0 0 1,0 0 0,0 0-1,0 0 1,0 0 0,0 1-1,1 13-101,-1-7 111,1 1-1,0 0 1,0 0-1,4 10 1,-4-17 27,-1 0-1,1-1 1,0 1 0,-1 0 0,1-1-1,0 1 1,0-1 0,0 1 0,0-1-1,0 0 1,1 1 0,-1-1 0,0 0-1,1 0 1,-1 0 0,1 0 0,-1 0-1,1 0 1,-1 0 0,1 0 0,-1 0-1,1-1 1,0 1 0,0-1-1,-1 0 1,1 1 0,2-1 0,2 0 37,-1-1 0,1 0 1,0 0-1,-1 0 0,1-1 0,-1 0 1,0 0-1,1 0 0,-1-1 0,0 1 1,0-1-1,-1 0 0,6-5 1,12-10 217,27-26 0,-36 31-158,20-20 217,-1-2-1,48-67 0,-63 77-242,-1-1-1,-2-1 1,0 0-1,-2-1 1,12-40-1,-20 44-50,-5 13-38,1 11-3,0-1 0,0 1 0,-1 0 0,1 0 0,0 0 0,0 0 0,0 0 0,0 0 0,-1 0 1,1 0-1,0-1 0,0 1 0,0 0 0,0 0 0,-1 0 0,1 0 0,0 0 0,0 0 0,0 0 0,-1 0 0,1 0 0,0 0 0,0 0 1,0 0-1,0 0 0,-1 0 0,1 0 0,0 0 0,0 1 0,0-1 0,0 0 0,-1 0 0,1 0 0,0 0 0,0 0 0,0 0 0,0 0 0,-1 0 1,1 1-1,0-1 0,0 0 0,0 0 0,0 0 0,0 0 0,0 1 0,-5 4-13,1 0-1,0 0 1,0 0-1,0 1 1,1 0-1,-1-1 1,2 1-1,-5 13 1,-15 56-22,20-66 34,-7 28 28,2 1 0,2 1 0,-2 62 0,7-82-3,1 1-1,1 0 1,0-1 0,2 1-1,0-1 1,1 0 0,1 0-1,15 33 1,-20-49-23,1 0 0,0-1 1,-1 1-1,1-1 0,0 1 0,0-1 0,4 3 1,-6-5-3,0 0 0,1 1 0,-1-1 1,0 0-1,1 0 0,-1 0 0,0 1 1,1-1-1,-1 0 0,0 0 0,1 0 1,-1 0-1,0 0 0,1 0 0,-1 0 1,0 0-1,1 0 0,-1 0 0,0 0 1,1 0-1,-1 0 0,0 0 0,1 0 1,-1 0-1,1-1 0,0 1-3,-1-1 0,1 0-1,-1 1 1,1-1 0,-1 0-1,1 1 1,-1-1 0,0 0 0,1 0-1,-1 1 1,0-1 0,0 0 0,0 0-1,0 0 1,1 1 0,-1-3 0,0-8-34,0-1 0,0 1 1,-1-1-1,-1 1 1,-3-17-1,-21-60-144,19 64 130,-18-42-22,16 47 95,2-1 0,0 0 0,-5-27 0,12 47-20,0-1 0,0 1 0,0-1 0,0 1 0,0-1 0,0 0 0,0 1 0,0-1 0,0 1 0,0-1 0,1 1 0,-1-1 0,0 1 0,0-1 0,1 1 0,-1-1 0,0 1 0,0-1 0,1 1 0,-1-1 0,1 1 0,-1-1 0,0 1 0,1 0 0,-1-1 0,1 1 0,-1 0 0,1-1 0,-1 1 0,1 0 0,-1 0 0,1-1 0,-1 1 1,1 0-1,-1 0 0,1 0 0,0 0 0,-1 0 0,2 0 0,27 1-498,-18 0 169,38-3-1535,1-2 0,-1-1 0,53-15 0,-68 14 780,-14 3 1575,-15 5 243,-11 5 167,-29 11 1757,23-12-1994,1 0-1,-18 12 1,26-17-621,1 1-1,0 0 1,0 0-1,0-1 1,1 1 0,-1 0-1,0 1 1,1-1-1,-1 0 1,1 0 0,0 1-1,-1-1 1,1 0-1,0 1 1,1 0-1,-1-1 1,0 1 0,1 2-1,0-3-41,0-1 0,0 1 0,0-1 0,1 1 0,-1-1-1,1 1 1,-1-1 0,1 1 0,-1-1 0,1 0 0,0 1 0,0-1 0,0 0-1,0 0 1,0 1 0,0-1 0,0 0 0,0 0 0,0 0 0,0 0 0,1 0-1,-1-1 1,0 1 0,1 0 0,-1 0 0,1-1 0,-1 1 0,2-1-1,6 3-60,0 0-1,0-1 0,12 1 0,-20-3 54,58 5-319,-43-5 200,0 1-1,-1 1 1,1 0 0,27 8-1,-41-9 129,0-1-1,0 1 1,0 0-1,0 0 1,1 0 0,-1 0-1,-1 0 1,1 1-1,0-1 1,0 1-1,0-1 1,-1 1-1,1 0 1,-1-1-1,1 1 1,-1 0 0,0 0-1,2 3 1,-2-3 38,-1 0 0,1 0 1,-1 0-1,0 0 0,0 0 0,0 1 1,0-1-1,0 0 0,0 0 1,-1 0-1,1 0 0,-1 0 0,1 0 1,-1 0-1,0 0 0,-1 3 1,-2 2 159,-1 0 1,0 0-1,0 0 1,0 0-1,-1-1 1,0 0-1,-1 0 1,-10 8-1,5-6 171,0 0-1,-1-1 0,-22 9 1,29-13-324,0-1 0,1 0 0,-1-1 0,0 0 1,0 0-1,0 0 0,0 0 0,0-1 0,-1 0 0,1 0 0,-8-2 1,13 2-117,0-1 0,0 1 0,-1 0 0,1 0 0,0-1 0,0 1 1,0-1-1,0 1 0,0-1 0,0 1 0,0-1 0,0 1 0,0-1 0,0 0 1,1 0-1,-1 0 0,0 1 0,0-1 0,1 0 0,-1 0 0,0 0 0,1 0 1,-1 0-1,1 0 0,-1 0 0,1-2 0,-1 1-74,1 0 0,1 0 0,-1-1 0,0 1 0,0 0 0,1 0 0,-1 0 1,1 0-1,0 0 0,0 0 0,-1 0 0,1 0 0,2-2 0,2-4-189,0 0 0,1 1 0,0-1 0,0 2 1,13-12-1,24-11-899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6.918"/>
    </inkml:context>
    <inkml:brush xml:id="br0">
      <inkml:brushProperty name="width" value="0.05" units="cm"/>
      <inkml:brushProperty name="height" value="0.05" units="cm"/>
    </inkml:brush>
  </inkml:definitions>
  <inkml:trace contextRef="#ctx0" brushRef="#br0">134 386 18244,'-8'5'335,"0"0"0,1 1 0,0 0 0,0 0 0,0 0 0,0 1 0,1 0 0,0 1 0,1-1 0,0 1 0,-5 10 0,2-4-227,0 0 0,2 0 0,0 1 0,0 0 0,1 0 0,-5 30 0,9-42-86,1-1 1,0 1-1,-1 0 1,1 0-1,0 0 1,1 0-1,-1 0 1,0 0 0,1 0-1,0 0 1,-1-1-1,1 1 1,1 0-1,-1 0 1,0-1 0,0 1-1,1-1 1,0 1-1,-1-1 1,5 5-1,-3-6-9,-1 1-1,1-1 1,0 1-1,0-1 1,0 0-1,0 0 1,0 0-1,0-1 1,0 1-1,0-1 1,0 1-1,0-1 1,0 0-1,0 0 1,1-1-1,-1 1 1,0-1-1,0 1 1,0-1-1,4-2 1,12-3 5,0-2 1,0 0 0,0-2-1,-1 0 1,21-15 0,83-72 57,-92 70-43,0-2 1,-2-1 0,32-45-1,-48 58-23,-1 1 0,-1-1 0,-1-1 0,0 0 0,-1 0 0,-1-1 0,-1 1 0,-1-2 0,3-19 1,-7 30-10,0-1 0,0 0 0,-1 0 0,-1 1 0,0-1 0,-2-10 0,3 16-3,-1 1 1,0-1 0,-1 1-1,1-1 1,0 1-1,-1-1 1,0 1-1,0 0 1,0 0-1,0 0 1,-1 0 0,1 0-1,-1 1 1,1-1-1,-1 1 1,0-1-1,0 1 1,-6-3-1,3 3-4,0 0-1,0 0 0,0 0 1,0 1-1,-1 0 0,1 0 0,-1 1 1,1 0-1,0 0 0,-1 0 1,1 1-1,-1 0 0,1 1 0,0-1 1,0 1-1,0 0 0,-7 3 1,-5 3-8,1 1 0,0 0 0,0 2 0,-22 16 0,22-13 14,1 0-1,0 1 1,1 0 0,0 2 0,1 0 0,-20 32-1,32-45 5,-1 0-1,1 0 0,0 1 0,1-1 0,-1 1 0,1-1 0,0 1 0,-1 6 0,2-9-3,0 0 0,0-1-1,0 1 1,0 0 0,1-1 0,-1 1-1,0 0 1,1-1 0,-1 1-1,1-1 1,0 1 0,-1-1 0,1 1-1,0-1 1,0 1 0,0-1-1,0 0 1,0 1 0,1-1 0,-1 0-1,0 0 1,0 0 0,1 0-1,-1 0 1,1 0 0,2 1-1,5 1-40,0 1 0,-1-2 0,1 1 0,0-1 0,19 1 0,52 0-309,-46-3 189,-16 1 92,3-1-72,0 0 0,0 2-1,0 1 1,36 9 0,-52-11 144,0 1 0,-1 0 0,1 0 1,-1 0-1,1 0 0,-1 1 0,0 0 1,0-1-1,0 2 0,0-1 0,-1 0 1,1 1-1,-1 0 0,0 0 0,0 0 1,0 0-1,-1 0 0,1 0 0,-1 1 1,0-1-1,-1 1 0,1 0 0,-1 0 1,1-1-1,0 10 0,-1 25 180,-2-31-266,1 0 1,1 0-1,0 0 0,2 13 0,-3-20 48,0-1 0,0 1-1,0-1 1,1 1 0,-1-1-1,0 1 1,0-1 0,0 0-1,1 1 1,-1-1 0,0 0-1,1 1 1,-1-1 0,0 0-1,1 1 1,-1-1 0,0 0-1,1 1 1,-1-1 0,0 0-1,1 0 1,-1 0 0,1 1-1,-1-1 1,1 0 0,-1 0-1,0 0 1,1 0 0,-1 0-1,1 0 1,-1 0 0,1 0-1,-1 0 1,1 0 0,-1 0-1,1 0 1,-1 0 0,0 0-1,1 0 1,-1-1 0,1 1-1,-1 0 1,1 0 0,-1 0-1,0-1 1,1 1 0,-1 0-1,0 0 1,1-1 0,-1 1-1,0 0 1,1-1 0,20-20-557,-20 20 523,16-20-581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7.425"/>
    </inkml:context>
    <inkml:brush xml:id="br0">
      <inkml:brushProperty name="width" value="0.05" units="cm"/>
      <inkml:brushProperty name="height" value="0.05" units="cm"/>
    </inkml:brush>
  </inkml:definitions>
  <inkml:trace contextRef="#ctx0" brushRef="#br0">11 101 17684,'4'3'239,"-1"-1"1,0 0 0,1 0-1,-1 0 1,1 0 0,0 0-1,0-1 1,0 0 0,0 0-1,0 0 1,0 0-1,0 0 1,0-1 0,0 0-1,0 0 1,0 0 0,0 0-1,0-1 1,5 0 0,2-1-48,-1-1 1,0 1 0,1-2 0,-1 1 0,-1-2 0,13-5-1,-17 7-149,0-1 0,0 1-1,-1-1 1,1 0 0,-1 0-1,0 0 1,4-6 0,-7 9-42,0 1 1,-1-1 0,1 0 0,0 0 0,-1 0 0,1 0 0,-1 0 0,1 0 0,-1-1-1,1 1 1,-1 0 0,0 0 0,0 0 0,0 0 0,1 0 0,-1-1 0,0 1 0,0 0-1,0 0 1,-1 0 0,1 0 0,0 0 0,0-1 0,-1 1 0,1 0 0,-1 0-1,1 0 1,-1 0 0,1 0 0,-1 0 0,1 0 0,-1 0 0,0 0 0,0 0 0,1 1-1,-1-1 1,0 0 0,0 0 0,0 1 0,0-1 0,0 1 0,0-1 0,-2 0 0,-2-2-10,0 2 0,-1-1 0,1 0 0,-1 1 0,1 0 0,0 0 0,-1 1 0,0 0 0,1 0 1,-1 0-1,1 0 0,-1 1 0,1 0 0,0 0 0,-1 0 0,1 1 0,0 0 0,0 0 0,-1 0 1,2 1-1,-1 0 0,0-1 0,-8 8 0,7-6 3,1 1 0,0-1 0,-1 1 0,1 0-1,1 0 1,-1 1 0,1-1 0,0 1 0,0 0 0,1 0 0,0 0 0,0 1-1,0-1 1,1 1 0,-1 0 0,2-1 0,-1 1 0,0 11 0,2-15 5,0-1 0,0 1 1,0 0-1,1 0 0,-1-1 0,1 1 1,0 0-1,0 0 0,0-1 0,0 1 0,0-1 1,0 1-1,1-1 0,-1 0 0,1 1 1,0-1-1,3 3 0,-2-2 2,1-1 0,-1 1 0,1-1 1,0 0-1,0 0 0,0 0 0,0 0 0,0-1 0,0 0 0,6 2 0,3-1-8,0-1-1,0 0 1,0-1 0,-1 0-1,1-1 1,22-4-1,-14 0-76,-1 0 0,1-2-1,-1 0 1,0-1 0,-1-1-1,0-1 1,-1 0 0,0-2-1,0 0 1,-1-1 0,-1 0-1,0-2 1,14-16 0,-24 21-82,-10 10 106,-14 16 160,14-10-32,-1 1 1,1 0-1,0 0 0,1 0 1,-1 0-1,1 0 1,1 1-1,0-1 0,0 1 1,0 0-1,0 9 0,2-14-55,-1 0 0,2 0-1,-1 0 1,0 0 0,0 0-1,1 0 1,0 0 0,0 0-1,0 0 1,0 0 0,0 0-1,0-1 1,1 1-1,-1-1 1,1 1 0,0-1-1,-1 1 1,1-1 0,0 0-1,1 0 1,-1 0 0,0 0-1,1 0 1,-1 0 0,1-1-1,-1 1 1,1-1 0,0 0-1,0 0 1,-1 0-1,1 0 1,5 1 0,-3-1-35,-1 0 1,0-1-1,1 1 1,-1-1-1,0 0 1,1 0-1,-1 0 1,1-1-1,-1 0 1,0 0-1,1 0 1,-1 0-1,0 0 1,0-1-1,0 0 1,0 0-1,0 0 1,0 0-1,-1-1 1,1 1-1,-1-1 1,1 0-1,-1 0 1,0 0-1,0-1 1,-1 1-1,1-1 0,3-6 1,6-16-176</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7.848"/>
    </inkml:context>
    <inkml:brush xml:id="br0">
      <inkml:brushProperty name="width" value="0.05" units="cm"/>
      <inkml:brushProperty name="height" value="0.05" units="cm"/>
    </inkml:brush>
  </inkml:definitions>
  <inkml:trace contextRef="#ctx0" brushRef="#br0">17 20 19428,'-8'-11'1705,"2"4"-1265,3 5 624,5 8-856,2 3-72,0-6-136,-1-1-200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29.152"/>
    </inkml:context>
    <inkml:brush xml:id="br0">
      <inkml:brushProperty name="width" value="0.05" units="cm"/>
      <inkml:brushProperty name="height" value="0.05" units="cm"/>
    </inkml:brush>
  </inkml:definitions>
  <inkml:trace contextRef="#ctx0" brushRef="#br0">297 247 17036,'0'-5'216,"1"1"1,0-1-1,-1 1 1,0-1-1,0 1 1,0 0 0,0-1-1,-1 1 1,0-1-1,0 1 1,0 0-1,0-1 1,-1 1 0,0 0-1,-3-6 1,3 7-133,0 0 1,-1 0-1,1 1 1,-1-1-1,0 1 1,1 0-1,-1 0 1,0 0-1,0 0 1,-1 0-1,1 1 1,0-1-1,0 1 1,-1 0-1,1 0 1,-1 0-1,1 0 1,-1 1-1,1-1 1,-6 1-1,0 0-52,-1 1 0,0 0 0,1 0 0,-1 1 0,1 0 0,0 1-1,0 0 1,0 0 0,0 1 0,0 1 0,1-1 0,-1 1-1,1 0 1,-9 9 0,11-9-30,0 0 0,0 0-1,0 1 1,1 0 0,0 0 0,1 0-1,-1 1 1,1 0 0,0 0 0,1 0 0,-1 0-1,1 0 1,1 1 0,0-1 0,0 1-1,0 0 1,0 13 0,1-18 1,1 0 0,1 0 0,-1 0 0,0 0 0,1 0 0,-1 0 0,1 0 1,0 0-1,0 0 0,0-1 0,0 1 0,1 0 0,-1-1 0,1 1 0,0-1 0,0 1 0,-1-1 0,2 0 0,-1 1 1,0-1-1,0 0 0,1-1 0,-1 1 0,1 0 0,-1-1 0,1 1 0,0-1 0,-1 0 0,1 0 0,0 0 1,0 0-1,0 0 0,0-1 0,4 1 0,7 0 7,-1 0 0,0-1-1,1 0 1,-1-1 0,0 0 0,1-1 0,-1-1 0,0 0 0,-1-1 0,1 0-1,0-1 1,15-9 0,-7 4-3,-1-2 0,-1 0 0,0-2-1,-1 0 1,-1-1 0,23-23 0,-27 23-9,-1-1 0,-1 1 0,18-32 0,-24 37-16,0-1 0,-1 0 0,0 0 0,0 0 0,-1 0 0,-1 0 0,2-18 0,-3 27 12,-1 1 1,0-1-1,0 0 1,0 0-1,0 0 1,0 0-1,0 0 0,-1 0 1,1 0-1,-1 1 1,1-1-1,-1 0 1,0 0-1,1 1 0,-1-1 1,0 0-1,0 1 1,0-1-1,0 1 1,-1-1-1,1 1 1,0-1-1,-1 1 0,1 0 1,-2-2-1,1 3 3,0-1-1,0 1 0,0 0 1,0-1-1,0 1 0,0 0 1,0 0-1,0 0 0,0 0 1,1 0-1,-1 1 0,0-1 1,0 1-1,0-1 0,0 1 1,0 0-1,0-1 0,1 1 1,-1 0-1,0 0 0,1 0 1,-1 1-1,1-1 0,-2 2 1,-8 7 27,0 2 1,1-1-1,1 1 1,0 1-1,0 0 1,2 0-1,-1 1 1,2 0-1,0 0 1,0 0-1,1 1 1,1 0-1,1 0 1,0 0-1,1 0 0,-1 16 1,3-28-16,0 0 0,1 0 0,-1 0 1,1 0-1,-1 0 0,1 1 0,0-1 0,0 0 0,0-1 1,0 1-1,1 0 0,-1 0 0,1 0 0,0-1 0,0 1 1,0-1-1,0 1 0,0-1 0,0 0 0,1 0 0,-1 0 1,1 0-1,-1 0 0,1-1 0,0 1 0,0-1 0,0 0 1,-1 0-1,1 0 0,0 0 0,5 1 0,3-1-14,-1 1 0,1-2-1,0 1 1,-1-2 0,1 1-1,0-1 1,-1-1 0,14-4-1,-1 0-44,-2-2 0,1-1 0,-1-1 0,0-1-1,-1 0 1,0-2 0,-1 0 0,0-1 0,-1-1-1,22-24 1,-41 40 66,-1 1-1,1 0 1,0-1-1,-1 1 1,1 0-1,0 0 1,0 0-1,0 0 0,0 0 1,1 0-1,-1 0 1,1 0-1,-1 0 1,1 0-1,0 0 1,-1 0-1,1 1 1,0-1-1,0 0 1,1 0-1,-1 0 1,0 0-1,1 0 1,-1 0-1,1 0 1,1 3-1,-1-3 8,0 1 0,1 0-1,-1-1 1,1 1 0,0-1 0,0 1 0,0-1-1,0 0 1,0 0 0,1 0 0,-1 0 0,1 0-1,-1 0 1,1-1 0,-1 1 0,1-1 0,6 2-1,0 0 18,1-2 0,0 1 0,-1-2 0,1 1 0,0-1 0,0-1 0,-1 1 0,20-6 0,5-2 11,37-15 0,117-57-439,-186 80 373,-1-1 1,0 1 0,1-1-1,-1 1 1,0-1 0,1 1-1,-1 0 1,0-1 0,1 1-1,-1 0 1,1 0 0,-1 0-1,0 0 1,1 0 0,-1 1-1,0-1 1,2 1 0,-2 0 6,0 0 0,-1 0 0,1-1 0,-1 1 0,1 0 0,-1 0 0,0 1-1,1-1 1,-1 0 0,0 0 0,0 0 0,0 0 0,0 0 0,0 0 0,0 0 0,0 0 0,0 0 0,0 0 0,0 0 0,-1 2 0,1-1 11,0-1 0,-1 1 0,2 0 0,-1-1 0,0 1 0,0 0 0,0-1 0,1 1 0,-1 0 0,1-1 0,-1 1 0,1-1 0,0 1 0,0-1 0,-1 1 0,1-1 0,0 1 0,0-1 0,1 0-1,-1 0 1,0 1 0,0-1 0,1 0 0,-1 0 0,0 0 0,1 0 0,-1-1 0,1 1 0,-1 0 0,1-1 0,-1 1 0,1-1 0,0 1 0,-1-1 0,1 0 0,0 1 0,1-1 0,9 1-27,1 0 0,-1 0 0,25-4 0,-31 3-18,61-10-325,-51 6 146,1 1-1,0 1 1,-1 1-1,35 1 1,-49 0 210,0 0 0,0 1 1,0 0-1,0-1 0,0 1 0,-1 0 0,1 0 1,0 0-1,0 0 0,-1 0 0,1 1 0,-1-1 1,1 0-1,-1 1 0,1-1 0,-1 1 0,0 0 0,0-1 1,0 1-1,0 0 0,1 2 0,2 5 74,-1 0 1,0 0-1,2 13 0,-1-6 15,4 13 76,-1 0 0,-2 0 0,-1 0 0,-1 1 0,-2 52-1,-2-70-124,0-1 1,0 1-1,-1-1 0,-1 0 0,0 1 0,-1-1 0,0-1 0,0 1 0,-1-1 0,-1 1 1,1-1-1,-2-1 0,1 1 0,-1-1 0,-1 0 0,0-1 0,-16 14 0,20-19-4,0 0-1,0-1 1,0 0-1,0 1 1,-1-2-1,1 1 1,-5 1-1,8-3-18,0 1 0,0-1 0,0 0-1,0 0 1,0 1 0,0-1 0,0 0 0,-1 0 0,1 0-1,0 0 1,0-1 0,0 1 0,0 0 0,0 0 0,0-1 0,0 1-1,0 0 1,0-1 0,0 1 0,0-1 0,0 1 0,1-1-1,-1 0 1,0 1 0,0-1 0,0 0 0,1 0 0,-1 1 0,0-1-1,1 0 1,-1 0 0,1 0 0,-1 0 0,1 0 0,-1 0 0,0-2-1,0-2-3,1-1 0,-1 0-1,1 0 1,0 0 0,0 1-1,0-1 1,1 0-1,0 0 1,1 0 0,-1 1-1,1-1 1,3-8 0,6-11-90,18-31-1,-28 54 82,43-68-372,3 3 0,92-103 0,-26 35-53,-104 123 397,24-32-37,-32 42 72,1-1 0,0 0 0,-1 1 0,0-1 0,0 0 0,0 0 0,0 0 0,0 0 0,0 0 0,-1 0 0,1 0-1,-1 0 1,0-5 0,0 7 3,-1 0 1,1 1-1,0-1 0,-1 0 0,1 1 0,0-1 0,-1 0 0,1 1 0,-1-1 0,1 1 1,-1-1-1,1 1 0,-1-1 0,0 1 0,1-1 0,-1 1 0,1-1 0,-1 1 0,0 0 1,0-1-1,1 1 0,-1 0 0,0 0 0,1 0 0,-1-1 0,0 1 0,0 0 0,0 0 1,1 0-1,-1 0 0,0 0 0,0 1 0,1-1 0,-1 0 0,0 0 0,0 0 0,1 1 0,-1-1 1,0 0-1,1 1 0,-1-1 0,0 1 0,-30 14 138,17-5-46,1 0 0,0 0 0,1 1 0,-14 17 0,19-20-39,1 0 0,0 0 0,0 1 0,1 0 0,0 0 0,0 0 0,1 0 0,-3 11 0,6-18-50,1 0-1,-1 0 1,1 0 0,-1 0-1,1 0 1,0 0 0,0 0-1,0 0 1,0 0 0,0 0-1,0 0 1,1 0 0,-1 0-1,1 0 1,-1 0 0,1 0-1,0 0 1,0-1 0,-1 1-1,1 0 1,3 3 0,-2-3 6,0-1-1,0 1 1,1 0 0,-1-1 0,1 1 0,-1-1-1,1 0 1,-1 0 0,1 0 0,0 0 0,0-1-1,-1 1 1,6 0 0,7 0 29,-1-1 0,1-1 1,0 0-1,23-5 0,1-3-28,40-16-1,-12 4 19,-50 19 14,-10 7 107,-7-3-115,0 0 0,-1 0 0,1 0 0,0 0-1,0 0 1,-1 1 0,0-1 0,1 0 0,-2 3 0,-1 3 21,2-6-32,0 0 0,1 0 0,-1 0-1,0 1 1,1-1 0,0 0 0,-1 1 0,1-1-1,0 0 1,0 1 0,0-1 0,1 1 0,-1-1 0,0 0-1,1 1 1,0-1 0,0 0 0,-1 0 0,1 0-1,0 1 1,1-1 0,1 3 0,-1-3-2,1 0 0,0 0 0,-1 0-1,1-1 1,0 1 0,0-1 0,0 1 0,0-1 0,0 0 0,0 0 0,0 0 0,1-1 0,-1 1 0,0-1 0,1 0-1,4 0 1,14-1-37,1-1-1,-1-1 0,0-1 0,-1-1 1,1-1-1,-1-1 0,0 0 1,0-2-1,33-19 0,-50 25-24,-2 2 9,0 0 1,0 0-1,0 0 1,-1 0-1,1-1 1,0 1-1,-1 0 1,3-4-1,-6 8-114,1-2 71,0 0 0,0 0 0,0 0-1,0 0 1,0 0 0,0 0 0,0 0-1,0 0 1,1 0 0,-1 1-1,0-1 1,1 0 0,-1 1 0,1-1-1,0 0 1,-1 1 0,1-1-1,0 0 1,0 1 0,0-1 0,0 1-1,0-1 1,0 0 0,0 1 0,0-1-1,0 1 1,1-1 0,-1 0-1,1 1 1,-1-1 0,1 0 0,0 0-1,-1 1 1,3 1 0,-1-1-29,0 0 1,0-1-1,0 1 1,1 0-1,-1-1 1,1 0-1,3 2 1,8 1-441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5:16.961"/>
    </inkml:context>
    <inkml:brush xml:id="br0">
      <inkml:brushProperty name="width" value="0.05" units="cm"/>
      <inkml:brushProperty name="height" value="0.05" units="cm"/>
    </inkml:brush>
  </inkml:definitions>
  <inkml:trace contextRef="#ctx0" brushRef="#br0">1480 226 13091,'-387'-45'1529,"342"42"-1463,-1 2 0,-61 6-1,87-3-80,0 2 1,0 0-1,0 1 0,0 1 0,1 1 1,0 1-1,-31 17 0,19-5-50,2 2-1,0 1 1,1 1-1,2 1 1,-36 43-1,7 3-145,-52 85-1,50-58 141,4 2 1,4 3-1,5 2 0,-33 117 1,61-168 137,3 2 1,2 0 0,2 0 0,-2 99 0,12-112-18,1 0 1,3 0 0,1-1-1,2 0 1,2 0-1,29 78 1,-25-87-32,0-1-1,2 0 1,2 0-1,1-2 1,1 0-1,1-2 1,2 0 0,1-1-1,1-2 1,1 0-1,1-2 1,37 24-1,-28-24-22,1-2 0,2-2 0,0-2 0,0-1 0,2-2 0,0-2 0,0-1 0,1-3 0,0-1 0,0-2 0,1-2 0,0-1 0,-1-3 0,1-2 0,0-1 0,81-20 0,-35 0-16,-1-4-1,-1-4 1,-2-4-1,-1-4 0,91-58 1,-37 8 19,-5-6 0,125-116 0,-179 137 43,-2-3 1,-5-3 0,-2-4-1,-5-2 1,63-111 0,-108 163 3,-1-1 0,-3-1 0,-1 0 1,-1-1-1,-2 0 0,-2-1 0,8-58 1,-15 66-11,-1-1 1,-1 1-1,-2 0 0,-1 0 1,-2 0-1,0 0 1,-3 1-1,0-1 1,-2 1-1,-15-34 1,6 25-11,-1 1 0,-3 0 0,-1 2 0,-1 0 0,-2 2 0,-39-40 0,39 48-23,-1 2 0,0 1 0,-2 1 1,-1 1-1,-1 2 0,0 1 0,-63-26 1,50 28 21,-1 3 1,0 2 0,-1 1 0,1 3 0,-2 1 0,1 3-1,-1 2 1,1 2 0,-1 1 0,1 3 0,-49 11 0,32-1 232,0 3 1,1 2-1,1 3 1,1 3-1,1 3 1,2 2-1,-70 49 0,17 0 184</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5:17.941"/>
    </inkml:context>
    <inkml:brush xml:id="br0">
      <inkml:brushProperty name="width" value="0.05" units="cm"/>
      <inkml:brushProperty name="height" value="0.05" units="cm"/>
    </inkml:brush>
  </inkml:definitions>
  <inkml:trace contextRef="#ctx0" brushRef="#br0">380 702 11779,'-34'41'177,"2"1"1,1 2 0,2 1 0,3 2 0,1 0 0,3 1 0,1 2 0,-14 53 0,24-60-137,1 0 0,2 1 0,2 0 1,2 1-1,2-1 0,2 1 1,2-1-1,2 0 0,1 0 0,13 46 1,-9-59-23,0-1 0,3 0 1,0 0-1,2-1 1,1-1-1,1 0 0,32 41 1,-23-40-5,0-1-1,2-1 1,0-2 0,2 0 0,62 38 0,-41-34-3,2-3 0,0-2 0,2-2 0,0-3 0,2-2 1,0-2-1,0-3 0,92 8 0,-34-14 13,-1-4 1,1-6-1,-1-5 0,0-4 1,-1-5-1,157-47 0,-117 16 98,-2-6 1,-2-7-1,276-161 0,-349 177 88,107-90 0,-137 97-58,-2-2-1,-1-1 1,45-63 0,-71 83-97,-2-1 0,-1 0 0,-1-1 0,0 0 0,-2-1 0,-1-1 0,-1 1 0,-2-1 0,0 0 0,-2-1 0,0 0 0,-2 1 0,-1-1 0,-1 0 0,-4-27 0,-1 14-38,-2 0 0,-2 0 0,-2 1 0,-1 0 0,-2 1-1,-1 1 1,-2 0 0,-2 1 0,-31-46 0,16 35-58,-1 0 0,-2 3 1,-3 1-1,-1 2 0,-2 2 0,-1 1 1,-3 3-1,0 2 0,-2 1 0,-106-48 1,89 55-22,-1 3 1,0 3 0,-2 3 0,0 3 0,0 3 0,-1 3-1,-1 3 1,-113 8 0,106 2-65,-140 29-1,116-7-11,-112 46 0,-116 74-39,-12 56 52,-15 34-40,2 37-38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5:32.244"/>
    </inkml:context>
    <inkml:brush xml:id="br0">
      <inkml:brushProperty name="width" value="0.05" units="cm"/>
      <inkml:brushProperty name="height" value="0.05" units="cm"/>
    </inkml:brush>
  </inkml:definitions>
  <inkml:trace contextRef="#ctx0" brushRef="#br0">2130 1 12371,'16'7'372,"0"0"1,34 10 0,-2-2-314,82 37 11,-3 5 0,-2 6-1,203 136 1,-253-147-71,58 39-66,153 137 0,-142-92-16,159 197 0,-248-261 76,-3 2 0,-3 3 0,47 100 0,-40-55 0,61 198-1,-84-204 14,-5 1 0,-4 2 1,-7 0-1,-4 1 0,-6 0 0,-5 1 0,-5 0 1,-5-1-1,-6 0 0,-5-1 0,-46 159 1,18-125 36,-7-3 1,-7-1-1,-6-4 0,-107 172 1,50-130 185,-7-5 0,-9-6 0,-7-6 0,-243 218 1,-351 200 568,502-423-644,-514 331 47,463-331-197,-364 151 0,588-288-68,-116 43-645,179-70 623,-4 2-153,0-1 1,0 0 0,-1 0 0,-11 1 0,18-3 207,-1 0 0,1 0 0,-1 0 0,1 0 0,-1 0 0,1 0 0,-1-1 0,1 1 0,0 0 0,-1-1 0,1 1 0,-1-1 0,1 0 0,0 1 0,0-1 0,-1 0 0,1 0 0,0 0 0,0 0 0,0 0 0,0 0 0,0 0 0,0 0 0,0 0 0,0 0 0,0 0 0,1-1 0,-1 1 0,0 0 0,1-1 0,-1-1 0,-2-25-510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5:32.672"/>
    </inkml:context>
    <inkml:brush xml:id="br0">
      <inkml:brushProperty name="width" value="0.05" units="cm"/>
      <inkml:brushProperty name="height" value="0.05" units="cm"/>
    </inkml:brush>
  </inkml:definitions>
  <inkml:trace contextRef="#ctx0" brushRef="#br0">169 1 14043,'-6'2'92,"0"2"1,0-1-1,0 1 1,1 0-1,0 0 1,0 1-1,0-1 1,0 1-1,1 0 1,-1 1-1,1-1 1,1 1-1,-1-1 1,1 1-1,0 0 1,0 1-1,-1 5 1,-5 16-75,1 1 0,-7 46 0,9-42-107,-13 78-328,4 1 0,0 207 0,16-294 332,0 0 0,2 0 0,1-1 1,9 31-1,-11-46 62,1 0 0,1 0 1,0-1-1,0 1 0,1-1 1,-1 0-1,2 0 0,-1-1 1,1 0-1,1 0 0,-1 0 1,1 0-1,0-1 0,9 6 1,-5-6 21,0 0 0,0-1 0,1-1 1,-1 0-1,1 0 0,0-1 0,0-1 1,0 0-1,0-1 0,0 0 0,0 0 1,20-3-1,1-2 49,0-1 1,0-1-1,49-17 1,28-16 96,-2-5 1,129-73 0,191-142 37,-426 258-183,211-146 61,-7-22-37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5:18.153"/>
    </inkml:context>
    <inkml:brush xml:id="br0">
      <inkml:brushProperty name="width" value="0.05" units="cm"/>
      <inkml:brushProperty name="height" value="0.05" units="cm"/>
    </inkml:brush>
  </inkml:definitions>
  <inkml:trace contextRef="#ctx0" brushRef="#br0">0 171 12235,'30'2'343,"1"-2"1,-1-1 0,30-6 0,91-21 39,-86 15-157,-38 8-168,440-69 361,291 44-283,-497 25-107,-261 5-29,570-9 68,0 34-20,-268 5-44,463 33 2,-82-49 11,89 4 6,-596-8-8,358 13-4,-2-32-15,-33-44-34,-225 21 32,-239 27 16,24-2 913,-57 6-937,0 0 1,0 0-1,-1-1 0,1 1 0,0-1 0,-1 1 1,1-1-1,-1 1 0,1-1 0,-1 0 1,1-2-1,1 0-20,13-16-78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5:33.185"/>
    </inkml:context>
    <inkml:brush xml:id="br0">
      <inkml:brushProperty name="width" value="0.05" units="cm"/>
      <inkml:brushProperty name="height" value="0.05" units="cm"/>
    </inkml:brush>
  </inkml:definitions>
  <inkml:trace contextRef="#ctx0" brushRef="#br0">169 1368 16388,'-9'-1'159,"1"0"0,-1-1 0,0 0 0,1 0 0,0-1 0,-1 0 0,1-1 0,0 0 0,1 0 0,-1 0 0,1-1 0,0 0 0,0-1 0,0 0 0,1 0 0,-1 0 0,2-1 0,-1 1 0,-4-9 0,7 11-138,1 0 0,0 0 0,1 0 0,-1-1 0,1 1 0,0 0 0,0-1 0,0 1 0,0-1 0,1 1 0,0-1 0,0 0 0,0 1 0,1-7 0,2-6-30,1-1 0,8-22 0,-6 22 12,28-84-67,60-127 1,68-87-2,-33 102 15,-104 178 27,2 1 0,1 1-1,55-49 1,-75 76 16,1-1-1,0 2 1,0-1 0,1 1-1,-1 1 1,1 0-1,17-7 1,-21 11 2,0-1 1,0 1-1,0 0 1,0 1-1,0-1 1,1 1-1,-1 0 1,0 1-1,0-1 0,0 1 1,0 1-1,0-1 1,0 1-1,0 0 1,10 5-1,5 4-7,-1 1 0,0 1 1,31 28-1,54 57-15,-71-64 18,87 82-130,6-5-1,173 117 0,-234-185 46,2-3 1,1-3-1,2-2 1,1-4-1,1-3 0,2-4 1,81 17-1,24-19-58,-124-18 103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5:56.130"/>
    </inkml:context>
    <inkml:brush xml:id="br0">
      <inkml:brushProperty name="width" value="0.05" units="cm"/>
      <inkml:brushProperty name="height" value="0.05" units="cm"/>
    </inkml:brush>
  </inkml:definitions>
  <inkml:trace contextRef="#ctx0" brushRef="#br0">14 151 14299,'-13'8'815,"13"-8"-809,0 0-1,0 0 1,0 1-1,0-1 0,0 0 1,0 0-1,0 0 0,0 1 1,0-1-1,0 0 1,0 0-1,0 0 0,0 0 1,0 1-1,1-1 1,-1 0-1,0 0 0,0 0 1,0 0-1,0 1 1,0-1-1,1 0 0,-1 0 1,0 0-1,0 0 0,0 0 1,0 0-1,1 0 1,-1 0-1,0 1 0,0-1 1,0 0-1,0 0 1,1 0-1,-1 0 0,0 0 1,0 0-1,1 0 1,34 3-97,-30-2 147,458 6-826,-203-7 173,919-50-511,-502-5 1131,3 27 207,606 62 1010,-332-1-578,-878-32-644,850 4 155,-2-49-59,-780 30-96,472-31 32,-341 61 349,-150-5 1312,-122-10-1681,1-1-1,-1 0 1,1 0-1,-1 0 1,1 0 0,-1-1-1,1 1 1,-1-1-1,1 0 1,5-2-1,-5 0 27,1-1-1,-1 1 0,-1 0 0,1-1 0,0 0 1,-1 0-1,4-5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7:19.830"/>
    </inkml:context>
    <inkml:brush xml:id="br0">
      <inkml:brushProperty name="width" value="0.05" units="cm"/>
      <inkml:brushProperty name="height" value="0.05" units="cm"/>
    </inkml:brush>
  </inkml:definitions>
  <inkml:trace contextRef="#ctx0" brushRef="#br0">1 60 12299,'7'4'90,"0"1"1,0-1-1,0-1 1,1 0 0,0 0-1,-1 0 1,1-1-1,0 0 1,15 2 0,-4 0-14,51 9-43,121 8 1,72-17 0,387-30-67,-403 12 2,800-5-50,-202 55 184,-165-5 54,2-25-32,361-60-46,-355 13 0,1 25 40,-682 16-124,46 1-17,1-2 1,92-14 0,-68-7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7:22.034"/>
    </inkml:context>
    <inkml:brush xml:id="br0">
      <inkml:brushProperty name="width" value="0.05" units="cm"/>
      <inkml:brushProperty name="height" value="0.05" units="cm"/>
    </inkml:brush>
  </inkml:definitions>
  <inkml:trace contextRef="#ctx0" brushRef="#br0">1 1 11410,'78'23'623,"142"23"-1,-172-38-514,208 30 103,448 9 1,261-68 27,-957 21-236,1254 22 367,-438 28-307,1-42-40,526-100 15,-280 11-64,-723 78-259,-303 5 237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2:50.113"/>
    </inkml:context>
    <inkml:brush xml:id="br0">
      <inkml:brushProperty name="width" value="0.05" units="cm"/>
      <inkml:brushProperty name="height" value="0.05" units="cm"/>
    </inkml:brush>
  </inkml:definitions>
  <inkml:trace contextRef="#ctx0" brushRef="#br0">30 1 12539,'0'0'42,"-1"1"0,1 0 0,-1-1 1,1 1-1,-1-1 0,1 1 0,-1-1 0,0 1 1,1-1-1,-1 1 0,0-1 0,1 0 0,-1 1 1,0-1-1,1 0 0,-1 1 0,0-1 1,0 0-1,1 0 0,-1 0 0,0 0 0,0 0 1,0 0-36,0 0 1,0 0-1,0 0 1,0 1 0,1-1-1,-1 0 1,0 0-1,0 1 1,0-1 0,1 0-1,-1 1 1,0-1 0,1 1-1,-1-1 1,0 1-1,0 0 1,2 1 1,0-1-1,0 0 1,0 0 0,1 0-1,-1 1 1,1-1 0,-1 0-1,1 0 1,-1-1 0,1 1-1,-1 0 1,1-1 0,3 2-1,73 25-253,91 19 0,-117-33 179,410 92-301,189 51 422,-241-49 30,824 102-1,441-137-45,-131-171 18,-5-99-173,1071-50-169,-2142 220-644,-352 20 712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2:51.872"/>
    </inkml:context>
    <inkml:brush xml:id="br0">
      <inkml:brushProperty name="width" value="0.05" units="cm"/>
      <inkml:brushProperty name="height" value="0.05" units="cm"/>
    </inkml:brush>
  </inkml:definitions>
  <inkml:trace contextRef="#ctx0" brushRef="#br0">0 254 11763,'447'43'992,"584"40"-810,194-87-129,-4-72-32,970-75-1,-322 25 213,-1659 103-214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3:42.780"/>
    </inkml:context>
    <inkml:brush xml:id="br0">
      <inkml:brushProperty name="width" value="0.05" units="cm"/>
      <inkml:brushProperty name="height" value="0.05" units="cm"/>
    </inkml:brush>
  </inkml:definitions>
  <inkml:trace contextRef="#ctx0" brushRef="#br0">41 0 16724,'-16'13'1160,"0"-3"-1344,8-6-224,13 1 1048,12-4-640,9-24-152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3:45.152"/>
    </inkml:context>
    <inkml:brush xml:id="br0">
      <inkml:brushProperty name="width" value="0.05" units="cm"/>
      <inkml:brushProperty name="height" value="0.05" units="cm"/>
    </inkml:brush>
  </inkml:definitions>
  <inkml:trace contextRef="#ctx0" brushRef="#br0">27 442 12435,'0'24'262,"10"304"-270,9-107-239,-9 1 0,-21 229 0,-6-241 504,-20 393 1023,37-486-1077,5-1-1,5 1 1,30 134-1,-15-141-175,44 116 0,-49-173-45,2 0 0,2-2 0,3-1 0,38 53 0,-54-87 4,1-1 0,0 0 0,2-1-1,-1 0 1,2-1 0,0 0 0,0-1 0,1-1 0,0-1-1,1 0 1,1-1 0,-1-1 0,1 0 0,1-1-1,34 7 1,-5-6 5,0-2 0,1-3-1,61-2 1,148-22-26,-148 10 30,105-5 13,0 9 0,336 32 0,-347-3-2,795 65 69,-133-67-16,-275-9-22,62 12-24,299 5 14,-2-45-12,31-50-29,-409 25 5,323-29-87,-862 68 95,57-7-7,-81 9-2,-1-1 0,1 0-1,-1-1 1,0 0 0,1 0 0,-1 0 0,12-9 0,-17 9 4,0 0 0,0 0 0,0 0 0,0-1 0,-1 1 0,0-1 0,1 0 0,-1 0 1,-1 0-1,1 0 0,0 0 0,-1 0 0,0 0 0,0 0 0,0 0 0,-1-1 0,1 1 0,-1 0 1,0-6-1,-1-9 1,0-1 0,-7-34 1,-39-152 132,-6-36 26,19-138-97,31-3-283,1 48-100,-21 2-23,-59-109 293,3 30 471,32 9-43,42 370-351,-1 0 0,-1 1 0,-2 0 0,-1 0-1,-1 1 1,-23-43 0,26 59-25,-1 0 0,-1 0 1,-1 1-1,0 1 0,-1-1 0,0 2 0,-1 0 0,0 0 0,-1 1 1,-1 1-1,1 0 0,-1 1 0,-29-12 0,8 8-9,-1 1-1,-1 1 1,-49-6-1,-121-7-39,144 18 48,-693-26 35,-2 59 11,158 15-16,-229 13-16,1-29-67,123-43 5,0-21 33,-358-13-27,0 75-128,411 55 138,330-23-14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4:01.204"/>
    </inkml:context>
    <inkml:brush xml:id="br0">
      <inkml:brushProperty name="width" value="0.05" units="cm"/>
      <inkml:brushProperty name="height" value="0.05" units="cm"/>
    </inkml:brush>
  </inkml:definitions>
  <inkml:trace contextRef="#ctx0" brushRef="#br0">3388 63 12035,'-385'-41'1117,"-1"23"-1020,264 14-87,-557 11-735,550 5 546,1 5 0,1 6-1,-155 49 1,151-28 315,-244 118 0,302-123-16,2 3-1,2 3 1,2 3-1,-98 91 1,138-113-68,1 2 0,1 0 0,1 1 0,-29 49-1,46-65-39,0 0-1,1 0 1,1 1-1,0 0 1,1 0-1,-3 17 1,6-21-7,0 0-1,0 0 1,1 1 0,1-1 0,-1 0 0,2 0-1,-1 0 1,2 0 0,5 18 0,2-5-39,1-1 0,1 0 1,1-1-1,0-1 1,2 0-1,0-1 0,1 0 1,1-1-1,1-1 0,36 26 1,-12-13-311,1-3 0,1-1 1,2-2-1,55 20 0,-30-18-628,1-3 1,115 20-1,156 1-986,-184-31 1118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4:01.608"/>
    </inkml:context>
    <inkml:brush xml:id="br0">
      <inkml:brushProperty name="width" value="0.05" units="cm"/>
      <inkml:brushProperty name="height" value="0.05" units="cm"/>
    </inkml:brush>
  </inkml:definitions>
  <inkml:trace contextRef="#ctx0" brushRef="#br0">1 1712 7714,'788'-57'2223,"-5"-51"-205,-628 77-1813,-1-7 0,-3-6 0,-1-7 0,255-126 0,-337 140-173,-1-3-1,64-51 0,-102 68-25,-1-1 0,-1-1 0,-2-1 0,0-2 0,-2 0 0,31-48 0,-48 66 10,-1 0-1,0-1 1,0 0-1,-1 0 1,0 0 0,-1 0-1,0-1 1,-1 1-1,-1-1 1,1 0-1,-2 1 1,0-1 0,0 0-1,-1 1 1,0-1-1,-1 0 1,0 1 0,-1-1-1,-1 1 1,0 0-1,0 0 1,-1 0-1,0 1 1,-11-16 0,-1 2 49,-1 1 0,-1 1 1,-1 0-1,-1 2 1,-1 0-1,0 2 1,-2 0-1,-26-15 1,-5 2 68,-2 1 1,-97-34 0,35 24-112,-3 6 0,0 5-1,-206-22 1,-384 18-346,383 33 222,-27 11-30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5:36.375"/>
    </inkml:context>
    <inkml:brush xml:id="br0">
      <inkml:brushProperty name="width" value="0.05" units="cm"/>
      <inkml:brushProperty name="height" value="0.05" units="cm"/>
    </inkml:brush>
  </inkml:definitions>
  <inkml:trace contextRef="#ctx0" brushRef="#br0">0 311 13003,'3'2'67,"-1"1"0,0-1 1,1 1-1,-1-1 0,1 0 0,0 0 1,0 0-1,-1-1 0,1 1 0,1-1 1,-1 1-1,0-1 0,4 1 1,48 8-110,-40-9 135,88 11-16,0-5-1,1-5 1,-1-4 0,188-29-1,324-85-55,139-23 87,-696 130-97,302-42 339,2 30 102,-350 21-471,-1 0 11,-1 0 0,1 0 0,-1 1 0,1 1 0,-1-1 0,1 2 0,15 5 0,-15 0-59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4:07.758"/>
    </inkml:context>
    <inkml:brush xml:id="br0">
      <inkml:brushProperty name="width" value="0.05" units="cm"/>
      <inkml:brushProperty name="height" value="0.05" units="cm"/>
    </inkml:brush>
  </inkml:definitions>
  <inkml:trace contextRef="#ctx0" brushRef="#br0">2301 0 7722,'-101'3'1525,"1"5"0,-155 32 0,-192 71-188,352-86-1467,15-2 139,0 3 0,1 3 0,2 4 0,1 3-1,2 4 1,2 3 0,-80 62 0,133-90-2,1 1-1,0 1 1,1 0 0,1 2 0,1 0-1,0 0 1,-16 32 0,23-35-44,1 0-1,0 0 1,1 0 0,1 0-1,1 1 1,1 0 0,0 0 0,1 0-1,0 0 1,2 0 0,1 24-1,2-17-59,1 0 0,1-1-1,0 1 1,2-1 0,1 0-1,1-1 1,1 1 0,0-2-1,2 0 1,26 36-1,-14-27 29,1-2-1,1-1 0,1 0 1,2-3-1,0 0 0,39 23 0,-1-6 112,1-2 0,2-4 0,2-3 0,0-3 0,2-3 0,1-3-1,141 22 1,-10-19-51,266-2-1,214-37 30,-277 0 15,488 34-27,-723-14-28,759-2 141,-189-6 160,534 28-215,-888-16-97,184 2-24,0-36 191,-149-20 100,310-25 110,-640 62-336,551-52 26,-523 40-33,-1-5 0,-1-6 0,137-51 0,-87 6-4,-141 58-6,0-1-1,0-2 1,33-28-1,-56 41 14,1 0 0,-2-1 0,1 0 0,-1-1 0,0 1 0,0-1-1,-1 0 1,0 0 0,-1-1 0,0 1 0,0-1 0,-1 0 0,0 0 0,0-1 0,-1 1 0,0 0 0,-1-1-1,0 0 1,-1 1 0,0-1 0,0 1 0,-1-1 0,0 1 0,-1-1 0,0 1 0,0 0 0,-1-1 0,0 1-1,-1 0 1,0 1 0,0-1 0,-1 1 0,0 0 0,-8-10 0,-3-1 66,-1 1 1,-1 1-1,-33-25 1,-68-39 184,87 61-200,-333-190 110,285 173-267,0 3-1,-159-42 0,71 41-148,-242-20 0,-177 20-115,564 34 357,-1076-11-135,-2 40 339,-151 2-287,-9-39-338,2 0 631,4 56 217,-186 115-682,887-91 136,290-39 50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5:50.181"/>
    </inkml:context>
    <inkml:brush xml:id="br0">
      <inkml:brushProperty name="width" value="0.05" units="cm"/>
      <inkml:brushProperty name="height" value="0.05" units="cm"/>
    </inkml:brush>
  </inkml:definitions>
  <inkml:trace contextRef="#ctx0" brushRef="#br0">2212 18 9202,'46'0'510,"-59"0"-52,-87 0 352,-107-8 428,-91-2-743,198 12-743,-100 14 0,99 0 207,0 5 0,1 4 0,2 4 0,1 5 0,1 4 0,2 4 0,2 4 0,-103 70 0,193-115 42,-164 116 170,143-98-145,1 0-1,0 1 0,2 2 0,-32 43 1,44-53-29,0 0 0,2 1 1,-1 0-1,2 0 1,0 0-1,0 1 1,1 0-1,1 0 1,0 0-1,1 0 0,1 0 1,0 1-1,1-1 1,1 15-1,1-12-1,1 1 0,1-1 0,1 0 0,0 0 0,1-1 0,1 1 0,0-1 0,1-1 0,1 1 0,0-1 0,13 14 0,2-1-13,1 0 1,2-2-1,1-1 0,0-2 1,2 0-1,1-2 1,40 21-1,245 100-81,-220-103 85,-61-24 6,534 213-39,-442-186-2,2-5 0,1-6 1,208 21-1,407-10-50,-277-42-102,492-65 0,-762 39-450,0-9-1,364-114 0,-445 110 379,397-147-608,-421 146 996,-2-4-1,-2-4 1,115-82-1,-143 85 100,-2-2 0,83-85-1,-123 111-176,-1-1 0,-1-1-1,-1-1 1,13-26 0,-20 33-21,-2 0-1,0 0 1,-1 0-1,-1-1 1,-1 0 0,0 0-1,1-22 1,-4 28 44,-1 0 0,0 1 0,-1-1 1,-1 1-1,1-1 0,-2 1 0,1 0 0,-2 0 0,0 0 1,0 0-1,-1 0 0,-8-14 0,3 10 47,-1 1 1,0 1-1,0 0 1,-1 0 0,-1 1-1,0 0 1,-24-15-1,-18-8 130,0 3 0,-2 2 0,-2 3 0,-83-28 1,20 18 95,-155-26 0,99 36-18,-288-9 0,-182 42-306,-172 28-2316,267-10 199,355-17 1360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6:09.473"/>
    </inkml:context>
    <inkml:brush xml:id="br0">
      <inkml:brushProperty name="width" value="0.05" units="cm"/>
      <inkml:brushProperty name="height" value="0.05" units="cm"/>
    </inkml:brush>
  </inkml:definitions>
  <inkml:trace contextRef="#ctx0" brushRef="#br0">640 14 9962,'-59'10'800,"-3"0"-520,3-2-88,6-2 176,3 0-15,10-6-57,3 0-72,5-3-136,2-4-104,-3-2-464,-3-2-569,-7 1 873,-7 1-152,-6 5-112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6:10.354"/>
    </inkml:context>
    <inkml:brush xml:id="br0">
      <inkml:brushProperty name="width" value="0.05" units="cm"/>
      <inkml:brushProperty name="height" value="0.05" units="cm"/>
    </inkml:brush>
  </inkml:definitions>
  <inkml:trace contextRef="#ctx0" brushRef="#br0">2664 1 3865,'-106'8'1861,"-162"-7"0,-33 2 561,-261 71-1089,-109 108 168,562-148-1334,2 5 1,-166 84 0,250-110-167,2 0 1,0 2 0,0 0 0,2 1 0,0 1 0,0 1 0,2 1 0,1 0 0,-27 41 0,36-49-23,1 0 0,0 0 0,1 1 0,0 0 1,1 0-1,0 0 0,1 0 0,1 1 0,-1-1 1,2 1-1,0-1 0,1 1 0,0 0 0,0 0 0,2-1 1,0 1-1,0-1 0,1 1 0,0-1 0,1 0 1,9 18-1,0-5-4,2-2 0,0 0 0,2 0 1,0-2-1,1 0 0,2-1 0,0-1 1,1-1-1,0-1 0,2 0 0,29 15 0,-5-6-9,0-2-1,2-3 0,1-2 1,99 26-1,-46-25-8,1-4 1,0-4-1,147-3 0,319-40 2,-251 9 36,269 2 19,-38 3 1,-431 8-51,0-6-1,116-29 1,224-93-118,-2-13 78,-346 116 76,-80 25 12,-17 6 55,-1-1 1,1 0-1,-1-1 0,1-1 0,-1 0 1,22-15-1,-34 20-35,0 0 1,1 0-1,-1 0 1,0 0-1,0-1 1,0 1-1,0-1 1,0 1-1,-1 0 1,1-1-1,0 1 1,-1-1-1,1 0 1,-1 1-1,1-1 1,-1 1-1,0-1 1,0 0-1,0 1 1,0-1-1,0 0 1,0 1-1,0-1 1,0 0-1,-1 1 1,1-1-1,0 1 1,-1-1-1,0 0 1,1 1-1,-1-1 1,0 1-1,0 0 1,0-1-1,0 1 1,-1-2-1,-6-6 133,1 0 0,-1 1-1,-1 0 1,-10-8-1,8 7-6,-104-83 366,-139-86 0,-145-53-906,166 117 334,112 59 42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6:46.649"/>
    </inkml:context>
    <inkml:brush xml:id="br0">
      <inkml:brushProperty name="width" value="0.05" units="cm"/>
      <inkml:brushProperty name="height" value="0.05" units="cm"/>
    </inkml:brush>
  </inkml:definitions>
  <inkml:trace contextRef="#ctx0" brushRef="#br0">2340 505 9954,'-351'5'3473,"87"-4"-3290,215 1-610,2 3-1,-1 1 1,1 3 0,0 2 0,0 1 0,1 3 0,1 2 0,-47 24 0,-573 301 1463,352-166-246,294-164-763,0 1 0,1 0 1,0 2-1,1 0 0,0 1 1,2 1-1,0 0 0,1 1 0,-17 28 1,16-20-68,2 0-1,1 2 1,1-1 0,1 1 0,2 1 0,-9 52 0,13-55-14,1 0 1,2 0-1,0 0 1,1 0-1,2-1 0,1 1 1,6 26-1,-4-34-18,0-1-1,1 1 1,1-1-1,1 0 0,0-1 1,1 1-1,1-2 1,0 1-1,1-2 0,22 23 1,-4-9-65,1-2 0,43 29 0,75 39 170,-35-24 193,234 148 612,17-32-577,330 74-171,-124-123-82,201-56 19,-437-54 28,-119-10 16,0-10 1,414-40 0,-47-52 0,-14 2-31,555-38 47,-490 58-121,1-34-7,-7-35 42,-153 31 2,608-144-79,-738 149 18,364-155 0,-641 223 57,28-10 19,146-82 1,-232 115-6,0-1 0,0-1 0,0 1 0,-1-1 1,0-1-1,0 0 0,-1 0 0,0 0 0,9-16 1,-12 17 7,0 0 1,-1-1-1,0 0 1,-1 0-1,0 0 1,0 0-1,0 0 1,-1 0-1,0-1 1,-1 1-1,0 0 1,0-1-1,-2-8 1,-1 0 16,-1 0 0,-1 0 1,0 1-1,-1 0 0,-1 0 1,-1 0-1,0 1 0,-1 0 0,0 1 1,-1-1-1,-17-17 0,-7-4-7,-1 2 0,-70-53 0,18 25-90,-3 5 1,-1 3-1,-4 5 1,-1 3-1,-161-52 1,19 29 238,-308-49 0,-1312-216 475,358 115-614,1144 189-82,-2 15 1,-441 38 0,101 62-184,4 28-715,522-84 568,-65 10 131,15-8-37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6:47.398"/>
    </inkml:context>
    <inkml:brush xml:id="br0">
      <inkml:brushProperty name="width" value="0.05" units="cm"/>
      <inkml:brushProperty name="height" value="0.05" units="cm"/>
    </inkml:brush>
  </inkml:definitions>
  <inkml:trace contextRef="#ctx0" brushRef="#br0">1330 142 8458,'-113'-24'664,"-6"-1"-608,2 5-40,1 0 72,8 4-88,-4 2-136,-17 2-296,-3 5-360,6 4 624,3 2-112,-12 1-96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6:48.157"/>
    </inkml:context>
    <inkml:brush xml:id="br0">
      <inkml:brushProperty name="width" value="0.05" units="cm"/>
      <inkml:brushProperty name="height" value="0.05" units="cm"/>
    </inkml:brush>
  </inkml:definitions>
  <inkml:trace contextRef="#ctx0" brushRef="#br0">2330 1 3913,'-750'193'4681,"228"6"-1887,374-123-2500,-172 119 1,288-175-285,-68 47 69,-166 143 0,243-189-52,1 1-1,1 0 1,1 2-1,1 0 0,1 1 1,-14 28-1,26-42-22,1 0-1,0 0 1,1 0-1,0 0 0,1 1 1,0 0-1,1 0 0,0-1 1,1 1-1,0 0 1,1 1-1,0-1 0,1 0 1,0 0-1,1-1 0,1 1 1,0 0-1,6 15 1,1-5-9,1-1 1,1 0 0,1-1 0,1 0 0,0-1-1,31 30 1,-7-13 2,1-1-1,46 30 0,-40-34 13,2-2-1,1-3 0,1-1 0,68 23 1,-44-24 7,0-3-1,120 17 1,-49-23 7,1-6 0,261-17-1,375-84 20,-7-48-24,386-54 6,-322 127-3,-347 35-13,68-39-89,-492 57 70,-1-3-1,-1-3 0,0-3 0,-2-2 1,0-4-1,68-41 0,-119 62 29,0 0-1,-1 0 1,0-1-1,0-1 1,-1 0 0,0 0-1,11-17 1,-18 23 6,0 0 0,-1-1 0,1 1 0,-1-1 1,0 0-1,0 1 0,-1-1 0,0 0 0,0 0 0,0 0 0,0 0 1,-1 0-1,1-1 0,-1 1 0,-1 0 0,1 0 0,-1 0 0,0 0 0,0 0 1,0 0-1,-1 0 0,1 0 0,-5-6 0,-1-2 32,-1 0 1,0 1-1,-1 1 0,-1-1 1,0 2-1,0-1 0,-1 1 0,-1 1 1,-13-9-1,-18-11 60,-56-25 0,95 51-112,-72-33 47,-1 3 0,-127-36 1,-171-20 5,-812-117-338,1149 200 276,-146-22-68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6:51.952"/>
    </inkml:context>
    <inkml:brush xml:id="br0">
      <inkml:brushProperty name="width" value="0.05" units="cm"/>
      <inkml:brushProperty name="height" value="0.05" units="cm"/>
    </inkml:brush>
  </inkml:definitions>
  <inkml:trace contextRef="#ctx0" brushRef="#br0">1096 114 7802,'-33'4'560,"1"-2"-448,-1-2-64,0-5 104,0-2-32,-7 0-176,-1-3-312,-11 1-232,-4-4-64,-10 2-9,-1 1 9,-8 1 8,-2 2 32,-8 0 56,-2 1-64,-8-1 520,-1 3 40,2-3-40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6:52.686"/>
    </inkml:context>
    <inkml:brush xml:id="br0">
      <inkml:brushProperty name="width" value="0.05" units="cm"/>
      <inkml:brushProperty name="height" value="0.05" units="cm"/>
    </inkml:brush>
  </inkml:definitions>
  <inkml:trace contextRef="#ctx0" brushRef="#br0">3870 155 3041,'-354'-62'2505,"-3"16"0,-491-1 1,521 50-2307,-514 69-1,683-48-332,-222 66 0,322-72 154,2 2 0,0 3 0,1 2 0,2 3 0,0 2 0,3 2 0,-56 45 0,95-67-23,0 0 0,0 1 0,1 0 0,1 0 0,0 1 0,0 0 0,1 1 0,-7 15 0,10-17-15,1 0-1,0 1 1,1-1 0,1 1-1,-1-1 1,2 1-1,0 0 1,0 0 0,1 0-1,2 21 1,1-15 15,1 1 0,1-1 1,1 1-1,0-1 0,2-1 0,0 0 1,0 0-1,2 0 0,16 21 0,-1-5 99,2-2 0,1 0 0,42 34 0,-1-10 93,3-4 1,116 62-1,-156-95-160,68 36 29,2-4 0,2-5 0,3-4 0,115 27 0,-86-36-19,2-5 0,268 15 0,-83-38 4,-1-14 0,384-61 0,627-184-60,-507 41-149,-21-77-421,-332 66-452,-367 166 520,-3-4 0,126-103 1,-210 151 518,0-1 1,0-1 0,-2 0 0,28-37 0,-42 50 27,-1 0 1,1 0-1,-1 0 1,0 0-1,0-1 1,0 1 0,-1-1-1,0 0 1,0 1-1,0-1 1,0 0-1,0-6 1,-2 8-3,1 0 1,-1 0-1,1 0 1,-1 0-1,0 0 0,0 1 1,0-1-1,0 0 1,-1 0-1,1 1 0,-1-1 1,0 1-1,0-1 1,0 1-1,0 0 0,0 0 1,0 0-1,0 0 1,-1 0-1,1 0 0,-4-1 1,-5-3-1,0 0 1,0 2-1,0-1 1,-1 1 0,-23-4-1,-67-6 306,83 12-288,-73-7 86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6:54.056"/>
    </inkml:context>
    <inkml:brush xml:id="br0">
      <inkml:brushProperty name="width" value="0.05" units="cm"/>
      <inkml:brushProperty name="height" value="0.05" units="cm"/>
    </inkml:brush>
  </inkml:definitions>
  <inkml:trace contextRef="#ctx0" brushRef="#br0">5577 191 8498,'-348'-35'1673,"2"-22"-514,-170-22-1063,267 60-416,-490 26-1,-241 124 725,637-60 132,3 15 0,-524 207 0,753-247-545,3 5-1,1 5 0,4 4 0,-136 104 0,218-147 4,1 0 1,1 1-1,0 1 0,1 1 0,-29 42 0,41-53-1,1 0-1,1 0 0,-1 1 1,1 0-1,1-1 1,0 1-1,0 0 0,1 1 1,0-1-1,1 0 0,0 1 1,0-1-1,1 0 0,1 1 1,0-1-1,0 1 0,1-1 1,3 10-1,0-6-8,1 0 0,0 0 0,1-1 0,0 1 1,1-2-1,1 1 0,0-1 0,1-1 0,19 20 0,-2-8-17,1-1 0,0-1-1,34 18 1,-4-7-7,1-3 1,2-3-1,0-2 1,2-3-1,0-2 0,96 14 1,400 18-83,22-32 80,165 9 2,51 35 57,109 5 22,0-61-10,-524-34 48,574-114 1,-642 70-52,-5-14 1,357-147 0,-299 64-41,-265 113 14,134-95 0,-199 123 24,57-54 0,-82 69 8,-1 0 0,0-1 0,-1 0 0,0-1 0,-2 0 0,1-1 0,10-25 0,-17 33-8,0-1 0,0 1 0,0-1-1,-1 1 1,0-1 0,-1 1 0,0-1-1,0 1 1,0-1 0,-1 0 0,0 1-1,-1-1 1,0 1 0,0 0 0,0 0 0,-1 0-1,0 0 1,-1 0 0,1 0 0,-1 1-1,0-1 1,-6-5 0,-4-5 48,-2 0-1,0 1 1,-1 0 0,0 2-1,-1 0 1,-26-15 0,-19-7 87,0 2 1,-2 4-1,-72-23 1,-213-46 79,-189 10-327,-7 38-87,213 28 98,-28 3-23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5:38.402"/>
    </inkml:context>
    <inkml:brush xml:id="br0">
      <inkml:brushProperty name="width" value="0.05" units="cm"/>
      <inkml:brushProperty name="height" value="0.05" units="cm"/>
    </inkml:brush>
  </inkml:definitions>
  <inkml:trace contextRef="#ctx0" brushRef="#br0">1 431 13483,'79'5'488,"0"-3"0,111-11 0,-113 5-332,801-78 231,-5-40-558,-586 80 90,305-27 72,-302 39-1370,15-18 738,-167 17 283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3.413"/>
    </inkml:context>
    <inkml:brush xml:id="br0">
      <inkml:brushProperty name="width" value="0.05" units="cm"/>
      <inkml:brushProperty name="height" value="0.05" units="cm"/>
    </inkml:brush>
  </inkml:definitions>
  <inkml:trace contextRef="#ctx0" brushRef="#br0">96 49 14843,'2'-8'651,"8"-20"402,-11 22-581,-9 13 143,4-1-496,1 1 0,0 0 0,0 0 0,1 1 0,0-1 1,0 1-1,0 0 0,-2 10 0,-17 70 54,22-81-155,-10 48 1,3 1 0,-2 79-1,10-96-27,1 1 0,2-1-1,2 0 1,12 49 0,-14-77-2,0-1 0,1 0 1,0 1-1,0-2 1,1 1-1,1 0 0,-1-1 1,12 14-1,-15-21 6,1 0 1,-1 0-1,0 1 0,1-2 0,-1 1 0,1 0 1,0 0-1,0-1 0,0 1 0,-1-1 1,1 0-1,0 0 0,1 0 0,3 0 0,-4-1 2,1 0 0,-1 0-1,1 0 1,-1-1 0,1 0-1,-1 1 1,1-1-1,-1-1 1,1 1 0,-1 0-1,0-1 1,0 1-1,0-1 1,0 0 0,5-4-1,2-3-1,0 0-1,0-1 0,-1 0 0,0-1 0,14-22 1,31-66 0,-44 80 7,30-64 188,-3-2-1,-4-2 1,36-150 0,-66 223-138,0 5 18,-1 0 0,0-1 1,-1 1-1,0-1 0,0-17 0,-4 24 42,-2 8-4,-1 6-64,0 0-1,0 0 0,1 1 1,0 0-1,1 0 1,1 0-1,0 1 0,-2 19 1,-1-3-1,-31 183 72,34-176-143,0 0 0,3 0 1,7 71-1,-6-98-56,1-1 0,0 0 0,0 1 1,1-1-1,0 0 0,0-1 0,1 1 1,0 0-1,6 7 0,-8-13 14,-1 0 1,1 0-1,0 0 0,0 0 0,0 0 1,0 0-1,0-1 0,1 1 1,-1-1-1,0 0 0,1 1 1,-1-1-1,1 0 0,-1-1 0,1 1 1,-1 0-1,1-1 0,0 1 1,-1-1-1,1 0 0,0 0 0,-1 0 1,1 0-1,0 0 0,-1-1 1,1 1-1,-1-1 0,1 0 1,0 0-1,-1 1 0,0-2 0,5-1 1,17-15-479,-3-4-173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3.865"/>
    </inkml:context>
    <inkml:brush xml:id="br0">
      <inkml:brushProperty name="width" value="0.05" units="cm"/>
      <inkml:brushProperty name="height" value="0.05" units="cm"/>
    </inkml:brush>
  </inkml:definitions>
  <inkml:trace contextRef="#ctx0" brushRef="#br0">0 39 13739,'2'-1'114,"0"0"0,-1 0 0,1 0 0,0 0-1,-1 0 1,1 1 0,0-1 0,0 1 0,0-1 0,0 1 0,0 0 0,-1 0 0,1-1 0,0 1 0,0 1 0,3-1-1,-4 1-56,0 0 0,0 0 0,1 0 0,-1 0 0,0 0 0,0 0 0,0 0 0,0 1 0,0-1 0,0 0 0,-1 1 0,1-1 0,0 1 0,-1-1 0,1 0 0,-1 1 0,1 0 0,-1-1 0,0 1 0,1-1 0,-1 4 0,2 19 463,0-1 1,-2 28-1,-1-29-331,1 1-1,2-1 0,3 23 0,-4-41-168,0 0 1,0 0-1,0 0 1,1 0 0,-1-1-1,1 1 1,0 0-1,2 3 1,-3-6-19,0 0 1,0 0 0,0 0-1,0 0 1,0 0 0,0-1-1,0 1 1,0 0-1,1 0 1,-1-1 0,0 1-1,0-1 1,1 1 0,-1-1-1,1 1 1,-1-1 0,0 0-1,1 0 1,-1 0-1,1 0 1,-1 0 0,0 0-1,1 0 1,-1 0 0,1 0-1,-1-1 1,0 1 0,2-1-1,6-3-1,-1 1 0,0-1 0,0-1-1,0 0 1,0 0 0,-1 0 0,0-1 0,0 0-1,7-8 1,57-70 61,-53 61-20,-5 6 1,-10 11-22,1 0 0,0 0 0,0 1 0,1 0 0,0 0 0,-1 0 0,2 1 0,-1-1 1,7-3-1,-12 8-17,0 0 1,1 0 0,-1 1 0,1-1-1,-1 0 1,1 0 0,-1 0 0,1 0 0,-1 0-1,1 1 1,-1-1 0,0 0 0,1 0 0,-1 1-1,1-1 1,-1 0 0,0 1 0,1-1-1,-1 0 1,0 1 0,1-1 0,-1 1 0,0-1-1,0 1 1,0-1 0,1 0 0,-1 1-1,0-1 1,0 1 0,0-1 0,0 1 0,0-1-1,0 1 1,0-1 0,0 1 0,0-1-1,0 1 1,0-1 0,0 1 0,1 25 78,-1-23-67,0 6 1,1 1 1,0-1-1,0 0 0,1 0 0,3 10 0,-5-17-14,1-1-1,-1 1 0,1 0 0,0 0 0,0-1 0,0 1 0,0 0 1,0-1-1,0 1 0,0-1 0,0 1 0,1-1 0,-1 0 1,0 1-1,1-1 0,-1 0 0,1 0 0,0 0 0,-1 0 0,1 0 1,0 0-1,0-1 0,-1 1 0,1-1 0,0 1 0,0-1 1,0 0-1,0 1 0,0-1 0,-1 0 0,5-1 0,2 0 3,0-1 0,1-1 0,-1 0 0,-1 0 0,1-1 0,0 0 0,-1 0 0,0 0 0,9-8 0,59-54 55,28-40 170,-102 104-224,0 1 1,0 0-1,0 0 0,0 0 0,0 0 0,1 0 0,-1 0 0,0 0 0,1 1 0,-1-1 0,0 0 0,1 1 0,-1-1 0,1 1 0,2-1 0,-3 2 0,0-1 0,-1 1 0,1-1-1,0 1 1,0-1 0,-1 1 0,1 0-1,0-1 1,-1 1 0,1 0 0,-1 0-1,1 0 1,-1 0 0,1-1 0,-1 1 0,0 0-1,1 0 1,-1 0 0,0 0 0,0 0-1,1 0 1,-1 0 0,0 0 0,0 0-1,0 0 1,0 0 0,-1 0 0,1 1-1,0 39 146,-6 40 0,3-47-74,1 1 1,3 41-1,-1-75-77,0 1 0,0-1 1,0 0-1,1 0 0,-1 1 1,0-1-1,1 0 0,-1 0 0,0 1 1,1-1-1,-1 0 0,1 0 0,0 0 1,-1 0-1,2 2 0,-1-3-13,-1 0 0,1 0 0,-1 1 0,0-1 0,1 0 0,-1 0 0,1 0-1,-1 0 1,1-1 0,-1 1 0,0 0 0,1 0 0,-1 0 0,0 0 0,1 0 0,-1 0 0,1-1-1,-1 1 1,0 0 0,1 0 0,-1 0 0,0-1 0,1 1 0,-1 0 0,0-1 0,0 1 0,1 0 0,-1-1-1,0 1 1,1-1 0,2-4-95,0 1 0,0-1 0,-1-1 0,1 1 0,2-9 0,6-29 397,9-84 0,-19 122-295,9-70-118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4.266"/>
    </inkml:context>
    <inkml:brush xml:id="br0">
      <inkml:brushProperty name="width" value="0.05" units="cm"/>
      <inkml:brushProperty name="height" value="0.05" units="cm"/>
    </inkml:brush>
  </inkml:definitions>
  <inkml:trace contextRef="#ctx0" brushRef="#br0">13 1 16219,'-3'16'1617,"-1"1"-1209,0 0-216,2 0 528,2-2-864,3-2 376,6-5-240,4 1-128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4.686"/>
    </inkml:context>
    <inkml:brush xml:id="br0">
      <inkml:brushProperty name="width" value="0.05" units="cm"/>
      <inkml:brushProperty name="height" value="0.05" units="cm"/>
    </inkml:brush>
  </inkml:definitions>
  <inkml:trace contextRef="#ctx0" brushRef="#br0">1 0 15779,'3'3'240,"1"0"1,-1 1-1,0-1 0,0 1 0,-1-1 0,1 1 0,-1 0 0,1 0 0,-1 0 0,2 7 0,14 50 485,-12-39-581,3 15-28,-2 0-1,-1 0 0,-2 0 0,-2 1 1,-3 43-1,-27 191 901,12-139-818,5-52 14,11-81-206,0 0-1,0 0 0,0 0 0,0-1 1,0 1-1,0 0 0,0 0 1,0 0-1,0 0 0,0 0 1,0 0-1,0 0 0,0 0 1,0 0-1,0 0 0,0 0 1,0 0-1,-1 0 0,1 0 1,0 0-1,0 0 0,0 0 0,0 0 1,0 0-1,0 0 0,0 0 1,0 0-1,0 0 0,0 0 1,0 0-1,0 0 0,0 0 1,0 0-1,0 0 0,0 0 1,0 0-1,0 0 0,-1 0 0,1 0 1,0 0-1,0 0 0,0 0 1,0 0-1,0 0 0,0 0 1,0 0-1,0 0 0,0 0 1,0 0-1,0 0 0,0 0 1,0 0-1,0 0 0,0 0 1,0 0-1,-2-7 79,4-21 60,1 0 1,1 0 0,2 0-1,17-51 1,-14 47-75,78-229 171,-69 217-239,2 1-1,1 0 0,49-69 1,-64 104-2,1 0 1,-1 0-1,1 1 0,1 0 1,13-10-1,-20 16-1,0 0 0,0 0 0,0 0 0,0 0 0,0 1-1,0-1 1,1 0 0,-1 1 0,0-1 0,0 1 0,1-1 0,-1 1-1,0 0 1,1 0 0,-1 0 0,1-1 0,-1 1 0,0 0 0,1 0 0,-1 1-1,0-1 1,1 0 0,-1 0 0,0 1 0,1-1 0,-1 1 0,0-1-1,1 1 1,-1 0 0,0-1 0,0 1 0,0 0 0,0 0 0,0 0-1,0 0 1,0 0 0,0 0 0,0 0 0,0 0 0,0 0 0,-1 0 0,1 0-1,0 1 1,-1-1 0,1 0 0,-1 0 0,1 1 0,-1 1 0,3 6 16,-2 0 0,1-1 1,-1 1-1,0 0 0,-1 0 1,0-1-1,-1 1 0,1 0 1,-2 0-1,1-1 0,-1 1 1,-1 0-1,-5 14 1,-4 4 135,0-1 1,-31 46 0,33-56-64,-1 0-1,-18 18 1,24-30-204,1 1 1,-1-1-1,0 1 1,0-2-1,0 1 1,-1 0-1,1-1 1,-1 0-1,0 0 1,-10 3-1,16-6 92,0 0-1,-1 0 1,1 1 0,0-1-1,-1 0 1,1 0 0,-1 0-1,1 0 1,0 1 0,-1-1-1,1 0 1,-1 0 0,1 0-1,-1 0 1,1 0 0,0 0-1,-1 0 1,1 0 0,-1 0-1,1 0 1,0 0 0,-1-1-1,1 1 1,-1 0 0,1 0-1,0 0 1,-1 0 0,1-1-1,-1 1 1,1 0 0,0 0-1,-1-1 1,1 1 0,0 0-1,0-1 1,-1 1 0,1 0-1,0-1 1,0 1 0,-1 0-1,1-1 1,0 1 0,0-1-1,0 1 1,0 0 0,0-1-1,0 1 1,-1-1 0,1 1-1,0-1 1,0 1 0,0 0-1,0-1 1,0 1 0,1-1-1,-1 1 1,0-1 0,1-2 22,0 0 1,0 1 0,0-1 0,0 0 0,1 1 0,-1-1 0,4-3 0,15-15-423,9-3 66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5.028"/>
    </inkml:context>
    <inkml:brush xml:id="br0">
      <inkml:brushProperty name="width" value="0.05" units="cm"/>
      <inkml:brushProperty name="height" value="0.05" units="cm"/>
    </inkml:brush>
  </inkml:definitions>
  <inkml:trace contextRef="#ctx0" brushRef="#br0">1 213 17492,'8'-7'397,"3"-3"289,2 1 0,19-13 0,-27 20-491,-1 0 0,0 0 0,0 0 0,1 0 0,-1 1 0,1 0 0,0 0-1,-1 0 1,1 1 0,0-1 0,-1 1 0,10 1 0,-6 0-67,38 3 204,-44-4-320,0 0 0,1 0-1,-1 0 1,0 0-1,1 0 1,-1-1-1,0 1 1,0-1 0,0 0-1,1 0 1,-1 0-1,0 0 1,0 0 0,0 0-1,0 0 1,2-3-1,-3 4-10,-1 0 0,0-1 0,0 1 0,0 0 0,0 0 1,0 0-1,0 0 0,0 0 0,0 0 0,0 0 0,0 0 0,0 0 0,0 0 0,0 0 0,0 0 0,0 0 0,0-1 0,0 1 0,0 0 0,0 0 0,0 0 0,0 0 0,0 0 0,0 0 0,0 0 0,0 0 0,0 0 0,0 0 0,0 0 0,0 0 1,0-1-1,0 1 0,0 0 0,0 0 0,0 0 0,0 0 0,0 0 0,0 0 0,-1 0 0,1 0 0,0 0 0,0 0 0,0 0 0,0 0 0,0 0 0,0 0 0,0 0 0,0 0 0,0 0 0,0 0 0,0 0 0,0 0 0,0 0 0,-1 0 1,1 0-1,0 0 0,0 0 0,0 0 0,0 0 0,0 0 0,0 0 0,0 0 0,0 0 0,0 0 0,-10 0 29,-11 5 10,13 0-29,1-1-1,0 1 1,0 0 0,0 1 0,0-1 0,1 1 0,-8 10 0,10-11-12,0 0 0,1-1 0,0 1 0,0 1 0,0-1 0,1 0 0,-1 1 0,1-1 0,1 1 1,-1 0-1,-1 10 0,3-14-3,0 1 1,0-1 0,0 0-1,1 1 1,-1-1 0,0 0-1,1 1 1,0-1-1,-1 0 1,1 0 0,0 0-1,0 0 1,0 0 0,1 0-1,-1 0 1,0 0 0,1 0-1,-1 0 1,1-1 0,0 1-1,-1-1 1,1 1-1,0-1 1,0 1 0,0-1-1,0 0 1,0 0 0,0 0-1,1 0 1,-1-1 0,3 2-1,3 0-6,1 0-1,0-1 1,0 0 0,-1 0-1,1-1 1,0 0-1,12-2 1,8-3-33,0-1-1,0-1 1,48-19 0,80-45-146,-101 43 103,-53 27 83,5-3-23,1 0-1,0 1 0,13-4 0,-21 7 27,1-1-1,-1 1 1,0 0-1,0 0 1,0 0-1,0 0 1,1 0-1,-1 0 1,0 0-1,0 0 1,0 1-1,1-1 1,-1 0-1,0 1 1,2 0-1,-3 0 5,1-1 1,-1 1-1,1 0 0,-1-1 0,1 1 0,-1 0 0,0-1 0,1 1 0,-1 0 0,0 0 0,1-1 0,-1 1 0,0 0 0,0 0 0,0 0 0,0 0 0,0-1 0,0 1 0,0 0 1,0 0-1,0 0 0,0-1 0,0 1 0,-1 0 0,1 1 0,-1 2 36,-9 24 337,10-73 419,0 32-806,1 1 0,1 0 0,0 0 0,1 0 0,4-14 0,-5 22-42,0-1 0,0 1-1,1-1 1,-1 1 0,1 0-1,0 0 1,0 1 0,0-1-1,1 0 1,-1 1 0,1 0-1,0 0 1,0 0 0,0 0-1,8-3 1,32-11-184,12 2-84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5.482"/>
    </inkml:context>
    <inkml:brush xml:id="br0">
      <inkml:brushProperty name="width" value="0.05" units="cm"/>
      <inkml:brushProperty name="height" value="0.05" units="cm"/>
    </inkml:brush>
  </inkml:definitions>
  <inkml:trace contextRef="#ctx0" brushRef="#br0">0 436 15011,'1'-2'190,"0"0"-1,-1 0 1,1-1-1,0 1 0,0 0 1,0 0-1,0 0 1,1 0-1,-1 0 1,0 1-1,1-1 1,2-2-1,4-6 187,43-64 1101,-2-3 0,50-111 0,-77 129-1142,-33 93-330,2 1 0,1 1 0,2-1 0,1 1 0,2 0 0,2 64 1,2-88-174,0 0 1,0 0 0,1 0 0,1-1 0,0 1 0,1-1 0,8 19 0,-9-24 81,0 0 0,0-1 0,1 0 0,0 1 0,0-1 1,0-1-1,1 1 0,-1-1 0,1 1 0,0-1 0,1-1 0,-1 1 0,0-1 0,1 0 0,12 5 0,31 3-434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5.914"/>
    </inkml:context>
    <inkml:brush xml:id="br0">
      <inkml:brushProperty name="width" value="0.05" units="cm"/>
      <inkml:brushProperty name="height" value="0.05" units="cm"/>
    </inkml:brush>
  </inkml:definitions>
  <inkml:trace contextRef="#ctx0" brushRef="#br0">222 186 14987,'3'-5'157,"3"-4"117,-1 0-1,0 0 1,-1 0-1,0 0 0,0-1 1,-1 0-1,0 1 1,3-21-1,-6 28-218,1 0-1,-1 0 0,0 0 1,0 0-1,0 0 1,-1 0-1,1 0 1,0 0-1,-1 0 0,1 1 1,-1-1-1,0 0 1,1 0-1,-1 0 1,0 0-1,0 1 0,0-1 1,0 0-1,-1 1 1,-1-2-1,2 2 32,-1 0-1,0 0 1,1 0 0,-1 0 0,0 1-1,0-1 1,1 1 0,-1 0-1,0-1 1,0 1 0,0 0-1,0 0 1,1 0 0,-1 0 0,0 0-1,0 0 1,-3 2 0,-2 0 90,-1 0 1,0 1 0,1 0-1,0 1 1,0 0 0,0 0-1,0 0 1,-12 11 0,5-1-72,0 1 1,1 1-1,0-1 1,1 2 0,1 0-1,-17 34 1,22-36-108,0-1 0,1 1 0,0 0 0,1 0 0,1 0 0,1 1 1,0-1-1,0 1 0,2 21 0,1-30-19,0-1 1,0 1 0,1-1-1,-1 1 1,1-1 0,1 0-1,-1 0 1,1 0-1,0 0 1,1 0 0,-1-1-1,1 1 1,0-1-1,1 0 1,-1 0 0,1 0-1,0-1 1,0 0-1,0 0 1,1 0 0,0 0-1,-1-1 1,10 3 0,-10-3 5,0-1 0,0-1 1,1 1-1,-1-1 1,0 0-1,1 0 0,0-1 1,-1 0-1,1 0 1,-1 0-1,1 0 1,-1-1-1,1 0 0,-1 0 1,1-1-1,-1 1 1,0-1-1,0 0 1,0-1-1,0 1 0,0-1 1,0 0-1,-1 0 1,1 0-1,-1-1 0,0 0 1,7-7-1,-6 3 28,0 1-1,0-1 0,-1 0 1,0 0-1,0 0 0,-1-1 1,0 1-1,-1-1 0,0 1 1,0-1-1,-1 0 0,0 0 1,0 0-1,-1 0 0,0 0 1,-3-15-1,0 0 46,-2 0 0,-1 0 0,0 1 0,-20-44 0,18 48-9,-2 0-1,0 1 1,-17-23-1,23 35-43,-1 0-1,0 1 1,0-1-1,-1 1 1,1 0 0,-1 0-1,0 1 1,0-1-1,-1 2 1,1-1 0,-1 0-1,-8-2 1,14 6-23,0-1 0,0 1 0,0 0 0,0-1 1,0 1-1,0 0 0,0 0 0,0 0 0,0 0 0,0 0 1,0 0-1,0 0 0,-1 0 0,1 0 0,0 0 0,0 0 1,0 1-1,0-1 0,0 1 0,0-1 0,0 0 0,0 1 0,0 0 1,0-1-1,0 1 0,1 0 0,-1-1 0,0 1 0,0 0 1,0 0-1,1 0 0,-1-1 0,0 1 0,1 0 0,-1 0 1,1 0-1,-1 0 0,0 2 0,1-1-37,0 1 1,-1-1-1,1 0 1,0 0-1,0 0 1,0 1-1,0-1 1,1 0-1,-1 0 0,1 0 1,-1 0-1,1 1 1,0-1-1,-1 0 1,1 0-1,0 0 1,1 0-1,1 2 0,0-1 113,-1 0-1,1 0 0,0 0 0,0-1 0,1 1 0,-1-1 0,0 0 0,1 0 0,-1 0 0,1-1 0,0 1 1,0-1-1,5 2 0,-1-2-94,1 0 0,0 0 0,-1 0 0,1-1 0,10-1 0,42-8-221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6.379"/>
    </inkml:context>
    <inkml:brush xml:id="br0">
      <inkml:brushProperty name="width" value="0.05" units="cm"/>
      <inkml:brushProperty name="height" value="0.05" units="cm"/>
    </inkml:brush>
  </inkml:definitions>
  <inkml:trace contextRef="#ctx0" brushRef="#br0">148 216 15699,'-48'103'1600,"-22"56"-219,63-139-1177,2 0-1,0 0 1,0 0-1,2 1 0,1-1 1,0 28-1,2-43-147,0 1 0,0 0-1,1-1 1,0 1 0,0 0-1,1-1 1,0 1 0,0-1 0,0 0-1,3 7 1,-3-9-23,1 0 1,-1 0-1,0-1 1,1 1-1,0 0 1,-1-1-1,1 0 1,0 0-1,0 0 1,1 0-1,-1 0 1,0 0-1,1-1 0,-1 1 1,1-1-1,6 1 1,-2-1 0,1 0 1,0 0 0,0-1-1,-1 0 1,1 0-1,0-1 1,0-1-1,-1 1 1,1-2-1,-1 1 1,0-1 0,1 0-1,-1 0 1,-1-1-1,1 0 1,0-1-1,-1 0 1,0 0 0,11-11-1,-6 6 26,-1-1 0,-1-1 0,0 0 0,0 0 0,-1-1 0,-1 0 0,0 0 0,-1-1 0,-1 0 0,7-21 0,-9 20-17,0-1 1,-2 0 0,0 0-1,-1 0 1,-1 0 0,0 0-1,-1-1 1,-1 1-1,0 1 1,-1-1 0,-8-22-1,8 27-27,-1-1-1,-1 1 0,0 0 1,0 0-1,-1 0 1,-1 1-1,0 0 0,0 0 1,-1 1-1,0 0 0,0 0 1,-1 1-1,0 0 1,-1 0-1,-16-9 0,22 15-26,0 0-1,0 0 1,-1 1 0,1-1-1,-1 1 1,1 0-1,-1 0 1,1 1 0,-1-1-1,0 1 1,1 0-1,-1 0 1,0 1-1,1 0 1,-1-1 0,1 1-1,-1 1 1,-5 1-1,8-2-42,-1 1 0,1-1 0,-1 1-1,1-1 1,0 1 0,0 0 0,-1 0 0,2 0-1,-1 0 1,0 0 0,0 0 0,1 1-1,-1-1 1,1 0 0,-1 1 0,1-1 0,0 1-1,0 0 1,0-1 0,1 1 0,-1 0 0,0 0-1,1-1 1,0 1 0,0 0 0,0 0-1,0 0 1,0-1 0,1 1 0,0 4 0,0-3-80,0-1 0,0 1 0,0-1 0,1 1 0,-1-1 0,1 0 0,0 0 0,0 0 0,0 0 0,0 0 0,1 0 0,-1-1 0,1 1 1,0-1-1,-1 0 0,1 1 0,0-1 0,0-1 0,1 1 0,-1 0 0,0-1 0,1 1 0,3 0 0,4 1-98,0 0 1,-1-1-1,1-1 0,0 1 0,0-2 0,18 0 1,39-6-902</inkml:trace>
  <inkml:trace contextRef="#ctx0" brushRef="#br0" timeOffset="1">1316 1 16179,'-18'37'1649,"-24"22"-953,-8 7-256,-2 5 816,4-1-111,8-4-497,5-5-208,15-13-192,9-8-168,14-17-368,4-8-272,3-14-457,-2-2 817,-2-16-176,0-9-144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6.842"/>
    </inkml:context>
    <inkml:brush xml:id="br0">
      <inkml:brushProperty name="width" value="0.05" units="cm"/>
      <inkml:brushProperty name="height" value="0.05" units="cm"/>
    </inkml:brush>
  </inkml:definitions>
  <inkml:trace contextRef="#ctx0" brushRef="#br0">303 38 17300,'-17'2'462,"0"0"-1,1 0 1,-1 2 0,1 0 0,0 1 0,0 0 0,-20 11 0,23-10-231,1 1 1,0 0 0,0 1-1,1 0 1,0 1 0,0 0 0,1 0-1,1 1 1,-11 13 0,18-19-217,-1-1 0,1 1 0,0-1 0,0 1 0,1 0 0,-1 0 0,1 0 0,-1 0 0,1 0 0,1 0 0,-2 8 0,2-10-23,0 0 0,1 0 0,-1-1-1,0 1 1,1 0 0,-1 0 0,1 0 0,0-1 0,-1 1 0,1 0-1,0-1 1,0 1 0,0-1 0,0 1 0,0-1 0,1 1-1,-1-1 1,0 0 0,1 1 0,-1-1 0,1 0 0,-1 0 0,1 0-1,0 0 1,-1-1 0,1 1 0,0 0 0,1 0 0,4 1-52,0 0 1,-1-1-1,1 0 1,0 0-1,0 0 1,-1-1-1,1 0 1,0 0 0,0-1-1,0 0 1,-1 0-1,1 0 1,0-1-1,-1 0 1,1-1-1,-1 1 1,0-1-1,0 0 1,0-1-1,0 1 1,-1-1 0,1-1-1,-1 1 1,0-1-1,0 1 1,-1-2-1,1 1 1,-1 0-1,0-1 1,-1 0-1,1 0 1,-1 0-1,0 0 1,-1 0 0,1-1-1,-1 1 1,0-1-1,-1 1 1,0-1-1,1-8 1,-2 8 51,0 1 1,0 0 0,-1 0-1,1 0 1,-1 0 0,-1 0-1,1 0 1,-1 0-1,0 1 1,0-1 0,-1 0-1,0 1 1,0 0 0,0 0-1,-6-8 1,7 11 21,-1-1 1,0 0-1,0 1 1,0 0-1,0 0 1,-1-1 0,1 2-1,-1-1 1,1 0-1,-1 1 1,1 0-1,-1 0 1,0 0-1,0 0 1,1 0-1,-1 1 1,0 0 0,0-1-1,0 2 1,0-1-1,1 0 1,-1 1-1,0 0 1,0-1-1,-5 3 1,2 0-9,-1 1 0,1-1 0,1 1 0,-1 0 1,1 0-1,-1 1 0,1 0 0,0 0 0,1 1 0,-1-1 0,1 1 1,1 0-1,-1 1 0,1-1 0,0 1 0,0 0 0,1 0 0,-1 0 1,2 0-1,-1 0 0,1 1 0,-2 14 0,2-13-147,1 0 0,0 0 1,0 1-1,1-1 0,0 0 0,0 1 1,1-1-1,1 0 0,0 0 0,0 0 0,1 0 1,-1 0-1,2 0 0,0-1 0,0 1 0,0-1 1,1 0-1,11 14 0,-7-14 26,0 0 1,1 0-1,0-1 0,1 0 1,-1-1-1,1 0 0,0 0 0,1-2 1,17 6-1,53 16-670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7.307"/>
    </inkml:context>
    <inkml:brush xml:id="br0">
      <inkml:brushProperty name="width" value="0.05" units="cm"/>
      <inkml:brushProperty name="height" value="0.05" units="cm"/>
    </inkml:brush>
  </inkml:definitions>
  <inkml:trace contextRef="#ctx0" brushRef="#br0">501 154 16796,'-13'20'580,"-1"0"0,-1-1 0,-1 0 1,-1-1-1,-27 23 0,21-20 194,1 1 0,-25 32-1,45-53-741,1 0-1,1 0 0,-1 0 1,0 0-1,0 1 0,0-1 1,1 0-1,-1 0 0,0 0 1,1 1-1,-1-1 0,1 0 1,-1 1-1,1-1 0,0 0 1,0 1-1,0-1 0,0 1 1,-1-1-1,2 0 0,-1 3 1,1-4-21,-1 1 1,1-1-1,0 1 0,-1-1 1,1 1-1,0-1 1,0 1-1,0-1 0,0 0 1,-1 1-1,1-1 1,0 0-1,0 0 0,0 1 1,0-1-1,0 0 1,0 0-1,0 0 0,0 0 1,-1 0-1,1-1 1,2 1-1,6-2 0,0 0-1,-1 0 1,1-1-1,-1 0 1,9-5-1,-9 4 0,0-1-1,-1 0 1,0-1 0,0 1-1,0-1 1,-1-1-1,0 1 1,0-1 0,-1 0-1,1-1 1,-2 1 0,1-1-1,-1 0 1,0 0 0,-1-1-1,0 1 1,0-1-1,-1 1 1,0-1 0,0 0-1,-1 0 1,0-10 0,0 9-2,-2-1 0,1 1 1,-1 0-1,-1 0 1,0 0-1,0 0 1,-1 0-1,-1 0 1,1 0-1,-1 1 1,-1 0-1,0 0 1,0 0-1,-1 0 0,0 1 1,0 0-1,-1 0 1,0 1-1,-10-8 1,12 11-52,-1 0-1,0 0 1,-1 1 0,1-1 0,0 2-1,-1-1 1,0 1 0,0 0-1,1 0 1,-1 1 0,0 0 0,-1 0-1,1 0 1,0 1 0,0 0 0,0 1-1,0-1 1,0 2 0,0-1 0,-10 4-1,-7 3-98,1 1 0,0 1-1,1 1 1,-35 22-1,-24 21-179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5:40.253"/>
    </inkml:context>
    <inkml:brush xml:id="br0">
      <inkml:brushProperty name="width" value="0.05" units="cm"/>
      <inkml:brushProperty name="height" value="0.05" units="cm"/>
    </inkml:brush>
  </inkml:definitions>
  <inkml:trace contextRef="#ctx0" brushRef="#br0">1 188 9722,'64'-11'643,"101"-4"0,68 14-205,-182 1-328,1362-36 97,-510 19-444,-1 25 130,-625-5 100,483 9-7,440 3 53,-2-28 101,231-49 84,318-9-62,1638 107 14,-818 46-78,546-27 105,-585 26-176,-1663-51-251,813 2-2337,-947-22 1357,-429-5 632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07.696"/>
    </inkml:context>
    <inkml:brush xml:id="br0">
      <inkml:brushProperty name="width" value="0.05" units="cm"/>
      <inkml:brushProperty name="height" value="0.05" units="cm"/>
    </inkml:brush>
  </inkml:definitions>
  <inkml:trace contextRef="#ctx0" brushRef="#br0">257 1422 11875,'-65'21'1202,"-102"49"0,144-54-52,21-12-626,9-3-59,15-4 77,0 0-1,37-12 0,-38 9-347,515-151 1912,16-5-1333,811-173-1171,98-27 7,-351 34-636,-1008 295 816,149-50-49,-131 36-116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22.736"/>
    </inkml:context>
    <inkml:brush xml:id="br0">
      <inkml:brushProperty name="width" value="0.05" units="cm"/>
      <inkml:brushProperty name="height" value="0.05" units="cm"/>
    </inkml:brush>
  </inkml:definitions>
  <inkml:trace contextRef="#ctx0" brushRef="#br0">47 147 13403,'-9'8'710,"7"-6"-626,0 1-1,0-1 0,-1 0 1,1 0-1,-1-1 1,1 1-1,-1 0 1,1-1-1,-1 1 1,0-1-1,0 0 0,-5 1 1,39-15 1004,233-32-885,-209 38-192,379-29 18,-258 35-26,632-21 31,-761 18-27,515-31 109,2 37-47,60 6-630,-600-10 485,1 0 1,29-7-1,-19-2-83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44.837"/>
    </inkml:context>
    <inkml:brush xml:id="br0">
      <inkml:brushProperty name="width" value="0.05" units="cm"/>
      <inkml:brushProperty name="height" value="0.05" units="cm"/>
    </inkml:brush>
  </inkml:definitions>
  <inkml:trace contextRef="#ctx0" brushRef="#br0">5 0 12291,'-1'0'31,"1"1"0,0-1 0,-1 0 1,1 1-1,0-1 0,0 0 0,-1 1 1,1-1-1,0 0 0,0 1 0,0-1 1,-1 1-1,1-1 0,0 1 0,0-1 1,0 0-1,0 1 0,0-1 0,0 1 1,0-1-1,0 1 0,0-1 1,0 1-1,0-1 0,0 0 0,0 1 1,0-1-1,0 1 0,1 0 0,10 16 190,22 13-427,-30-27 261,20 15-122,1-1 1,0-2 0,0 0-1,48 20 1,113 32-63,-165-61 135,74 23 59,1-5-1,107 13 1,197-8 373,243-24 251,-40-1-515,383-15-149,2-30 10,-569 21-30,434-28-18,250-9-6,58 61 45,-95 4-135,83-56-159,-39 1 44,431 22 303,-1101 36-31,61 1 292,-489-13-32,37-2 646,-46 3-924,0-1 0,0 1-1,0-1 1,1 0 0,-1 0-1,0 0 1,0 0 0,0 0-1,0 0 1,0 0 0,-1-1 0,1 1-1,0-1 1,-1 1 0,1-1-1,2-3 1,4-15 336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7:46.097"/>
    </inkml:context>
    <inkml:brush xml:id="br0">
      <inkml:brushProperty name="width" value="0.05" units="cm"/>
      <inkml:brushProperty name="height" value="0.05" units="cm"/>
    </inkml:brush>
  </inkml:definitions>
  <inkml:trace contextRef="#ctx0" brushRef="#br0">1 1 11723,'40'18'168,"1"-2"0,0-2 0,1-1 0,1-2 0,51 6 0,222 9-384,-283-24 225,575 38-269,-398-24 263,522 11 47,2-31 2,-719 4-52,2091 30 674,-1324-9-275,374 0 279,-1116-20-653,173 0 14,-207-1-49,0 0-1,0 0 0,0-1 0,0 1 0,0-2 0,0 1 1,0-1-1,0 1 0,0-2 0,-1 1 0,1-1 0,-1 1 1,0-2-1,0 1 0,5-4 0,9-19-29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8:17.234"/>
    </inkml:context>
    <inkml:brush xml:id="br0">
      <inkml:brushProperty name="width" value="0.05" units="cm"/>
      <inkml:brushProperty name="height" value="0.05" units="cm"/>
    </inkml:brush>
  </inkml:definitions>
  <inkml:trace contextRef="#ctx0" brushRef="#br0">380 572 10746,'-11'9'96,"1"1"0,-1 0-1,2 1 1,-1 0 0,1 0-1,1 1 1,0 0 0,1 0-1,0 1 1,-6 17 0,-4 17-57,-18 79 1,30-106-3,-91 528-725,74-399 199,9-59 85,-45 327-403,28 6 1139,30-320-93,5 0 0,19 110 1,-11-142-152,3-1 0,3 0 0,51 121 0,-38-126-69,2-2 0,3-1 0,3-2 0,3-2-1,74 79 1,280 231 263,-180-178-104,159 126 24,-231-213-168,166 89 1,-188-126 108,247 91 0,-76-64 82,4-13 1,3-12 0,348 31 0,-157-57-156,599-27-1,478-132-61,-6-87-52,-1303 168 39,1145-161 28,-681 76-38,-555 83 25,-2-7-1,197-82 0,-82-3 16,-213 93 16,126-91 0,-162 101-10,-1-2 0,-2-2 1,-1 0-1,-1-2 0,31-47 0,99-193 162,4-51-103,-24-12-103,-123 286 38,-2 0 0,-2 0 0,-2-1-1,-2 0 1,-3-1 0,-2 0 0,-2 1 0,-3-1-1,-2 1 1,-2 0 0,-20-77 0,4 42 137,-5 0 1,-43-95 0,42 122-67,-2 0-1,-3 2 1,-68-87 0,42 72-60,-3 3 1,-4 3 0,-2 3 0,-2 3 0,-85-54 0,25 31-65,-3 5 1,-268-110-1,107 81-216,-397-87-1,-322-4 59,-408-111 220,665 135 0,501 130-36,-261-10 0,205 45 1,-439 42-1,-305 118-4,721-89 10,-1125 185 224,346-76-699,953-138 371,16-2-49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8:20.706"/>
    </inkml:context>
    <inkml:brush xml:id="br0">
      <inkml:brushProperty name="width" value="0.05" units="cm"/>
      <inkml:brushProperty name="height" value="0.05" units="cm"/>
    </inkml:brush>
  </inkml:definitions>
  <inkml:trace contextRef="#ctx0" brushRef="#br0">953 1054 9562,'46'13'800,"70"32"-1,32 11-275,-75-38-396,1-3-1,0-4 1,132 4 0,230-27 156,-170 0-163,538 35 15,-467-6-96,242-15 25,1-27-17,240-4-30,315 59 5,-55 0 15,-556-33-1,676 11-10,40 82 73,262 46 646,-527-120-644,0-85-57,-832 55-32,1161-137-168,-1192 132 133,126-39 1,-178 40 13,-2-4 1,0-1-1,94-54 1,-131 64 5,0-1-1,-1 0 1,-1-1-1,24-25 1,-36 32 0,0 0 0,0 0-1,-1-1 1,0 0 0,-1 0 0,0 0 0,0-1 0,-1 1 0,0-1-1,-1 0 1,0-1 0,2-18 0,-3 11-18,-1-1 0,-1 1 0,-1-1 1,0 1-1,-2-1 0,0 1 0,-1 0 0,-1 0 0,0 0 1,-1 0-1,-1 1 0,-13-22 0,8 19 18,-1 1 0,0 0 0,-2 1 0,0 1 0,0 1 0,-2 0 0,0 0 0,-1 2 0,-34-22 1,-2 7 6,-1 1 1,-1 4-1,-1 1 1,-1 3-1,-71-14 1,-310-40-96,425 72 84,-1120-76-758,-5 92 318,842-7 492,-2523-20 856,5-37-1308,1808 45 332,-158 0 160,0 24-44,-182 54-130,11 107 160,834-68-83,391-81-25,1 5 0,-150 72-1,242-100 27,1 1 0,1 1 0,-32 23 0,44-29 5,-1 1-1,1-1 1,0 0 0,0 1 0,0 0-1,1 0 1,0 0 0,0 0-1,0 1 1,0-1 0,1 1-1,0 0 1,0 0 0,1-1-1,-1 1 1,0 12 0,2-4 8,1 1 1,0 0 0,1 0-1,1-1 1,0 1-1,1-1 1,1 0 0,0 0-1,1 0 1,0-1-1,1 0 1,0 0 0,1-1-1,1 0 1,12 14 0,0-2 16,1-2-1,1 0 1,1-1 0,1-2 0,1 0 0,31 16 0,-16-14 11,1-2 1,0-2-1,2-1 1,0-3-1,64 12 0,231 17 162,-241-35-132,0-4-1,0-4 1,0-5-1,124-23 1,-153 16 372,-1-4 0,-1-3 0,-1-3 0,0-2 0,-2-4 0,106-63 1,-77 30 106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8:26.066"/>
    </inkml:context>
    <inkml:brush xml:id="br0">
      <inkml:brushProperty name="width" value="0.05" units="cm"/>
      <inkml:brushProperty name="height" value="0.05" units="cm"/>
    </inkml:brush>
  </inkml:definitions>
  <inkml:trace contextRef="#ctx0" brushRef="#br0">2 319 11426,'-1'-10'809,"11"-9"-745,8-4-48,11-12 432,8-11-1096,13-10 560,5-7-120,8-3-25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8:27.063"/>
    </inkml:context>
    <inkml:brush xml:id="br0">
      <inkml:brushProperty name="width" value="0.05" units="cm"/>
      <inkml:brushProperty name="height" value="0.05" units="cm"/>
    </inkml:brush>
  </inkml:definitions>
  <inkml:trace contextRef="#ctx0" brushRef="#br0">0 0 4961,'48'1'739,"90"13"-1,-2 0-181,174-12 259,-42-1-1349,-1 22-1052,256 97 748,-102-18 3679,403 7 1965,-246-73-4312,0-35-430,187-43-96,-247 13-82,153-12-385,68-3-648,3 24 398,120 26 1130,429-3 303,-218-25-274,1-34-601,720-36 409,-1694 89 5,990-6 1530,-1063 12-1029,-22-2 108,-19-1-440,-89-15-809,44 10 270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8:36.022"/>
    </inkml:context>
    <inkml:brush xml:id="br0">
      <inkml:brushProperty name="width" value="0.05" units="cm"/>
      <inkml:brushProperty name="height" value="0.05" units="cm"/>
    </inkml:brush>
  </inkml:definitions>
  <inkml:trace contextRef="#ctx0" brushRef="#br0">0 424 13891,'174'-7'768,"-65"1"-1079,445-43-769,47-2 1304,-23 69 329,-114 1-443,100-33-248,108 1-25,-267 30 198,185 1 30,-11-43-98,1-25-45,-8 1 25,1183-49 374,-334 71 466,-22-44-312,-1397 71-475,422-33 96,-319 30-171,1 5 0,107 16 1,-161-12 34,-11-3-2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8:44.050"/>
    </inkml:context>
    <inkml:brush xml:id="br0">
      <inkml:brushProperty name="width" value="0.05" units="cm"/>
      <inkml:brushProperty name="height" value="0.05" units="cm"/>
    </inkml:brush>
  </inkml:definitions>
  <inkml:trace contextRef="#ctx0" brushRef="#br0">37 76 12707,'-20'-6'905,"19"6"-901,1 0 0,-1 0 0,1-1 0,-1 1 0,1 0 0,-1 0 1,1 0-1,-1 0 0,1 0 0,-1 0 0,1 0 0,-1 0 0,1 0 0,-1 0 1,1 0-1,-1 0 0,1 0 0,-1 1 0,1-1 0,-1 0 0,1 0 1,-1 0-1,1 1 0,0-1 0,-1 0 0,1 1 0,-1-1 0,1 0 1,0 1-1,-1-1 0,1 0 0,0 1 0,-1 0 0,1 0 3,1 0-1,-1 0 0,1 0 0,-1 0 1,1 0-1,0 0 0,-1 0 0,1 0 1,0-1-1,0 1 0,-1 0 1,1 0-1,0-1 0,0 1 0,0 0 1,0-1-1,1 1 0,23 11-25,-17-9 23,43 18-49,0-3 0,2-1 0,-1-4 0,96 13 0,223-1-168,92-20 63,204 7 91,-212 12 30,323 12-32,838-24 51,-477-9 6,1129-30 36,310-32-14,-1428 87 103,-38 1 20,466-83-19,-716 14-92,1616 14-7,-572-41-23,-1352 25-20,-518 39 392,54-11 1,-67 5-158,-22 9-212,-1 0-1,0 0 1,1 0 0,-1 0 0,0 0 0,0-1 0,1 1 0,-1 0 0,0 0-1,1 0 1,-1-1 0,0 1 0,0 0 0,1 0 0,-1-1 0,0 1 0,0 0 0,0-1-1,1 1 1,-1 0 0,0-1 0,0 1 0,0 0 0,0-1 0,0 1 0,0 0-1,1-1 1,-1 1 0,0 0 0,0-1 0,0 1 0,0 0 0,0-1 0,-1 1-1,1 0 1,0-1 0,0 1 0,0 0 0,0-1 0,0 1 0,0 0 0,0-1 0,-1 1-1,1 0 1,0-1 0,0 1 0,-1 0 0,1 0 0,0-1 0,0 1 0,-1 0-1,1 0 1,0-1 0,0 1 0,-1 0 0,0 0 0,-36-18 198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6:54.377"/>
    </inkml:context>
    <inkml:brush xml:id="br0">
      <inkml:brushProperty name="width" value="0.05" units="cm"/>
      <inkml:brushProperty name="height" value="0.05" units="cm"/>
    </inkml:brush>
  </inkml:definitions>
  <inkml:trace contextRef="#ctx0" brushRef="#br0">14 41 12803,'-11'-32'2631,"8"23"-1130,9 24-587,50 135-593,113 210 0,-159-343 166,-14-25 369,3 6-860,0 1-1,0-1 0,0 1 0,0-1 1,0 1-1,0 0 0,0-1 1,0 1-1,-1 0 0,1 0 0,-1 0 1,1 0-1,0 0 0,-1 0 0,0 1 1,1-1-1,-1 0 0,1 1 0,-1-1 1,-2 0-1,-15 2-1209,11-5 825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8:55.494"/>
    </inkml:context>
    <inkml:brush xml:id="br0">
      <inkml:brushProperty name="width" value="0.05" units="cm"/>
      <inkml:brushProperty name="height" value="0.05" units="cm"/>
    </inkml:brush>
  </inkml:definitions>
  <inkml:trace contextRef="#ctx0" brushRef="#br0">0 61 12723,'10'3'290,"1"0"1,-1-1 0,22 1-1,-8 0-113,97 11 61,210 0 1,176-62-170,-143 8-63,421 25 287,-405 56 39,-244-21-236,152 2 0,-240-22-160,0-3 0,0-2 0,-1-1-1,1-3 1,54-18 0,-36 1-19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8:56.755"/>
    </inkml:context>
    <inkml:brush xml:id="br0">
      <inkml:brushProperty name="width" value="0.05" units="cm"/>
      <inkml:brushProperty name="height" value="0.05" units="cm"/>
    </inkml:brush>
  </inkml:definitions>
  <inkml:trace contextRef="#ctx0" brushRef="#br0">0 216 13603,'16'-4'857,"135"-6"-827,-61 6-45,79-7 1,457-37 28,227 4 166,-535 53-93,348-9 112,-262-48-95,-72 6-46,2 28-140,-273 20 842,-44-4-294,1 0 0,0-1 0,23-2 0,-30-2-35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9:11.401"/>
    </inkml:context>
    <inkml:brush xml:id="br0">
      <inkml:brushProperty name="width" value="0.05" units="cm"/>
      <inkml:brushProperty name="height" value="0.05" units="cm"/>
    </inkml:brush>
  </inkml:definitions>
  <inkml:trace contextRef="#ctx0" brushRef="#br0">29 59 14451,'-18'18'870,"7"-7"-699,12-11-166,-1 1 0,1 0 0,-1-1 0,1 1-1,0-1 1,-1 0 0,1 1 0,0-1 0,0 1 0,-1-1 0,1 0 0,0 0 0,0 1 0,-1-1 0,1 0 0,0 0 0,0 0-1,0 0 1,-1 0 0,1 0 0,0 0 0,0 0 0,0 0 0,701 31-272,-461-24 141,105 5 56,725 8 54,112-94-23,-21 0-24,-322 97 153,-1 46 360,-755-62-389,380 27 334,584-33 1,-507-36-419,398-13-478,-812 48 349,122-5-268,-196 2 321,1-3-1,81-20 1,-47-1-13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9:44.592"/>
    </inkml:context>
    <inkml:brush xml:id="br0">
      <inkml:brushProperty name="width" value="0.05" units="cm"/>
      <inkml:brushProperty name="height" value="0.05" units="cm"/>
    </inkml:brush>
  </inkml:definitions>
  <inkml:trace contextRef="#ctx0" brushRef="#br0">1312 98 8274,'-367'-87'4293,"351"84"-4259,0 1-1,1 0 1,-1 1 0,0 1 0,0 1 0,1 0 0,-1 0 0,0 2-1,1 0 1,-23 8 0,7 1-33,0 1 1,1 2-1,-54 35 0,57-32-11,2 2-1,0 0 1,1 2-1,2 0 1,-37 47-1,32-31-14,1 0 0,3 2 0,-27 60 0,18-22-31,-21 83 1,-11 81-39,61-231 90,-34 149-60,7 1-1,-12 226 1,37-265 28,6 1 1,6-1 0,39 221-1,159 418 10,-182-694 20,3-1 1,3-1 0,3-2-1,3-1 1,77 106 0,-87-138 1,1-1 0,2-2 1,0 0-1,2-2 0,33 22 1,-37-30 1,1-2 1,0-1 0,1-1 0,1-1-1,0-1 1,0-2 0,32 6 0,-27-9 4,0-2 1,1-1 0,-1-2 0,0-1 0,0-2-1,68-12 1,-59 5 6,-2-3 0,1-1 0,-2-2 0,0-2 0,40-23 0,-23 5 2,-2-1 0,-1-3 0,-3-3 0,-1-1 0,-1-3 0,-3-2 0,52-70 0,-54 56 10,-2-2-1,46-94 1,42-150 157,-109 249-63,-3 0-1,-3-2 0,12-97 1,-22 113-10,-3 0 1,-2 0-1,-2-1 1,-2 1-1,-15-73 1,-47-142 185,-14-65-194,58 218-96,-44-197-3,41 208-14,-43-104 0,48 156 6,-1 1-1,-2 1 1,-2 1 0,-2 1 0,-1 2-1,-2 0 1,-2 2 0,-60-53-1,33 41-4,-1 2 0,-3 2 1,-1 4-1,-119-56 0,73 47-28,-202-60 0,191 80 47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09:52.362"/>
    </inkml:context>
    <inkml:brush xml:id="br0">
      <inkml:brushProperty name="width" value="0.05" units="cm"/>
      <inkml:brushProperty name="height" value="0.05" units="cm"/>
    </inkml:brush>
  </inkml:definitions>
  <inkml:trace contextRef="#ctx0" brushRef="#br0">865 309 6937,'-27'5'128,"1"2"-1,-1 0 0,1 2 1,0 1-1,-37 21 0,-116 78 244,159-96-297,-13 9 45,1 2 0,1 1 0,-48 49 1,60-51-59,0 0 0,2 1 0,0 0 0,2 2 1,-22 46-1,12-7 26,-32 123 1,4 75 34,35-123-68,6 1 0,6 0 0,14 173-1,78 421-126,-6-288 71,-56-350 21,4-1 0,63 143 1,-60-173 7,3-1 1,49 69 0,-59-100-5,2-1 0,1-1 1,2-1-1,1-2 0,41 32 0,-54-48 8,1-1-1,0-1 0,0-1 1,1 0-1,1-1 1,-1-2-1,1 0 0,1-1 1,-1 0-1,1-2 0,0-1 1,0 0-1,0-2 0,0 0 1,0-1-1,0-2 0,1 0 1,-1-1-1,-1-1 1,21-7-1,1-3 69,-2-2 1,0-2 0,-1-1-1,45-31 1,-33 15 36,-2-2 0,62-61-1,3-23 152,128-177 0,-212 259-248,66-91 79,-6-3 1,-6-5 0,-6-3 0,99-253 0,-133 270-14,-5-2 0,42-255-1,-60 218 120,-3-324 0,-21 391-114,-5 0 1,-21-101-1,18 144-62,-3 1-1,-2 0 1,-2 1 0,-3 0 0,-30-54-1,24 60-32,-1 1 1,-2 2-1,-1 0 0,-3 3 0,-1 0 0,-45-36 1,49 49-42,-2 1 0,-1 2 0,-1 2 1,0 0-1,-2 3 0,0 1 0,-1 2 1,-53-14-1,49 19 7,-1 1 1,1 3 0,-1 1-1,-1 3 1,-68 4-1,-66 27-50,176-29 69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1:26.274"/>
    </inkml:context>
    <inkml:brush xml:id="br0">
      <inkml:brushProperty name="width" value="0.05" units="cm"/>
      <inkml:brushProperty name="height" value="0.05" units="cm"/>
    </inkml:brush>
  </inkml:definitions>
  <inkml:trace contextRef="#ctx0" brushRef="#br0">679 553 10938,'-41'34'242,"2"2"0,2 2-1,-65 83 1,-107 199-555,155-227 211,-64 151 0,101-202 85,2 1 0,3 0 0,1 1 0,-6 52 0,13-61 4,2-1-1,2 0 1,1 1-1,1-1 1,2 0 0,9 37-1,77 204-99,-21-79 37,72 396 246,-58-211 132,28-9-26,-86-306-249,4-3 0,2 0-1,3-2 1,2-1 0,3-2 0,3-2 0,68 72 0,-73-90-18,1-2 0,2-2 0,1-1-1,2-3 1,1-1 0,1-2 0,2-2 0,0-2 0,2-2 0,74 21 0,-83-33-10,1-2 0,1-1 0,-1-2 0,1-2 0,-1-2 0,1-2 0,-1-1 0,1-3 0,-1-1 0,0-2 0,-1-1 0,45-19 0,-10-2-7,-2-3 0,-1-4-1,-3-2 1,-1-4 0,82-68 0,-88 60 2,-3-3-1,-2-2 1,91-122 0,-79 82 13,-6-2 0,52-110 0,-75 124 68,-4-1 0,-3-2 1,-5-1-1,-3-2 0,13-99 1,-30 127 10,-3-1 1,-3 0 0,-2 0 0,-13-89-1,-4 43 63,-54-179-1,-164-413 58,-72 28-334,270 606 127,-4 1-1,-2 2 1,-4 3 0,-2 1 0,-70-68 0,82 95 45,-2 1 0,-1 2 0,-1 2 0,-1 1 0,-2 3 0,0 1 0,-2 2 0,0 2 0,-59-15 0,40 17 69,-1 3-1,-1 4 1,0 2-1,0 3 1,-1 3-1,1 3 1,-1 3-1,1 3 1,0 3-1,-89 23 1,-61 45 20,-20 22 23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1:56.329"/>
    </inkml:context>
    <inkml:brush xml:id="br0">
      <inkml:brushProperty name="width" value="0.05" units="cm"/>
      <inkml:brushProperty name="height" value="0.05" units="cm"/>
    </inkml:brush>
  </inkml:definitions>
  <inkml:trace contextRef="#ctx0" brushRef="#br0">7124 421 11530,'-1'-10'152,"0"-1"0,0 1 0,-2 0 0,1 0 0,-1 0 0,-1 0 0,1 0 0,-2 1 0,1-1 0,-2 1 0,1 1 0,-1-1 0,0 1-1,-1 0 1,0 0 0,0 0 0,-1 1 0,1 0 0,-2 1 0,1 0 0,-1 0 0,0 1 0,0 0 0,-16-6 0,-29-7-145,-2 1 1,-62-9-1,-118-8 11,194 29-9,-616-55 96,-3 29-35,321 17-53,-916 10-62,956 16 37,-775 47-81,780-28 57,-469 110-1,604-98 31,2 7-1,3 7 0,-204 106 1,331-149-11,1 2 1,0 1 0,1 1 0,1 1 0,-26 27 0,41-36 2,0 1 1,2 0-1,-1 0 1,1 1-1,1 0 0,0 0 1,1 1-1,0 0 1,1 0-1,0 0 1,1 1-1,0-1 0,-2 27 1,4-19-7,1-1-1,2 0 1,0 1 0,1-1-1,0 0 1,2 0 0,1 0 0,13 37-1,-12-44 9,0 0 0,1 0-1,0 0 1,1-1 0,1 0 0,0 0-1,0-1 1,1 0 0,0-1-1,1 0 1,1 0 0,-1-2-1,16 10 1,1-3 4,1-1 0,1-2-1,0-1 1,31 8 0,132 22-14,-149-33 17,716 115-74,-517-97 34,283-7 0,214-49-11,-284 8 29,1038-71-264,-965 58 191,246-22-56,-474 28 182,153-17-43,-5-23-36,-209 4 86,-5-20 102,-214 76-125,26-8 53,58-33 1,-93 44-25,1-2-1,-1 1 1,-1-2 0,0 1 0,0-2-1,-1 1 1,0-1 0,0-1 0,12-18 0,-20 26-26,0-1 1,0 1-1,0-1 1,-1 1-1,1-1 1,-1 0-1,0 1 1,0-1-1,0 0 1,-1 0-1,1 0 1,-1 0-1,0 0 1,0 0-1,0 0 1,0 1-1,-1-1 1,0 0-1,-1-5 1,-1 3-2,1 1 1,-1 0 0,0 0 0,-1 0-1,1 0 1,-1 0 0,0 1 0,-1-1 0,1 1-1,-1 0 1,1 1 0,-7-5 0,-20-11 35,0 1 0,-1 2 1,0 1-1,-42-13 0,-145-34 31,119 36-111,-816-175-631,729 169 528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03.066"/>
    </inkml:context>
    <inkml:brush xml:id="br0">
      <inkml:brushProperty name="width" value="0.05" units="cm"/>
      <inkml:brushProperty name="height" value="0.05" units="cm"/>
    </inkml:brush>
  </inkml:definitions>
  <inkml:trace contextRef="#ctx0" brushRef="#br0">1586 9 13267,'0'-1'27,"0"1"0,0-1 0,0 1 0,0 0 0,0-1 0,0 1 0,0 0 0,0-1 0,-1 1 0,1 0 0,0-1 0,0 1 0,0 0 0,-1 0 0,1-1 0,0 1 0,0 0 0,0-1 0,-1 1 0,1 0 0,0 0-1,-1 0 1,1-1 0,0 1 0,0 0 0,-1 0 0,1 0 0,0 0 0,-1 0 0,1-1 0,0 1 0,-1 0 0,-17 1 203,-19 10-210,35-10 43,-38 16 137,1 2 1,-54 36 0,33-20-8,-427 223 1083,116-65-813,285-145-72,1 4 1,3 3 0,-79 69 0,147-115-159,11-19 55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03.483"/>
    </inkml:context>
    <inkml:brush xml:id="br0">
      <inkml:brushProperty name="width" value="0.05" units="cm"/>
      <inkml:brushProperty name="height" value="0.05" units="cm"/>
    </inkml:brush>
  </inkml:definitions>
  <inkml:trace contextRef="#ctx0" brushRef="#br0">1075 1 12843,'-65'43'459,"2"4"0,-80 76 0,-319 383 576,382-409-636,-114 184 0,180-257-340,0 1 0,-11 31 1,22-49-51,1 0 1,-1 0-1,2 0 0,-1 0 1,1 1-1,0-1 1,0 1-1,1-1 0,0 1 1,0-1-1,1 0 0,-1 1 1,4 9-1,-3-15-8,0 1-1,0-1 0,0 0 1,0 0-1,1 0 0,-1 0 1,0 0-1,1-1 1,0 1-1,-1 0 0,1-1 1,0 1-1,0-1 0,0 1 1,0-1-1,0 0 1,0 0-1,0 0 0,1 0 1,-1 0-1,0-1 1,0 1-1,1-1 0,-1 1 1,4-1-1,5 1-1,-1-2 1,1 1-1,-1-1 1,0 0-1,11-4 1,42-12-10,95-39 1,-60 19-3,567-174 2502,-481 166-2042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0:00.075"/>
    </inkml:context>
    <inkml:brush xml:id="br0">
      <inkml:brushProperty name="width" value="0.05" units="cm"/>
      <inkml:brushProperty name="height" value="0.05" units="cm"/>
    </inkml:brush>
  </inkml:definitions>
  <inkml:trace contextRef="#ctx0" brushRef="#br0">965 141 8402,'-25'-12'382,"-17"-9"-59,-47-18 0,79 37-288,0-1 0,-1 2 1,1-1-1,0 2 0,0-1 0,-1 1 0,1 1 1,0 0-1,0 0 0,-1 1 0,1 0 0,0 1 1,1 0-1,-1 0 0,0 1 0,-12 7 0,-7 6 6,0 1 0,1 1 0,-43 38 0,18-9 2,1 2 1,3 2-1,-46 64 1,68-80-7,3 2 0,1 0 1,1 2-1,3 0 0,1 1 0,-14 49 0,16-25 25,2 1-1,4 0 0,-4 101 1,19 203 12,0-229-66,0 161 1,14 295-74,-14-534 73,2 0-1,4 0 0,19 65 0,-20-96-4,1-1-1,2 0 1,1 0-1,1-2 1,1 0 0,2-1-1,35 43 1,-32-48-16,0-1 1,1-1-1,1-2 0,1 0 1,0-1-1,2-1 1,0-2-1,54 24 1,-47-27-30,1-1 0,0-1 0,1-2 0,0-2 0,0-1 0,0-1 0,48-3 1,-37-2 3,0-3 1,-1-2-1,0-2 1,65-20-1,-53 8 8,-1-2 0,99-54-1,-49 10-6,-3-4-1,163-146 1,-181 139-49,-5-3 1,114-145 0,61-144 59,-225 315 123,-1 0-1,-4-3 1,-1 0-1,-3-1 1,16-74-1,-25 71 42,-3 0 1,-3-1-1,-3 0 0,-2-1 0,-3 1 0,-3 0 0,-2 0 1,-3 1-1,-3 0 0,-2 1 0,-3 0 0,-3 1 0,-2 2 1,-3 0-1,-2 1 0,-2 2 0,-3 1 0,-2 2 0,-51-58 0,42 61-129,-1 3 0,-2 1 0,-3 2 0,-1 3 0,-1 2 0,-3 2 0,-73-35 0,73 45-123,-1 2-1,-1 2 1,-1 3-1,-1 2 1,0 3-1,-1 3 1,-109-5-1,70 17-71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5:53.197"/>
    </inkml:context>
    <inkml:brush xml:id="br0">
      <inkml:brushProperty name="width" value="0.05" units="cm"/>
      <inkml:brushProperty name="height" value="0.05" units="cm"/>
    </inkml:brush>
  </inkml:definitions>
  <inkml:trace contextRef="#ctx0" brushRef="#br0">7797 637 9650,'-1840'-344'2337,"1532"287"-2226,-449-78-91,-7 49-303,363 72 81,0 17 1,0 18-1,-783 144 1,605-31 356,426-90-60,-254 111-1,347-126-96,1 3 1,-78 56-1,101-62-72,2 2 0,1 1 0,2 1-1,-47 59 1,61-65-41,1 0 1,1 2-1,1-1 0,2 2 0,0 0 1,2 0-1,1 1 0,1 0 1,1 1-1,2-1 0,1 1 0,1 1 1,2-1-1,2 39 0,1-38 25,2 0-1,1-1 0,1 1 0,2-1 1,1-1-1,1 0 0,1 0 0,2 0 0,0-2 1,2 0-1,1 0 0,1-2 0,38 43 1,-4-17 107,3-3 0,1-1 1,3-4-1,1-1 0,2-4 0,66 30 1,407 151 445,371 120 370,-184-78 86,22-57-39,143-50-352,5-42-380,-451-58-109,237 21 2,2-30 37,-450-39-48,339 23 87,-523-23-102,-1 2 1,1 2 0,-2 2-1,64 24 1,-88-27-7,0 1 0,-1 0 0,-1 2 1,0 0-1,0 0 0,-1 2 0,0 0 0,-1 1 0,-1 0 1,0 1-1,-1 1 0,12 19 0,-10-9 44,-2 1 0,0 0 1,-2 0-1,-1 1 0,-2 1 0,0 0 0,-2 0 1,-1 0-1,1 39 0,-3 32 242,-14 139 0,8-207-246,-9 160 133,17 295-1,3-399-194,3 0 1,5-2-1,3 1 0,4-2 0,57 139 1,-48-151 4,4-1 0,2-2 0,4-2 0,2-2 0,57 64 0,-2-24-6,131 111 1,131 68-55,-143-119 4,244 170-110,-379-284 124,2-3 0,2-4-1,168 61 1,-145-73 34,1-6 0,2-4-1,0-5 1,1-5 0,0-5 0,121-7-1,-60-12 15,0-7 0,-2-8 0,216-61-1,-227 39-5,-2-7 0,290-144 0,-321 125 36,-4-5-1,177-147 0,-236 170-15,-2-2-1,-3-3 1,82-105 0,-111 123 7,-1-2 1,-3-2-1,-1 0 0,-3-2 1,-2-1-1,28-91 1,-32 66 100,-4 0 1,-3-1-1,2-129 1,-14 107 78,-4-1 0,-26-138 1,12 148-85,-4 0 0,-65-160 0,-110-153-64,46 147-241,-214-275 1,166 277 90,-11 9-1,-449-400 0,-61 77-117,-44 57-311,388 288 269,-520-224 0,-76 73 434,562 226-96,315 111-69,-362-129 64,172 73-50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0:01.337"/>
    </inkml:context>
    <inkml:brush xml:id="br0">
      <inkml:brushProperty name="width" value="0.05" units="cm"/>
      <inkml:brushProperty name="height" value="0.05" units="cm"/>
    </inkml:brush>
  </inkml:definitions>
  <inkml:trace contextRef="#ctx0" brushRef="#br0">1143 13 6585,'-52'-7'70,"-1"3"0,-1 2 0,-92 9 0,118-3-606,0 1-1,0 1 1,1 2-1,0 0 1,0 2-1,1 1 0,0 1 1,-43 28-1,21-7 317,2 3-1,2 1 0,1 2 1,1 2-1,-50 66 0,65-71 313,2 2-1,1 0 1,1 2-1,3 1 1,1 0-1,3 1 1,-18 66-1,16-20 143,4 1-1,3 0 0,5 1 1,8 142-1,4-126-163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0:01.758"/>
    </inkml:context>
    <inkml:brush xml:id="br0">
      <inkml:brushProperty name="width" value="0.05" units="cm"/>
      <inkml:brushProperty name="height" value="0.05" units="cm"/>
    </inkml:brush>
  </inkml:definitions>
  <inkml:trace contextRef="#ctx0" brushRef="#br0">0 3209 6241,'6'36'215,"6"42"282,36 123-1,-41-179-431,0-2-1,2 1 1,0-1-1,1 0 1,1-1-1,1 0 1,1-1-1,0 0 1,1-1 0,28 25-1,-31-33-60,0 0 0,1-2-1,0 1 1,0-1 0,1-1-1,0 0 1,0-1 0,0-1 0,23 6-1,-17-7-11,-1-1 0,1-1 1,-1 0-1,1-1 0,-1-1 0,30-6 0,-10-2 25,-2-1-1,0-2 0,0-1 1,-1-2-1,0-2 1,49-32-1,-29 13 39,-1-2 0,-2-3 0,-1-2 0,-3-2 0,-1-2 0,49-65 0,-13-4-217,-4-4 0,-5-3 0,103-238 0,-108 185 164,-8-3 0,54-259 0,-97 344 474,-4 0 0,3-145 0,-18 164 11,-3 0-1,-3 0 1,-29-127-1,14 118 71,-58-148-1,61 189-454,-2 1 0,-2 1-1,-1 1 1,-3 1-1,-33-39 1,27 41-64,-2 1 1,-2 2-1,-1 1 0,-2 2 1,-83-50-1,86 61-47,-2 2 0,0 1 1,-1 2-1,0 2 0,-1 2 1,0 1-1,-58-5 0,-39 9-20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1:59.409"/>
    </inkml:context>
    <inkml:brush xml:id="br0">
      <inkml:brushProperty name="width" value="0.05" units="cm"/>
      <inkml:brushProperty name="height" value="0.05" units="cm"/>
    </inkml:brush>
  </inkml:definitions>
  <inkml:trace contextRef="#ctx0" brushRef="#br0">369 63 14195,'38'-62'3322,"-137"240"-1516,56-105-1658,-12 21-22,-6 10-5,-80 183 0,134-265-534,7-16-51,5-12-201,22-51-10,-6 13 185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1:59.826"/>
    </inkml:context>
    <inkml:brush xml:id="br0">
      <inkml:brushProperty name="width" value="0.05" units="cm"/>
      <inkml:brushProperty name="height" value="0.05" units="cm"/>
    </inkml:brush>
  </inkml:definitions>
  <inkml:trace contextRef="#ctx0" brushRef="#br0">280 1 13155,'0'15'394,"-1"1"0,-1-1 0,0 0 0,-1 0 0,-8 25-1,0 3 264,-1 13-375,3 1 0,2 0 0,3 0-1,2 1 1,3-1 0,3 1-1,2-1 1,19 83 0,-25-138-355,1-1-1,-1 0 1,1 0 0,-1 0 0,0 1 0,1-1 0,-1 0 0,0 0 0,0 0-1,0 1 1,0-1 0,0 0 0,-1 0 0,1 1 0,-1 1 0,0-4 6,0 0 1,0 0 0,-1 0 0,1 0-1,0 0 1,0 0 0,0 0 0,0 0-1,0 0 1,1 0 0,-1-1-1,0 1 1,-1-3 0,-17-28-381,-6-7-148</inkml:trace>
  <inkml:trace contextRef="#ctx0" brushRef="#br0" timeOffset="1">10 417 14419,'-8'-13'1296,"6"8"-816,4 3-119,11 2 615,7 0-64,8 0-232,7 1-104,9 0-280,8 1-184,7-1-608,2 1-176,5-1 528,-1 1-216,-5-2-152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00.775"/>
    </inkml:context>
    <inkml:brush xml:id="br0">
      <inkml:brushProperty name="width" value="0.05" units="cm"/>
      <inkml:brushProperty name="height" value="0.05" units="cm"/>
    </inkml:brush>
  </inkml:definitions>
  <inkml:trace contextRef="#ctx0" brushRef="#br0">58 0 13891,'-10'0'679,"7"0"-518,0 0 0,0 0 0,-1 0 0,1 1-1,0-1 1,0 1 0,0 0 0,-1 0 0,1 0-1,0 0 1,0 0 0,-3 2 0,6-3-130,0 0 0,0 1 0,0-1 0,-1 0 0,1 0 1,0 0-1,0 1 0,0-1 0,-1 0 0,1 0 0,0 1 0,0-1 0,0 0 0,0 1 0,0-1 1,0 0-1,0 0 0,0 1 0,0-1 0,0 0 0,0 1 0,0-1 0,0 0 0,0 0 1,0 1-1,0-1 0,0 0 0,0 1 0,0-1 0,0 0 0,0 0 0,0 1 0,0-1 0,1 0 1,-1 0-1,0 1 0,0-1 0,0 0 0,0 0 0,1 0 0,-1 1 0,0-1 0,0 0 0,1 0 1,-1 0-1,0 0 0,0 1 0,1-1 0,-1 0 0,0 0 0,0 0 0,1 0 0,-1 0 1,0 0-1,1 0 0,-1 0 0,0 0 0,0 0 0,1 0 0,-1 0 0,24 5 464,236-13 400,11 1-999,-263 7 91,29 3-50,-35-3 54,0 1 1,0-1-1,0 1 0,0-1 0,0 1 0,0 0 0,0 0 0,0 0 0,0 0 0,0 0 0,-1 0 1,1 0-1,0 1 0,1 0 0,-3-1 5,1 0 0,-1 0 1,0-1-1,0 1 0,1 0 0,-1-1 1,0 1-1,0 0 0,0 0 0,0-1 1,0 1-1,0 0 0,0 0 0,0-1 1,0 1-1,-1 0 0,1 0 0,0-1 0,0 1 1,-1 0-1,1 0 0,0-1 0,-1 1 1,1 0-1,0-1 0,-1 1 0,1-1 1,-1 1-1,1-1 0,-1 1 0,0-1 1,0 1-1,-22 17-18,20-16 20,-266 153 681,180-110-62,-121 85 1,203-125-650,0 0 0,0 1 1,-11 11-1,18-17 20,1 0 1,-1 0-1,0 0 0,0 0 1,0 0-1,0 0 0,0 0 1,0 0-1,0 0 0,0 0 0,0 0 1,0 0-1,1 0 0,-1 0 1,0 0-1,0 0 0,0 0 1,0 0-1,0 0 0,0 0 1,0 0-1,0 0 0,0 0 1,1 0-1,-1 0 0,0 0 1,0 0-1,0 0 0,0 0 1,0 1-1,0-1 0,0 0 1,0 0-1,0 0 0,0 0 1,0 0-1,0 0 0,0 0 1,0 0-1,0 0 0,1 0 1,-1 0-1,0 1 0,0-1 1,0 0-1,0 0 0,0 0 1,0 0-1,0 0 0,0 0 1,0 0-1,0 0 0,0 0 1,0 1-1,0-1 0,0 0 1,-1 0-1,1 0 0,0 0 1,0 0-1,0 0 0,0 0 1,0 0-1,10-3-343,40-30-206,-9 11 186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01.147"/>
    </inkml:context>
    <inkml:brush xml:id="br0">
      <inkml:brushProperty name="width" value="0.05" units="cm"/>
      <inkml:brushProperty name="height" value="0.05" units="cm"/>
    </inkml:brush>
  </inkml:definitions>
  <inkml:trace contextRef="#ctx0" brushRef="#br0">101 0 16027,'0'8'1569,"-3"10"-1169,-8 15-152,-2 9 496,-1 11-296,-2 4-40,2 6-56,2 2-96,4-5-160,2-4-8,3-10-40,3-5-24,0-11-264,0-5-248,1-10-384,1-6 704,-1-9-120,4-3-128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01.578"/>
    </inkml:context>
    <inkml:brush xml:id="br0">
      <inkml:brushProperty name="width" value="0.05" units="cm"/>
      <inkml:brushProperty name="height" value="0.05" units="cm"/>
    </inkml:brush>
  </inkml:definitions>
  <inkml:trace contextRef="#ctx0" brushRef="#br0">1 22 16388,'7'-11'1408,"10"11"-888,0 0-192,11 3 528,6 2-192,13 2-232,5-1-40,7-3-119,1 0-89,-3-4-184,-1-2-112,-7-3-241,-6 0-167,-16 0-360,-5-1-32,-14 2 600,-6 5-232,-1-3-120</inkml:trace>
  <inkml:trace contextRef="#ctx0" brushRef="#br0" timeOffset="1">100 292 14019,'5'23'1536,"20"-19"-752,11-10-255,14-8 879,7-6-408,8-3-216,-1-3-88,2 0-303,-6 2-257,-15 11-665,-12 7-271,-20 11 632,-6 3-160,-14 11-104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01.935"/>
    </inkml:context>
    <inkml:brush xml:id="br0">
      <inkml:brushProperty name="width" value="0.05" units="cm"/>
      <inkml:brushProperty name="height" value="0.05" units="cm"/>
    </inkml:brush>
  </inkml:definitions>
  <inkml:trace contextRef="#ctx0" brushRef="#br0">0 44 16339,'10'1'1929,"10"-1"-1241,15-4-224,6-2 760,11-3-367,2 2-65,4-1-320,-1 2-304,-7 3-488,-3 2-320,-9 1 1632,-7 1-1072,-11 3-8,-3 1-56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37.097"/>
    </inkml:context>
    <inkml:brush xml:id="br0">
      <inkml:brushProperty name="width" value="0.05" units="cm"/>
      <inkml:brushProperty name="height" value="0.05" units="cm"/>
    </inkml:brush>
  </inkml:definitions>
  <inkml:trace contextRef="#ctx0" brushRef="#br0">41 1957 10394,'0'-1'138,"0"0"1,1 0-1,-1-1 0,1 1 0,-1 0 0,1 0 1,0 0-1,-1 0 0,1 0 0,0 0 0,0 1 1,-1-1-1,1 0 0,0 0 0,0 0 0,0 1 1,0-1-1,2 0 0,25-14 1089,-21 12-964,44-25 623,31-14-404,-47 30-454,-1 1 0,1 2 0,1 1-1,0 2 1,0 1 0,0 2 0,45 2 0,6-1-18,0-4-1,165-33 1,-141 8-17,-71 19 15,2 1-1,58-8 1,-98 19-8,178-14 2,-147 14-4,0 1 0,0 1 0,47 11-1,37 9 3,213 11 0,404-15 0,-205-45 14,-2-32-9,-347 38-24,-111 12 24,-1-3-1,-1-3 0,70-24 1,-42 3-3,-1-3 0,-2-5 0,125-81 0,-173 99-17,1 2 0,2 2 1,81-28-1,154-27-81,-123 37 73,92-11 30,-35 9-4,-186 33-4,0-1 0,0-1-1,-1-2 1,33-19 0,104-75 6,-155 100-4,23-17 65,-1-2 0,-1-1 1,-2-1-1,0-2 0,-2-1 1,39-55-1,-65 82-26,1-1 0,0 1 0,-1 0 0,0-1 0,0 1 0,-1-1 1,1 0-1,-1 0 0,0 0 0,0 1 0,-1-1 0,1 0 0,-1 0 0,-1-9 0,0 6-18,-1 1 0,0-1 0,0 0 0,-1 1-1,0 0 1,0 0 0,0 0 0,-8-10 0,-5-4-16,0 0 0,-2 1 1,0 1-1,-30-23 0,18 19-39,0 0-1,-1 2 0,-1 2 0,-1 1 0,-39-16 0,25 16-60,-1 2-1,-1 2 1,-65-10-1,-114-7-38,-2 10-1,-1 10 1,0 10-1,-273 34 1,-108 60-347,5 32 185,348-70 273,-642 126 62,417-75-18,357-70-25,-212 91 0,92-8-15,-178 74-12,353-168 31,-149 59 19,184-67-13,0 1-1,1 2 0,-56 42 0,79-51-5,0 0 0,1 1-1,1 1 1,0 0 0,0 0 0,2 1-1,0 1 1,0 0 0,1 0 0,1 0-1,1 1 1,-7 23 0,10-29-5,1-1 1,1 1 0,0 0 0,0 0-1,1-1 1,0 1 0,1 0-1,0 0 1,0-1 0,3 11-1,-1-13-4,0 1 0,0-1 0,0 0-1,1 0 1,0 0 0,0 0-1,1-1 1,0 0 0,0 1 0,0-2-1,1 1 1,0-1 0,10 8 0,1-2-23,1-1 1,0-1 0,0-1-1,1 0 1,0-1 0,1-1-1,21 3 1,31 6-25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37.935"/>
    </inkml:context>
    <inkml:brush xml:id="br0">
      <inkml:brushProperty name="width" value="0.05" units="cm"/>
      <inkml:brushProperty name="height" value="0.05" units="cm"/>
    </inkml:brush>
  </inkml:definitions>
  <inkml:trace contextRef="#ctx0" brushRef="#br0">65 1 17308,'-9'53'2955,"4"-2"-2752,-19 207 112,21-178-333,7 98-1,-1-155 51,-2-9-1034,-15-32 333,-3-9 368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6:05.841"/>
    </inkml:context>
    <inkml:brush xml:id="br0">
      <inkml:brushProperty name="width" value="0.05" units="cm"/>
      <inkml:brushProperty name="height" value="0.05" units="cm"/>
    </inkml:brush>
  </inkml:definitions>
  <inkml:trace contextRef="#ctx0" brushRef="#br0">7259 501 9730,'-174'-70'778,"-137"-50"-78,-12 26-267,-243 11-295,-8 46-140,361 26-22,-645-49-455,446 34 86,-692 44 0,796 4 225,-639 56 25,775-57 257,-269 68 0,356-65 2,1 3 0,1 5 0,2 3 0,-152 90 0,196-101-53,1 1 0,2 2 0,1 2 0,-40 43 0,65-63-62,0 0 1,1 0-1,0 1 1,1 0 0,0 0-1,0 0 1,1 1-1,1 0 1,0 0-1,0 0 1,1 0-1,0 1 1,1-1 0,1 1-1,0 0 1,0 0-1,1-1 1,0 1-1,1 0 1,1-1-1,0 1 1,0 0 0,1-1-1,1 0 1,0 0-1,0 0 1,1 0-1,1-1 1,6 11-1,5 4-2,2-1 0,0-1 0,1 0-1,1-2 1,1 0 0,1-2 0,1 0-1,0-2 1,2 0 0,37 17 0,5-2 5,2-3 1,0-4-1,76 18 0,355 71 121,-187-46-48,-67-11-36,351 79 11,9-25-68,515 12-1,8-57 31,453-32 149,-4-111 137,-1325 49-250,-1-11 0,-3-11-1,266-90 1,-259 53 11,262-129-1,-507 210-53,0 1 2,-1 0 1,0-1-1,0 0 1,-1-1-1,0 0 1,16-15 0,-25 21-8,1-1 1,-1 0-1,0 1 1,0-1-1,0 0 1,1 1-1,-2-1 0,1 0 1,0 0-1,0 0 1,-1 0-1,1 0 1,-1 0-1,1 0 1,-1 0-1,0 0 1,0 0-1,0 0 1,0 0-1,0 0 1,0 0-1,-1 0 1,1 0-1,-1 0 1,1 0-1,-1 0 1,0 0-1,0 0 1,-1-2-1,-3-3 6,0 1 0,0-1 1,0 1-1,-1 0 0,0 1 0,-11-9 1,-27-18 54,-1 2-1,-64-31 1,-111-40 98,21 24-86,-3 9 1,-2 9-1,-222-34 0,-642-53-662,883 125 524,-172-19-85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38.382"/>
    </inkml:context>
    <inkml:brush xml:id="br0">
      <inkml:brushProperty name="width" value="0.05" units="cm"/>
      <inkml:brushProperty name="height" value="0.05" units="cm"/>
    </inkml:brush>
  </inkml:definitions>
  <inkml:trace contextRef="#ctx0" brushRef="#br0">0 34 15267,'13'1'1497,"9"4"-833,3-3-184,11-2 904,3 0-472,10 0-280,2 0-55,4-2-209,1-1-192,-8-2-472,-3 0-329,-12-3-367,-6 1 752,-20 2-184,-7-1-192</inkml:trace>
  <inkml:trace contextRef="#ctx0" brushRef="#br0" timeOffset="1">156 349 16115,'10'9'1529,"12"-16"-977,7-5-208,6-2 496,4-5-128,0 0-392,0 2-312,-8 6-608,-5 4-184,-15 8 560,-8 6-208,-10 16-160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38.769"/>
    </inkml:context>
    <inkml:brush xml:id="br0">
      <inkml:brushProperty name="width" value="0.05" units="cm"/>
      <inkml:brushProperty name="height" value="0.05" units="cm"/>
    </inkml:brush>
  </inkml:definitions>
  <inkml:trace contextRef="#ctx0" brushRef="#br0">1 116 14883,'26'12'1456,"8"-12"-839,5-9-185,11-2 496,4-6-96,7-2-152,0-1-216,-1 3-608,-5 1-368,-11 7 472,-5 2-176,-9 4-88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39.174"/>
    </inkml:context>
    <inkml:brush xml:id="br0">
      <inkml:brushProperty name="width" value="0.05" units="cm"/>
      <inkml:brushProperty name="height" value="0.05" units="cm"/>
    </inkml:brush>
  </inkml:definitions>
  <inkml:trace contextRef="#ctx0" brushRef="#br0">5 0 16283,'-5'1'1275,"6"1"-340,10 3 159,19 5-307,22 0-147,101 4 0,54-13-410,-97-2-176,-107 0-53,0 1 0,0 0 0,0 1 1,0-1-1,1 0 0,-1 1 0,0 0 0,3 1 0,-6-2 0,1 0 0,-1 0 0,0 1 0,1-1-1,-1 0 1,0 0 0,0 0 0,1 1 0,-1-1-1,0 0 1,0 0 0,0 1 0,0-1-1,1 0 1,-1 1 0,0-1 0,0 0 0,0 1-1,0-1 1,0 0 0,0 1 0,0-1 0,0 0-1,0 1 1,0-1 0,0 0 0,0 1 0,0-1-1,-9 16 48,-53 44 519,-107 83-1,68-61-118,73-60-379,17-14-295,1 0 1,0 0 0,0 1-1,1 0 1,-15 19 0,21-21-30,7-9-82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39.872"/>
    </inkml:context>
    <inkml:brush xml:id="br0">
      <inkml:brushProperty name="width" value="0.05" units="cm"/>
      <inkml:brushProperty name="height" value="0.05" units="cm"/>
    </inkml:brush>
  </inkml:definitions>
  <inkml:trace contextRef="#ctx0" brushRef="#br0">432 34 15291,'2'-3'153,"18"-25"1405,-15 25-751,-11 20-151,-70 126 1288,33-65-1605,-98 172 289,-47 93-702,183-329-435,13-20-158,18-26-235,29-53 256,-30 44 347,29-40-320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40.310"/>
    </inkml:context>
    <inkml:brush xml:id="br0">
      <inkml:brushProperty name="width" value="0.05" units="cm"/>
      <inkml:brushProperty name="height" value="0.05" units="cm"/>
    </inkml:brush>
  </inkml:definitions>
  <inkml:trace contextRef="#ctx0" brushRef="#br0">390 1 15523,'-15'28'1345,"-13"15"-841,-2 6-168,3 10 456,3 2-96,8 4-152,5 1-88,11-3-168,8-4-72,9-6-168,3-5-80,5-9-248,-1-5-128,-5-12-248,-3-8-96,-11-11 496,-16-11-672</inkml:trace>
  <inkml:trace contextRef="#ctx0" brushRef="#br0" timeOffset="1">1 409 15371,'5'0'1457,"17"0"-769,4 1-184,14-1 608,7 0-128,12-1-224,2-2-119,0-1-713,-4-2-377,-23-2 457,-9-1-160,-18-1-168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48.789"/>
    </inkml:context>
    <inkml:brush xml:id="br0">
      <inkml:brushProperty name="width" value="0.05" units="cm"/>
      <inkml:brushProperty name="height" value="0.05" units="cm"/>
    </inkml:brush>
  </inkml:definitions>
  <inkml:trace contextRef="#ctx0" brushRef="#br0">586 155 11650,'-16'-16'235,"-1"1"0,0 0-1,-1 1 1,0 1-1,-2 1 1,1 0-1,-1 2 1,-1 0-1,0 1 1,0 1-1,-1 1 1,-28-5-1,43 11-177,1 1-1,-1-1 1,0 1-1,1 0 1,-1 1-1,0-1 1,1 1-1,-1 1 1,0-1-1,1 1 1,0 0-1,-1 1 1,1 0 0,0 0-1,-8 5 1,5-1 6,1 0 0,-1 1 1,2-1-1,-1 2 1,1-1-1,0 1 0,1 0 1,-8 15-1,-4 9-15,2 2 0,2 0 0,1 1 1,1 0-1,3 1 0,-7 42 0,6-3-52,3 1 0,4 81 1,6-57-14,5 1 1,4-2 0,5 1-1,59 193 1,-69-271 0,2 0-1,1-1 1,0 0-1,2-1 1,1 0-1,0-1 1,29 33-1,-35-46 8,0 0 1,1 0-1,-1-1 0,1 0 1,1-1-1,-1 0 0,1 0 1,0-1-1,13 5 1,-15-7 3,1 0 1,0-1-1,0 0 1,-1 0-1,1 0 1,0-1-1,0-1 1,0 1-1,0-1 1,0 0-1,0-1 1,-1 0-1,9-3 1,-3 0 110,0-1 0,0 0 0,-1-1 0,0 0 0,0-1 1,0 0-1,-1-1 0,0-1 0,-1 1 0,0-1 0,-1-1 0,0 0 1,-1-1-1,0 1 0,0-1 0,8-21 0,-9 13 221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0.394"/>
    </inkml:context>
    <inkml:brush xml:id="br0">
      <inkml:brushProperty name="width" value="0.05" units="cm"/>
      <inkml:brushProperty name="height" value="0.05" units="cm"/>
    </inkml:brush>
  </inkml:definitions>
  <inkml:trace contextRef="#ctx0" brushRef="#br0">1019 231 11434,'-1'-10'209,"0"-1"0,-1 1-1,0 0 1,-1 0 0,0 0-1,-1 0 1,0 0 0,-1 1-1,1-1 1,-2 1 0,1 0-1,-1 1 1,-1-1 0,0 1-1,0 1 1,0-1 0,-1 1-1,0 0 1,0 1-1,-1 0 1,-12-6 0,8 6-47,0 0 0,0 1-1,-1 1 1,1 0 0,-1 1 0,0 1 0,0 0 0,0 1 0,0 0 0,0 1-1,0 0 1,-20 4 0,3 2-82,0 0 0,0 2-1,0 2 1,-40 18 0,44-16-68,2 1 1,0 1-1,0 2 0,1 0 1,1 2-1,1 0 1,-29 31-1,28-23 4,2 1 1,0 1-1,2 1 1,1 1-1,-27 60 0,19-28 4,3 2 0,3 0 0,3 2-1,2-1 1,-10 124 0,23-143-17,2 1 1,2-1 0,13 79-1,-7-91-6,0 0 0,2 0-1,2-1 1,1 0 0,25 45 0,-27-61-2,0 0 0,1 0 0,0-1 0,1-1 1,1 0-1,1-1 0,0 0 0,1-1 0,24 15 0,-15-14-6,0-1 0,0-1 0,1-1-1,1-1 1,0-1 0,32 5-1,-11-5-22,0-3 0,93 0 0,-64-8-26,76-14 0,-84 6-130,-1-4 0,124-40-1,-157 41 99,-1-2 0,-1-1 0,0-1 0,-1-2 0,-1-1-1,-1-2 1,33-30 0,-21 10 56,-1-3 0,-3-1 0,-1-2 0,-3-1 0,-2-2 0,36-76 0,-38 62 45,-3-2 1,-3-1 0,-3-1-1,-4-1 1,10-72-1,-22 109 0,-2-1 0,-1 0-1,-1 0 1,-3 0 0,-6-47-1,5 68 1,0-1 1,0 1-1,-1 0 0,-1 0 0,0 0 0,-1 0 0,0 1 1,-1 0-1,-1 0 0,1 1 0,-2 0 0,0 0 0,0 1 1,-1 0-1,-19-15 0,6 11 35,0 0 0,-1 2 0,0 1 0,-1 0 1,0 2-1,-1 1 0,0 1 0,0 1 0,0 1 0,-29-1 0,-19 2 109,1 3 0,-105 13 0,-12 15-65,-242 66 0,256-42-707,152-42 537,0 0 0,1 2 0,0 1 0,1 1 0,-21 16 0,26-15-57,-23 26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3.509"/>
    </inkml:context>
    <inkml:brush xml:id="br0">
      <inkml:brushProperty name="width" value="0.05" units="cm"/>
      <inkml:brushProperty name="height" value="0.05" units="cm"/>
    </inkml:brush>
  </inkml:definitions>
  <inkml:trace contextRef="#ctx0" brushRef="#br0">164 77 17052,'0'-7'239,"0"-6"252,-1 0 0,-4-20 0,2 23-330,0 10 52,-2 21 315,0 58 34,9 153 1,0-148-490,1 421 35,-10-395-973,-5 0 0,-38 171 0,44-261 494,-11 34-493,14-50 776,-1 0 0,1 0 0,-1-1 0,0 1 0,0-1 1,-1 1-1,1-1 0,-1 0 0,1 0 0,-6 5 0,7-8 55,0 1 0,0 0 0,0-1-1,0 1 1,0-1 0,0 1 0,1-1-1,-1 1 1,0-1 0,0 0-1,-1 1 1,1-1 0,0 0 0,0 0-1,0 0 1,0 0 0,0 0 0,-2 0-1,0-1-54,0-1-1,1 1 1,-1 0-1,0-1 0,1 0 1,-5-3-1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3.909"/>
    </inkml:context>
    <inkml:brush xml:id="br0">
      <inkml:brushProperty name="width" value="0.05" units="cm"/>
      <inkml:brushProperty name="height" value="0.05" units="cm"/>
    </inkml:brush>
  </inkml:definitions>
  <inkml:trace contextRef="#ctx0" brushRef="#br0">14 25 12955,'-13'-24'1972,"13"36"-1576,0-1 0,4 23 0,-2-17-87,19 120 800,47 166 1,-66-294-1092,6 23 37,1 0-1,2 0 1,1-1 0,23 44 0,-33-72-33,-1-1 1,1 1-1,-1-1 1,1 0-1,0 1 1,-1-1-1,1 0 1,0 0-1,1 0 1,-1 0-1,0-1 1,1 1-1,-1 0 1,1-1-1,-1 0 1,1 1-1,-1-1 1,1 0-1,0-1 1,0 1-1,0 0 1,4 0-1,-3-2 11,-1 0-1,1 0 1,-1 0-1,0 0 1,1 0-1,-1-1 1,0 0-1,0 1 1,0-1-1,0 0 1,-1-1-1,1 1 1,0 0-1,-1-1 1,0 0-1,1 1 1,-1-1-1,3-5 1,13-21 83,-1 0 1,-2-1 0,17-46 0,26-101-438,-12-14 112,-33 106-18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4.450"/>
    </inkml:context>
    <inkml:brush xml:id="br0">
      <inkml:brushProperty name="width" value="0.05" units="cm"/>
      <inkml:brushProperty name="height" value="0.05" units="cm"/>
    </inkml:brush>
  </inkml:definitions>
  <inkml:trace contextRef="#ctx0" brushRef="#br0">38 14 16940,'10'-13'1352,"-6"18"-992,-1 14-160,-3 21 544,-1 9-144,-2 14-264,-1 7-120,1 12-96,0 2 16,2-8-176,1-10-80,1-16-184,0-9-112,-1-20-328,-1-14 320,-9-21 160,-2-13-176,-6-9 56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6:27.559"/>
    </inkml:context>
    <inkml:brush xml:id="br0">
      <inkml:brushProperty name="width" value="0.05" units="cm"/>
      <inkml:brushProperty name="height" value="0.05" units="cm"/>
    </inkml:brush>
  </inkml:definitions>
  <inkml:trace contextRef="#ctx0" brushRef="#br0">7111 335 12243,'-163'-37'1086,"-219"-36"-612,-381 29-693,375 29 139,-725-63 221,-204-9-40,420 92-108,672 12 3,-435 91 0,526-73 0,-183 73 0,220-67 1,2 4 0,-128 83 0,189-106-8,1 1 0,1 2 1,1 2-1,1 0 1,2 2-1,-45 59 0,62-73-3,1 2-1,1-1 1,1 1-1,0 0 1,2 1-1,-1 0 1,-3 20-1,8-23-3,0 0-1,0 0 1,2 1-1,-1-1 0,2 0 1,0 1-1,1-1 1,1 0-1,7 24 1,-2-16-14,1-1 0,2 0 0,0 0 0,1-1 1,1 0-1,1-1 0,1-1 0,32 33 1,-7-14-32,1-2 0,89 58 0,-31-33-5,3-4 0,2-5 0,208 73 0,-176-86 26,1-6 0,1-5 0,189 12 0,426-25-14,1037-114-270,-638-51 107,-859 89 154,532-185 0,-707 201 50,147-80 1,-218 99 47,-1-2 1,-2-2-1,-1-1 1,-2-3-1,68-71 1,-97 92-1,0-1 0,-1-1 0,-1 0 0,-1 0 0,0-1 0,7-18 0,-13 26-25,0-1 0,0 0 0,-1 0 0,0 0 0,-1 0 0,0 0 0,0 0 0,-1 0 0,0 0 0,-1-1 0,0 1 0,0 0 0,-6-16 0,3 12-73,-2 1 0,0-1 1,0 1-1,-1 0 1,-1 1-1,0 0 0,0 0 1,-1 1-1,-1 0 1,-14-12-1,-1 1-210,-2 1-1,0 2 1,-36-19-1,19 15-45,-1 3 0,-1 1 0,0 2 0,-87-17-1,28 15-214,-124-3-1,81 14 408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4.852"/>
    </inkml:context>
    <inkml:brush xml:id="br0">
      <inkml:brushProperty name="width" value="0.05" units="cm"/>
      <inkml:brushProperty name="height" value="0.05" units="cm"/>
    </inkml:brush>
  </inkml:definitions>
  <inkml:trace contextRef="#ctx0" brushRef="#br0">1 191 15939,'0'-4'1601,"8"-5"-1161,14-1-80,5-1 472,12-4-168,9-3-80,15-5-104,12 1-55,1-1-457,1 2-305,-8 5-471,-6 2 704,-16 9-200,-14 5-80</inkml:trace>
  <inkml:trace contextRef="#ctx0" brushRef="#br0" timeOffset="1">151 499 14507,'0'17'1696,"6"-5"-1047,12-12-145,8-4 760,14-9-416,8 0-168,10-3-576,3 0-360,2-2 344,-2 0-120,-3-2-248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5.289"/>
    </inkml:context>
    <inkml:brush xml:id="br0">
      <inkml:brushProperty name="width" value="0.05" units="cm"/>
      <inkml:brushProperty name="height" value="0.05" units="cm"/>
    </inkml:brush>
  </inkml:definitions>
  <inkml:trace contextRef="#ctx0" brushRef="#br0">13 205 15227,'-1'4'182,"-3"15"519,-3 35-1,7-50-618,0 0-1,-1 0 1,2 1 0,-1-1-1,0 0 1,1 0-1,0 0 1,0 0 0,0 0-1,0 0 1,1 0-1,0 0 1,0 0 0,0-1-1,2 5 1,-2-7-38,0 1-1,0-1 1,0 0 0,0 1-1,0-1 1,0 0 0,0 0-1,0 0 1,0-1 0,0 1-1,1 0 1,-1-1 0,0 0-1,0 1 1,1-1 0,-1 0-1,0 0 1,1 0 0,-1 0-1,0-1 1,1 1 0,-1-1-1,0 1 1,0-1 0,1 0-1,-1 0 1,0 0 0,0 0 0,2-2-1,9-4 94,-1 0 0,-1-1 0,16-13 0,-24 18-103,25-22 367,29-35 0,18-16 283,-74 75-664,1-1-1,-1 1 1,1 0 0,-1-1-1,1 1 1,0 0 0,-1 0-1,1 0 1,0 0 0,0 1-1,0-1 1,0 0 0,-1 1-1,1-1 1,4 1 0,-5 0-9,0 0 1,-1 1-1,1-1 1,0 1-1,0 0 1,0-1-1,0 1 1,0-1-1,0 1 1,-1 0-1,1 0 1,0 0-1,-1-1 1,1 1-1,0 0 1,-1 0-1,1 0 1,-1 0-1,1 0 1,-1 0-1,0 0 1,0 0-1,1 0 1,-1 0-1,0 0 1,0 3-1,1 3 18,1 0-1,0 0 0,0 0 0,0 0 1,1-1-1,0 1 0,7 10 0,-9-15-26,1 0 0,-1 0 0,1-1 0,0 1 0,-1-1 0,1 0 0,0 1 0,0-1 0,0 0 0,0 0 0,0 0 0,0 0 0,0-1 0,0 1-1,1 0 1,-1-1 0,0 0 0,0 1 0,0-1 0,1 0 0,-1 0 0,0 0 0,0 0 0,1-1 0,-1 1 0,0-1 0,0 1 0,0-1 0,4-2-1,8-2-18,0-2-1,-1 0 0,0 0 0,0-1 0,13-11 0,59-56-126,-45 39 70,-29 26 55,-3 2-15,0 1 0,1 0 0,0 0 1,0 0-1,0 1 0,1 1 0,18-9 1,-27 14 28,1 0-1,-1 0 1,0-1 0,0 1 0,1 0 0,-1 0 0,0 0 0,0 0 0,1 1 0,-1-1-1,0 0 1,0 0 0,0 1 0,1-1 0,-1 1 0,0-1 0,0 1 0,0 0 0,0-1 0,0 1-1,0 0 1,0 0 0,0-1 0,0 1 0,0 0 0,-1 0 0,1 0 0,0 0 0,0 0-1,-1 0 1,1 1 0,-1-1 0,1 0 0,-1 0 0,1 0 0,-1 2 0,3 6-17,-1 0-1,0 0 1,1 18 0,-2-18 5,1 24-61,0-21-800,-2-37 375,0-6 248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5.723"/>
    </inkml:context>
    <inkml:brush xml:id="br0">
      <inkml:brushProperty name="width" value="0.05" units="cm"/>
      <inkml:brushProperty name="height" value="0.05" units="cm"/>
    </inkml:brush>
  </inkml:definitions>
  <inkml:trace contextRef="#ctx0" brushRef="#br0">11 1 15955,'-10'4'1009,"10"2"-1265,0-3 2016,11-2-1392,5 1 8,7-2-40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6.142"/>
    </inkml:context>
    <inkml:brush xml:id="br0">
      <inkml:brushProperty name="width" value="0.05" units="cm"/>
      <inkml:brushProperty name="height" value="0.05" units="cm"/>
    </inkml:brush>
  </inkml:definitions>
  <inkml:trace contextRef="#ctx0" brushRef="#br0">128 193 15419,'-3'3'216,"-69"79"2544,65-72-2514,0-1 0,1 1 0,0 0 0,0 1 0,1 0 0,0 0 0,-2 11 0,6-19-191,0-1 0,1 0 0,-1 1 0,1-1 0,-1 1 0,1-1 0,0 1 0,0-1 0,0 1 0,1-1 0,-1 1-1,1-1 1,-1 1 0,1-1 0,0 1 0,0-1 0,0 0 0,0 0 0,0 1 0,2 2 0,-1-4-38,0 1 0,0-1 0,0 1 0,0-1 0,0 0 0,0 0 0,0 0 0,0 0 0,0 0 0,1 0 0,-1-1 0,0 1 0,1-1 0,-1 0 0,0 0 0,1 1 0,-1-2-1,0 1 1,1 0 0,-1 0 0,0-1 0,3 0 0,5-1-17,0-1 0,0 0 0,0-1 1,-1 0-1,0 0 0,0-1 0,0-1 0,0 1 0,-1-1 0,0-1 0,0 1 0,14-17 0,-2-1 57,-2 0 0,32-55 0,-50 79-52,0 0-1,0 0 1,0 0-1,0 0 1,0 0-1,0-1 1,0 1-1,0 0 1,0 0-1,0 0 1,0 0-1,0 0 1,0 0-1,0 0 1,0-1-1,0 1 1,0 0-1,0 0 1,0 0-1,0 0 1,0 0-1,0 0 1,1 0-1,-1 0 1,0 0-1,0 0 1,0 0-1,0-1 1,0 1-1,0 0 1,0 0-1,0 0 1,1 0-1,-1 0 1,0 0-1,0 0 1,0 0-1,0 0 1,0 0-1,0 0 1,0 0-1,1 0 1,-1 0-1,0 0 1,0 0-1,0 0 1,0 0-1,0 0 1,0 0-1,0 1 1,1-1-1,-1 0 1,0 0-1,0 0 1,0 0-1,0 0 1,0 0-1,2 11 179,-2 30 51,0-9-33,0-30-184,1 0 0,-1 0 0,0 0 0,1 1-1,-1-1 1,1 0 0,-1 0 0,1 0 0,0 0 0,0 0-1,0 0 1,0 0 0,1-1 0,-1 1 0,0 0 0,3 2-1,-2-3-12,-1-1 0,0 1 0,1-1 0,-1 1 0,0-1 0,1 1 0,-1-1-1,1 0 1,-1 0 0,0 0 0,1 0 0,-1 0 0,1 0 0,-1 0 0,1 0-1,-1 0 1,1-1 0,-1 1 0,0-1 0,1 1 0,-1-1 0,0 1-1,1-1 1,-1 0 0,0 0 0,2-1 0,8-5-61,-1-1 0,1 0 0,14-16-1,49-66-5395,-13 14 3292,-61 76 2163,22-24 695,48-41-1,-65 60-538,1 0 0,1 1-1,-1 0 1,0 0 0,1 0 0,0 1 0,0 0 0,0 0 0,0 1 0,1 0 0,-1 0 0,1 1 0,-1 0 0,12-1-1,-17 2-130,0 0-1,0 1 1,0-1-1,0 0 0,0 1 1,0-1-1,-1 1 1,1-1-1,0 1 0,0 0 1,0 0-1,-1 0 1,1 0-1,0 0 0,-1 0 1,1 1-1,-1-1 1,0 0-1,1 1 0,-1-1 1,0 1-1,0-1 0,0 1 1,0 0-1,0 0 1,0-1-1,0 1 0,-1 0 1,1 0-1,0 0 1,-1 0-1,0 0 0,1 0 1,-1-1-1,0 1 1,0 0-1,0 0 0,-1 2 1,0 6 82,0 0 1,-1-1-1,0 1 0,-1-1 1,0 0-1,-5 13 1,-5 3 300,-16 25 0,-11 21 330,39-70-724,1 1 0,-1-1 0,0 0 1,1 1-1,-1-1 0,1 1 0,0-1 0,-1 1 0,1-1 1,0 1-1,0-1 0,0 1 0,0-1 0,0 1 0,0-1 1,0 0-1,1 1 0,-1-1 0,1 1 0,0 1 0,-1-3-8,1 1-1,0 0 0,0 0 0,0 0 0,0-1 0,0 1 1,0-1-1,0 1 0,0-1 0,0 1 0,0-1 0,1 0 0,-1 1 1,0-1-1,0 0 0,0 0 0,0 0 0,1 0 0,-1 0 0,0 0 1,0 0-1,0 0 0,0 0 0,1-1 0,0 1 0,27-8-25,0-1-1,-1-2 1,0 0 0,27-17-1,-48 25-75,-2 1-90,1-1 0,-1 0 1,0 0-1,0 0 0,0 0 0,0-1 0,0 0 0,-1 0 0,8-8 0,-12 12 164,0-1 1,1 1 0,-1-1 0,0 1 0,1-1 0,-1 1-1,0-1 1,0 1 0,0-1 0,0 1 0,0-1 0,0 1 0,1-1-1,-1 1 1,0-1 0,0 0 0,-1 1 0,1-1 0,0 1 0,0-1-1,0 1 1,0-1 0,0 1 0,0-1 0,-1 1 0,1-1 0,0 1-1,-1-1 1,1 1 0,0-1 0,-1 1 0,1 0 0,0-1 0,-1 1-1,1-1 1,-1 1 0,1 0 0,0 0 0,-1-1 0,1 1 0,-1 0-1,1 0 1,-1-1 0,0 1 0,-18-7-592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6.563"/>
    </inkml:context>
    <inkml:brush xml:id="br0">
      <inkml:brushProperty name="width" value="0.05" units="cm"/>
      <inkml:brushProperty name="height" value="0.05" units="cm"/>
    </inkml:brush>
  </inkml:definitions>
  <inkml:trace contextRef="#ctx0" brushRef="#br0">0 114 15507,'13'-3'1409,"10"0"-881,3-1-208,13-3 584,2-1-232,7-3-496,-1 0-448,-4-7 328,-3 3-64,-4-18-200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7.058"/>
    </inkml:context>
    <inkml:brush xml:id="br0">
      <inkml:brushProperty name="width" value="0.05" units="cm"/>
      <inkml:brushProperty name="height" value="0.05" units="cm"/>
    </inkml:brush>
  </inkml:definitions>
  <inkml:trace contextRef="#ctx0" brushRef="#br0">24 97 17108,'-5'18'333,"0"0"1,0 1-1,2-1 1,0 1-1,2 0 1,0 0-1,1 0 1,0-1-1,6 30 1,6 15 217,29 91 0,-8-38-491,-31-104-44,-1-8 2,0 0 0,-1 0 0,2 0 0,-1 0 0,0 0 0,1 0 0,2 4 0,-3-7-13,-1-1 0,1 1 0,-1 0 0,1-1 0,-1 1 0,1-1 0,-1 0 0,1 1 0,0-1 0,-1 1 0,1-1 0,0 0 0,-1 0 0,1 1 0,0-1 0,-1 0 0,1 0 0,0 0 0,0 0 0,1 0 2,0 0 1,-1 0 0,1-1-1,-1 1 1,1 0 0,-1-1-1,1 0 1,-1 1 0,1-1 0,-1 0-1,1 0 1,0-1 0,17-13 32,0-2-1,-2 0 1,0-1 0,28-39 0,-15 19-25,-13 16-14,-8 10-11,0 0 0,2 0 1,12-11-1,-22 22 9,-1 1 1,1-1 0,-1 1-1,1 0 1,-1-1 0,1 1-1,-1-1 1,1 1 0,0 0-1,-1 0 1,1-1 0,0 1 0,-1 0-1,1 0 1,0 0 0,-1-1-1,1 1 1,0 0 0,-1 0-1,1 0 1,0 0 0,-1 0-1,1 1 1,0-1 0,-1 0-1,1 0 1,0 0 0,-1 0-1,1 1 1,0-1 0,-1 0-1,1 1 1,-1-1 0,1 0-1,-1 1 1,1-1 0,-1 1-1,1-1 1,-1 1 0,1-1-1,-1 1 1,1-1 0,-1 1-1,0 0 1,1-1 0,-1 1-1,0 0 1,3 6-1,0-1-1,-1 0 1,0 1-1,1 7 1,0 0 0,1-2 7,0 0 0,1 0 0,0-1 1,0 1-1,10 12 0,-14-22-5,0 0 1,1-1-1,-1 1 0,1 0 1,-1 0-1,1-1 0,0 1 0,0-1 1,0 1-1,0-1 0,0 0 1,0 0-1,0 1 0,0-2 1,0 1-1,1 0 0,-1 0 0,0-1 1,1 1-1,-1-1 0,0 0 1,1 0-1,-1 1 0,0-2 0,1 1 1,-1 0-1,1 0 0,-1-1 1,0 1-1,0-1 0,1 0 1,-1 0-1,0 0 0,4-2 0,-1-1 6,0 1 0,0-1-1,0-1 1,0 1 0,-1-1-1,0 1 1,0-1-1,0-1 1,-1 1 0,0 0-1,0-1 1,4-9 0,-3 5 11,0 0 1,-1 0-1,0 0 1,-1-1-1,0 1 1,1-21-1,-3 33-4,1 0-1,0 0 1,-1 0-1,1 0 1,0-1-1,0 1 1,0 0-1,0 0 1,0-1-1,0 1 1,1-1-1,-1 1 0,0-1 1,1 0-1,-1 1 1,4 1-1,-2-1 2,-1 0 0,1 0 0,0-1 0,0 1 0,0-1 0,1 1 0,-1-1 0,0 0 0,0 0 0,6 0 0,-1-1 3,-1 0 0,1-1 0,-1 0 0,1-1 0,-1 0 0,1 0 0,-1 0 0,0-1 0,0 0 0,0-1 0,0 0 0,-1 0 0,0 0 0,1 0 0,-2-1 0,9-8 0,1-2 16,-1 0 1,0-1 0,-2-1 0,19-31 0,-25 38-20,-1 1 1,0-1-1,-1 0 1,0 0-1,0 0 1,1-11-1,-5 13 5,-4 13-6,-3 10 4,2 0-5,1-1-1,1 1 1,1 0 0,0 0-1,0 0 1,2 0 0,0 0-1,1 0 1,0 0 0,1 0-1,5 19 1,-5-30-46,0 0 0,0 0 0,0 0 0,0 0 0,0 0 0,1-1 0,0 1 0,5 5 0,-7-8-10,0-1 0,-1 1 1,1 0-1,0-1 1,0 1-1,0-1 0,-1 1 1,1-1-1,0 0 1,0 1-1,0-1 0,0 0 1,0 0-1,0 0 1,0 1-1,0-1 0,0 0 1,2-1-1,-2 1-34,0 0-1,0-1 1,0 0-1,0 1 1,0-1-1,0 0 1,0 1-1,0-1 1,0 0-1,0 0 1,0 0-1,-1 0 1,1 0-1,0 0 1,0 0-1,-1 0 1,1 0-1,-1 0 1,1-2-1,3-7-343,0-1-1,-1 0 0,0-1 0,0 1 1,-2 0-1,2-17 0,-4-75-1149,0 58 363,1 40 1078,-4-108-930,2 93 1912,0 0-1,-2 1 1,-8-32-1,4 38 202,7 13-1002,1 0-1,0 0 1,0 0-1,0 0 1,0-1-1,0 1 1,-1 0-1,1 0 1,0 0-1,0 0 1,0 0-1,0 0 1,-1 0-1,1 0 1,0 0-1,0 0 1,0 0-1,-1 0 0,1 0 1,0 0-1,0 0 1,0 0-1,0 0 1,-1 0-1,1 0 1,0 0-1,0 0 1,0 0-1,0 0 1,-1 1-1,1-1 1,0 0-1,0 0 1,0 0-1,0 0 1,-1 0-1,1 1-12,0 0 0,0 0-1,0 0 1,0-1-1,0 1 1,0 0 0,0 0-1,0 0 1,0-1 0,0 1-1,1 0 1,-1 0-1,0 0 1,0-1 0,1 1-1,-1 0 1,0-1 0,1 1-1,-1 0 1,1-1-1,-1 1 1,1 0 0,-1-1-1,1 1 1,0-1 0,-1 1-1,1-1 1,0 1-1,-1-1 1,2 1 0,7 4-271,0-1 0,0 0 0,0 0 0,0-1 1,1 0-1,-1-1 0,1 0 0,-1 0 1,1-1-1,12 0 0,17-1-471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7.466"/>
    </inkml:context>
    <inkml:brush xml:id="br0">
      <inkml:brushProperty name="width" value="0.05" units="cm"/>
      <inkml:brushProperty name="height" value="0.05" units="cm"/>
    </inkml:brush>
  </inkml:definitions>
  <inkml:trace contextRef="#ctx0" brushRef="#br0">139 1 15331,'-23'15'1396,"3"-2"142,-34 29 1,50-39-1392,1 1 0,-1-1 1,0 1-1,1 0 1,0 0-1,0 1 1,0-1-1,1 1 1,-1-1-1,1 1 1,0 0-1,0 0 0,1 0 1,-2 6-1,3-9-153,0 0 0,0-1-1,0 1 1,1 0 0,-1-1-1,1 1 1,-1 0 0,1 0-1,-1-1 1,1 1 0,0-1-1,0 1 1,0-1 0,0 1-1,0-1 1,0 0 0,0 1-1,0-1 1,1 0 0,-1 0-1,0 0 1,1 0 0,-1 0 0,1 0-1,-1 0 1,1 0 0,0 0-1,-1-1 1,1 1 0,0-1-1,1 1 1,9 2-246,1 0 0,-1-1 0,17 1 0,-18-1 74,-2-1 25,9 0-112,1 1-1,-1 2 1,0 0 0,32 11 0,-46-13 284,0-1 1,0 1-1,-1 0 0,1 0 1,0 0-1,-1 1 1,0 0-1,0-1 0,1 1 1,-2 0-1,1 0 1,0 1-1,-1-1 0,1 0 1,-1 1-1,0 0 1,0 0-1,0-1 0,-1 1 1,1 0-1,-1 0 0,0 0 1,0 1-1,-1-1 1,1 0-1,-1 0 0,0 7 1,0-5 46,-1 0-1,0 0 1,0 0 0,-1 0 0,0 0-1,0-1 1,0 1 0,-1 0 0,1-1-1,-7 8 1,7-9-107,0-1 0,0 0 1,-1 0-1,0 0 0,0 0 0,1 0 0,-1-1 0,-1 1 0,1-1 1,0 0-1,-1 0 0,1 0 0,-1-1 0,1 1 0,-1-1 1,0 1-1,-4-1 0,7 0 31,1-1 1,-1 0 0,0 0-1,0 0 1,0 0-1,1-1 1,-1 1 0,0 0-1,0 0 1,1 0-1,-1-1 1,0 1 0,0 0-1,1-1 1,-1 1-1,0 0 1,1-1 0,-1 1-1,0-1 1,1 1-1,-1-1 1,1 0 0,-1 1-1,1-1 1,-1 1-1,1-1 1,-1 0 0,1 1-1,0-1 1,-1 0-1,1 0 1,0 1-1,0-1 1,-1 0 0,1 0-1,0 0 1,0-1-1,-1-27-323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7.834"/>
    </inkml:context>
    <inkml:brush xml:id="br0">
      <inkml:brushProperty name="width" value="0.05" units="cm"/>
      <inkml:brushProperty name="height" value="0.05" units="cm"/>
    </inkml:brush>
  </inkml:definitions>
  <inkml:trace contextRef="#ctx0" brushRef="#br0">0 246 14379,'17'-1'501,"-1"0"0,1-2 1,-1 0-1,0 0 0,0-2 0,0 0 0,28-14 1,-22 8-42,-1-1 0,0 0 0,-1-2-1,31-27 1,-15 4 3,-33 34-436,-1 0-1,0 0 1,0 0-1,-1 0 1,1 0-1,0 0 1,-1 0 0,0-1-1,0 1 1,0-1-1,1-5 1,-2 8-22,0 0 1,0-1 0,0 1-1,0 0 1,0 0-1,-1 0 1,1 0-1,0 0 1,-1 0-1,1 0 1,0-1-1,-1 1 1,1 0-1,-1 0 1,0 0 0,1 1-1,-1-1 1,0 0-1,1 0 1,-1 0-1,-2-1 1,1 1 4,0-1 1,0 1-1,0 0 1,-1 0-1,1 0 1,-1 0-1,1 1 0,-1-1 1,-3 0-1,-4 0 34,1 1 0,-1 0 0,1 1 0,-13 1-1,8 1 34,-1 1-1,2 0 0,-1 1 0,1 1 0,-1 0 0,2 1 0,-1 0 1,1 1-1,0 0 0,0 1 0,-13 13 0,19-16-22,1 0 0,-1 0 1,1 0-1,0 1 0,1 0 0,0 0 0,0 1 0,0-1 0,-3 12 0,6-14-22,0 0-1,0 1 1,0-1-1,0 1 0,1-1 1,0 1-1,0-1 1,1 1-1,0-1 1,-1 0-1,2 1 0,-1-1 1,1 0-1,-1 0 1,4 7-1,0-5-94,0 0 0,0 0 0,0 0 0,1 0 0,0-1 0,0 0 0,0 0 0,1-1 0,0 1 0,0-2 0,0 1 0,1-1 0,0 0 0,-1 0 0,1-1 0,1 0-1,-1-1 1,0 0 0,1 0 0,-1 0 0,1-1 0,-1-1 0,1 1 0,0-2 0,-1 1 0,1-1 0,0 0 0,-1-1 0,13-3 0,20-14-322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2:58.218"/>
    </inkml:context>
    <inkml:brush xml:id="br0">
      <inkml:brushProperty name="width" value="0.05" units="cm"/>
      <inkml:brushProperty name="height" value="0.05" units="cm"/>
    </inkml:brush>
  </inkml:definitions>
  <inkml:trace contextRef="#ctx0" brushRef="#br0">0 1317 14979,'204'-74'2226,"171"-54"-516,164 6-614,6 36-1491,329-69-722,-669 102 1525,-2-10 0,305-139 0,195-172 1347,-680 360-1998,-12 7 98,-1 0 1,1 0-1,1 2 1,-1-1-1,1 2 1,15-6-1,-26 11-370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41.480"/>
    </inkml:context>
    <inkml:brush xml:id="br0">
      <inkml:brushProperty name="width" value="0.05" units="cm"/>
      <inkml:brushProperty name="height" value="0.05" units="cm"/>
    </inkml:brush>
  </inkml:definitions>
  <inkml:trace contextRef="#ctx0" brushRef="#br0">13 450 17492,'-1'-10'104,"-1"14"-37,-2 37-13,-2 95-14,7 184 59,5-219-61,22 118 0,-12-132-21,4 0 1,61 162 0,-67-215-23,1-2 0,2 0 0,1-1 0,1-1 0,2 0 0,1-2 0,2 0 0,0-2 0,2 0 0,30 22 1,-39-35-10,1-1 1,0-1-1,0-1 1,1 0-1,0-2 1,1 0 0,0-1-1,33 7 1,-43-12 8,1 0 1,-1-1 0,1-1 0,-1 1-1,1-2 1,-1 1 0,1-1-1,-1-1 1,1 0 0,-1-1-1,0 0 1,0 0 0,0-1 0,-1 0-1,1-1 1,-1 0 0,0 0-1,0-1 1,11-10 0,-5 2 25,-2-1 0,0 0 0,-1-1 1,0-1-1,-1 1 0,-1-2 0,11-25 0,-4 2 81,-2 0-1,14-62 0,-12 15 98,-3 0-1,-4-2 1,-3-158-1,-12 130-21,-6 1 0,-35-160 0,-28 15-159,54 210-156,-2 1-1,-50-86 0,60 117 6,-1 1-1,-1 0 1,-1 1-1,0 1 1,-1 0 0,-1 1-1,-21-15 1,30 25 41,1 1-1,-1 0 1,1 1 0,-1 0 0,-1 0 0,1 1-1,0 0 1,-1 1 0,0-1 0,0 2 0,1-1-1,-1 1 1,0 1 0,0-1 0,0 1 0,0 1 0,0 0-1,0 0 1,0 1 0,-17 5 0,22-5 19,-1 0 0,1 0 1,-1 1-1,1-1 0,-8 7 1,-12 14-474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38:03.503"/>
    </inkml:context>
    <inkml:brush xml:id="br0">
      <inkml:brushProperty name="width" value="0.05" units="cm"/>
      <inkml:brushProperty name="height" value="0.05" units="cm"/>
    </inkml:brush>
  </inkml:definitions>
  <inkml:trace contextRef="#ctx0" brushRef="#br0">35 281 14211,'-2'0'115,"-1"0"0,1 0 0,0 0 0,-1 1 0,1-1 0,0 1 0,0-1 0,-1 1 0,1 0 0,0-1 0,0 1 0,0 0 0,-4 3 0,34-5 714,286-82 27,-201 49-839,128-21 1,-204 49-14,2 2 0,-1 1 0,0 2 0,1 2 0,-1 1 0,0 2 0,55 14 0,95 42 11,25 6 15,-114-47-19,0-4 0,104 2 0,203-14 9,-296-4-17,-43 1 1,777-11 17,0-42-3,-474 10 4,338-27 123,-631 69-84,-43 2 226,65-9 0,-98 8-299,-1 0 0,1 0 0,-1-1 1,1 1-1,-1-1 0,0 1 1,1 0-1,-1-1 0,0 1 0,1-1 1,-1 1-1,0-1 0,0 1 1,1-1-1,-1 1 0,0-1 0,0 1 1,0-1-1,0 1 0,0-1 1,0 0-1,0 1 0,0-1 0,0 1 1,0-1-1,0-23-343,0 13 357,0-24-123,0-6-55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6:29.139"/>
    </inkml:context>
    <inkml:brush xml:id="br0">
      <inkml:brushProperty name="width" value="0.05" units="cm"/>
      <inkml:brushProperty name="height" value="0.05" units="cm"/>
    </inkml:brush>
  </inkml:definitions>
  <inkml:trace contextRef="#ctx0" brushRef="#br0">2498 154 12835,'-170'-38'933,"136"33"-954,0 1 1,0 2 0,-38 2 0,13 5-211,0 3 0,-97 25 0,-111 51-632,47-14 513,74-29 298,-343 111 647,447-135-556,0 3 0,2 1 0,1 1 0,0 3 0,2 1 0,1 2 0,-61 60 0,58-46-141,2 1-1,2 2 1,2 2 0,2 1 0,-45 97 0,49-86 26,2 1 0,4 2 0,-23 101 0,37-126 105,2 1 1,2-1-1,1 1 1,2 0-1,2-1 1,1 1-1,13 62 1,-1-49-22,2 0 1,1-1-1,3-1 1,3-1-1,1 0 1,2-2-1,58 74 1,-8-27-8,5-3-1,122 104 1,251 159 65,-419-327-56,77 53 74,4-5 0,212 99 0,-253-142-56,2-3-1,1-4 1,1-3-1,1-3 1,0-4-1,1-4 1,146 0-1,-116-13-17,0-6 1,-1-4-1,0-5 0,-1-5 0,128-44 1,242-115-33,-332 115-7,159-99 0,-236 121 25,-1-2 1,-3-4-1,63-60 1,-95 76 17,-2 0 1,-2-2-1,0-2 0,-3 0 1,-2-2-1,36-73 0,-37 56 25,-2-1 0,-3-1 0,21-107 0,-33 119-3,-2 0-1,-3-1 1,-1 0-1,-3 0 1,-9-68 0,0 61-5,-1 2 0,-4-1 1,-1 2-1,-4 0 0,-1 1 1,-29-50-1,14 40-14,-2 2 0,-3 1 1,-2 3-1,-65-66 0,38 54-9,-4 2 1,-131-90-1,100 88 10,-180-86 1,150 95-174,-3 6 1,-285-69 0,-306 4-856,458 90 747</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42.507"/>
    </inkml:context>
    <inkml:brush xml:id="br0">
      <inkml:brushProperty name="width" value="0.05" units="cm"/>
      <inkml:brushProperty name="height" value="0.05" units="cm"/>
    </inkml:brush>
  </inkml:definitions>
  <inkml:trace contextRef="#ctx0" brushRef="#br0">492 73 14731,'-2'-5'94,"0"1"0,0 0 0,0 0 0,0 0 0,-1 0 0,1 0 0,-1 0 0,0 1 0,0-1 0,-1 1 0,1 0 0,-1 0 0,1 0 0,-1 0 0,0 1 0,0-1 0,0 1 0,-1 0 0,1 0 0,0 1 0,-1-1 0,1 1 0,-1 0 0,0 0 0,1 1 0,-1-1 0,1 1 0,-1 0 0,0 0 0,1 1 0,-1 0 0,-8 1 0,2 2 50,0 0 0,0 0 0,0 1 0,0 1 0,1 0 0,0 0-1,1 1 1,-1 0 0,-15 17 0,0 1 74,-42 59-1,47-54-194,1 2 1,1 0-1,2 2 0,1-1 1,2 2-1,2 0 0,1 0 1,1 1-1,2 0 0,2 1 1,1-1-1,2 1 0,3 50 1,0-71-20,0-1 1,2 1-1,0-1 0,0 0 1,2 1-1,0-2 1,7 18-1,-9-27-24,0 0-1,0 0 0,0 0 0,0 0 1,1-1-1,0 1 0,0-1 1,0 0-1,0 0 0,1 0 1,-1-1-1,1 1 0,0-1 1,0 0-1,0-1 0,1 1 1,-1-1-1,1 0 0,-1 0 1,1-1-1,0 0 0,8 1 1,1-1-179,1-2 1,0 0 0,0 0 0,-1-2 0,1 0 0,-1 0-1,0-2 1,0 0 0,16-7 0,-5 0-174,-2-1 0,1-1 0,-2-1 1,29-24-1,-14 5-250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43.037"/>
    </inkml:context>
    <inkml:brush xml:id="br0">
      <inkml:brushProperty name="width" value="0.05" units="cm"/>
      <inkml:brushProperty name="height" value="0.05" units="cm"/>
    </inkml:brush>
  </inkml:definitions>
  <inkml:trace contextRef="#ctx0" brushRef="#br0">146 242 12963,'-35'37'2650,"18"-16"-2161,-38 51 849,49-63-1160,1 0 0,0 0-1,0 0 1,1 1 0,0 0-1,-3 14 1,7-22-154,-1-1-1,1 1 1,-1 0 0,1 0-1,0 0 1,0 0 0,0 0-1,0 0 1,0-1-1,1 1 1,-1 0 0,0 0-1,1 0 1,-1 0 0,1-1-1,1 4 1,-1-4-13,-1-1 1,1 1-1,0 0 0,0 0 0,-1-1 0,1 1 1,0-1-1,0 1 0,0-1 0,0 1 1,0-1-1,0 1 0,0-1 0,0 0 1,0 0-1,0 1 0,0-1 0,0 0 1,0 0-1,0 0 0,2 0 0,1-1 10,1 0 0,-1 0 0,1 0 0,-1 0 1,0-1-1,1 0 0,-1 0 0,0 0 0,0 0 0,0-1 0,-1 1 0,5-5 0,11-13 80,0 0 0,-2-1 1,21-34-1,-1 2-9,-36 52-92,0-1 0,0 1 0,0-1 0,1 1-1,-1-1 1,0 1 0,1 0 0,-1-1 0,1 1-1,-1 0 1,1 0 0,0 0 0,-1 0 0,1 1 0,0-1-1,0 0 1,2 0 0,-3 1-1,0 0-1,0 0 1,0 1 0,0-1-1,0 0 1,0 0 0,0 1 0,0-1-1,0 1 1,0-1 0,0 1-1,0-1 1,-1 1 0,1 0-1,0-1 1,0 1 0,0 0 0,-1 0-1,1-1 1,0 1 0,-1 0-1,1 1 1,4 7-8,0 0-1,-2 1 1,1-1 0,-1 1 0,2 11-1,0-4 15,-4-13 6,8 20 1,-9-24-7,0 0 0,0 1 0,0-1 0,0 0 0,0 1 0,0-1 0,1 0 0,-1 0 0,0 1-1,0-1 1,0 0 0,1 0 0,-1 1 0,0-1 0,0 0 0,1 0 0,-1 1 0,0-1 0,1 0 0,-1 0 0,0 0 0,0 0 0,1 0 0,-1 1 0,0-1-1,1 0 1,-1 0 0,0 0 0,1 0 0,-1 0 0,0 0 0,1 0 0,-1 0 0,0 0 0,1 0 0,-1 0 0,0-1 0,1 1 0,-1 0 0,0 0 0,1 0 0,-1 0-1,0 0 1,1-1 0,-1 1 0,0 0 0,0 0 0,1 0 0,-1-1 0,0 1 0,0 0 0,0 0 0,1-1 0,-1 1 0,0 0 0,0-1 0,0 1 0,0 0-1,1 0 1,-1-1 0,3-6 65,0 1 1,0-1-1,0 0 0,-1 0 0,0 0 0,0-1 0,-1 1 0,1-10 1,1-64 464,-3 67-428,0 13-99,-3-65 414,3 59-367,-1 0-1,-1 0 0,1 0 1,-1 0-1,0 0 1,-1 1-1,-3-8 0,-2 4 40,3 12-14,5-1-77,0 0 1,-1 0-1,1 1 0,0-1 1,0 0-1,0 0 1,0 1-1,0-1 0,0 0 1,0 1-1,0-1 0,0 0 1,1 0-1,0 2 1,-1 0-28,1-1 0,0 1 0,0-1 0,0 0 0,0 1 0,1-1 0,-1 0 0,1 1 0,-1-1 0,1 0 0,0 0 0,0-1 0,0 1 0,0 0 0,0 0 0,0-1 0,0 1 0,1-1 0,3 2 0,-2-2-72,0 0 0,1 0 0,-1 0-1,1 0 1,-1-1 0,1 0 0,-1 0 0,1 0-1,0 0 1,6-2 0,4-2-249,-1 0 0,0-1 0,0 0 0,-1-1 0,1-1 0,12-8 0,-3-1-87,-1-1 0,25-24 1,-2-2-305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43.718"/>
    </inkml:context>
    <inkml:brush xml:id="br0">
      <inkml:brushProperty name="width" value="0.05" units="cm"/>
      <inkml:brushProperty name="height" value="0.05" units="cm"/>
    </inkml:brush>
  </inkml:definitions>
  <inkml:trace contextRef="#ctx0" brushRef="#br0">29 465 14163,'-5'24'999,"-17"93"1120,21-115-2064,1-1 0,0 1 0,0 0 0,0-1 0,0 1 0,0 0 0,0-1 0,1 1 0,-1 0 0,1 2 0,-1-3-42,0-1 0,1 0 1,-1 0-1,0 0 0,0 0 0,0 1 0,1-1 1,-1 0-1,0 0 0,0 0 0,0 0 0,1 0 1,-1 1-1,0-1 0,0 0 0,1 0 0,-1 0 1,0 0-1,0 0 0,1 0 0,-1 0 0,0 0 1,1 0-1,-1 0 0,0 0 0,0 0 0,1 0 1,-1 0-1,0 0 0,0 0 0,1-1 0,-1 1 1,0 0-1,0 0 0,0 0 0,1 0 0,-1 0 1,0-1-1,4-2 44,0 0 0,0-1 0,-1 1 1,0-1-1,0 0 0,3-4 0,65-108 73,-17 27-88,-51 85-37,0-1-1,0 1 1,1-1 0,0 1-1,0 0 1,5-5-1,-8 9-2,0-1-1,-1 1 1,1 0-1,0-1 1,-1 1-1,1 0 1,0-1-1,0 1 1,-1 0-1,1 0 0,0 0 1,0-1-1,0 1 1,-1 0-1,1 0 1,0 0-1,0 0 1,0 0-1,1 1 1,-1 0 0,0-1 0,0 1 0,0 0 0,0-1 0,-1 1 0,1 0 0,0 0 1,0 0-1,0 0 0,-1-1 0,1 1 0,-1 0 0,1 1 0,-1-1 0,1 0 0,-1 0 1,1 0-1,-1 1 0,4 11 22,-2 0 1,3 19 0,-5-24-11,0 0 1,1 0-1,1-1 1,-1 1-1,1-1 1,0 1-1,1-1 1,0 0-1,0 0 1,8 13-1,-9-18-10,-1-1-1,1 0 0,-1 0 1,1 1-1,0-1 0,-1-1 1,1 1-1,0 0 1,0 0-1,0-1 0,0 1 1,0-1-1,0 1 1,0-1-1,0 0 0,0 0 1,0 0-1,0 0 1,-1 0-1,1 0 0,0-1 1,0 1-1,0-1 1,0 1-1,0-1 0,0 0 1,0 0-1,-1 1 1,4-4-1,7-2 12,-1-1-1,0-1 1,12-11 0,-17 14-6,90-89 85,-71 66-85,1 2 1,48-37-1,-73 63-12,-1-1 1,1 0-1,0 1 0,0-1 0,-1 1 0,1-1 0,0 1 0,0-1 1,0 1-1,0 0 0,0-1 0,0 1 0,-1 0 0,1 0 1,0-1-1,0 1 0,0 0 0,0 0 0,0 0 0,0 0 1,0 0-1,0 1 0,0-1 0,0 0 0,0 0 0,1 1 1,-1 0-8,1 1 1,-1-1-1,0 1 1,0-1-1,1 1 0,-1-1 1,0 1-1,0 0 1,1 3-1,-1-3-13,0 0-1,0 0 0,0 0 0,1 0 0,-1 0 0,1 0 0,-1 0 1,3 2-1,-3-4 6,0 1 1,0-1 0,0 1-1,0-1 1,0 1-1,0-1 1,0 0 0,0 0-1,0 1 1,0-1-1,0 0 1,0 0 0,0 0-1,0 0 1,0 0-1,1 0 1,-1-1 0,0 1-1,0 0 1,0 0-1,0-1 1,0 1-1,0-1 1,1 0 0,4-2-103,0-1 1,0 0 0,0 0 0,-1 0-1,1-1 1,-1 0 0,0 0 0,-1 0-1,6-8 1,36-59-795,-37 57 710,32-63-407,-48 94 1040,1-1 0,0 1 0,1 0 0,1 0 0,-3 23 0,7-38-411,0 0 0,0 0 0,0 0 1,-1 0-1,2 0 0,-1 0 0,0 0 0,0 0 1,0 0-1,0 0 0,1-1 0,-1 1 1,0 0-1,1 0 0,-1 0 0,1 0 1,0 1-1,-1-2-5,1 1-1,-1-1 1,1 0 0,-1 0 0,1 1-1,0-1 1,-1 0 0,1 0 0,-1 0 0,1 0-1,-1 1 1,1-1 0,-1 0 0,1 0-1,0 0 1,-1 0 0,1 0 0,-1-1-1,1 1 1,-1 0 0,2 0 0,2-2 20,-1 1 0,1-1 0,-1 0 0,0 0 0,1 0 0,-1 0 0,5-5 0,34-35 168,39-52-1,-34 39-121,-31 38-75,-16 17-4,0 0 0,0 0 0,0-1 1,0 1-1,0 0 0,0 0 0,1 0 0,-1 0 0,0 0 0,0 0 0,0 0 0,0-1 0,1 1 0,-1 0 0,0 0 1,0 0-1,0 0 0,0 0 0,1 0 0,-1 0 0,0 0 0,0 0 0,0 0 0,1 0 0,-1 0 0,0 0 0,0 0 0,0 0 1,0 0-1,1 0 0,-1 0 0,0 1 0,0-1 0,0 0 0,0 0 0,1 0 0,-1 0 0,0 0 0,0 0 0,0 0 1,0 1-1,3 9 4,-3 14 5,0-24-8,-2 19 9,0-2 13,1 0 0,0 1 0,1-1 0,1 1 0,5 22 0,-6-36-20,1-1 0,0 0 0,0 1 1,0-1-1,1 0 0,-1 0 1,1 0-1,0 0 0,0 0 0,0-1 1,0 1-1,0 0 0,0-1 0,1 1 1,-1-1-1,1 0 0,0 0 1,-1 0-1,1 0 0,0-1 0,0 1 1,1-1-1,-1 0 0,0 1 1,0-1-1,1-1 0,-1 1 0,0 0 1,1-1-1,-1 0 0,0 0 0,1 0 1,-1 0-1,4-1 0,0 0-72,1 0 0,-1 0 0,0-1 0,0 0 0,0-1-1,0 1 1,-1-1 0,11-7 0,1-1-307,27-23-1,-32 22 112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44.790"/>
    </inkml:context>
    <inkml:brush xml:id="br0">
      <inkml:brushProperty name="width" value="0.05" units="cm"/>
      <inkml:brushProperty name="height" value="0.05" units="cm"/>
    </inkml:brush>
  </inkml:definitions>
  <inkml:trace contextRef="#ctx0" brushRef="#br0">1534 135 13739,'-33'-8'279,"-1"2"0,0 1 0,0 2 0,1 2 1,-46 2-1,32 4-26,-1 2-1,1 1 1,-54 19 0,2 7 77,2 5 0,-162 91 1,207-100-265,0 2 0,2 2 0,2 2 0,1 2 0,2 3 0,-55 62 0,78-76-52,1 0 1,1 1-1,1 2 0,2 0 1,1 0-1,1 1 1,2 1-1,1 1 1,2 0-1,1 0 0,2 1 1,-6 54-1,12-46-7,2-1-1,2 0 0,1 1 1,2-1-1,2-1 0,2 0 1,2 0-1,17 40 1,8 7 6,5-2 1,72 112 0,-73-135-24,3-3 1,2-1-1,3-2 1,3-3-1,110 90 1,-132-120-14,2-1 0,61 33 0,-74-46 11,0-1-1,1-1 0,1 0 0,-1-2 1,1 0-1,35 3 0,-32-7 6,-1 0-1,1-2 1,-1-1 0,0-1-1,0-1 1,0-1-1,0-1 1,-1-1-1,39-17 1,-32 9 26,-2 0 0,0-2-1,-1-1 1,0-1 0,-2-1 0,42-44 0,-21 12 91,-3-1 1,48-78 0,52-133 235,-93 154-202,-5-2 0,-5-2-1,-4-2 1,-6-1 0,-5-1 0,-5-1-1,6-197 1,-24 252-99,-15-119-1,10 153-31,-2 1 0,-1 0 0,-2 1-1,-1-1 1,0 1 0,-18-29 0,22 45-6,-2 0 0,0 0 0,0 1 0,-1 0 0,0 0 0,-1 1 0,0 1 0,-1-1 0,0 2 0,0-1 0,-1 2 0,0 0 0,0 0 0,-1 1 0,0 0 0,0 1 0,-1 1 0,1 0 1,-1 0-1,-27-2 0,18 5 1,-1 1 1,0 1 0,1 1 0,-1 1 0,1 1-1,0 1 1,0 1 0,0 1 0,1 1 0,-22 11-1,-24 14-247,-113 77 0,112-62-210,-119 110-1,119-89 197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46.648"/>
    </inkml:context>
    <inkml:brush xml:id="br0">
      <inkml:brushProperty name="width" value="0.05" units="cm"/>
      <inkml:brushProperty name="height" value="0.05" units="cm"/>
    </inkml:brush>
  </inkml:definitions>
  <inkml:trace contextRef="#ctx0" brushRef="#br0">4 1002 16764,'-1'2'334,"-1"7"1322,14-20-1290,358-323 1769,9 21-1906,-178 153-733,29-15-1801,-218 163 1826,-13 12 450,1-1 0,0 1 0,0-1 0,0 1 0,-1-1 0,1 1 0,0-1 0,-1 1 0,1-1 0,-1 1 0,1 0 0,0-1 0,-1 1 0,1 0 1,-1-1-1,1 1 0,-1 0 0,1 0 0,-1 0 0,0-1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47.074"/>
    </inkml:context>
    <inkml:brush xml:id="br0">
      <inkml:brushProperty name="width" value="0.05" units="cm"/>
      <inkml:brushProperty name="height" value="0.05" units="cm"/>
    </inkml:brush>
  </inkml:definitions>
  <inkml:trace contextRef="#ctx0" brushRef="#br0">7 439 16051,'-1'-2'86,"0"0"0,0 0 0,0 0 0,0 0 0,1 0 0,-1 0 0,1 0 0,0 0 0,-1-1 0,1 1 0,0 0 0,0 0 0,0 0 0,1-1 0,-1 1 0,0 0 0,1 0 0,0 0 0,-1 0 0,1 0 0,0 0 0,0 0 0,0 0 0,0 0 0,3-4 0,3-2 78,0 0 0,1 0 0,0 1 0,9-8-1,-15 14-113,65-48 594,2 3 0,90-45 1,-109 63-622,1 3 1,2 3 0,0 1-1,88-20 1,-137 40-29,9-2-32,0 1 0,0 0 0,17 0 0,-27 2 30,0 0 0,0 0-1,0 0 1,0 1 0,0-1-1,-1 1 1,1-1-1,0 1 1,0 0 0,-1 0-1,1 1 1,-1-1 0,1 0-1,-1 1 1,1-1 0,-1 1-1,0 0 1,0 0 0,0 0-1,0 0 1,3 4-1,-3-1 8,1 0 0,-1 1-1,-1-1 1,1 0 0,-1 1-1,0-1 1,0 1 0,-1-1-1,1 1 1,-1 0 0,0-1-1,-1 1 1,-1 6-1,-2 12 81,-13 38-1,15-56-63,-77 214 622,40-122-558,-27 115-1,62-198-223,2-9 73,0 1 0,1-1 0,0 1 0,0 0 0,0-1-1,1 1 1,0 0 0,0-1 0,2 11 0,-2-16 56,0 0-1,1 0 0,-1 0 0,0 0 0,1 0 0,-1 0 1,0 0-1,1 0 0,0 0 0,-1 0 0,1 0 0,-1-1 1,1 1-1,0 0 0,1 1 0,12-2-347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48.426"/>
    </inkml:context>
    <inkml:brush xml:id="br0">
      <inkml:brushProperty name="width" value="0.05" units="cm"/>
      <inkml:brushProperty name="height" value="0.05" units="cm"/>
    </inkml:brush>
  </inkml:definitions>
  <inkml:trace contextRef="#ctx0" brushRef="#br0">13 255 15475,'0'-18'584,"0"4"-61,-1-1-1,0 1 1,-5-28-1,1 61 1252,8 57-1484,2-1 0,4 0 0,22 88 0,-29-150-293,2 5-12,-1 0 0,2 0 1,0 0-1,2-1 0,0 1 0,12 20 0,-19-37 19,1 0-1,-1 0 0,1 0 0,-1 0 0,1 0 0,0 0 0,0 0 0,-1 0 0,1 0 0,0 0 0,0-1 0,0 1 0,0 0 0,0-1 0,0 1 1,0 0-1,0-1 0,0 1 0,1-1 0,-1 0 0,0 1 0,0-1 0,0 0 0,0 0 0,1 0 0,0 0 0,0 0 10,0-1-1,0 0 1,-1 0-1,1 0 0,0 0 1,0 0-1,-1 0 1,1 0-1,-1 0 1,1-1-1,-1 1 1,0-1-1,1 1 0,0-3 1,6-9 92,0 1 1,-1-2-1,7-18 0,-12 28-77,28-75 550,-4-1 0,-3-1 0,-4 0 0,16-157 0,-33 225-511,-1 0 0,-1 0-1,-2-22 1,-1 28-58,0 7-27,-2 11-69,-2 14-331,2 0 0,1 0 0,-2 35 0,3 82-2368,3-107 2158,1 3-66,1-10-86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48.898"/>
    </inkml:context>
    <inkml:brush xml:id="br0">
      <inkml:brushProperty name="width" value="0.05" units="cm"/>
      <inkml:brushProperty name="height" value="0.05" units="cm"/>
    </inkml:brush>
  </inkml:definitions>
  <inkml:trace contextRef="#ctx0" brushRef="#br0">45 44 14619,'-2'-5'243,"-10"-22"664,12 26-884,-1 1 1,1-1-1,-1 0 1,1 0 0,-1 1-1,1-1 1,-1 1-1,1-1 1,-1 0 0,1 1-1,-1-1 1,0 1 0,1-1-1,-1 1 1,0 0-1,1-1 1,-1 1 0,0-1-1,0 1 1,1 0-1,-1 0 1,0 0 0,0-1-1,0 1 1,0 0-1,1 0 1,-1 0 0,0 0-1,-1 1 1,1-1 13,0 1 1,1-1-1,-1 1 1,1-1-1,-1 1 1,0 0-1,1-1 1,-1 1-1,1 0 0,-1-1 1,1 1-1,0 0 1,-1 0-1,1 0 1,0-1-1,0 1 1,-1 0-1,1 0 1,0 0-1,0 0 1,0-1-1,0 1 0,0 0 1,0 0-1,0 0 1,0 0-1,0-1 1,1 3-1,7 28 236,-7-27-235,-1-4-38,13 43 82,-1 1 1,-2 1-1,6 72 1,-23 158 924,0-146-648,6-120-333,0 21 10,1-29-21,0 1-1,0-1 1,1 0-1,-1 1 1,0-1-1,0 1 1,1-1-1,-1 0 1,1 0-1,-1 1 1,1-1-1,0 0 1,-1 0-1,1 0 1,0 1-1,1 0 1,-1-2 5,-1 0 1,1 0-1,-1 0 0,1 0 0,-1 0 1,1 0-1,-1 0 0,1 0 1,-1 0-1,1 0 0,0-1 0,-1 1 1,1 0-1,-1 0 0,1 0 1,-1-1-1,1 1 0,-1 0 0,0-1 1,1 1-1,-1 0 0,1-1 1,-1 1-1,0-1 0,1 1 0,-1 0 1,0-1-1,1 1 0,-1-1 1,0 1-1,0-1 0,1 1 0,-1-1 1,0 0-1,11-22 370,-10 21-323,13-33 553,-1 0 0,10-48 1,8-76 269,-24 118-813,9-54-84,16-82-842,2 64-2523,-41 127 2787,2 6 376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0.231"/>
    </inkml:context>
    <inkml:brush xml:id="br0">
      <inkml:brushProperty name="width" value="0.05" units="cm"/>
      <inkml:brushProperty name="height" value="0.05" units="cm"/>
    </inkml:brush>
  </inkml:definitions>
  <inkml:trace contextRef="#ctx0" brushRef="#br0">1 597 15859,'0'1'156,"1"0"-1,-1 1 1,1-1-1,0 0 1,0 0-1,-1 0 1,1 1-1,0-1 1,0 0-1,0 0 0,0 0 1,0-1-1,1 1 1,-1 0-1,0 0 1,0-1-1,0 1 1,1 0-1,-1-1 1,0 1-1,1-1 1,-1 0-1,1 1 0,-1-1 1,0 0-1,1 0 1,-1 0-1,1 0 1,1 0-1,1-1-196,0 1 1,0-1-1,0 0 0,-1 0 0,1-1 0,0 1 0,0-1 1,-1 1-1,7-5 0,-10 6-133,0 0 0,1-1 1,-1 1-1,0 0 0,1 0 1,-1 0-1,1 0 0,-1-1 0,1 1 1,-1 0-1,0 0 0,1 0 0,-1 0 1,1 0-1,-1 0 0,1 0 0,-1 0 1,0 0-1,1 0 0,-1 0 0,1 1 1,-1-1-1,0 0 0,1 0 0,-1 0 1,1 0-1,-1 1 0,10 9-928,0-1 2184,-9-9-1060,0 0 0,-1-1 0,1 1 0,-1 0 0,1-1 0,0 1 0,-1 0 0,1-1-1,-1 1 1,1-1 0,-1 1 0,1 0 0,-1-1 0,0 1 0,1-1 0,-1 0 0,0 1 0,1-1 0,-1 1 0,0-1 0,1 1-1,-1-1 1,0 0 0,0 1 0,0-1 0,0-1 0,7-20 908,-1 0 0,-1-1 1,2-25-1,0 106-24,-3-33-1073,-3-15 97,2 18-135,-3-27 193,1 0 1,-1 0 0,0 0-1,0 0 1,1 0-1,-1 0 1,0 0 0,1 0-1,-1 0 1,1 0-1,0 0 1,-1 0 0,1 0-1,-1 0 1,1-1-1,0 1 1,0 0 0,0 0-1,1 0 1,-1-1 21,-1 0 1,1 0-1,0 0 0,-1 0 1,1 0-1,0 0 1,-1-1-1,1 1 0,-1 0 1,1 0-1,0-1 1,-1 1-1,1 0 0,-1-1 1,1 1-1,-1-1 1,1 1-1,-1-1 0,1 1 1,-1-1-1,1 1 1,-1-1-1,0 1 0,1-2 1,10-17 199,-9 16-171,5-12 9,-1 1 0,-1-1 0,5-18-1,10-28-2269,-17 57 1739,0 0 0,0 0 0,1 0 0,-1 1 0,1 0 0,0-1 0,0 1 0,0 0 0,0 1 0,1-1 0,-1 1 0,7-3 0,7-4-387,1-2 439,-1-2 1,18-14 0,-29 21 705,-1 1 0,-1-1 0,1 0 0,-1 0 1,0 0-1,0-1 0,-1 1 0,7-16 0,-9 10 1420,-10 14-166,-11 18-262,9-6-954,2 1 0,0-1 1,0 2-1,-7 22 0,12-31-268,1 0-1,0 0 0,1 0 0,0 0 0,0 0 1,0 0-1,1 0 0,0 0 0,0 0 1,0 0-1,1 0 0,1 0 0,1 8 0,-2-13-29,-1-1-1,1 1 0,0 0 1,0-1-1,0 1 0,-1-1 1,1 0-1,1 1 0,-1-1 1,0 0-1,0 1 0,0-1 1,1 0-1,-1 0 0,0 0 1,1 0-1,-1 0 0,1-1 1,-1 1-1,4 1 0,-3-2 13,1 0 0,0 1 0,0-1-1,-1 0 1,1 0 0,0-1 0,-1 1-1,1 0 1,0-1 0,-1 0 0,6-1 0,1-3 70,0 1 0,0-1 0,-1 0 0,1-1 0,14-13 0,-10 6 56,0 0 1,-1-1 0,-1-1 0,0 0-1,-1 0 1,-1-1 0,0-1-1,-2 1 1,1-1 0,4-20 0,-16 54-163,0-1 1,2 1 0,0 0 0,1 0 0,0 0 0,3 25-1,-2-41 13,0-1 0,0 1-1,0 0 1,0 0 0,1 0-1,-1 0 1,0 0 0,1 0-1,-1 0 1,0-1 0,1 1 0,-1 0-1,1 0 1,-1-1 0,1 1-1,0 0 1,-1 0 0,2 0-1,-1-1 2,-1 1-1,1-1 0,-1 0 0,1 0 0,0 0 0,-1 0 0,1 0 1,-1 0-1,1 0 0,0 0 0,-1 0 0,1 0 0,0 0 0,-1 0 1,1 0-1,-1-1 0,1 1 0,-1 0 0,1 0 0,1-1 1,1-1 15,0-1 1,1 0 0,-1 1 0,0-1-1,0 0 1,4-6 0,50-80 219,-42 61-283,30-39-1,-44 66 35,-1 0 0,1 1-1,-1-1 1,0 1 0,1-1-1,-1 1 1,1-1 0,-1 1-1,1-1 1,-1 1 0,1 0-1,0-1 1,-1 1 0,1 0-1,0-1 1,-1 1 0,1 0-1,-1 0 1,2-1 0,-1 1 4,-1 1 1,0-1-1,1 0 1,-1 0-1,0 1 1,1-1-1,-1 0 1,0 0 0,0 1-1,1-1 1,-1 0-1,0 1 1,0-1-1,1 0 1,-1 1-1,0-1 1,0 0 0,0 1-1,0-1 1,0 0-1,1 1 1,-1-1-1,0 1 1,0-1-1,1 32-99,-1-28 86,-3 26-24,2-23 55,0 0-1,0 0 1,1 1-1,0-1 1,0 0-1,1 0 1,0 0-1,0 0 1,3 10-1,-4-16-4,1-1 0,-1 1 0,1 0 1,-1 0-1,1 0 0,0-1 0,-1 1 0,1 0 0,0-1 0,-1 1 0,1-1 1,0 1-1,-1-1 0,1 1 0,0-1 0,0 1 0,0-1 0,0 0 0,0 0 1,-1 1-1,1-1 0,0 0 0,0 0 0,0 0 0,0 0 0,0 0 1,0 0-1,0 0 0,0 0 0,0 0 0,-1 0 0,1-1 0,2 0 0,26-14 146,-29 15-153,28-20 111,-1-2 1,39-40-1,-37 33-170,43-33-1,-71 61 58,3-2-36,2-1 0,-1 1-1,0 0 1,11-5 0,-15 7 26,0 1 0,1 0 0,-1-1 0,0 1 0,0 0 0,0 0 0,0-1 0,1 1 0,-1 0 0,0 0 0,0 1 1,0-1-1,0 0 0,1 0 0,-1 0 0,0 1 0,0-1 0,0 1 0,0-1 0,0 1 0,0-1 0,0 1 0,0 0 0,0-1 0,0 1 0,0 0 0,0 0 0,0 0 0,-1-1 1,1 1-1,0 0 0,0 2 0,8 12-110,-7-10 103,1 0 0,0 0 1,0 0-1,0-1 0,1 0 0,4 6 0,-6-9 18,-1 0 0,0 0-1,0-1 1,1 1 0,-1 0 0,1-1 0,-1 1 0,0 0 0,1-1 0,-1 0-1,1 1 1,0-1 0,-1 0 0,1 0 0,-1 0 0,1 0 0,-1 0 0,1 0-1,-1 0 1,1-1 0,-1 1 0,1 0 0,-1-1 0,1 0 0,-1 1 0,0-1-1,3-1 1,7-5-51,0 0 0,0-1 0,-1 0 0,0-1 0,15-17 0,40-57-827,-51 65 613,27-34-913,-43 56 1165,0 0-1,1-1 0,0 1 1,0 0-1,-1 7 1,-1 1 147,1-3 22,-1 2 33,0-1 1,1 1-1,-2 17 1,4-26-150,0 0 0,0 0 0,0 0 0,1 0 0,-1 0 0,0 0 0,1 0 0,-1 0-1,1 0 1,0 0 0,1 2 0,-1-3-14,-1 0 0,1 0-1,0 0 1,0-1 0,-1 1 0,1 0-1,0-1 1,0 1 0,0-1-1,0 1 1,0-1 0,0 1 0,0-1-1,0 0 1,0 1 0,0-1 0,0 0-1,0 0 1,0 0 0,0 1-1,0-1 1,2-1 0,4 1 37,-1-1 1,1-1-1,-1 1 1,1-1-1,-1 0 0,0 0 1,7-4-1,44-26 179,-39 21-170,44-27 72,42-23-1182,-104 61 1017,0 0 0,0 0 1,0 0-1,0 0 1,0 0-1,0 0 1,0-1-1,0 1 1,0 0-1,0 0 1,-1 0-1,1 0 1,0 0-1,0 0 1,0-1-1,0 1 1,0 0-1,0 0 1,0 0-1,0 0 1,0 0-1,0 0 1,0 0-1,-1 0 1,1-1-1,0 1 1,0 0-1,0 0 1,0 0-1,0 0 0,0 0 1,0 0-1,-1 0 1,1 0-1,0 0 1,0 0-1,0 0 1,0 0-1,0 0 1,0 0-1,-1 0 1,1 0-1,0 0 1,0 0-1,0 0 1,0 0-1,0 0 1,0 0-1,-1 0 1,1 0-1,0 0 1,-16 1-304,-6 2-78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0.685"/>
    </inkml:context>
    <inkml:brush xml:id="br0">
      <inkml:brushProperty name="width" value="0.05" units="cm"/>
      <inkml:brushProperty name="height" value="0.05" units="cm"/>
    </inkml:brush>
  </inkml:definitions>
  <inkml:trace contextRef="#ctx0" brushRef="#br0">42 24 19268,'-13'-10'1841,"-2"3"-1513,7 3-889,2 1 1842,7 3-1097,2 0-168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6:38.033"/>
    </inkml:context>
    <inkml:brush xml:id="br0">
      <inkml:brushProperty name="width" value="0.05" units="cm"/>
      <inkml:brushProperty name="height" value="0.05" units="cm"/>
    </inkml:brush>
  </inkml:definitions>
  <inkml:trace contextRef="#ctx0" brushRef="#br0">9990 615 9754,'-510'-181'2669,"274"100"-2295,-4 9 0,-3 11 1,-266-31-1,-493-20-270,731 97-76,-464 33 0,-703 191-572,22 114-451,1166-259 988,-517 144 38,544-137-16,-296 139 0,355-129-11,4 6 1,5 8-1,-223 175 1,290-196-29,3 4 1,4 3 0,3 4 0,4 3 0,4 3 0,-102 176 0,149-225-14,2 1 1,2 1-1,-25 85 0,39-106 20,0 0 0,2 0 0,0 1-1,1-1 1,2 1 0,0-1 0,2 1-1,0-1 1,11 42 0,-4-35-7,1 0 0,2-1 1,1 0-1,2-1 0,0-1 0,2 0 1,1-1-1,1-1 0,1 0 0,45 42 1,-20-29-20,1-2 0,2-2 0,2-2 0,105 51 0,-6-17-80,202 59 1,168 14-231,372 24-2,15-92 490,770-48-95,-1606-23-36,1376-41-155,-4-60 54,616-7 811,-1144 77-447,-4-55-232,661-203-105,-1465 264 67,169-63 0,-234 71 7,-1-1 0,-1-2-1,-1-2 1,-1-2 0,-1-1-1,-1-1 1,32-33 0,-50 43 4,-2-2 0,0 0 0,-1 0 0,-1-1 0,-1-1 0,-1 0 0,0-1 0,-1 0 0,-2 0 0,9-32 0,-11 28-7,-1-1-1,-2-1 0,0 1 1,-2 0-1,-1-1 1,-1 1-1,-1-1 0,-10-45 1,-1 17 13,-3 2 0,-2 0 1,-3 1-1,-1 0 0,-3 2 1,-2 1-1,-3 2 0,-51-66 1,20 40 236,-4 3 1,-3 3 0,-2 3-1,-94-66 1,-46-16 105,-231-119-1,-253-76-325,-190 12 43,-29 79-72,551 171 44,-378-33 0,437 82-46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1.445"/>
    </inkml:context>
    <inkml:brush xml:id="br0">
      <inkml:brushProperty name="width" value="0.05" units="cm"/>
      <inkml:brushProperty name="height" value="0.05" units="cm"/>
    </inkml:brush>
  </inkml:definitions>
  <inkml:trace contextRef="#ctx0" brushRef="#br0">1 435 17052,'1'1'93,"1"0"0,-1 0 0,1-1-1,-1 1 1,1 0 0,-1-1 0,1 0 0,0 1 0,-1-1 0,1 0 0,0 0 0,0 0 0,-1 0 0,1 0 0,0 0 0,-1 0 0,1-1 0,0 1 0,-1 0 0,1-1 0,-1 0 0,1 1 0,1-2 0,3-1 31,0 0 1,-1 0-1,1-1 1,-1 0-1,6-5 1,12-14 347,0 0 1,-2-2-1,32-46 0,-40 50-259,0-1 0,-1 0 0,-2-1 0,0 0 0,9-36 0,-17 54-161,-1-1-1,0 0 1,0 1-1,-1-1 1,1 0-1,-1 0 1,-1 0 0,1 1-1,-1-1 1,0 0-1,-3-8 1,4 13-37,-1 0 1,1-1-1,-1 1 1,0 0-1,0 0 0,1-1 1,-1 1-1,0 0 1,0 0-1,0 0 0,0 0 1,-1 0-1,1 0 1,0 1-1,0-1 0,0 0 1,-1 1-1,1-1 1,-3 0-1,2 0-4,-1 1 0,1 0 0,-1 0 0,0 0 0,1 0 1,-1 1-1,1-1 0,-1 1 0,0-1 0,1 1 0,0 0 0,-1 0 0,1 0 0,-5 3 1,-1 1-3,-1 1 0,1 1 0,0-1 0,1 1 0,-1 0 0,1 1 0,1 0 0,-1 0 0,1 0 1,-8 17-1,8-15-21,1 1 1,0 0 0,1 0 0,0 0 0,1 1-1,0-1 1,1 1 0,0 0 0,0 12 0,2-21 8,-1-1 0,1 1 1,0 0-1,1 0 1,-1-1-1,0 1 0,1 0 1,-1-1-1,1 1 1,0-1-1,0 1 1,0-1-1,0 1 0,0-1 1,1 1-1,-1-1 1,1 0-1,-1 0 1,1 0-1,0 0 0,0 0 1,0 0-1,0 0 1,0-1-1,0 1 0,1-1 1,-1 1-1,0-1 1,1 0-1,-1 0 1,1 0-1,-1 0 0,1-1 1,0 1-1,-1-1 1,1 1-1,0-1 0,-1 0 1,4 0-1,7-1-186,0 0 0,-1-1 0,1-1 0,0 0 0,-1 0 0,22-10 0,17-8-338,-36 13 207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2.003"/>
    </inkml:context>
    <inkml:brush xml:id="br0">
      <inkml:brushProperty name="width" value="0.05" units="cm"/>
      <inkml:brushProperty name="height" value="0.05" units="cm"/>
    </inkml:brush>
  </inkml:definitions>
  <inkml:trace contextRef="#ctx0" brushRef="#br0">0 1 14099,'14'14'1784,"5"4"-1047,0 11-209,5 6 1224,3 8-848,2 2-64,3 6-159,-2 2-185,1-5-200,-4-3-176,-2-9-328,-8-8-192,-4-9-425,-5-3-135,-12-12-120,-7-4 640,-22-9-232,-5-1-144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2.407"/>
    </inkml:context>
    <inkml:brush xml:id="br0">
      <inkml:brushProperty name="width" value="0.05" units="cm"/>
      <inkml:brushProperty name="height" value="0.05" units="cm"/>
    </inkml:brush>
  </inkml:definitions>
  <inkml:trace contextRef="#ctx0" brushRef="#br0">28 350 16187,'-20'-13'1665,"12"0"-977,8 0-224,12-4 776,9-3-95,17-9-297,8-1-152,5-4-384,4-3-176,3 2-568,0 1-152,-1 5 456,-5 3-144,-12 6-128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3.439"/>
    </inkml:context>
    <inkml:brush xml:id="br0">
      <inkml:brushProperty name="width" value="0.05" units="cm"/>
      <inkml:brushProperty name="height" value="0.05" units="cm"/>
    </inkml:brush>
  </inkml:definitions>
  <inkml:trace contextRef="#ctx0" brushRef="#br0">79 166 18476,'40'273'4001,"-31"-235"-3998,1-1 0,2-1 0,2 0 0,1-1 0,22 38 0,-33-67-81,0 1-1,0-1 0,0 0 0,1-1 0,0 1 0,11 9 0,-5-11-519,-9-12-104,-8-14-294,-11-9 213,-1 1 0,-2 0 1,-24-28-1,-4-5-1177,30 38 1396,-45-69-87,57 84 855,1-1 1,0 1-1,1-1 1,0 0-1,0 0 1,1 0-1,-2-16 1,5 25 83,0-1 1,0 0-1,0 1 1,1-1-1,-1 1 1,1-1 0,-1 0-1,1 1 1,0-1-1,0 1 1,0 0 0,1-1-1,-1 1 1,0 0-1,1 0 1,0-1 0,2-2-1,4-2 332,0-1 0,18-11 0,-13 10-200,64-46 709,112-59 0,-183 110-1069,-1 1-138,0 0-1,0 1 1,0-1 0,0 1-1,1 0 1,-1 0-1,1 1 1,-1-1 0,10 0-1,-36 12-108,-5 0-102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3.867"/>
    </inkml:context>
    <inkml:brush xml:id="br0">
      <inkml:brushProperty name="width" value="0.05" units="cm"/>
      <inkml:brushProperty name="height" value="0.05" units="cm"/>
    </inkml:brush>
  </inkml:definitions>
  <inkml:trace contextRef="#ctx0" brushRef="#br0">1 185 16492,'24'0'2168,"5"-6"-1264,5-14-312,4-4 1001,3-3-361,-2-1-192,-2 1-496,-2 3-272,-12 9-608,-5 4-424,-14 8 608,-4 6-144,-17 4-120</inkml:trace>
  <inkml:trace contextRef="#ctx0" brushRef="#br0" timeOffset="1">44 451 15947,'16'16'1729,"1"-4"-1241,7-11-224,4-4 640,3-10-544,2-2-256,1-8-632,-3-6-216,-3-7 496,-3-3-168,-8-2-184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4.272"/>
    </inkml:context>
    <inkml:brush xml:id="br0">
      <inkml:brushProperty name="width" value="0.05" units="cm"/>
      <inkml:brushProperty name="height" value="0.05" units="cm"/>
    </inkml:brush>
  </inkml:definitions>
  <inkml:trace contextRef="#ctx0" brushRef="#br0">1 0 12179,'3'7'593,"1"-1"0,-1 1 0,-1-1 0,1 1 0,-1 0 0,1 9 0,-2-11-329,0 0 0,0 1 0,1-1 1,0 1-1,0-1 0,0 0 0,0 0 0,1 0 1,0-1-1,7 10 0,-9-13-237,0 0-1,1 0 1,-1 0 0,0 0-1,0-1 1,1 1-1,-1 0 1,1-1 0,-1 1-1,1-1 1,-1 0-1,1 1 1,-1-1 0,1 0-1,-1 0 1,1 0-1,-1 0 1,1 0 0,-1 0-1,1 0 1,-1 0-1,1-1 1,-1 1 0,1-1-1,-1 1 1,1-1-1,-1 0 1,0 1 0,1-1-1,-1 0 1,0 0-1,0 0 1,1 0 0,-1 0-1,1-2 1,7-5 115,-1 0 0,0-1 0,10-15 0,-12 15-2,-6 9-136,4-5 80,0 0 0,0 1 0,0-1 0,0 1 1,9-7-1,-12 11-75,0-1 0,0 0 0,0 1 1,0-1-1,0 1 0,0 0 0,0-1 1,0 1-1,0 0 0,0 0 0,1-1 1,-1 1-1,0 0 0,0 0 0,0 0 1,0 1-1,0-1 0,0 0 0,1 0 1,-1 1-1,0-1 0,0 0 0,0 1 1,0-1-1,0 1 0,0-1 0,0 1 1,0 0-1,0-1 0,-1 1 0,1 0 1,0 0-1,0 0 0,0-1 0,-1 1 1,1 0-1,-1 0 0,2 2 0,7 12 186,15 31 0,-3-3 181,-21-43-408,0 0 1,0 0 0,0 1-1,0-1 1,0 0-1,0 0 1,0 0 0,0 1-1,1-1 1,-1 0-1,0 0 1,0 0 0,0 1-1,0-1 1,1 0-1,-1 0 1,0 0 0,0 0-1,0 0 1,1 1-1,-1-1 1,0 0-1,0 0 1,0 0 0,1 0-1,-1 0 1,0 0-1,0 0 1,1 0 0,-1 0-1,0 0 1,0 0-1,1 0 1,-1 0 0,0 0-1,0 0 1,1 0-1,-1 0 1,0 0 0,0 0-1,0 0 1,1 0-1,-1 0 1,0-1 0,0 1-1,1 0 1,-1 0-1,0 0 1,0 0 0,0-1-1,0 1 1,1 0-1,-1 0 1,0 0 0,0 0-1,0-1 1,0 1-1,0 0 1,0 0-1,0-1 1,1 1 0,-1 0-1,0 0 1,0-1-1,0 1 1,0 0 0,0 0-1,0-1 1,0 1-1,2-4-132,1 1-318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4.940"/>
    </inkml:context>
    <inkml:brush xml:id="br0">
      <inkml:brushProperty name="width" value="0.05" units="cm"/>
      <inkml:brushProperty name="height" value="0.05" units="cm"/>
    </inkml:brush>
  </inkml:definitions>
  <inkml:trace contextRef="#ctx0" brushRef="#br0">66 226 15587,'2'1'161,"0"0"0,0 0-1,-1 0 1,1 0 0,0 0-1,0 0 1,0 0 0,0-1 0,0 1-1,0-1 1,0 1 0,0-1-1,0 0 1,0 0 0,0 0-1,3 0 1,-4 0-95,0-1 1,1 1-1,-1-1 1,0 1-1,0-1 1,0 0-1,0 1 1,0-1-1,0 0 1,0 0-1,0 0 1,0 0-1,0 0 1,0 0-1,-1 0 1,1 0-1,0 0 1,-1 0-1,1 0 0,-1 0 1,1-1-1,-1 1 1,1 0-1,-1 0 1,0 0-1,0-1 1,1-1-1,-1 1 22,0-1 0,0 1-1,0 0 1,0-1 0,0 1 0,0 0-1,0 0 1,-1-1 0,1 1 0,-1 0-1,0 0 1,1 0 0,-1-1-1,0 1 1,0 0 0,-1 0 0,1 0-1,0 1 1,-3-4 0,3 4-61,0 0 0,-1 0 0,1 1 0,0-1 0,-1 0 0,1 0 0,-1 1-1,1-1 1,-1 1 0,1-1 0,-1 1 0,1 0 0,-1-1 0,0 1 0,1 0 0,-1 0 0,1 0 0,-1 0 0,0 0 0,1 1 0,-1-1 0,1 0 0,-1 1 0,1-1 0,-1 1 0,1 0 0,-1-1 0,1 1 0,-2 1 0,-2 2-17,1-1 1,-1 1-1,1 0 1,0 0 0,0 0-1,1 1 1,0-1-1,-1 1 1,1 0-1,1 0 1,-1 0 0,1 0-1,0 0 1,-3 10-1,2-5-27,1 1 0,0-1 0,0 1 0,1-1 0,1 1 0,0-1 0,1 12 0,-1-19 15,0 0-1,1 0 1,0 0 0,-1 0-1,1 0 1,0 0-1,1 0 1,-1 0 0,0-1-1,1 1 1,0 0-1,-1-1 1,4 3 0,-4-3 3,0-1 0,1 0 1,-1 0-1,1 0 1,-1-1-1,1 1 0,-1 0 1,1 0-1,0-1 1,-1 1-1,1-1 0,0 0 1,-1 1-1,1-1 1,0 0-1,0 0 0,-1 0 1,1 0-1,0 0 1,0-1-1,-1 1 0,1 0 1,0-1-1,2-1 1,5-1 9,0-1 1,-1 0-1,0-1 0,0 1 1,0-2-1,10-8 1,41-44 58,-40 37-38,24-19 0,-42 39-32,1 0 0,-1 0 0,0 0 0,0 0 0,1 0 0,-1 0 0,0 0 0,1 1 0,-1-1 0,1 0 0,-1 1 0,1 0 0,-1-1 0,1 1 1,-1 0-1,1-1 0,0 1 0,2 0 0,-3 1 0,1 0-1,-1 0 1,0-1 0,0 1 0,0 0 0,0 0 0,0 0 0,0 0 0,0 0 0,0 0 0,0 0 0,0 1 0,0-1-1,0 0 1,-1 0 0,1 1 0,-1-1 0,1 0 0,-1 1 0,1 2 0,2 7 20,3 9 89,0-19-51,2-11-20,12-28 92,-14 24-103,0 1 1,2 0-1,0 0 1,0 0-1,14-14 1,-22 25-31,0 1 0,0-1 0,0 1 1,0 0-1,-1-1 0,1 1 0,0-1 0,-1 1 0,1 0 0,-1-1 1,1 1-1,-1 0 0,1 0 0,-1-1 0,0 1 0,0 0 0,0 0 1,-1-1-1,-3-7-158,-10-28-312,15 36 422,23-25-322,-23 25 366,1 1 0,-1 0 0,1-1 0,-1 1 1,0 0-1,1-1 0,-1 1 0,1 0 0,-1 0 0,1 0 1,-1-1-1,1 1 0,-1 0 0,1 0 0,0 0 0,-1 0 1,1 0-1,-1 0 0,1 0 0,-1 0 0,1 0 0,-1 0 1,1 0-1,-1 0 0,1 0 0,0 1 0,11 12-112,5 28-11,-13-29 88,-2-8 38,0 1-16,0 1-1,0-1 1,1 0 0,0 0-1,5 7 1,-8-11 4,1-1 0,-1 1 0,1-1 0,-1 0 0,1 1 0,-1-1 0,1 1 0,0-1 0,-1 0 0,1 1 0,-1-1 0,1 0 0,0 0 0,-1 1 0,1-1 0,-1 0 0,1 0 0,0 0 0,-1 0 0,1 0 0,0 0 0,0 0 0,0 0-30,1-1 0,-1 0 1,0 1-1,0-1 0,0 0 0,0 1 0,0-1 1,0 0-1,0 0 0,0 0 0,0 0 0,-1 0 1,1 0-1,0 0 0,-1 0 0,2-2 0,2-6-246,0 0 1,0 0-1,-1 0 0,0-1 0,-1 1 0,0-1 0,0 0 0,0-10 0,1-7-381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5.735"/>
    </inkml:context>
    <inkml:brush xml:id="br0">
      <inkml:brushProperty name="width" value="0.05" units="cm"/>
      <inkml:brushProperty name="height" value="0.05" units="cm"/>
    </inkml:brush>
  </inkml:definitions>
  <inkml:trace contextRef="#ctx0" brushRef="#br0">75 343 15899,'0'-1'117,"0"1"0,-1-1 0,1 1-1,0-1 1,0 1 0,-1-1 0,1 1-1,0-1 1,-1 1 0,1-1-1,-1 1 1,1 0 0,-1-1 0,1 1-1,-1 0 1,1-1 0,-1 1 0,1 0-1,-1 0 1,1-1 0,-1 1 0,0 0-1,1 0 1,-1 0 0,1 0 0,-1 0-1,0 0 1,-20-5 1728,19 5-1799,0 0 0,1 0 0,-1 0 0,1 0 1,-1 0-1,1 0 0,-1 1 0,1-1 1,-1 0-1,1 1 0,-1-1 0,1 1 1,0 0-1,-1 0 0,1-1 0,0 1 1,-1 0-1,1 0 0,0 0 0,0 0 1,0 0-1,0 1 0,0-1 0,0 0 1,0 0-1,0 1 0,1-1 0,-1 0 1,0 1-1,1-1 0,-1 1 0,1-1 1,0 1-1,-1-1 0,1 1 0,0 1 1,-1 2-51,1 0 1,0-1 0,0 1 0,1-1-1,-1 1 1,1-1 0,0 0 0,0 1 0,0-1-1,1 0 1,3 8 0,1-3 1,0 0 1,1 0-1,0-1 0,1 1 1,12 10-1,49 35 5,-34-28 8,-9-6-47,0 2 0,-2 0 0,0 2 1,-2 0-1,23 33 0,-38-47 12,0 1 1,-1 0 0,0 1-1,0-1 1,-2 1-1,1 0 1,-2 0-1,1 1 1,-2-1-1,0 1 1,0 0 0,-1-1-1,-1 1 1,0 0-1,0 0 1,-5 20-1,4-28 41,0 0 0,0 0-1,-1 0 1,0 0-1,0 0 1,0-1-1,-1 1 1,-5 8 0,6-12-7,1 0 1,0 1 0,0-1 0,0 0 0,-1 0 0,1 0-1,0 0 1,-1 0 0,1 0 0,-1 0 0,1-1 0,-1 1-1,0 0 1,1-1 0,-1 0 0,0 1 0,1-1 0,-1 0 0,0 0-1,1 1 1,-1-1 0,0-1 0,0 1 0,1 0 0,-1 0-1,0-1 1,1 1 0,-1-1 0,0 1 0,1-1 0,-3-1-1,1 0 7,-1 0 0,0-1 0,1 0 0,0 1 0,-1-1 0,1-1 0,0 1 0,1 0 0,-1-1-1,1 1 1,-1-1 0,1 0 0,0 0 0,-3-8 0,1-1-11,0 0-1,1 0 1,-3-24 0,3 1-95,1-1 1,2 0 0,2 0 0,2 0 0,8-42-1,55-179-722,-51 206 674,15-63 344,-34 134-59,1 2 1,0-1 0,2 21 0,-1-36-130,2 0 0,-1 0 1,1 0-1,-1 0 0,1 0 0,1-1 0,-1 1 1,1 0-1,-1-1 0,1 1 0,1-1 0,-1 1 1,1-1-1,-1 0 0,1 0 0,0 0 0,1-1 1,6 7-1,-7-8-11,0-1-1,0 1 1,0-1 0,1 0 0,-1 0 0,0 0-1,1 0 1,-1-1 0,1 1 0,-1-1-1,1 0 1,-1 0 0,0 0 0,1-1 0,-1 1-1,1-1 1,-1 0 0,1 1 0,-1-2-1,0 1 1,0 0 0,0-1 0,6-2 0,0-2 12,-1 1 1,1-1 0,-1-1 0,0 0-1,0 0 1,10-13 0,-9 8 2,0 0 0,-1-1 0,0 0 0,-1 0 0,-1-1 0,0 0 1,-1 0-1,4-18 0,-6 20-15,-1 0 1,0 1 0,-1-1-1,0 0 1,-1 0-1,0 0 1,-1 1 0,0-1-1,-1 0 1,-7-21 0,9 30-15,-2-1 1,1 1-1,0 0 0,-1 0 1,1 0-1,-1 1 1,0-1-1,0 0 1,0 1-1,-1-1 1,1 1-1,0-1 0,-1 1 1,0 0-1,-3-2 1,5 3 1,0 1-1,0 0 1,0-1 0,0 1 0,0 0 0,0 0-1,0 0 1,0-1 0,0 1 0,0 0 0,0 1-1,0-1 1,0 0 0,0 0 0,0 0 0,0 0-1,0 1 1,0-1 0,-2 1 0,1 1-1,0-1 0,0 0 0,1 1 0,-1-1 0,0 1 0,1 0 0,-1 0 0,1 0 0,0-1 0,0 1 0,-1 0 0,0 3 0,-2 5 5,1-1 0,0 1-1,0 0 1,1 0 0,1 0-1,0 0 1,0 0 0,0 1-1,2-1 1,-1 0 0,1 0-1,3 14 1,-2-16 14,0 1 0,0 0 0,1 0 0,0-1 0,1 0 0,-1 0 0,2 0 0,-1 0 1,1 0-1,0-1 0,1 0 0,0 0 0,0 0 0,8 6 0,-7-8 7,1-1-1,-1 0 1,1 0 0,0 0-1,0-1 1,0 0 0,0-1-1,0 0 1,1 0-1,-1-1 1,10 1 0,-11-2-45,0 0 1,1 0 0,-1 0-1,0-1 1,0 0-1,0-1 1,0 1-1,-1-1 1,1-1 0,0 1-1,-1-1 1,1 0-1,10-8 1,-15 10-2,0-1 0,0 0 0,0 0 0,0 0 0,0-1 0,0 1 0,-1 0 0,1-1 1,-1 1-1,0-1 0,0 1 0,0-1 0,0 1 0,0-1 0,0 0 0,-1 0 0,1 1 0,-1-1 0,0 0 0,0 0 0,0 0 0,0 1 0,0-1 1,-1 0-1,1 0 0,-1 1 0,0-1 0,0 0 0,0 1 0,0-1 0,0 0 0,-3-3 0,-23-39-224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6.151"/>
    </inkml:context>
    <inkml:brush xml:id="br0">
      <inkml:brushProperty name="width" value="0.05" units="cm"/>
      <inkml:brushProperty name="height" value="0.05" units="cm"/>
    </inkml:brush>
  </inkml:definitions>
  <inkml:trace contextRef="#ctx0" brushRef="#br0">2 21 20532,'-2'0'1673,"7"0"-1257,-1-2-264,0-1 568,1-1-888,2 1 248,1-1-112,-2 0-192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7:57.047"/>
    </inkml:context>
    <inkml:brush xml:id="br0">
      <inkml:brushProperty name="width" value="0.05" units="cm"/>
      <inkml:brushProperty name="height" value="0.05" units="cm"/>
    </inkml:brush>
  </inkml:definitions>
  <inkml:trace contextRef="#ctx0" brushRef="#br0">3703 237 11002,'-124'-52'1146,"-218"-59"0,243 88-906,0 4 1,-191-11-1,173 28-70,0 6 0,-191 30 0,149-3 41,-210 69 0,250-59-217,2 6 1,2 4-1,2 6 0,4 5 0,1 4 0,4 5 0,-144 127 1,174-128 30,3 2 0,3 4 0,3 2 0,4 3 0,-76 133 0,110-162 46,2 1-1,2 1 1,2 1-1,3 1 1,3 1-1,2 0 1,2 1-1,-4 76 0,13-94-21,2 0 0,2 1 0,1-1 0,2 0 0,1 0 0,3-1 0,1 0-1,2 0 1,1-1 0,3-1 0,0 0 0,43 66 0,-35-70-31,2 0 0,0-2 0,3-1 0,0-1-1,42 31 1,-26-28-20,0-2 0,2-2 0,76 34 0,-43-31-16,0-2 0,3-5 0,0-3 0,1-3 1,91 6-1,-11-12 1,1-8 0,0-6 0,-1-8 1,207-39-1,-187 11 111,-2-9 0,-1-7 1,-3-7-1,-4-9 0,-2-7 0,-4-8 1,-3-6-1,242-181 0,-295 186 88,-4-5 0,98-107 0,-155 143-86,-2-2-1,-3-3 0,-3-1 0,-2-2 0,48-103 1,-73 130-40,-2-2 0,-1 1 0,-3-2 1,0 0-1,-3 0 0,-1 0 1,0-69-1,-6 78 17,-2 0 1,-1-1-1,-1 1 0,-2 1 0,-1-1 1,-1 1-1,-2 0 0,0 1 0,-2 0 1,-25-42-1,14 35 43,-1 1 1,-2 1-1,-1 1 0,-1 2 1,-2 0-1,-1 2 0,-1 2 1,-53-34-1,43 35-38,-1 1 0,-2 3 0,0 2 1,-1 1-1,-1 3 0,0 2 0,-49-8 0,6 8-120,0 4 1,-1 4-1,1 4 0,-93 11 0,65 4-297,0 5 0,-192 57 1,-25 44 38,-21 30-29,-15 42-112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6:48.398"/>
    </inkml:context>
    <inkml:brush xml:id="br0">
      <inkml:brushProperty name="width" value="0.05" units="cm"/>
      <inkml:brushProperty name="height" value="0.05" units="cm"/>
    </inkml:brush>
  </inkml:definitions>
  <inkml:trace contextRef="#ctx0" brushRef="#br0">103 6625 12347,'-18'3'847,"13"-1"-670,0-1 1,0 1-1,1-1 1,-1-1-1,0 1 1,-1-1 0,1 0-1,0 0 1,0 0-1,0-1 1,0 0-1,0 1 1,-5-3-1,9 2-131,0 0-1,0 0 0,1 0 1,-1 0-1,0 1 0,1-1 0,-1 0 1,0 0-1,1 0 0,-1 0 1,1-1-1,0 1 0,-1 0 1,1 0-1,0 0 0,0 0 1,0 0-1,-1 0 0,1 0 0,0-1 1,1 1-1,-1 0 0,0 0 1,0 0-1,0 0 0,1 0 1,-1 0-1,0 0 0,1-1 1,0 0-1,2-5 54,0 1 0,0-1 0,8-11 0,41-52 91,86-88 0,-92 109-188,631-669-191,-233 252 106,-182 188 71,1066-1128-32,29 31-128,122-40-656,-1333 1277 437,-20 18-639,134-166 0,-202 207 454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06.964"/>
    </inkml:context>
    <inkml:brush xml:id="br0">
      <inkml:brushProperty name="width" value="0.05" units="cm"/>
      <inkml:brushProperty name="height" value="0.05" units="cm"/>
    </inkml:brush>
  </inkml:definitions>
  <inkml:trace contextRef="#ctx0" brushRef="#br0">3310 264 10930,'-10'-15'144,"-1"1"1,-1 0-1,0 0 0,-1 1 0,0 0 0,-1 1 0,0 1 0,-1 0 0,0 1 0,-19-9 0,-5 0 16,-1 2 0,-1 1 0,-47-11 0,37 15-93,1 2 0,-2 3 0,1 1 0,-1 3 0,1 3 0,-1 1 0,1 3 0,-1 2 1,-77 19-1,23 3-23,1 4 0,2 5 0,-159 81 0,122-41-6,-243 176 0,283-173 2,3 4 1,3 5-1,5 3 0,4 4 1,4 4-1,4 3 1,6 3-1,-71 140 1,73-107-27,6 4 0,7 1 0,6 4 1,7 1-1,-40 253 0,58-202-57,1 313 0,29-348 8,7 0-1,44 216 1,-32-275 35,4 0-1,81 195 1,-75-229 17,2-1-1,4-2 1,2-2 0,89 108 0,-95-136-10,1-1 1,1-2 0,3-2-1,0-2 1,2-1-1,1-2 1,2-3 0,0-1-1,2-2 1,1-3-1,0-1 1,1-3 0,1-2-1,1-2 1,-1-3-1,64 4 1,-37-9-7,1-4-1,-1-4 1,0-3 0,-1-3-1,0-4 1,0-3 0,-2-4-1,78-31 1,-52 10 1,-3-4-1,-1-5 1,-3-3 0,-2-5-1,104-87 1,-73 44 11,-4-6 1,201-239-1,-222 219-1,-5-3 1,-6-4-1,76-163 0,-92 145 11,59-185 0,-98 234-9,-5-2 0,26-202-1,-43 197-8,-6-1-1,-4 1 0,-19-145 1,8 175-7,-5 1 0,-3 0 0,-3 2 0,-4 0 0,-42-88-1,28 85-13,-4 3-1,-3 1 1,-4 2-1,-2 2 1,-4 3-1,-3 3 1,-3 2-1,-2 3 1,-124-90-1,129 112-22,-1 3 0,-1 3 0,-2 2 0,-1 4 0,-2 2 0,0 3 1,-2 3-1,0 3 0,-124-14 0,-26 20-44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10.656"/>
    </inkml:context>
    <inkml:brush xml:id="br0">
      <inkml:brushProperty name="width" value="0.05" units="cm"/>
      <inkml:brushProperty name="height" value="0.05" units="cm"/>
    </inkml:brush>
  </inkml:definitions>
  <inkml:trace contextRef="#ctx0" brushRef="#br0">1004 34 12683,'-50'-7'174,"0"3"1,0 3 0,0 1 0,0 2-1,-94 18 1,133-18-156,-175 43 414,151-35-273,0 2 1,2 2-1,-41 21 1,62-28-116,1 1 1,-1 0 0,1 0 0,1 1-1,-1 1 1,2 0 0,-1 0 0,1 1 0,1 0-1,-12 21 1,11-15-14,1 1-1,0 0 0,2 1 1,0 0-1,1 0 1,-5 38-1,7-22-31,2 0 0,1 0 0,2-1 0,1 1 0,2 0 0,1-1 1,2 0-1,15 40 0,-9-37-75,1-2 1,2 0 0,2-1-1,1-1 1,1-1 0,2 0 0,1-2-1,2-1 1,0-1 0,2-1-1,50 37 1,-40-37-74,0-3 1,2-1-1,1-2 1,0-2-1,2-1 1,0-2-1,1-3 1,0-1-1,70 9 0,-68-15 66,0-2-1,1-3 0,-1-1 0,1-2 0,55-11 0,-70 7 86,1-2 0,-1-1 1,-1-2-1,0-1 0,0-1 0,-1-2 1,-1-1-1,29-21 0,-22 10 77,-1-1-1,-1-2 1,52-59-1,-65 64 2,-1-2 0,-1 0 0,-1-2 0,-2 0 0,23-54 1,-25 43 27,-2-1 1,-2-1 0,-1 1-1,-3-2 1,-1 1 0,-2-1-1,-4-69 1,-1 87-44,-1 1 0,-1 0 0,-1-1 0,-2 2 0,0-1 0,-1 1 0,-2 0 0,0 1 0,-1 0-1,-19-27 1,19 34-37,-1 0-1,0 0 1,-2 1-1,1 0 0,-2 2 1,1-1-1,-2 2 1,0 0-1,0 1 0,-1 0 1,0 2-1,-1 0 1,-33-11-1,18 11-9,0 2 1,0 1-1,0 1 1,-67 2-1,39 5-61,-116 23-1,111-10-22,-1 3 0,2 3 0,1 3 0,1 2 0,-73 44 0,19 1-43,-175 140 1,47-16-39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28.831"/>
    </inkml:context>
    <inkml:brush xml:id="br0">
      <inkml:brushProperty name="width" value="0.05" units="cm"/>
      <inkml:brushProperty name="height" value="0.05" units="cm"/>
    </inkml:brush>
  </inkml:definitions>
  <inkml:trace contextRef="#ctx0" brushRef="#br0">4862 396 11570,'-36'-21'125,"-1"1"0,-1 2 0,-1 2 0,0 1 0,-1 3-1,-45-9 1,-251-28 26,318 47-117,-916-128 509,123 42-804,658 84 295,-1 7 0,1 6 1,-199 38-1,280-31 10,2 3 0,0 3 1,1 3-1,2 3 0,-126 72 0,121-54-32,1 3 1,2 3-1,3 4 0,-104 111 1,-46 83-76,162-181 19,-79 135-1,-7 87-25,115-226 41,3 0 0,-22 116 1,39-148 21,0 1 1,3-1 0,0 1-1,2 0 1,2 0 0,1-1-1,2 1 1,1-1 0,1 0-1,2-1 1,1 1 0,2-2-1,1 0 1,2 0 0,0-1-1,2-1 1,2-1 0,0 0-1,27 27 1,-5-12 6,2-3 0,2-1 0,2-3 0,1-1 0,1-3 1,2-2-1,84 36 0,-8-14-85,2-6 0,157 34 1,-66-32-744,2-11 1,247 11-1,453-43-2300,801-184 6782,-673-25-1240,-849 151-2128,215-88 0,-290 89-170,-3-6 1,201-127 0,-272 149-88,-1-2 0,-1-3 0,79-85 0,-103 96-22,-1 0 1,-2-2-1,-1-1 1,-1 0-1,-2-2 1,-1 0-1,18-53 1,-27 58-2,-2 0 0,0-1 0,-3 1-1,0-1 1,-2 0 0,-1 0 0,-2 0 0,-1 0 0,-1 0 0,-2 0 0,-1 1 0,-1 0 0,-2 0 0,-1 0 0,-1 2 0,-1-1 0,-2 1 0,-1 1 0,-1 0 0,-1 2 0,-1-1 0,-2 2-1,-24-24 1,-6 0 25,-3 2 0,-2 3-1,-1 1 1,-2 4 0,-2 2-1,-127-56 1,60 42 14,-2 6 1,-221-45-1,137 50-31,-1 10-1,-364-4 0,322 39-158,-499 77-1,129 57-73,13 45 90,182-39 12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1:00.401"/>
    </inkml:context>
    <inkml:brush xml:id="br0">
      <inkml:brushProperty name="width" value="0.05" units="cm"/>
      <inkml:brushProperty name="height" value="0.05" units="cm"/>
    </inkml:brush>
  </inkml:definitions>
  <inkml:trace contextRef="#ctx0" brushRef="#br0">1998 4 10578,'-16'-2'238,"0"1"-1,0 1 0,0 0 0,0 1 1,1 1-1,-1 1 0,0 0 0,-15 5 1,10-2-63,0-2 1,-1 0 0,-30 1-1,41-4-207,0 0 0,0 1 1,0 0-1,0 1 0,1 0 0,-1 1 0,1 0 0,0 0 0,0 1 0,1 1 0,-17 11 1,-8 9-195,-50 50 1,73-65 205,-218 239-354,74-74 348,71-86 27,-189 205 60,229-246-56,-175 207 107,159-179-6,-73 124-1,85-115-16,3 1 0,-46 133 0,74-168-62,2 1-1,2 0 1,3 1 0,2 0-1,-2 106 1,11-131-20,2-1 0,1 0-1,1 1 1,1-1 0,1-1-1,2 1 1,0-1 0,2-1 0,1 0-1,2 0 1,0-2 0,1 1 0,2-2-1,0 0 1,1-1 0,2-1 0,0-1-1,1 0 1,1-2 0,29 20-1,-2-8 13,100 46 0,59 7 8,-169-68-25,56 20 3,2-5 0,1-4 1,107 15-1,-126-31-19,0-4 0,0-3 0,0-3 0,118-16 0,269-81-49,-10-49 38,-306 90 28,-2-7 1,-3-7-1,-4-5 1,215-153-1,-295 181 79,-3-2 0,-1-3 0,-3-2 0,-2-3 0,-3-2 0,-2-2 0,70-122 0,-101 154 14,-2-1-1,-1-1 1,-1 0 0,-2-1-1,-1 0 1,-2-1-1,4-37 1,-9 42 2,-1-1 1,-1 1-1,-1-1 0,-2 1 1,-1-1-1,-1 1 0,-1 0 1,-16-41-1,1 17 101,-3 1 0,-57-91 0,-82-79 151,118 169-401,-2 2 0,-2 2 0,-2 3 0,-3 1 0,-1 3 0,-1 3 0,-3 2 0,-1 2 0,-1 4 0,-1 2 0,-2 2 0,-1 4 0,-107-23 0,-56 15-119,-33 19-72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1.946"/>
    </inkml:context>
    <inkml:brush xml:id="br0">
      <inkml:brushProperty name="width" value="0.05" units="cm"/>
      <inkml:brushProperty name="height" value="0.05" units="cm"/>
    </inkml:brush>
  </inkml:definitions>
  <inkml:trace contextRef="#ctx0" brushRef="#br0">0 1754 12475,'25'-13'803,"0"1"1,41-14 0,-40 17-478,-1-1 0,43-23-1,-48 20-14,0-2 0,-1 0 0,24-24 0,46-60 760,-21 23-508,411-467 355,-464 526-909,220-238 52,49-59-27,-250 270-3,-2-1 0,52-95 0,-84 139-73,1 0 0,-1 0 0,0 0 0,1 0 1,-1 0-1,0 0 0,0-1 0,0 1 0,1 0 0,-1 0 0,0 0 0,0 0 0,-1 0 0,1 0 0,0 0 0,0 0 0,0 0 0,-1 0 0,1 0 0,-1 0 0,1 0 0,-1 0 0,1 0 0,-1 0 1,1 0-1,-1 1 0,0-1 0,1 0 0,-1 0 0,0 1 0,0-1 0,-1 0 0,-2-2-218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2.388"/>
    </inkml:context>
    <inkml:brush xml:id="br0">
      <inkml:brushProperty name="width" value="0.05" units="cm"/>
      <inkml:brushProperty name="height" value="0.05" units="cm"/>
    </inkml:brush>
  </inkml:definitions>
  <inkml:trace contextRef="#ctx0" brushRef="#br0">23 921 14371,'-4'5'323,"1"-1"0,-1 0 0,1 1 0,-5 9 0,8-14-309,0 0 0,0 0 1,0 0-1,0 0 0,0 0 0,0 1 0,0-1 0,0 0 0,0 0 0,0 0 1,0 0-1,0 0 0,0 1 0,0-1 0,0 0 0,0 0 0,0 0 1,0 0-1,0 0 0,0 0 0,0 1 0,0-1 0,0 0 0,0 0 1,0 0-1,1 0 0,-1 0 0,0 0 0,0 0 0,0 1 0,0-1 1,0 0-1,0 0 0,0 0 0,0 0 0,1 0 0,-1 0 0,0 0 1,0 0-1,0 0 0,0 0 0,0 0 0,0 0 0,1 0 0,-1 0 1,0 0-1,0 0 0,11 0 379,10-7 2,-8 2-229,0-2 0,-1 1 0,0-2 1,20-15-1,43-44 226,-51 46-299,37-36 66,301-292 138,-238 223-267,90-101-1,-205 216-29,-6 7 1,0 0-1,0 0 1,0 1 0,1-1-1,-1 1 1,1 0-1,0 0 1,0 0 0,0 0-1,9-4 1,-13 7-1,1 0 0,0-1 0,0 1 0,0 0 0,0 0 0,0 0 0,0 0 0,0 0 0,-1 0 0,1 0 0,0 0 0,0 0 0,0 0 0,0 0 0,0 1 0,0-1 0,0 0 0,-1 1 0,1-1 0,0 0 0,0 1 0,-1-1 0,1 1 0,0 0 0,1 0 0,-1 1 1,1 0 0,-1 1 0,1-1 0,-1 0 1,0 0-1,0 1 0,0-1 0,0 1 0,0 2 0,2 9 17,-1-1 1,1 24 0,-3-31-9,1 75 218,-13 109-1,-25 80-200,2-22-1313,34-234 974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4.632"/>
    </inkml:context>
    <inkml:brush xml:id="br0">
      <inkml:brushProperty name="width" value="0.05" units="cm"/>
      <inkml:brushProperty name="height" value="0.05" units="cm"/>
    </inkml:brush>
  </inkml:definitions>
  <inkml:trace contextRef="#ctx0" brushRef="#br0">32 295 12331,'17'-25'788,"143"-223"7538,-149 230-7181,-11 18-1129,0 0 0,0 0 0,0 0 0,0 0 0,0 0 0,0-1 0,0 1 0,0 0 0,0 0 0,0 0 0,0 0 0,0 0 0,0 0 0,0-1 0,1 1 0,-1 0 0,0 0 0,0 0-1,0 0 1,0 0 0,0 0 0,0 0 0,0 0 0,0 0 0,0-1 0,0 1 0,1 0 0,-1 0 0,0 0 0,0 0 0,0 0 0,0 0 0,0 0 0,0 0 0,0 0 0,1 0 0,-1 0 0,0 0 0,0 0 0,0 0 0,0 0 0,0 0 0,0 0 0,1 0 0,-1 0 0,0 0-1,0 0 1,0 0 0,0 0 0,0 0 0,0 0 0,0 0 0,1 0 0,-1 0 0,0 1 0,0-1 0,0 0 0,0 0 0,0 0 0,0 0 0,0 0 0,0 0 0,0 0 0,0 0 0,1 1 0,-3 10 589,-39 144 195,-9 41-1476,33-105-803,-7 131 0,24-222 1448,0 0 0,0 1-1,0-1 1,0 0 0,0 0-1,-1 1 1,1-1 0,0 0-1,0 0 1,0 1 0,0-1-1,0 0 1,-1 0 0,1 0-1,0 1 1,0-1 0,0 0-1,-1 0 1,1 0 0,0 0-1,0 1 1,0-1 0,-1 0-1,1 0 1,0 0 0,0 0-1,-1 0 1,1 0 0,0 0-1,0 0 1,-1 0 0,1 0-1,0 0 1,0 0 0,-1 0-1,1 0 1,0 0 0,-1 0-1,1 0 1,0 0 0,0 0-1,-1 0 1,1 0 0,0 0-1,0-1 1,0 1 0,-1 0-1,1 0 1,0 0 0,0 0-1,-1 0 1,1-1 0,0 1-1,0 0 1,0 0 0,0-1-1,0 1 1,-1 0 0,-5-7-257,1-1 0,0 1 1,0-1-1,0 0 0,-5-15 1,-6-7-169,-12-19-229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5.031"/>
    </inkml:context>
    <inkml:brush xml:id="br0">
      <inkml:brushProperty name="width" value="0.05" units="cm"/>
      <inkml:brushProperty name="height" value="0.05" units="cm"/>
    </inkml:brush>
  </inkml:definitions>
  <inkml:trace contextRef="#ctx0" brushRef="#br0">8 291 15299,'-7'-30'1641,"8"10"-865,5 0-288,13 3 1096,8-4-416,19-1-327,7-3-121,14-2-224,5 1-88,1 2-168,0 4-96,-10 3-368,-8 4-264,-18 5-608,-11 7 1896,-22 1-968,-7 6-72,-29 2-96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5.464"/>
    </inkml:context>
    <inkml:brush xml:id="br0">
      <inkml:brushProperty name="width" value="0.05" units="cm"/>
      <inkml:brushProperty name="height" value="0.05" units="cm"/>
    </inkml:brush>
  </inkml:definitions>
  <inkml:trace contextRef="#ctx0" brushRef="#br0">0 79 15539,'1'2'126,"0"-1"1,0 1-1,0 0 0,1-1 0,-1 1 0,0-1 0,1 1 1,-1-1-1,1 1 0,0-1 0,-1 0 0,1 0 0,0 0 0,0 0 1,-1 0-1,1 0 0,0-1 0,0 1 0,0 0 0,0-1 0,0 0 1,0 1-1,0-1 0,3 0 0,9 1 285,-1-1 0,22-3 0,-23 2-63,33-3-401,86-20 1,-105 17-1244,0-1 0,0-2 1,-1 0-1,37-21 1,-44 24-140,-18 7 1437,1 0 0,-1 0-1,0 0 1,1 0 0,-1 0-1,0 0 1,0 0-1,1 0 1,-1 0 0,0 0-1,1 0 1,-1 0 0,0 0-1,1 1 1,-1-1-1,0 0 1,0 0 0,1 0-1,-1 1 1,0-1 0,0 0-1,1 0 1,-1 1-1,0-1 1,0 0 0,0 0-1,1 1 1,-1-1 0,0 3 196,1 1 1,-1-1 0,0 0-1,0 0 1,0 0 0,0 0-1,-2 6 1,1 0-29,-1 7 485,-6 75 2856,7-80-3211,1 0-1,1 0 1,0 0-1,1-1 1,-1 1-1,5 12 1,-4-20-264,-1 0 1,0 0-1,1 0 1,-1 0 0,1 0-1,0 0 1,0 0-1,0-1 1,0 1 0,1-1-1,-1 0 1,1 0-1,-1 0 1,1 0-1,0 0 1,0 0 0,0-1-1,0 1 1,0-1-1,0 0 1,0 0 0,0 0-1,0 0 1,1 0-1,-1-1 1,0 0-1,0 1 1,1-1 0,-1-1-1,5 1 1,7-2 1,0-1 0,0 0 0,0-1-1,0-1 1,16-8 0,10-6 24,71-44-1,-70 36 41,51-22 0,-92 49-95,-1-1-1,1 1 1,-1 0-1,1-1 1,0 1-1,-1 0 1,1-1-1,-1 1 1,1 0-1,0 0 1,-1 0-1,1 0 1,0 0-1,-1 0 1,1 0-1,-1 0 1,1 0 0,0 0-1,-1 0 1,1 0-1,0 0 1,-1 0-1,1 0 1,0 1-1,-1-1 1,1 0-1,-1 1 1,1-1-1,0 1 1,4 18 253,-6-18-243,1 1 0,0-1-1,0 1 1,0 0 0,1-1 0,-1 1 0,0-1 0,1 1 0,-1-1 0,1 1 0,-1-1 0,1 1 0,0-1-1,-1 1 1,1-1 0,0 0 0,0 1 0,0-1 0,0 0 0,0 0 0,0 0 0,1 1 0,1 0 0,0-1-4,0 0 0,-1-1 0,1 1 0,0-1 0,0 0 0,0 0 0,0 0 0,0 0 0,-1 0 0,1-1 0,0 1 0,0-1 0,0 0 0,-1 1 0,1-2 0,0 1 0,-1 0 0,1 0 0,2-3 0,7-3 4,0-2-1,16-13 1,-26 20-14,23-21 3,-13 11-23,1 0-1,1 2 0,17-12 1,-30 21 11,0 1 0,-1-1 0,1 1 0,0-1 1,-1 1-1,1 0 0,0-1 0,0 1 0,0 0 0,-1-1 0,1 1 0,0 0 1,0 0-1,0 0 0,0 0 0,0 0 0,-1 0 0,1 0 0,0 0 1,0 0-1,0 0 0,0 1 0,-1-1 0,1 0 0,0 0 0,0 1 0,0-1 1,-1 1-1,1-1 0,0 1 0,-1-1 0,1 1 0,0-1 0,0 1 0,0 2 23,0-1 0,1 0-1,-1 1 1,0-1-1,-1 0 1,1 1-1,0-1 1,-1 1-1,1-1 1,-1 5-1,0 23-474,-1-24-332,1-12-547,1-17 873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5.869"/>
    </inkml:context>
    <inkml:brush xml:id="br0">
      <inkml:brushProperty name="width" value="0.05" units="cm"/>
      <inkml:brushProperty name="height" value="0.05" units="cm"/>
    </inkml:brush>
  </inkml:definitions>
  <inkml:trace contextRef="#ctx0" brushRef="#br0">0 0 14491,'2'29'1032,"6"-2"-1152,5-7 112,3-3 248,8-14-248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6:48.986"/>
    </inkml:context>
    <inkml:brush xml:id="br0">
      <inkml:brushProperty name="width" value="0.05" units="cm"/>
      <inkml:brushProperty name="height" value="0.05" units="cm"/>
    </inkml:brush>
  </inkml:definitions>
  <inkml:trace contextRef="#ctx0" brushRef="#br0">497 12 14243,'-2'-11'673,"-3"11"-328,-10 24-188,-122 269 344,72-143-462,61-141-36,-135 309 94,100-220-38,-30 126 1,67-215-57,-4 12 10,1 0 0,-3 42 0,8-58-12,0 0-1,0 0 0,0 0 1,1 0-1,-1 0 1,1-1-1,1 1 1,-1 0-1,0 0 1,1-1-1,0 1 1,0-1-1,1 0 1,-1 1-1,1-1 1,0 0-1,6 6 0,-6-7 0,1 0 0,-1-1 0,1 1-1,-1-1 1,1 0 0,0 0-1,0-1 1,0 1 0,0-1-1,0 0 1,0 0 0,0 0-1,1-1 1,-1 1 0,0-1-1,0 0 1,1 0 0,-1 0-1,0-1 1,0 0 0,7-1-1,9-4 7,-1-1-1,0-1 1,26-14-1,-42 21-4,119-69 98,142-106-1,-223 147-77,213-152-346,259-177-302,-307 221 473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6.272"/>
    </inkml:context>
    <inkml:brush xml:id="br0">
      <inkml:brushProperty name="width" value="0.05" units="cm"/>
      <inkml:brushProperty name="height" value="0.05" units="cm"/>
    </inkml:brush>
  </inkml:definitions>
  <inkml:trace contextRef="#ctx0" brushRef="#br0">42 72 17604,'-9'17'730,"1"0"-184,-11 28 0,18-42-477,0 1 0,0-1 1,0 1-1,0-1 0,1 1 0,-1-1 0,1 1 0,0 0 0,0-1 0,0 1 1,1 0-1,-1-1 0,1 1 0,2 5 0,-2-7-24,0 0-1,1 0 1,-1-1-1,1 1 1,0 0 0,-1-1-1,1 1 1,0-1-1,0 0 1,0 1 0,0-1-1,0 0 1,0 0-1,1 0 1,-1 0 0,0-1-1,0 1 1,1-1-1,-1 1 1,0-1 0,1 0-1,-1 0 1,0 0-1,4 0 1,6-1 13,-1 0 0,1-1 0,19-5 0,-8-1-52,0-2 1,0 0-1,-1-2 0,38-26 1,-44 29-7,0 3 7,-16 6-3,0 0 0,1 0 0,-1 0 0,0 0 0,1 0 0,-1 0 0,0 1 0,1-1 0,-1 0 0,0 0 0,1 0 0,-1 1 0,0-1 0,0 0 0,1 0 0,-1 1 0,0-1 0,0 0 0,0 0 0,0 1 0,1-1 0,-1 0 1,0 1-1,0-1 0,0 0 0,0 1 0,0 0 0,1 3 52,-1 0 1,0 0-1,0 0 0,-1 1 1,-1 6-1,0 5 75,1-13-102,1-1 0,0 1-1,0-1 1,1 1-1,-1-1 1,0 1-1,1-1 1,-1 1-1,1-1 1,0 1-1,0-1 1,0 0-1,0 1 1,2 2-1,-2-4-16,1 0-1,-1 0 0,0 0 1,0 0-1,1-1 0,-1 1 1,0 0-1,1-1 0,-1 1 1,0-1-1,1 1 0,-1-1 1,1 0-1,-1 1 0,1-1 1,-1 0-1,1 0 1,-1 0-1,1 0 0,-1 0 1,1-1-1,-1 1 0,1 0 1,-1-1-1,3 0 0,5-2-87,0-1 0,0 0-1,0 0 1,-1 0-1,0-1 1,1-1 0,13-11-1,49-55-1930,-13 12-885,-51 55 2892,1 0-1,-1 0 1,1 1 0,0 1 0,1-1-1,-1 1 1,0 1 0,15-4 0,12-4 887,-32 9-784,1 0 0,0 0-1,0 0 1,-1 0 0,1 0 0,0 1-1,0 0 1,0 0 0,0 0 0,0 0-1,-1 0 1,9 3 0,-10-3-78,-1 1 0,1 0 0,-1 0 1,1 0-1,0 0 0,-1 0 0,0 1 1,1-1-1,-1 0 0,0 1 0,0-1 0,1 1 1,-1-1-1,0 1 0,0 0 0,-1-1 1,1 1-1,0 0 0,-1 0 0,1-1 1,-1 1-1,1 0 0,-1 0 0,0 0 0,0 0 1,0-1-1,0 1 0,0 2 0,-1 7 58,0 0-1,-1 0 0,0 0 1,-1 0-1,-5 13 1,4-11 193,0 0 1,-4 23 0,8-36-253,0 1 0,0-1 0,0 1 0,0 0 1,0-1-1,0 1 0,0-1 0,1 1 0,-1 0 0,0-1 1,0 1-1,0-1 0,1 1 0,-1-1 0,0 1 1,0-1-1,1 1 0,-1-1 0,1 1 0,-1-1 0,0 1 1,1-1-1,-1 0 0,1 1 0,-1-1 0,2 1 1,18 4 380,25-9-72,-42 3-317,122-21-1899,-114 21 1442</inkml:trace>
  <inkml:trace contextRef="#ctx0" brushRef="#br0" timeOffset="1">700 186 16564,'1'-5'1752,"12"2"-1288,11-7-200,2-3 664,13-10-576,1-7 32,6-18-200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7.359"/>
    </inkml:context>
    <inkml:brush xml:id="br0">
      <inkml:brushProperty name="width" value="0.05" units="cm"/>
      <inkml:brushProperty name="height" value="0.05" units="cm"/>
    </inkml:brush>
  </inkml:definitions>
  <inkml:trace contextRef="#ctx0" brushRef="#br0">10 3 17212,'0'-1'50,"0"1"1,0 0-1,0 0 1,0 0-1,0 0 1,0-1-1,0 1 1,-1 0-1,1 0 1,0 0-1,0 0 1,0 0 0,0 0-1,0 0 1,-1 0-1,1 0 1,0-1-1,0 1 1,0 0-1,0 0 1,-1 0-1,1 0 1,0 0-1,0 0 1,0 0-1,0 0 1,-1 0-1,1 0 1,0 0 0,0 0-1,0 0 1,-1 0-1,1 1 1,0-1-1,0 0 1,0 0-1,0 0 1,0 0-1,-1 0 1,-2 8 673,3 12-1,28 319 1654,-27-329-2347,1 0 0,-1-1 1,2 1-1,0-1 0,6 16 0,-8-24-20,-1 0-1,0 0 1,1-1-1,-1 1 1,1 0-1,-1 0 1,1-1 0,0 1-1,-1 0 1,1-1-1,0 1 1,-1-1-1,1 1 1,0-1-1,0 1 1,-1-1-1,1 0 1,0 1-1,0-1 1,0 0-1,0 1 1,0-1-1,-1 0 1,1 0-1,0 0 1,0 0 0,0 0-1,0 0 1,0 0-1,0 0 1,0 0-1,0 0 1,-1-1-1,1 1 1,0 0-1,0-1 1,0 1-1,0-1 1,3-1 35,0-1 1,-1 0-1,1 0 1,-1 0-1,6-6 0,31-42 489,42-68 0,-20 27-147,-62 91-383,21-24 64,-9 17-37,-12 8-30,0 0 0,1 0-1,-1 0 1,0 1 0,1-1-1,-1 0 1,0 0 0,0 0-1,1 0 1,-1 0 0,0 0-1,1 0 1,-1 0 0,0 1-1,0-1 1,1 0 0,-1 0-1,0 0 1,0 1 0,0-1-1,1 0 1,-1 0 0,0 0 0,0 1-1,0-1 1,0 0 0,1 0-1,-1 1 1,0-1 0,0 0-1,0 1 1,0-1 0,0 0-1,0 0 1,0 1 0,0-1-1,0 0 1,0 1 0,2 18-91,-2 1 0,0-1 1,-1 1-1,-1-1 0,-6 30 1,-2 12-233,8-45 218,1-11 44,0 1 0,0-1-1,1 1 1,0-1 0,0 1-1,1 8 1,-1-14 56,1 1-1,-1-1 1,0 0 0,0 1-1,0-1 1,0 0-1,0 0 1,1 1-1,-1-1 1,0 0 0,0 0-1,0 1 1,1-1-1,-1 0 1,0 0 0,0 0-1,1 1 1,-1-1-1,0 0 1,0 0 0,1 0-1,-1 0 1,0 0-1,1 1 1,-1-1 0,0 0-1,1 0 1,-1 0-1,0 0 1,0 0 0,1 0-1,-1 0 1,0 0-1,1 0 1,-1 0 0,0 0-1,1 0 1,-1-1-1,0 1 1,1 0 0,-1 0-1,0 0 1,0 0-1,1 0 1,-1-1 0,0 1-1,0 0 1,1 0-1,-1 0 1,0-1 0,0 1-1,1 0 1,-1 0-1,0-1 1,0 1-1,17-18-17,-14 14 22,3-2 41,-1-1 1,0-1 0,-1 1 0,5-9-1,-7 11-16,0 0-1,0 1 0,1-1 1,-1 1-1,1-1 0,1 1 1,-1 0-1,0 0 0,1 0 1,0 1-1,0-1 0,0 1 1,0 0-1,8-4 0,15-5-34,0-1 0,-1-1 0,-1-1-1,0-1 1,28-24 0,-48 36 17,-2 1-12,-1 1 0,1-1 1,0 1-1,0 0 0,1 0 1,3-2-1,-7 4 3,1 0 1,-1 0 0,0 0-1,1 0 1,-1 0-1,0 0 1,1 0-1,-1 0 1,1 0 0,-1 0-1,0 0 1,1 0-1,-1 0 1,0 0-1,1 0 1,-1 0 0,0 0-1,1 1 1,-1-1-1,0 0 1,1 0-1,-1 0 1,0 1 0,0-1-1,1 0 1,-1 1-1,4 15-37,-10 37-34,4-45 64,1 0-1,0 0 0,0 0 1,0 0-1,1 0 0,0 0 1,1 1-1,0-1 0,3 11 0,-4-18 7,1 1-1,0 0 0,0-1 0,0 1 1,0-1-1,0 0 0,0 1 1,0-1-1,0 0 0,1 0 0,-1 0 1,0 1-1,1-1 0,-1-1 0,1 1 1,-1 0-1,1 0 0,0 0 0,-1-1 1,1 1-1,0-1 0,-1 1 0,1-1 1,0 0-1,-1 0 0,1 0 0,0 0 1,0 0-1,-1 0 0,1 0 0,0-1 1,0 1-1,-1 0 0,1-1 0,3-1 1,3-1-2,0 0 0,0 0-1,0-1 1,0 0 0,12-10 0,-8 5 6,-1-2 0,0 1-1,0-1 1,-1-1 0,0 0 0,-1-1-1,-1 0 1,8-14 0,-20 35-40,1 1 1,0-1-1,-4 16 1,6-20 29,1 0-1,-1 1 1,1-1 0,-1 1-1,1-1 1,0 1 0,1-1 0,-1 1-1,1-1 1,2 7 0,-2-10 6,0 1-1,0-1 1,0 0 0,0 1 0,0-1 0,0 0 0,1 0-1,-1 0 1,0 0 0,1 0 0,-1 0 0,1 0 0,-1 0-1,1-1 1,-1 1 0,1 0 0,0-1 0,-1 0 0,1 1 0,0-1-1,-1 0 1,1 0 0,0 0 0,0 0 0,-1 0 0,4-1-1,4 1-30,-1-1 0,1-1-1,-1 0 1,9-3-1,-3 0-138,1-1 1,-2-1-1,1-1 0,15-10 0,-22 13-55,1-1 0,-1 1-1,0-2 1,-1 1 0,1-1 0,-2 0 0,1 0 0,6-10-1,-11 16 185,0-1 0,-1 0 1,1 0-1,0 0 0,-1 0 0,1 0 0,-1 0 0,1 0 0,-1 0 0,0 0 0,0 0 0,0 0 0,0 0 0,0 0 0,-1 0 0,1 0 0,-1 0 0,1 0 0,-1 0 0,1 0 0,-1 0 0,0 1 0,-2-4 0,-19-17-565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7.779"/>
    </inkml:context>
    <inkml:brush xml:id="br0">
      <inkml:brushProperty name="width" value="0.05" units="cm"/>
      <inkml:brushProperty name="height" value="0.05" units="cm"/>
    </inkml:brush>
  </inkml:definitions>
  <inkml:trace contextRef="#ctx0" brushRef="#br0">0 3 15083,'0'-3'1401,"9"5"-945,5 1-224,10-2 1064,9 0-840,15-1-728,5 2-224,5-4 408,3 0-96,-3-3-128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8.166"/>
    </inkml:context>
    <inkml:brush xml:id="br0">
      <inkml:brushProperty name="width" value="0.05" units="cm"/>
      <inkml:brushProperty name="height" value="0.05" units="cm"/>
    </inkml:brush>
  </inkml:definitions>
  <inkml:trace contextRef="#ctx0" brushRef="#br0">130 22 16828,'-13'12'820,"-3"1"-171,1 1 0,0 0 0,1 2 0,0-1 0,1 2 0,-11 19 0,23-35-630,0 0 0,1 1 0,-1-1 0,1 0 0,-1 0 0,1 1 0,-1-1 0,1 0 0,0 1 0,-1-1 0,1 1 0,0-1 0,0 0 0,0 1 0,0-1 0,1 3 0,-1-3-20,0-1 0,1 1 1,-1 0-1,1-1 0,-1 1 1,1-1-1,-1 1 0,1 0 1,-1-1-1,1 1 0,0-1 1,-1 0-1,1 1 0,0-1 1,-1 1-1,1-1 0,0 0 1,-1 0-1,1 1 0,0-1 1,1 0-1,5 1-78,0-1 0,0 0 0,0 0 1,0 0-1,9-3 0,-6 2-18,-4 0 38,5 0-80,0 0-1,0 0 1,0 1-1,0 0 1,12 2-1,-20-2 126,-1 1 0,0-1 0,0 1 0,1 0 1,-1 0-1,0-1 0,0 2 0,0-1 0,0 0 0,0 0 0,0 0 0,0 1 0,0-1 0,-1 1 0,1 0 0,0-1 1,-1 1-1,1 0 0,-1 0 0,0 0 0,0 0 0,0 0 0,0 0 0,0 0 0,0 1 0,0-1 0,-1 0 1,1 0-1,-1 1 0,1 3 0,-1 2 103,-1 1 0,1-1 0,-1 0 0,-1 0 0,0 1 1,0-1-1,0 0 0,-1 0 0,-7 13 0,2-5 235,-2 0-1,0 0 1,-16 19 0,21-28-180,-1-1 0,0 0 1,-1 0-1,1-1 1,-10 6-1,15-10-146,-1 0 1,1 0-1,-1 0 0,1-1 1,-1 1-1,1 0 0,-1-1 0,0 0 1,1 1-1,-1-1 0,1 0 1,-1 0-1,0 0 0,-3 0 1,4-1-44,0 1 0,0-1 0,0 1 0,0-1 0,0 1 1,0-1-1,0 0 0,1 0 0,-1 1 0,0-1 0,0 0 1,0 0-1,1 0 0,-1 0 0,1 0 0,-1 0 0,0 0 0,1 0 1,0 0-1,-1 0 0,1 0 0,0 0 0,-1-1 0,1 0 0,-1-4-195,1 0 0,0 1 0,0-1 0,0 0 0,0 1 0,1-1 0,0 1 0,0-1 0,3-5 0,18-48-882,-3 22 253</inkml:trace>
  <inkml:trace contextRef="#ctx0" brushRef="#br0" timeOffset="1">295 142 10146,'1'3'292,"0"-1"1,1 0-1,-1 0 0,1 0 0,-1 0 0,1-1 1,0 1-1,-1 0 0,1-1 0,0 1 0,4 2 1,-4-4-171,0 0 1,-1 0 0,1 0 0,0 0 0,-1 0 0,1 0-1,-1 0 1,1-1 0,0 1 0,-1 0 0,1-1-1,-1 0 1,1 1 0,-1-1 0,1 0 0,-1 0-1,1 0 1,1-1 0,51-30 1055,-19 12-399,58-44 1,-92 64-753,0-1 1,0 0-1,-1 0 0,1 1 1,0-1-1,0 0 1,-1 0-1,1 0 1,0 0-1,-1 0 1,1 0-1,-1 0 1,1 0-1,-1 0 0,1 0 1,-1 0-1,0-2 1,0 3 2,0-1 0,0 0 1,0 1-1,0-1 0,0 0 1,0 1-1,-1-1 0,1 1 1,0-1-1,-1 0 0,1 1 1,0-1-1,-1 1 0,1-1 1,-1 1-1,1-1 0,-1 1 0,1-1 1,-1 1-1,1-1 0,-2 1 1,-1-2 56,0 0 0,0 1 0,-1 0 0,1-1 0,-1 1 0,1 1 0,-1-1 0,1 0 0,-6 1 0,-13 0-551,-1 1 1,0 1-1,1 1 1,0 1 0,-34 11-1,29-6-81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38.637"/>
    </inkml:context>
    <inkml:brush xml:id="br0">
      <inkml:brushProperty name="width" value="0.05" units="cm"/>
      <inkml:brushProperty name="height" value="0.05" units="cm"/>
    </inkml:brush>
  </inkml:definitions>
  <inkml:trace contextRef="#ctx0" brushRef="#br0">0 382 13803,'7'3'1103,"0"0"0,1-1 1,-1 0-1,8 0 0,-9-1-917,0-1-1,0 0 1,0 0-1,0-1 1,0 1-1,0-2 0,0 1 1,0 0-1,7-4 1,6-3 88,0-2 0,0 0 0,-1-1 0,-1 0 0,0-2 1,0 0-1,-1-1 0,18-20 0,-7 4-189,-1-2 0,-2-1 0,27-47 0,-46 72-90,0-1 1,-1 1-1,5-17 0,-9 24 0,1-1 1,-1 0-1,0 1 0,1-1 0,-1 1 0,0-1 0,0 0 0,0 0 0,0 1 0,-1-1 1,1 0-1,0 1 0,-1-3 0,0 3-1,1 1 0,-1-1 0,1 0 0,-1 1 1,0-1-1,1 0 0,-1 1 0,0-1 0,0 1 0,1-1 0,-1 1 1,0-1-1,0 1 0,0-1 0,1 1 0,-1 0 0,0 0 0,0-1 1,0 1-1,0 0 0,0 0 0,0 0 0,0 0 0,1 0 0,-1 0 1,-2 0-1,-4 1-19,-1 1 1,1-1 0,0 1 0,-1 1-1,1-1 1,0 1 0,0 1 0,0-1-1,1 1 1,-8 5 0,-1 2-10,1 0-1,0 1 1,-14 16 0,15-14 44,1 0 0,1 2 0,1-1 1,0 1-1,-10 21 0,17-30 9,0-1-1,1 1 1,-1-1-1,1 1 1,1 0 0,-1 0-1,1 0 1,0 0-1,1 0 1,-1 0 0,1 0-1,1 0 1,0 0-1,0 0 1,0 0-1,4 12 1,-2-14-3,-1-1-1,1 0 1,0 1 0,0-2-1,1 1 1,-1 0-1,1 0 1,0-1 0,0 0-1,0 0 1,0 0 0,0 0-1,1-1 1,-1 0-1,1 0 1,0 0 0,-1 0-1,1-1 1,0 1-1,0-1 1,7 0 0,4 1 4,-1-1-1,1 0 1,-1-2 0,0 0 0,30-5 0,-33 4-162,-1-1 0,1 0 0,-1 0 0,0-1 0,12-6 0,-20 8 90,-1 1 1,1-1-1,0 0 0,-1 0 1,0 0-1,1 0 0,-1 0 0,0 0 1,0-1-1,0 1 0,0-1 1,0 1-1,-1-1 0,1 0 0,-1 0 1,0 1-1,0-1 0,0 0 1,0 0-1,0 0 0,-1 0 1,1-1-1,-1 1 0,0-5 0,-4-21-378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40.805"/>
    </inkml:context>
    <inkml:brush xml:id="br0">
      <inkml:brushProperty name="width" value="0.05" units="cm"/>
      <inkml:brushProperty name="height" value="0.05" units="cm"/>
    </inkml:brush>
  </inkml:definitions>
  <inkml:trace contextRef="#ctx0" brushRef="#br0">39 83 12059,'-12'-26'1149,"-10"-31"1748,22 57-2869,0 0 1,0 1-1,0-1 0,0 0 1,0 0-1,0 0 1,0 0-1,0 0 1,1 0-1,-1 0 0,0 0 1,0 0-1,0 0 1,0 1-1,0-1 0,0 0 1,0 0-1,0 0 1,0 0-1,0 0 1,0 0-1,0 0 0,0 0 1,0 0-1,0 0 1,-1 1-1,1-1 0,0 0 1,0 0-1,0 0 1,0 0-1,0 0 1,0 0-1,0 0 0,0 0 1,0 0-1,0 0 1,0 0-1,0 0 0,0 0 1,0 1-1,0-1 1,-1 0-1,1 0 1,0 0-1,0 0 0,0 0 1,0 0-1,0 0 1,0 0-1,0 0 0,0 0 1,0 0-1,0 0 1,-1 0-1,1 0 1,0 0-1,0 0 0,0 0 1,0 0-1,0 0 1,0 0-1,0 0 0,0 0 1,0-1-1,0 1 1,-1 0-1,1 0 1,0 0-1,-1 10 318,2 3-86,1 1 1,0-1-1,2 0 0,-1 0 1,2 0-1,5 14 0,3-1-18,28 46 0,-18-39-128,2-1 0,50 51 0,69 48-12,-99-91-71,251 232 159,-207-193-78,5-4-1,138 87 1,-191-136-15,0 2-1,-2 1 1,64 64 0,178 233 323,-221-255-384,-56-66-131,1 0 0,0 0 1,0 0-1,7 5 0,-41-32-2430,-23-14 3022,25 22-572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19:41.256"/>
    </inkml:context>
    <inkml:brush xml:id="br0">
      <inkml:brushProperty name="width" value="0.05" units="cm"/>
      <inkml:brushProperty name="height" value="0.05" units="cm"/>
    </inkml:brush>
  </inkml:definitions>
  <inkml:trace contextRef="#ctx0" brushRef="#br0">0 494 13267,'15'17'614,"2"0"1,-1-2-1,2 0 1,0 0-1,37 21 1,-22-14-13,-16-11-334,154 98 1687,-144-94-1708,0-1 1,1-2 0,0-1 0,49 13 0,-71-23-207,1 0 0,-1 0 0,1 0 0,-1-1 0,1 1 0,-1-2 0,0 1 0,1-1 0,-1 0-1,1 0 1,9-4 0,-12 4 4,0-1 0,0-1 0,0 1-1,0-1 1,-1 1 0,1-1-1,-1 0 1,0 0 0,0-1-1,0 1 1,0-1 0,0 1 0,-1-1-1,1 0 1,-1 0 0,0 0-1,2-5 1,3-13 158,0 0 1,-2 0-1,0 0 0,-2 0 0,0-1 1,-1 0-1,-2-33 0,-4 5 88,-2 0-1,-15-62 1,-20-38-247,32 126-498,-1 0 0,-2 0 0,-24-40 0,15 29-399,18 29 351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23.099"/>
    </inkml:context>
    <inkml:brush xml:id="br0">
      <inkml:brushProperty name="width" value="0.05" units="cm"/>
      <inkml:brushProperty name="height" value="0.05" units="cm"/>
    </inkml:brush>
  </inkml:definitions>
  <inkml:trace contextRef="#ctx0" brushRef="#br0">10 1 13499,'0'-1'35,"0"1"-1,-1 0 1,1 0 0,-1 0-1,1 0 1,0 0 0,-1 1-1,1-1 1,0 0 0,-1 0 0,1 0-1,-1 0 1,1 0 0,0 0-1,-1 1 1,1-1 0,0 0-1,-1 0 1,1 1 0,0-1 0,0 0-1,-1 0 1,1 1 0,0-1-1,0 0 1,-1 1 0,1-1-1,0 0 1,0 1 0,0-1 0,0 0-1,-1 1 1,1-1 0,0 1-1,3 16 540,16 19-158,-17-33-342,24 37 209,1-2 1,41 44 0,72 63-34,-36-40-158,15 25-64,82 83 38,-146-159-48,113 83 0,-92-86-17,-31-22 4,-2 2 0,76 70 0,27 71 30,11 10 4,37-7 150,-44-43-143,-137-116-446,-10-12 25,-6-8 131,-3-8 49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23.513"/>
    </inkml:context>
    <inkml:brush xml:id="br0">
      <inkml:brushProperty name="width" value="0.05" units="cm"/>
      <inkml:brushProperty name="height" value="0.05" units="cm"/>
    </inkml:brush>
  </inkml:definitions>
  <inkml:trace contextRef="#ctx0" brushRef="#br0">1 343 12867,'11'18'117,"1"-1"0,1-1 0,0 0 0,1-1-1,1 0 1,1-1 0,0-1 0,0 0 0,27 14 0,-8-7-27,2-1 0,0-2-1,71 22 1,-98-36-13,1 1-1,0-2 1,0 1 0,0-1-1,0-1 1,0 0 0,20-1 0,-29-1-59,0 1 0,-1-1 0,1 0 1,0 0-1,-1 0 0,1 1 0,-1-2 1,1 1-1,-1 0 0,1 0 0,-1 0 1,0-1-1,1 1 0,-1 0 0,0-1 0,0 1 1,0-1-1,0 0 0,0 1 0,-1-1 1,1 0-1,0 1 0,-1-1 0,1 0 1,-1 0-1,0 0 0,1 1 0,-1-1 1,0 0-1,0 0 0,-1-2 0,1-9 123,0 0-1,-2 1 0,-3-18 1,4 24-69,-102-437 1012,87 390-1262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27.492"/>
    </inkml:context>
    <inkml:brush xml:id="br0">
      <inkml:brushProperty name="width" value="0.05" units="cm"/>
      <inkml:brushProperty name="height" value="0.05" units="cm"/>
    </inkml:brush>
  </inkml:definitions>
  <inkml:trace contextRef="#ctx0" brushRef="#br0">546 61 15107,'0'-3'191,"-1"0"1,1 0-1,0 0 0,-1-1 0,0 1 0,0 0 1,0 0-1,0 0 0,0 0 0,-1 0 0,1 1 1,-5-6-1,5 6-105,-1 1-1,0-1 1,0 1 0,0-1 0,0 1-1,0 0 1,0 0 0,0 0 0,0 0-1,0 0 1,-1 1 0,1-1 0,0 1 0,0-1-1,-1 1 1,1 0 0,0 0 0,-1 0-1,-2 0 1,-9 2 47,0 0-1,0 1 0,1 1 1,-1 0-1,1 1 1,0 0-1,1 1 1,-1 0-1,1 1 0,0 0 1,0 1-1,-14 13 1,0 3-39,0 0 1,2 2 0,-37 49 0,32-35 11,2 1 0,-21 46 0,37-64-62,1 0-1,1 1 1,1-1 0,1 2 0,-7 44 0,13-60-33,0 0 0,1 0 1,0 0-1,0 0 0,1 0 0,1 0 0,-1 0 0,1 0 0,5 13 1,-4-17-7,-1 0 0,1 0 0,0 0 0,0 0 1,0-1-1,1 1 0,0-1 0,0 0 0,0 0 1,0 0-1,0 0 0,1-1 0,0 0 0,0 0 1,8 4-1,0-2 14,1-1 1,-1 0-1,1-1 1,0 0-1,0-1 1,0-1-1,0 0 1,0-1-1,0 0 0,0-1 1,19-4-1,-6-1 78,-1 0 0,0-2 0,0-1-1,47-23 1,-63 27-32,0-1-1,0 0 1,-1-1 0,0 0-1,0-1 1,-1 1 0,1-2-1,10-14 1,-16 20-38,-1-1-1,1 1 1,-1-1 0,0 1-1,-1-1 1,1 0 0,-1 0 0,1 0-1,-1 0 1,0 0 0,-1 0-1,1 0 1,-1 0 0,0 0 0,0-1-1,0 1 1,0 0 0,-1 0-1,1 0 1,-1 0 0,0 0 0,-1 0-1,1 0 1,-1 0 0,1 0-1,-5-6 1,2 5-12,0 1 0,0 0 0,0 0-1,0 1 1,-1-1 0,1 1 0,-1 0 0,0 0-1,0 0 1,0 1 0,0 0 0,-1 0 0,1 0-1,-1 0 1,1 1 0,-1 0 0,1 0 0,-1 1 0,0 0-1,-10 0 1,9 0-138,1 0-1,-1 1 1,0 0-1,0 0 1,1 0-1,-1 1 1,0 0-1,1 0 1,0 1-1,-1 0 1,1 0-1,0 0 1,1 1-1,-1 0 1,1 0-1,-10 10 1,8 1-274,7-14 385,0-1 0,0 1 0,0-1-1,0 1 1,0-1 0,0 0 0,0 1 0,0-1-1,0 1 1,0-1 0,1 0 0,-1 1 0,0-1-1,0 1 1,0-1 0,1 0 0,-1 1 0,0-1-1,0 0 1,1 1 0,-1-1 0,0 0-1,1 0 1,-1 1 0,0-1 0,1 0 0,-1 0-1,0 1 1,1-1 0,-1 0 0,1 0 0,-1 0-1,0 0 1,1 0 0,-1 0 0,1 1 0,27-5-529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6:59.410"/>
    </inkml:context>
    <inkml:brush xml:id="br0">
      <inkml:brushProperty name="width" value="0.05" units="cm"/>
      <inkml:brushProperty name="height" value="0.05" units="cm"/>
    </inkml:brush>
  </inkml:definitions>
  <inkml:trace contextRef="#ctx0" brushRef="#br0">5 186 13347,'-4'-26'1282,"3"15"-732,4 15 700,79 242-83,51 141-1023,-129-378-132,10 26 16,-13-33-14,-1-1 0,1 1 0,0-1 0,0 1 0,0-1 0,0 1 0,0-1 0,0 0 0,0 1 0,1-1 0,-1 0-1,0 0 1,1 0 0,-1 0 0,1 0 0,2 1 0,-3-2-3,-1 0-1,1 0 0,-1 0 1,1 0-1,-1 0 0,1 0 1,-1 0-1,1-1 0,-1 1 1,1 0-1,-1 0 0,1 0 1,-1-1-1,1 1 1,-1 0-1,0 0 0,1-1 1,-1 1-1,1 0 0,-1-1 1,0 1-1,1-1 0,-1 1 1,0 0-1,0-1 0,1 1 1,-1-2-1,7-16 219,6-40 232,-3-1 0,4-102 0,-10 103-270,14-205 147,-18 261-340,0 1 0,0-1 0,0 1 1,0-1-1,0 1 0,0 0 0,1-1 0,-1 1 0,0 0 0,1-1 0,-1 1 0,1 0 0,1-2 0,4 15-51,4 40-29,-9-50 82,30 172-113,-20-129 87,28 79-1,-39-124 27,3 7-8,0 0 1,0-1-1,8 12 1,-11-18 7,1 1 0,-1 0 0,1 0 0,-1 0-1,1 0 1,0-1 0,0 1 0,-1 0 0,1 0 0,0-1 0,0 1 0,0-1-1,-1 1 1,1-1 0,0 1 0,0-1 0,0 1 0,0-1 0,0 0 0,0 1 0,0-1-1,0 0 1,0 0 0,0 0 0,0 0 0,0 0 0,0 0 0,0 0 0,0 0 0,0 0-1,0-1 1,0 1 0,0 0 0,0-1 0,0 1 0,0 0 0,1-2 0,3-3 10,-1 0 0,0 0 0,0 0 0,-1 0 0,0-1 0,0 0 0,0 0 0,-1 0 0,1 0 0,1-8 0,10-34 155,-1-1 0,10-83-1,-8-103 488,-14 210-599,0 15-49,0 0-1,-1 0 1,0 0-1,-1-1 1,0 1-1,-1 0 1,-5-18-1,7 28-19,0 0-1,0 0 1,0-1-1,0 1 0,0 0 1,0 0-1,0-1 1,0 1-1,0 0 1,0 0-1,0 0 1,-1-1-1,1 1 0,0 0 1,0 0-1,0 0 1,0-1-1,0 1 1,-1 0-1,1 0 1,0 0-1,0 0 0,0-1 1,-1 1-1,1 0 1,0 0-1,0 0 1,0 0-1,-1 0 1,1 0-1,0 0 1,0 0-1,-1 0 0,1 0 1,0 0-1,0 0 1,-1 0-1,1 0 1,0 0-1,0 0 1,-1 0-1,1 0 0,0 0 1,0 0-1,-1 0 1,-7 13-329,-2 17 2,5-7-11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27.908"/>
    </inkml:context>
    <inkml:brush xml:id="br0">
      <inkml:brushProperty name="width" value="0.05" units="cm"/>
      <inkml:brushProperty name="height" value="0.05" units="cm"/>
    </inkml:brush>
  </inkml:definitions>
  <inkml:trace contextRef="#ctx0" brushRef="#br0">296 12 16203,'-4'0'154,"0"1"0,0-1 0,0 1 0,0 0 0,0 0 0,0 1 0,0-1 0,0 1 0,0 0 0,-3 2 0,-35 26 140,41-29-269,-20 17 273,0 1 0,1 1 0,2 1 0,0 0 0,-30 46 0,40-53-215,0 0-1,1 0 1,0 0-1,1 1 1,1 0-1,0 0 1,1 0-1,1 0 0,0 1 1,1 0-1,1 31 1,1-41-53,1 1-1,0-1 1,0 0 0,0 0 0,1 0-1,0 0 1,0 0 0,1 0 0,0-1-1,0 1 1,0-1 0,0 0 0,1 0-1,8 9 1,-6-9 8,0 0 1,0 0-1,1-1 0,-1 0 1,1 0-1,0-1 0,0 0 0,0 0 1,0-1-1,14 4 0,-2-4 49,-1 0 0,1 0-1,0-2 1,-1-1-1,1 0 1,0-1 0,-1-1-1,0 0 1,23-9 0,-23 6 35,0-1 0,-1 0 0,0-2 0,0 0 0,-1-1 0,0-1 0,-1 0 0,0-1 0,-1 0 0,0-2 1,20-24-1,-27 29-75,-1 1 0,0-1 0,-1 0 0,0-1 1,0 1-1,-1-1 0,-1 0 0,1 0 0,-1 0 0,-1-1 0,0 1 1,-1-1-1,0 1 0,0-1 0,-1 1 0,-1-1 0,1 0 1,-2 1-1,0-1 0,0 1 0,0 0 0,-7-14 0,5 13-123,-1 0-1,0 1 1,-1 0-1,0 0 1,-1 0-1,0 0 1,-1 1-1,0 0 0,0 1 1,-1 0-1,0 0 1,0 1-1,-1 0 1,1 0-1,-2 1 1,1 1-1,-1 0 0,0 0 1,-15-4-1,23 9-114,0-1-1,0 1 0,0 0 0,0 0 1,0 0-1,0 0 0,0 0 0,0 1 1,-4 0-1,7-1 169,0 0 1,-1 0-1,1 0 0,0 0 1,0 0-1,0 0 0,0 0 1,-1 1-1,1-1 1,0 0-1,0 0 0,0 0 1,0 0-1,0 0 0,-1 0 1,1 0-1,0 0 1,0 0-1,0 0 0,0 1 1,0-1-1,0 0 0,-1 0 1,1 0-1,0 0 1,0 0-1,0 0 0,0 1 1,0-1-1,0 0 0,0 0 1,0 0-1,0 0 1,0 1-1,0-1 0,0 0 1,0 0-1,0 0 0,0 0 1,0 1-1,0-1 1,0 0-1,0 0 0,0 0 1,0 0-1,0 0 0,0 1 1,0-1-1,18 7-690,23 0-106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28.407"/>
    </inkml:context>
    <inkml:brush xml:id="br0">
      <inkml:brushProperty name="width" value="0.05" units="cm"/>
      <inkml:brushProperty name="height" value="0.05" units="cm"/>
    </inkml:brush>
  </inkml:definitions>
  <inkml:trace contextRef="#ctx0" brushRef="#br0">574 0 17148,'3'16'1392,"-31"12"-1016,-9 7-160,-12 15 472,-6 7-200,-10 15-104,-4 3-40,6-2-191,4-2-41,14-6-16,3-5-56,15-14-296,4-10-65,13-28-471,6-9-40,6-32 584,7-14-160,8-18-208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28.812"/>
    </inkml:context>
    <inkml:brush xml:id="br0">
      <inkml:brushProperty name="width" value="0.05" units="cm"/>
      <inkml:brushProperty name="height" value="0.05" units="cm"/>
    </inkml:brush>
  </inkml:definitions>
  <inkml:trace contextRef="#ctx0" brushRef="#br0">374 80 14835,'-5'-3'138,"0"1"0,0-1 0,0 1 0,-1 0 0,1 1 0,-1-1 0,1 1 0,-1 0 0,0 1 0,1-1 0,-1 1 0,0 0 0,0 0 0,1 1 0,-1 0 0,0 0 0,1 0 0,-1 1 0,1 0 0,0 0 0,-1 0 0,-6 4 0,-11 7 255,1 1-1,1 1 1,-32 28 0,42-34-249,-6 5 36,-2 1 79,-21 23-1,36-35-225,1 1 0,-1 0 1,1 0-1,0 0 0,1 0 0,-1 1 0,1-1 0,0 1 1,0 0-1,0-1 0,0 1 0,0 6 0,2-9-28,0 0 0,0 0-1,0 0 1,0 0 0,1 0-1,-1 0 1,1-1 0,0 1-1,-1 0 1,1 0 0,0 0-1,0 0 1,0-1 0,0 1-1,1-1 1,-1 1 0,0-1 0,1 1-1,-1-1 1,1 1 0,-1-1-1,1 0 1,-1 0 0,1 0-1,0 0 1,0 0 0,0 0-1,-1-1 1,1 1 0,3 0-1,8 3-24,-1-1 0,1 0 0,18 1 0,-31-4 19,23 2-78,-1-1-1,1-1 0,-1-1 1,1-1-1,-1 0 1,1-2-1,37-12 0,-46 12 52,-1-1 0,0-1 0,-1 0 1,1 0-1,-1-2 0,-1 1 0,1-1 0,-1-1 0,-1 0 0,1-1 0,-2 0 0,1 0 0,13-21 0,-19 24 53,-1 1-1,1 0 1,-1-1-1,-1 0 1,1 0-1,-1 0 1,-1 0-1,1 0 1,-1 0-1,0 0 1,-1-1-1,0 1 1,0 0-1,-1-8 1,0 10 3,0 1 0,0-1 0,0 0 1,-1 1-1,1 0 0,-1-1 0,0 1 1,-1 0-1,1 0 0,-1 0 0,0 0 1,0 1-1,0-1 0,0 1 0,0 0 1,-1 0-1,0 0 0,1 0 1,-1 0-1,0 1 0,0 0 0,-1 0 1,-3-2-1,-3 1 15,1 0 0,-1 1 0,1 0 1,-1 1-1,0 0 0,0 0 0,0 1 0,1 1 1,-1 0-1,0 0 0,0 1 0,1 1 0,-16 5 1,9-2-22,-1 1 0,2 1 0,-1 0 1,1 1-1,1 1 0,-1 0 0,-14 15 1,15-12-40,-22 26 0,33-35-63,1 0 0,1-1 0,-1 1 0,0 0 0,1 1 0,0-1 1,0 0-1,0 1 0,1-1 0,-1 1 0,1-1 0,-1 10 0,2-12-16,0-1-1,0 1 1,0 0-1,1-1 1,-1 1-1,1-1 0,-1 1 1,1-1-1,0 1 1,-1-1-1,1 0 1,0 1-1,0-1 0,0 0 1,0 0-1,0 1 1,0-1-1,0 0 1,1 0-1,-1 0 1,0 0-1,0 0 0,1-1 1,-1 1-1,1 0 1,-1-1-1,3 1 1,2 2-179,1-1 1,0-1 0,0 0 0,14 1 0,17-1-669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29.243"/>
    </inkml:context>
    <inkml:brush xml:id="br0">
      <inkml:brushProperty name="width" value="0.05" units="cm"/>
      <inkml:brushProperty name="height" value="0.05" units="cm"/>
    </inkml:brush>
  </inkml:definitions>
  <inkml:trace contextRef="#ctx0" brushRef="#br0">117 1 12907,'-46'70'2067,"25"-39"-431,-20 38 1,39-67-1561,1 0 1,0 0 0,0 0 0,1 0 0,-1 1 0,0-1-1,1 0 1,-1 0 0,1 1 0,0-1 0,0 0 0,0 1-1,0-1 1,0 0 0,0 1 0,1 2 0,0-4-24,0 1 0,0 0 0,0-1-1,-1 1 1,2-1 0,-1 1 0,0-1 0,0 0 0,0 1 0,1-1 0,-1 0 0,1 0 0,-1 0 0,1 0 0,-1 0 0,3 1 0,4 1 46,0 0 0,0-1 0,0 0 0,0-1 0,1 0 1,-1 0-1,12 0 0,5-2 62,-1 0 0,1-1-1,38-10 1,-48 9-46,1-2 0,-1 0 0,0-1 0,0 0 0,-1-1 0,20-13 0,-31 18-89,0 1 0,-1-1 1,1-1-1,0 1 0,-1 0 0,1-1 0,-1 1 0,0-1 0,0 0 0,0 1 0,0-1 1,-1 0-1,1 0 0,-1-1 0,1 1 0,-1 0 0,0 0 0,-1-1 0,1 1 0,0 0 1,-1-1-1,0 1 0,0-6 0,-1 5-4,0 0 1,0-1-1,0 1 1,-1 0-1,0 0 1,0 0-1,0 0 1,0 0-1,0 1 0,-1-1 1,0 1-1,0-1 1,0 1-1,0 0 1,0 0-1,-1 1 1,-5-5-1,1 2-78,-1 0 0,0 0-1,0 1 1,-1 0 0,1 1 0,-1-1-1,0 2 1,0 0 0,0 0 0,-17-1-1,10 3-177,0 1-1,0 0 0,0 1 0,0 1 1,-26 7-1,7 0-162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33.753"/>
    </inkml:context>
    <inkml:brush xml:id="br0">
      <inkml:brushProperty name="width" value="0.05" units="cm"/>
      <inkml:brushProperty name="height" value="0.05" units="cm"/>
    </inkml:brush>
  </inkml:definitions>
  <inkml:trace contextRef="#ctx0" brushRef="#br0">2341 69 8338,'-90'-16'587,"-304"-34"1603,344 48-1974,1 2-1,0 2 1,0 2-1,0 3 1,1 1-1,-52 17 1,41-5-70,2 3 0,1 2 0,-92 57 0,-142 125 64,187-120-170,3 5 0,-149 177 1,202-210-27,2 2 1,2 2 0,4 2-1,2 1 1,3 2-1,3 2 1,-34 116 0,48-124-5,3 0 1,3 1-1,2 1 1,4-1 0,2 1-1,3 0 1,2 0-1,4-1 1,18 89 0,-12-105-9,1-1 0,3 0 1,2-2-1,1 0 0,3-1 1,1-1-1,2 0 0,2-3 1,42 50-1,-33-49 0,2-2 0,2-2 0,1-1 0,1-2 0,2-2 0,2-2 0,0-2 0,60 25 0,-36-25 11,1-2 0,2-4 0,0-2 0,1-4-1,0-4 1,82 3 0,-12-10 49,-1-6-1,184-27 1,-130-2 38,214-61 0,181-101 94,-336 88-113,-5-12 0,351-219 0,-490 265-23,152-125 0,-217 156 14,-2-3 1,-2-1-1,-2-2 1,-2-2-1,47-75 1,-73 100-10,0-1-1,-2 0 1,-1-1 0,0 0 0,-2 0 0,8-45-1,-13 49-6,-1 1-1,-1-1 1,0 0-1,-2 0 0,0 0 1,-2 1-1,0-1 1,-1 1-1,-8-24 0,2 18 18,-1 1-1,-2 0 1,0 0 0,-1 1-1,-1 1 1,-2 0-1,-30-33 1,12 20 35,-2 2 1,-1 2 0,-63-42-1,26 27-9,-3 3 1,-100-41-1,-178-41-61,172 77-209,-260-35 0,-199 27-572,-96 54 288,372 25 193,350-20 249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48.058"/>
    </inkml:context>
    <inkml:brush xml:id="br0">
      <inkml:brushProperty name="width" value="0.05" units="cm"/>
      <inkml:brushProperty name="height" value="0.05" units="cm"/>
    </inkml:brush>
  </inkml:definitions>
  <inkml:trace contextRef="#ctx0" brushRef="#br0">0 1616 13291,'9'7'107,"0"-1"-1,0 0 1,0-1 0,0 0 0,1 0-1,0-1 1,0 0 0,0-1-1,1 0 1,-1-1 0,12 2 0,12-1-47,0-2 1,40-3 0,-44 1 60,772-66 626,-2-47-28,257-30 562,-163 83-360,3 35-426,-58 2-299,-3-29-149,741-170 651,-1536 215-662,25-4 63,99-32-1,-157 42-94,-1-1 0,1 0-1,0-1 1,-1 0 0,1 0-1,7-6 1,-14 9-4,0 0 0,1 0 0,-1-1 0,0 1 0,1-1 0,-1 1 0,0-1 0,0 1 0,0-1 0,0 1 0,-1-1 0,1 0 0,0 0 0,-1 1 0,1-1 0,-1 0 0,0 0 0,1 0 0,-1 0 0,0 1 0,0-1 0,0 0 0,0 0 0,-1 0 0,1 0 0,0 0 0,-1 1 0,1-1 0,-1 0 0,0 0 0,0 1 0,-1-4 0,-9-12 3,-1 0 1,0 0-1,-2 1 1,-28-27-1,-14-16 37,44 42-8,0 0 1,1 0-1,1-1 0,0-1 1,-12-32-1,-23-105 135,2 7-71,1 35-242,42 113 96,-1-1 0,1 1 1,-1-1-1,1 1 0,0-1 0,0 1 1,0-1-1,0 1 0,0-1 0,0 0 1,0 1-1,0-1 0,0 1 0,1-1 1,-1 1-1,1-1 0,-1 1 0,1-1 1,-1 1-1,1 0 0,1-2 0,1-1-12,0 1-1,0 0 1,1 1 0,-1-1-1,1 0 1,4-2-1,-1 1 0,20-14-256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49.083"/>
    </inkml:context>
    <inkml:brush xml:id="br0">
      <inkml:brushProperty name="width" value="0.05" units="cm"/>
      <inkml:brushProperty name="height" value="0.05" units="cm"/>
    </inkml:brush>
  </inkml:definitions>
  <inkml:trace contextRef="#ctx0" brushRef="#br0">111 47 17060,'3'-6'1077,"-7"16"-742,-12 26-159,-6 41 261,3 0-1,-10 87 1,18-85-212,4 1-1,2 99 1,5-176-218,0 3 23,0 1-1,0-1 1,1 0-1,-1 0 1,2 0-1,-1 0 1,0 0-1,6 11 0,-7-17-21,0 0-1,0 1 0,1-1 0,-1 0 0,0 1 0,1-1 0,-1 0 1,0 0-1,1 1 0,-1-1 0,0 0 0,1 0 0,-1 0 1,0 0-1,1 1 0,-1-1 0,1 0 0,-1 0 0,0 0 0,1 0 1,-1 0-1,1 0 0,-1 0 0,0 0 0,1 0 0,-1 0 0,0 0 1,1 0-1,-1-1 0,1 1 0,-1 0 0,0 0 0,1 0 0,-1 0 1,0-1-1,1 1 0,0-1 0,11-13 230,-4-1-109,-1 0 1,-1 0 0,0 0 0,-1-1 0,5-28 0,6-86 387,-7-81-24,-10 180-491,-1 0 1,-1 1 0,-2-1 0,-14-51-1,15 72-55,3 14-6,6 14-7,-2-13 56,1 1 0,-1-1 0,1 0 0,-1 1 1,1-2-1,1 1 0,-1 0 0,1-1 0,0 0 0,0 0 0,0-1 0,0 1 1,1-1-1,-1 0 0,1 0 0,0-1 0,0 0 0,0 0 0,0 0 0,0-1 1,0 0-1,1 0 0,-1 0 0,12-1 0,0-1-1,0 0-1,0-2 1,0 0 0,-1-1-1,1 0 1,-1-2 0,27-12-1,6-8 31,-2-2 0,-1-2 0,65-55 0,-102 78-10,3-2 1,-13 9-9,0 0 0,0 0 0,0 0 1,0 0-1,0 0 0,0 0 1,0 0-1,1 0 0,-1 0 0,0 0 1,0 0-1,0 0 0,0 0 0,0 0 1,0 0-1,0 0 0,0 0 1,1 0-1,-1 0 0,0 0 0,0 0 1,0 0-1,0 0 0,0 0 1,0 0-1,0 0 0,0 0 0,1 0 1,-1 0-1,0 0 0,0 0 0,0 1 1,0-1-1,0 0 0,0 0 1,0 0-1,0 0 0,0 0 0,0 0 1,0 0-1,0 0 0,0 0 0,0 1 1,0-1-1,0 0 0,0 0 1,1 0-1,-1 0 0,0 0 0,0 0 1,0 0-1,-1 1 0,-7 23 24,4-14-24,-69 191-25,63-166-7,2 1-1,1 1 1,-4 66-1,11-85-137,1 0-1,0 0 1,4 19-1,-4-32 74,0 1-1,0-1 0,1 0 0,-1 0 1,1 0-1,0 0 0,1-1 1,-1 1-1,1-1 0,0 1 1,0-1-1,1 0 0,-1 0 1,6 5-1,12 0-254,0-7-127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49.517"/>
    </inkml:context>
    <inkml:brush xml:id="br0">
      <inkml:brushProperty name="width" value="0.05" units="cm"/>
      <inkml:brushProperty name="height" value="0.05" units="cm"/>
    </inkml:brush>
  </inkml:definitions>
  <inkml:trace contextRef="#ctx0" brushRef="#br0">54 28 15619,'0'7'196,"0"1"0,0-1 0,-1 0 0,1 0 0,-2 0 0,1 0 0,-1 0-1,0 0 1,-1 0 0,0 0 0,0-1 0,-7 12 0,7-12-131,-1 0 0,1 1 0,0-1-1,0 1 1,1 0 0,0 0 0,0 0 0,0 0 0,1 0 0,0 1 0,1-1 0,0 10-1,0-16-54,0 0 0,0 0 1,1 0-1,-1 0 0,0 1 0,1-1 0,-1 0 0,1 0 0,-1 0 0,1 0 0,0 0 0,-1 0 0,1 0 0,0-1 0,0 1 0,0 0 0,-1 0 0,1 0 0,0-1 0,0 1 0,0-1 0,0 1 0,0-1 0,1 1 0,-1-1 1,0 1-1,0-1 0,0 0 0,0 0 0,0 1 0,1-1 0,-1 0 0,0 0 0,0 0 0,0 0 0,0-1 0,1 1 0,1-1 0,3 0 22,1-1 1,0 0-1,-1 0 0,0 0 1,11-6-1,2-3 67,-1-1 0,0 0 0,0-2-1,-1 0 1,-1 0 0,0-2 0,-1 0 0,-1 0 0,-1-2 0,0 0 0,13-24 0,-17 19 175,-9 22-267,0 1-1,0 0 0,0 0 0,0-1 1,0 1-1,0 0 0,0 0 0,0 0 1,0-1-1,0 1 0,0 0 0,0 0 0,0 0 1,0-1-1,0 1 0,0 0 0,0 0 1,0-1-1,0 1 0,0 0 0,-1 0 0,1 0 1,0 0-1,0-1 0,0 1 0,0 0 1,0 0-1,-1 0 0,1 0 0,0-1 0,0 1 1,0 0-1,0 0 0,-1 0 0,1 0 1,0 0-1,0 0 0,0 0 0,-1 0 0,1 0 1,0-1-1,0 1 0,0 0 0,-1 0 1,1 0-1,0 0 0,0 0 0,-1 0 0,1 0 1,0 1-1,-12 4 193,4 1-117,1 2 0,-1-1 0,1 1 0,0 0 0,1 1 0,-9 14 1,6-7-55,1 0 1,0 1-1,-6 20 1,13-34-49,0 1 1,0 0-1,0 0 0,1 0 1,-1 0-1,1 0 0,0 0 1,0 0-1,1 7 0,-1-10-12,1 0-1,-1 0 1,0 1 0,1-1-1,0 0 1,-1 0-1,1 0 1,-1 0-1,1 0 1,0 0-1,0-1 1,0 1-1,0 0 1,-1 0-1,1 0 1,0-1-1,0 1 1,0-1-1,1 1 1,-1-1 0,0 1-1,0-1 1,0 1-1,0-1 1,0 0-1,0 0 1,1 1-1,-1-1 1,0 0-1,0 0 1,0 0-1,1 0 1,-1-1-1,0 1 1,2 0-1,4-2-25,1 0 0,0-1 0,0 1 0,-1-1 0,1-1 0,-1 1 0,0-1 0,0-1 0,-1 1 0,1-1 0,6-6 0,25-22-322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0.045"/>
    </inkml:context>
    <inkml:brush xml:id="br0">
      <inkml:brushProperty name="width" value="0.05" units="cm"/>
      <inkml:brushProperty name="height" value="0.05" units="cm"/>
    </inkml:brush>
  </inkml:definitions>
  <inkml:trace contextRef="#ctx0" brushRef="#br0">200 147 16027,'-74'60'2614,"53"-45"-2006,2 1 0,0 0 0,-27 30-1,29-19-171,16-27-425,1 1-1,0 0 0,-1-1 1,1 1-1,0-1 1,-1 1-1,1-1 0,0 1 1,0 0-1,0-1 0,-1 1 1,1 0-1,0-1 0,0 1 1,0 0-1,0-1 0,0 1 1,0 0-1,1-1 0,-1 1 1,0-1-1,0 1 0,0 0 1,0-1-1,1 1 0,-1-1 1,0 1-1,1 0 0,-1-1 1,0 1-1,1-1 0,-1 1 1,1-1-1,-1 1 0,1-1 1,-1 0-1,1 1 0,-1-1 1,1 1-1,-1-1 0,1 0 1,0 0-1,-1 1 0,1-1 1,-1 0-1,1 0 0,1 0 1,5 1 1,0-1 1,1 0 0,-1-1-1,0 0 1,0 0-1,0-1 1,0 1 0,0-2-1,0 1 1,9-5-1,11-6 15,30-19 0,-30 15 33,0-1 1,-1-2-1,0-1 1,35-37-1,-59 55-35,0 1 0,0-1 0,0 1 0,0-1-1,0 0 1,-1 0 0,3-4 0,-8 8 106,-8 14-47,5-3-70,-1 0 0,2 0 0,0 0-1,0 1 1,1 0 0,1 0 0,0 0 0,1 1 0,0 0 0,1-1 0,0 16 0,2-26-35,0-1 1,0 0 0,0 1-1,1-1 1,-1 0 0,1 1-1,-1-1 1,1 0 0,0 0 0,0 1-1,0-1 1,0 0 0,0 0-1,0 0 1,1 0 0,-1 0-1,1-1 1,-1 1 0,1 0 0,0-1-1,-1 1 1,4 1 0,-1-1-76,0 0 1,-1-1 0,1 0-1,0 0 1,0 0 0,0 0-1,0-1 1,-1 1 0,1-1-1,0 0 1,0 0 0,0-1-1,5 0 1,6-2-96,0-1 1,1 0 0,-2-1-1,1-1 1,0 0-1,-1-1 1,0-1-1,12-9 1,14-11-896,44-42 1,0-11-788,-72 68 1851,-1-1 1,-1 0-1,0 0 0,12-23 0,-21 35 15,0 1 0,0 0 0,-1-1 0,1 1-1,0-1 1,-1 1 0,1-1 0,-1 1 0,1-1-1,-1 0 1,0 1 0,0-1 0,0 0 0,0 1-1,0-1 1,0 1 0,0-1 0,0 0 0,-2-2-1,2 3 38,-1 1 1,0-1-1,0 0 0,1 1 0,-1-1 0,0 1 0,0 0 0,0-1 0,0 1 0,0 0 1,1-1-1,-1 1 0,0 0 0,0 0 0,0 0 0,0 0 0,0 0 0,0 0 1,0 0-1,0 0 0,0 0 0,0 0 0,-1 1 0,-7 1 382,0 1-1,1 0 0,-1 1 1,1 0-1,-9 5 1,-1 2 199,-44 30 723,56-37-1222,0 1-1,0-1 1,1 1-1,0 1 1,0-1-1,0 1 1,-4 7 0,9-12-109,-1-1 0,1 0 0,0 1 0,0-1 0,-1 0 0,1 1 0,0-1 0,0 1 0,-1-1 0,1 1 0,0-1 0,0 1 0,0-1 0,0 1 0,0-1 0,0 0 0,0 1 0,0-1 0,0 1 0,0-1 0,0 1 0,0-1 0,0 1 0,0-1 0,1 1 0,-1-1 0,0 1 0,0-1 0,0 0 0,1 1 0,-1-1 0,0 1 1,0-1-1,1 0 0,-1 1 0,0-1 0,1 0 0,-1 1 0,1-1 0,-1 0 0,0 0 0,1 1 0,-1-1 0,1 0 0,-1 0 0,1 1 0,24 1-178,-20-2 141,14 1-89,0 1 0,-1 1-1,1 0 1,-1 2 0,1 0 0,28 12 0,-37-13 116,-1 0 0,-1 1 0,1 0 0,-1 0 0,0 1 0,0 0 0,0 1 0,-1 0 0,0 0 0,0 0 0,-1 1 0,0 0 0,0 0 0,7 14 0,-12-20 30,0 0 0,-1 1 0,1-1 0,0 0 0,-1 0 0,1 1 1,-1-1-1,0 0 0,1 1 0,-1-1 0,0 0 0,-1 1 0,1-1 0,0 0 0,-1 0 0,1 1 0,-1-1 0,0 0 0,1 0 0,-1 0 1,0 1-1,-1-1 0,1 0 0,0 0 0,0-1 0,-1 1 0,1 0 0,-1 0 0,0-1 0,1 1 0,-1-1 0,-4 3 0,-5 3 138,0-1 0,0 0 0,0-1-1,-23 7 1,24-9-62,4-1-51,-56 18 515,57-19-610,0 0 1,0 0 0,0 0 0,-1-1 0,1 0 0,0 0 0,-1 0 0,1-1 0,-8-1 0,12 2-33,0-1-1,0 1 1,0-1 0,-1 0 0,1 1 0,0-1 0,0 0 0,0 0 0,0 0-1,0 0 1,1 0 0,-1 0 0,0 0 0,0 0 0,1 0 0,-1 0 0,0-1-1,1 1 1,-1 0 0,1 0 0,0 0 0,-1-3 0,-2-29-225,3 28 171,1-37-451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1.035"/>
    </inkml:context>
    <inkml:brush xml:id="br0">
      <inkml:brushProperty name="width" value="0.05" units="cm"/>
      <inkml:brushProperty name="height" value="0.05" units="cm"/>
    </inkml:brush>
  </inkml:definitions>
  <inkml:trace contextRef="#ctx0" brushRef="#br0">44 1 14907,'-13'229'4316,"5"-131"-3477,-1 7-54,-4 220 606,13-315-1371,1 0-1,0 0 1,0-1 0,1 1-1,6 16 1,-8-24-21,1-1 0,-1 1 0,1-1 0,0 1 0,0-1 0,0 1-1,0-1 1,0 1 0,0-1 0,0 0 0,0 0 0,0 1 0,1-1 0,-1 0 0,1 0 0,-1 0 0,0-1-1,1 1 1,-1 0 0,1 0 0,0-1 0,-1 1 0,1-1 0,0 0 0,-1 1 0,1-1 0,0 0 0,-1 0 0,1 0-1,0 0 1,-1 0 0,1 0 0,0-1 0,-1 1 0,1 0 0,0-1 0,-1 0 0,1 1 0,-1-1 0,3-1-1,10-6-99,0 0 0,-1-1-1,0 0 1,0-1 0,-1 0-1,0-1 1,-1 0 0,0-1-1,15-23 1,-21 23-125,-11 15 98,3 0 121,1-1-1,0 0 0,-1 1 0,1-1 0,0 1 1,-3 5-1,5-8 6,0 0 1,-1 1-1,1-1 1,0 1-1,0-1 0,-1 0 1,1 1-1,0-1 1,0 1-1,0-1 1,0 0-1,0 1 0,0-1 1,-1 1-1,1-1 1,0 1-1,0-1 1,0 0-1,1 1 1,-1-1-1,0 1 0,0-1 1,0 1-1,0-1 1,0 0-1,0 1 1,1-1-1,-1 1 0,0-1 1,0 0-1,1 1 1,-1-1-1,0 0 1,1 1-1,0-1-1,0 0 1,0 0-1,0 1 1,0-2-1,0 1 1,0 0-1,0 0 1,0 0-1,0 0 1,0-1-1,0 1 0,0 0 1,2-1-1,32-20-33,-18 8 57,-2-1 1,1 0-1,-2-1 0,0-1 1,-1 0-1,0-1 0,-1 0 1,-1-1-1,8-19 0,-17 34 10,-1 0 0,0 0-1,0 0 1,-1 0-1,1-1 1,-1 1-1,1 0 1,-1-6-1,-2 11-17,1 1 0,0 0 0,0-1-1,0 1 1,0-1 0,0 1 0,1 0-1,-1 0 1,1 0 0,-1-1 0,1 1-1,0 0 1,1 4 0,-1-1 4,-1 0-8,1 0 0,0 1 0,1-1 0,0 1 0,0-1 0,0 0 0,0 1 0,1-1 0,0 0 0,1 0 0,-1 0 0,1-1 0,1 1 0,-1 0 0,1-1 0,-1 0 0,1 0-1,7 6 1,-6-7 9,-1-1-1,0 0 0,1 0 0,0 0 1,0 0-1,0-1 0,0 0 0,0 0 1,0 0-1,1-1 0,-1 0 0,0 0 1,1 0-1,-1-1 0,1 1 0,-1-1 1,1-1-1,-1 1 0,1-1 0,-1 0 1,1 0-1,5-2 0,-1-1 27,0 0 0,0 0 1,0-1-1,-1 0 0,15-10 0,-19 11-22,0 0-1,0 0 1,0-1-1,0 0 1,0 0 0,-1 0-1,0-1 1,0 1 0,-1-1-1,6-10 1,-16 33-113,2 0 0,0 1 0,1 0 0,1 0 1,1 0-1,0 0 0,2 35 0,3-42-635,2-19 507,2-20 162,-4-3-225,-3-5 28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6:59.877"/>
    </inkml:context>
    <inkml:brush xml:id="br0">
      <inkml:brushProperty name="width" value="0.05" units="cm"/>
      <inkml:brushProperty name="height" value="0.05" units="cm"/>
    </inkml:brush>
  </inkml:definitions>
  <inkml:trace contextRef="#ctx0" brushRef="#br0">0 308 15555,'4'9'148,"-1"0"-1,1 0 1,-2 1-1,0-1 1,0 1-1,0-1 1,-1 1-1,-1 16 0,4 16 125,1 1-251,2 0 0,25 78 0,-30-115-74,0-1-1,1 1 1,-1 0-1,5 6 1,-6-11 33,0 0 1,-1 0-1,1-1 1,-1 1-1,1 0 0,0 0 1,0 0-1,-1-1 1,1 1-1,0 0 1,0-1-1,0 1 0,0-1 1,0 1-1,0-1 1,0 1-1,0-1 1,0 0-1,0 1 0,0-1 1,0 0-1,0 0 1,0 0-1,0 0 1,0 0-1,0 0 0,1 0 1,-1 0-1,0 0 1,0 0-1,0-1 1,0 1-1,0 0 0,1-1 1,1-1-55,0-1 1,0 1-1,0 0 1,-1-1-1,1 0 1,0 0-1,-1 1 1,0-2-1,0 1 0,0 0 1,0 0-1,0-1 1,1-5-1,15-51-805,-14 45 645,97-550-130,-98 548 1313,-2 22 72,-2 27-136,1-31-863,-8 204 1528,9-169-1412,1 0-1,2 1 0,14 57 1,-15-82-115,1-1 0,1 1 1,0-1-1,0 1 1,1-1-1,0-1 0,1 1 1,9 9-1,-12-15-82,0 0 0,0-1 0,1 0 0,-1 0 0,1 0 0,0 0-1,0-1 1,1 0 0,-1 0 0,1 0 0,-1-1 0,1 0 0,0 0 0,0 0 0,0-1 0,0 0 0,0 0 0,7 0-1,-7-2-438,-8-2 240,-10-2-15,-6 0-100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1.421"/>
    </inkml:context>
    <inkml:brush xml:id="br0">
      <inkml:brushProperty name="width" value="0.05" units="cm"/>
      <inkml:brushProperty name="height" value="0.05" units="cm"/>
    </inkml:brush>
  </inkml:definitions>
  <inkml:trace contextRef="#ctx0" brushRef="#br0">3 7 15363,'-1'-6'1177,"-1"7"-961,2 1-160,2 3 104,3 1-264,5 4 136,3 2-144,6 5-96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1.891"/>
    </inkml:context>
    <inkml:brush xml:id="br0">
      <inkml:brushProperty name="width" value="0.05" units="cm"/>
      <inkml:brushProperty name="height" value="0.05" units="cm"/>
    </inkml:brush>
  </inkml:definitions>
  <inkml:trace contextRef="#ctx0" brushRef="#br0">192 431 13899,'-13'4'303,"0"0"0,0 1 0,1 1 0,-1 0 0,1 1 1,-20 14-1,24-14-163,0-1 0,1 1 0,-1 0 0,1 1 0,1 0 0,-1 0 0,1 0 0,1 1 0,-8 14 0,12-20-108,-1 0-1,1 0 1,0-1 0,0 1-1,1 0 1,-1 0 0,0 0-1,1 0 1,0 0 0,0 0-1,0 0 1,0 0 0,0 0-1,1 0 1,-1 0 0,1 0-1,0 0 1,-1 0 0,1 0 0,1 0-1,-1-1 1,0 1 0,1 0-1,0-1 1,-1 1 0,1-1-1,0 0 1,0 1 0,0-1-1,1 0 1,-1 0 0,0 0-1,1-1 1,-1 1 0,1 0-1,0-1 1,-1 0 0,1 0-1,0 0 1,0 0 0,0 0-1,0 0 1,4 0 0,3 1 6,1-1 0,-1 0 1,0-1-1,1 1 0,-1-2 0,1 0 1,-1 0-1,0-1 0,16-4 1,-11 1 22,-1-1-1,0 0 1,0-1 0,-1 0 0,0-1 0,13-10 0,-8 3 36,-1 0 1,0-1-1,-1-1 0,-1 0 0,-1-1 0,0-1 1,-1 0-1,16-34 0,-17 28 60,15-47 0,-24 63-121,-1 1 0,0-1-1,-1 1 1,0-1 0,0 0-1,-1 1 1,0-1 0,0 0-1,-4-16 1,4 24-33,0 0 0,0 1 0,0-1 0,0 0 1,0 0-1,-1 0 0,1 0 0,0 0 0,-1 1 0,1-1 0,0 0 1,-1 0-1,1 1 0,-1-1 0,0 0 0,1 1 0,-1-1 0,1 0 1,-1 1-1,0-1 0,0 1 0,1-1 0,-1 1 0,0-1 0,0 1 1,0 0-1,1-1 0,-3 1 0,2 0 1,-1 0-1,0 1 1,1-1-1,-1 1 1,1-1 0,0 1-1,-1 0 1,1-1 0,-1 1-1,1 0 1,0 0-1,0 0 1,0 0 0,-3 3-1,-3 3 11,1 2 0,-1-1 1,1 1-1,-4 9 0,2-3-1,1 0 0,1 0 1,1 1-1,0 0 0,1 0 0,1 0 1,-2 29-1,4-38-10,1 0-1,0 0 1,0 0 0,1 0 0,0 0-1,0 0 1,1 0 0,-1 0 0,1-1 0,1 1-1,0 0 1,0-1 0,0 0 0,0 0-1,1 0 1,0 0 0,1-1 0,-1 1-1,1-1 1,8 7 0,-4-6 2,1 1 0,0-2 0,1 1 0,0-2 0,-1 1 0,1-2 0,1 1 0,-1-1 0,0-1 0,1 0 0,0-1 0,-1 0 0,1-1 0,0 0 0,-1-1 0,1 0 0,17-4 0,-13 1 16,1 0 0,-2-1 0,1-1 0,-1 0 1,0-1-1,0-1 0,-1 0 0,0-1 0,0 0 1,-1-2-1,23-21 0,-19 11 21,0 0 0,-1-1 0,-1-1 1,-1 0-1,18-43 0,-19 34 8,-1-1-1,-2 0 1,-2 0 0,6-38-1,-12 62-42,-1 0-1,0 0 1,0-1-1,-1 1 0,0 0 1,-1 0-1,0 0 1,0 0-1,-4-11 0,5 19-5,-1 0 0,1-1-1,-1 1 1,1 0 0,-1 0-1,1 0 1,-1 0 0,0 0-1,0 0 1,0 0 0,0 0-1,1 0 1,-1 0 0,-2-1-1,2 2 1,1-1-1,-1 1 1,0 0 0,1 0-1,-1 0 1,0 0-1,1-1 1,-1 1-1,0 0 1,1 0 0,-1 0-1,1 1 1,-1-1-1,0 0 1,1 0 0,-1 0-1,0 0 1,1 1-1,-1-1 1,1 0-1,-2 1 1,-1 1 0,1 0 0,-1 1 1,0-1-1,1 1 0,0 0 0,-1 0 1,1 0-1,0 0 0,1 0 0,-3 4 0,-4 11 5,1 0 0,0 0 0,2 1 0,0-1 0,1 1 0,1 0-1,0 1 1,2-1 0,0 0 0,4 34 0,0-29-3,1 0-1,1 0 1,1 0 0,2 0 0,0-1 0,1 0-1,2-1 1,13 23 0,2-6-101,31 36 0,-33-45-156,-1 0 1,21 38 0,-44-67 221,1 0 0,-1-1 1,1 1-1,-1 0 1,1-1-1,-1 1 0,0 0 1,1 0-1,-1 0 1,0-1-1,0 1 0,1 0 1,-1 0-1,0 0 0,0 0 1,0-1-1,0 1 1,0 2-1,-1-3 10,0 0-1,1 0 1,-1 0-1,1 0 1,-1 0 0,1 0-1,-1 0 1,1 0 0,-1 0-1,1 0 1,-1-1-1,1 1 1,-1 0 0,1 0-1,-1 0 1,1-1-1,-1 1 1,1 0 0,0-1-1,-2 0 1,-28-23-561,-9-13 519,2-1 0,1-2 0,2-2 0,2-1 0,-27-49 0,54 84 201,1 0-1,0-1 1,0 1 0,1-1 0,0 1 0,-3-14 0,6 21-110,0-1 0,0 0 1,-1 0-1,1 0 1,0 0-1,0 0 1,1 0-1,-1 1 1,0-1-1,1 0 1,-1 0-1,1 0 1,-1 1-1,1-1 1,0 0-1,0 1 1,0-1-1,0 0 1,0 1-1,0-1 1,0 1-1,1 0 1,-1-1-1,0 1 1,1 0-1,-1 0 1,1 0-1,-1 0 1,1 0-1,0 0 1,0 0-1,-1 0 1,1 1-1,0-1 1,0 1-1,-1-1 1,1 1-1,3 0 1,17-2-116,1 1 1,0 0 0,0 2 0,0 1 0,36 8-1,25 1-125,-24-7-11</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2.308"/>
    </inkml:context>
    <inkml:brush xml:id="br0">
      <inkml:brushProperty name="width" value="0.05" units="cm"/>
      <inkml:brushProperty name="height" value="0.05" units="cm"/>
    </inkml:brush>
  </inkml:definitions>
  <inkml:trace contextRef="#ctx0" brushRef="#br0">0 80 15163,'9'-1'1337,"14"1"-809,7-3-176,14 0 392,9 0-200,9-2-536,4-4-240,3-3 328,-2-2-120,-4-16-240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2.728"/>
    </inkml:context>
    <inkml:brush xml:id="br0">
      <inkml:brushProperty name="width" value="0.05" units="cm"/>
      <inkml:brushProperty name="height" value="0.05" units="cm"/>
    </inkml:brush>
  </inkml:definitions>
  <inkml:trace contextRef="#ctx0" brushRef="#br0">76 1 16460,'-13'28'499,"1"2"1,2 0 0,0 0 0,3 0-1,-7 46 1,8-18-79,2 0 0,5 59-1,-1-110-392,0 8 78,0 0 0,2 1 0,0-1 0,0 0 0,9 26 1,-11-40-83,1 0 1,0 1 0,-1-1 0,1 0-1,0 1 1,-1-1 0,1 0 0,0 0-1,0 0 1,0 0 0,0 0 0,0 0-1,0 0 1,0 0 0,1 0 0,-1 0-1,0-1 1,0 1 0,1 0 0,-1-1-1,1 1 1,-1-1 0,0 0 0,1 1-1,-1-1 1,1 0 0,-1 0 0,1 0-1,-1 0 1,0 0 0,1 0 0,-1 0-1,3-1 1,2-1 49,-1 0 0,1 0 0,0 0 0,-1-1 0,0 0 0,1 0 0,5-6 0,10-7 109,0-2 0,-2-1-1,19-22 1,50-69 240,-77 95-381,71-98 118,-68 90-193,0-1 0,21-48 1,-28 44-323,-8 20-171,-8 12-444,-66 65-1164,39-32 1399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3.115"/>
    </inkml:context>
    <inkml:brush xml:id="br0">
      <inkml:brushProperty name="width" value="0.05" units="cm"/>
      <inkml:brushProperty name="height" value="0.05" units="cm"/>
    </inkml:brush>
  </inkml:definitions>
  <inkml:trace contextRef="#ctx0" brushRef="#br0">1 211 12987,'28'5'1083,"1"-2"-1,43-1 1,-50-3-476,1 2 0,0 0 1,-1 2-1,43 10 0,-39 0-44,-24-12-466,1 1 0,-1-1 0,1 0-1,-1 1 1,1-1 0,-1 0-1,1-1 1,4 2 0,-5-2-67,-1 0 1,1 0 0,-1-1-1,1 1 1,-1 0-1,0-1 1,1 1-1,-1-1 1,0 0-1,1 1 1,-1-1-1,0 0 1,0 0-1,0 0 1,1 0-1,-1 0 1,0 0-1,0 0 1,0 0 0,-1 0-1,2-2 1,4-6 44,-1 1 1,0-1 0,0-1 0,-1 1 0,0-1-1,-1 1 1,0-1 0,-1 0 0,3-19-1,-4 16-43,0-1 0,-1 1-1,0-1 1,-1 1-1,0-1 1,-7-25-1,4 28-28,2 11-6,7 19-18,-4-14 19,2-1 0,-1 1-1,1 0 1,-1-1 0,1 0 0,0 1 0,1-1-1,-1 0 1,1-1 0,0 1 0,0-1-1,0 1 1,0-1 0,1 0 0,-1-1 0,1 1-1,-1-1 1,1 0 0,0 0 0,0 0-1,0-1 1,0 0 0,1 0 0,-1 0-1,0 0 1,8-1 0,-6-1 19,1 1 1,-1-1-1,0-1 0,0 1 1,0-1-1,0-1 0,0 1 1,0-1-1,-1 0 0,1-1 1,-1 1-1,0-1 0,0-1 1,0 1-1,-1-1 0,1 0 1,-1 0-1,6-8 0,-4 2 141,-16 25-79,0 3-64,0 1 1,2-1-1,-10 32 1,15-40-11,0 0 0,0 0-1,1 1 1,0-1 0,0 1 0,1-1 0,0 1 0,1-1-1,3 14 1,-4-20-49,1 0 0,0-1 0,1 1 0,-1-1 0,0 1 0,1-1 0,-1 1 0,1-1-1,0 0 1,0 0 0,0 0 0,0 0 0,0 0 0,0 0 0,0 0 0,1-1 0,2 2 0,-3-2 3,-1-1 1,0 1-1,0-1 1,1 1 0,-1-1-1,0 0 1,1 1-1,-1-1 1,1 0-1,-1 0 1,0 0-1,1 0 1,-1 0 0,0-1-1,1 1 1,-1 0-1,0-1 1,1 1-1,-1-1 1,0 1-1,0-1 1,1 1 0,-1-1-1,0 0 1,0 0-1,0 1 1,0-1-1,0 0 1,0 0-1,0 0 1,0 0 0,0 0-1,0-1 1,-1 1-1,1 0 1,1-3-1,5-14-399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3.487"/>
    </inkml:context>
    <inkml:brush xml:id="br0">
      <inkml:brushProperty name="width" value="0.05" units="cm"/>
      <inkml:brushProperty name="height" value="0.05" units="cm"/>
    </inkml:brush>
  </inkml:definitions>
  <inkml:trace contextRef="#ctx0" brushRef="#br0">1 10 16908,'8'-7'1616,"-1"4"-1232,-5 3-216,2 3 872,5 3-1040,-1 2-408,7-1 344,3 1-144,5-1-64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4.467"/>
    </inkml:context>
    <inkml:brush xml:id="br0">
      <inkml:brushProperty name="width" value="0.05" units="cm"/>
      <inkml:brushProperty name="height" value="0.05" units="cm"/>
    </inkml:brush>
  </inkml:definitions>
  <inkml:trace contextRef="#ctx0" brushRef="#br0">78 0 15691,'-13'27'462,"1"0"0,1 1 0,1 0-1,2 1 1,1 0 0,1 0-1,1 0 1,-1 45 0,9-1-183,2 0 1,29 132-1,-1-9 286,-33-176-343,0-18-129,0 1-1,0 0 1,0 0-1,0 0 0,0-1 1,1 1-1,-1 0 1,1 0-1,1 3 1,-1-8 18,0 1 1,0-1 0,1 1 0,-1-1-1,0 0 1,-1 0 0,1 0-1,0 1 1,0-1 0,-1 0-1,1-3 1,6-31 54,-2-2 0,-2 1 0,-1 0 1,-3-41-1,0 56-157,-3-83-118,4 105 107,0 0-1,0 0 1,0-1 0,0 1-1,0 0 1,0 0 0,0 0-1,0-1 1,0 1 0,0 0 0,0 0-1,0 0 1,0 0 0,0-1-1,0 1 1,0 0 0,0 0-1,0 0 1,0-1 0,0 1 0,1 0-1,-1 0 1,0 0 0,0 0-1,0-1 1,0 1 0,0 0-1,0 0 1,1 0 0,-1 0 0,0 0-1,0 0 1,0 0 0,0-1-1,1 1 1,-1 0 0,0 0-1,0 0 1,0 0 0,0 0-1,1 0 1,-1 0 0,0 0 0,0 0-1,0 0 1,1 0 0,10 8-71,20 27-7,-13-14 35,-6-9 23,1 0-1,0-1 0,1-1 0,23 14 0,-32-21 22,-1 0 1,1-1-1,0 0 0,-1 0 0,1 0 0,0-1 1,0 0-1,0 0 0,0 0 0,1 0 0,-1-1 0,0 0 1,0 0-1,0 0 0,0-1 0,1 0 0,-1 0 0,0 0 1,7-3-1,-9 3 3,-1 0-1,0-1 1,1 1 0,-1-1 0,0 1-1,0-1 1,0 0 0,0 0 0,0 0 0,0 0-1,-1 0 1,1 0 0,-1-1 0,1 1-1,-1 0 1,0-1 0,0 1 0,1-4 0,-1 2 0,0-1 1,0 0-1,-1 1 1,0-1-1,0 0 1,0 0 0,0 1-1,-1-1 1,-2-9-1,1 7-2,0-1 0,-1 1 0,0 0 0,0 0 0,-1 0 0,0 0 0,0 1 0,0-1 0,-1 1 0,0 0 0,0 0 0,-9-7-1,11 11-4,1 0 0,-1 1 0,0-1 0,0 1 0,0 0 0,1 0 0,-1 0 0,0 0 0,0 0 0,0 1 0,0-1 0,-1 1 0,1 0 0,0 0 0,0 0 0,0 0 0,0 0 0,0 1 0,0-1 0,0 1 0,0 0 0,0 0 0,0 0 0,0 1 0,1-1 0,-1 1 0,0-1 0,1 1 0,-1 0 0,1 0 0,-1 0 0,1 0 0,0 0 0,0 1 0,0-1 0,0 1 0,1-1 0,-1 1 0,1 0 0,-1-1 0,1 1 0,0 0 0,0 0 0,0 0 0,1 0 0,-1 0 0,1 0 0,-1 0 0,1 0 0,0 1 0,0-1 0,0 0 0,1 0 0,-1 0 0,1 0 0,0 0 0,0 0 0,0 0 0,0 0 0,0 0 0,0-1 0,1 1 0,0 0-1,-1-1 1,1 1 0,3 2 0,2 2-48,0 0-1,1-1 0,0 1 0,0-2 0,1 1 1,0-1-1,0 0 0,18 6 0,84 22-498,-93-28 464,37 7-148,38 12-164,-82-21 404,0 1-1,-1 1 1,1 0-1,-1 0 1,0 1 0,10 8-1,-8 1 169,1 0 262,-13-14-420,1-1 1,-1 0 0,1 0 0,-1 1 0,1-1 0,0 0 0,-1 0-1,1 0 1,-1 0 0,1 0 0,0 0 0,-1 0 0,1 0 0,-1 0-1,1 0 1,0-1 0,-1 1 0,1 0 0,-1 0 0,1 0-1,-1-1 1,1 1 0,0 0 0,-1-1 0,0 1 0,1 0 0,-1-1-1,1 1 1,-1-1 0,1 0 0,5-5 25,-1 0 0,0-1 0,-1 1 0,1-1 0,-2 0 0,1 0 0,0-1 0,-1 1 0,-1-1 0,1 0 0,-1 1 0,-1-1 0,1 0 0,-1-9 0,1 1-30,-2 1 0,0-1 0,-1 0 0,0 0 0,-1 1 1,-6-22-1,0 18-13,3 9-13,5 10 16,0 0-1,0 0 0,0 0 0,0 0 1,0 0-1,0 0 0,0 0 1,-1-1-1,1 1 0,0 0 0,0 0 1,0 0-1,0 0 0,0 0 1,0 0-1,0 0 0,0 0 0,0 0 1,-1 0-1,1 0 0,0-1 1,0 1-1,0 0 0,0 0 1,0 0-1,0 0 0,0 0 0,0 0 1,-1 0-1,1 0 0,0 0 1,0 0-1,0 0 0,0 0 0,0 0 1,0 0-1,-1 0 0,1 0 1,0 0-1,0 0 0,0 1 0,0-1 1,0 0-1,0 0 0,0 0 1,0 0-1,-1 0 0,1 0 0,0 1 0,0 0 0,0 0-1,-1 0 1,1 0-1,0 0 1,0 0 0,0 0-1,0 0 1,0 0-1,0 0 1,1 0 0,-1 0-1,0 0 1,1 0 0,-1 0-1,0 0 1,1 0-1,-1 0 1,1 0 0,0 1-1,14 19-6,-9-16 5,-1 0 1,1 0-1,0-1 0,0 1 1,1-2-1,0 1 0,-1 0 1,1-1-1,0-1 0,0 1 0,1-1 1,-1 0-1,0-1 0,1 1 1,-1-1-1,1-1 0,0 0 1,-1 0-1,1 0 0,-1-1 1,13-3-1,-7 2-3,0-1 1,-1-1-1,1 0 1,-1-1-1,0 0 1,-1 0-1,1-2 1,-1 1-1,0-2 1,0 1-1,16-17 1,-14 6-32,-9 11-4,-8 11-11,1-1 51,1 0 0,0 0 1,0 0-1,0 0 0,0 1 0,1-1 0,-1 1 0,1-1 0,0 1 0,0-1 0,0 1 0,0 0 0,1-1 0,0 1 0,-1 0 0,1 0 0,1-1 0,-1 1 0,2 7 0,-1-7 5,0 1 0,0-1-1,1 1 1,0-1-1,0 0 1,0 0-1,0 0 1,1 0-1,-1 0 1,1-1-1,0 1 1,0-1-1,1 1 1,-1-1-1,8 5 1,-2-3-7,1 0 0,0-1-1,0 0 1,0-1 0,1 0 0,-1-1 0,1 0 0,-1 0 0,1-1 0,0 0 0,0-1 0,-1-1 0,1 1 0,0-2 0,18-4-1,-20 5 1,0-2-1,-1 1 1,1-1-1,0-1 0,-1 1 1,1-2-1,-1 1 0,0-1 1,-1 0-1,1-1 0,-1 1 1,0-2-1,-1 1 0,1-1 1,-1 0-1,0 0 0,-1 0 1,7-13-1,-12 20 7,1-1 1,-1 0-1,1 0 0,-1 0 1,1 1-1,-1-1 0,0 0 1,1 0-1,-1 0 0,0 0 1,0 0-1,1 0 0,-1 0 1,0 0-1,0 0 0,0 0 1,0 1-1,0-1 0,-1 0 1,1 0-1,0 0 0,0 0 1,-1 0-1,1 0 0,0 0 1,-1 0-1,1 1 0,-1-1 1,1 0-1,-1 0 0,-1-1 1,2 2 1,-1 0 1,0 0-1,0 0 0,0-1 1,0 1-1,0 0 1,0 0-1,0 1 0,0-1 1,0 0-1,0 0 1,1 0-1,-1 1 1,0-1-1,0 0 0,0 1 1,0-1-1,1 0 1,-1 1-1,0-1 1,0 1-1,1 0 0,-1-1 1,0 1-1,1 0 1,-1-1-1,0 1 0,1 0 1,-1 0-1,1 0 1,-3 2 2,2-1-1,-1 1 1,0 0 0,0 0 0,1 0 0,0 0 0,-1 0-1,1 0 1,0 0 0,1 0 0,-1 1 0,1-1 0,-1 0-1,1 0 1,0 1 0,0-1 0,0 0 0,1 0 0,-1 1 0,1-1-1,0 0 1,-1 0 0,1 0 0,1 0 0,-1 0 0,3 5-1,0-2-4,0-1-1,0-1 1,0 1-1,0 0 1,1-1-1,-1 0 1,1 0-1,0 0 1,1-1-1,-1 1 1,1-1-1,-1-1 1,7 3-1,2 0-9,-1-1-1,1-1 1,0 0-1,0-1 0,0-1 1,0 0-1,17-1 1,-21 0-9,-1-1 1,1-1 0,0 1 0,-1-1 0,1-1 0,-1 0 0,0 0-1,0-1 1,0 0 0,-1-1 0,11-6 0,-16 8-102,1 0 0,-1-1 0,0 1 1,0-1-1,0 1 0,0-1 0,0 0 1,-1 0-1,0-1 0,0 1 0,0 0 1,2-8-1,0-6-649,0 0 1,1-18-1,-1 7 467,0-8-407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4.839"/>
    </inkml:context>
    <inkml:brush xml:id="br0">
      <inkml:brushProperty name="width" value="0.05" units="cm"/>
      <inkml:brushProperty name="height" value="0.05" units="cm"/>
    </inkml:brush>
  </inkml:definitions>
  <inkml:trace contextRef="#ctx0" brushRef="#br0">17 15 18812,'-13'-12'1832,"9"9"-1135,6 8 511,10 5-1096,4 1-712,3 3 536,-3 2-176,-18-4-72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55.183"/>
    </inkml:context>
    <inkml:brush xml:id="br0">
      <inkml:brushProperty name="width" value="0.05" units="cm"/>
      <inkml:brushProperty name="height" value="0.05" units="cm"/>
    </inkml:brush>
  </inkml:definitions>
  <inkml:trace contextRef="#ctx0" brushRef="#br0">571 436 11450,'-83'34'511,"-58"23"247,-153 86 1,285-138-743,5-2-2,-1-1 1,1 0 0,0 1-1,0 0 1,0 0 0,1 0-1,-1 0 1,-5 7 0,9-9-10,-1-1 1,1 0-1,0 1 1,0-1-1,0 0 1,0 0-1,-1 1 1,1-1-1,0 0 1,0 1-1,0-1 1,0 0-1,0 1 1,0-1-1,0 1 1,0-1-1,0 0 1,0 1-1,0-1 1,0 0-1,0 1 1,0-1 0,0 0-1,0 1 1,1-1-1,-1 0 1,0 0-1,0 1 1,0-1-1,0 0 1,1 1-1,-1-1 1,1 1-1,13 5 169,22 0 162,-36-6-336,52 2 608,81-6 0,58-17 225,-138 14-635,1034-158 1687,-453 63-1787,1301-127-359,5 115 1298,-1640 106-775,298-14 7,-578 20-241,1 2-173,-1-1 0,1-2 0,0 0 0,-1-1 1,28-9-1,-46 12 133,0 0 1,0 0 0,0 0-1,-1 0 1,1-1-1,0 1 1,-1 0 0,1-1-1,-1 1 1,3-3-1,6-15-181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1:25.101"/>
    </inkml:context>
    <inkml:brush xml:id="br0">
      <inkml:brushProperty name="width" value="0.05" units="cm"/>
      <inkml:brushProperty name="height" value="0.05" units="cm"/>
    </inkml:brush>
  </inkml:definitions>
  <inkml:trace contextRef="#ctx0" brushRef="#br0">1514 1 12435,'-383'77'1354,"313"-58"-1358,2 4 0,1 2 1,-92 49-1,90-34-266,1 2 0,3 4 0,1 2 0,-71 71 0,56-42-548,3 5-1,-72 100 1,85-89 299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0.307"/>
    </inkml:context>
    <inkml:brush xml:id="br0">
      <inkml:brushProperty name="width" value="0.05" units="cm"/>
      <inkml:brushProperty name="height" value="0.05" units="cm"/>
    </inkml:brush>
  </inkml:definitions>
  <inkml:trace contextRef="#ctx0" brushRef="#br0">42 254 14971,'-23'-21'1641,"12"9"-889,4 1-320,7 1 1232,3 3-800,7-2-264,4-2-135,6-2-185,3 0-96,6-4-288,1 0-208,1-2-545,4-1-111,-1-3 728,-4-1-184,-4-2-176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1:25.646"/>
    </inkml:context>
    <inkml:brush xml:id="br0">
      <inkml:brushProperty name="width" value="0.05" units="cm"/>
      <inkml:brushProperty name="height" value="0.05" units="cm"/>
    </inkml:brush>
  </inkml:definitions>
  <inkml:trace contextRef="#ctx0" brushRef="#br0">0 1930 2793,'9'31'139,"2"0"1,0-1 0,2 0 0,2-1 0,0 0 0,2-1 0,1-1 0,42 48 0,-30-44 156,2-1 0,1-2 0,2-1 0,0-2 0,59 32 0,-41-31 67,1-2-1,1-2 1,87 22 0,-52-23 119,147 13 1,88-19-164,-93-21-240,-1-11 0,362-73 0,443-163 822,-813 194-557,274-89 243,-13-44-249,-44-38-115,-343 169-212,-2-3 0,114-103 0,-180 141-17,-1-2 0,-2 0-1,0-2 1,-2-1-1,31-52 1,-47 70 17,-1-1 0,0 0-1,-1 0 1,-1-1 0,0 1 0,-1-1 0,-1 0 0,0 0 0,-1-1 0,-1 1 0,0 0 0,-1-1-1,-1 1 1,0-1 0,-1 1 0,-7-28 0,2 25 27,0 1-1,-1 0 1,-1 0-1,0 1 1,-1 0-1,-1 0 1,0 1-1,-2 1 1,-20-20-1,1 5 66,0 2-1,-3 2 1,-41-25 0,-4 7 77,-1 3 0,-1 3 0,-2 4 0,-2 4 0,-111-23 0,-457-52 319,526 87-487,-805-109-1943,664 88 1538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29.989"/>
    </inkml:context>
    <inkml:brush xml:id="br0">
      <inkml:brushProperty name="width" value="0.05" units="cm"/>
      <inkml:brushProperty name="height" value="0.05" units="cm"/>
    </inkml:brush>
  </inkml:definitions>
  <inkml:trace contextRef="#ctx0" brushRef="#br0">0 148 19700,'6'-14'431,"0"0"1,1 1-1,0 0 0,13-18 0,-16 25-310,0 0 0,1 1-1,0 0 1,0-1-1,0 2 1,1-1 0,-1 1-1,1-1 1,0 2-1,0-1 1,8-3 0,-13 7-110,0-1 1,1 1-1,-1-1 0,0 1 1,1 0-1,-1 0 1,0-1-1,1 1 1,-1 0-1,1 0 1,-1 0-1,0 1 0,1-1 1,-1 0-1,0 0 1,1 1-1,-1-1 1,0 1-1,0-1 1,1 1-1,-1 0 1,0-1-1,0 1 0,0 0 1,0 0-1,0 0 1,0 0-1,0 0 1,0 0-1,0 0 1,0 0-1,-1 0 0,1 0 1,0 0-1,-1 0 1,1 1-1,-1-1 1,1 0-1,-1 1 1,1-1-1,-1 0 0,0 1 1,0 1-1,2 7-1,-1 0 0,0-1 0,-1 1 0,-1 17 0,-3 7 4,-2-1 0,-20 62 0,16-61-22,1 0-1,-6 49 0,15-81 4,-1 0 0,1-1 0,0 1 0,0-1 0,0 1-1,0-1 1,0 1 0,1 0 0,-1-1 0,0 1 0,1-1 0,-1 1 0,1-1 0,0 1-1,-1-1 1,1 0 0,0 1 0,0-1 0,0 0 0,0 1 0,0-1 0,0 0 0,0 0-1,0 0 1,0 0 0,1 0 0,-1 0 0,0 0 0,1-1 0,-1 1 0,0 0 0,1-1-1,-1 1 1,1-1 0,-1 1 0,4-1 0,4 1-25,0 0 0,1-1 0,-1-1 0,0 1 0,11-3 0,-7 1 6,45-6-68,76-7-80,-117 14 127,0 1 1,0 1 0,0 1 0,0 0-1,29 8 1,-41-9 30,-1 1-1,0-1 0,0 1 1,0 0-1,-1 0 0,1 0 1,0 1-1,-1-1 0,1 1 1,-1 0-1,0 0 0,0 0 1,4 6-1,-5-6 14,0 0 1,-1 0-1,0 0 1,1 0-1,-1 0 0,0 1 1,0-1-1,-1 0 1,1 1-1,-1-1 0,0 0 1,1 1-1,-1-1 1,-1 1-1,1-1 0,-1 1 1,-1 5-1,-2 5 78,-1-1-1,-1 1 1,0-1 0,0-1-1,-2 1 1,1-1-1,-12 12 1,-68 75 806,81-94-825,2-1-16,-14 17 153,-1-2 0,-1-1 1,-1 0-1,-41 26 1,61-43-237,-1 0 0,1 0-1,-1 0 1,1-1 0,-1 1 0,1 0 0,-1-1 0,0 1 0,1-1 0,-1 1 0,0-1-1,1 0 1,-1 1 0,0-1 0,0 0 0,1 0 0,-1 0 0,0-1 0,1 1-1,-1 0 1,0-1 0,-2 0 0,3-1 8,0 1-1,-1-1 1,1 1 0,0-1-1,0 0 1,0 0 0,0 1-1,1-1 1,-1 0 0,0 0-1,1 0 1,-1 0 0,1 0-1,0 0 1,0 0 0,0 0-1,0 0 1,0 0 0,0-2-1,2-33-367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30.395"/>
    </inkml:context>
    <inkml:brush xml:id="br0">
      <inkml:brushProperty name="width" value="0.05" units="cm"/>
      <inkml:brushProperty name="height" value="0.05" units="cm"/>
    </inkml:brush>
  </inkml:definitions>
  <inkml:trace contextRef="#ctx0" brushRef="#br0">194 3 19076,'5'-2'1448,"-9"20"-1032,-10 12-143,-11 23 519,0 9-224,-6 14-184,1 3-16,5-2-64,3-1-96,11-10-280,1-10-224,8-20-496,4-12-240,0-24 784,4-10-193,0-27-207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30.828"/>
    </inkml:context>
    <inkml:brush xml:id="br0">
      <inkml:brushProperty name="width" value="0.05" units="cm"/>
      <inkml:brushProperty name="height" value="0.05" units="cm"/>
    </inkml:brush>
  </inkml:definitions>
  <inkml:trace contextRef="#ctx0" brushRef="#br0">306 17 15787,'-45'31'1115,"-2"0"-87,-55 47 0,91-67-846,-1-1 0,1 2 0,1 0 1,0 0-1,1 0 0,0 1 1,1 1-1,1 0 0,-9 20 0,14-29-127,1 0-1,-1 0 0,1 1 1,0-1-1,0 0 0,1 10 1,0-13-44,0 0 0,0 0 0,0 0 0,1 0 0,-1 0 0,1 0 0,-1 0 0,1-1 0,0 1 0,0 0 0,-1 0 1,1-1-1,1 1 0,-1-1 0,0 1 0,0-1 0,0 1 0,1-1 0,-1 0 0,1 1 0,-1-1 0,3 1 0,1 0-1,1 0 0,-1 0-1,0-1 1,0 1 0,1-1 0,-1-1-1,0 1 1,1-1 0,-1 0 0,1 0-1,-1 0 1,1-1 0,-1 0 0,8-2-1,0-1 39,0 0 1,0 0-1,0-2 0,21-11 0,-21 9 43,0-2 0,-1 1 0,0-2 0,0 1 0,-1-2-1,0 1 1,-1-1 0,-1-1 0,0 0 0,10-19 0,-15 25-29,-1-1 0,0 0 0,0 1 0,-1-1 1,0 0-1,0 0 0,-1 0 0,0-1 0,0-12 0,-2 16-21,1-1-1,-1 0 1,0 1-1,-1-1 1,0 1-1,1-1 1,-2 1-1,1 0 1,0-1-1,-1 1 1,0 0-1,0 1 0,-1-1 1,-7-7-1,8 8-28,-1 1-1,0-1 1,0 1-1,0 0 1,0 0-1,0 1 1,-1-1-1,1 1 1,-1 0-1,0 0 1,1 1-1,-1-1 1,0 1-1,0 0 1,-5 0-1,3 0-22,0 1 0,1 1 0,-1-1 0,0 1 0,1 1 0,-1-1 0,1 1 0,-1 0 0,1 0-1,-9 5 1,6-2-115,0 0 0,1 1 0,0 0 0,0 0 0,0 0 0,1 1 0,0 0 0,0 1 0,0 0 0,1 0 0,1 0 0,-1 1 0,1-1 0,1 1-1,-5 12 1,6-12 31,1 0 0,0 0 0,1 1 0,0-1 0,0 0 0,1 0-1,0 1 1,3 12 0,10 20-392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31.169"/>
    </inkml:context>
    <inkml:brush xml:id="br0">
      <inkml:brushProperty name="width" value="0.05" units="cm"/>
      <inkml:brushProperty name="height" value="0.05" units="cm"/>
    </inkml:brush>
  </inkml:definitions>
  <inkml:trace contextRef="#ctx0" brushRef="#br0">73 119 14747,'-17'40'1379,"6"-15"-731,1 1 1,0 0-1,2 1 1,-8 44-1,16-67-546,-1 0 0,1 0 0,0 0-1,0 0 1,1 0 0,-1 0 0,1 0 0,-1 0 0,1 0-1,1 0 1,-1-1 0,0 1 0,1 0 0,0-1-1,0 1 1,0-1 0,0 1 0,5 5 0,-3-6-25,0 0 0,0 0 1,0-1-1,1 1 0,-1-1 1,1 0-1,-1 0 0,1-1 0,0 1 1,-1-1-1,1 0 0,0 0 1,0 0-1,0-1 0,6 0 0,6 0 50,0-2-1,0 0 0,0-1 1,-1 0-1,1-1 0,-1-1 1,0-1-1,0 0 0,0-1 1,23-14-1,-25 12 13,1-1-1,-2 0 1,1 0 0,-1-1-1,-1-1 1,0 0 0,-1-1 0,0 0-1,-1-1 1,14-25 0,-20 30-55,0 0-1,0-1 1,-1 0 0,-1 1 0,0-1 0,0 0 0,-1-1 0,0 1-1,-1 0 1,0 0 0,-1-11 0,0 16-59,1 1-1,-1-1 1,0 1 0,0-1 0,0 1 0,-1 0-1,0 0 1,1 0 0,-1 0 0,-1 0-1,1 0 1,-1 0 0,1 0 0,-1 1-1,0 0 1,0-1 0,-1 1 0,1 0 0,-1 1-1,1-1 1,-1 1 0,0-1 0,0 1-1,0 0 1,0 1 0,-7-3 0,2 2-65,1 1 1,-1 0-1,0 1 0,1 0 1,-1 0-1,1 1 0,-1 0 1,1 1-1,-1 0 0,1 0 1,0 1-1,0 0 1,0 0-1,0 0 0,0 1 1,-7 6-1,6-4-143,-1 0 0,1 1 1,1 0-1,0 0 0,0 1 0,0 0 1,1 1-1,0-1 0,0 1 0,1 1 0,1-1 1,-6 12-1,9-17 97,1 1 1,-1 0-1,1 0 1,0 0-1,-1 5 0,2-8 28,0 0 0,0 0-1,0 0 1,1-1 0,-1 1-1,1 0 1,-1 0 0,1 0 0,-1-1-1,2 3 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0:32.609"/>
    </inkml:context>
    <inkml:brush xml:id="br0">
      <inkml:brushProperty name="width" value="0.05" units="cm"/>
      <inkml:brushProperty name="height" value="0.05" units="cm"/>
    </inkml:brush>
  </inkml:definitions>
  <inkml:trace contextRef="#ctx0" brushRef="#br0">1851 204 11795,'-21'-21'169,"-1"2"1,-1 0-1,0 1 1,-1 2-1,-1 0 1,-1 2 0,0 0-1,-1 2 1,0 1-1,-1 1 1,0 2 0,-1 0-1,1 2 1,-1 1-1,-1 2 1,1 0 0,0 2-1,-1 2 1,1 0-1,0 2 1,-1 1 0,2 1-1,-50 16 1,42-6-116,1 0-1,0 3 1,1 0 0,-48 37 0,-112 108 103,119-89-147,4 3-1,3 3 0,3 3 0,4 2 0,4 4 1,4 2-1,4 1 0,-49 130 0,67-134 15,4 1 0,3 1 1,5 1-1,3 1 0,5 0 0,3 1 0,5 0 0,15 167 1,-6-208-20,3 0 0,2-1 0,2 0 0,2-1 1,3 0-1,2-2 0,2 0 0,38 62 1,-39-78-4,1 0 0,1-2 0,2 0 0,1-2 1,1-1-1,1-1 0,2-1 0,0-2 1,2-1-1,0-2 0,1 0 0,43 17 1,-24-19-8,0-1 0,1-3 1,0-2-1,1-3 0,1-1 1,-1-4-1,1-1 0,64-6 1,-23-6-8,-1-3 1,0-5-1,170-53 1,-131 23 22,-2-6 1,-3-6 0,242-150 0,-218 104 115,-3-6 0,210-206 1,-255 211 32,-6-5 0,-4-3 0,138-221 0,-189 260-34,-4-2 0,-4-2 0,41-123 0,-67 168-66,-1-1 0,-1 1 0,-2-1 0,-2-1 0,-1 1 0,-2-1 0,-3-45 0,0 64-32,-1 0 0,0 0 0,-1 0 0,-1 1-1,-1-1 1,0 1 0,-1 1 0,0-1 0,-2 1 0,0 0 0,0 1-1,-2 0 1,1 1 0,-2 0 0,0 0 0,-25-20 0,14 17 8,-1 1 0,0 1 0,-1 1-1,-1 1 1,1 1 0,-2 2 0,-42-10 0,9 6 24,0 4 1,-92-4-1,8 12-38,-264 31 0,-133 69-1013,420-70-64,-147 55 0,220-61 476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1:47.152"/>
    </inkml:context>
    <inkml:brush xml:id="br0">
      <inkml:brushProperty name="width" value="0.05" units="cm"/>
      <inkml:brushProperty name="height" value="0.05" units="cm"/>
    </inkml:brush>
  </inkml:definitions>
  <inkml:trace contextRef="#ctx0" brushRef="#br0">385 1 12179,'-20'1'904,"-5"-1"-808,-3 0-80,-1 0 312,2 0-336,-2 2-32,-7 2-128,-3 0 328,-9 3-160,-1 3-16,-5 5 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1:47.798"/>
    </inkml:context>
    <inkml:brush xml:id="br0">
      <inkml:brushProperty name="width" value="0.05" units="cm"/>
      <inkml:brushProperty name="height" value="0.05" units="cm"/>
    </inkml:brush>
  </inkml:definitions>
  <inkml:trace contextRef="#ctx0" brushRef="#br0">688 830 10114,'-86'68'618,"2"3"0,-104 115 0,153-145-555,2 1 0,2 1 0,1 2 1,3 1-1,1 1 0,3 1 0,-18 53 0,20-34-53,3 1 0,3 1 0,3 1 0,4-1 0,2 1-1,3 1 1,3-1 0,4 0 0,2 0 0,3 0 0,4-1 0,26 86-1,-26-119-5,0-1 0,3 0 0,0-2 0,3 1 0,0-2 0,3-1-1,0 0 1,2-2 0,1 0 0,1-2 0,1-1 0,2-1 0,0-2 0,2 0-1,0-2 1,2-2 0,0-1 0,1-1 0,1-2 0,38 12 0,-27-14 6,1-2 0,0-1 1,1-3-1,0-2 1,57-1-1,-40-6-8,0-3-1,0-3 1,82-20-1,-52 2-15,142-58-1,74-63-31,294-220-28,-487 291 91,65-44 202,295-253 0,-418 317-152,-2-3-1,-2-3 1,-4-2-1,-2-2 1,-3-3-1,65-126 1,-99 167-36,-2 0 0,0-2 0,-2 1 0,-1-1 0,-2-1 0,0 1 0,-2-1 0,-2 0 0,-1 0 0,-1 0 0,-1 0 0,-2 0 0,-1 1 0,-2-1 0,-1 1 0,-1 0 0,-1 0 0,-2 1 0,-21-40 0,6 21-12,-3 2 0,-2 1 0,-1 1-1,-3 1 1,-1 2 0,-2 2 0,-2 1 0,-2 2 0,-1 2 0,-1 2 0,-2 2-1,-66-32 1,43 29 6,-3 3 0,0 3 0,-2 4 0,0 2 0,-1 4 0,-1 4 0,-1 2 0,-97 0-1,53 12-197,0 6 0,-230 43 0,164-8-61,-205 74-1,120-15 22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6:29.403"/>
    </inkml:context>
    <inkml:brush xml:id="br0">
      <inkml:brushProperty name="width" value="0.05" units="cm"/>
      <inkml:brushProperty name="height" value="0.05" units="cm"/>
    </inkml:brush>
  </inkml:definitions>
  <inkml:trace contextRef="#ctx0" brushRef="#br0">2993 395 9594,'-357'-14'1678,"-179"0"-1018,411 20-728,0 6 0,1 5 0,1 5 0,1 6 0,-222 82 0,222-59 146,2 5 1,-223 142 0,267-147 103,3 4 1,2 2-1,-79 84 0,130-119-161,1 2 0,2 0 0,0 1 0,2 1 0,0 0 0,2 1-1,1 0 1,1 1 0,2 1 0,0-1 0,2 2 0,-6 56 0,10-48-43,2 0 1,1 0-1,2 0 1,1-1 0,3 1-1,1-1 1,1 0-1,2 0 1,28 64 0,-25-71 2,2-2 0,2 0-1,0-1 1,2-1 0,1-1 0,29 30 0,-17-24-13,2-1 1,1-2-1,73 44 0,-38-34-23,102 42 0,78 12-28,-50-31 22,380 67 1,219-31-23,170-42 29,-693-58 30,416-57 0,266-128 38,-177-56-47,-672 199 26,-1-4-1,-2-5 1,-3-5 0,178-135 0,-236 157 9,-3-2-1,-1-2 1,-2-2 0,-1-2 0,51-80-1,-67 87-2,-1 0-1,-2-1 1,-1 0 0,-2-2-1,-2 0 1,-2 0-1,-2-1 1,6-54-1,-13 68 3,-2 0 0,-1 0 0,-1 1 0,-2-1 0,-1 0 0,-1 0-1,-1 1 1,-10-29 0,3 22 24,-2 0-1,0 1 1,-3 1-1,0 1 1,-37-46-1,17 31 56,-2 2-1,-79-69 1,-106-53 202,135 112-205,-2 3 0,-3 5 0,-1 3 0,-3 5 0,0 4 0,-108-21 0,43 22-14,-1 7-1,-2 8 1,-178 2 0,92 22 36,-348 52-1,-245 96 38,317-39-82,270-56-25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6:39.031"/>
    </inkml:context>
    <inkml:brush xml:id="br0">
      <inkml:brushProperty name="width" value="0.05" units="cm"/>
      <inkml:brushProperty name="height" value="0.05" units="cm"/>
    </inkml:brush>
  </inkml:definitions>
  <inkml:trace contextRef="#ctx0" brushRef="#br0">3890 231 11442,'-655'43'1768,"526"-38"-1781,-41 6-50,2 7-1,0 8 1,2 7-1,1 7 1,-260 101-1,-228 145-56,388-142 36,180-92 63,-82 65 1,-66 84-19,190-158 10,2 2-1,2 3 1,-33 51 0,34-40-101,2 2 0,3 1 1,3 1-1,-42 135 0,62-161 87,1 1 1,2 0-1,2 0 0,1 0 0,2 1 1,2 0-1,2-1 0,1 1 0,2-1 1,16 64-1,-5-52 43,2-1 0,3-1 0,1-1 0,3 0 0,1-2 0,47 60 0,-19-39 13,1-3 0,4-2 0,81 66 0,-79-78-10,2-4 0,2-2 0,2-3-1,120 53 1,-65-43-5,2-5-1,1-6 0,249 43 1,310-23-30,3-73 10,-2-52 13,-7-29 17,473-79 23,-478 48 0,-536 91-19,-1-7 0,235-106-1,-263 95-5,-2-5-1,-3-5 1,116-91 0,-170 114 0,-2-2 0,-1-2 1,-3-3-1,-1-1 1,-3-2-1,-2-1 0,57-106 1,-63 89 0,-3-1 0,-2-1 0,-4-2-1,15-86 1,-19 57-46,-6-2 0,0-153 0,-13 184-19,-3 1 1,-3-1-1,-3 1 0,-26-91 1,24 120 32,-2 1-1,-2 1 1,-2 1 0,-1 0 0,-2 1 0,-2 2 0,-1 0-1,-42-47 1,27 42 48,-2 3 0,-2 1 0,-1 2-1,-2 2 1,-1 2 0,-1 3 0,-2 1-1,-76-29 1,24 19 141,-2 5 0,-1 4 1,-155-21-1,52 25 100,0 9 0,-1 10 1,-285 27-1,152 19-612,-423 106-1,558-97 156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0.744"/>
    </inkml:context>
    <inkml:brush xml:id="br0">
      <inkml:brushProperty name="width" value="0.05" units="cm"/>
      <inkml:brushProperty name="height" value="0.05" units="cm"/>
    </inkml:brush>
  </inkml:definitions>
  <inkml:trace contextRef="#ctx0" brushRef="#br0">0 197 15315,'5'91'1297,"3"0"1,34 154-1,-32-201-1244,2 0 0,2-1 1,27 59-1,-38-95-46,0-1-1,0-1 1,1 1 0,5 7-1,-8-12 1,-1-1-1,1 1 0,0 0 0,-1-1 0,1 1 0,-1-1 0,1 1 0,0 0 0,0-1 0,-1 0 1,1 1-1,0-1 0,0 1 0,-1-1 0,1 0 0,0 1 0,0-1 0,0 0 0,0 0 0,0 0 0,-1 0 1,1 0-1,0 0 0,0 0 0,0 0 0,0 0 0,0 0 0,0 0 0,-1-1 0,1 1 0,0 0 1,0-1-1,0 1 0,-1 0 0,1-1 0,0 1 0,0-1 0,-1 1 0,1-1 0,0 0 0,0 0 1,3-3 31,-1-1 1,1 0 0,-1 1 0,0-2 0,0 1 0,0 0 0,-1 0 0,3-11 0,11-51 262,-13 48-199,63-481 1832,-58 422-1674,-3 27-118,5-75-827,-30 147-1678,8-10 1712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6:40.567"/>
    </inkml:context>
    <inkml:brush xml:id="br0">
      <inkml:brushProperty name="width" value="0.05" units="cm"/>
      <inkml:brushProperty name="height" value="0.05" units="cm"/>
    </inkml:brush>
  </inkml:definitions>
  <inkml:trace contextRef="#ctx0" brushRef="#br0">2573 0 10090,'-641'129'894,"549"-104"-894,1 4 1,1 5 0,2 3 0,-104 61 0,65-21 55,3 6 1,-209 183-1,65-16 309,203-181-135,-107 143 1,130-151-167,3 1 0,3 2 0,2 2 0,4 1 1,-42 134-1,61-161-72,3 0 0,1 0 0,1 1 1,3 0-1,1 0 0,2 0 0,2 0 1,2-1-1,1 1 0,2-1 0,2 0 0,17 46 1,-11-49-7,2 0 0,2-1 0,1-1 0,2-1 1,40 49-1,4-7 3,80 71 1,-43-59 17,197 129 0,-274-199-4,62 37 8,2-4 0,2-4 0,2-4-1,108 34 1,-1-15 22,210 35 0,-138-49-11,2-12 0,2-12 0,0-11-1,387-33 1,142-80-19,-14-82-28,-656 140 27,-2-7 0,-1-5 1,-4-6-1,-2-5 0,-3-6 0,168-128 1,-232 149 22,-3-3 1,-2-3-1,-2-2 1,-3-2-1,44-69 1,-70 92 7,-1-2-1,-2 0 1,-2-1 0,-2-1 0,-1 0-1,-2-2 1,-2 1 0,-2-2 0,-2 1-1,-2-1 1,-1 0 0,-3-1 0,-1 1-1,-3-1 1,-1 1 0,-2 0 0,-3 0-1,-1 0 1,-18-53 0,8 50 16,-1 0-1,-3 1 1,-1 1 0,-46-63 0,17 39 30,-114-116 1,102 123-58,-3 4 0,-119-78 0,78 68 0,-144-65-1,118 75 20,-3 6 0,-2 6 0,-2 6 0,-1 6 0,-191-20 0,47 29 108,-502 20 0,500 23-179,1 12 0,2 13 0,2 12 1,-392 130-1,485-119-52,16-4-31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6:41.808"/>
    </inkml:context>
    <inkml:brush xml:id="br0">
      <inkml:brushProperty name="width" value="0.05" units="cm"/>
      <inkml:brushProperty name="height" value="0.05" units="cm"/>
    </inkml:brush>
  </inkml:definitions>
  <inkml:trace contextRef="#ctx0" brushRef="#br0">2586 157 11666,'-380'-81'874,"193"39"-715,129 30-153,-1 2 0,0 3-1,0 3 1,-68 4 0,79 3-41,1 3-1,0 1 0,1 3 1,0 1-1,-79 32 1,48-8-33,1 3 1,1 4 0,3 3-1,-100 81 1,-237 251-79,346-313 185,4 2 0,3 3 0,-94 151 0,136-195-26,1 0-1,2 2 1,0-1 0,2 2 0,0-1-1,2 1 1,-4 38 0,9-43-12,0 0 1,2 0-1,1 1 1,1-1 0,1 0-1,1-1 1,1 1-1,1 0 1,15 35-1,8 4-17,4-2 0,2 0 0,57 74 0,-49-80-4,1-2 1,3-2-1,79 66 0,-29-39-5,115 68 0,-104-80-9,2-6 0,216 84 1,-172-91 7,279 58 0,175-33 35,-3-62 75,142-66 44,-519 18-65,278-77 1,-362 68-31,-3-6 0,196-95 0,-240 93-17,-3-4 1,-2-4 0,-2-4 0,89-81-1,-130 97-10,-1-2 0,-2-2 0,-3-2 0,65-102 0,-83 113-11,-2-2 0,-2-1 0,-2-1 0,-2 0 0,-2-1 0,-2-1 0,10-68 0,-17 70-4,-3 0 0,-1 0 1,-3-1-1,-1 1 0,-3 0 1,-1 0-1,-3 0 1,-1 1-1,-2 1 0,-2 0 1,-2 0-1,-2 1 0,-1 2 1,-3 0-1,-1 0 0,-2 3 1,-1 0-1,-2 1 1,-1 2-1,-65-59 0,44 54 34,-1 3 0,-1 1 0,-2 3-1,-1 3 1,-2 1 0,-105-34 0,34 24 29,-1 6 1,-153-19 0,-321-1-24,-3 53 31,244 18-74,-24 23 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6:48.987"/>
    </inkml:context>
    <inkml:brush xml:id="br0">
      <inkml:brushProperty name="width" value="0.05" units="cm"/>
      <inkml:brushProperty name="height" value="0.05" units="cm"/>
    </inkml:brush>
  </inkml:definitions>
  <inkml:trace contextRef="#ctx0" brushRef="#br0">4758 33 10642,'-669'-20'2606,"401"9"-2122,87 10-2112,-293 35-1,-177 68-833,433-64 3391,210-37-857,-732 136 3591,505-83-3443,-255 95-1,428-127-193,-275 109 204,267-100-140,2 3 0,-109 74 0,168-102-95,1 1 1,0-1-1,0 2 1,0-1 0,1 1-1,0 0 1,1 1-1,-1-1 1,2 1 0,-1 0-1,1 1 1,1 0-1,0-1 1,0 1-1,1 1 1,0-1 0,1 0-1,0 1 1,0-1-1,1 1 1,1 0 0,0 11-1,2 1-21,1 0 0,0-1 0,2 1 0,1-1 0,0 0 1,2-1-1,1 1 0,0-2 0,1 1 0,2-1 0,17 25 0,6 0-32,1-1-1,2-2 1,61 53 0,-5-17 16,3-5 0,3-3 0,4-6 1,134 64-1,-150-88 33,2-3 0,119 31-1,-76-34 1,139 15 0,142-9-3,2-21 2,-301-14 7,155 6 12,686 17-5,-1-77-17,-794 27 23,0-6-1,266-84 1,-332 79-7,0-5 1,-3-4-1,-1-4 1,-3-4-1,126-92 0,-180 115 2,-2 0 0,0-2 0,-2-2 0,-1-1 0,-1-1 0,-2-1 0,34-60 0,-50 75 6,-1-1 1,0 0-1,-2 0 1,-1-1-1,0 0 1,-1 0-1,2-28 1,-6 33 9,-1 0 1,0-1-1,-2 1 0,1-1 1,-2 1-1,0 0 1,-1 0-1,-1 0 0,0 0 1,-12-21-1,4 13 28,-1 0-1,-2 1 1,0 1 0,-1 1-1,-1 0 1,-1 1-1,-39-31 1,7 13 71,-1 2 0,-71-37-1,34 28-33,-2 5-1,-1 3 0,-152-38 1,-301-33 175,-454 0-1985,710 89 1384</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7:09.733"/>
    </inkml:context>
    <inkml:brush xml:id="br0">
      <inkml:brushProperty name="width" value="0.05" units="cm"/>
      <inkml:brushProperty name="height" value="0.05" units="cm"/>
    </inkml:brush>
  </inkml:definitions>
  <inkml:trace contextRef="#ctx0" brushRef="#br0">2999 35 12339,'-155'-9'947,"-85"-6"-599,135 7-380,0 6 0,0 3 1,0 6-1,-131 24 1,95-2 80,1 6 0,-212 82 0,234-67-36,2 6 0,3 5 0,2 4-1,4 5 1,-140 119 0,193-142-3,2 2 0,2 2-1,3 2 1,2 2 0,-46 74 0,67-90 0,2 1 1,2 1 0,2 0 0,2 2 0,1 0 0,3 0-1,1 1 1,2 1 0,-4 60 0,9-18-37,4-1 0,4 1 1,4-1-1,3 0 0,41 151 0,-38-195-37,1 0 0,3-1 0,1 0 1,48 74-1,-34-68-102,3-1 0,2-1 0,56 51-1,-12-26-385,3-4 0,3-3 0,169 91 0,-184-116 250,2-4 0,2-3 0,138 36 0,-111-44 215,2-4 0,150 7 0,-103-22 212,168-17 0,146-48 201,372-143 631,-26-91 71,-589 196-873,361-218 0,-351 152-72,-187 126-28,-1-1 0,66-79 0,-96 99-5,-1-1 1,-1-1-1,0 0 0,-2-1 0,-1 0 0,0 0 0,-2-2 0,-1 1 0,0-1 1,5-43-1,-10 47 5,-2-1 0,0 0 0,-1 0 1,-2 0-1,0 1 0,-1-1 0,-1 1 1,-1-1-1,-1 1 0,-1 1 0,-1-1 0,0 1 1,-13-20-1,0 7 3,-1 0 0,-2 2 0,-1 1 0,-42-40 1,7 15-6,-77-54 0,62 58-27,-1 3 0,-142-64 0,-181-35 101,211 95 3,-3 8 0,-1 9 0,-1 8 0,-2 8 0,-332 11 0,-186 78-32,2 55 1916,704-124-2008,-261 57 306,-25 27 115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7:29.265"/>
    </inkml:context>
    <inkml:brush xml:id="br0">
      <inkml:brushProperty name="width" value="0.05" units="cm"/>
      <inkml:brushProperty name="height" value="0.05" units="cm"/>
    </inkml:brush>
  </inkml:definitions>
  <inkml:trace contextRef="#ctx0" brushRef="#br0">4375 601 10946,'-165'-55'907,"-281"-100"-287,324 110-681,-2 5-1,-2 6 0,-153-21 1,112 34 82,0 8-1,-252 12 1,301 12 29,1 5-1,1 5 0,-121 39 0,-329 136 258,457-152-297,2 6 0,2 4 0,2 5 0,3 4 0,3 4 0,3 5-1,3 3 1,4 5 0,-77 90 0,147-150-14,0 1 0,2 0-1,0 1 1,1 0 0,2 1 0,0 1-1,1 0 1,-8 31 0,14-39-8,1 1-1,1 0 1,1 0 0,0 1 0,1-1-1,1 0 1,1 0 0,0 1 0,1-1 0,1 0-1,1 0 1,0-1 0,10 26 0,-9-30-6,1 0 0,1 0 0,0 0 0,1-1 0,0 0 0,0-1 0,1 1 0,14 11 0,-7-9-15,1 0-1,0-1 1,0-1 0,36 17 0,-6-10-37,-1-1 0,2-3 1,91 16-1,299 13-157,7-38 128,-279-5 89,1064 18-83,-220-2 148,-4-21 20,788-121 32,-1644 106 56,168-45 1,-267 51-31,0-2 1,0-3-1,-2-2 1,-1-2-1,0-2 1,78-55-1,-109 67-42,-2 0-1,0-1 1,0 0-1,-1-2 1,-1 1-1,-1-2 1,0 1-1,-1-2 0,11-21 1,-16 23-26,1 0 1,-2 0 0,0-1-1,-1 1 1,-1-1-1,0 0 1,-2 0-1,0-1 1,0 1-1,-2 0 1,-3-23 0,-1 12-29,0 0 1,-3 1 0,0 0 0,-1 0 0,-2 1 0,-17-31 0,8 23-30,-1 1 0,-2 1-1,-52-57 1,19 35-21,-3 2 0,-2 3 0,-2 3-1,-69-39 1,-14 1-71,-2 6-1,-5 7 1,-2 7-1,-2 6 0,-4 8 1,-1 6-1,-2 8 1,-1 6-1,-316-13 1,235 43-559,-355 46 0,-239 99-364,471-64 624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7:18.492"/>
    </inkml:context>
    <inkml:brush xml:id="br0">
      <inkml:brushProperty name="width" value="0.05" units="cm"/>
      <inkml:brushProperty name="height" value="0.05" units="cm"/>
    </inkml:brush>
  </inkml:definitions>
  <inkml:trace contextRef="#ctx0" brushRef="#br0">2035 393 11987,'-196'6'791,"-243"16"-272,325-11-499,-204 47 1,253-40-26,1 3 1,1 3 0,0 2 0,2 4 0,2 1 0,1 4 0,-72 55-1,90-57-2,1 1 0,2 2-1,2 1 1,-35 48-1,47-52 2,1 1 0,1 1-1,2 0 1,1 2 0,-21 66-1,28-65 8,2 0-1,1 1 0,2 0 1,2 0-1,1 1 0,3-1 0,1 0 1,7 49-1,-3-59 0,0 0 0,3 0 0,0 0 0,2-1 1,1-1-1,1 0 0,1 0 0,1-1 0,2-1 0,1 0 0,29 34 0,-20-33-2,1-1 0,1-1 0,1-1-1,1-2 1,1-1 0,1-1-1,50 21 1,-3-8-2,1-4 0,97 21 0,-49-22 0,1-5 0,1-6 0,0-6 0,221-11 0,-145-16-3,-1-9 0,251-64 1,-295 47 35,-3-6-1,189-86 1,-216 73 3,-3-6 0,221-156 1,-254 148 11,-3-5 0,-4-3 1,108-134-1,-160 174-4,-2-1-1,-3-1 1,-1-2 0,38-84-1,-54 99 7,-2-1-1,-1 0 0,-1-1 1,-2 0-1,-2 0 1,-1-1-1,-1 0 0,-2-48 1,-4 64-11,0 0 1,-1 0-1,0 0 1,-2 1-1,-1-1 1,0 1-1,-1 1 1,-1-1-1,-1 1 1,-21-32 0,14 29-6,0 1 0,0 1 0,-2 1 0,-1 0 1,0 2-1,-1 0 0,0 1 0,-30-16 0,8 9-20,-1 2 0,-1 2 0,-1 2 0,0 2 0,-1 2 0,-90-12 0,42 15-47,-1 4 0,-138 11 0,69 10-78,0 7-1,-208 57 0,-308 134-82,353-97 107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7:21.189"/>
    </inkml:context>
    <inkml:brush xml:id="br0">
      <inkml:brushProperty name="width" value="0.05" units="cm"/>
      <inkml:brushProperty name="height" value="0.05" units="cm"/>
    </inkml:brush>
  </inkml:definitions>
  <inkml:trace contextRef="#ctx0" brushRef="#br0">635 77 11682,'-30'-7'905,"-4"-5"-777,-7-1-80,0 0 208,-6 3-128,-1 2-64,-8 1-96,-2 1-88,-5 6-272,-5 0 328,-3 4-40,-7 5-72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7:21.963"/>
    </inkml:context>
    <inkml:brush xml:id="br0">
      <inkml:brushProperty name="width" value="0.05" units="cm"/>
      <inkml:brushProperty name="height" value="0.05" units="cm"/>
    </inkml:brush>
  </inkml:definitions>
  <inkml:trace contextRef="#ctx0" brushRef="#br0">1500 0 7394,'-136'29'1073,"-368"89"2239,445-100-3077,1 3 1,1 2 0,-66 37-1,87-39-220,0 2 0,2 1-1,1 2 1,0 1 0,-43 49-1,17-5-66,3 3 0,-58 102 0,101-154 45,1 1 1,1 1-1,1 0 0,1 0 0,2 1 0,0 0 0,1 0 0,2 1 0,-2 34 1,5-26 0,2-1 1,2 1-1,0-1 1,3 0-1,0 0 1,20 56 0,-8-40 7,2-1 0,2 0 0,2-2 0,38 55 0,-39-68 2,1-2 0,2-1 0,1-1 0,2-1 0,0-1 0,42 28 0,-27-26-7,1-2-1,2-2 0,70 27 1,-44-26-22,130 29 1,371 17-108,-567-72 130,415 27-119,2-19 0,724-78 0,-296-66 476,-622 84-184,368-134-1,-209 22-136,-337 138-34,-1-3 1,-2-2-1,-1-2 0,-1-2 1,50-49-1,-80 67 10,-1 0 0,-1-2 0,-1 0 0,0 0 0,-1-2 0,-2 1 0,0-2 0,-1 1 0,14-46 0,-19 47 30,-1 0 1,-1 0 0,0-1-1,-2 1 1,0-1-1,-1 1 1,-2-1 0,0 1-1,-1-1 1,0 1 0,-14-38-1,7 33 37,-1 0 1,-1 0-1,-2 1 0,0 1 1,-2 0-1,0 1 0,-33-33 1,12 18 49,-2 2 1,-2 2-1,-49-32 0,27 27-41,-2 2 0,-1 3 0,-2 3 0,-89-27 0,-299-52 81,178 66-142,-542-13 0,-284 104 1324,709-11-1141,-12 3 80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7:38.143"/>
    </inkml:context>
    <inkml:brush xml:id="br0">
      <inkml:brushProperty name="width" value="0.05" units="cm"/>
      <inkml:brushProperty name="height" value="0.05" units="cm"/>
    </inkml:brush>
  </inkml:definitions>
  <inkml:trace contextRef="#ctx0" brushRef="#br0">12244 351 4953,'-363'-3'4924,"271"0"-4179,-387 7-239,-79-2-1298,-946-42 2476,742 23-1286,-74-1-119,-2 25-165,-46 37-10,-266 7 535,1035-49-554,-674 18 216,1 41-273,130 41-151,11 56-96,142 37 148,387-137 69,3 5 0,3 6 0,-151 119 0,182-120 4,2 3-1,4 3 1,-117 148 0,159-177-9,1 1 0,3 2 0,1 0 0,3 2 1,-22 62-1,36-82-16,2 1 0,1 0 0,2 0 0,1 0 0,1 1 0,2-1 0,1 1 0,1 0 0,2 0 0,9 49 0,-5-59-8,0 0 0,2-1 0,1 0 0,0 0 0,1-1 0,2 0-1,0-1 1,1 0 0,1-1 0,24 26 0,7-1-112,1-1-1,86 57 1,-62-52-149,3-4 0,155 68 0,175 26-700,-186-83 467,263 30 0,230-11 688,-174-35 862,738-42 0,781-162 248,611-197-1253,-1741 178-20,-12-60-1,-620 142 3,401-203 0,-477 191-116,310-218 0,-463 287 96,-3-3 1,-1-2 0,77-85-1,-123 118 34,-1 0-1,-1 0 0,-1-1 1,0-1-1,-1 1 0,-2-2 1,0 1-1,0-1 0,-2-1 1,-1 1-1,-1-1 0,-1 0 0,0 0 1,-2 0-1,0 0 0,-2 0 1,0 0-1,-2 0 0,0 0 1,-2 0-1,0 1 0,-1-1 1,-1 1-1,-1 1 0,-1 0 1,-17-27-1,4 13 27,-2 1 0,-1 1 1,-2 1-1,-1 2 0,-1 1 0,-48-36 1,10 16 58,-3 2 0,-84-41 0,47 37-25,-2 4 1,-2 5 0,-2 5-1,-143-26 1,-476-41 4,497 83-55,-2 10 1,-457 41 0,117 63 29,263-22-47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7:43.365"/>
    </inkml:context>
    <inkml:brush xml:id="br0">
      <inkml:brushProperty name="width" value="0.05" units="cm"/>
      <inkml:brushProperty name="height" value="0.05" units="cm"/>
    </inkml:brush>
  </inkml:definitions>
  <inkml:trace contextRef="#ctx0" brushRef="#br0">18 120 13139,'-1'0'29,"0"0"0,1 0 0,-1 0 1,0 0-1,0 0 0,1 0 0,-1 0 0,0 0 1,1-1-1,-1 1 0,0 0 0,1 0 0,-1-1 1,1 1-1,-1-1 0,0 1 0,1 0 0,-1-1 1,1 1-1,-1-1 0,1 1 0,-1-1 0,1 0 1,-1 1-1,1-1 0,0 1 0,-1-1 0,1 0 1,0 0-1,0 0-19,1 0 1,-1 0 0,1 0-1,-1 0 1,1 0-1,0 1 1,-1-1 0,1 0-1,0 0 1,0 1 0,0-1-1,0 0 1,-1 1-1,1-1 1,0 1 0,2-1-1,5-3-42,1 0 1,0 1-1,11-3 0,45-3-16,121 0 0,-89 6 40,348-24 14,88-4 3,329 45-1,102-15-1,-443 8-13,-366 6 14,204 43 0,-283-41-13,95 7-1,-125-20-43,0-2 0,0-1-1,65-12 1,-40 0 8,-4-2-7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1.215"/>
    </inkml:context>
    <inkml:brush xml:id="br0">
      <inkml:brushProperty name="width" value="0.05" units="cm"/>
      <inkml:brushProperty name="height" value="0.05" units="cm"/>
    </inkml:brush>
  </inkml:definitions>
  <inkml:trace contextRef="#ctx0" brushRef="#br0">1 0 19348,'7'12'1464,"-4"12"-1336,-9 15-72,2 8 457,4 6-569,4 4-160,8-2-345,2-5-127,5-21-240,-2-8 728,0-15-136,-4-6-200,-19-12-16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8:08.673"/>
    </inkml:context>
    <inkml:brush xml:id="br0">
      <inkml:brushProperty name="width" value="0.05" units="cm"/>
      <inkml:brushProperty name="height" value="0.05" units="cm"/>
    </inkml:brush>
  </inkml:definitions>
  <inkml:trace contextRef="#ctx0" brushRef="#br0">255 295 8642,'-36'-49'680,"1"-1"-712,-1 3-464,-2 4-168,4 5 616,-3 4-160,-2 1-192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8:09.753"/>
    </inkml:context>
    <inkml:brush xml:id="br0">
      <inkml:brushProperty name="width" value="0.05" units="cm"/>
      <inkml:brushProperty name="height" value="0.05" units="cm"/>
    </inkml:brush>
  </inkml:definitions>
  <inkml:trace contextRef="#ctx0" brushRef="#br0">5004 375 1432,'-477'-231'5642,"399"200"-4764,0 5-1,-2 2 1,-1 4 0,-113-13-1,75 23-762,-233 11 0,257 7-177,1 4 0,-181 49 0,204-38-22,-134 63-1,-55 59-146,78-37 83,-225 140 0,297-174 204,-158 140-1,210-158-27,3 2 1,-65 89-1,-77 144 4,-104 224-51,32 19-32,138-240-121,-156 527 0,242-659 202,7 1 1,-26 256-1,55-300 40,5 1 0,6 0 0,5-1 0,29 159 0,-12-159-9,5-2 0,5-1-1,5-1 1,84 172 0,-88-227-40,2-1 0,3-2-1,2-1 1,3-3 0,2-1 0,68 57-1,-70-72-2,1-1-1,2-2 1,2-3-1,54 26 1,-3-10 39,123 38 0,-148-61-8,1-4 0,0-3 1,2-4-1,0-3 0,0-4 0,0-3 0,95-9 1,-60-5 33,0-6 0,-1-5 1,-1-4-1,146-56 1,164-87 188,-296 110-155,149-96 0,-174 89-73,-2-4-1,-4-4 1,-3-5-1,94-103 1,96-153 24,-198 221-26,76-137 0,-89 125 2,-6-4-1,-5-2 1,44-147 0,35-281 96,-36-9 148,-34 173-51,28-309 27,-92 600-222,-4 1 0,-4-1 0,-6 1 0,-38-186-1,15 168 37,-4 2-1,-93-202 0,92 247-88,-3 1 0,-4 2 0,-2 2 0,-4 2 0,-63-67 0,77 99-40,-2 2 0,-1 2 0,-1 1 0,-2 2 0,0 2 0,-2 2 0,-1 2 0,-1 2 1,-1 1-1,-53-13 0,-83-13-92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29:04.041"/>
    </inkml:context>
    <inkml:brush xml:id="br0">
      <inkml:brushProperty name="width" value="0.05" units="cm"/>
      <inkml:brushProperty name="height" value="0.05" units="cm"/>
    </inkml:brush>
  </inkml:definitions>
  <inkml:trace contextRef="#ctx0" brushRef="#br0">5199 514 11955,'-108'-51'432,"60"34"-615,-2 2 1,0 2 0,0 2 0,-54-5-1,-208-3-3725,267 18 3451,-502-9 563,-40 0 3250,308-3-2620,-419-9 1131,4 58-1096,623-25-771,0 3 0,1 3 0,0 3 0,2 2 0,1 4 0,1 3 0,1 3 0,-62 41 0,51-23-7,3 4-1,2 3 1,3 3 0,2 2-1,-112 140 1,-43 113 54,187-256-34,2 1 1,3 2-1,-36 107 1,55-131-33,1 1 0,1 0 1,3 1-1,1 0 0,2-1 0,2 1 0,1 0 0,2 0 1,2 0-1,2-1 0,1 0 0,2 0 0,2-1 0,1 0 1,2-1-1,31 54 0,4-6-87,3-3 1,4-3-1,84 92 1,-32-57 66,155 127 0,-193-185 69,2-4 0,99 54 1,172 63 91,-248-130-99,2-4-1,1-4 1,2-5 0,1-4-1,188 16 1,-172-32-17,0-5 0,1-6 1,-1-4-1,217-48 0,-93-6 24,-2-11-1,-4-11 1,281-143 0,-435 185-34,-2-4 0,107-82 0,124-142 20,-216 173 87,-4-3 0,-5-4 1,116-185-1,-141 189-83,-5-2 0,-4-3 1,-5-2-1,-5-3 0,-4 0 0,-6-3 0,24-152 0,-47 203-48,-3 0 0,-3 0 0,-2-1 0,-4 1 0,-13-87 0,9 116 31,0 0 1,-3 0-1,0 1 0,-2 0 0,-2 1 1,-1 0-1,-1 2 0,-2-1 0,-1 2 1,-1 1-1,-33-36 0,27 37 8,-2 1 0,-1 2 0,-1 1 0,-1 1 0,-61-32 0,47 33-27,0 1 1,-1 3-1,-92-21 1,61 23-48,-140-8 1,-79 23-58,55 16 69,-13 13-17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0:09.533"/>
    </inkml:context>
    <inkml:brush xml:id="br0">
      <inkml:brushProperty name="width" value="0.05" units="cm"/>
      <inkml:brushProperty name="height" value="0.05" units="cm"/>
    </inkml:brush>
  </inkml:definitions>
  <inkml:trace contextRef="#ctx0" brushRef="#br0">1 481 10874,'119'18'1116,"188"17"-159,162-41-712,1-29-204,-137 8-127,1634-146-311,-1062 86 840,390-29 687,-1111 98-1015,653-48 377,-815 65-481,50-3 66,0 3-1,108 13 1,-91 9-180,-63-13 41,30 4 1,-38-11 15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0:15.046"/>
    </inkml:context>
    <inkml:brush xml:id="br0">
      <inkml:brushProperty name="width" value="0.05" units="cm"/>
      <inkml:brushProperty name="height" value="0.05" units="cm"/>
    </inkml:brush>
  </inkml:definitions>
  <inkml:trace contextRef="#ctx0" brushRef="#br0">0 221 13739,'827'-113'696,"47"27"-1155,-425 64 401,494 39-1,460 17 174,-296-15-61,538 75 298,-1615-92-345,2000 38 264,-295-50 610,-877 6-362,-270 10-368,-584-6-187,0 0 12,0 1 1,0-1 0,0 0-1,0-1 1,0 1-1,0-1 1,0 1 0,0-1-1,0-1 1,0 1 0,0 0-1,0-1 1,0 0-1,6-4 1,0-8-92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0:26.360"/>
    </inkml:context>
    <inkml:brush xml:id="br0">
      <inkml:brushProperty name="width" value="0.05" units="cm"/>
      <inkml:brushProperty name="height" value="0.05" units="cm"/>
    </inkml:brush>
  </inkml:definitions>
  <inkml:trace contextRef="#ctx0" brushRef="#br0">2196 242 13547,'-135'-23'760,"-71"-9"-893,160 28-11,0 1 0,-71 6 0,-24 16-19,-157 42 1,-9 2 545,121-25-130,157-30-240,1 2 1,0 1 0,0 1 0,-32 19 0,29-11-13,0 1 0,2 1 1,1 2-1,0 1 1,2 0-1,1 2 0,1 2 1,2 0-1,-28 46 0,29-38 1,2 1-1,2 1 1,2 0-1,1 1 1,2 1-1,2 0 1,-10 84-1,16-77-3,3 0 0,1 1-1,3-1 1,1 0 0,3 0 0,2 0 0,2-1-1,2 0 1,2-1 0,2-1 0,2 0 0,1-1 0,53 79-1,-35-69 12,3-2-1,1-2 0,3-1 1,2-3-1,2-2 1,2-2-1,2-2 0,1-2 1,2-3-1,1-3 1,2-2-1,1-2 0,120 36 1,-62-33-3,2-5 0,0-5 0,222 8 0,-176-28-6,1-7 0,208-36 0,-252 19-55,-1-6 1,-1-4 0,170-73-1,-200 64-44,-2-4 0,-1-4 0,-3-3-1,124-103 1,-177 128 72,-1-1-1,-2-1 0,0-2 0,-2 0 1,35-58-1,-33 40 45,-3-1 0,-2-2 0,27-84 0,-3-5 60,84-308 67,-126 422-132,-2 0 0,0 0-1,-2 0 1,-1-1 0,-4-35 0,1 45 15,-1 1 0,-1 1 0,-1-1 0,0 0-1,-1 1 1,-1 0 0,0 1 0,-2-1 0,-13-20 0,-1 6 58,-2 2 1,0 0-1,-2 1 0,-2 2 1,0 1-1,-1 1 1,-1 1-1,-2 2 0,0 1 1,-62-26-1,20 16 13,-1 3 0,-1 4 0,-1 3-1,-95-11 1,9 11-95,-1 8 0,-1 7 0,-241 24 1,-487 123-550,-244 150 8,703-155 353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1:20.982"/>
    </inkml:context>
    <inkml:brush xml:id="br0">
      <inkml:brushProperty name="width" value="0.05" units="cm"/>
      <inkml:brushProperty name="height" value="0.05" units="cm"/>
    </inkml:brush>
  </inkml:definitions>
  <inkml:trace contextRef="#ctx0" brushRef="#br0">19 1 11827,'-2'1'82,"0"0"1,1 1-1,-1-1 1,1 1-1,0 0 1,0 0-1,-1-1 1,1 1-1,0 0 1,0 0-1,1 0 1,-1 0-1,0 0 1,1 0-1,-1 3 1,1-3-71,0-1 1,1 0-1,-1 1 1,1-1-1,-1 1 1,1-1-1,-1 0 1,1 1-1,0-1 1,0 0-1,0 0 1,0 1 0,0-1-1,0 0 1,0 0-1,0 0 1,1 0-1,-1 0 1,0-1-1,0 1 1,1 0-1,1 0 1,7 4-4,0-1 0,0 0 0,0-1-1,0 0 1,18 3 0,58 3 43,-53-7-45,401 39 17,-73-27 15,-2-26-32,-186 5 4,506 23 176,-203 2-71,212-32-14,210 5-44,-755 15-51,479 17 21,0-22 10,527-45 136,-587 19 112,-407 20 71,230 24-1,-327-12-88,-59-7-254,-11 0 13,-1 0 0,-22-4 0,30 3-48,0-1 0,0 1 0,0-1 0,1 0 0,-1 0 1,1-1-1,-1 1 0,1-1 0,0 0 0,-7-6 0,-29-37-118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1:57.379"/>
    </inkml:context>
    <inkml:brush xml:id="br0">
      <inkml:brushProperty name="width" value="0.05" units="cm"/>
      <inkml:brushProperty name="height" value="0.05" units="cm"/>
    </inkml:brush>
  </inkml:definitions>
  <inkml:trace contextRef="#ctx0" brushRef="#br0">3 142 11546,'0'0'25,"0"0"-1,0-1 0,-1 1 0,1 0 0,0 0 0,0-1 1,0 1-1,-1 0 0,1-1 0,0 1 0,0 0 0,0-1 1,0 1-1,0-1 0,0 1 0,0 0 0,0-1 0,0 1 1,0 0-1,0-1 0,0 1 0,0-1 0,0 1 0,0 0 1,0-1-1,0 1 0,0 0 0,0-1 0,1 1 0,-1 0 0,0-1 1,0 1-1,0 0 0,1-1 0,-1 1 0,0 0 0,0 0 1,1-1-1,9-17-137,-9 17 156,1-3-53,1 0 0,-1 1 0,1-1 0,0 1-1,0 0 1,0 0 0,1 0 0,-1 0 0,1 1 0,-1-1 0,1 1 0,0 0 0,0 0 0,0 0 0,0 1 0,0-1 0,7 0 0,4 0-52,0 0-1,0 1 1,27 2 0,-6 0 28,77 4 254,146 25 0,-146-14-126,211 5 122,2-25-139,62 1 145,383 36 252,344 7-416,-979-40-72,427 6-48,1 24 96,344 31 254,4-62-170,1001-161-102,-786 66 398,-1125 96-377,-1 0 1,0 0 0,1 0 0,-1 0-1,0 0 1,1 0 0,-1 0 0,0 0-1,1-1 1,-1 1 0,0-1 0,0 1-1,1-1 1,-1 1 0,2-2 0,-3 1-25,-1 0 0,1 0 1,0 0-1,0 0 1,-1 0-1,1 0 1,0 0-1,-1 1 1,1-1-1,-1 0 1,1 0-1,-1 0 1,0 1-1,1-1 1,-1 0-1,0 1 0,1-1 1,-1 0-1,0 1 1,0-1-1,1 1 1,-3-1-1,-11-11 75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2:32.713"/>
    </inkml:context>
    <inkml:brush xml:id="br0">
      <inkml:brushProperty name="width" value="0.05" units="cm"/>
      <inkml:brushProperty name="height" value="0.05" units="cm"/>
    </inkml:brush>
  </inkml:definitions>
  <inkml:trace contextRef="#ctx0" brushRef="#br0">14 16 12147,'-14'-4'1397,"14"4"-1372,0 0 0,0 0 0,0 0 1,0 0-1,0 0 0,0 0 1,0 0-1,0 0 0,0 0 0,0 0 1,0 0-1,0 0 0,0 0 0,0 0 1,0 0-1,0 0 0,0-1 0,0 1 1,0 0-1,0 0 0,0 0 0,0 0 1,0 0-1,24 3 488,-2-1-565,30 4 70,1 1-1,59 17 1,18 4 52,376 25 647,520-69 542,266-6-845,-975 22-202,-171 0-117,460-3 59,-526 1-105,-5 0 329,90 8-1,-126 0 1132,-41-7-1557,-1 0 0,1 0 0,-1 0 0,1 0 0,-1 0 1,1 0-1,0-1 0,0 1 0,0-1 0,-1 1 1,1-1-1,1 0 0,-1 0 0,0 0 0,0 0 0,1 0 1,-1-1-1,-1-2 0,-22-24-186,-33-10-125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3:05.049"/>
    </inkml:context>
    <inkml:brush xml:id="br0">
      <inkml:brushProperty name="width" value="0.05" units="cm"/>
      <inkml:brushProperty name="height" value="0.05" units="cm"/>
    </inkml:brush>
  </inkml:definitions>
  <inkml:trace contextRef="#ctx0" brushRef="#br0">1 32 9050,'70'6'1232,"89"-3"0,69-16-779,-68 3-244,591-8-34,2 25 129,-453-3-67,1136 39 519,-222-3-484,-751-31-224,895 16 70,2-25 207,-561-14-127,727-5-135,-1476 20-117,388 7-1,-306 0-856,167 33 0,-237-27 614,-23 0-80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1.673"/>
    </inkml:context>
    <inkml:brush xml:id="br0">
      <inkml:brushProperty name="width" value="0.05" units="cm"/>
      <inkml:brushProperty name="height" value="0.05" units="cm"/>
    </inkml:brush>
  </inkml:definitions>
  <inkml:trace contextRef="#ctx0" brushRef="#br0">1 15 16468,'4'5'1152,"-2"5"-1088,-1 0-304,8-1 248,7-3 80,11-5-264,6-2-64</inkml:trace>
  <inkml:trace contextRef="#ctx0" brushRef="#br0" timeOffset="1">546 0 15251,'-12'21'705,"-1"-1"-1,-20 25 1,21-30-305,0 1-1,1 0 1,-16 33 0,27-49-398,0 0-1,0 0 1,0 0-1,0 0 1,0 0 0,0 0-1,0 1 1,0-1-1,0 0 1,0 0-1,0 0 1,0 0 0,0 0-1,0 0 1,0 0-1,0 0 1,0 0 0,0 1-1,0-1 1,0 0-1,0 0 1,0 0-1,0 0 1,0 0 0,0 0-1,0 0 1,0 0-1,0 0 1,0 1 0,0-1-1,0 0 1,1 0-1,-1 0 1,0 0-1,0 0 1,0 0 0,0 0-1,0 0 1,0 0-1,0 0 1,0 0 0,0 0-1,0 0 1,1 0-1,-1 0 1,0 0-1,0 0 1,0 0 0,0 0-1,0 0 1,0 0-1,0 0 1,0 0 0,9-1-25,7-5-99,-1-1 14,1 0 0,-1 2 0,1 0 0,0 1-1,1 1 1,-1 0 0,0 1 0,25 0-1,-35 2 88,0 1 0,0 0-1,1 0 1,-1 0 0,0 1-1,0-1 1,0 2 0,-1-1-1,1 0 1,0 1 0,5 4-1,-7-4 25,-1 0 0,1 1 0,0-1 0,-1 1 0,0 0 0,0 0-1,0 0 1,0 1 0,-1-1 0,1 0 0,-1 1 0,0 0 0,-1 0-1,1-1 1,0 8 0,-1-4 24,0 0 0,-1 0 0,0 0-1,0 0 1,-1 0 0,0 0 0,-1 0 0,0-1-1,0 1 1,0 0 0,-1-1 0,0 0 0,-1 1 0,1-1-1,-1-1 1,-1 1 0,1-1 0,-7 8 0,3-5-16,0 0 0,-1 0 1,0 0-1,-1-1 0,1-1 1,-1 0-1,-1 0 0,1-1 1,-1 0-1,0-1 0,-14 5 1,23-9-42,-1 0-1,1-1 1,-1 1 0,1-1 0,-1 0 0,0 0 0,1 1 0,-1-2 0,1 1 0,-1 0 0,-3-1 0,4 0 23,1 1 0,-1-1 0,1 0 0,0 1 0,0-1 0,-1 0 0,1 0 0,0 0 0,0 0 0,0 0 0,0 0 0,0 0 0,0-1 0,0 1 0,1 0 0,-1 0 0,0-1 0,1 1 0,-1 0 0,1-1 0,-1 1 0,1-1 0,-1-1 0,-1-39-155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3:47.339"/>
    </inkml:context>
    <inkml:brush xml:id="br0">
      <inkml:brushProperty name="width" value="0.05" units="cm"/>
      <inkml:brushProperty name="height" value="0.05" units="cm"/>
    </inkml:brush>
  </inkml:definitions>
  <inkml:trace contextRef="#ctx0" brushRef="#br0">1 327 11506,'47'-2'330,"72"-13"0,-46 5-315,687-48 282,-160 19-218,108-42-34,17-2-32,4 44-8,491 72 268,-795-15-1,881 52 674,271 8-531,148-27-124,-1502-49-357,-164-4-13,101-18 1,-90 4-1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3:58.821"/>
    </inkml:context>
    <inkml:brush xml:id="br0">
      <inkml:brushProperty name="width" value="0.05" units="cm"/>
      <inkml:brushProperty name="height" value="0.05" units="cm"/>
    </inkml:brush>
  </inkml:definitions>
  <inkml:trace contextRef="#ctx0" brushRef="#br0">0 64 10130,'38'2'326,"-1"1"1,38 10-1,13 0-189,569 38 647,-347-33-686,718 41 213,-169-11 10,75-4-72,0-48-49,357-64-68,-381 16-86,851-31 22,3 27-17,1024 26-74,-1955 20 70,331-1 66,-460 37 388,-610-15 1589,-91-9-1392,-9-1-415,6-1-264,-14 1 511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4:42.198"/>
    </inkml:context>
    <inkml:brush xml:id="br0">
      <inkml:brushProperty name="width" value="0.05" units="cm"/>
      <inkml:brushProperty name="height" value="0.05" units="cm"/>
    </inkml:brush>
  </inkml:definitions>
  <inkml:trace contextRef="#ctx0" brushRef="#br0">0 17 9834,'11'17'1576,"-10"-15"-1360,0 0 1,0 1 0,1-1-1,-1 0 1,1 0 0,0 0-1,3 4 1,5 1-221,1 0 0,0 0-1,1-1 1,0 0 0,-1-1 0,2-1 0,-1 0 0,0 0 0,1-1-1,15 1 1,11 0-98,0-1-1,43-4 0,7-2-21,161-2 88,-160 8 97,314-6 100,-92-29-130,273-14-12,555 14 59,-60 43-2,-472 2-80,96-2 43,367 3-37,-678-15 9,1518 12 33,-641 41-43,-516-15 99,351 16 147,488 17 6,-833-46-177,351 8-15,-2-33-56,-631-11-29,661-12-14,2 40 198,-1096-14-150,1002 38 181,1-30-161,1364-93-129,-2312 79 115,597-35 17,-272 13-40,-187 18 116,-235 8-9,-6 0 4,-16 1 432,-1 0 0,0-2 0,0 0 0,0-1 0,-26-7-1,-14-6-5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5:44.545"/>
    </inkml:context>
    <inkml:brush xml:id="br0">
      <inkml:brushProperty name="width" value="0.05" units="cm"/>
      <inkml:brushProperty name="height" value="0.05" units="cm"/>
    </inkml:brush>
  </inkml:definitions>
  <inkml:trace contextRef="#ctx0" brushRef="#br0">1 320 11971,'53'12'355,"1"-1"0,0-3 0,69 1 0,95-15 191,-6 1-240,173 19-138,125 0-124,161-55-72,169-2-119,-27 97 159,-80-1 167,-195-43-17,259 9-12,507 19-132,-1244-36-16,950 56 20,-807-43-20,1023 2-81,-249-59 79,2-26 55,821-51 240,-1648 115-288,674-27 19,0-39-18,-142-26-5,110-14 4,-682 99 24,0 5-1,0 5 1,0 4 0,175 29 0,-46 18-43,-9-1-2312,-219-47 2097,0 0 1,0 0 0,24-2-1,-1-5-288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6:41.851"/>
    </inkml:context>
    <inkml:brush xml:id="br0">
      <inkml:brushProperty name="width" value="0.05" units="cm"/>
      <inkml:brushProperty name="height" value="0.05" units="cm"/>
    </inkml:brush>
  </inkml:definitions>
  <inkml:trace contextRef="#ctx0" brushRef="#br0">1759 1 10474,'-648'49'1233,"374"-20"-681,-74 21 59,306-40-538,0 2 0,0 1 0,1 2 0,1 2 0,0 2-1,-37 24 1,64-36-54,1 2 0,0-1 0,1 2 0,0-1-1,1 2 1,0-1 0,0 1 0,1 1 0,1 0 0,0 0-1,1 0 1,0 1 0,0 0 0,2 1 0,-1-1 0,2 1-1,0 0 1,1 0 0,0 1 0,1-1 0,1 1 0,0-1-1,1 18 1,2-9-30,1 1 0,0-1 0,2 0 0,1 0 0,0-1 0,2 0 0,1 0 0,0 0 0,2-1 0,14 22 0,-5-15-7,0-1 1,2-1-1,1-1 1,1-1-1,1 0 1,39 26-1,0-6-6,2-2 0,136 62 0,-102-62 5,160 43 0,-179-65 22,0-4 1,153 10-1,-122-23 17,179-18 0,-82-14 37,370-102 0,-448 93-45,-2-5 0,-1-5 1,220-120-1,-300 139-3,64-52 1,-87 61 3,-1-1 0,-2-2 1,0 0-1,19-28 0,-34 42 13,-1 0 1,0-1-1,-1 0 0,0 0 0,-1 0 0,5-16 0,-8 20-2,1 0-1,-1 0 0,-1-1 0,1 1 0,-1 0 1,0 0-1,0 0 0,-1 0 0,0 0 1,0 0-1,0 0 0,-1 0 0,-3-8 0,0 4 22,-1 0 0,0 1 0,0 0-1,-1 0 1,0 1 0,0-1 0,-1 2 0,0-1-1,-1 1 1,0 0 0,0 1 0,-17-9-1,-2 0 68,-2 1 0,0 2 0,-40-11 0,-12 3 0,-1 3 0,-150-12 1,-177 16-18,405 13-87,-645 6 2142,417 1-1786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6:43.074"/>
    </inkml:context>
    <inkml:brush xml:id="br0">
      <inkml:brushProperty name="width" value="0.05" units="cm"/>
      <inkml:brushProperty name="height" value="0.05" units="cm"/>
    </inkml:brush>
  </inkml:definitions>
  <inkml:trace contextRef="#ctx0" brushRef="#br0">63 688 11106,'-4'1'148,"0"-1"-49,-1 0 0,0 0 0,1 1-1,-1 0 1,1 0 0,-1 0 0,1 0 0,0 1 0,-1 0-1,1 0 1,-5 3 0,9-5-84,0 0-1,0 0 1,0 1 0,0-1-1,0 0 1,0 0-1,0 1 1,0-1 0,0 0-1,0 0 1,-1 1 0,1-1-1,0 0 1,0 0-1,1 1 1,-1-1 0,0 0-1,0 1 1,0-1 0,0 0-1,0 0 1,0 1-1,0-1 1,0 0 0,0 0-1,1 0 1,-1 1 0,0-1-1,0 0 1,0 0 0,0 0-1,1 1 1,-1-1-1,0 0 1,0 0 0,0 0-1,1 0 1,-1 1 0,0-1-1,0 0 1,1 0-1,-1 0 1,0 0 0,0 0-1,1 0 1,15 6 115,31 2-109,1-3 0,0-1 0,51-3 0,-65-1-17,713-39-178,-3-54-62,-569 69 188,174-24-32,451-59-40,1 26 58,137 33 58,1 25 16,-536 14-62,1900 7-255,-2104 5 300,2153-12 707,-939-65-320,-7-63-311,-1293 123-6,185-16 892,-253 27-774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7:24.405"/>
    </inkml:context>
    <inkml:brush xml:id="br0">
      <inkml:brushProperty name="width" value="0.05" units="cm"/>
      <inkml:brushProperty name="height" value="0.05" units="cm"/>
    </inkml:brush>
  </inkml:definitions>
  <inkml:trace contextRef="#ctx0" brushRef="#br0">1 124 9450,'40'8'351,"0"-2"-1,1-2 1,0-1 0,57-4-1,166-28-398,-147 14 158,91-8-131,1 10 1,0 9-1,230 25 0,475 40 804,254-8 276,-701-27-679,240 2 190,2-42-286,280-79-161,-497 41-260,678-24-65,-999 69 203,-28 1 16,168 13-1,-274-2 87,63 18-1,-20-4 49,-74-20-455,-12-6 210,-12-7 32,-7 1-43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7:34.863"/>
    </inkml:context>
    <inkml:brush xml:id="br0">
      <inkml:brushProperty name="width" value="0.05" units="cm"/>
      <inkml:brushProperty name="height" value="0.05" units="cm"/>
    </inkml:brush>
  </inkml:definitions>
  <inkml:trace contextRef="#ctx0" brushRef="#br0">0 1 12235,'0'1'34,"0"-1"1,1 1 0,-1 0 0,0 0 0,0-1 0,1 1-1,-1 0 1,0-1 0,1 1 0,-1 0 0,1-1 0,-1 1-1,1-1 1,-1 1 0,1-1 0,-1 1 0,1-1 0,-1 1-1,1-1 1,0 1 0,-1-1 0,2 1 0,20 7-156,-14-5 175,214 63-69,-33-11 25,-27-6 34,3-7-1,1-7 1,309 23 0,930-11 267,-680-75 175,-5-34-305,-695 59-187,658-47-69,-2 49 10,-609 6-31,88 2-526,-132-8 496,-1-1-1,0 0 0,47-12 1,-15-4-114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08.918"/>
    </inkml:context>
    <inkml:brush xml:id="br0">
      <inkml:brushProperty name="width" value="0.05" units="cm"/>
      <inkml:brushProperty name="height" value="0.05" units="cm"/>
    </inkml:brush>
  </inkml:definitions>
  <inkml:trace contextRef="#ctx0" brushRef="#br0">3 21 17428,'-3'-18'1903,"6"15"-1257,3 12 0,3 13-142,-1 0-1,7 38 1,2 3-355,-14-54-158,63 187-58,-53-164-413,1 0 0,2-1 0,36 54 0,-39-70-412,-9-13 387,-8-9 82,-8-8-128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09.349"/>
    </inkml:context>
    <inkml:brush xml:id="br0">
      <inkml:brushProperty name="width" value="0.05" units="cm"/>
      <inkml:brushProperty name="height" value="0.05" units="cm"/>
    </inkml:brush>
  </inkml:definitions>
  <inkml:trace contextRef="#ctx0" brushRef="#br0">1 332 17764,'11'-15'1528,"19"-3"-1008,16-4-192,17-9 528,6-4-183,9-2-281,-1-2-136,-7 2-440,-5 3-216,-17 6-529,-15 6 1057,-23 10-376,-10 11-184,-25 15-8</inkml:trace>
  <inkml:trace contextRef="#ctx0" brushRef="#br0" timeOffset="1">68 633 14923,'6'37'1424,"13"-20"-839,5-11-193,15-15 448,4-6-208,5-16-592,4-3-232,0-9 304,1-1-152,-6-1-232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38:12.028"/>
    </inkml:context>
    <inkml:brush xml:id="br0">
      <inkml:brushProperty name="width" value="0.05" units="cm"/>
      <inkml:brushProperty name="height" value="0.05" units="cm"/>
    </inkml:brush>
  </inkml:definitions>
  <inkml:trace contextRef="#ctx0" brushRef="#br0">64 262 15659,'-63'20'1226,"63"-20"-1220,0 0 0,0 0 0,0 0 0,0 0 0,0 0 0,0 0 0,0 0 0,0 0 0,0 0 0,0 0 0,0 0 0,0 0 0,0 0 0,0 0 0,0 0 0,0 0 0,0 0 0,0 0 0,1 1 1,-1-1-1,0 0 0,0 0 0,0 0 0,0 0 0,0 0 0,0 0 0,0 0 0,0 0 0,0 0 0,0 0 0,0 0 0,0 0 0,0 0 0,0 0 0,0 0 0,0 0 0,0 0 0,0 1 0,0-1 0,0 0 0,0 0 0,0 0 0,0 0 0,0 0 0,0 0 0,0 0 0,0 0 0,0 0 0,-1 0 0,1 0 0,0 0 0,12 2 108,14-1-89,779-65-14,1288-35-10,-523 84 14,-1480 15-7,328-2-260,-6-27-563,-142-22 420,-164 24 136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2.105"/>
    </inkml:context>
    <inkml:brush xml:id="br0">
      <inkml:brushProperty name="width" value="0.05" units="cm"/>
      <inkml:brushProperty name="height" value="0.05" units="cm"/>
    </inkml:brush>
  </inkml:definitions>
  <inkml:trace contextRef="#ctx0" brushRef="#br0">38 0 17636,'-1'87'1341,"0"-56"-1224,1 0-1,7 56 1,-1-56-67,2 0 1,2 0 0,0-1 0,2-1-1,2 0 1,0 0 0,2-1-1,1-1 1,35 43 0,-35-48-122,1-1-265,-1 0 1,-1 1 0,-1 1 0,17 37 0,-31-58 248,0 0 1,0-1 0,-1 1 0,1 0 0,-1 0 0,0 0 0,1 0 0,-1 0 0,0 0-1,0 2 1,0-4 49,0 1-1,0-1 0,0 0 0,-1 0 1,1 1-1,0-1 0,0 0 1,0 0-1,0 1 0,0-1 0,-1 0 1,1 0-1,0 1 0,0-1 1,-1 0-1,1 0 0,0 0 0,0 1 1,-1-1-1,1 0 0,0 0 0,0 0 1,-1 0-1,1 0 0,0 0 1,-1 1-1,1-1 0,0 0 0,0 0 1,-1 0-1,1 0 0,0 0 1,-1 0-1,1 0 0,-1 0 0,-2-1-165,-1-1-1,1 1 0,0 0 1,0-1-1,0 0 0,0 0 0,0 0 1,0 0-1,-4-3 0,-52-51-737,-53-64-1,78 81 1297,20 24-109,7 9 33,1 0 1,0-1-1,0 1 0,1-1 0,0-1 0,0 1 0,1-1 1,-1 0-1,-4-15 0,9 22-215,-1 0 0,1 0 0,0-1 0,0 1 0,0 0 1,1 0-1,-1 0 0,0 0 0,0-1 0,1 1 0,-1 0 0,0 0 0,1 0 0,-1 0 0,1 0 0,-1 0 1,1 0-1,0 0 0,0 0 0,-1 0 0,1 0 0,0 1 0,0-1 0,0 0 0,0 0 0,0 1 1,0-1-1,0 1 0,0-1 0,2 0 0,2-1 94,1 0 1,0 0 0,1 0-1,7 0 1,-8 0-62,60-9 419,49-10 686,-101 17-1113,-1 0 1,1-1-1,-1 0 1,1-2-1,22-13 1,-25 11-25,0 0-1,12-13 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09.800"/>
    </inkml:context>
    <inkml:brush xml:id="br0">
      <inkml:brushProperty name="width" value="0.05" units="cm"/>
      <inkml:brushProperty name="height" value="0.05" units="cm"/>
    </inkml:brush>
  </inkml:definitions>
  <inkml:trace contextRef="#ctx0" brushRef="#br0">0 181 14987,'1'23'433,"0"-1"0,1 0 0,2 0 0,11 42 0,-12-53-323,1 0 0,0-1 0,1 1 0,0-1-1,1 0 1,0 0 0,1 0 0,0-1 0,0 0 0,1 0 0,10 8 0,-16-15-70,-1-1 0,1 0 1,0 0-1,-1 0 1,1 0-1,0 0 0,0 0 1,0 0-1,0-1 1,0 1-1,-1 0 0,1-1 1,0 0-1,3 1 1,-4-1-17,0-1 1,0 1-1,0 0 1,0 0 0,0-1-1,0 1 1,0-1-1,-1 1 1,1-1 0,0 1-1,0-1 1,-1 1-1,1-1 1,0 0-1,-1 1 1,1-1 0,0 0-1,-1 0 1,1 1-1,-1-1 1,1 0 0,-1 0-1,0 0 1,1 0-1,-1 0 1,0 0 0,0 0-1,1 1 1,-1-1-1,0 0 1,0 0 0,0-2-1,1-14 201,-1-1 0,0 0 1,-1 0-1,-1 0 0,-1 0 0,-6-22 0,-2 3 128,-28-66 0,34 93-293,1 0 0,-1 0 0,-1 0-1,0 1 1,0 0 0,-8-8 0,18 20-67,0 0 0,0-1 0,1 1 0,-1-1 0,1 0-1,-1 0 1,1-1 0,0 1 0,6 0 0,49 7-72,-49-8 83,0 0-1,0-1 0,0 0 0,0-1 0,-1 0 0,1-1 0,0 0 0,-1-1 0,16-5 0,-20 5 9,0 0-1,0-1 0,0 1 1,0-1-1,-1-1 1,0 1-1,0 0 1,0-1-1,0 0 0,-1-1 1,1 1-1,-1-1 1,-1 1-1,1-1 0,5-13 1,-7 13-15,1-5-3,-1 17-57,-2 17 45,2-1 0,0 0 0,6 26 1,-5-36-87,0-1 0,1 0 1,0-1-1,0 1 0,1-1 1,1 0-1,-1 0 0,9 10 1,-14-20 41,0 1 0,1-1 1,-1 1-1,0-1 0,0 1 1,1-1-1,-1 1 0,0-1 1,1 0-1,-1 1 0,1-1 1,-1 0-1,0 1 0,1-1 1,-1 0-1,1 1 0,-1-1 1,1 0-1,-1 0 0,1 0 1,-1 0-1,1 1 0,-1-1 1,1 0-1,-1 0 0,2 0 1,-2-1 7,1 1 0,-1-1 0,0 0 1,1 0-1,-1 1 0,0-1 0,0 0 1,1 0-1,-1 1 0,0-1 0,0 0 1,0 0-1,0 0 0,0 1 0,0-1 1,0 0-1,-1-1 0,0-13-582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0.310"/>
    </inkml:context>
    <inkml:brush xml:id="br0">
      <inkml:brushProperty name="width" value="0.05" units="cm"/>
      <inkml:brushProperty name="height" value="0.05" units="cm"/>
    </inkml:brush>
  </inkml:definitions>
  <inkml:trace contextRef="#ctx0" brushRef="#br0">27 60 17548,'0'-4'262,"-2"-4"79,0 1 1,0-1-1,-1 0 1,-5-11 0,2 14 544,3 12-713,3 14-560,3-14 187,-1-1 0,1 0 1,1-1-1,-1 1 1,1-1-1,0 1 1,0-1-1,0 0 0,1 0 1,-1-1-1,1 1 1,1-1-1,-1 0 0,0-1 1,1 1-1,0-1 1,7 3-1,4 2-385,0-2 0,1 0-1,-1 0 1,36 4 0,7-5 1093,-60-4-284,-1 1-1,0-1 1,0 0-1,0 1 1,0-1 0,0 0-1,0 0 1,0 0-1,0 0 1,-1 0 0,0 1-1,-18 13 910,5-4-140,-24 21-1,36-29-915,0 1 0,0-1 0,0 0-1,0 1 1,1 0 0,-1 0 0,1 0 0,0 0 0,0 0 0,0 0-1,1 1 1,-2 4 0,3-8-71,0 0 0,0 0 1,0 0-1,0 0 0,0 0 0,0 0 0,0 0 0,0 0 1,0 0-1,0 0 0,1-1 0,-1 1 0,0 0 0,1 0 1,-1 0-1,1 0 0,-1 0 0,1-1 0,-1 1 0,1 0 1,-1 0-1,1-1 0,0 1 0,-1-1 0,1 1 0,0 0 1,0-1-1,0 1 0,-1-1 0,1 0 0,0 1 0,0-1 0,0 0 1,0 1-1,0-1 0,1 0 0,5 1-47,0 0 0,-1 0 0,1-1 0,8-1 0,-6 1-21,57-3-339,-37 1 196,0 0 0,0 2 0,0 1 0,-1 2 0,36 7 0,-58-8 184,1 0 0,-1 0 0,-1 1 0,1 0 0,10 6-1,-15-8 30,0 0 0,0-1 0,1 1 0,-1 0 0,0 0 0,0 0 0,0 0 0,0 0 0,0 0 0,-1 0 0,1 0 0,0 1 0,0-1 0,-1 0 0,1 0 0,-1 1 0,1-1 0,-1 0 0,1 1 0,-1-1 0,0 1 0,0-1 0,0 0 0,0 1 0,0-1 0,0 1 0,0-1 0,0 0 0,0 1 0,-1-1 0,1 0 0,-1 2-1,-2 2 47,0-1 0,-1 1-1,1-1 1,-1 0-1,0 0 1,0 0 0,0-1-1,0 0 1,-1 0-1,1 0 1,-10 5-1,1-2 73,0 0-1,-1-1 0,-19 5 1,27-8-197,-1-1-1,0 0 1,0 0 0,-12 0 0,17-1 23,1 0 0,0 0 0,-1 0 0,1-1 0,-1 1 0,1 0 0,0-1-1,-1 1 1,1-1 0,0 1 0,-1-1 0,1 1 0,0-1 0,0 0 0,0 0 0,0 0 0,-1 0 0,1 0 0,0 0 0,1 0 0,-1 0 0,0 0 0,0 0-1,0-1 1,1 1 0,-1 0 0,0 0 0,1-1 0,0 1 0,-1-2 0,0-5-53,0 1 0,1-1 0,-1 0 0,2 0 0,-1 0 0,3-8 0,-2 3-36,7-48-479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0.759"/>
    </inkml:context>
    <inkml:brush xml:id="br0">
      <inkml:brushProperty name="width" value="0.05" units="cm"/>
      <inkml:brushProperty name="height" value="0.05" units="cm"/>
    </inkml:brush>
  </inkml:definitions>
  <inkml:trace contextRef="#ctx0" brushRef="#br0">77 0 15659,'1'1'101,"0"0"0,-1 0 0,1 0 0,0 0 0,-1 0-1,1 0 1,-1 0 0,1 1 0,-1-1 0,0 0 0,1 0-1,-1 0 1,0 1 0,0-1 0,0 0 0,0 0 0,0 0-1,0 2 1,-4 30 111,2-17 154,1 11-47,2-1-1,0 0 0,2 0 1,0 0-1,2-1 0,1 1 1,1-1-1,16 37 0,-13-38-379,2-1 0,1 0 0,0 0 0,2-1 0,1-1 0,0 0 0,1-2-1,30 27 1,-46-45 0,1 1 0,0-1-1,0 1 1,0-1 0,0 1-1,0-1 1,0 0-1,0 0 1,3 1 0,-5-2 39,0 0 0,0 0 0,0-1 0,1 1 0,-1 0 0,0 0 1,0 0-1,0-1 0,0 1 0,1 0 0,-1 0 0,0 0 0,0-1 0,0 1 1,0 0-1,0 0 0,0-1 0,0 1 0,0 0 0,0-1 0,0 1 0,0 0 1,0 0-1,0-1 0,0 1 0,0 0 0,0 0 0,0-1 0,0 1 0,0 0 1,0 0-1,0-1 0,0 1 0,-1 0 0,1 0 0,0 0 0,0-1 0,0 1 1,0 0-1,-1 0 0,1 0 0,0-1 0,-4-6-284,0-1-1,-1 1 0,-8-11 1,-102-102-1172,68 73 1888,-53-67 0,98 112-338,0 0 0,1 0-1,-1 0 1,1 0-1,-1 0 1,1 0-1,0-1 1,0 1 0,0-1-1,0 1 1,0-1-1,0 1 1,1-1 0,-1 0-1,1 1 1,0-5-1,0 6-28,0 0 0,1 0 0,-1 1 0,1-1 0,-1 0 0,1 0 0,-1 0 0,1 0 0,-1 0 0,1 1 0,0-1 0,0 0 0,-1 1 0,1-1 0,0 0 0,1 0 0,26-9 474,174-25-158,-143 22-401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8:46.126"/>
    </inkml:context>
    <inkml:brush xml:id="br0">
      <inkml:brushProperty name="width" value="0.05" units="cm"/>
      <inkml:brushProperty name="height" value="0.05" units="cm"/>
    </inkml:brush>
  </inkml:definitions>
  <inkml:trace contextRef="#ctx0" brushRef="#br0">20 9206 11747,'-2'-2'187,"0"-1"1,-1 1 0,1-1-1,0 0 1,0 1 0,0-1-1,-2-4 1,4 6-178,0 1 0,0-1 0,0 0 0,0 0 0,0 1 0,0-1 0,0 0 0,0 1 0,0-1 0,0 0 0,0 1 0,0-1 0,1 0 0,-1 1 0,0-1 0,0 0 0,1 1 0,-1-1 0,0 0 0,1 1 0,-1-1 0,1 1 1,-1-1-1,1 1 0,-1-1 0,1 1 0,-1-1 0,1 1 0,0 0 0,-1-1 0,1 1 0,-1 0 0,1-1 0,0 1 0,-1 0 0,1 0 0,0-1 0,-1 1 0,1 0 0,1 0 0,30-8-128,0 2 0,34-3 0,-13 2-140,104-21-107,258-82 0,112-45 888,-298 90-503,258-96-58,-242 77 19,14-1 2,539-194 31,-587 196 11,1024-415 50,-19-50-100,-1005 444 19,758-381 28,-421 214 23,-8 4-34,128-82-65,218-135-5,-425 227 110,-48 24 57,107-58 52,70-38 22,-200 109-106,634-374-5,-767 439-71,475-295-14,390-276 337,-891 578-201,155-102 79,111-78-2,67-47-37,123-60-69,-294 242-45,-272 139-14,-44 18-33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8:46.604"/>
    </inkml:context>
    <inkml:brush xml:id="br0">
      <inkml:brushProperty name="width" value="0.05" units="cm"/>
      <inkml:brushProperty name="height" value="0.05" units="cm"/>
    </inkml:brush>
  </inkml:definitions>
  <inkml:trace contextRef="#ctx0" brushRef="#br0">36 594 13683,'-4'-1'143,"1"1"0,0-1 0,-1 0 0,1 0-1,0 0 1,-6-3 0,8 4-132,1 0 0,0 0 0,-1 0 0,1-1 0,0 1 0,-1 0 0,1 0 0,0-1-1,-1 1 1,1 0 0,0 0 0,0-1 0,-1 1 0,1 0 0,0-1 0,0 1 0,0 0 0,-1-1 0,1 1-1,0 0 1,0-1 0,0 1 0,0 0 0,0-1 0,0 1 0,0-1 0,0 0 7,1 0 1,-1 1 0,1-1-1,-1 0 1,1 1-1,-1-1 1,1 0 0,0 1-1,-1-1 1,1 1-1,0-1 1,0 1 0,-1 0-1,1-1 1,0 1-1,0 0 1,1-1 0,19-6 30,0 0 1,41-5-1,-9 2-75,417-109-385,-2-21-32,91-24 30,-261 92 479,-224 58 44,1 4 0,79-1 0,-133 11-70,0 0 0,-1 1 0,1 1-1,0 1 1,-1 1 0,0 1 0,29 11-1,-40-13-29,-1 1 0,0 1 0,0-1 1,0 2-1,-1-1 0,1 1 0,-1 0 0,-1 0 0,1 0 0,-1 1 0,0 0 0,-1 1 0,1-1 0,-2 1 0,1 0 0,-1 1 0,0-1 0,-1 1 0,4 11 0,-3-2-8,0 0-1,-2 1 1,0 0-1,-1-1 1,0 1-1,-2 0 1,-4 28-1,-3-3-27,-27 87 0,6-50-31,-4-1 0,-73 125 1,-195 255 482,112-210-410,-24-9 31,209-236-46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04.474"/>
    </inkml:context>
    <inkml:brush xml:id="br0">
      <inkml:brushProperty name="width" value="0.05" units="cm"/>
      <inkml:brushProperty name="height" value="0.05" units="cm"/>
    </inkml:brush>
  </inkml:definitions>
  <inkml:trace contextRef="#ctx0" brushRef="#br0">1 26 15203,'5'-23'1582,"-5"23"-1556,1 0-1,-1 0 1,0-1 0,0 1-1,0 0 1,0 0-1,0 0 1,0 0-1,0 0 1,0-1 0,1 1-1,-1 0 1,0 0-1,0 0 1,0 0-1,0 0 1,0 0 0,1 0-1,-1 0 1,0 0-1,0 0 1,0 0-1,0 0 1,1-1 0,-1 1-1,0 0 1,0 0-1,0 0 1,0 0 0,1 0-1,-1 1 1,0-1-1,0 0 1,0 0-1,0 0 1,0 0 0,1 0-1,-1 0 1,0 0-1,0 0 1,0 0-1,0 0 1,0 0 0,1 0-1,-1 1 1,0-1-1,0 0 1,0 0-1,0 0 1,0 0 0,0 1-1,4 4 289,-1 1 0,-1 0 0,1 0-1,2 11 1,40 124 18,7-2-1,72 136 1,-71-169-2667,-51-102 1859,-2 0-28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04.878"/>
    </inkml:context>
    <inkml:brush xml:id="br0">
      <inkml:brushProperty name="width" value="0.05" units="cm"/>
      <inkml:brushProperty name="height" value="0.05" units="cm"/>
    </inkml:brush>
  </inkml:definitions>
  <inkml:trace contextRef="#ctx0" brushRef="#br0">0 528 16243,'3'17'1409,"10"-24"-905,8-13-184,20-13 392,6-10-72,10-12-168,3-2-160,2-8-432,1 1-304,-11 7 1056,-8 4-696,-18 5-32,-7 5-48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05.319"/>
    </inkml:context>
    <inkml:brush xml:id="br0">
      <inkml:brushProperty name="width" value="0.05" units="cm"/>
      <inkml:brushProperty name="height" value="0.05" units="cm"/>
    </inkml:brush>
  </inkml:definitions>
  <inkml:trace contextRef="#ctx0" brushRef="#br0">25 340 15219,'-16'-2'1905,"8"-6"-1185,15-6-232,9-6 1256,14-10-840,4-3-127,8-6-433,5-1-232,3-1-576,2 6-369,-11 5-1743,-6 4 2160,-14 12-400,-2 7-361</inkml:trace>
  <inkml:trace contextRef="#ctx0" brushRef="#br0" timeOffset="1">651 544 14635,'2'3'122,"0"0"0,0-1 0,0 1 0,0 0 0,0-1 0,0 0 0,1 1 0,-1-1 0,1 0 0,3 2 0,-4-3-83,0 0 1,0-1-1,-1 1 0,1-1 0,0 1 1,0-1-1,0 0 0,0 0 0,0 0 1,0 0-1,0 0 0,0 0 0,0 0 1,0-1-1,0 1 0,0-1 0,0 0 1,0 1-1,3-3 0,4-2 159,0 0 0,0-1 0,-1 0 0,0 0-1,0-1 1,-1 0 0,8-10 0,47-62 918,-46 57-850,-6 8-107,-7 8-106,1 0 1,0 1 0,0 0 0,0 0-1,1 0 1,0 0 0,0 0 0,0 1-1,8-5 1,-12 8-48,0 1-1,0 0 1,0 0-1,0 0 1,0-1-1,0 1 1,0 0-1,0 0 1,0 1-1,0-1 1,0 0-1,0 0 1,0 0 0,0 0-1,-1 1 1,1-1-1,0 1 1,0-1-1,0 0 1,0 1-1,0-1 1,-1 1-1,1 0 1,0-1-1,-1 1 1,1 0-1,0-1 1,-1 1 0,1 0-1,0 1 1,17 29-4,-14-21-7,1-1 3,1 1-1,-1-1 1,2 0-1,-1-1 1,10 10-1,-14-16-44,0 0-1,-1 0 1,1-1-1,0 1 1,0-1-1,0 1 1,0-1-1,1 0 1,-1 0 0,0 0-1,1 0 1,-1 0-1,0 0 1,1-1-1,-1 1 1,1-1-1,-1 0 1,1 1-1,-1-1 1,1 0-1,-1-1 1,1 1-1,-1 0 1,1-1-1,-1 1 1,0-1-1,1 0 1,3-2-1,-5 3 18,1-1-1,-1 0 0,0 0 1,1 0-1,-1 0 1,0 0-1,0-1 0,0 1 1,0 0-1,0-1 1,0 1-1,0 0 0,0-1 1,0 1-1,-1-1 1,1-1-1,3-11-317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06.182"/>
    </inkml:context>
    <inkml:brush xml:id="br0">
      <inkml:brushProperty name="width" value="0.05" units="cm"/>
      <inkml:brushProperty name="height" value="0.05" units="cm"/>
    </inkml:brush>
  </inkml:definitions>
  <inkml:trace contextRef="#ctx0" brushRef="#br0">229 247 14667,'-7'-1'82,"0"1"1,0 0-1,0 1 0,0-1 0,1 1 1,-1 1-1,0-1 0,0 1 0,1 0 1,-1 1-1,1 0 0,-9 4 1,7-2-21,0 1 0,0 0 0,1 0 1,0 1-1,0 0 0,0 0 1,1 0-1,-6 11 0,3-4 38,1 1-1,0 0 1,1 0 0,1 0-1,1 1 1,0 0 0,1 0-1,0 1 1,2-1-1,-2 19 1,4-28-43,0 0 1,0 0-1,1-1 1,0 1-1,0 0 1,0-1-1,1 1 1,0-1-1,0 0 0,5 10 1,-6-14-33,1 1 0,-1-1 1,1 0-1,0 0 0,0 1 0,0-1 1,0 0-1,0 0 0,1-1 0,-1 1 1,1 0-1,-1-1 0,1 0 0,-1 1 1,1-1-1,0 0 0,-1 0 0,1-1 1,0 1-1,0 0 0,0-1 0,0 0 1,0 0-1,-1 0 0,1 0 0,4-1 1,1 0 6,-1-1 1,1 0 0,-1-1 0,1 0 0,-1 0-1,0 0 1,0-1 0,0 0 0,-1 0 0,1-1-1,-1 0 1,0 0 0,-1-1 0,7-6-1,6-9 65,-2 0 0,26-43-1,-26 36-32,-1 0 0,-1-1 0,-2 0 0,-1-1 0,-1 0 0,-2-1 0,-1 0 0,-1-1 0,1-32 0,-7 63-57,0-1-1,0 0 0,0 0 1,0 0-1,0 1 0,0-1 1,-1 0-1,1 0 0,0 1 1,-1-1-1,0 0 0,1 1 1,-1-1-1,0 1 0,-1-3 1,2 4-5,-1 0-1,1 0 1,0 0 0,0-1 0,0 1 0,-1 0 0,1 0 0,0 0-1,0 0 1,-1 0 0,1 0 0,0 0 0,0 0 0,-1 0 0,1 0-1,0 0 1,0 0 0,-1 0 0,1 0 0,0 0 0,0 0 0,-1 0-1,1 0 1,0 0 0,0 1 0,0-1 0,-1 0 0,1 0 0,0 0-1,0 0 1,0 0 0,-1 1 0,-8 13 54,3 2-18,0 0 0,2 0 0,0 1 1,-3 23-1,-2 70 103,9-107-136,-1 21 45,1 0 0,3 29 0,-2-48-40,-1 0 1,1 0-1,0 1 0,1-1 0,-1 0 0,1-1 0,0 1 1,0 0-1,0 0 0,1-1 0,0 1 0,0-1 0,0 0 1,0 0-1,1 0 0,6 5 0,-9-7-8,1-1-1,0 0 1,0-1-1,0 1 1,-1 0-1,1 0 1,0-1-1,0 1 1,0-1-1,0 0 1,0 1-1,0-1 1,0 0-1,0 0 1,0 0-1,0 0 1,3-1-1,-1 0-2,0-1 0,0 1 0,-1-1 0,1 1 0,0-1 0,0 0 0,6-5 0,0-2-9,1-1-1,-1 0 1,-1 0-1,9-12 1,3-7-139,-1-1 0,-2 0-1,-1-1 1,-1-1 0,11-35 0,-26 61-206,-7 17 251,-7 23 91,9-19 65,0 0 0,1 0 0,1 0-1,-1 30 1,3-41-36,0-1 0,1 1 0,-1-1 1,1 1-1,0-1 0,0 0 0,0 1 0,0-1 0,1 0 0,-1 0 0,1 0 0,3 4 0,-4-5-9,1 0 1,0 0 0,0-1-1,0 1 1,0-1-1,1 1 1,-1-1-1,0 0 1,1 0 0,-1 0-1,1 0 1,-1 0-1,1 0 1,-1-1 0,1 0-1,-1 1 1,1-1-1,5 0 1,2-1-45,1 0 0,0-1-1,-1 0 1,1-1 0,-1 0 0,1 0 0,16-9 0,69-42-553,-88 48 525,21-11-294,-1-1 0,-2-2 1,45-40-1,-70 59 366,0 0-1,0 0 1,0 0 0,-1 0 0,1 0-1,0 0 1,-1 0 0,1 0 0,-1 0 0,1 0-1,-1 0 1,1 0 0,-1-1 0,0 1-1,1 0 1,-1 0 0,0-2 0,0 2 10,0 1 0,-1-1 0,1 0 1,0 1-1,0-1 0,-1 0 0,1 0 0,-1 1 1,1-1-1,0 1 0,-1-1 0,1 0 0,-1 1 1,1-1-1,-1 1 0,0 0 0,1-1 1,-1 1-1,0-1 0,0 0 0,-5-1 147,0 0 0,-1 0-1,1 1 1,0-1 0,-8 1-1,3-1 94,-12-2 259,7 2-144,1-1-1,-1-1 0,1 0 0,-18-8 0,32 12-347,0 0 0,0 0 0,1 0 0,-1-1 0,0 1 0,0-1 0,0 1 0,1 0-1,-1-1 1,0 1 0,1-1 0,-1 1 0,1-1 0,-1 0 0,0 1 0,1-1 0,-1 0 0,1 1 0,0-1 0,-1 0 0,1 0 0,0 1 0,-1-1 0,1 0-1,0 0 1,0 0 0,-1-1 0,2 1-1,-1 0-1,1 0 1,-1 0-1,1 0 1,0 0-1,-1 0 1,1 0-1,0 0 1,0 0-1,0 0 1,0 1-1,0-1 1,0 0-1,0 0 1,0 1-1,1-1 1,9-5 31,0 2 0,21-7 0,-32 11-57,43-12-280,-22 8 180,1-2 1,-2-1-1,1 0 1,-1-2-1,0 0 0,19-13 1,14-24-110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07.656"/>
    </inkml:context>
    <inkml:brush xml:id="br0">
      <inkml:brushProperty name="width" value="0.05" units="cm"/>
      <inkml:brushProperty name="height" value="0.05" units="cm"/>
    </inkml:brush>
  </inkml:definitions>
  <inkml:trace contextRef="#ctx0" brushRef="#br0">0 117 15251,'2'31'1137,"1"1"-1,9 38 0,-1-7-218,4 38-25,5 0 0,52 164 0,-67-252-862,0-1 0,0 0 0,1 0 0,1 0 0,9 12 0,-14-21-53,0-1 0,0 1 0,0-1 0,0 0 0,0 0 0,1 0 0,-1 0 1,1 0-1,0-1 0,-1 1 0,1-1 0,0 1 0,0-1 0,0 0 0,0 0 0,0 0 0,0-1 0,0 1 0,0-1 0,1 1 0,-1-1 0,0 0 0,0-1 0,0 1 1,0 0-1,0-1 0,4-1 0,3-1-226,-1-1-1,0 0 1,-1-1 0,1 0 0,-1-1 0,0 1 0,0-1 0,-1-1 0,13-13 0,4-8-1003,25-38 1,-45 61 1100,23-35-1562,37-73 1,-53 90 1701,-1-1 0,-1 0 1,-1 0-1,9-48 0,-16 70 102,-1 0 0,1 0-1,-1 0 1,0 0-1,0-1 1,0 1 0,0 0-1,0 0 1,-1 0-1,1 0 1,-1 0-1,1 0 1,-1 0 0,0 0-1,1 0 1,-1 0-1,0 0 1,0 0-1,-2-1 1,3 2-26,-1 1-1,0-1 1,1 1 0,-1 0-1,0-1 1,1 1 0,-1 0-1,0-1 1,1 1 0,-1 0-1,0 0 1,0 0 0,1 0-1,-1 0 1,0 0 0,0 0-1,1 0 1,-1 0 0,0 0 0,-1 0-1,0 1 51,0 0-1,0 0 0,0 0 1,-1 0-1,1 0 1,0 0-1,0 1 1,1-1-1,-3 3 0,-8 7 87,1 2-1,1 0 0,0 0 0,1 0 0,0 1 0,1 1 1,1-1-1,0 1 0,1 1 0,1-1 0,0 1 0,1 0 0,1 0 1,0 0-1,1 1 0,1-1 0,1 22 0,1-33-178,-1 0-1,1 1 0,0-1 1,1 0-1,-1 1 0,1-1 1,0 0-1,0 0 0,1 0 1,0 0-1,0-1 0,5 8 1,-5-9-15,0-1 1,-1 0 0,1 0-1,0 0 1,0 0 0,0 0-1,0-1 1,0 1 0,0-1-1,0 0 1,1 0 0,-1 0-1,1 0 1,-1 0-1,0-1 1,1 0 0,-1 1-1,1-1 1,-1-1 0,7 0-1,-2 0 3,-1-1 0,1-1 0,0 0 0,-1 0 0,0 0 0,1-1 0,-1 0-1,0 0 1,-1-1 0,1 0 0,-1 0 0,0 0 0,0-1 0,-1 0 0,0 0 0,9-13-1,-1-1 28,-1-1-1,0 0 0,-2-1 0,11-31 0,-14 35 4,-2 0 1,0 0-1,5-38 0,-10 56-30,2 27 26,-2-25-35,0 0-1,1 0 0,-1 0 0,1 0 0,-1 0 0,1-1 0,0 1 1,0 0-1,0 0 0,0-1 0,0 1 0,0 0 0,0-1 0,0 1 1,1-1-1,-1 0 0,1 1 0,-1-1 0,1 0 0,2 1 0,-2-1-4,1 0 0,0 0 0,0-1 0,0 1-1,0-1 1,0 0 0,0 0 0,0 0-1,0 0 1,0 0 0,0-1 0,0 1 0,3-2-1,39-15-206,-41 14 175,37-18-595,-2-1 0,61-47 0,17-11-1815,-115 79 2375,0 0 0,0-1 0,0 1 0,0 0 0,0 0 0,0 0 0,0 1-1,0-1 1,0 0 0,1 1 0,3-1 0,-4 2 65,0-1-1,0 1 1,-1 0 0,1 0 0,-1-1-1,1 1 1,0 1 0,-1-1 0,0 0 0,1 0-1,-1 0 1,0 1 0,3 2 0,-3-3 49,1 1 0,-1-1 0,1 1 0,-1-1 0,1 0 0,0 0 0,0 0 0,-1 0 0,1 0 0,0 0 1,0 0-1,0 0 0,0-1 0,0 1 0,0-1 0,0 0 0,0 0 0,0 1 0,4-2 0,-2 1 3,0-1 0,0 0-1,0 0 1,0 0 0,0-1-1,0 1 1,-1-1 0,1 0-1,4-3 1,5-5-80,0 0-1,-1-1 1,20-22 0,-18 20-277,-14 13 299,0 0 0,1 0-1,-1 0 1,0-1 0,0 1-1,0 0 1,1 0 0,-1 0-1,0 0 1,0 0 0,0 0-1,1 0 1,-1 0 0,0 0 0,0 0-1,0 0 1,1 0 0,-1 0-1,0 0 1,0 0 0,0 0-1,1 0 1,-1 0 0,0 0-1,0 0 1,0 0 0,1 0-1,-1 0 1,0 0 0,0 0 0,0 0-1,1 0 1,-1 1 0,0-1-1,1 2-37,-1 1 0,1-1 0,-1 0 0,1 1 1,-1-1-1,0 1 0,0-1 0,-1 5 0,1 0 94,1 27 134,1 0-1,12 58 0,-8-61-128,-1 1 0,-2-1 0,-1 53 0,-3-63-39,-2 1 0,0-1 0,-1 1 0,-1-1 0,-1-1 0,-1 1 0,-1-1 0,-11 21 0,18-39-2,0 0 0,0 0 1,-1 0-1,1 0 1,0-1-1,0 1 0,-1-1 1,1 1-1,-1-1 0,0 1 1,1-1-1,-4 2 0,4-3-6,1 0 0,-1 0-1,1 0 1,-1 0 0,1 0-1,-1 0 1,1 0 0,0 0-1,-1 0 1,1 0 0,-1 0-1,1 0 1,-1-1 0,1 1-1,0 0 1,-1 0 0,1 0-1,-1-1 1,1 1 0,0 0-1,-1-1 1,1 1 0,0 0-1,-1-1 1,1 1-1,0 0 1,0-1 0,-1 1-1,1-1 1,0 1 0,0 0-1,0-1 1,-1 0 0,0-5 2,-1 0 0,1 0 0,0 0 0,0 0 1,1 0-1,0-12 0,4-28-41,2 0 0,18-71-1,39-86-6,-50 165 171,1 2 0,2-1 0,36-60 0,-51 95-93,1 0-1,-1 1 1,0-1 0,0 0-1,1 1 1,-1-1 0,1 1-1,-1 0 1,1 0 0,-1-1-1,1 1 1,2-1 0,-4 2-21,0 0 0,0 0-1,1 0 1,-1 0 0,0 0 0,0 0 0,1 0 0,-1 0 0,0 0-1,0 0 1,1 0 0,-1 0 0,0 0 0,0 1 0,0-1 0,1 0-1,-1 0 1,0 0 0,0 0 0,1 0 0,-1 0 0,0 1 0,0-1-1,0 0 1,0 0 0,1 0 0,-1 1 0,0-1 0,0 0 0,0 0-1,0 0 1,0 1 0,2 15 286,-8 34 282,4-41-475,1 1 0,-1-1 0,2 1 1,-1 0-1,1 0 0,1-1 0,1 11 0,-2-19-99,1 1 0,-1-1 0,0 0 0,1 1 0,0-1 0,-1 0 0,1 0 0,0 1 0,-1-1 0,1 0 0,0 0 0,0 0 0,0 0 0,0 0 0,0 0 0,0 0 0,1 0 0,-1-1-1,0 1 1,0 0 0,2 0 0,0 0-1,0-1 0,0 1 0,-1-1-1,1 1 1,0-1 0,0 0 0,0 0 0,-1-1-1,1 1 1,3-1 0,5-2-1,0 0 1,-1-1-1,0 0 0,13-6 1,11-11 73,0-2 0,-1-1 0,-2-1 0,31-31 0,-61 55-54,0 0 0,0 0 0,0 0 0,0 0 0,1 0 0,-1 0 0,0 0 1,1 0-1,-1 0 0,0 1 0,1-1 0,-1 1 0,1-1 0,1 0 0,-1 2 28,-1-1 0,0 0 0,1 1 0,-1-1 0,0 1-1,0 0 1,1-1 0,-1 1 0,0 0 0,0 0 0,0 0-1,2 1 1,4 4 80,-4-4-122,0 0 0,0-1 0,1 1 0,-1-1 0,0 1 0,1-1 0,-1 0 0,1-1 0,-1 1 0,1-1 0,0 1 0,-1-1 0,1 0-1,-1 0 1,1-1 0,0 1 0,-1-1 0,1 1 0,-1-1 0,1 0 0,5-3 0,-4 2-109,0-1 0,1 1 0,-1-1-1,0-1 1,0 1 0,-1 0 0,1-1 0,-1 0 0,0 0-1,0-1 1,0 1 0,6-9 0,6-22-172,-5-4-103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2.524"/>
    </inkml:context>
    <inkml:brush xml:id="br0">
      <inkml:brushProperty name="width" value="0.05" units="cm"/>
      <inkml:brushProperty name="height" value="0.05" units="cm"/>
    </inkml:brush>
  </inkml:definitions>
  <inkml:trace contextRef="#ctx0" brushRef="#br0">1 94 15515,'6'8'220,"1"2"-1,-1-1 0,0 1 0,-1 0 0,0 0 1,-1 0-1,0 1 0,0 0 0,2 14 1,4 9 225,12 33-50,76 213 687,-94-270-1038,2 5 67,0 0 0,15 23 0,-20-36-78,0 0 0,0 0 0,0 0 0,1 0 0,-1 0 0,1 0 0,0 0 0,-1-1 0,1 1 0,0 0 0,0-1 0,0 0 0,0 1 0,0-1 0,1 0 0,-1 0 1,0 0-1,0 0 0,1-1 0,-1 1 0,1-1 0,-1 1 0,0-1 0,1 0 0,2 0 0,-2-1 7,0 0 0,0 0-1,0-1 1,0 0 0,0 1 0,-1-1 0,1 0 0,-1 0 0,1-1 0,-1 1 0,0 0 0,0-1 0,0 0-1,0 1 1,0-1 0,-1 0 0,1 0 0,-1 0 0,2-4 0,-1 3 5,14-30 213,-2 0 0,-1 0 0,15-68 0,4-112 177,-30 195-450,3-76 34,-5 83-137,0 0 0,-2 0 0,1 0 0,-1 1 0,-6-20-1,7 30 51,1-1 0,-1 1 0,0-1-1,1 1 1,-1-1 0,0 1-1,0-1 1,0 1 0,0 0 0,0-1-1,0 1 1,0 0 0,0 0-1,-1 0 1,-2-2 0,3 3 4,0-1-1,0 1 1,0 0 0,0-1-1,0 1 1,0 0 0,0 0-1,0 0 1,0 0 0,0 0-1,0 0 1,0 0 0,0 1-1,0-1 1,0 0-1,0 1 1,0-1 0,0 0-1,-1 1 1,-2 2-76,0 0 1,0 0-1,1 0 0,-1 0 0,1 1 1,0-1-1,-1 1 0,2 0 0,-5 6 1,-12 23-720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1.347"/>
    </inkml:context>
    <inkml:brush xml:id="br0">
      <inkml:brushProperty name="width" value="0.05" units="cm"/>
      <inkml:brushProperty name="height" value="0.05" units="cm"/>
    </inkml:brush>
  </inkml:definitions>
  <inkml:trace contextRef="#ctx0" brushRef="#br0">1 0 18100,'16'43'1544,"-2"6"-1288,-7 0-136,6 4 1041,10-3-1137,6-3 8,1-7-120,3-5-121,-6-12-407,-4-5-184,-10-9 616,-12-8-152,-7-2-96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1.782"/>
    </inkml:context>
    <inkml:brush xml:id="br0">
      <inkml:brushProperty name="width" value="0.05" units="cm"/>
      <inkml:brushProperty name="height" value="0.05" units="cm"/>
    </inkml:brush>
  </inkml:definitions>
  <inkml:trace contextRef="#ctx0" brushRef="#br0">14 32 17636,'-8'-16'1648,"6"9"-1168,-1 1-224,4 3 776,6 3-287,9 2-721,7 2-344,14 0-641,6 2-479,18-5 1088,3 1-248,5-2-240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2.198"/>
    </inkml:context>
    <inkml:brush xml:id="br0">
      <inkml:brushProperty name="width" value="0.05" units="cm"/>
      <inkml:brushProperty name="height" value="0.05" units="cm"/>
    </inkml:brush>
  </inkml:definitions>
  <inkml:trace contextRef="#ctx0" brushRef="#br0">104 505 17244,'-29'45'1979,"16"-27"-1575,2 1 0,-1 1 0,2-1 0,1 2 0,-8 21 0,17-40-410,-1 0 0,1 0-1,-1 0 1,1 0-1,0 0 1,0 0 0,0 0-1,0 0 1,0 0-1,0 0 1,1 4 0,0-5-7,-1-1 0,0 1 0,0-1 0,1 1 0,-1 0 0,1-1 0,-1 1 0,1-1 0,-1 1 0,1-1 0,-1 0 0,1 1 0,-1-1 0,1 1 1,-1-1-1,1 0 0,0 1 0,-1-1 0,1 0 0,0 0 0,-1 0 0,1 1 0,0-1 0,5 0-77,-1 0 0,0-1-1,0 0 1,0 0 0,1 0 0,-1 0-1,5-3 1,6 0-16,2-1-42,1 0 0,-1 2 0,1 1 0,22-1-1,-35 3 143,0 0 0,-1 0-1,1 0 1,-1 1-1,1 0 1,-1 0 0,1 1-1,-1 0 1,0 0-1,0 0 1,0 0-1,0 1 1,0-1 0,0 1-1,-1 1 1,1-1-1,-1 1 1,7 6 0,-9-7 25,-1-1 0,1 0 0,-1 1 0,0-1 0,1 1 0,-1-1 0,0 1 0,0 0 1,-1-1-1,1 1 0,-1 0 0,1 0 0,-1-1 0,0 1 0,0 5 0,-1-3 24,0 0 0,0 0 0,0 0 0,-1 0-1,1 0 1,-1 0 0,-5 8 0,-4 3 122,0-1 0,0 0 1,-22 21-1,32-35-161,-5 6 17,-1 1 1,-1-1-1,1-1 0,-1 1 0,0-1 0,-1-1 0,0 0 1,-11 6-1,19-11-51,0 1 0,0-1 1,0 0-1,1 1 0,-1-1 0,0 0 1,0 0-1,0 0 0,0 0 0,0 0 1,0 0-1,1 0 0,-1 0 0,0 0 1,0 0-1,0 0 0,0 0 0,0-1 1,1 1-1,-1 0 0,0-1 1,0 1-1,0 0 0,1-1 0,-1 1 1,0-1-1,1 0 0,-1 1 0,0-1 1,1 1-1,-1-1 0,1 0 0,-1 0 1,1 1-1,-1-1 0,1 0 0,-1 0 1,1-1-1,-2-2-35,1-1 0,0 1 0,1-1 0,-1 0 0,1-8 0,0 12 72,2-55-331,8-14-111</inkml:trace>
  <inkml:trace contextRef="#ctx0" brushRef="#br0" timeOffset="1">356 0 17084,'23'125'2001,"-19"-91"-1745,2-1-1,1 0 1,2 0-1,13 33 1,-14-49-164,0-2 1,1 1-1,1-1 0,0-1 1,1 0-1,17 18 0,85 66-1785,-112-97 1662,14 14-1005,-15-14 1001,0-1-1,0 0 1,0 0 0,0 0-1,0 0 1,0 1-1,0-1 1,0 0 0,0 0-1,0 0 1,0 1-1,0-1 1,0 0 0,0 0-1,0 0 1,0 0-1,0 1 1,0-1 0,0 0-1,0 0 1,0 0-1,0 0 1,0 1 0,0-1-1,-1 0 1,1 0-1,0 0 1,0 0 0,0 0-1,0 1 1,0-1-1,0 0 1,-1 0 0,1 0-1,0 0 1,0 0-1,0 0 1,0 0 0,-1 0-1,1 0 1,0 0 0,0 1-1,0-1 1,0 0-1,-1 0 1,1 0 0,0 0-1,0 0 1,-6-1-253,1 1 0,-1 0 0,1-1 0,0 0 0,-11-3 0,-61-20 978,0-2 0,-90-46 0,161 69-502,0 0-1,-1-1 1,1 0 0,0 1 0,1-2-1,-1 1 1,1-1 0,-6-6 0,10 10-165,1 1 1,0-1-1,0 1 1,-1-1-1,1 1 1,0-1 0,0 0-1,0 1 1,0-1-1,0 1 1,0-1-1,0 1 1,0-1 0,0 0-1,0 1 1,0-1-1,0 1 1,0-1-1,0 1 1,1-1-1,-1 0 1,0 1 0,0-1-1,1 1 1,-1-1-1,0 1 1,1-1-1,-1 1 1,0 0 0,1-1-1,-1 1 1,1-1-1,0 0 1,19-10 280,11 1-427,0 0 0,34-5 0,38-10-112,-31-2-49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2.942"/>
    </inkml:context>
    <inkml:brush xml:id="br0">
      <inkml:brushProperty name="width" value="0.05" units="cm"/>
      <inkml:brushProperty name="height" value="0.05" units="cm"/>
    </inkml:brush>
  </inkml:definitions>
  <inkml:trace contextRef="#ctx0" brushRef="#br0">44 264 16051,'-1'0'45,"1"0"-1,-1 0 1,0-1-1,0 1 0,1 0 1,-1 0-1,0 0 1,0 0-1,0 0 0,1 0 1,-1 0-1,0 1 1,0-1-1,1 0 0,-1 0 1,0 1-1,0-1 1,1 0-1,-1 1 0,0-1 1,1 1-1,-1-1 0,0 1 1,1-1-1,-2 1 1,1 1-1,-1 1 0,1-1 1,0 0-1,0 0 0,-1 0 1,1 1-1,1-1 0,-2 4 1,-1 7 51,1 0 1,-1 20-1,2-25 98,-1 27 128,1 1 1,5 46-1,-2-67-238,0 1 0,1 0 0,1-1 0,0 0 0,1 0 0,1 0 0,10 21 0,-14-33-63,-1-1 1,1 1-1,-1 0 0,1 0 1,0-1-1,0 1 1,0-1-1,1 0 0,-1 1 1,0-1-1,1 0 1,0 0-1,-1-1 0,1 1 1,0-1-1,0 1 1,0-1-1,0 0 0,0 0 1,0 0-1,0 0 1,0-1-1,1 1 0,-1-1 1,0 0-1,0 0 1,0 0-1,1 0 0,-1 0 1,0-1-1,0 0 0,0 1 1,0-1-1,0-1 1,3 0-1,3-2 13,-1-1 0,0 0 0,0-1 1,0 0-1,-1 0 0,0 0 0,0-1 0,0 0 0,-1 0 0,8-12 0,0-4 31,-1 0 0,-1-1-1,-1-1 1,-2 0-1,0 0 1,10-49-1,-13 43-12,-2-1 0,-1 0 0,-1 0 0,-2 0-1,-5-45 1,4 71-42,1 0-1,-1 0 0,0 0 0,-1-1 0,1 1 1,-1 1-1,0-1 0,-1 0 0,0 0 1,1 1-1,-8-10 0,10 14-7,-1 0 0,0 1 0,1-1 0,-1 0 0,0 0 0,1 1 0,-1-1-1,0 1 1,1-1 0,-1 1 0,0-1 0,0 1 0,0-1 0,0 1 0,0-1 0,0 1 0,1 0 0,-1 0 0,0 0 0,0-1 0,0 1 0,0 0 0,-2 0 0,2 1-1,0-1 1,0 1-1,0-1 1,0 1-1,1 0 1,-1-1-1,0 1 1,0 0-1,1 0 1,-1 0 0,0-1-1,1 1 1,-1 0-1,1 0 1,-1 0-1,1 0 1,-1 2-1,-2 4 6,2-1 0,-1 1 0,1 0-1,0 0 1,-1 10 0,2-5 7,1 0 0,0-1 0,1 1 0,0 0 0,0-1 0,1 0 0,1 0 0,0 1 0,1-2 0,0 1 0,0-1 0,1 0 1,12 16-1,-14-21-12,0 0 1,1 0 0,0 0 0,0-1-1,0 0 1,0 0 0,1 0-1,-1-1 1,1 0 0,0 0 0,0 0-1,0-1 1,0 1 0,1-2 0,-1 1-1,0-1 1,1 0 0,0 0 0,-1 0-1,1-1 1,-1 0 0,1-1 0,-1 0-1,1 0 1,11-3 0,-11 2-18,0 0 0,0-1 0,-1 0 0,1-1 1,-1 1-1,0-1 0,0 0 0,0-1 0,0 0 0,-1 0 0,1 0 1,-1 0-1,-1-1 0,1 0 0,4-8 0,-2 3-83,-1-1-1,0-1 1,-1 1-1,0-1 1,-1 0-1,-1 0 1,3-20-1,10 61-150,-11-18 266,0-1 1,1 0-1,0 0 0,0 0 1,1-1-1,0 0 1,16 13-1,-19-17 7,1-1-1,0 0 1,0 0-1,0-1 1,0 1 0,0-1-1,1 0 1,-1-1-1,1 1 1,-1-1-1,1 0 1,0 0 0,-1-1-1,1 0 1,0 0-1,9-1 1,-2-2 3,0 0 1,0 0-1,-1-2 0,1 1 1,-1-2-1,0 0 0,-1 0 1,1-1-1,-1 0 0,-1-1 1,13-11-1,-14 12-28,-1-1 1,-1 0-1,0 0 0,0-1 0,0 0 1,-1 0-1,0 0 0,-1-1 0,0 0 0,0 0 1,-1 0-1,-1-1 0,5-19 0,-8 27-8,1 0 1,-1 0-1,0-1 0,0 1 0,-1 0 0,1 0 0,0-1 0,-1 1 0,0 0 0,0 0 1,0 0-1,0 0 0,0 0 0,-1 0 0,1 0 0,-1 1 0,0-1 0,-4-4 0,5 6 10,-1-1 0,0 1 0,0-1 0,0 1 0,0 0 0,0 0 0,0 0-1,0 0 1,0 0 0,-1 0 0,1 1 0,0-1 0,0 1 0,-1 0-1,1-1 1,0 1 0,-1 0 0,1 0 0,0 1 0,-1-1 0,1 0 0,0 1-1,-1 0 1,1-1 0,0 1 0,-4 2 0,2-1 19,1 0 0,-1 0 0,1 0 0,-1 1 0,1 0 0,0-1 0,0 1 0,0 0 0,1 1 0,-1-1 0,1 0 0,-1 1 0,1-1 0,0 1 0,1 0 0,-1 0 0,0-1 0,1 1-1,0 0 1,-1 5 0,2-6 6,-1 1 0,1-1-1,0 1 1,0-1 0,0 1 0,0-1-1,0 1 1,1-1 0,0 0-1,-1 1 1,1-1 0,0 0-1,1 1 1,-1-1 0,1 0-1,-1 0 1,1 0 0,0 0-1,0 0 1,0-1 0,1 1-1,-1-1 1,1 1 0,4 2-1,-1-1-14,1 0-1,0-1 0,0 0 0,1-1 1,-1 1-1,0-1 0,1-1 0,0 1 0,-1-1 1,1-1-1,0 1 0,9-2 0,-2 0-272,0 0 0,0-2 0,0 0 0,0 0-1,20-8 1,-31 9 210,1 0-1,0 0 1,0 0-1,-1 0 1,1-1-1,-1 0 1,0 0-1,0 0 1,0 0-1,0-1 1,0 0-1,-1 0 1,5-6-1,8-24-419</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3.374"/>
    </inkml:context>
    <inkml:brush xml:id="br0">
      <inkml:brushProperty name="width" value="0.05" units="cm"/>
      <inkml:brushProperty name="height" value="0.05" units="cm"/>
    </inkml:brush>
  </inkml:definitions>
  <inkml:trace contextRef="#ctx0" brushRef="#br0">10 8 16812,'-9'-6'896,"9"4"-896,3 5-32,7 0 680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3.812"/>
    </inkml:context>
    <inkml:brush xml:id="br0">
      <inkml:brushProperty name="width" value="0.05" units="cm"/>
      <inkml:brushProperty name="height" value="0.05" units="cm"/>
    </inkml:brush>
  </inkml:definitions>
  <inkml:trace contextRef="#ctx0" brushRef="#br0">0 92 16932,'0'-4'83,"0"0"0,1 1 1,-1-1-1,0 0 0,1 0 1,0 1-1,0-1 1,0 1-1,0-1 0,1 1 1,-1-1-1,1 1 0,0 0 1,0-1-1,0 1 1,1 0-1,-1 0 0,1 1 1,-1-1-1,1 0 0,0 1 1,0 0-1,0 0 0,0 0 1,1 0-1,-1 0 1,0 0-1,1 1 0,0 0 1,-1 0-1,1 0 0,0 0 1,-1 0-1,1 1 1,0-1-1,0 1 0,-1 0 1,5 1-1,-3-1-15,1 0 1,-1 1-1,0 0 1,1 0-1,-1 0 0,0 1 1,0 0-1,0 0 1,0 0-1,0 0 0,-1 1 1,1 0-1,-1 0 1,0 0-1,7 6 0,-6-3-17,0 0-1,0 0 0,-1 1 0,0 0 0,0-1 1,0 1-1,-1 1 0,0-1 0,3 13 0,-1 6-19,-1 0 1,-1 0-1,-1 0 0,-2 0 0,-3 35 0,-2-3-8,2-35-18,0-1-1,2 0 0,1 1 1,0-1-1,7 36 0,-7-55-7,1 0-1,-1 0 1,1 0-1,0-1 1,0 1-1,0 0 1,0-1-1,0 1 1,0-1-1,1 0 0,0 1 1,-1-1-1,1 0 1,0 0-1,0 0 1,0 0-1,0 0 1,0 0-1,1 0 1,-1-1-1,0 1 1,1-1-1,-1 0 1,1 0-1,0 0 0,-1 0 1,1 0-1,0 0 1,0-1-1,-1 0 1,1 1-1,0-1 1,0 0-1,4-1 1,1 0-23,1-1 1,-1 0 0,0 0-1,0-1 1,0-1-1,0 1 1,0-1 0,-1 0-1,0-1 1,9-6 0,6-7-71,-1 0 0,-1-1 0,-1-1 0,0-1 0,-1-1 0,-2-1 0,0 0 1,-1-1-1,15-34 0,-27 49 63,0 1 0,-1-1 0,0-1 0,0 1 0,0-15 0,-1 24 36,-1-1-1,0 0 0,0 0 1,0 1-1,0-1 0,0 0 1,0 1-1,0-1 0,0 0 1,0 0-1,-1 1 0,1-1 1,0 0-1,0 1 0,-1-1 1,1 0-1,0 1 0,-1-1 1,1 0-1,-1 1 0,1-1 1,-1 0-1,0 1 4,1 0 0,-1 0 0,0 0-1,1 0 1,-1 0 0,1 0 0,-1 0 0,1 0 0,-1 0 0,0 0 0,1 0-1,-1 0 1,1 1 0,-1-1 0,1 0 0,-1 0 0,1 1 0,-1-1 0,1 0-1,-1 1 1,0 0 0,-1 1 26,-1 0 0,0 1 1,1 0-1,-1 0 0,1 0 0,0 0 0,-3 5 0,1 3 49,0 1-1,1-1 0,0 1 0,1 0 0,1 0 0,-1 21 1,2-26-42,0-1 0,0 0 1,1 0-1,0 1 1,0-1-1,0 0 0,1 0 1,0 0-1,0 0 1,0 0-1,1-1 0,0 1 1,0-1-1,8 10 1,-10-14-25,0 0 0,0 0 0,0 1 1,0-1-1,1 0 0,-1 0 0,0-1 1,1 1-1,-1 0 0,1 0 0,-1-1 1,1 1-1,-1 0 0,1-1 0,0 0 1,-1 1-1,1-1 0,-1 0 0,1 0 1,0 0-1,-1 0 0,1 0 0,2-1 1,-1 0 5,-1 0 1,1 0-1,0 0 0,-1-1 1,1 1-1,-1-1 1,1 0-1,-1 1 1,0-1-1,0-1 1,4-3-1,1-3 36,0-1-1,-1 1 1,0-1 0,-1-1-1,7-16 1,-6 9-32,-1 0 1,0-1-1,-1 1 1,-1-1-1,0-26 1,-6 117-149,3-63 138,2-1-1,-1 0 0,1 0 1,0 0-1,0 0 0,1 0 1,0 0-1,1-1 0,0 1 1,5 7-1,-8-13-44,1 1 0,0-1 0,0 0 0,0 1 0,0-1 0,0 0 1,0 0-1,1-1 0,-1 1 0,1 0 0,-1-1 0,1 0 0,0 1 0,-1-1 0,1 0 0,0 0 0,0-1 0,0 1 0,0-1 0,0 1 0,-1-1 0,1 0 1,0 0-1,0 0 0,0 0 0,0-1 0,0 1 0,0-1 0,0 0 0,0 0 0,3-1 0,0-1-249,1 0-1,-2 0 1,1-1 0,0 0-1,-1 0 1,1 0 0,-1 0-1,0-1 1,-1 0 0,1 0-1,-1 0 1,6-10 0,-3 1-249,0 0 1,0 0-1,-2 0 0,7-22 1,1-14-603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4.214"/>
    </inkml:context>
    <inkml:brush xml:id="br0">
      <inkml:brushProperty name="width" value="0.05" units="cm"/>
      <inkml:brushProperty name="height" value="0.05" units="cm"/>
    </inkml:brush>
  </inkml:definitions>
  <inkml:trace contextRef="#ctx0" brushRef="#br0">8 57 14299,'-3'45'2069,"-2"19"-128,5-60-1796,0 0 0,1 0 0,-1 0 0,1-1 0,0 1 0,0 0 0,0-1 0,0 1 1,1-1-1,-1 1 0,1-1 0,4 7 0,-4-9-106,0 1-1,-1 0 1,2-1 0,-1 1 0,0-1 0,0 0-1,0 0 1,1 0 0,-1 0 0,0 0-1,1 0 1,-1 0 0,1-1 0,-1 1-1,1-1 1,-1 0 0,1 0 0,-1 0-1,1 0 1,-1 0 0,1-1 0,-1 1-1,1-1 1,3-1 0,2 0-63,0-1 0,-1 0 0,0 0 0,1-1 0,-1 1 0,9-8 0,-5 1-55,-2 1-1,1-2 0,-1 1 0,-1-1 0,0 0 0,0-1 0,-1 0 1,-1 0-1,7-17 0,7-11-207,-20 39 291,0 1 1,0 0-1,0-1 1,0 1 0,0 0-1,0 0 1,0-1-1,0 1 1,0 0-1,0 0 1,1-1-1,-1 1 1,0 0-1,0 0 1,0-1-1,0 1 1,1 0-1,-1 0 1,0 0-1,0 0 1,0-1-1,1 1 1,-1 0-1,0 0 1,0 0-1,1 0 1,-1 0 0,0 0-1,0-1 1,1 1-1,-1 0 1,0 0-1,1 0 1,-1 0-1,0 0 1,0 0-1,1 0 1,-1 0-1,0 0 1,0 0-1,1 0 1,-1 0-1,0 1 1,1-1-1,-1 0 1,0 0-1,0 0 1,1 0-1,-1 0 1,0 0 0,0 1-1,0-1 1,1 0-1,-1 0 1,0 0-1,0 1 1,0-1-1,0 0 1,1 0-1,-1 1 1,0-1-1,0 0 1,0 0-1,0 1 1,0-1-1,0 0 1,0 0-1,0 1 1,9 28 408,-5-15-213,-2-9-118,0 0 0,0-1 0,1 1 0,-1-1 0,1 1 0,0-1 0,0 0 0,0 0 0,1 0-1,-1 0 1,7 4 0,-8-7-62,1 1-1,-1-1 0,1 1 1,0-1-1,0 0 1,-1 0-1,1 0 0,0-1 1,0 1-1,0-1 1,0 0-1,0 1 0,0-1 1,0 0-1,0-1 1,0 1-1,0 0 0,-1-1 1,1 0-1,0 0 1,5-2-1,-1 0-119,0-1 0,-1-1-1,1 1 1,-1-1 0,0 0-1,0 0 1,-1-1 0,0 0 0,1 0-1,-2 0 1,1 0 0,-1-1 0,0 0-1,-1 0 1,4-8 0,10-27-258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4.664"/>
    </inkml:context>
    <inkml:brush xml:id="br0">
      <inkml:brushProperty name="width" value="0.05" units="cm"/>
      <inkml:brushProperty name="height" value="0.05" units="cm"/>
    </inkml:brush>
  </inkml:definitions>
  <inkml:trace contextRef="#ctx0" brushRef="#br0">5 28 13835,'1'19'1237,"0"0"-1,-5 29 1,2-26 160,2 34 0,0-49-1224,1-1 0,0 0 0,0 0 1,0 1-1,1-1 0,0 0 1,0 0-1,1 0 0,6 10 0,-8-14-147,1 0-1,0 1 1,0-1-1,-1 0 1,1 0-1,1 0 1,-1-1-1,0 1 0,0 0 1,1-1-1,-1 1 1,1-1-1,-1 0 1,1 0-1,0 0 1,-1 0-1,1 0 1,0-1-1,0 1 0,0-1 1,-1 0-1,1 0 1,0 0-1,0 0 1,0 0-1,0 0 1,-1-1-1,1 0 1,0 1-1,0-1 1,-1 0-1,1 0 0,4-3 1,2-1-92,0 0 0,0-1 0,0 0 0,-1 0 0,0-1 0,0 0 0,-1 0 0,7-9 0,9-16-513,-1-1-1,31-66 0,-38 69 135,-14 28 400,0 0 0,0-1 0,0 1-1,1 0 1,-1 0 0,1 0 0,-1 1 0,1-1 0,0 0 0,3-2-1,-5 3 40,0 1 0,1 0 0,-1 0 0,0 0 0,1 0 0,-1 0 0,0 0 0,1 0 0,-1 0 0,0 0 0,0 0 0,1 0 0,-1 0 0,0 0 0,1 0 0,-1 0 0,0 0 0,1 0 0,-1 0 0,0 1 0,0-1 0,1 0 0,-1 0 0,0 0 0,0 0 0,1 1 0,-1-1 0,0 0 0,0 1 0,8 15-7,-5-3 30,0-1 0,2 1 0,-1-1 0,2 0 0,-1 0-1,14 20 1,-17-30-21,-1 0-1,1 1 0,0-1 0,0 0 1,1 0-1,-1 0 0,0 0 1,1 0-1,-1-1 0,1 1 1,-1-1-1,1 1 0,0-1 1,0 0-1,-1 0 0,1 0 1,0-1-1,0 1 0,0-1 1,0 1-1,0-1 0,0 0 1,0 0-1,0 0 0,0-1 1,0 1-1,0-1 0,0 1 1,0-1-1,0 0 0,-1 0 1,1-1-1,0 1 0,-1 0 0,4-3 1,4-3-7,0 0 0,0 0 1,-1-1-1,15-15 0,6-13-118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5.439"/>
    </inkml:context>
    <inkml:brush xml:id="br0">
      <inkml:brushProperty name="width" value="0.05" units="cm"/>
      <inkml:brushProperty name="height" value="0.05" units="cm"/>
    </inkml:brush>
  </inkml:definitions>
  <inkml:trace contextRef="#ctx0" brushRef="#br0">77 606 15003,'-14'14'1537,"-19"26"1,29-35-1278,0 1 0,1-1 0,-1 1 0,2 0 0,-1 0 1,0 0-1,1 0 0,-2 11 0,4-17-242,0 0-1,-1 1 1,1-1 0,0 1-1,0-1 1,0 1 0,0-1-1,0 1 1,0-1 0,0 1-1,0-1 1,0 1 0,0-1 0,0 1-1,0-1 1,1 1 0,-1-1-1,0 1 1,0-1 0,0 0-1,1 1 1,-1-1 0,0 1-1,0-1 1,1 0 0,-1 1-1,0-1 1,1 0 0,-1 1-1,1-1 1,-1 0 0,0 1-1,1-1 1,-1 0 0,1 0-1,-1 1 1,1-1 0,-1 0 0,1 0-1,-1 0 1,0 0 0,1 0-1,-1 0 1,1 0 0,-1 0-1,1 0 1,-1 0 0,1 0-1,-1 0 1,1 0 0,-1 0-1,1 0 1,0-1 0,26-10-71,-17 3-224,0-1 1,-1 0-1,0 0 1,0 0-1,-1-1 1,0-1-1,0 1 1,-1-1-1,-1-1 1,0 1-1,9-25 1,-16 38 354,1 1 0,0 0 1,-1 0-1,1-1 1,0 1-1,0 0 1,1 0-1,-1 0 1,1-1-1,-1 1 1,1 0-1,0-1 1,0 1-1,0 0 1,0-1-1,0 0 1,1 1-1,-1-1 1,3 3-1,-1-1 37,0 0 1,0-1-1,0 0 0,0 1 1,1-1-1,-1 0 0,1 0 1,0-1-1,0 1 0,8 3 0,-6-4-75,-1-1-1,1 0 1,-1 0-1,1 0 1,-1 0-1,1-1 1,0 0-1,-1 0 1,1-1-1,0 1 1,-1-1-1,1 0 1,-1-1-1,1 0 1,-1 1-1,0-2 1,1 1-1,-1-1 1,0 1-1,-1-1 1,1-1-1,0 1 0,-1-1 1,0 1-1,7-9 1,-2 1-67,0 0 0,0 0 0,-1-1 0,0 0 0,-1 0 1,-1-1-1,0 1 0,-1-2 0,5-18 0,-3 5-297,-2-1 1,-1 0 0,-1-1-1,-2 1 1,-1-1-1,-1 1 1,-1 0-1,-10-50 1,11 75 290,1 0 1,-1 0 0,1 0 0,-1 1 0,0-1 0,0 0 0,0 1 1,0-1-1,0 0 0,0 1 0,-1 0 0,1-1 0,-1 1 0,0 0 0,0 0 0,0-1 1,0 1-1,0 1 0,-4-4 0,5 5 36,0 0 1,0 0-1,0 0 0,0 0 1,0 0-1,0 0 0,0 0 1,0 0-1,0 0 1,0 1-1,0-1 0,0 0 1,1 1-1,-1-1 0,0 0 1,0 1-1,0 0 0,0-1 1,1 1-1,-1-1 1,0 1-1,0 0 0,1-1 1,-1 1-1,0 0 0,1 0 1,-1 0-1,1-1 0,-1 1 1,1 0-1,0 0 1,-1 0-1,1 0 0,0 0 1,-1 2-1,-10 40 621,11-39-554,-3 14 162,0-1 0,1 1-1,2 0 1,0 0 0,0 0 0,5 27-1,-4-40-218,0 1 1,1-1-1,-1 0 0,1 1 0,0-1 1,0 0-1,1 0 0,-1 0 0,1-1 0,0 1 1,1-1-1,-1 1 0,1-1 0,0 0 1,0 0-1,0-1 0,0 1 0,1-1 0,-1 0 1,1 0-1,0 0 0,0-1 0,0 0 1,10 4-1,-5-4-143,0 0 0,0-1 1,1 1-1,-1-2 0,1 0 1,-1 0-1,0-1 0,1 0 1,10-3-1,6-3-556,52-22 1,10-4-36,-81 32 898,0 0 0,0 1 0,1-1 0,-1 1-1,0 1 1,1 0 0,-1 0 0,12 3-1,-7-1 85,0-1 0,16 1 0,-15-4-222,-1-1 0,1 0 0,-1 0 0,0-2 0,0 0 0,0 0 0,0-1 0,-1 0 0,0-1 0,13-9 0,15-11-225,54-47 0,-68 51-17,30-33 0,-47 45 202,0 0-1,-1 0 1,-1-1-1,0 0 1,0 0-1,7-19 1,-14 29 16,1 1-1,-1-1 1,0 1 0,0-1-1,0 1 1,1-1 0,-1 1-1,0-1 1,0 1 0,0-1-1,0 1 1,0-1 0,0 1-1,0-1 1,0 1 0,0-1-1,0 1 1,0-1 0,-1 1 0,1-1-1,0 1 1,0-1 0,-9 1 306,7 1-263,0 0 1,0 0-1,0 0 1,0 1-1,0-1 0,1 1 1,-1-1-1,-2 4 0,2-3-25,1 0-1,0 0 0,-1 0 0,1 0 1,0 0-1,0 0 0,1 0 0,-1 1 1,0-1-1,1 0 0,0 1 1,-1-1-1,1 0 0,0 1 0,0-1 1,0 1-1,0-1 0,1 0 0,-1 1 1,1-1-1,-1 0 0,1 1 0,0-1 1,0 0-1,0 0 0,0 0 0,0 0 1,1 0-1,-1 0 0,0 0 0,1 0 1,3 3-1,-2-3-32,1 1 0,-1-1 0,1 0-1,0 0 1,0 0 0,0 0 0,0 0 0,0-1 0,0 0 0,0 0 0,0 0 0,1 0 0,-1-1-1,0 0 1,1 0 0,-1 0 0,6-1 0,4-2-122,-1 0 0,0-2-1,0 1 1,0-2 0,-1 1 0,0-2 0,0 0-1,0 0 1,18-16 0,-13 9 200,0-1 0,-2-1 0,0 0-1,0-1 1,14-23 1197,-31 45-1088,0-1 0,1 1-1,0 0 1,0-1 0,0 1 0,0 0 0,1 7-1,0-11-166,0 1-1,0 0 1,0 0-1,0 0 0,0-1 1,1 1-1,-1 0 0,1 0 1,-1-1-1,1 1 1,0 0-1,0-1 0,0 1 1,0-1-1,0 1 0,0-1 1,0 1-1,0-1 0,1 0 1,-1 1-1,0-1 1,1 0-1,-1 0 0,1 0 1,-1 0-1,1 0 0,0-1 1,-1 1-1,1 0 1,0-1-1,0 1 0,-1-1 1,1 0-1,0 0 0,0 1 1,0-1-1,-1 0 1,1 0-1,2-1 0,23-1 16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6.898"/>
    </inkml:context>
    <inkml:brush xml:id="br0">
      <inkml:brushProperty name="width" value="0.05" units="cm"/>
      <inkml:brushProperty name="height" value="0.05" units="cm"/>
    </inkml:brush>
  </inkml:definitions>
  <inkml:trace contextRef="#ctx0" brushRef="#br0">89 607 16516,'-5'2'98,"1"0"0,-1 0 1,1 0-1,-1 1 0,1-1 1,0 1-1,0 0 0,0 0 1,0 1-1,1-1 0,-1 1 1,1 0-1,0 0 0,0 0 1,0 0-1,1 0 0,0 1 1,-1-1-1,1 1 0,1-1 1,-3 10-1,0 4-26,0 1 0,2-1 0,0 1 0,1 26 0,1-43-66,0 5 25,0 0-1,1 0 1,2 13-1,-3-19-21,0 0-1,0 0 1,1 0-1,-1 0 1,0 0-1,1 0 0,-1 0 1,1 0-1,-1 0 1,1 0-1,-1 0 1,1 0-1,0 0 1,-1-1-1,1 1 1,0 0-1,0 0 1,0-1-1,-1 1 0,1 0 1,0-1-1,0 1 1,0-1-1,0 1 1,0-1-1,0 1 1,0-1-1,0 0 1,0 0-1,1 1 0,-1-1 1,0 0-1,1 0 1,2-1 19,-1 0 0,1 0 1,-1-1-1,0 1 0,1-1 1,-1 1-1,0-1 0,0 0 1,0 0-1,0-1 0,-1 1 1,1-1-1,-1 1 0,1-1 1,2-4-1,6-8 131,15-26 0,-23 36-126,18-36 224,-1 0 1,-3-1-1,-1 0 1,-2-2-1,-1 1 0,-3-2 1,-2 1-1,-2-1 0,1-68 1,-7 105-218,1 1-3,-1 1 1,0-1 0,0 1-1,0-1 1,-1 1 0,0-1-1,-1 1 1,1 0 0,-1 0 0,-1 0-1,-3-9 1,5 14-35,1 0 0,0 1-1,0-1 1,-1 1 0,1-1 0,0 0 0,-1 1-1,1-1 1,-1 1 0,1-1 0,0 1 0,-1-1-1,1 1 1,-1 0 0,0-1 0,1 1 0,-1-1-1,1 1 1,-1 0 0,1 0 0,-1-1 0,0 1-1,1 0 1,-1 0 0,0 0 0,1 0 0,-1 0-1,0 0 1,1 0 0,-1 0 0,0 0 0,1 0-1,-1 0 1,0 0 0,1 0 0,-1 0 0,0 1-1,1-1 1,-1 0 0,1 0 0,-1 1 0,0-1-1,1 0 1,-1 1 0,1-1 0,-1 1 0,1-1-1,-1 1 1,1-1 0,0 1 0,-1-1 0,1 1-1,-1-1 1,1 1 0,-1 1 0,-1 3-5,0-1 0,-1 1 0,1 0 0,1 0 0,-1 0 0,0 8 0,-1 10-13,1 1 0,1-1 0,1 1-1,2-1 1,7 45 0,-6-55 8,-1 0-1,2 0 1,0-1-1,0 1 1,2-1-1,-1 0 1,1-1-1,1 1 1,0-1-1,1 0 1,0-1-1,10 10 1,-15-17 3,0 0 0,1 0 0,0 0 0,-1 0 0,1-1 0,0 0 0,0 0 1,1 0-1,-1 0 0,0-1 0,1 1 0,-1-1 0,1 0 0,-1-1 0,1 1 0,-1-1 1,1 0-1,-1 0 0,1 0 0,0 0 0,-1-1 0,1 0 0,-1 0 0,0 0 0,1-1 1,-1 1-1,0-1 0,0 0 0,0 0 0,0-1 0,5-3 0,0-1 2,1-1-1,-1 0 1,-1 0-1,1-1 1,-1 0-1,-1-1 1,0 0-1,0 0 1,-1 0-1,8-20 1,-7 12 5,-1-1-1,-1 1 1,-1-1 0,0 0 0,-1 0 0,-1-1 0,-1 1 0,-1 0 0,-4-34 0,3 50-5,1 0 0,-1 0 0,0 1-1,0-1 1,0 0 0,0 1 0,0-1 0,0 1 0,-1-1 0,-2-2 0,4 4 1,-1 1 0,1-1 0,-1 1 0,1 0 0,-1-1 0,1 1 0,-1 0 0,1 0 0,-1-1 1,1 1-1,-1 0 0,1 0 0,-1 0 0,1 0 0,-1-1 0,0 1 0,1 0 0,-1 0 0,1 0 1,-1 0-1,0 0 0,1 1 0,-1-1 0,1 0 0,-1 0 0,1 0 0,-1 0 0,0 1 0,1-1 1,-1 0-1,1 1 0,-1-1 0,1 0 0,0 1 0,-1-1 0,1 0 0,-1 1 0,1-1 0,0 1 1,-1-1-1,1 1 0,0-1 0,-1 1 0,1-1 0,0 1 0,0-1 0,-1 2 0,-2 3-5,0 2-1,0-1 0,1 0 1,-1 1-1,1-1 1,1 1-1,-1-1 0,1 1 1,0 12-1,1 0-8,0 0 0,4 25-1,-3-36 14,1-1-1,0 1 0,0-1 0,0 1 1,7 12-1,-8-17 1,1 0 1,0 0-1,0 0 1,0 0-1,0 0 1,1-1-1,-1 1 1,1-1-1,-1 1 1,1-1 0,0 0-1,0 0 1,0 0-1,7 2 1,-4-2-2,0-1 1,0 1 0,0-2 0,0 1 0,0-1-1,0 1 1,1-2 0,-1 1 0,12-3 0,4-2-70,29-10 0,161-67-1186,-114 43 562,-81 29 617,-16 10 88,-1 0-1,0 0 1,0-1-1,1 1 1,-1 0-1,0 0 1,0-1-1,1 1 1,-1 0-1,0-1 1,0 1-1,0 0 1,0 0-1,0-1 1,1 1-1,-1 0 1,0-1-1,0 1 1,0-1-1,0 1 1,0 0-1,0-1 1,0 1-1,0 0 1,0-1-1,0 1 1,-2-2 50,1 0 0,-1 0 0,1 1 1,-1-1-1,0 0 0,1 1 1,-1 0-1,0-1 0,0 1 0,0 0 1,-3-1-1,-31-19 388,1-1-1,1-2 1,2-1 0,-44-42 0,74 64-462,-26-29-205,27 31 173,1 0 1,-1 0 0,0-1-1,0 1 1,0 0 0,1 0-1,-1-1 1,1 1 0,-1-1-1,1 1 1,0 0 0,-1-1-1,1 1 1,0-1-1,0 1 1,0-1 0,0 1-1,0-1 1,0 1 0,0-1-1,1 1 1,-1 0 0,0-1-1,1 1 1,0-2-1,1 1-75,-1 1-1,1-1 0,0 1 0,-1-1 0,1 1 0,0 0 1,0 0-1,0 0 0,0 0 0,0 0 0,0 0 0,3 0 1,33-8-1378,107-13-311,-58 2 727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3.191"/>
    </inkml:context>
    <inkml:brush xml:id="br0">
      <inkml:brushProperty name="width" value="0.05" units="cm"/>
      <inkml:brushProperty name="height" value="0.05" units="cm"/>
    </inkml:brush>
  </inkml:definitions>
  <inkml:trace contextRef="#ctx0" brushRef="#br0">0 627 13459,'10'-1'293,"-1"-1"0,0 1 1,1-1-1,-1-1 0,0 0 1,-1 0-1,17-9 0,57-39 1123,-48 29-509,-2-1-221,-22 15-503,0 1-1,0 0 1,0 1 0,1 0 0,0 0 0,0 2 0,13-5-1,-22 8-172,0 1 0,0 0-1,-1 0 1,1 0 0,0 0 0,0 0-1,0 0 1,0 0 0,0 1-1,0-1 1,0 0 0,0 1 0,-1 0-1,1-1 1,0 1 0,0 0-1,-1 0 1,1 0 0,0 0-1,-1 0 1,1 1 0,-1-1 0,2 2-1,1 3-1,1 0 0,-1 0 0,0 1 0,5 11 0,-7-13 14,0 0-1,1 0 1,-1 0 0,1-1-1,0 1 1,7 7-1,-9-13-6,-1 0-1,0 1 0,1-1 1,-1 0-1,0 1 0,0-1 1,1 1-1,-1-1 0,0 0 1,0 1-1,0-1 0,0 0 1,0 0-1,0 1 0,0-1 1,0 0-1,0 1 0,-1-2 0,-6-41 217,-3 0 0,-17-50-1,-12-55-89,81 178-287,-39-27 139,1 0-1,0-1 1,0 0-1,0 1 1,0-1-1,0-1 1,0 1-1,1-1 1,-1 1-1,1-1 1,-1-1-1,1 1 1,-1 0-1,1-1 1,-1 0-1,1 0 1,-1-1-1,1 1 1,0-1-1,-1 0 1,0 0-1,1-1 1,-1 1-1,0-1 1,0 0-1,1 0 1,-1 0-1,-1-1 1,1 1-1,0-1 1,-1 0-1,1 0 1,-1 0 0,0 0-1,0-1 1,0 0-1,0 1 1,-1-1-1,0 0 1,1 0-1,2-9 1,-2 4-27,0 0 1,-1 0 0,0-1 0,1-18 0,-2 24 7,-1 0-1,0 0 1,0 0 0,0 0 0,-1 0 0,1 0-1,-1 0 1,0 1 0,0-1 0,0 0 0,0 0-1,-1 1 1,0-1 0,-3-5 0,5 9 21,0-1 0,0 1 1,-1 0-1,1 0 0,0 0 1,0-1-1,0 1 0,0 0 0,-1 0 1,1 0-1,0 0 0,0-1 1,0 1-1,-1 0 0,1 0 1,0 0-1,0 0 0,0 0 0,-1 0 1,1-1-1,0 1 0,0 0 1,-1 0-1,1 0 0,0 0 1,0 0-1,-1 0 0,1 0 0,0 0 1,0 0-1,-1 0 0,1 0 1,0 1-1,0-1 0,-1 0 1,1 0-1,0 0 0,0 0 0,-1 0 1,1 0-1,0 0 0,0 1 1,0-1-1,-1 0 0,1 0 1,0 0-1,0 0 0,0 1 0,0-1 1,0 0-1,-1 0 0,1 1 1,0-1-1,0 0 0,0 0 1,0 0-1,0 1 0,0-1 0,0 0 1,0 0-1,0 1 0,-2 19-142,3-11 144,0-1 0,0 1 0,1-1 1,1 0-1,-1 0 0,1 0 0,0 0 0,1-1 0,0 1 0,0-1 0,1 0 1,0 0-1,0 0 0,1-1 0,0 1 0,0-1 0,0-1 0,1 1 0,-1-1 1,14 7-1,-13-8 18,0 0 0,0-1 1,1 0-1,-1 0 0,1-1 1,0 0-1,0 0 0,0-1 1,0 0-1,0 0 1,0-1-1,0 0 0,0-1 1,0 1-1,0-1 0,0-1 1,-1 0-1,1 0 0,0 0 1,-1-1-1,14-7 0,-12 5 0,-1 0 0,0-1 0,0 0 0,0 0 0,-1-1 0,1 0 0,-2-1-1,1 1 1,-1-1 0,0 0 0,-1-1 0,0 0 0,0 1 0,-1-1 0,0-1 0,-1 1-1,0-1 1,0 1 0,-1-1 0,0 0 0,-1 0 0,0 0 0,0 0 0,-2-14-1,1 23-15,0 0 0,0 0 0,0-1 0,0 1 0,-1 0 0,1 0 0,0-1 0,-1 1-1,1 0 1,-1 0 0,1 0 0,-1 0 0,0-1 0,1 1 0,-1 0 0,0 0-1,0 0 1,0 1 0,-1-3 0,2 3 0,-1 0 0,1 0 0,0 0 0,0 0 0,-1 0 1,1 0-1,0 0 0,0 0 0,-1 0 0,1 0 0,0 0 0,0 0 0,-1 0 0,1 1 0,0-1 0,0 0 0,-1 0 0,1 0 1,0 0-1,0 0 0,0 0 0,-1 1 0,1-1 0,0 0 0,0 0 0,0 0 0,0 1 0,0-1 0,-1 0 0,1 0 0,0 1 1,-4 15-18,3 0 40,2 0 0,0-1 0,0 1 0,2 0 0,0-1 0,0 1 0,2-1 0,0 0 0,0-1 0,2 1 0,0-1 0,10 15 0,-16-26-25,0-1 0,1-1 0,-1 1 1,1 0-1,0 0 0,-1-1 1,1 1-1,0-1 0,0 1 0,0-1 1,0 0-1,0 1 0,1-1 1,-1-1-1,4 2 0,-5-1-24,0-1-1,0 0 1,1 0 0,-1-1-1,0 1 1,0 0-1,0 0 1,1-1 0,-1 1-1,0 0 1,0-1-1,0 1 1,0-1 0,0 0-1,0 1 1,0-1-1,0 0 1,0 0 0,0 1-1,0-1 1,-1 0-1,1 0 1,0 0 0,0 0-1,-1 0 1,1 0-1,-1 0 1,1 0 0,-1 0-1,1-1 1,-1 0-1,3-6-36,-1 0 0,0-1-1,0 1 1,-1 0-1,0-1 1,0-8 0,-1-27-214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7.351"/>
    </inkml:context>
    <inkml:brush xml:id="br0">
      <inkml:brushProperty name="width" value="0.05" units="cm"/>
      <inkml:brushProperty name="height" value="0.05" units="cm"/>
    </inkml:brush>
  </inkml:definitions>
  <inkml:trace contextRef="#ctx0" brushRef="#br0">268 0 16227,'-12'0'201,"0"1"-1,0 0 0,0 1 0,0 1 0,1-1 0,-1 2 1,1 0-1,0 0 0,0 1 0,0 0 0,0 1 0,1 0 0,0 1 1,-13 11-1,16-12-117,-1 1 0,1 0 1,1 0-1,-1 0 0,1 1 1,0 0-1,1 0 0,0 1 1,0 0-1,1 0 0,0 0 1,1 0-1,0 0 0,0 1 1,1-1-1,0 1 0,-1 18 1,3-26-83,0 1 1,0-1 0,0 0-1,0 1 1,0-1 0,1 0-1,-1 1 1,1-1 0,-1 0-1,1 0 1,0 0-1,0 0 1,0 1 0,0-1-1,0 0 1,1-1 0,-1 1-1,0 0 1,1 0 0,0 0-1,-1-1 1,1 1-1,0-1 1,0 0 0,0 1-1,0-1 1,0 0 0,0 0-1,0 0 1,0 0 0,0-1-1,1 1 1,-1 0-1,3-1 1,11 3-73,-1-2 0,1 0 1,0-1-1,-1 0 0,19-4 0,82-17-497,-72 12 340,-3 0-84,0 2 0,1 2 0,54 0 1,-92 5 294,-1 0 1,0 1-1,0-1 1,0 1-1,0-1 1,0 1-1,0 0 1,0 0-1,0 0 1,0 1-1,0-1 1,0 1-1,-1-1 1,5 5-1,-5-4 24,-1-1 0,1 1 0,-1 0 0,0 0 0,1 0 0,-1 0 0,-1 0-1,1 0 1,0 0 0,0 1 0,-1-1 0,1 0 0,-1 0 0,0 1 0,1-1-1,-1 0 1,0 1 0,0-1 0,-1 0 0,0 4 0,-2 7 79,0 0 1,-1-1-1,0 0 0,-1 0 1,-1 0-1,0 0 0,-11 15 0,5-10-176,0 0 0,-1-2 0,-31 29-1,43-42-25,-1-1-1,1 0 1,-1 1-1,0-1 1,0 0-1,0 0 1,1 0-1,-1 0 1,0 0 0,0-1-1,-3 2 1,5-2 97,0 0 1,-1 0 0,1 0 0,0 0 0,-1 0-1,1-1 1,0 1 0,-1 0 0,1 0 0,0 0 0,-1 0-1,1 0 1,0 0 0,-1-1 0,1 1 0,0 0-1,-1 0 1,1 0 0,0-1 0,0 1 0,-1 0 0,1-1-1,0 1 1,0 0 0,-1 0 0,1-1 0,0 1-1,-2-20-300,10-25-293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7.755"/>
    </inkml:context>
    <inkml:brush xml:id="br0">
      <inkml:brushProperty name="width" value="0.05" units="cm"/>
      <inkml:brushProperty name="height" value="0.05" units="cm"/>
    </inkml:brush>
  </inkml:definitions>
  <inkml:trace contextRef="#ctx0" brushRef="#br0">78 0 15891,'15'117'3148,"-11"-79"-2397,9 46 1,-4-52-538,0 0 1,3 0-1,0-1 1,2 0 0,30 47-1,-17-37-306,3-1-1,1-1 1,43 40-1,-65-68-293,-9-11 376,0 1 0,0-1 0,0 0 0,0 0 0,1 0 0,-1 0 0,0 0 0,0 0 0,0 0 0,0 0 0,0 0 0,0 0-1,0 1 1,0-1 0,0 0 0,0 0 0,0 0 0,-1 0 0,1 0 0,0 0 0,0 0 0,0 0 0,0 0 0,0 0 0,0 0 0,0 1 0,0-1 0,0 0 0,0 0 0,0 0 0,0 0 0,0 0 0,0 0 0,0 0 0,0 0 0,0 0 0,-1 0 0,1 0 0,0 0 0,0 0 0,0 0 0,0 0 0,0 0 0,0 0 0,0 0 0,0 0 0,0 0 0,0 0 0,-1 0 0,1 0 0,0 0 0,0 0 0,0 0 0,0 0 0,0 0 0,0 0 0,0 0 0,0 0 0,0 0 0,0 0 0,0 0 0,-1 0 0,-26-12-1044,-69-43-1004,-101-76-1,187 124 2114,1 0 0,0 0 0,-16-18 0,25 25-39,-1 0-1,1-1 0,0 1 0,-1-1 0,1 1 0,0 0 1,-1-1-1,1 1 0,0-1 0,-1 1 0,1-1 1,0 1-1,0-1 0,0 0 0,0 1 0,-1-1 1,1 1-1,0-1 0,0 1 0,0-1 0,0 1 1,0-1-1,0 0 0,0 1 0,1-1 0,-1 1 0,0-1 1,0 1-1,0-1 0,0 1 0,1-1 0,-1 1 1,0-1-1,1 1 0,-1-1 0,0 1 0,1-1 1,-1 1-1,0 0 0,1-1 0,-1 1 0,1-1 1,-1 1-1,1 0 0,-1 0 0,1-1 0,-1 1 1,1 0-1,-1 0 0,1 0 0,-1-1 0,2 1 0,35-5 290,-27 4-284,218-40-646,-163 24 367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8.187"/>
    </inkml:context>
    <inkml:brush xml:id="br0">
      <inkml:brushProperty name="width" value="0.05" units="cm"/>
      <inkml:brushProperty name="height" value="0.05" units="cm"/>
    </inkml:brush>
  </inkml:definitions>
  <inkml:trace contextRef="#ctx0" brushRef="#br0">52 153 16283,'-6'8'337,"0"0"-1,0 1 0,1 0 0,0 0 1,1 0-1,0 1 0,1-1 0,0 1 1,0 0-1,1 0 0,0 0 0,1 0 0,0 1 1,0-1-1,1 0 0,3 19 0,-3-27-302,0 0-1,0 0 0,1 0 1,-1 0-1,1 0 0,-1-1 0,1 1 1,0 0-1,0 0 0,0-1 0,0 1 1,0 0-1,0-1 0,0 1 1,0-1-1,1 0 0,-1 1 0,1-1 1,-1 0-1,1 0 0,-1 1 1,1-2-1,0 1 0,-1 0 0,1 0 1,0 0-1,0-1 0,0 1 1,0-1-1,-1 1 0,1-1 0,0 0 1,0 0-1,0 0 0,0 0 1,0 0-1,0 0 0,0 0 0,0-1 1,3 0-1,1-1-19,0-1 0,0 1 0,-1-1 0,1 0 0,-1 0 1,1-1-1,-1 0 0,0 0 0,-1 0 0,1 0 0,6-9 0,-4 4-39,-1-1 1,0 0-1,-1 0 0,0 0 1,-1 0-1,0-1 0,4-17 1,-6 21-31,0-1-1,-1 1 1,0-1 0,0 1 0,-1-1 0,0 0-1,-1 1 1,1-1 0,-2 0 0,1 1 0,-1-1-1,-2-7 1,3 14 38,1 0 0,0 0 1,-1 0-1,1 0 0,-1 0 0,0 0 0,1 0 0,-1 0 0,0 0 0,1 0 1,-1 0-1,0 0 0,0 0 0,0 1 0,0-1 0,0 0 0,-1 0 0,1 1 8,1 0-1,-1 0 1,1 0-1,-1 0 1,1 0-1,-1 0 0,1 0 1,-1 0-1,1 0 1,-1 0-1,1 1 0,-1-1 1,1 0-1,-1 0 1,1 1-1,-1-1 1,1 0-1,-1 0 0,1 1 1,0-1-1,-1 1 1,1-1-1,0 0 0,-1 1 1,1 0-1,-3 2-7,1 1 0,1-1 0,-1 0 0,1 1 1,-1 0-1,1-1 0,0 1 0,-1 6 0,1 1 57,0 0 1,0 1 0,1-1 0,1 0 0,0 0 0,3 15-1,-3-23-29,0 0 0,0 0 0,0-1 0,0 1-1,1 0 1,-1 0 0,1-1 0,-1 1 0,1 0-1,0-1 1,0 0 0,3 3 0,-4-4-13,1 0 0,0 0 0,0 1 0,0-2 0,0 1 0,0 0 0,0 0 0,0-1 0,0 1 0,0-1 0,0 1 0,0-1 0,1 0 0,-1 0 0,0 0 0,0 0 0,0 0 0,0-1 0,3 0 0,1-1-86,0 0 0,-1 0-1,1 0 1,-1-1-1,0 0 1,0 0-1,0-1 1,0 1-1,0-1 1,-1 0-1,0 0 1,0-1 0,0 1-1,0-1 1,-1 0-1,5-8 1,0 0-348,-2 0 1,0 0 0,-1-1 0,0 1-1,5-26 1,-9 34 250,7-49-1370,-7 50 1389,-1 0-1,0 0 1,0 0 0,0 0-1,0 0 1,-1-1-1,1 1 1,-1 0 0,0 0-1,-3-4 1,4 8 154,0-1 1,0 1-1,0 0 1,0 0-1,0 0 1,0-1-1,0 1 1,0 0-1,0 0 1,0 0 0,0 0-1,0-1 1,0 1-1,0 0 1,0 0-1,-1 0 1,1 0-1,0-1 1,0 1-1,0 0 1,0 0-1,0 0 1,-1 0-1,1 0 1,0 0-1,0 0 1,0 0-1,0-1 1,-1 1-1,1 0 1,0 0 0,0 0-1,0 0 1,-1 0-1,1 0 1,0 0-1,0 0 1,0 0-1,-1 0 1,1 0-1,0 0 1,0 0-1,-1 1 1,-2 8-102,1 16 240,2-22-111,0 0 1,1 0-1,-1-1 1,0 1-1,1 0 1,0-1-1,-1 1 1,1-1-1,0 1 1,0-1-1,1 1 0,-1-1 1,0 1-1,1-1 1,-1 0-1,1 0 1,3 3-1,8 3 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8.806"/>
    </inkml:context>
    <inkml:brush xml:id="br0">
      <inkml:brushProperty name="width" value="0.05" units="cm"/>
      <inkml:brushProperty name="height" value="0.05" units="cm"/>
    </inkml:brush>
  </inkml:definitions>
  <inkml:trace contextRef="#ctx0" brushRef="#br0">182 513 15083,'-16'-4'923,"7"2"-438,0 0-1,0 1 1,-11-1 0,16 2-354,1 0 0,0 0 0,0 1 0,0-1 0,0 1-1,0 0 1,0 0 0,0 0 0,0 0 0,0 0 0,0 1 0,1-1 0,-5 4 0,0 0 18,1 1 1,0 0 0,1 1 0,-1-1-1,1 1 1,0 0 0,1 0 0,0 1-1,0 0 1,0-1 0,1 1 0,1 0-1,-4 15 1,4-16-87,1 1 1,0-1-1,0 0 0,1 0 1,0 0-1,0 1 0,1-1 0,-1 0 1,2 0-1,-1 0 0,1 0 1,0 0-1,1 0 0,-1 0 1,1-1-1,6 10 0,-6-12-53,-1-1 0,1 0 1,-1-1-1,1 1 0,0 0 0,0-1 0,0 0 0,1 0 0,-1 0 0,0 0 1,1 0-1,-1 0 0,1-1 0,0 0 0,-1 0 0,1 0 0,0 0 0,0-1 0,0 1 1,0-1-1,-1 0 0,1 0 0,0 0 0,0-1 0,0 1 0,0-1 0,4-1 1,0-1-39,0 1 1,-1-1 0,1-1-1,0 1 1,-1-1 0,0 0 0,0-1-1,0 0 1,-1 0 0,0-1 0,11-11-1,-8 5-61,-1 0 0,-1-1 0,1 0 0,-2-1 0,0 1-1,-1-1 1,0-1 0,-1 1 0,0 0 0,-1-1 0,1-24 0,-2 8-223,-1-1 1,-2 1 0,-2-1 0,-8-44-1,9 64 264,-10-39-176,11 47 223,0 0 0,-1 0 0,1 1 0,-1-1 1,0 0-1,0 1 0,-1-1 0,1 1 0,-6-5 0,1 4 442,6 7 13,4-1-156,6-10-323,-6 2 25,0 0 0,0 0 1,-1 0-1,1 0 0,-1-1 0,-1 1 0,1-1 0,-1 0 0,-1 1 0,1-14 1,-1 1-4,-1 0 1,-6-31 0,5 38 13,1 8 1,1 0 0,-1 0 0,0 0 0,0 0 0,0-1 1,0 1-1,-1 1 0,1-1 0,-5-6 0,6 9-10,0 1 0,0 0 0,0 0 0,0 0 0,-1 0 0,1 0 0,0 0 0,0 0 0,0 0 0,0 0 0,0 0 0,0 0 0,-1 0 0,1 0 0,0 0 0,0 0 0,0 0 0,0 0 0,0 0 0,-1 0 0,1 0 0,0 0 0,0 0 0,0 0-1,0 0 1,0 0 0,0 0 0,-1 0 0,1 0 0,0 0 0,0 0 0,0 0 0,0 0 0,0 1 0,0-1 0,0 0 0,-1 0 0,1 0 0,0 0 0,0 0 0,0 0 0,0 0 0,0 1 0,0-1 0,0 0 0,0 0 0,0 0 0,0 0 0,0 0 0,0 0 0,0 1 0,0-1 0,0 0 0,0 0 0,0 0 0,0 1 0,-2 9 78,2 10 58,0 0 0,1 1-1,1-1 1,8 31-1,27 78 344,-26-98-425,0-1 0,2-1 0,2-1 0,0 0 0,2 0 1,1-2-1,26 32 0,-42-56-54,0-1 1,-1 1-1,1 0 1,0 0 0,0 0-1,0-1 1,1 0-1,-1 1 1,0-1-1,0 0 1,1 0-1,-1 0 1,1 0-1,3 1 1,-6-2-1,0 0 0,1 0 1,-1-1-1,1 1 0,-1 0 1,1 0-1,-1 0 0,1 0 0,-1 0 1,1 0-1,-1-1 0,0 1 1,1 0-1,-1 0 0,1-1 1,-1 1-1,0 0 0,1-1 1,-1 1-1,0 0 0,1-1 1,-1 1-1,0 0 0,0-1 0,1 1 1,-1-1-1,0 1 0,0-1 1,1-1 4,-1 0 0,1-1 0,-1 1 1,0 0-1,0 0 0,0-1 0,0 1 0,0 0 1,-1 0-1,0-3 0,-2-8 8,-1 1-1,0-1 1,-1 1 0,0 0-1,-1 0 1,-1 0 0,0 1-1,0 0 1,-1 0 0,-13-13-1,4 7-51,0 1 0,-1 0 0,-1 2 0,0 0 0,-22-11 0,41 24 34,0 1 1,0 0-1,0 0 1,0 0-1,-1 0 1,1 0 0,0 0-1,0 0 1,0 0-1,0 0 1,-1-1-1,1 1 1,0 0 0,0 0-1,0 0 1,0 0-1,0 0 1,0-1-1,0 1 1,0 0 0,-1 0-1,1 0 1,0 0-1,0-1 1,0 1-1,0 0 1,0 0-1,0 0 1,0 0 0,0-1-1,0 1 1,0 0-1,0 0 1,0 0-1,0-1 1,0 1 0,0 0-1,1 0 1,6-6-39,15-2-217,-20 7 100,42-13-3146,-36 14 2624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19.222"/>
    </inkml:context>
    <inkml:brush xml:id="br0">
      <inkml:brushProperty name="width" value="0.05" units="cm"/>
      <inkml:brushProperty name="height" value="0.05" units="cm"/>
    </inkml:brush>
  </inkml:definitions>
  <inkml:trace contextRef="#ctx0" brushRef="#br0">210 48 18708,'-3'-4'213,"0"1"1,0-1-1,0 1 0,-1-1 1,1 1-1,-1 0 0,0 0 1,0 0-1,0 1 0,0 0 1,0-1-1,0 1 1,-1 1-1,1-1 0,-1 1 1,0-1-1,1 1 0,-1 1 1,0-1-1,0 1 0,-8 0 1,6 0-158,1 1 1,0 0-1,-1 1 1,1-1-1,0 1 1,0 1-1,0-1 1,1 1-1,-1 0 1,1 0-1,-1 0 1,1 1-1,0 0 1,0 0-1,0 0 1,-4 6 0,8-9-59,0 0 0,0 0 0,0 0 0,0 0 0,1 0 0,-1 1 1,0-1-1,0 0 0,1 0 0,-1 1 0,1-1 0,0 0 0,-1 1 0,1-1 1,0 0-1,-1 1 0,1-1 0,0 0 0,0 1 0,0-1 0,1 3 1,0-3-7,-1 1 0,1-1 0,0 0 0,0 1 1,0-1-1,0 0 0,0 0 0,0 0 0,0 0 0,1 0 1,-1 0-1,0 0 0,0 0 0,1 0 0,-1 0 1,1-1-1,-1 1 0,4 0 0,8 3-110,1 0-1,0-1 1,0 0 0,25 0-1,59-3-390,-58-1 326,7-1-29,-18 1 120,38 2 1,-66-1 102,0 0 0,0 0 1,0 0-1,0 0 0,0 0 0,0 0 0,0 0 0,0 0 0,0 0 1,0 1-1,0-1 0,-1 0 0,1 1 0,0-1 0,0 0 0,0 1 0,0 0 1,-1-1-1,1 1 0,0-1 0,-1 1 0,1 0 0,0-1 0,-1 1 1,1 0-1,-1 0 0,1-1 0,0 2 0,-1 0 10,0-1-1,-1 0 1,1 0 0,0 1-1,-1-1 1,1 0-1,-1 1 1,1-1-1,-1 0 1,0 0 0,1 0-1,-1 0 1,0 0-1,0 0 1,0 0 0,-2 2-1,-6 6 140,-1-1 1,-20 13-1,11-9-420,-29 13 0,41-21 127,-1-1 0,0-1 0,1 1 0,-1-1 0,0-1 0,0 1-1,-11-1 1,2-3-237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0.091"/>
    </inkml:context>
    <inkml:brush xml:id="br0">
      <inkml:brushProperty name="width" value="0.05" units="cm"/>
      <inkml:brushProperty name="height" value="0.05" units="cm"/>
    </inkml:brush>
  </inkml:definitions>
  <inkml:trace contextRef="#ctx0" brushRef="#br0">1 1 18356,'1'0'74,"-1"0"-1,1 0 1,0 1 0,0-1-1,0 1 1,-1-1-1,1 1 1,0-1 0,-1 1-1,1-1 1,-1 1 0,1-1-1,0 1 1,-1 0 0,1-1-1,-1 1 1,1 0 0,-1 0-1,0-1 1,1 1 0,-1 1-1,10 22-8,-8-18 122,16 44 472,17 51 218,67 132 1,-85-202-739,35 63 174,-45-83-230,0-1 1,1 1 0,1-1-1,0-1 1,19 17 0,-20-21 30,-5-6 35,-12-14 42,-76-101 135,-47-68-514,131 184 175,0-1-1,0 0 1,1 0 0,-1 0-1,0 0 1,1 1 0,-1-1-1,0 0 1,1 0 0,-1 0-1,1 0 1,0-1 0,-1 1-1,1 0 1,0 0 0,0 0-1,-1 0 1,1 0 0,0 0-1,0-2 1,2 3-21,-1-1-1,0 1 1,1 0 0,-1 1-1,0-1 1,1 0 0,-1 0 0,0 0-1,1 1 1,-1-1 0,0 1-1,2 0 1,15 4-95,-2-2-165,0 0 0,1-2 0,-1 0 0,1-1 0,0 0 0,-1-2 0,1 0 0,-1 0 1,25-9-1,-13 3-401,0-2 1,-1-1 0,-1-2 0,40-23-1,-49 25 202,0-1 0,17-16 0,-30 25 446,0-1 0,-1 1 0,1-1 0,-1 0 1,0 0-1,0 0 0,-1 0 0,1 0 0,-1 0 1,0-1-1,0 1 0,0-1 0,0 0 0,0-6 0,-1 10 73,-1 0-1,0 0 1,0 1-1,0-1 1,0 0-1,0 0 1,0 1-1,0-1 1,0 0-1,0 1 1,0-1-1,0 0 1,0 0-1,0 1 1,-1-1-1,1 0 1,0 1-1,0-1 1,-1 0-1,1 1 0,-1-1 1,1 0-1,0 1 1,-1-1-1,1 1 1,-1-1-1,0 1 1,1-1-1,-1 1 1,1-1-1,-1 1 1,0 0-1,1-1 1,-1 1-1,0 0 1,1-1-1,-1 1 1,0 0-1,1 0 1,-1 0-1,0 0 0,0 0 1,1 0-1,-1 0 1,0 0-1,0 0 1,1 0-1,-2 0 1,-1 1 106,0 0-1,0 0 1,0 0 0,0 0 0,0 1-1,1-1 1,-1 1 0,0-1 0,1 1 0,-5 4-1,-1 4 123,0 0-1,0 1 0,1 0 0,0 0 0,1 1 0,1 0 1,0 0-1,0 0 0,1 0 0,0 1 0,2 0 1,-1 0-1,1-1 0,1 1 0,0 1 0,1-1 0,1 0 1,2 13-1,-3-23-220,0 0 1,1 0-1,0-1 1,0 1-1,0 0 1,0 0-1,0-1 1,1 1-1,-1-1 1,1 1-1,-1-1 1,4 3-1,-4-4-17,0 0 0,0 1 0,1-2 0,-1 1 0,0 0 0,1 0 0,-1 0 0,1-1 0,-1 1 0,1-1 0,0 1 0,-1-1 0,1 0 0,-1 1-1,1-1 1,3 0 0,-1-1-8,0 0 1,0 1-1,0-2 0,0 1 0,0 0 0,0-1 0,0 0 0,-1 0 0,1 0 0,-1 0 0,1-1 1,-1 1-1,0-1 0,0 0 0,4-4 0,3-5-15,-1 0 0,0-1 1,-1 0-1,0 0 0,-1-1 0,0 0 1,-1 0-1,6-23 0,-6 15-67,-2 1 0,0 0 0,-1-1 0,-1 0 0,-2-31-1,0 48 50,0 1 0,0-1-1,-1 1 1,0-1 0,0 1-1,-2-8 1,3 12 24,0 0 0,0 0 0,0 0 0,0 0 0,-1 0 0,1 0 0,0 0 0,0-1 0,0 1-1,0 0 1,0 0 0,0 0 0,0 0 0,0 0 0,0 0 0,0 0 0,0 0 0,0 0 0,0 0 0,-1-1 0,1 1 0,0 0 0,0 0 0,0 0 0,0 0-1,0 0 1,0 0 0,0 0 0,-1 0 0,1 0 0,0 0 0,0 0 0,0 0 0,0 0 0,0 0 0,0 0 0,0 0 0,-1 0 0,1 0 0,0 0 0,0 0-1,0 0 1,0 0 0,0 0 0,0 0 0,0 1 0,0-1 0,-1 0 0,1 0 0,0 0 0,0 0 0,0 0 0,0 0 0,0 0 0,0 0 0,0 0 0,0 0-1,0 1 1,-3 7-27,2 5 70,1 1 0,1 0 0,0 0 0,1-1 0,0 1 0,1 0 0,1-1 0,0 0 0,0 0 0,2 0 0,-1-1 0,2 1-1,0-1 1,0-1 0,15 19 0,-19-27-111,0 0 1,0 0-1,1 0 0,-1 0 0,1 0 0,0-1 0,0 0 0,0 1 0,0-1 1,0-1-1,0 1 0,0-1 0,1 1 0,4 0 0,-6-2 20,0 0 0,1 0-1,-1 0 1,0-1 0,0 1 0,0-1-1,0 1 1,0-1 0,0 0 0,-1 0 0,1 0-1,0-1 1,0 1 0,-1-1 0,1 1-1,0-1 1,-1 0 0,0 0 0,1 0-1,-1 0 1,3-5 0,13-20-397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1.103"/>
    </inkml:context>
    <inkml:brush xml:id="br0">
      <inkml:brushProperty name="width" value="0.05" units="cm"/>
      <inkml:brushProperty name="height" value="0.05" units="cm"/>
    </inkml:brush>
  </inkml:definitions>
  <inkml:trace contextRef="#ctx0" brushRef="#br0">54 132 14147,'5'-10'685,"-1"-1"1,0 1-1,3-16 0,-6 22-442,-1 0 0,1 0 1,-1-1-1,1 1 0,-1 0 0,-1 0 0,1 0 1,0 0-1,-1-1 0,0 1 0,0 0 0,-2-5 1,2 8-195,1 0 0,-1 0 0,0 0 0,1 0 1,-1 0-1,0 0 0,0 0 0,1 1 0,-1-1 1,0 0-1,0 0 0,0 1 0,0-1 0,0 1 1,0-1-1,0 1 0,0-1 0,-1 1 1,1 0-1,0-1 0,0 1 0,0 0 0,0 0 1,0 0-1,-1 0 0,1 0 0,0 0 0,0 0 1,0 0-1,-2 1 0,-3 0-2,0 1-1,1 0 1,-1 0 0,-7 4-1,13-6-45,-1 1 16,1 0-4,11-9 63,-6 7-107,0 1-1,1-1 1,-1 1-1,1 0 1,-1 1-1,1-1 0,-1 1 1,10 3-1,-27-8-3735,11 4 3227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2.139"/>
    </inkml:context>
    <inkml:brush xml:id="br0">
      <inkml:brushProperty name="width" value="0.05" units="cm"/>
      <inkml:brushProperty name="height" value="0.05" units="cm"/>
    </inkml:brush>
  </inkml:definitions>
  <inkml:trace contextRef="#ctx0" brushRef="#br0">1 23 10202,'0'-2'204,"0"1"1,0-1-1,0 0 0,0 1 1,0-1-1,0 1 0,1-1 0,-1 1 1,0-1-1,1 1 0,1-3 0,-2 4-148,0 0 0,0 0 1,1 0-1,-1-1 0,0 1 0,0 0 0,0 0 0,1 0 0,-1 0 0,0 0 0,0 0 0,1 0 0,-1 0 0,0 0 0,1 0 0,-1 0 1,0 0-1,0 0 0,1 0 0,-1 0 0,0 0 0,0 0 0,1 0 0,-1 0 0,0 0 0,0 1 0,0-1 0,1 0 0,-1 0 0,0 0 1,0 0-1,1 0 0,-1 1 0,0-1 0,0 0 0,0 0 0,0 0 0,1 1 0,3 4 272,0 0 0,-1 1 0,1-1 0,3 10 0,355 672 4098,-324-622-3837,-38-64-572,0-1 0,0 1-1,0-1 1,0 0 0,1 1-1,-1-1 1,0 1-1,1-1 1,-1 0 0,0 1-1,1-1 1,-1 0 0,0 0-1,1 1 1,-1-1 0,0 0-1,1 0 1,-1 1 0,1-1-1,-1 0 1,1 0 0,-1 0-1,0 0 1,2 0 0,1-8 256,-4-16 9,-3 0-144,-2 0 0,-1 1-1,-1 0 1,-1 0-1,-19-34 1,12 30-138,0 1 1,-2 0 0,-40-44 0,27 43-61,17 15-90,33 20 69,5 3 53,1-1-1,0-1 1,0 0-1,1-2 1,42 6 0,-54-11 29,0-1 1,0 0 0,0-1-1,0-1 1,0 0 0,0 0 0,0-2-1,-1 0 1,1 0 0,-1-1-1,0-1 1,18-8 0,-25 9 4,0 0 0,-1 0 1,1 0-1,-1-1 0,0 1 0,0-1 1,0-1-1,-1 1 0,1-1 0,-1 1 1,-1-1-1,5-9 0,-6 11-4,-1 0-1,1-1 1,-1 1-1,1-1 1,-1 1 0,-1-1-1,1 1 1,-1-1 0,1 0-1,-1 1 1,-1-1-1,1 0 1,-1 1 0,1-1-1,-1 1 1,-1-1-1,1 1 1,-1-1 0,-2-5-1,3 9-1,1-1-1,-1 1 0,0 0 1,1-1-1,-1 1 0,0 0 1,0 0-1,0 0 0,0 0 1,0 0-1,0 0 0,0 0 1,0 0-1,0 0 0,0 0 1,0 1-1,-1-1 0,1 0 1,0 1-1,-1-1 0,1 1 1,0-1-1,-1 1 0,1 0 1,-1 0-1,1-1 1,-1 1-1,1 0 0,0 0 1,-3 1-1,3-1 0,-1 1-1,0 0 1,0 0 0,1 0 0,-1 1 0,1-1-1,-1 0 1,1 0 0,-1 1 0,1-1 0,0 1-1,-1-1 1,1 1 0,0 0 0,0 0 0,0-1-1,1 1 1,-1 0 0,0 0 0,1 0 0,-1 0-1,0 2 1,0 5 5,-1 1 0,1 0 0,1 0 0,0 0-1,0 0 1,1 0 0,2 13 0,-2-17-23,0-1 0,0 0 0,1 0 0,0 0 0,-1 0 0,2 0 0,-1 0 0,1 0 0,-1-1 0,1 1 0,0-1 0,1 0 0,-1 0 0,1 0 0,5 5 0,-7-8 12,-1 0 1,1 0-1,0 0 1,-1 0-1,1-1 1,0 1-1,0 0 0,-1-1 1,1 1-1,0-1 1,0 0-1,0 1 1,0-1-1,0 0 1,-1 0-1,1 0 1,0-1-1,0 1 1,0 0-1,0-1 0,0 1 1,-1-1-1,1 0 1,0 1-1,-1-1 1,1 0-1,0 0 1,-1 0-1,1 0 1,-1 0-1,1-1 0,-1 1 1,0 0-1,1-1 1,-1 1-1,0-1 1,0 1-1,1-4 1,3-3 42,0-1 1,-1 0-1,0 0 0,0 0 1,-1 0-1,2-11 1,7-38-105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2.578"/>
    </inkml:context>
    <inkml:brush xml:id="br0">
      <inkml:brushProperty name="width" value="0.05" units="cm"/>
      <inkml:brushProperty name="height" value="0.05" units="cm"/>
    </inkml:brush>
  </inkml:definitions>
  <inkml:trace contextRef="#ctx0" brushRef="#br0">1 1 15339,'7'16'164,"0"0"-1,2-1 1,-1 1-1,2-2 1,0 1-1,1-1 1,1-1-1,25 24 1,-27-28-448,1-1 1,0 0 0,0 0-1,1-1 1,0-1-1,0 0 1,1-1 0,-1 0-1,1 0 1,0-2 0,1 0-1,15 2 1,-24-4 102,-1-1 0,1 1 1,0-1-1,-1-1 0,1 1 1,0-1-1,-1 1 0,1-1 0,-1-1 1,1 1-1,4-2 0,-9 3 196,0-1-1,1 1 1,-1 0-1,0 0 1,0 0-1,0 0 1,1 0 0,-1 0-1,0 0 1,0 0-1,1 0 1,-1 1-1,0-1 1,0 0-1,1 0 1,-1 0-1,0 0 1,0 0-1,0 0 1,1 0-1,-1 0 1,0 1-1,0-1 1,0 0-1,1 0 1,-1 0 0,0 0-1,0 1 1,0-1-1,0 0 1,0 0-1,1 0 1,-1 1-1,0-1 1,0 0-1,0 0 1,0 1-1,0-1 1,0 0-1,0 0 1,0 1-1,0-1 1,0 0-1,0 0 1,0 0-1,0 1 1,1 18 884,0-10-460,4 26 299,2-1 1,2 0-1,1-1 1,1 0-1,2-1 1,2 0-1,33 56 1,-33-63-597,34 62-11,-45-79-80,-1 1 0,0-1 1,0 1-1,0 0 0,-1 0 1,-1 0-1,1 0 0,-1 12 1,-1-19-8,0 0-1,0-1 1,0 1 0,0 0 0,0 0 0,-1 0 0,1-1 0,-1 1 0,1 0 0,-1-1 0,0 1 0,0 0 0,1-1 0,-1 1 0,0-1 0,-1 1 0,1-1 0,0 0 0,0 1 0,0-1 0,-3 2 0,2-2 27,0 0-1,-1 0 0,1-1 1,0 1-1,-1 0 1,1-1-1,-1 1 1,1-1-1,0 0 0,-1 0 1,1 0-1,-1 0 1,-3-1-1,-4-1 137,0 0 0,0-1 1,0-1-1,0 1 0,1-2 0,-12-6 0,4 1-118,0-2 0,0 0 0,1-1 1,1-1-1,0 0 0,1-1 0,0 0 0,-15-24 0,23 31-273,1-1 1,0 1-1,1-1 0,-1-1 0,2 1 0,-1 0 1,1-1-1,1 0 0,0 0 0,0 0 0,1 0 0,0 0 1,1 0-1,0 0 0,1 0 0,0 0 0,0 0 1,1 0-1,3-9 0,2-10-431,-8 4-85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3.037"/>
    </inkml:context>
    <inkml:brush xml:id="br0">
      <inkml:brushProperty name="width" value="0.05" units="cm"/>
      <inkml:brushProperty name="height" value="0.05" units="cm"/>
    </inkml:brush>
  </inkml:definitions>
  <inkml:trace contextRef="#ctx0" brushRef="#br0">1 55 17140,'11'-6'1456,"11"-1"-1328,8-4-440,4 1 304,10 1 32,8 2-120,4 3-152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3.625"/>
    </inkml:context>
    <inkml:brush xml:id="br0">
      <inkml:brushProperty name="width" value="0.05" units="cm"/>
      <inkml:brushProperty name="height" value="0.05" units="cm"/>
    </inkml:brush>
  </inkml:definitions>
  <inkml:trace contextRef="#ctx0" brushRef="#br0">0 0 16379,'3'29'1321,"3"-3"-1257,8-5-416,2-1 288,7-14 16,4-3-104,7-16-104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3.505"/>
    </inkml:context>
    <inkml:brush xml:id="br0">
      <inkml:brushProperty name="width" value="0.05" units="cm"/>
      <inkml:brushProperty name="height" value="0.05" units="cm"/>
    </inkml:brush>
  </inkml:definitions>
  <inkml:trace contextRef="#ctx0" brushRef="#br0">1 0 16412,'4'4'175,"0"0"0,0 0 1,0 0-1,0 0 0,-1 1 1,1-1-1,-1 1 0,0 0 1,-1 0-1,4 9 0,0 3 150,-2 0 0,4 20 0,-2-7 424,21 87 694,70 194-1,-91-293-1347,1-1 0,1 0 0,1 0 0,0-1-1,18 22 1,-27-37-80,1 1-1,0-1 0,0 0 1,0 0-1,0-1 0,0 1 1,0 0-1,0 0 0,0 0 1,0-1-1,0 1 0,0 0 1,0-1-1,1 1 0,-1-1 1,0 1-1,0-1 0,1 0 1,-1 1-1,0-1 0,0 0 1,1 0-1,-1 0 0,0 0 1,1 0-1,-1 0 0,0-1 1,1 1-1,-1 0 0,0-1 1,0 1-1,1-1 0,-1 1 1,0-1-1,0 0 0,0 1 1,0-1-1,0 0 0,2-1 1,2-4 57,0 0-1,0 0 1,-1 0 0,1 0 0,4-12 0,-9 18-67,17-36 7,-2 1 0,-1-2 0,-2 0-1,-1 0 1,-2-1 0,-2 0 0,-1-1 0,-2 0 0,-2 0 0,-4-54 0,2 90-85,-5-39-395,5 40 395,0 1-1,-1 0 0,1-1 0,0 1 0,-1-1 1,1 1-1,0 0 0,-1 0 0,0-1 1,1 1-1,-1 0 0,0 0 0,0 0 1,1 0-1,-1-1 0,0 1 0,0 1 0,0-1 1,0 0-1,0 0 0,-1 0 0,1 0 1,0 1-1,-2-2 0,2 2 31,0 1-1,0-1 1,0 0-1,0 0 1,0 1-1,0-1 1,1 1-1,-1-1 1,0 1-1,0-1 1,0 1-1,0-1 1,1 1-1,-1 0 1,0-1-1,0 1 1,1 0-1,-1 0 1,1 0-1,-1 0 1,1-1-1,-1 1 1,1 0-1,-1 0 1,1 1-1,-12 31 65,10-28-205,-8 35-293,0 4-134</inkml:trace>
  <inkml:trace contextRef="#ctx0" brushRef="#br0" timeOffset="1">454 631 13379,'27'10'1016,"6"-12"-808,-2-6-208,2-12 776,3-5-2184,-4-5 1368,-2-4-104,-3-2-208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4.032"/>
    </inkml:context>
    <inkml:brush xml:id="br0">
      <inkml:brushProperty name="width" value="0.05" units="cm"/>
      <inkml:brushProperty name="height" value="0.05" units="cm"/>
    </inkml:brush>
  </inkml:definitions>
  <inkml:trace contextRef="#ctx0" brushRef="#br0">14 687 11306,'-1'0'99,"1"1"0,-1-1-1,1 0 1,-1 0 0,1 1-1,-1-1 1,1 1 0,-1-1-1,1 0 1,-1 1 0,1-1-1,-1 1 1,1-1 0,0 1-1,-1 0 1,1-1-1,0 1 1,-1-1 0,1 1-1,0 0 1,0-1 0,0 1-1,-1-1 1,1 1 0,0 0-1,0-1 1,0 1 0,0 0-1,0 0 1,0 24 1249,0-20-876,0-4-390,0 0 0,0 1 0,0-1 0,0 1 0,1-1-1,-1 0 1,0 1 0,1-1 0,-1 0 0,1 1 0,-1-1 0,1 0 0,0 0 0,0 0-1,-1 1 1,1-1 0,0 0 0,0 0 0,0 0 0,0 0 0,2 1 0,-2-2-52,0 0 1,0 1 0,-1-1-1,1 0 1,0 0-1,0 0 1,0 0 0,-1 0-1,1 0 1,0 0 0,0 0-1,0 0 1,0-1 0,-1 1-1,1 0 1,0 0 0,0-1-1,-1 1 1,1 0-1,0-1 1,-1 1 0,1-1-1,0 1 1,-1-1 0,1 1-1,0-1 1,-1 0 0,1 1-1,-1-1 1,1 0 0,-1 1-1,0-1 1,1 0 0,-1 0-1,0 1 1,1-1-1,-1 0 1,0-1 0,3-5 37,-1 1 0,-1-1 0,1 1 0,-1-1 0,-1 0 0,1 1 0,-1-1 0,0 0 0,-2-10 0,2 12-71,0 1 1,-1-1-1,0 1 0,0 0 0,0 0 1,-1-1-1,1 1 0,-1 0 0,0 0 1,0 1-1,-1-1 0,1 0 0,-1 1 0,0-1 1,-4-3-1,7 6 3,0 1 1,-1-1-1,1 1 0,-1 0 1,1-1-1,0 1 1,-1 0-1,1 0 0,-1-1 1,1 1-1,0 0 0,-1 0 1,1 0-1,-1-1 1,1 1-1,-1 0 0,1 0 1,-1 0-1,1 0 0,-1 0 1,1 0-1,-1 0 1,1 0-1,-1 0 0,1 0 1,-1 0-1,1 1 0,-1-1 1,1 0-1,-1 0 1,0 1-1,1 0 5,-1-1 0,1 1 1,-1 0-1,1 0 0,-1 0 1,1 0-1,0 0 0,-1 0 0,1 0 1,0 0-1,0 0 0,0 0 0,0 0 1,0 1-1,0 3 32,0 0 0,0 0 0,1 0 0,0 0 0,3 8 0,-2-8 3,0 0 0,0 0 0,1 0 0,0 0 0,0-1 0,0 0 0,1 1 0,-1-1-1,1-1 1,0 1 0,0 0 0,9 5 0,-10-7-20,1-1 1,0 1-1,-1-1 0,1 1 0,0-1 0,0 0 1,0-1-1,0 1 0,0-1 0,0 0 0,0 0 1,0 0-1,0 0 0,0-1 0,0 1 1,0-1-1,0 0 0,5-2 0,-1-1-7,1 0 0,-1 0 0,0-1 0,0 0 0,-1 0 0,0-1 0,1 0 0,-2 0 0,1-1 0,-1 0 0,0 0 0,0 0 0,-1-1 0,0 0 0,-1 0 0,6-13 0,-1-1-45,0 0 1,-2 0-1,-1-1 1,-1 0 0,4-32-1,-6 18-94,-1 0 0,-2 0-1,-8-63 1,4 74 79,-1-1 1,-1 1-1,-2 0 0,-1 0 0,-20-43 1,28 67 47,0 1 1,0-1 0,0 1 0,1-1 0,-2 1 0,1-1 0,0 1-1,0 0 1,0 0 0,-1-1 0,1 1 0,0 0 0,-1 0-1,-1-1 1,3 2-2,-1 0-1,1 0 1,0 0 0,-1 0-1,1 0 1,0 0 0,-1 0-1,1 0 1,0 0-1,0 0 1,-1 0 0,1 0-1,0 0 1,-1 0-1,1 0 1,0 1 0,0-1-1,-1 0 1,1 0 0,0 0-1,0 0 1,-1 1-1,1-1 1,0 0 0,0 0-1,-1 0 1,1 1-1,0-1 1,-4 17-19,4 19 63,2 0 0,1 0 0,2-1 1,15 53-1,-14-61 6,21 87 320,44 117 1,-71-231-370,4 11 25,0 0 0,0 0 0,2 0-1,-1 0 1,14 18 0,-11-24-14,-7-13-58,-9-16-113,-24-28-586,-59-73 1,55 78 577,-55-92 0,89 136 196,-11-27 247,13 29-261,0 0 1,-1 1 0,1-1-1,0 0 1,0 0-1,0 0 1,0 1 0,0-1-1,0 0 1,0 0-1,0 0 1,0 1-1,0-1 1,1 0 0,-1 0-1,0 1 1,0-1-1,1 0 1,-1 0-1,1 1 1,-1-1 0,0 0-1,1 1 1,-1-1-1,1 0 1,0 1 0,-1-1-1,1 1 1,-1-1-1,1 1 1,0-1-1,0 1 1,-1 0 0,1-1-1,0 1 1,1-1-1,7 0 10,0 0 0,0 1 0,0-1 0,0 2 0,1-1 0,-1 2-1,0-1 1,10 4 0,21 1-603,-28-5 426,1 0 1,22-2 0,-20-3-153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4.468"/>
    </inkml:context>
    <inkml:brush xml:id="br0">
      <inkml:brushProperty name="width" value="0.05" units="cm"/>
      <inkml:brushProperty name="height" value="0.05" units="cm"/>
    </inkml:brush>
  </inkml:definitions>
  <inkml:trace contextRef="#ctx0" brushRef="#br0">1 0 15131,'7'14'968,"7"5"-976,-6 1-32,-8 0 737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5.027"/>
    </inkml:context>
    <inkml:brush xml:id="br0">
      <inkml:brushProperty name="width" value="0.05" units="cm"/>
      <inkml:brushProperty name="height" value="0.05" units="cm"/>
    </inkml:brush>
  </inkml:definitions>
  <inkml:trace contextRef="#ctx0" brushRef="#br0">0 394 15891,'1'-7'232,"0"0"-1,0 0 1,1 1 0,-1-1-1,1 0 1,1 0-1,-1 1 1,1-1-1,1 1 1,-1 0-1,1 0 1,8-10 0,-2 3 36,1 2 1,0-1 0,1 1 0,20-14 0,-30 24-241,0-1 0,0 0 0,1 1 0,-1 0 1,0-1-1,1 1 0,-1 0 0,1 0 1,0 1-1,-1-1 0,1 0 0,0 1 0,0 0 1,4-1-1,-6 2-25,0-1 0,0 1 1,1-1-1,-1 1 0,0 0 1,0-1-1,0 1 0,0 0 1,0 0-1,0 0 0,0 0 1,0 0-1,0 0 0,0 0 1,0 0-1,-1 0 0,1 0 1,0 0-1,-1 1 0,1-1 1,-1 0-1,1 0 0,-1 1 1,0-1-1,0 0 0,1 1 1,-1-1-1,0 1 0,0-1 0,0 0 1,-1 2-1,1 25-17,-1 0-1,-7 41 1,-1 12 60,8-66-25,-1 8 25,3 44 0,-1-63-37,0 1 0,1-1 0,0 1 0,0-1 0,0 0 0,0 1 0,0-1 0,1 0 0,0 0 0,0 0 0,0 0-1,1 0 1,-1-1 0,1 1 0,0-1 0,4 5 0,-5-7 0,0 1 0,1-1 0,-1 0 0,0 0 1,1 0-1,-1 0 0,1-1 0,-1 1 0,0-1 0,1 1 0,0-1 0,-1 0 0,1 0 0,-1 0 0,1 0 0,-1 0 0,1-1 1,-1 1-1,1-1 0,-1 0 0,1 0 0,2-1 0,4-2 26,1-1 1,-1 0-1,16-12 1,8-9-10,-2-2 0,-1-1 1,-1-1-1,-1-1 0,-2-2 0,-1 0 0,-1-2 1,30-62-1,-50 90-48,-1 0 1,0 0-1,0 0 1,-1 0-1,0 0 0,0-1 1,-1 1-1,0-1 1,1-8-1,-2 15 15,0 0 0,0-1 0,0 1 0,0 0 0,-1 0 0,1 0 0,0 0 0,0 0 0,-1-1 0,1 1 0,-1 0 0,1 0 0,-1 0 0,1 0 0,-1 0 0,1 0 0,-1 0 0,0 0 0,0 0 0,0 0 2,0 1 0,0 0 0,1-1 0,-1 1 0,0 0 1,0 0-1,1 0 0,-1-1 0,0 1 0,0 0 0,0 0 1,1 0-1,-1 0 0,0 0 0,0 1 0,0-1 0,1 0 1,-1 0-1,0 0 0,-1 1 0,-2 1 1,1 0 0,-1 0-1,1 1 1,0-1 0,-1 1 0,1 0 0,0-1-1,1 1 1,-6 6 0,3-1 32,1 1 0,0-1 0,0 0 0,0 1 0,1 0 0,0 0 0,1 0 1,0 0-1,1 0 0,-1 1 0,2-1 0,-1 0 0,2 11 0,-1-16-3,1 0-1,-1 0 1,1-1 0,0 1-1,0 0 1,0 0 0,0-1-1,0 1 1,1 0-1,0-1 1,0 0 0,0 1-1,0-1 1,0 0 0,1 0-1,0 0 1,-1 0 0,1-1-1,0 1 1,0-1-1,0 1 1,1-1 0,-1 0-1,1-1 1,-1 1 0,1 0-1,-1-1 1,1 0 0,0 0-1,0 0 1,-1 0-1,1-1 1,7 1 0,-1-1 12,0-1 0,0 0 0,-1-1 0,1 0 0,-1-1-1,1 0 1,-1 0 0,0-1 0,0 0 0,0 0 0,0-1 0,-1 0 0,0-1 0,0 0 0,0 0 0,11-13 0,-1 1 12,-1-2 0,-1 0 0,0-1 0,-2 0 1,15-28-1,-20 30-15,0 0 0,-1 0 0,-1-1 0,-1 0 0,0 0 0,4-42 0,-10 53-17,-2 14-16,-1 16-16,3-6-84,1-1-1,0 1 1,1-1-1,0 0 1,1 0-1,1 1 1,6 15-1,-7-24-19,-1 0 0,1-1-1,1 1 1,-1-1-1,1 1 1,0-1 0,0 0-1,6 5 1,-7-7 29,0-1 1,0 0 0,1 1-1,-1-1 1,1 0 0,-1-1 0,1 1-1,0-1 1,0 1 0,0-1-1,0 0 1,0 0 0,0-1-1,4 1 1,-5-1 28,1 0 0,-1 0-1,1-1 1,-1 1 0,0-1 0,1 0 0,5-2 0,22-15-569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5.508"/>
    </inkml:context>
    <inkml:brush xml:id="br0">
      <inkml:brushProperty name="width" value="0.05" units="cm"/>
      <inkml:brushProperty name="height" value="0.05" units="cm"/>
    </inkml:brush>
  </inkml:definitions>
  <inkml:trace contextRef="#ctx0" brushRef="#br0">1 553 16067,'0'3'155,"1"0"-1,-1-1 0,1 1 0,0 0 0,0-1 0,0 1 0,0-1 0,0 1 0,1-1 0,-1 0 0,3 3 0,-4-4-120,0-1 0,1 0 0,-1 0 0,1 1 0,-1-1 0,1 0 0,-1 0 0,1 1 0,-1-1 0,1 0 0,-1 0 0,1 0 0,-1 0 0,1 0 0,-1 0 0,1 0 0,-1 0 0,1 0 0,-1 0 0,1 0 0,-1 0 0,1 0 0,0-1 0,1 1 48,0-1-1,-1 0 0,1 0 1,-1-1-1,1 1 0,-1 0 1,1 0-1,-1-1 0,3-2 1,7-11 271,0-1 1,0-1 0,-2 1-1,0-2 1,9-25 0,-7 13-116,-2 0-1,9-50 1,-17 74-218,4-36 42,-5 40-63,0-1 0,0 1 0,0 0 0,0-1 0,0 1 0,0 0 0,-1 0 0,1-1 0,-1 1 0,0 0 0,0 0 1,1 0-1,-1 0 0,-2-3 0,2 5-1,1-1 0,-1 1 0,0 0 0,1-1 0,-1 1 0,0 0 0,1 0 0,-1 0 0,0-1 0,1 1-1,-1 0 1,0 0 0,0 0 0,1 0 0,-1 0 0,0 0 0,1 1 0,-1-1 0,0 0 0,1 0 0,-1 0 0,0 1 0,1-1 0,-1 0 0,0 1 0,1-1 0,-1 0 0,1 1 0,-1-1 0,0 1 0,1-1 0,-1 1 0,1-1 0,0 1 0,-1-1 0,1 1 0,-1 1 0,-17 23-53,11-11 41,0 0 0,1 0 0,1 1 0,0 0 1,1 1-1,1-1 0,0 0 0,1 1 0,1 0 0,0 0 0,1-1 1,3 26-1,-3-40 12,0 0 1,1 0-1,-1 0 1,0 0-1,0-1 1,0 1 0,1 0-1,-1 0 1,1 0-1,-1 0 1,0 0-1,1 0 1,-1-1-1,1 1 1,0 0 0,-1 0-1,1-1 1,0 1-1,-1 0 1,1-1-1,0 1 1,0-1-1,0 1 1,-1-1 0,1 1-1,0-1 1,0 0-1,0 1 1,0-1-1,0 0 1,0 0-1,0 0 1,0 0-1,0 0 1,0 0 0,0 0-1,0 0 1,0 0-1,-1 0 1,1 0-1,0 0 1,0-1-1,1 1 1,5-3-7,0 0 0,-1-1 0,1 1 0,10-9 0,-6 4-7,-5 4 3,19-12-192,34-17-1,-50 29 135,0 1 0,0 0 0,0 0 0,0 0 0,1 1 0,-1 1 0,20-2 0,-29 3 84,1 0 0,-1 0 1,0 0-1,1 0 0,-1-1 1,1 1-1,-1 0 0,0 0 1,0 0-1,1-1 0,-1 1 1,0 0-1,0-1 1,1 1-1,-1 0 0,0-1 1,0 1-1,1 0 0,-1-1 1,0 1-1,0 0 0,0-1 1,0 1-1,0 0 1,0-1-1,0 1 0,0-1 1,0 1-1,0 0 0,0-1 1,0 1-1,0 0 0,0-1 1,0 0-1,-2-15 371,2 15-347,-7-28 623,-17-45-1,0 2-418,23 70-298,1-1 0,0 1 1,-1 0-1,1-1 0,0 1 0,0 0 0,0-1 1,1 1-1,-1 0 0,0-1 0,1 1 0,0 0 1,-1 0-1,1-1 0,0 1 0,0 0 0,0 0 1,1 0-1,-1 0 0,0 0 0,1 0 0,2-2 1,4-4-183,0 1 1,1 0 0,17-10 0,5-5 275,7-12-399,3-6-29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5.974"/>
    </inkml:context>
    <inkml:brush xml:id="br0">
      <inkml:brushProperty name="width" value="0.05" units="cm"/>
      <inkml:brushProperty name="height" value="0.05" units="cm"/>
    </inkml:brush>
  </inkml:definitions>
  <inkml:trace contextRef="#ctx0" brushRef="#br0">6 0 17604,'-3'32'543,"1"0"-1,1 0 1,2 0 0,2 1 0,0-2-1,11 44 1,-13-74-527,9 38 571,28 65 0,-34-95-541,0 0 1,1 1-1,0-1 0,1-1 1,0 1-1,0-1 1,1 0-1,0-1 0,0 1 1,1-2-1,0 1 0,11 7 1,-15-12-47,-1 0 1,0 0 0,1-1-1,-1 1 1,1-1 0,0 0-1,-1 0 1,1 0 0,0 0-1,0-1 1,-1 1 0,1-1 0,0 0-1,0 0 1,0 0 0,0-1-1,-1 0 1,1 1 0,0-1-1,-1-1 1,1 1 0,0 0-1,-1-1 1,0 0 0,1 0-1,-1 0 1,0 0 0,0 0-1,0-1 1,0 1 0,0-1 0,-1 0-1,1 0 1,-1 0 0,0 0-1,4-6 1,2-7-11,0 0-1,-1 0 1,0-1-1,-2 1 1,0-1-1,0-1 1,-2 1-1,2-24 1,-2-1-303,-2-1 0,-6-57 1,5 99 313,0-10-62,-1 1 1,0-1 0,-1 1-1,0-1 1,0 1-1,-1 0 1,-1 0 0,0 0-1,-6-12 1,9 21 52,1 0 1,-1 0-1,1 1 1,-1-1-1,1 0 1,-1 0-1,0 1 1,1-1-1,-1 1 1,0-1-1,1 1 0,-1-1 1,0 1-1,0-1 1,0 1-1,1-1 1,-1 1-1,0 0 1,0 0-1,0 0 1,0-1-1,0 1 0,0 0 1,0 0-1,0 0 1,0 0-1,1 0 1,-3 1-1,-3 8-170</inkml:trace>
  <inkml:trace contextRef="#ctx0" brushRef="#br0" timeOffset="1">330 482 14099,'26'48'1232,"3"-13"-896,1-7-160,3-15 256,0-4-271,-2-13 39,1-5-72,-15-11-200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6.858"/>
    </inkml:context>
    <inkml:brush xml:id="br0">
      <inkml:brushProperty name="width" value="0.05" units="cm"/>
      <inkml:brushProperty name="height" value="0.05" units="cm"/>
    </inkml:brush>
  </inkml:definitions>
  <inkml:trace contextRef="#ctx0" brushRef="#br0">1 488 16404,'7'5'158,"0"-2"1,0 1 0,0-1-1,1 0 1,-1 0 0,1-1 0,0 0-1,-1 0 1,1-1 0,0 0-1,0 0 1,0-1 0,0 0 0,0 0-1,0-1 1,0 0 0,0-1-1,0 1 1,0-2 0,-1 1 0,1-1-1,-1 0 1,11-6 0,-9 4-77,0-1 0,-1 1 0,0-1 1,0-1-1,0 1 0,-1-1 0,0-1 1,0 1-1,-1-1 0,0-1 0,0 1 1,-1-1-1,0 0 0,-1 0 0,0 0 1,0 0-1,-1-1 0,3-14 0,-5 20-87,-1-1 0,1 1 0,-1 0 0,0-1-1,-1 1 1,1-1 0,-1 1 0,0-1-1,0 1 1,0 0 0,0-1 0,-1 1 0,0 0-1,0 0 1,0 0 0,0 0 0,0 0 0,-1 1-1,-5-6 1,5 6-11,1 1 0,-1-1 0,0 1-1,0 0 1,-1 0 0,1 0 0,0 0-1,-1 1 1,1 0 0,-1-1 0,1 1 0,-1 0-1,0 1 1,1-1 0,-1 1 0,0-1-1,0 1 1,1 0 0,-1 0 0,0 1 0,0-1-1,1 1 1,-7 2 0,2 0 19,1 1 0,-1-1 0,1 1 0,0 1 0,0 0 0,1 0 0,-1 0 0,1 0 0,0 1 0,1 0 0,0 1 0,0-1 0,0 1 0,0 0 0,1 0 0,0 0 0,1 1 0,0-1 0,-3 10 0,1-3 55,1 0-1,1 0 1,0 1 0,1-1-1,0 1 1,1 0-1,1 0 1,0-1-1,4 28 1,-3-36-42,0-1-1,1 0 0,-1 0 1,1-1-1,0 1 1,1 0-1,-1 0 1,1-1-1,-1 0 1,1 1-1,1-1 1,-1 0-1,1 0 1,-1-1-1,1 1 1,0-1-1,0 0 1,6 4-1,-6-5-12,1 0-1,-1-1 0,1 1 1,-1-1-1,1 0 0,0 0 1,-1 0-1,1-1 1,0 1-1,-1-1 0,1 0 1,0-1-1,0 1 0,-1-1 1,1 0-1,-1 0 1,1 0-1,0-1 0,-1 0 1,5-2-1,3-3-8,0 0 1,0-1-1,-1 0 1,0-1-1,-1 0 0,0-1 1,0 0-1,-1-1 0,-1 0 1,8-12-1,2-6-6,-2 0-1,-1-1 1,12-32-1,-20 40 5,-4 14 20,-1 0 1,2 0-1,-1 0 0,1 1 0,0-1 0,9-11 0,-13 18-6,0 1-1,1 0 0,-1-1 0,0 1 0,1 0 1,-1 0-1,0-1 0,1 1 0,-1 0 0,0 0 1,1 0-1,-1-1 0,1 1 0,-1 0 0,0 0 1,1 0-1,-1 0 0,1 0 0,-1 0 0,1 0 1,-1 0-1,0 0 0,1 0 0,-1 0 0,1 0 0,-1 0 1,0 0-1,1 1 0,-1-1 0,1 0 0,-1 0 1,0 0-1,1 1 0,-1-1 0,0 0 0,1 0 1,-1 1-1,0-1 0,1 0 0,-1 0 0,1 1 1,10 16 177,-10-14-147,5 8 69,0-1 0,1 1 0,0-1 0,0-1 0,1 0 0,1 0 0,12 11 0,-17-17-78,1 0 0,0 0 1,-1 0-1,1 0 0,0-1 1,0 0-1,1 0 0,-1 0 0,0-1 1,1 0-1,-1 0 0,1 0 1,-1-1-1,1 1 0,-1-1 1,1-1-1,0 1 0,8-3 1,-4 1-43,1-2 0,-1 0 1,0 0-1,0-1 0,0 0 1,-1 0-1,1-1 1,-1-1-1,-1 1 0,1-1 1,-1-1-1,10-12 0,-3 3-302,-2-1 1,0-1-1,-1 0 0,0 0 0,8-23 1,-23 51 284,1 0 0,0-1 0,0 1 0,1 0 0,1 0 0,-1-1 0,2 1 0,-1 0 0,1 0 0,3 15 0,-4-23-5,1-1 0,-1 1 0,0 0-1,1 0 1,-1 0 0,0-1 0,1 1 0,-1 0 0,1 0 0,-1-1 0,1 1 0,-1 0 0,1-1 0,0 1 0,-1-1 0,1 1 0,0-1 0,-1 1 0,1-1 0,0 1 0,0-1 0,-1 0 0,1 1 0,0-1 0,0 0 0,0 0 0,1 1 0,0-2-70,0 1 0,-1 0 0,1-1 1,0 1-1,-1-1 0,1 0 0,0 1 1,-1-1-1,1 0 0,-1 0 0,1 0 0,1-2 1,4-3-371,-2 0 0,1 0-1,0 0 1,8-14 0,-7 5 196,1 0 0,-2 0 0,0 0 0,0-1 0,-2 0 0,0 0 0,-1 0 0,0 0 0,0-27 0,-5 31 852,0 14 507,-4 20 277,4-10-871,1 0 0,1-1 0,0 1 0,1 0 0,0 0 1,4 19-1,-5-28-412,1 0 1,0 1-1,0-1 1,0 0 0,0 0-1,1 0 1,-1 0-1,1 0 1,0 0-1,-1-1 1,1 1-1,1 0 1,-1-1-1,0 1 1,1-1 0,-1 0-1,1 0 1,-1 0-1,1 0 1,0 0-1,0-1 1,0 1-1,0-1 1,0 0 0,0 0-1,1 0 1,-1 0-1,4 0 1,2-1-108,-1 0 0,1-1 0,0 0 1,-1-1-1,1 0 0,-1 0 0,0 0 1,1-1-1,-1-1 0,-1 1 0,1-1 0,0 0 1,-1-1-1,0 0 0,0 0 0,12-13 1,-4 4-280,-2-1 0,1-1 0,-2 0 1,0-1-1,-1 0 0,9-20 1,-16 30 162,-1 0 0,0-1 0,3-12 1,-8 30 426,1 1 0,1-1 0,0 1 0,1-1 1,0 0-1,0 1 0,1-1 0,6 18 0,-7-25-230,1 1 0,-1-1-1,1 1 1,0-1 0,-1 0-1,2 1 1,-1-1 0,0 0-1,1 0 1,-1 0 0,1-1-1,6 5 1,-7-6-80,0 1-1,1-1 1,-1 0 0,1 0-1,0-1 1,-1 1-1,1-1 1,0 1 0,-1-1-1,1 0 1,0 0 0,0 0-1,-1 0 1,1 0 0,0-1-1,-1 1 1,1-1 0,0 0-1,-1 0 1,5-1 0,-1-2 65,0 1 0,0-1 0,-1 0 1,1-1-1,-1 1 0,0-1 0,0 0 1,0-1-1,-1 1 0,0-1 0,0 1 1,0-1-1,5-13 0,14-32-176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27.274"/>
    </inkml:context>
    <inkml:brush xml:id="br0">
      <inkml:brushProperty name="width" value="0.05" units="cm"/>
      <inkml:brushProperty name="height" value="0.05" units="cm"/>
    </inkml:brush>
  </inkml:definitions>
  <inkml:trace contextRef="#ctx0" brushRef="#br0">0 153 17444,'1'10'409,"-1"-1"0,1 1 1,1-1-1,-1 0 0,4 10 1,-4-17-329,0 0 0,-1 0-1,1 0 1,0 0 0,0-1 0,0 1 0,0 0 0,1-1 0,-1 1 0,0-1-1,1 1 1,2 2 0,-3-4-24,0 1 1,1-1-1,-1 1 0,0-1 0,0 0 0,0 0 0,0 1 1,0-1-1,0 0 0,1 0 0,-1 0 0,0 0 1,0 0-1,0-1 0,0 1 0,0 0 0,1 0 0,-1-1 1,0 1-1,0-1 0,0 1 0,0-1 0,0 1 1,1-2-1,5-3 7,-1 0 1,0 0 0,0-1-1,-1 0 1,1 0-1,-1 0 1,0 0 0,-1-1-1,0 0 1,4-9-1,-3 6-129,0-1 0,-1 0-1,0 0 1,-1 0 0,0 0-1,1-17 1,-4 24-17,0 1-1,0-1 0,0 0 1,0 1-1,-1-1 1,0 1-1,-1-6 0,2 9 70,0-1 0,0 0 0,-1 1-1,1-1 1,0 1 0,0-1 0,-1 1-1,1 0 1,0-1 0,-1 1 0,1-1-1,-1 1 1,1-1 0,0 1 0,-1 0-1,1-1 1,-1 1 0,1 0 0,-1 0-1,1-1 1,-1 1 0,0 0 0,1 0-1,-1 0 1,1 0 0,-1-1 0,1 1-1,-1 0 1,1 0 0,-1 0 0,0 0-1,1 0 1,-1 1 0,1-1 0,-1 0-1,1 0 1,-1 0 0,1 0 0,-1 1-1,0-1 1,1 0 0,-1 0 0,1 1-1,0-1 1,-1 0 0,1 1 0,-1-1-1,1 1 1,-1-1 0,1 0 0,0 1-1,-1 0 1,-3 3 17,0 1 0,0 0 0,1-1 1,0 1-1,0 0 0,0 0 0,0 1 0,1-1 0,0 1 0,0-1 0,-2 12 0,2-8 93,0 1 0,1 0-1,0-1 1,1 1-1,0 0 1,2 14 0,-2-21-70,1 0 0,-1 0 0,1 0 1,-1 0-1,1 0 0,0 0 0,1 0 1,-1 0-1,0 0 0,1 0 1,0-1-1,-1 1 0,1-1 0,0 1 1,0-1-1,0 0 0,1 0 0,-1 0 1,1 0-1,-1 0 0,1 0 0,0 0 1,-1-1-1,1 0 0,0 1 0,0-1 1,0 0-1,0-1 0,0 1 0,0 0 1,0-1-1,0 1 0,0-1 0,4 0 1,4-1-20,1-1 0,-1 0 0,0 0 0,0-1 0,-1 0 0,1-1 0,-1 0 0,15-8 1,20-15-87,-2-1-1,59-50 1,-23 16 107,-74 59 0,29-19 216,-33 21-214,0 1 1,1-1 0,-1 1-1,0-1 1,1 1 0,-1 0 0,0-1-1,1 1 1,-1 0 0,0 0-1,1 0 1,-1 0 0,0 0-1,1 0 1,-1 0 0,0 1-1,1-1 1,-1 0 0,0 1-1,1-1 1,-1 1 0,0 0-1,0-1 1,2 2 0,-1 0-85,-1-1 0,1 1 0,0-1 0,0 0 1,0 0-1,0 1 0,0-1 0,0 0 0,0-1 0,0 1 1,1 0-1,-1-1 0,0 1 0,0-1 0,1 0 1,-1 1-1,0-1 0,0 0 0,1-1 0,-1 1 0,0 0 1,1-1-1,-1 1 0,0-1 0,0 0 0,0 1 0,0-1 1,0 0-1,1 0 0,2-3 0,7-5-388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42.135"/>
    </inkml:context>
    <inkml:brush xml:id="br0">
      <inkml:brushProperty name="width" value="0.05" units="cm"/>
      <inkml:brushProperty name="height" value="0.05" units="cm"/>
    </inkml:brush>
  </inkml:definitions>
  <inkml:trace contextRef="#ctx0" brushRef="#br0">21 20 14947,'-21'2'22,"29"1"-14,40 5-3,20-6 14,112-9 0,-106 1-8,29 0-20,273-10-120,248 41-22,-104 0 157,529-27 10,-401-3-9,2425 36 17,-2429-19-2,1210 33 11,660 13-30,-663-20 3,-41-33 2,-1113-27 30,946-33 140,-663 45-92,-772 10-42,-195 0-40,27 2 26,-32 3 201,-8-5-199,0 1 1,0-1 0,0 1 0,0-1 0,-1 0 0,1 1-1,0-1 1,0 0 0,0 1 0,-1-1 0,1 0-1,0 1 1,0-1 0,-1 0 0,1 1 0,0-1 0,-1 0-1,1 0 1,0 1 0,-1-1 0,1 0 0,0 0-1,-1 0 1,1 0 0,-1 1 0,1-1 0,0 0 0,-1 0-1,0 0 1,-19 6 171,-1-1 0,-32 4 1,50-8-186,-71 10 331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54.246"/>
    </inkml:context>
    <inkml:brush xml:id="br0">
      <inkml:brushProperty name="width" value="0.05" units="cm"/>
      <inkml:brushProperty name="height" value="0.05" units="cm"/>
    </inkml:brush>
  </inkml:definitions>
  <inkml:trace contextRef="#ctx0" brushRef="#br0">228 1878 7330,'-24'16'762,"1"1"1,0 1-1,1 1 1,1 1-1,2 0 1,-1 2-1,2 0 1,-24 41-1,30-38-508,11-24-239,1 0 0,-1 1 1,1-1-1,-1 1 0,1-1 0,0 0 0,0 1 1,-1-1-1,1 1 0,0-1 0,0 1 0,1-1 1,-1 0-1,0 1 0,0-1 0,1 2 0,-1-2-11,1-1-1,-1 0 0,0 0 0,1 1 0,-1-1 1,0 0-1,0 0 0,1 0 0,-1 1 0,0-1 1,1 0-1,-1 0 0,0 0 0,1 0 0,-1 0 1,0 0-1,1 0 0,-1 0 0,1 0 0,-1 0 1,0 0-1,1 0 0,-1 0 0,0 0 0,1 0 1,-1 0-1,0 0 0,1 0 0,-1 0 0,0 0 1,1-1-1,-1 1 0,0 0 0,1 0 0,-1 0 1,1-1-1,13-10 34,-12 9-20,31-28 109,31-37 1,-20 19-22,218-248 452,-92 101-262,401-444 372,93-61-263,-494 543-345,-181 165-270,0 0 0,-1 0 0,0-2 0,-21 10 0,-7 1 20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4.068"/>
    </inkml:context>
    <inkml:brush xml:id="br0">
      <inkml:brushProperty name="width" value="0.05" units="cm"/>
      <inkml:brushProperty name="height" value="0.05" units="cm"/>
    </inkml:brush>
  </inkml:definitions>
  <inkml:trace contextRef="#ctx0" brushRef="#br0">94 1 15211,'-8'19'616,"-1"1"0,-1-1-1,-19 27 1,-1 4 781,23-32-1049,7-18-344,0 0-1,0 0 1,0 1 0,0-1-1,0 0 1,0 0 0,0 0 0,0 1-1,0-1 1,0 0 0,0 0 0,0 0-1,0 0 1,0 1 0,1-1-1,-1 0 1,0 0 0,0 0 0,0 1-1,0-1 1,0 0 0,0 0 0,1 0-1,-1 0 1,0 0 0,0 0 0,0 1-1,0-1 1,1 0 0,-1 0-1,0 0 1,0 0 0,0 0 0,1 0-1,-1 0 1,0 0 0,0 0 0,1 0-1,2 0-14,1-1 0,-1 0 0,1 0 0,-1 0-1,0 0 1,5-3 0,9-3-104,13-1-52,1 0 1,0 2-1,0 1 0,34 0 1,-44 4 116,0 1 0,0 1 0,0 1-1,0 1 1,0 1 0,-1 1 0,23 8 0,-39-12 62,0 1 0,0 0 0,0 0-1,-1 0 1,1 0 0,-1 1 0,1-1 0,-1 1-1,0 0 1,5 5 0,-7-7 7,0 1-1,0 0 1,0-1-1,-1 1 1,1 0-1,0 0 1,-1-1-1,1 1 1,-1 0 0,1 0-1,-1 0 1,0 0-1,0 0 1,0 0-1,0-1 1,0 1-1,0 0 1,0 0-1,-1 0 1,1 0 0,-1 0-1,0-1 1,1 1-1,-1 0 1,-1 2-1,-4 5 101,0 0-1,-1 0 1,0-1 0,0 1-1,-1-2 1,0 1-1,0-1 1,-18 11 0,-1-1 258,-51 24 0,52-30-379,-34 11 0,53-20-122,0 0 1,-1 0-1,1 0 0,-1-1 1,1-1-1,-1 1 1,1-1-1,-1 0 0,-13-3 1,19 2 87,0 1 1,-1-1-1,1 0 1,0 0-1,0 0 1,0 0-1,0-1 1,0 1 0,1 0-1,-1-1 1,0 1-1,1-1 1,-1 0-1,1 0 1,-1 1-1,1-1 1,0 0-1,0 0 1,-2-3-1,1-17-485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39:54.665"/>
    </inkml:context>
    <inkml:brush xml:id="br0">
      <inkml:brushProperty name="width" value="0.05" units="cm"/>
      <inkml:brushProperty name="height" value="0.05" units="cm"/>
    </inkml:brush>
  </inkml:definitions>
  <inkml:trace contextRef="#ctx0" brushRef="#br0">28 1031 13155,'-25'10'867,"25"-10"-861,0 0 1,1-1 0,-1 1 0,0 0-1,0 0 1,0 0 0,0 0 0,0 0-1,0 0 1,0 0 0,1 0 0,-1-1-1,0 1 1,0 0 0,0 0-1,0 0 1,0 0 0,0 0 0,0-1-1,0 1 1,0 0 0,0 0 0,0 0-1,0 0 1,0-1 0,0 1 0,0 0-1,0 0 1,0 0 0,0 0 0,0 0-1,0-1 1,0 1 0,0 0-1,0 0 1,0 0 0,0 0 0,0 0-1,-1-1 1,1 1 0,0 0 0,0 0-1,0 0 1,0 0 0,0 0 0,0 0-1,0 0 1,-1 0 0,1-1 0,0 1-1,0 0 1,0 0 0,0 0 0,0 0-1,-1 0 1,1 0 0,0 0-1,0 0 1,0 0 0,0 0 0,0 0-1,-1 0 1,1 0 0,0 0 0,0 0-1,12-15 120,48-34 414,110-70 0,-82 60-398,267-197 141,118-78-169,-384 274-108,89-51-2,-167 104-1,-6 4 6,0 0 1,0 0-1,0 1 1,0 0-1,1-1 0,-1 2 1,0-1-1,1 1 1,0-1-1,-1 2 0,10-2 1,-15 2-6,1 0 1,0 0-1,-1 1 0,1-1 1,-1 0-1,1 0 1,-1 0-1,1 0 1,-1 0-1,1 1 0,-1-1 1,1 0-1,-1 0 1,1 1-1,-1-1 1,1 0-1,-1 1 0,1-1 1,-1 1-1,1-1 1,-1 1-1,0-1 0,1 0 1,-1 1-1,0-1 1,0 1-1,1 0 1,-1-1-1,0 1 0,0-1 1,0 1-1,0-1 1,1 1-1,-1-1 0,0 1 1,0 0-1,0-1 1,0 1-1,-1 0 1,-6 24 105,6-21-86,-29 60 310,-40 67 0,-8 17 48,44-71-396,-34 121-1,-1 85-506,51-197 369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06.774"/>
    </inkml:context>
    <inkml:brush xml:id="br0">
      <inkml:brushProperty name="width" value="0.05" units="cm"/>
      <inkml:brushProperty name="height" value="0.05" units="cm"/>
    </inkml:brush>
  </inkml:definitions>
  <inkml:trace contextRef="#ctx0" brushRef="#br0">132 303 10818,'-1'-12'421,"1"-1"0,1 0 1,0 1-1,1-1 0,0 0 0,1 1 0,5-15 0,-4 15 196,23-72 2495,-27 84-3097,0-1-1,0 1 1,0 0 0,0 0-1,0 0 1,0 0 0,1 0-1,-1 0 1,0-1 0,0 1 0,0 0-1,0 0 1,0 0 0,0 0-1,0-1 1,0 1 0,0 0-1,0 0 1,0 0 0,0 0 0,0-1-1,0 1 1,0 0 0,0 0-1,0 0 1,0 0 0,0-1-1,0 1 1,0 0 0,0 0 0,0 0-1,0 0 1,0 0 0,0-1-1,0 1 1,-1 0 0,1 0-1,0 0 1,0 0 0,0 0 0,0-1-1,0 1 1,0 0 0,-1 0-1,1 0 1,0 0 0,0 0-1,0 0 1,0 0 0,0 0 0,-1 0-1,1 0 1,0 0 0,0 0-1,0 0 1,-1 0 0,-7 8 459,-10 21-153,1 1-1,-17 42 1,-20 71-107,22-42-169,29-86-38,-1 1-1,2-1 0,0 1 0,0 23 0,2-35-5,0-1-1,1 1 0,-1-1 0,1 1 1,-1-1-1,1 1 0,0-1 0,1 0 1,-1 1-1,0-1 0,1 0 0,0 0 0,0 0 1,0 0-1,4 5 0,-4-6 0,0 0 0,1-1 0,-1 1 0,1-1 0,0 1 0,-1-1 0,1 0 0,0 0 0,0 0 0,0 0 1,0 0-1,0-1 0,0 1 0,0-1 0,3 0 0,4 0 0,0-1 1,0-1 0,-1 0 0,1 0 0,0-1-1,-1 0 1,1-1 0,-1 0 0,14-8-1,2-3 6,-1-2 0,0 0 0,-1-2-1,-1 0 1,37-43 0,-44 44 11,-2 0 0,0 0 0,-1-1 1,-1-1-1,-1 0 0,0 0 0,-2-1 1,9-29-1,-15 43-8,3-22 14,-5 28-22,0 1 1,0-1-1,0 0 1,0 0-1,0 1 0,0-1 1,0 0-1,0 0 0,0 0 1,0 1-1,-1-1 0,1 0 1,0 1-1,-1-1 1,1 0-1,0 1 0,-1-1 1,1 0-1,-1 1 0,1-1 1,-1 1-1,1-1 1,-1 0-1,0 1 0,1 0 1,-1-1-1,0 1 0,1-1 1,-1 1-1,-1-1 0,1 1 1,0 0 0,0 0 0,-1 0 0,1-1 0,0 1 0,-1 1 0,1-1 0,0 0 0,0 0-1,0 0 1,-1 1 0,1-1 0,0 0 0,0 1 0,0 0 0,0-1 0,-1 1 0,1-1 0,0 1-1,-1 1 1,-19 20 22,18-18-21,-10 14-2,1 0 0,1 0 0,1 1 0,0 1 0,2 0 0,0 0 0,1 0 0,1 1-1,2 0 1,-1 0 0,2 1 0,0 29 0,2-47-3,1 1 0,1-1 0,-1 0 0,0 0 0,1 0 1,0 1-1,0-1 0,0 0 0,0 0 0,1 0 0,0 0 0,0-1 0,0 1 0,0 0 0,0-1 0,1 1 0,-1-1 0,1 0 1,0 0-1,0 0 0,0 0 0,1-1 0,4 4 0,-1-3-2,-1 0 1,1-1 0,0 1-1,0-2 1,0 1-1,0-1 1,0 0-1,0 0 1,0-1-1,0 0 1,0 0-1,0-1 1,8-1-1,0-1 5,1 0 0,0-2 0,-1 1 0,0-2 0,0 0-1,-1-1 1,0 0 0,0-1 0,0-1 0,-1 0 0,0-1-1,12-13 1,-17 16 8,-1-1 0,0 0 1,0-1-1,-1 0 0,0 1 0,0-2 0,-1 1 0,-1-1 0,1 0 0,-2 0 1,1 0-1,-1 0 0,-1-1 0,0 1 0,0-1 0,-1 1 0,-1-1 0,-1-21 0,1 28-3,-1 0-1,0 0 0,0 0 0,-1 1 0,1-1 0,-3-4 0,4 8-5,0-1 0,0 1-1,0-1 1,-1 1 0,1-1-1,0 1 1,0-1-1,-1 1 1,1-1 0,0 1-1,0-1 1,-1 1 0,1 0-1,-1-1 1,1 1 0,0-1-1,-1 1 1,1 0 0,-1 0-1,1-1 1,-1 1 0,1 0-1,-1 0 1,1-1 0,-1 1-1,1 0 1,-1 0 0,1 0-1,-1 0 1,1 0-1,-1 0 1,1 0 0,-1 0-1,1 0 1,-1 0 0,1 0-1,-1 0 1,1 0 0,-1 1-1,1-1 1,-1 0 0,1 0-1,-1 0 1,1 1 0,-1-1-1,1 0 1,-1 1 0,1-1-1,0 0 1,-1 1 0,1-1-1,-1 1 1,0 1-12,-1 0 0,1 0 0,0 0 0,0 0 0,1 0 0,-1 0 1,0 0-1,1 0 0,-1 0 0,1 0 0,0 1 0,-1-1 0,1 0 0,0 0 0,0 0 1,1 1-1,-1-1 0,0 0 0,1 0 0,-1 0 0,1 0 0,0 0 0,0 0 0,-1 0 0,3 2 1,-3-2 0,1-1 1,0 0 0,0 1 0,0-1 0,0 0-1,0 0 1,0 0 0,0 0 0,1 0 0,-1 0-1,0 0 1,1 0 0,-1 0 0,0 0-1,1-1 1,-1 1 0,1-1 0,-1 1 0,1-1-1,-1 1 1,1-1 0,-1 0 0,1 0 0,0 0-1,-1 0 1,1 0 0,-1 0 0,1 0 0,-1 0-1,1-1 1,0 1 0,-1-1 0,1 1 0,-1-1-1,0 0 1,2 0 0,7-6 3,-1 0 0,0 0 0,0-1-1,-1 0 1,0-1 0,0 1 0,-1-2 0,0 1 0,8-16-1,18-22 5,-33 47 3,0-1-1,0 1 1,0 0-1,0 0 1,0-1-1,0 1 1,1 0-1,-1-1 1,0 1-1,0 0 1,0 0-1,1-1 1,-1 1-1,0 0 1,1 0-1,-1-1 1,0 1-1,0 0 1,1 0-1,-1 0 1,0 0-1,1 0 1,-1-1-1,0 1 1,1 0-1,-1 0 1,0 0-1,1 0 1,-1 0-1,0 0 1,1 0-1,-1 0 1,0 0-1,1 0 1,-1 0-1,0 0 1,1 0-1,-1 1 1,3 14-11,-7 34-3,3-41 9,0-1 4,-1 6-5,1-1 1,1 1 0,0 0-1,2 16 1,-2-27 5,0 1-1,1-1 0,-1 1 1,1-1-1,0 0 0,0 1 1,-1-1-1,2 0 0,-1 1 1,0-1-1,0 0 0,1 0 1,-1 0-1,1 0 0,-1 0 1,1 0-1,0-1 0,0 1 1,0-1-1,0 1 1,0-1-1,0 0 0,1 1 1,-1-1-1,0 0 0,0 0 1,1-1-1,3 2 0,3-1 1,0-1 0,0 0 0,-1 0 0,1-1-1,0 0 1,0 0 0,0-1 0,14-5 0,70-31 0,-75 30 1,37-18 3,-29 12-3,1 2 0,0 1 0,45-12 0,-70 22 0,0 1 0,1-1 0,-1 1 0,0 0 0,0 0 0,1 0-1,-1 0 1,0 0 0,0 0 0,1 0 0,-1 1 0,0-1 0,0 1-1,4 1 1,-5-1 1,0 0 0,0 0-1,0-1 1,0 1 0,0 0-1,-1 0 1,1 0-1,0 0 1,0 0 0,-1 0-1,1 0 1,-1 0 0,1 1-1,-1-1 1,1 0 0,-1 0-1,0 0 1,1 1 0,-1 1-1,0 5 12,-1 0-1,1 0 1,-2 0-1,1 0 1,-1 0-1,-4 10 1,5-13-7,-2 4 86,0 1 0,0-1-1,-7 12 1,21-45 181,-1 0 0,-2-1-1,0 0 1,-1 0 0,5-46 0,15-51 92,-27 119-354,1 0 1,0 0-1,0 0 0,0 0 1,1 1-1,-1-1 1,1 0-1,-1 1 1,1-1-1,0 1 0,0 0 1,0 0-1,0-1 1,1 1-1,2-2 0,-2 3-16,1-1-1,0 0 0,0 1 0,1 0 0,-1 0 1,0 0-1,0 0 0,0 1 0,1 0 0,4 0 1,-6 0-75,28-1-295,29-5 0,-51 5 350,0-1 0,0 0 0,0 0 0,-1-1 0,1 0 0,-1-1 0,0 0 0,8-5 0,7-9-219</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07.205"/>
    </inkml:context>
    <inkml:brush xml:id="br0">
      <inkml:brushProperty name="width" value="0.05" units="cm"/>
      <inkml:brushProperty name="height" value="0.05" units="cm"/>
    </inkml:brush>
  </inkml:definitions>
  <inkml:trace contextRef="#ctx0" brushRef="#br0">38 5 16988,'-20'-3'1408,"10"6"-1032,3 1-176,7 4 424,7 0-200,9-3 1137,2-5-1273,4-11-56,-1-8 56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07.844"/>
    </inkml:context>
    <inkml:brush xml:id="br0">
      <inkml:brushProperty name="width" value="0.05" units="cm"/>
      <inkml:brushProperty name="height" value="0.05" units="cm"/>
    </inkml:brush>
  </inkml:definitions>
  <inkml:trace contextRef="#ctx0" brushRef="#br0">122 594 12627,'26'-101'1759,"-8"32"274,13-88 0,-30 153-1868,-1 0 1,1 0-1,-1 0 0,0-1 0,-1 1 1,1 0-1,-1 0 0,1 0 0,-3-7 1,2 11-137,1-1 0,0 1 0,0-1 0,-1 1 0,1-1 0,0 1 0,-1-1 0,1 1 0,-1-1-1,1 1 1,0 0 0,-1-1 0,1 1 0,-1 0 0,1-1 0,-1 1 0,1 0 0,-1 0 0,0 0 0,1-1 0,-1 1 0,1 0 0,-1 0 0,1 0 0,-1 0 0,1 0 0,-2 0 0,0 1-5,0-1 0,0 1-1,0 0 1,0-1 0,0 1 0,0 0 0,0 0 0,1 1-1,-1-1 1,0 0 0,-2 3 0,-13 13 5,0 1 0,2 1 0,0 0 0,1 1 0,1 1 0,1 0 0,1 1 0,1 0 1,-11 33-1,19-47-27,0-1 1,0 1-1,0 0 0,0 13 1,2-20-3,0 1 1,0-1-1,0 0 1,0 0-1,1 0 1,-1 0-1,0 0 1,0 0-1,1 1 1,-1-1-1,1 0 1,-1 0-1,1 0 1,-1 0-1,1 0 1,0 0-1,0 1 1,0-2-1,0 1 1,0-1-1,0 0 1,0 1-1,0-1 1,0 0-1,0 1 1,0-1-1,1 0 1,-1 0-1,0 0 0,0 0 1,0 0-1,0 0 1,0 0-1,0-1 1,0 1-1,0 0 1,0 0-1,0-1 1,0 1-1,2-2 1,11-4 4,0-2 1,0 0 0,-1-1-1,0 0 1,23-21 0,-5 0 27,29-36 1,6-19 147,69-114 1,-128 187-146,0 0 1,-1 0-1,0 0 1,6-18-1,-12 30-34,0 0-1,-1 0 1,1 0-1,0 1 0,0-1 1,0 0-1,0 0 1,0 0-1,0 0 0,0 0 1,-1 0-1,1 0 1,0 0-1,0 0 1,0 0-1,0 0 0,0 0 1,0 0-1,-1 0 1,1 0-1,0 0 0,0 0 1,0 0-1,0 0 1,0 0-1,0 0 0,0 0 1,-1-1-1,1 1 1,0 0-1,0 0 0,0 0 1,0 0-1,0 0 1,0 0-1,0 0 1,0 0-1,0 0 0,0 0 1,0-1-1,-1 1 1,1 0-1,0 0 0,0 0 1,0 0-1,0 0 1,0 0-1,0 0 0,0-1 1,0 1-1,0 0 1,0 0-1,0 0 0,-9 9 10,1 0-1,0 1 0,0 0 1,1 1-1,1-1 0,-1 2 1,-5 15-1,-4 4-2,14-27-14,-89 182 50,82-162-110,0 0 0,2 0-1,0 1 1,2-1-1,0 2 1,0 28-1,5-48-20,0 0-1,0 0 1,1 0-1,-1 0 1,2 0-1,-1 0 1,1 0-1,-1-1 1,6 11-1,-6-14 50,1 1-1,0 0 0,0-1 0,0 1 1,0-1-1,0 1 0,1-1 1,-1 0-1,1 0 0,-1 0 0,1-1 1,0 1-1,0-1 0,-1 1 0,1-1 1,0 0-1,0 0 0,1 0 0,-1 0 1,6 0-1,-1 0-18,1-1-1,-1-1 1,1 1 0,-1-1-1,10-3 1,49-14-402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08.244"/>
    </inkml:context>
    <inkml:brush xml:id="br0">
      <inkml:brushProperty name="width" value="0.05" units="cm"/>
      <inkml:brushProperty name="height" value="0.05" units="cm"/>
    </inkml:brush>
  </inkml:definitions>
  <inkml:trace contextRef="#ctx0" brushRef="#br0">279 0 14443,'-48'23'1590,"12"-8"-740,1 2-1,0 1 1,1 2 0,-48 38 0,81-57-850,1-1 0,-1 0 0,1 0 0,-1 1 0,1-1 0,-1 0 0,1 1 0,0-1 0,-1 1 0,1-1 0,-1 0 1,1 1-1,0-1 0,-1 1 0,1-1 0,0 1 0,0-1 0,-1 1 0,1-1 0,0 1 0,0-1 0,0 1 0,0-1 0,0 1 0,0 0 1,0-1-1,0 1 0,0-1 0,0 1 0,0-1 0,0 1 0,0 0 0,0-1 0,0 1 0,0-1 0,1 1 0,-1-1 0,0 1 0,0-1 1,1 1-1,-1-1 0,0 0 0,1 1 0,-1-1 0,1 1 0,-1-1 0,0 0 0,1 1 0,-1-1 0,1 0 0,-1 1 0,1-1 0,-1 0 1,1 0-1,-1 1 0,1-1 0,-1 0 0,1 0 0,0 0 0,-1 0 0,1 0 0,0 0 0,42 7-250,-40-7 240,133 5-486,-88-5 420,1 3-1,81 13 0,-128-16 78,28 10 19,-29-10-14,0 1-1,-1-1 1,1 1 0,0-1 0,0 0-1,-1 1 1,1-1 0,0 1 0,-1 0-1,1-1 1,-1 1 0,1-1 0,-1 1-1,1 0 1,-1-1 0,1 1 0,-1 0-1,0 0 1,1-1 0,-1 1 0,0 0 0,0 0-1,0 0 1,1 0 0,-1-1 0,0 1-1,0 0 1,0 0 0,0 0 0,0 0-1,-1-1 1,1 1 0,0 0 0,0 0-1,-1 0 1,-1 3 32,0 0 0,0 0 0,-1 0 0,1-1 0,-1 0 0,0 1 0,0-1 0,-1 0 0,-3 3 0,-37 24 290,37-26-280,-109 62 672,98-57-738,0-1 0,0-1-1,-1-1 1,-30 7-1,47-13-5,1 0 0,-1 0 0,0 1 0,1-1 0,-1 0 0,0 0 0,1-1 0,-1 1 0,0 0 0,-2-1 0,4 1 40,-1-1 0,1 1 0,-1 0 1,1 0-1,0-1 0,-1 1 0,1 0 0,0-1 0,-1 1 0,1 0 0,0-1 0,-1 1 0,1 0 0,0-1 0,0 1 0,0 0 0,-1-1 1,1 1-1,0-1 0,0 1 0,0-1 0,0 1 0,0 0 0,0-1 0,0 0 0,0-1 14,0 0-1,1 0 1,-1-1-1,1 1 1,0 0-1,0 0 1,0 0-1,0 0 1,0 0-1,0 0 1,0 1-1,4-4 1,29-29-87,18-11-19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08.726"/>
    </inkml:context>
    <inkml:brush xml:id="br0">
      <inkml:brushProperty name="width" value="0.05" units="cm"/>
      <inkml:brushProperty name="height" value="0.05" units="cm"/>
    </inkml:brush>
  </inkml:definitions>
  <inkml:trace contextRef="#ctx0" brushRef="#br0">253 0 15987,'1'1'48,"0"-1"-1,0 0 0,0 0 1,-1 0-1,1 0 0,0 1 1,0-1-1,-1 0 0,1 1 1,0-1-1,-1 1 0,1-1 0,0 1 1,-1-1-1,1 1 0,-1-1 1,1 1-1,0-1 0,-1 1 1,0 0-1,1-1 0,-1 1 1,1 0-1,-1 0 0,0-1 1,0 1-1,1 0 0,-1 0 0,0-1 1,0 1-1,0 0 0,0 0 1,0 0-1,0-1 0,0 1 1,0 0-1,0 0 0,0 0 1,0-1-1,0 1 0,-1 0 0,1 0 1,0-1-1,-1 2 0,-3 7 93,0-1 0,0 0-1,-8 11 1,5-8 101,-20 31 617,-97 171 1402,108-181-2092,2 0 1,1 1-1,1 0 0,-13 68 1,23-93-165,1 1 0,0-1 1,0 0-1,1 0 0,0 0 1,0 0-1,1 1 0,0-1 1,1 0-1,-1 0 0,7 14 1,-8-20-8,1-1 0,-1 0 1,1 0-1,0 0 1,-1 0-1,1 0 1,0 0-1,0-1 0,0 1 1,0 0-1,0 0 1,0 0-1,0-1 1,0 1-1,0-1 0,0 1 1,0-1-1,0 1 1,0-1-1,0 1 1,1-1-1,-1 0 0,0 0 1,0 0-1,0 1 1,1-1-1,-1-1 1,0 1-1,0 0 1,0 0-1,1 0 0,-1 0 1,0-1-1,0 1 1,0-1-1,0 1 1,2-2-1,1 0-12,0 0 1,0-1-1,-1 0 1,1 1-1,-1-2 1,1 1 0,-1 0-1,5-7 1,3-6-21,-1 0 1,-1-1 0,-1 0 0,0-1-1,-1 1 1,-1-2 0,-1 1 0,0 0-1,-1-1 1,-1 0 0,0-20 0,-3 38 31,0 0 0,1 0 0,-1 1 1,0-1-1,0 0 0,0 0 0,0 0 1,0 1-1,-1-1 0,1 0 0,0 0 1,0 0-1,0 1 0,-1-1 0,1 0 0,0 1 1,-1-1-1,1 0 0,-1 0 0,1 1 1,-1-1-1,1 1 0,-1-1 0,1 1 1,-1-1-1,0 0 0,0 1 1,1 1 0,-1-1 1,1 1-1,-1-1 0,1 1 0,-1-1 0,1 1 1,-1 0-1,1-1 0,0 1 0,-1-1 0,1 1 1,0 0-1,0-1 0,-1 1 0,1 0 0,0-1 0,0 1 1,0 0-1,0 0 0,0-1 0,0 1 0,0 0 1,0-1-1,0 1 0,0 0 0,1 0 0,-1 3 1,0 0-1,1 0 1,-1-1-1,1 1 1,0 0-1,0-1 1,0 1-1,1-1 1,-1 1-1,1-1 1,0 0-1,0 0 1,0 0-1,0 0 1,1 0-1,3 4 1,-1-3 6,0 0 0,0 0 0,1-1 0,-1 0-1,1 0 1,0 0 0,0-1 0,0 0 0,6 2 0,8 0 18,0-1 1,0 0-1,1-2 0,-1 0 0,24-3 0,-8-1 27,-1-2 0,1-2 0,64-20 1,-40 5 115,77-39 1,-147 68-117,-1 2 0,1-1 1,1 1-1,0 1 0,0-1 1,0 1-1,2 1 1,-8 11-1,12-17-29,0 1 1,0-1-1,1 0 1,-1 1-1,1 0 1,0 0-1,1 0 1,-2 8-1,3-12-11,0 1-1,-1 0 1,2-1-1,-1 1 0,0-1 1,0 1-1,1-1 1,-1 1-1,1-1 0,0 1 1,0-1-1,0 1 0,0-1 1,0 0-1,1 0 1,-1 0-1,1 1 0,-1-1 1,1 0-1,0-1 1,-1 1-1,4 2 0,2 0 3,-1 0 0,0-1-1,1 0 1,0 0 0,0-1-1,0 0 1,0 0-1,0 0 1,0-1 0,1 0-1,-1-1 1,0 0 0,14-1-1,-11 1-64,1-2-1,-1 1 0,0-1 1,0-1-1,-1 0 0,1 0 1,0-1-1,-1 0 1,12-7-1,-16 8-145,0-1 0,-1 1-1,0-1 1,0 0 0,0 0 0,0 0 0,0 0-1,-1-1 1,0 1 0,5-10 0,-7 11 63,0 0-1,0 1 1,0-1 0,0 0-1,-1 0 1,1 0 0,-1 1-1,0-1 1,0 0 0,0 0-1,0 0 1,-1 0 0,1 0-1,-1 1 1,1-1 0,-1 0-1,0 0 1,0 1 0,0-1-1,-1 0 1,1 1 0,-2-3 0,-8-8-731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09.142"/>
    </inkml:context>
    <inkml:brush xml:id="br0">
      <inkml:brushProperty name="width" value="0.05" units="cm"/>
      <inkml:brushProperty name="height" value="0.05" units="cm"/>
    </inkml:brush>
  </inkml:definitions>
  <inkml:trace contextRef="#ctx0" brushRef="#br0">1 58 16628,'1'-22'1808,"-1"6"-1104,1 3-304,1 8 896,-2 3-255,6 2-689,1 3-424,3 0-856,0 0 808,4-2-201,3 4-127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09.549"/>
    </inkml:context>
    <inkml:brush xml:id="br0">
      <inkml:brushProperty name="width" value="0.05" units="cm"/>
      <inkml:brushProperty name="height" value="0.05" units="cm"/>
    </inkml:brush>
  </inkml:definitions>
  <inkml:trace contextRef="#ctx0" brushRef="#br0">73 0 17804,'-3'5'1448,"-2"8"-976,-3 5-144,-2 10 544,0 0-151,-1 7-297,2 0-40,1-4-224,1-6-192,5-7-696,2-7 1112,4-10-464,5-1-80,4-10-48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0.060"/>
    </inkml:context>
    <inkml:brush xml:id="br0">
      <inkml:brushProperty name="width" value="0.05" units="cm"/>
      <inkml:brushProperty name="height" value="0.05" units="cm"/>
    </inkml:brush>
  </inkml:definitions>
  <inkml:trace contextRef="#ctx0" brushRef="#br0">33 174 11178,'-9'9'1715,"5"-6"-980,1 0 0,0 0 1,-1 1-1,1 0 0,-3 4 0,6-7-668,0-1 1,0 0-1,0 0 1,0 1 0,-1-1-1,1 0 1,0 1-1,0-1 1,0 0 0,0 1-1,0-1 1,0 0-1,0 0 1,0 1-1,0-1 1,0 0 0,0 1-1,0-1 1,0 0-1,0 1 1,0-1 0,1 0-1,-1 0 1,0 1-1,0-1 1,0 0 0,0 1-1,0-1 1,1 0-1,-1 0 1,0 0-1,0 1 1,0-1 0,1 0-1,-1 1 1,15 4 1120,18-3-243,-32-2-852,20-1 163,0-1 0,0-1 0,0 0 0,0-2 0,-1 0 0,0-1 0,32-15-1,-38 15-211,-1-1-1,0 0 1,0-1-1,0-1 1,-1 0-1,-1 0 1,1-1-1,-2-1 1,1 0-1,-1 0 0,11-18 1,-19 25-34,0 0 1,0 0-1,-1 0 0,1 0 1,1-9-1,-3 12-9,0 1 0,0-1-1,0 1 1,1-1 0,-1 1 0,0-1-1,0 1 1,0-1 0,0 0 0,0 1-1,0-1 1,0 1 0,0-1 0,0 0-1,0 1 1,0-1 0,-1 1 0,1-1-1,0 1 1,0-1 0,-1 1 0,1-1-1,0 1 1,0-1 0,-1 1 0,1-1-1,-1 1 1,1-1 0,0 1 0,-1 0-1,1-1 1,-1 1 0,1 0 0,-1-1-1,1 1 1,-1 0 0,1 0 0,-1-1-1,1 1 1,-1 0 0,0 0 0,1 0-1,-1 0 1,1 0 0,-1 0 0,1 0-1,-1 0 1,0 0 0,1 0 0,-1 0-1,1 0 1,-1 0 0,0 1 0,-4 0-1,0 1 0,1 0 0,-1 0 0,1 0 0,0 1 0,0 0 0,0 0 0,-7 6 0,-32 34-11,31-30 7,-4 5-5,0 0 1,-19 32-1,30-43 3,0 1-1,1 0 1,0 0-1,1 1 1,0-1-1,0 1 1,1 0-1,0-1 1,0 1-1,0 9 1,2-15 0,0-1 1,0 0 0,0 0 0,0 0 0,0 1 0,1-1 0,-1 0 0,1 0 0,-1 0 0,1 0 0,0 0 0,0 0-1,0 0 1,0 0 0,0 0 0,1 0 0,-1 0 0,0-1 0,1 1 0,-1-1 0,1 1 0,2 1 0,0-1-3,0 0 1,0 0-1,-1-1 1,1 0 0,0 1-1,0-2 1,0 1 0,0 0-1,1-1 1,-1 1 0,5-2-1,7 0-5,-1 0 0,0-2-1,0 0 1,0-1 0,22-8-1,-12 1 32,0 0 0,-1-2 0,-1-1 0,0-1 0,-1-1 0,0 0 0,-1-2 0,29-33 0,-41 39 23,-9 12-40,0 0 0,0 0 0,0 0-1,-1 0 1,1 0 0,0 0 0,0 0 0,0 0 0,0 0-1,0-1 1,0 1 0,0 0 0,0 0 0,0 0 0,0 0 0,0 0-1,0 0 1,0 0 0,0 0 0,0 0 0,0 0 0,0 0 0,0 0-1,0 0 1,0-1 0,-1 1 0,1 0 0,0 0 0,0 0-1,0 0 1,0 0 0,0 0 0,0 0 0,0 0 0,0 0 0,0 0-1,0 0 1,0 0 0,-1 0 0,1 0 0,0 0 0,0 0 0,0 0-1,0 0 1,0 0 0,0 0 0,0 0 0,0 0 0,0 0-1,0 1 1,0-1 0,-1 0 0,1 0 0,0 0 0,0 0 0,0 0-1,0 0 1,0 0 0,0 0 0,0 0 0,0 0 0,0 0-1,-21 16 47,12-7-121,0 1 1,1 0-1,1 0 1,-1 1-1,2 0 1,-1 0 0,2 0-1,-1 1 1,-6 24-1,11-35-18,1 1 0,0-1 0,0 1 0,0-1-1,-1 1 1,1-1 0,1 0 0,-1 1 0,0-1 0,0 1 0,0-1-1,1 1 1,-1-1 0,1 1 0,-1-1 0,2 3 0,-1-4 55,-1 0 0,1 1 0,-1-1 0,1 1 1,-1-1-1,1 0 0,0 1 0,-1-1 0,1 0 0,0 0 0,-1 0 1,1 1-1,0-1 0,0 0 0,-1 0 0,1 0 0,0 0 0,-1 0 1,1 0-1,0 0 0,-1 0 0,1-1 0,0 1 0,0 0 0,-1 0 1,1-1-1,-1 1 0,1 0 0,0-1 0,-1 1 0,1 0 0,-1-1 1,2 0-1,11-9-641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0.447"/>
    </inkml:context>
    <inkml:brush xml:id="br0">
      <inkml:brushProperty name="width" value="0.05" units="cm"/>
      <inkml:brushProperty name="height" value="0.05" units="cm"/>
    </inkml:brush>
  </inkml:definitions>
  <inkml:trace contextRef="#ctx0" brushRef="#br0">13 1 17932,'0'11'1608,"-3"5"-1304,-2 1-152,0 5 744,11 5-1280,4 2-360,10-5 608,7 3-120,15-4-144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4.633"/>
    </inkml:context>
    <inkml:brush xml:id="br0">
      <inkml:brushProperty name="width" value="0.05" units="cm"/>
      <inkml:brushProperty name="height" value="0.05" units="cm"/>
    </inkml:brush>
  </inkml:definitions>
  <inkml:trace contextRef="#ctx0" brushRef="#br0">35 4 14595,'-1'0'52,"0"0"0,1-1 0,-1 1 0,0-1 0,0 1 0,1 0 0,-1-1 0,0 1 0,0 0 1,1 0-1,-1-1 0,0 1 0,0 0 0,0 0 0,0 0 0,1 0 0,-1 0 0,0 0 0,0 0 0,0 1 0,1-1 0,-1 0 0,0 0 0,0 1 0,0-1 0,1 0 0,-1 1 0,-1 0 0,1 0 9,0 1 0,0-1-1,0 1 1,0-1 0,0 1-1,1-1 1,-1 1 0,0 0-1,1-1 1,-1 1 0,1 0-1,-1 3 1,1 6 183,-1-1 0,1 1 0,2 16 0,4 7 269,1 0 0,17 55 0,34 63 412,-29-80-591,28 64-40,34 97-96,-91-233-196,0 0-1,0 0 0,0 0 1,0 0-1,0 0 1,0 0-1,0 0 0,0 0 1,0 0-1,0-1 1,0 1-1,1 0 0,-1 0 1,0 0-1,0 0 1,0 0-1,0 0 0,0 0 1,0 0-1,0 0 1,0 0-1,1 0 0,-1 0 1,0 0-1,0 0 1,0 0-1,0 0 0,0 0 1,0 0-1,0 0 1,1 0-1,-1 0 0,0 0 1,0 0-1,0 0 1,0 0-1,0 0 0,0 0 1,0 0-1,1 1 1,-1-1-1,0 0 0,0 0 1,0 0-1,0 0 1,0 0-1,0 0 0,0 0 1,0 0-1,0 0 1,0 1-1,0-1 0,0 0 1,0 0-1,0 0 1,0 0-1,0 0 0,0 0 1,0 0-1,0 1 1,0-1-1,0 0 0,0 0 1,0 0-1,0 0 1,6-16-29,3-34-175,-7 39 150,8-55-186,-4 21 50,2 0-1,2 0 1,18-49-1,-26 89 178,1 0-1,-1 0 1,1 0 0,0 0-1,5-6 1,-8 10 11,1 0 1,-1 1-1,1-1 0,-1 0 0,1 1 1,0-1-1,-1 1 0,1-1 0,0 1 1,0-1-1,-1 1 0,1-1 1,0 1-1,0 0 0,0-1 0,-1 1 1,1 0-1,0 0 0,0 0 1,0 0-1,0 0 0,0 0 0,-1 0 1,1 0-1,0 0 0,0 0 0,0 0 1,0 0-1,0 1 0,-1-1 1,1 0-1,0 0 0,0 1 0,0-1 1,-1 1-1,1-1 0,0 1 1,-1-1-1,1 1 0,0-1 0,-1 1 1,1 0-1,3 3 0,-1 0 1,0 0 0,0 0-1,-1 1 1,1-1-1,-1 1 1,0-1-1,0 1 1,-1 0 0,2 8-1,0 0 38,-1 0-1,0 26 1,-2-39-33,0 1 0,0-1 1,0 1-1,0 0 0,0-1 1,0 1-1,0-1 0,0 1 1,0 0-1,0-1 0,0 1 1,0-1-1,0 1 0,-1 0 1,1-1-1,0 1 0,0-1 1,-1 1-1,1-1 0,0 1 1,-1 0-1,-6-10 65,-4-21-56,-61-226-594,70 244 560,4 8 55,14 11 84,-7-2-96,2 0 0,0 0 0,0-1-1,0-1 1,1 0 0,0 0-1,-1-1 1,1 0 0,0-1 0,0-1-1,0 0 1,0 0 0,12-3-1,-15 2-16,-1-1 0,1 0 1,-1 0-1,0-1 0,1 0 0,-1 0 0,0-1 0,-1 0 0,1 0 0,-1-1 0,0 0 0,0 0 0,0-1 0,-1 0 0,0 0 0,0-1 0,6-7 0,-9 8-15,-1 1 0,1-1 0,-1 1 0,0-1 0,-1 0 0,0 0-1,1 0 1,-2 0 0,1-10 0,-1 13 0,0 1-1,0-1 1,0 0-1,0 1 1,-1-1-1,0 1 1,1-1-1,-1 1 1,0-1-1,0 1 1,-2-3-1,3 4 5,-1 0 0,0 0-1,0 0 1,0 0-1,0 0 1,0 0 0,0 1-1,0-1 1,0 0 0,0 0-1,0 1 1,-1-1 0,1 1-1,0-1 1,0 1 0,-1 0-1,1-1 1,0 1 0,0 0-1,-1 0 1,1 0 0,-3 0-1,3 0 8,-1 0 0,1 0 0,0 1 0,-1-1 0,1 0 0,0 1 0,-1-1 0,1 1 0,0-1 0,0 1 0,-1 0 0,1-1 0,0 1 0,0 0 0,0 0 0,0 0 0,0 0 0,0 0 0,0 0 0,-1 1-1,1 1 14,-1 0-1,1-1 0,0 1 0,0 0 0,0 0 1,0 0-1,0 0 0,0 6 0,1 1 51,-1-1 0,2 1 1,-1 0-1,5 18 0,-3-19-18,1 1 1,0-1-1,0 1 0,1-1 0,1-1 1,-1 1-1,1 0 0,1-1 1,-1 0-1,2 0 0,6 6 1,-10-11-42,0 0 0,0 0 0,0-1 0,0 1 0,1-1 0,-1 0 1,1 0-1,0 0 0,-1 0 0,1-1 0,0 0 0,0 0 1,0 0-1,0 0 0,0 0 0,0-1 0,0 0 0,0 1 0,0-2 1,0 1-1,0 0 0,0-1 0,0 0 0,0 0 0,0 0 1,0 0-1,0-1 0,0 1 0,3-3 0,1-1-36,-1 0-1,1-1 0,-1 0 1,-1 0-1,1 0 1,-1-1-1,0 0 1,0 0-1,-1-1 0,0 1 1,-1-1-1,1 0 1,-2 0-1,6-14 1,-4 6-88,-1 1 1,0-1-1,-1 0 1,-1 0 0,0-1-1,-1 1 1,-2-21 0,-3 6-115,4 30 231,0 0 0,-1 0 0,1 0 1,0 0-1,-1 0 0,1 0 0,0 0 0,-1 0 0,1 0 0,-1 0 0,1 1 0,-1-1 0,0 0 1,1 0-1,-1 0 0,0 1 0,1-1 0,-1 0 0,0 1 0,0-1 0,0 1 0,0-1 1,1 1-1,-1-1 0,-1 1 0,1 0 11,1 0 1,-1 0-1,1 0 0,-1 0 1,1 0-1,-1 0 0,1 0 1,-1 0-1,1 0 0,-1 0 1,1 1-1,-1-1 0,1 0 1,0 0-1,-1 1 0,1-1 1,-1 0-1,1 1 0,0-1 1,-1 0-1,1 1 0,0-1 1,-1 0-1,1 1 0,0-1 1,0 1-1,-1-1 1,1 1-1,-3 20 275,7 19 247,-3-33-457,1 1 0,0-1 0,1 0 0,0 0-1,0 0 1,0-1 0,1 1 0,0-1 0,0 0-1,0 0 1,1 0 0,0 0 0,0-1-1,1 0 1,7 6 0,-7-7-76,0-1 0,0 0-1,1 0 1,-1 0 0,0-1 0,1 0 0,0 0-1,-1-1 1,1 0 0,0 0 0,0-1 0,-1 1-1,1-1 1,0-1 0,0 0 0,0 1 0,6-3-1,-4 0-127,0 1-1,0-1 1,0-1-1,0 1 0,10-8 1,-17 10 38,1 0 0,-1-1 0,1 0 0,-1 1 0,0-1 0,1 0 0,-1 0 0,0 0 0,0 0 0,-1-1 0,1 1 0,0 0 0,-1-1 0,0 1 0,1-1 0,-1 0 0,0 1 0,0-1 0,0 0 0,-1 0 0,1-3 0,-1 4-9,-1 0 1,1 0-1,-1-1 1,0 1-1,0 0 1,0 0-1,0 0 0,0 0 1,0 0-1,0 0 1,-1 1-1,1-1 0,-1 0 1,1 1-1,-1-1 1,0 1-1,0-1 1,0 1-1,0 0 0,0 0 1,0 0-1,-3-1 1,-6-4 10,0 2 1,-20-6 0,7 5-104,2 2 98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0.869"/>
    </inkml:context>
    <inkml:brush xml:id="br0">
      <inkml:brushProperty name="width" value="0.05" units="cm"/>
      <inkml:brushProperty name="height" value="0.05" units="cm"/>
    </inkml:brush>
  </inkml:definitions>
  <inkml:trace contextRef="#ctx0" brushRef="#br0">300 117 16267,'-13'17'456,"1"0"-1,0 2 0,1-1 1,1 2-1,1-1 0,-10 34 0,4 0 34,-10 75-1,24-126-485,-5 35 51,-18 63 1,20-89-43,0-1 1,0 1-1,-1-1 0,0 0 1,-1 0-1,0-1 1,-1 0-1,0 0 0,0 0 1,-11 9-1,16-16-5,0-1 0,1 1 1,-1-1-1,0 0 0,0 1 0,0-1 0,0 0 1,0 0-1,0-1 0,0 1 0,-1 0 0,1-1 1,0 1-1,0-1 0,-1 0 0,1 1 0,0-1 0,-3-1 1,4 1-8,-1 0-1,1-1 1,-1 0 0,1 1 0,0-1 0,-1 0 0,1 0 0,0 1 0,0-1-1,0 0 1,-1 0 0,1 0 0,0-1 0,0 1 0,1 0 0,-1 0 0,0-1 0,0 1-1,1 0 1,-1-1 0,0 1 0,1 0 0,-1-1 0,1 1 0,0-1 0,0 1 0,-1-3-1,0-3-20,1 0 0,0 0-1,0 0 1,1 1 0,-1-1-1,1 0 1,1 1-1,3-13 1,4-4-67,13-24 0,-20 42 76,24-42-93,1 1 0,3 1 0,1 1 0,71-74 0,171-133 1125,-284 261-815,1 0-1,0 1 1,1 0-1,-8 12 1,12-16-160,0 0 0,1 1 0,0-1-1,1 1 1,-1 0 0,1 0 0,1 1 0,-3 10 0,5-17-38,0 0 0,0 0 0,0 0 0,0 0-1,1 0 1,-1 0 0,0 0 0,1 0 0,-1-1 0,1 1 0,0 0 0,0 0-1,0 0 1,0-1 0,0 1 0,0 0 0,0-1 0,0 1 0,1-1-1,-1 0 1,1 1 0,-1-1 0,1 0 0,-1 0 0,1 0 0,0 0 0,-1 0-1,1 0 1,0 0 0,0 0 0,3 0 0,6 2 3,-1 0 0,1-1 0,0-1 1,16 1-1,17-2-31,0-2 0,-1-2 0,0-3 0,45-11 0,38-6-4,-125 24 38,1-1-1,-1 1 0,1-1 0,-1 1 0,1 0 0,-1 0 0,1 0 0,0 0 0,-1 0 0,1 0 0,-1 0 0,1 0 0,-1 1 0,1-1 0,-1 1 0,1-1 0,-1 1 0,1 0 1,-1-1-1,0 1 0,1 0 0,-1 0 0,2 1 0,-2 0 47,0 0 0,-1 1 0,1-1-1,-1 0 1,1 1 0,-1-1 0,0 0 0,1 1 0,-1-1 0,-1 0 0,1 5 0,-1 13 241,1-18-299,1 1 1,-1-1 0,0 0-1,0 0 1,1 0-1,0 0 1,-1 1-1,1-1 1,0 0 0,0 0-1,0 0 1,0 0-1,0 0 1,0-1 0,1 1-1,-1 0 1,1-1-1,-1 1 1,1 0 0,0-1-1,-1 0 1,1 1-1,0-1 1,0 0 0,0 0-1,0 0 1,0 0-1,0-1 1,0 1 0,1 0-1,-1-1 1,0 0-1,0 1 1,0-1 0,1 0-1,1 0 1,8 0-191,0-1-1,0 0 1,-1-1 0,1 0 0,18-6 0,11-4-178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1.349"/>
    </inkml:context>
    <inkml:brush xml:id="br0">
      <inkml:brushProperty name="width" value="0.05" units="cm"/>
      <inkml:brushProperty name="height" value="0.05" units="cm"/>
    </inkml:brush>
  </inkml:definitions>
  <inkml:trace contextRef="#ctx0" brushRef="#br0">23 4 17516,'15'-3'1286,"-15"3"-1255,0 0-1,0 0 1,1 0-1,-1 0 1,0 0 0,0 0-1,0 0 1,1 0-1,-1 0 1,0 1 0,0-1-1,0 0 1,0 0 0,0 0-1,1 0 1,-1 0-1,0 0 1,0 1 0,0-1-1,0 0 1,0 0 0,0 0-1,0 0 1,0 1-1,1-1 1,-1 0 0,0 0-1,0 0 1,0 1 0,0-1-1,0 0 1,0 0-1,0 0 1,0 1 0,0-1-1,0 0 1,-1 3 182,0-1 0,0 1 1,0-1-1,0 0 0,0 1 0,-1-1 1,1 0-1,-3 3 0,0 0-10,0 0 0,1 0-1,0 1 1,0-1 0,1 1 0,-1-1 0,1 1 0,-2 6-1,4-10-186,0 0-1,0 0 0,-1 0 0,1 0 1,0-1-1,0 1 0,0 0 0,1 0 0,-1 0 1,0 0-1,1-1 0,-1 1 0,1 0 1,0 0-1,0-1 0,-1 1 0,1 0 0,0-1 1,0 1-1,0-1 0,1 1 0,-1-1 1,0 0-1,1 1 0,-1-1 0,0 0 0,1 0 1,0 0-1,-1 0 0,1 0 0,2 1 1,8 2 0,0 0 1,-1-1 0,1 0-1,0-1 1,1 0 0,-1-1-1,13 0 1,90-8-40,-42-5-25,136-41-1,-163 40 48,-43 12 10,0 0 0,-1 0 0,1 0 0,0 1 0,0 0 0,0-1 0,0 1 0,3 0 1,-1 6 114,-7 9 14,2-14-130,0 1 0,-1-1 1,1 1-1,0-1 1,0 0-1,0 1 1,0-1-1,0 1 1,0-1-1,0 1 1,0-1-1,1 0 0,-1 1 1,0-1-1,1 1 1,-1-1-1,1 0 1,0 1-1,-1-1 1,1 0-1,0 0 0,0 0 1,0 0-1,0 1 1,0-1-1,0 0 1,0 0-1,0-1 1,0 1-1,0 0 0,1 0 1,-1-1-1,0 1 1,0 0-1,1-1 1,-1 1-1,3 0 1,5 1 10,0 0 0,0 0 0,0-1 0,14 1 0,34-4-715,-1-2-1,0-2 1,93-23 0,-147 28 522,1 0 0,-1 1 0,1-1 1,-1 0-1,0 0 0,0-1 0,1 1 0,-1 0 0,0-1 1,2-1-1,6-5-344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1.707"/>
    </inkml:context>
    <inkml:brush xml:id="br0">
      <inkml:brushProperty name="width" value="0.05" units="cm"/>
      <inkml:brushProperty name="height" value="0.05" units="cm"/>
    </inkml:brush>
  </inkml:definitions>
  <inkml:trace contextRef="#ctx0" brushRef="#br0">7 32 18932,'-7'-18'1768,"7"11"-1247,0 1-257,4 7 632,2 4-704,3 3-24,-1 1-192,-2-1-240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2.330"/>
    </inkml:context>
    <inkml:brush xml:id="br0">
      <inkml:brushProperty name="width" value="0.05" units="cm"/>
      <inkml:brushProperty name="height" value="0.05" units="cm"/>
    </inkml:brush>
  </inkml:definitions>
  <inkml:trace contextRef="#ctx0" brushRef="#br0">45 121 15603,'57'-34'1601,"-32"18"-1043,0 1-1,1 2 0,1 0 1,40-13-1,-65 25-512,0 1 1,-1-1-1,1 1 1,0-1-1,0 1 0,0 0 1,0-1-1,0 1 1,-1 0-1,1 0 0,0 1 1,0-1-1,0 0 1,0 0-1,0 1 0,-1-1 1,1 1-1,0 0 1,2 1-1,-3-1-27,-1 0-1,1 0 1,0 0 0,-1 0-1,1 0 1,-1 0 0,0 0-1,1 0 1,-1 0-1,0 0 1,1 1 0,-1-1-1,0 0 1,0 0 0,0 0-1,0 0 1,0 1 0,0-1-1,0 0 1,-1 0-1,1 0 1,-1 2 0,-3 9 6,-1 1 1,0-1 0,-1-1 0,-9 14-1,11-18-7,-104 154 55,73-113-3,1 2 0,-50 101-1,81-145-60,1 0-1,0-1 0,0 1 0,1 0 1,-1 0-1,1 0 0,0 1 0,1 5 1,0-10-6,0 0 0,0 0 0,0 0 0,1 0 0,-1 0 0,1 0 0,0 0 0,0-1 0,-1 1 0,1 0-1,0 0 1,0-1 0,1 1 0,-1-1 0,0 1 0,1-1 0,-1 1 0,0-1 0,1 0 0,0 0 0,-1 0 0,1 0 0,0 0 0,-1 0 0,1 0 0,0 0 0,0-1 0,0 1 0,0-1 0,1 1 0,8 1 6,0-1-1,-1 0 1,1-1-1,0 0 1,0 0-1,-1-2 1,1 1 0,-1-1-1,1 0 1,18-8-1,2-2-4,-1-1 0,38-22 0,-34 15 3,-2-1-1,59-49 1,-79 59-2,0 0 0,-1-1 0,-1 0 0,0 0 0,0-1-1,-1-1 1,-1 1 0,0-1 0,10-28 0,-18 42-4,0 0 0,0 0 1,0 0-1,-1 0 0,1 0 0,0 0 0,0 0 1,0 0-1,0 0 0,0 0 0,-1 0 1,1 0-1,0 0 0,0 0 0,0 0 0,0 0 1,0 0-1,0 0 0,-1 0 0,1 0 0,0 0 1,0 0-1,0-1 0,0 1 0,0 0 0,0 0 1,0 0-1,0 0 0,0 0 0,-1 0 0,1 0 1,0 0-1,0-1 0,0 1 0,0 0 0,0 0 1,0 0-1,0 0 0,0 0 0,0 0 1,0-1-1,0 1 0,0 0 0,0 0 0,0 0 1,0 0-1,0 0 0,0-1 0,0 1 0,0 0 1,0 0-1,0 0 0,0 0 0,0 0 0,0 0 1,1 0-1,-1-1 0,0 1 0,0 0 0,0 0 1,0 0-1,-8 7 14,0 4 19,1 0 0,1 1 0,0-1 0,0 1 0,1 0 1,1 0-1,0 1 0,1-1 0,0 1 0,1 0 0,0 0 0,1 19 0,1-30-20,0 0-1,0 0 0,1 1 0,-1-1 0,1 0 1,-1 1-1,1-1 0,0 0 0,0 0 0,0 0 0,0 0 1,0 0-1,0 0 0,1 0 0,-1 0 0,1-1 1,-1 1-1,1 0 0,2 1 0,-1-1 8,0 0-1,1-1 1,-1 1 0,0-1-1,1 0 1,-1 0-1,1 0 1,-1 0-1,1 0 1,0-1 0,4 0-1,5 0 27,0-1 0,-1-1-1,1 0 1,-1-1 0,1 0 0,12-5-1,8-5 13,-2-1-1,0-1 0,0-2 1,-2-1-1,0-1 0,-1-2 1,37-35-1,-75 69-66,1 1-1,0 0 1,-9 21-1,12-23 17,0 0 0,1 0-1,0 1 1,1 0 0,1 0 0,-3 18-1,5-29-15,1 0-1,0 0 1,0 0-1,0-1 1,0 1-1,0 0 1,1 0 0,-1 0-1,1 0 1,-1-1-1,1 1 1,-1 0-1,1 0 1,0-1-1,0 1 1,0-1-1,0 1 1,0-1-1,0 1 1,1-1-1,-1 1 1,0-1-1,1 0 1,-1 0-1,1 0 1,-1 0-1,1 0 1,-1 0-1,1 0 1,0 0-1,-1-1 1,1 1-1,0-1 1,0 1-1,0-1 1,0 0-1,-1 1 1,1-1 0,3 0-1,3-1-174,-1 1 0,1-1 0,0 0 0,0 0-1,0-1 1,-1 0 0,15-6 0,-12 3 88,0-1 0,0 1-1,-1-2 1,0 1 0,0-1 0,0-1 0,10-10 0,23-30-417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2.781"/>
    </inkml:context>
    <inkml:brush xml:id="br0">
      <inkml:brushProperty name="width" value="0.05" units="cm"/>
      <inkml:brushProperty name="height" value="0.05" units="cm"/>
    </inkml:brush>
  </inkml:definitions>
  <inkml:trace contextRef="#ctx0" brushRef="#br0">115 57 14547,'-10'30'818,"-2"4"360,-10 51-1,19-73-980,2 0 0,0 0 0,0 1 0,1-1 0,1 0-1,0 0 1,0 0 0,5 15 0,8 25-45,14 107-1,-26-142-108,-1-1 1,-1 0-1,-1 1 0,0-1 1,-1 0-1,0 1 0,-2-1 1,0-1-1,-1 1 0,0 0 1,-8 15-1,10-26 13,1-1 1,-1 1-1,0-1 0,0 0 1,-1 0-1,1 0 1,-5 3-1,7-6-40,1-1 0,-1 1 0,0 0 0,0-1 0,0 1 0,1-1 0,-1 0 0,0 1 0,0-1 1,0 1-1,0-1 0,0 0 0,0 0 0,0 0 0,0 1 0,0-1 0,0 0 0,0 0 0,0 0 0,0-1 0,0 1 0,1 0 0,-1 0 0,0 0 0,0-1 0,0 1 1,0 0-1,0-1 0,0 1 0,0-1 0,1 1 0,-1-1 0,0 1 0,0-1 0,1 0 0,-1 1 0,0-1 0,1 0 0,-1 0 0,1 1 0,-1-1 0,1 0 1,-2-2-1,0-2 16,-1-1 0,1 0 0,0 0 0,0 0 1,1 0-1,-1 0 0,1 0 0,1 0 0,-1-1 1,1 1-1,0 0 0,2-9 0,0-2-48,1 1 0,1-1 0,9-24 0,-3 15-57,2 0-1,1 0 0,1 1 1,2 1-1,0 1 0,22-25 0,127-121-353,-29 32 461,-131 132-20,1-1 19,-1 1 1,0-1-1,0 0 0,-1-1 0,1 1 1,-1-1-1,-1 0 0,5-12 0,-7 18-23,-1 0-1,1 1 1,-1-1 0,0 0-1,0 0 1,1 0-1,-1 0 1,0 0 0,0 1-1,0-1 1,0 0-1,0 0 1,0 0 0,0 0-1,0 0 1,-1 0-1,1 0 1,0 1-1,0-1 1,-1 0 0,1 0-1,0 0 1,-2-1-1,2 2 4,-1 0 0,0 0 0,0-1-1,1 1 1,-1 0 0,0 0-1,0 0 1,0 0 0,1 0 0,-1 0-1,0 0 1,0 0 0,1 1 0,-1-1-1,0 0 1,0 0 0,1 1-1,-1-1 1,0 0 0,-1 1 0,-4 3 67,0 0 1,0 0-1,0 0 1,-8 8-1,4-1 10,1-1 0,1 1-1,0 0 1,0 1 0,1 0-1,1 0 1,-9 22 0,12-28-88,1 0 1,0 0 0,1 1-1,-1-1 1,1 0 0,0 0-1,1 1 1,0-1 0,0 0-1,0 1 1,0-1 0,1 1-1,0-1 1,1 0 0,-1 0 0,1 0-1,1 0 1,4 10 0,-4-12-123,0 0 0,1 0 0,-1 0 0,1-1 0,0 0 1,0 0-1,0 0 0,0 0 0,1-1 0,-1 1 0,1-1 0,-1 0 1,1-1-1,0 1 0,7 1 0,-3-1 1,-1-1 0,1 0 0,0 0-1,0-1 1,0 0 0,-1-1 0,1 1 0,10-3 0,32-15-523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3.621"/>
    </inkml:context>
    <inkml:brush xml:id="br0">
      <inkml:brushProperty name="width" value="0.05" units="cm"/>
      <inkml:brushProperty name="height" value="0.05" units="cm"/>
    </inkml:brush>
  </inkml:definitions>
  <inkml:trace contextRef="#ctx0" brushRef="#br0">200 92 14803,'0'0'47,"0"0"-1,-1-1 1,1 1-1,0-1 1,0 1 0,0 0-1,-1-1 1,1 1-1,0 0 1,0 0 0,-1-1-1,1 1 1,0 0-1,-1 0 1,1-1-1,0 1 1,-1 0 0,1 0-1,-1 0 1,1 0-1,0-1 1,-1 1-1,1 0 1,-1 0 0,1 0-1,0 0 1,-1 0-1,1 0 1,-1 0 0,1 0-1,0 0 1,-1 0-1,0 1 1,-17 8 580,-12 18 302,14-9-622,0 1 0,2 0 1,1 1-1,0 1 1,1 0-1,2 1 0,0 0 1,1 1-1,1 0 0,1 0 1,-3 26-1,9-44-258,0 1 0,1 0 0,0-1 0,0 1 0,1 0 0,-1-1 0,3 10 0,-2-13-35,0 0-1,0 1 1,0-1 0,0 0-1,0 0 1,0 0-1,1-1 1,-1 1 0,1 0-1,-1 0 1,1-1 0,-1 1-1,1-1 1,0 0-1,0 1 1,0-1 0,0 0-1,0 0 1,0 0 0,0 0-1,0 0 1,0-1-1,3 1 1,5 1-6,0-1 0,-1-1 0,1 0 0,0 0 0,0-1 0,0 0 0,0-1 0,-1 0 0,1-1 0,-1 1 0,1-2 0,9-4 0,10-6-46,0-1 0,39-28-1,-13 4-74,63-59-1,-91 73 38,-2-1 1,-1-1-1,-1-1 0,21-34 0,-44 61 73,7-10-30,0 0 0,-1 0 0,0-1 1,6-20-1,-10 18-5,-7 10 3,3 5 35,0-1 0,1 1 0,-1 0 0,0 0 0,1 0-1,-1 0 1,1 0 0,-1 0 0,1 0 0,-1 0-1,-1 2 1,-9 10 52,1-1-1,1 2 1,0-1 0,0 1-1,1 1 1,1-1-1,-7 19 1,6-12 43,2 0 0,0 1-1,1-1 1,-5 44 0,10-58-71,1 0 0,0 0 0,0 0 0,0-1 0,1 1 0,0 0 0,1 0 0,-1-1 0,1 1 0,1-1 1,-1 1-1,4 5 0,-4-9-19,-1-1 1,1 0 0,0 1-1,0-1 1,0 0-1,0 0 1,0 0 0,0 0-1,1 0 1,-1 0 0,1-1-1,-1 1 1,1-1-1,0 0 1,-1 0 0,1 0-1,0 0 1,0 0 0,0 0-1,0-1 1,0 1-1,0-1 1,-1 0 0,1 0-1,0 0 1,0-1 0,0 1-1,0-1 1,3 0 0,3-2-3,0 0 0,-1 0 0,1-1 1,-1 0-1,0-1 0,0 0 1,-1 0-1,1 0 0,-1-1 0,9-10 1,1-2 13,-1 0 1,24-36 0,-37 49-14,2-1 3,-1 0-1,0-1 0,0 1 1,0-1-1,-1 0 0,0 1 1,-1-1-1,1-1 1,1-10-1,-4 18-5,0 0 0,0 0-1,0 0 1,0-1 0,0 1 0,0 0 0,0 0-1,1 0 1,-1 0 0,0-1 0,0 1 0,0 0 0,0 0-1,0 0 1,0 0 0,-1-1 0,1 1 0,0 0-1,0 0 1,0 0 0,0 0 0,0-1 0,0 1-1,0 0 1,0 0 0,0 0 0,0 0 0,0 0 0,-1-1-1,1 1 1,0 0 0,0 0 0,0 0 0,0 0-1,0 0 1,0 0 0,-1 0 0,1 0 0,0-1-1,0 1 1,0 0 0,0 0 0,-1 0 0,1 0 0,0 0-1,0 0 1,-9 7 20,-8 14 9,7-5-17,1 1 0,1 0-1,1 0 1,0 1 0,2-1-1,-5 21 1,9-31-10,-1 0 0,1 0 1,0 1-1,1-1 0,0 0 1,0 0-1,0 0 0,1 1 0,0-1 1,1 0-1,-1 0 0,1 0 0,1 0 1,-1-1-1,1 1 0,1-1 0,-1 1 1,8 9-1,-6-11-2,1 0 1,0 0-1,-1-1 0,2 0 0,-1 0 1,0-1-1,1 0 0,0 0 1,0 0-1,0-1 0,0 0 1,0 0-1,0 0 0,0-1 0,1-1 1,-1 1-1,0-1 0,1 0 1,7-2-1,-4 1 13,-1 0 0,1-1 1,-1 0-1,0-1 0,0 0 0,0 0 0,0-1 1,-1-1-1,1 1 0,-1-2 0,0 1 0,16-14 1,-18 11 33,0 0 1,0-1-1,-1 0 1,0 0-1,0 0 1,-1-1-1,0 0 1,-1 0-1,0 0 1,-1 0-1,0-1 1,0 1-1,-1-1 1,-1 0-1,0 0 1,0 0-1,-1 1 1,0-1-1,-4-21 1,0 10 52,0 0 1,-2 0 0,-1 1 0,0 0-1,-2 0 1,0 0 0,-1 2 0,-23-34-1,33 52-101,-1 0 0,0 0-1,0 0 1,1 0-1,-1 0 1,0 0 0,1 0-1,-1 0 1,1 0-1,0 0 1,-1-1-1,1 1 1,0 0 0,0 0-1,0 0 1,0-2-1,0 3-6,0-1-1,0 1 0,1-1 1,-1 1-1,0-1 0,0 1 1,1 0-1,-1-1 0,0 1 1,1 0-1,-1-1 0,1 1 1,-1 0-1,0 0 0,1-1 1,-1 1-1,1 0 0,-1 0 1,1 0-1,-1 0 0,0-1 1,1 1-1,-1 0 0,1 0 1,-1 0-1,2 0 0,4 0-143,1 1-1,0 0 0,-1 0 1,10 3-1,-9-3-40,100 20-1368,-75-13 1088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4.037"/>
    </inkml:context>
    <inkml:brush xml:id="br0">
      <inkml:brushProperty name="width" value="0.05" units="cm"/>
      <inkml:brushProperty name="height" value="0.05" units="cm"/>
    </inkml:brush>
  </inkml:definitions>
  <inkml:trace contextRef="#ctx0" brushRef="#br0">461 120 14451,'16'-10'1096,"39"-30"1030,-51 37-1791,0 0 0,-1-1 0,1 1 0,-1-1 0,1 0-1,-1 0 1,-1 0 0,1-1 0,0 1 0,2-7 0,-5 11-281,0-1 1,0 1 0,0-1 0,0 0-1,0 1 1,0-1 0,0 1 0,0-1-1,0 1 1,0-1 0,0 0 0,0 1-1,0-1 1,0 1 0,0-1 0,-1 1-1,1-1 1,0 0 0,0 1 0,-1-1-1,1 1 1,0-1 0,-1 1 0,1 0-1,0-1 1,-1 1 0,1-1 0,-1 1-1,1 0 1,-1-1 0,1 1 0,-1 0-1,1-1 1,-1 1 0,1 0 0,-1 0-1,1 0 1,-1-1 0,0 1-1,0 0 1,-25-3 553,23 3-520,-43 2 64,1 1 0,-1 3 0,1 1 0,0 2 0,-76 27 0,96-27-176,-48 23-1,67-29-42,-1 1 0,1 0-1,-1 1 1,1-1 0,0 1 0,1 0 0,-1 1 0,1-1 0,0 1 0,0 0 0,-6 11 0,10-15-9,0 1 1,0-1 0,0 1 0,0 0 0,0-1 0,0 1-1,1 0 1,0 0 0,-1-1 0,1 1 0,0 0 0,0 0-1,1-1 1,-1 1 0,0 0 0,1 0 0,0-1 0,-1 1-1,1 0 1,0-1 0,1 1 0,-1-1 0,0 1 0,1-1-1,-1 0 1,1 0 0,0 1 0,0-1 0,0 0 0,0-1-1,0 1 1,0 0 0,0 0 0,1-1 0,2 2-1,4 2-83,1 0 0,0 0 0,0-1-1,1 0 1,-1 0 0,1-2 0,0 1-1,11 0 1,60 1-620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5.234"/>
    </inkml:context>
    <inkml:brush xml:id="br0">
      <inkml:brushProperty name="width" value="0.05" units="cm"/>
      <inkml:brushProperty name="height" value="0.05" units="cm"/>
    </inkml:brush>
  </inkml:definitions>
  <inkml:trace contextRef="#ctx0" brushRef="#br0">6 1 15987,'-6'7'1825,"8"7"-1025,12 6-360,-4 11 2001,-3 4-1609,-1 14-448,-3 7-56,1 7-232,-3 2-104,-1-4-256,0-5-120,-4-14-376,0-9-257,0-23 729,-6-5-224,-3-15-88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5.731"/>
    </inkml:context>
    <inkml:brush xml:id="br0">
      <inkml:brushProperty name="width" value="0.05" units="cm"/>
      <inkml:brushProperty name="height" value="0.05" units="cm"/>
    </inkml:brush>
  </inkml:definitions>
  <inkml:trace contextRef="#ctx0" brushRef="#br0">1 35 18324,'24'-10'1768,"0"4"-1072,1 0-263,8 3 743,4 3-240,7 0-248,5 0-184,7 0-424,3 0-160,0-3-528,-4-1-504,-9 3 888,-16-1-168,-31 2-192</inkml:trace>
  <inkml:trace contextRef="#ctx0" brushRef="#br0" timeOffset="1">102 482 16716,'18'1'1984,"20"-15"-1064,11-6-368,10-10 1033,1 1-361,0 0-504,-1 1-464,-12 6-1088,-9 6-416,-31 4 960,-13 2-257,-23 10-231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6.957"/>
    </inkml:context>
    <inkml:brush xml:id="br0">
      <inkml:brushProperty name="width" value="0.05" units="cm"/>
      <inkml:brushProperty name="height" value="0.05" units="cm"/>
    </inkml:brush>
  </inkml:definitions>
  <inkml:trace contextRef="#ctx0" brushRef="#br0">0 430 16379,'0'1'62,"1"-1"0,-1 1 0,0 0-1,1 0 1,-1-1 0,1 1-1,-1-1 1,1 1 0,-1 0 0,1-1-1,-1 1 1,1-1 0,0 1-1,-1-1 1,1 1 0,0-1 0,-1 0-1,1 1 1,0-1 0,0 0-1,-1 1 1,1-1 0,0 0 0,0 0-1,0 0 1,-1 0 0,1 0-1,0 0 1,0 0 0,0 0 0,-1 0-1,1 0 1,0 0 0,0-1-1,-1 1 1,1 0 0,0 0 0,0-1-1,-1 1 1,1 0 0,1-2-1,5-2 45,0 0-1,-1 0 0,10-8 1,-9 6 239,120-108-267,-89 77-718,2 2 0,75-53 0,-112 86 667,-1 1 0,1-1 0,-1 1 1,1 0-1,0 0 0,-1 0 0,1 0 0,0 0 1,0 0-1,0 1 0,-1 0 0,1-1 0,0 1 0,0 0 1,0 0-1,0 0 0,0 1 0,0-1 0,2 2 1,-2-1 11,-1 0 1,0 0 0,0 1 0,0-1-1,0 1 1,0 0 0,0-1-1,0 1 1,0 0 0,-1 0 0,1 0-1,-1 0 1,1 1 0,-1-1-1,0 0 1,0 1 0,0-1 0,0 0-1,0 1 1,-1-1 0,1 5-1,1 5 72,-1 0-1,0 0 1,-1 0-1,-1 0 1,-2 14-1,0 35 361,3-61-467,0 1 1,0 0-1,0-1 0,0 1 1,1 0-1,-1 0 1,0-1-1,0 1 0,1-1 1,-1 1-1,0 0 0,1-1 1,-1 1-1,0-1 1,1 1-1,-1 0 0,1-1 1,-1 0-1,1 1 0,-1-1 1,1 1-1,0-1 0,-1 1 1,1-1-1,-1 0 1,1 0-1,0 1 0,-1-1 1,1 0-1,0 0 0,-1 0 1,1 1-1,0-1 0,0 0 1,-1 0-1,1 0 1,0 0-1,-1-1 0,1 1 1,0 0-1,-1 0 0,1 0 1,0 0-1,-1-1 0,1 1 1,0-1-1,5 0-1,0-1-1,-1-1 1,0 1-1,8-5 0,59-45-76,-52 36 32,-1 2 1,43-24 0,-61 38 42,-1-1 1,0 1 0,1 0 0,-1 0-1,0-1 1,1 1 0,-1 0 0,1 0-1,-1 0 1,1 0 0,-1 0 0,1-1-1,-1 1 1,0 0 0,1 0-1,-1 0 1,1 0 0,-1 0 0,1 0-1,-1 1 1,1-1 0,-1 0 0,0 0-1,1 0 1,-1 0 0,1 0 0,-1 1-1,0-1 1,1 0 0,-1 0-1,1 1 1,-1-1 0,0 0 0,1 1-1,-1-1 1,0 0 0,0 1 0,1-1-1,-1 0 1,0 1 0,0-1 0,1 1-1,-1-1 1,0 0 0,0 1-1,0-1 1,0 1 0,0-1 0,0 1-1,0-1 1,0 1 0,0-1 0,0 0-1,0 1 1,0-1 0,0 1 0,0 0-1,-5 36 184,2-22-120,2-9-26,1 0-1,0-1 1,0 1-1,0 0 1,0-1-1,1 1 1,0 0-1,1-1 1,1 7-1,-2-10-21,0 0 0,0 0 0,1 0 0,-1-1 0,1 1 0,-1 0 0,1 0 0,0-1 1,-1 1-1,1-1 0,0 1 0,0-1 0,0 0 0,0 0 0,0 0 0,0 0 0,0 0 0,1 0 0,-1-1 0,0 1 0,0-1 0,1 0 0,-1 1 0,4-1 0,5 0 20,-1-1 0,0 0-1,1 0 1,-1-1-1,0 0 1,0-1 0,0 0-1,0-1 1,0 0 0,-1 0-1,12-8 1,-9 5-35,-1-1-1,1 0 1,-2 0 0,1-2 0,-1 1 0,-1-1 0,0 0 0,9-14-1,-17 23-10,0 0 0,0-1-1,0 1 1,0 0 0,0-1 0,-1 1-1,1-1 1,0 1 0,-1-1-1,0 0 1,1 1 0,-1-1-1,0 1 1,0-1 0,0 0 0,0 1-1,0-4 1,0 4-1,-1 0 1,1 0-1,-1 1 0,1-1 1,-1 0-1,1 0 0,-1 1 0,0-1 1,1 1-1,-1-1 0,0 0 1,1 1-1,-1-1 0,0 1 1,0-1-1,0 1 0,1 0 1,-1-1-1,0 1 0,0 0 1,0 0-1,-1-1 0,-2 1-12,0-1 1,0 1-1,0 0 0,0 1 0,0-1 0,0 1 0,0-1 0,0 1 0,0 0 0,0 1 0,0-1 0,-5 4 1,2-1 25,1 0 0,1 0 0,-1 1 0,0 0 0,1 0 0,-9 11 0,14-15 0,-1 0 1,0 0 0,0 0-1,1 0 1,-1 0 0,1 1-1,-1-1 1,1 0 0,-1 1-1,1-1 1,0 0 0,0 1 0,0-1-1,-1 0 1,1 1 0,1-1-1,-1 0 1,0 2 0,1-1 0,0-1 0,-1 0 0,1 1 0,0-1 0,0 0 0,0 0-1,0 1 1,0-1 0,1 0 0,-1 0 0,0-1 0,0 1 0,1 0 0,-1 0 0,1 0 0,-1-1 0,1 1 0,-1-1 0,0 1 0,3-1 0,11 4 9,1-1 0,-1 0-1,1-2 1,27 1 0,68-9-202,-85 5 116,245-28-496,-268 29 550,0 0-1,1 1 1,-1-1-1,1-1 1,-1 1-1,0 0 1,0-1 0,0 1-1,0-1 1,0 0-1,0 0 1,0 0-1,3-4 1,0-1-555,-1 0 1,1-1-1,7-14 0,-9 14 129,5-8-372,-6 10 526,1-1-1,-1 0 1,1 1 0,1 0-1,-1 0 1,1 0 0,7-6-1,-12 12 304,1 0 0,-1 0 0,0 0 0,0 0 0,0-1 0,0 1 0,1 0 0,-1 0 0,0 0-1,0 0 1,0 0 0,1 0 0,-1 0 0,0 0 0,0 0 0,0 0 0,1 0 0,-1 0 0,0 1 0,0-1 0,0 0 0,1 0 0,-1 0-1,0 0 1,0 0 0,0 0 0,0 0 0,1 0 0,-1 1 0,0-1 0,0 0 0,0 0 0,0 0 0,0 0 0,0 0 0,0 1 0,1-1-1,-1 0 1,0 0 0,0 0 0,0 1 0,0-1 0,0 0 0,0 0 0,0 0 0,0 1 0,0-1 0,0 0 0,0 0 0,0 0 0,0 1 0,0-1-1,0 0 1,1 13 533,-1-12-487,-1 19 476,2 0 0,1-1 1,0 1-1,2 0 0,0-1 0,12 33 0,7 8-325,32 97-156,-50-137-61,0 1 0,-1 0 0,-1 0 1,-1 0-1,-1 35 0,-2-49 27,0-1 0,0 1 0,0-1-1,-1 0 1,0 0 0,0 0 0,-1 0 0,1 0 0,-1 0 0,-1 0-1,1-1 1,-1 1 0,0-1 0,-9 9 0,10-12 9,0 1 1,0 0 0,0-1-1,0 0 1,-1 0-1,1 0 1,-1 0 0,0-1-1,1 1 1,-1-1-1,0 0 1,0 0-1,0 0 1,0-1 0,0 1-1,0-1 1,0 0-1,0 0 1,0 0 0,0-1-1,0 1 1,0-1-1,1 0 1,-9-3-1,10 3-15,-1 0-1,1 0 0,0-1 0,0 1 1,-1-1-1,1 1 0,0-1 0,0 1 1,0-1-1,1 0 0,-1 0 0,0 0 1,1 0-1,-1-1 0,1 1 0,-2-3 0,2 1-5,-1-1-1,1 1 1,0-1-1,0 1 1,1-1-1,-1 1 1,1-1-1,0-7 1,2-2-29,0 0 1,1 1-1,0 0 1,1-1-1,8-16 1,4-5-96,2 2 1,2 0 0,1 1-1,1 1 1,45-49-1,148-125-442,-200 191 527,61-55 267,-90 106 914,10-29-1028,1 0-1,0-1 1,0 1 0,0 1 0,1-1-1,1 0 1,-2 9 0,3-15-103,0 0 0,0 0-1,0 0 1,1 0 0,-1 1 0,0-1 0,1 0 0,-1 0 0,1 0-1,0-1 1,0 1 0,0 0 0,0 0 0,0 0 0,0-1 0,0 1-1,1 0 1,-1-1 0,0 1 0,1-1 0,-1 1 0,1-1 0,0 0-1,0 0 1,-1 0 0,1 0 0,0 0 0,0 0 0,0 0 0,0-1-1,0 1 1,0-1 0,3 1 0,8 1-1,0 0 0,1-1 0,-1-1 0,0 0 0,0-1 0,0-1-1,1 0 1,-2 0 0,1-1 0,0-1 0,0 0 0,-1-1 0,14-7 0,-13 5-7,-1 0-1,1 0 1,-1-1 0,-1-1-1,0 0 1,0-1-1,0 0 1,-1 0 0,-1-1-1,0 0 1,14-24 0,-9 1 88,-14 33-88,1-1 1,-1 1-1,0-1 0,1 0 0,-1 1 0,0-1 0,0 0 0,0 1 1,0-1-1,-1 1 0,1-1 0,0 0 0,-1 1 0,1-1 1,-1 1-1,1-1 0,-1 1 0,0-1 0,-1-1 0,2 2-3,0 1-1,-1-1 0,1 1 1,-1 0-1,1-1 0,-1 1 1,1-1-1,-1 1 0,1 0 1,-1 0-1,1-1 0,-1 1 1,1 0-1,-1 0 0,1-1 1,-1 1-1,1 0 0,-1 0 1,0 0-1,1 0 0,-1 0 1,1 0-1,-1 0 0,0 0 1,1 0-1,-1 0 0,1 1 1,-2-1-1,-14 14 178,12-9-127,0 0 0,1 1 0,0-1 0,-5 11 1,6-9-30,0 1 0,1-1 1,-1 0-1,1 1 0,1-1 1,-1 1-1,2-1 1,-1 1-1,1-1 0,0 1 1,0-1-1,1 1 0,0-1 1,3 8-1,-3-11-51,-1 0 1,1 0-1,0 0 0,1 0 1,-1 0-1,1-1 0,0 1 1,-1-1-1,1 0 0,1 0 1,-1 0-1,0 0 0,1 0 1,0-1-1,-1 0 0,1 1 1,0-1-1,0-1 1,0 1-1,1-1 0,-1 1 1,0-1-1,0 0 0,1-1 1,5 1-1,-7-1 12,0 0-1,0 0 1,0-1 0,0 1 0,0-1 0,0 1-1,-1-1 1,1 0 0,0 0 0,-1-1 0,1 1 0,0 0-1,2-3 1,14-13-174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5.180"/>
    </inkml:context>
    <inkml:brush xml:id="br0">
      <inkml:brushProperty name="width" value="0.05" units="cm"/>
      <inkml:brushProperty name="height" value="0.05" units="cm"/>
    </inkml:brush>
  </inkml:definitions>
  <inkml:trace contextRef="#ctx0" brushRef="#br0">4 425 16772,'-1'-1'104,"1"1"0,0-1 0,-1 1 1,1-1-1,0 1 0,0-1 0,-1 0 1,1 1-1,0-1 0,0 0 1,0 1-1,0-1 0,0 0 0,0 1 1,0-1-1,0 0 0,0 1 0,0-1 1,0 1-1,0-1 0,0 0 1,0 1-1,1-1 0,-1 0 0,0 1 1,1-1-1,-1 1 0,0-1 0,1 1 1,-1-1-1,0 1 0,1-1 1,-1 1-1,1-1 0,-1 1 0,1-1 1,-1 1-1,2-1 0,27-25 585,-18 18-462,16-18-107,0-1-1,43-56 1,-57 64-155,-1 1-1,0-2 1,-2 1-1,0-2 1,-1 1-1,7-27 1,-15 42 21,1 2 3,-1 0 0,0 0-1,-1 1 1,1-1-1,0 0 1,-1 0 0,0-1-1,1 1 1,-1 0 0,-1 0-1,1 0 1,0 0-1,-1 0 1,1 0 0,-1 0-1,-1-4 1,1 7 7,1-1 0,-1 1-1,1-1 1,0 1 0,-1-1 0,1 1 0,-1-1 0,1 1 0,-1-1-1,1 1 1,-1 0 0,1-1 0,-1 1 0,0 0 0,1-1-1,-1 1 1,1 0 0,-1 0 0,0 0 0,1 0 0,-1 0 0,0-1-1,1 1 1,-1 0 0,-1 1 0,-17 8-39,-15 24 59,17-11 86,0 1 0,1 1 0,2 1 0,0 0 0,2 1 0,0 0 0,2 1 0,1 0 0,2 1 0,0 0 1,-4 45-1,11-68-79,-1 1 0,1-1 0,1 1 0,-1-1 0,1 0 0,0 1 1,0-1-1,0 0 0,1 0 0,0 0 0,4 9 0,-4-11-21,0-1 0,0 1 0,0-1 0,0 0 0,1 1 0,-1-1-1,1 0 1,-1-1 0,1 1 0,-1 0 0,1-1 0,0 1 0,0-1-1,0 0 1,0 0 0,0 0 0,0-1 0,0 1 0,0-1 0,0 1-1,5-1 1,2 0-6,1-1-1,0 0 1,-1-1-1,1 0 1,-1-1 0,1 0-1,-1-1 1,0 0-1,0 0 1,-1-1-1,1 0 1,-1-1-1,0 0 1,-1 0 0,1-1-1,-1 0 1,-1-1-1,1 1 1,-1-1-1,0-1 1,-1 0-1,0 0 1,7-15 0,5-19-31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7.356"/>
    </inkml:context>
    <inkml:brush xml:id="br0">
      <inkml:brushProperty name="width" value="0.05" units="cm"/>
      <inkml:brushProperty name="height" value="0.05" units="cm"/>
    </inkml:brush>
  </inkml:definitions>
  <inkml:trace contextRef="#ctx0" brushRef="#br0">29 12 17804,'-18'-11'728,"11"11"-720,4 2-8,4 4 312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7.978"/>
    </inkml:context>
    <inkml:brush xml:id="br0">
      <inkml:brushProperty name="width" value="0.05" units="cm"/>
      <inkml:brushProperty name="height" value="0.05" units="cm"/>
    </inkml:brush>
  </inkml:definitions>
  <inkml:trace contextRef="#ctx0" brushRef="#br0">153 11 18044,'0'0'36,"0"-1"0,0 1-1,0 0 1,0-1 0,0 1 0,0 0 0,0-1 0,0 1-1,0 0 1,0-1 0,0 1 0,0 0 0,0-1 0,0 1-1,0 0 1,-1-1 0,1 1 0,0 0 0,0-1 0,0 1-1,0 0 1,-1 0 0,1-1 0,0 1 0,0 0 0,-1 0-1,1-1 1,0 1 0,-1 0 0,1 0 0,0 0 0,0-1-1,-1 1 1,1 0 0,0 0 0,-1 0 0,1 0 0,0 0-1,-1 0 1,1 0 0,0 0 0,-1 0 0,1 0 0,0 0 0,-1 0-1,1 0 1,-1 0 0,1 0 0,0 0 0,-1 0 0,1 0-1,-2 1 15,0 0-1,0 0 0,0 0 1,0 0-1,1 1 0,-1-1 0,0 0 1,1 1-1,-3 1 0,-6 10 242,1 0 0,0 0 0,1 1 0,0 0 0,1 1 0,1-1 0,-6 21 0,-1 7 70,-8 61 0,13-55-121,2 0 0,3 0 0,1 1 1,8 74-1,-5-112-195,1 0 1,0 0 0,0-1 0,2 1 0,-1-1 0,8 16-1,-9-23-30,-1 0-1,1 0 1,0-1-1,-1 1 1,2-1-1,-1 1 1,0-1-1,0 1 1,1-1-1,-1 0 1,1 0-1,0-1 1,-1 1-1,1 0 1,0-1-1,0 1 1,0-1-1,0 0 1,0 0-1,0-1 1,1 1-1,-1 0 1,0-1-1,0 0 1,7 0-1,-2-1 9,0-1 0,0 0 0,0 0 0,0-1 1,0 0-1,0 0 0,-1-1 0,0 0 0,0-1 0,0 1 0,0-1 0,10-10 0,7-8 68,37-47-1,-55 63-75,42-59-101,77-139 0,-148 298-718,18-73 713,-8 34-215,2 0 0,-6 68-1,20-83-71,-3-38 360,0-1 1,0 1-1,0 0 1,0 0-1,1 0 1,-1-1-1,0 1 1,1 0-1,-1-1 1,0 1-1,1 0 1,-1-1-1,1 1 1,-1 0 0,1-1-1,-1 1 1,2 0-1,-1-1 3,-1 0 1,1 0-1,0 0 0,-1 0 1,1 0-1,0 0 0,-1 0 1,1 0-1,0 0 0,-1-1 1,1 1-1,0 0 0,-1 0 1,1-1-1,-1 1 0,1 0 1,-1-1-1,1 1 0,-1-1 1,1 1-1,-1 0 0,1-1 1,-1 1-1,1-1 0,0-1 1,32-43-179,-30 38 297,1 1 1,0-1-1,0 1 1,1 0-1,0 0 1,0 1-1,0 0 1,1-1-1,-1 2 1,1-1-1,0 1 1,12-7-1,6 2 64,22-8-45,-1-1-1,45-27 1,-49 20-76,74-60 1,-98 71-44,-1-1 1,0-1 0,-2 0-1,0-1 1,0-1-1,17-31 1,-27 38-24,-6 9-9,-11 15-13,0 9 45,0 0-1,2 1 1,1 1-1,1-1 1,1 2 0,-8 36-1,12-41 41,-3 30-1,7-46-34,0 1 0,0-1 0,0 0 0,0 1-1,0-1 1,1 0 0,0 1 0,0-1 0,0 0 0,0 0-1,1 0 1,0 0 0,4 7 0,-6-11-20,0 1 0,1 0 0,0 0 0,-1 0 0,1-1 0,0 1 1,-1 0-1,1-1 0,0 1 0,-1 0 0,1-1 0,0 1 0,0-1 0,0 1 0,0-1 0,0 0 0,0 1 1,-1-1-1,1 0 0,0 0 0,0 0 0,0 0 0,0 1 0,0-1 0,0 0 0,0-1 0,0 1 0,0 0 1,0 0-1,0 0 0,0 0 0,0-1 0,0 1 0,0-1 0,0 1 0,-1 0 0,1-1 0,0 1 0,0-1 1,0 0-1,-1 1 0,2-2 0,0-1-123,1 1 0,-1-1 0,0 0-1,0 0 1,0 0 0,0-1 0,-1 1 0,0 0 0,1-1 0,0-5 0,2-11-247,1-32 1,-4 10-150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8.366"/>
    </inkml:context>
    <inkml:brush xml:id="br0">
      <inkml:brushProperty name="width" value="0.05" units="cm"/>
      <inkml:brushProperty name="height" value="0.05" units="cm"/>
    </inkml:brush>
  </inkml:definitions>
  <inkml:trace contextRef="#ctx0" brushRef="#br0">1 1 17796,'0'3'1584,"7"10"-1120,-1-5-216,0 2 849,4 2-465,3-1-656,-1-2-504,7-2 640,3 0-184,5 0-112,1 2-73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8.819"/>
    </inkml:context>
    <inkml:brush xml:id="br0">
      <inkml:brushProperty name="width" value="0.05" units="cm"/>
      <inkml:brushProperty name="height" value="0.05" units="cm"/>
    </inkml:brush>
  </inkml:definitions>
  <inkml:trace contextRef="#ctx0" brushRef="#br0">204 71 18340,'-66'18'2563,"51"-16"-2257,1 1 0,0 1 0,0 1 0,0 0 0,0 0 0,1 1-1,-18 12 1,30-18-318,1 0-1,-1 1 1,1-1-1,-1 1 1,1-1-1,-1 0 1,1 1-1,-1-1 1,1 1-1,-1-1 1,1 1-1,0 0 1,-1-1-1,1 1 1,0-1-1,-1 1 1,1-1-1,0 1 1,0 0-1,0-1 1,-1 1-1,1 0 0,0-1 1,0 1-1,0 0 1,0-1-1,0 1 1,0 0-1,0-1 1,1 1-1,-1 0 1,0-1-1,0 1 1,0-1-1,1 1 1,-1 0-1,0-1 1,1 1-1,-1-1 1,0 1-1,1-1 1,-1 1-1,1-1 1,-1 1-1,1-1 1,-1 1-1,1-1 1,-1 0-1,1 1 1,0-1-1,-1 0 1,1 1-1,-1-1 1,1 0-1,0 0 0,7 4-297,0 0 1,1-1-1,10 3 0,-11-3 51,26 9-575,118 46-1853,-136-50 2635,0 0 0,0 2 0,-1-1 0,-1 2 0,0 0 0,25 25 0,-36-34 112,-1 1 0,0-1-1,0 1 1,0-1-1,-1 1 1,1 0 0,-1 0-1,1 0 1,-1 0 0,0 0-1,0 0 1,0 0-1,0 0 1,-1 0 0,1 0-1,-1 1 1,0-1 0,0 0-1,0 0 1,0 1-1,-2 3 1,1-3 53,-1 0-1,1 0 1,-1-1 0,0 1 0,0 0-1,-1-1 1,1 0 0,-1 1-1,0-1 1,0 0 0,0 0-1,0 0 1,0-1 0,-1 1-1,1-1 1,-5 2 0,0 1-9,1-1 0,-1-1 0,0 1 1,0-2-1,0 1 0,0-1 0,-1 0 1,1 0-1,0-1 0,-18 0 0,22-1-119,0-1-1,0 1 0,0-1 1,0 0-1,0 0 1,0 0-1,1-1 1,-1 1-1,0-1 0,1 0 1,-1 0-1,1 0 1,-1 0-1,1-1 1,0 1-1,0-1 0,0 0 1,0 0-1,1 0 1,-1 0-1,1-1 0,0 1 1,0-1-1,0 1 1,-1-5-1,-10-34-255</inkml:trace>
  <inkml:trace contextRef="#ctx0" brushRef="#br0" timeOffset="1">557 147 16388,'22'0'668,"0"0"0,1-2 0,-1-1 0,0-1 0,0-1 0,0-1 0,-1 0 0,0-2 0,0-1 0,24-13 0,-40 19-532,0 0 0,-1-1 1,1 1-1,-1-1 0,0 0 0,6-8 1,-9 12-130,-1-1-1,1 0 1,0 0 0,-1 0 0,1 1 0,-1-1 0,1 0 0,-1 0 0,0 0 0,1 0-1,-1 0 1,0 0 0,0 0 0,0 0 0,1 0 0,-1 0 0,0 0 0,0 0 0,0 0-1,-1 0 1,1 0 0,0 0 0,0 0 0,0 0 0,-1 1 0,1-1 0,0 0 0,-1 0 0,1 0-1,-1 0 1,1 0 0,-1 0 0,0 1 0,1-1 0,-1 0 0,0 1 0,1-1 0,-1 0-1,0 1 1,0-1 0,0 1 0,1-1 0,-1 1 0,0-1 0,-2 0 0,-3-1-19,-1 0 1,0 0-1,0 1 0,0 0 1,0 0-1,0 0 1,0 1-1,0 0 0,0 0 1,-13 3-1,0 0-27,1 2 1,-33 11-1,40-11 24,0 0 1,0 1 0,0 0 0,1 1 0,0 1 0,1 0 0,-1 0-1,2 1 1,-1 0 0,1 1 0,0 0 0,-13 21 0,18-25 1,1 0 1,-1 0 0,2 0-1,-1 1 1,1-1-1,0 1 1,0-1 0,1 1-1,-1 0 1,2-1 0,-1 1-1,1 0 1,0 0 0,0 0-1,1 0 1,0-1 0,0 1-1,0 0 1,1-1 0,0 1-1,1-1 1,-1 0 0,1 1-1,0-1 1,1 0 0,6 8-1,-4-6-32,1 0-1,1 0 1,0-1 0,0 0-1,0 0 1,1-1-1,0 0 1,0 0 0,0-1-1,1 0 1,0-1 0,0 0-1,0 0 1,12 1-1,-6-1 47,1-2 0,-1 0-1,1-1 1,-1 0 0,1-2-1,-1 0 1,1 0 0,24-7-1,37-17-141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0:19.327"/>
    </inkml:context>
    <inkml:brush xml:id="br0">
      <inkml:brushProperty name="width" value="0.05" units="cm"/>
      <inkml:brushProperty name="height" value="0.05" units="cm"/>
    </inkml:brush>
  </inkml:definitions>
  <inkml:trace contextRef="#ctx0" brushRef="#br0">1 554 16644,'428'-39'1129,"-189"12"-1454,689-27-1706,-136 27 1449,-5-46 3049,118-71 1308,-68 8-1554,-683 117-2723,182 1 0,-312 18 393,2 0-91,50-5 1,-38-6-110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2:58.164"/>
    </inkml:context>
    <inkml:brush xml:id="br0">
      <inkml:brushProperty name="width" value="0.05" units="cm"/>
      <inkml:brushProperty name="height" value="0.05" units="cm"/>
    </inkml:brush>
  </inkml:definitions>
  <inkml:trace contextRef="#ctx0" brushRef="#br0">404 44 12155,'0'-2'69,"0"0"1,0 0 0,0 0 0,-1 1 0,1-1 0,-1 0 0,1 0 0,-1 0-1,0 1 1,1-1 0,-1 0 0,0 1 0,0-1 0,0 1 0,0-1-1,-1 1 1,1-1 0,0 1 0,-1 0 0,1-1 0,-1 1 0,1 0 0,-1 0-1,1 0 1,-1 0 0,0 1 0,1-1 0,-1 0 0,0 1 0,0-1 0,-3 0-1,0 2 26,0-1-1,1 0 1,-1 1-1,0 0 1,0 0 0,0 0-1,1 1 1,-1 0-1,1 0 1,-1 0-1,-6 5 1,-4 3-8,1 0 1,1 1-1,0 1 1,1 0 0,0 1-1,0 1 1,2-1 0,0 2-1,0-1 1,-13 30-1,1 3 31,3 1-1,-19 70 1,15-26-73,3 0 0,5 1 0,4 1 0,0 116 0,11-171-45,2 0 0,1-1 1,12 59-1,-12-85-4,0-1 0,0 1 0,1-1 0,1 0 0,0 0 0,0 0 0,1-1 0,1 0 0,0 0 0,0 0 0,1-1 0,0 0 0,0-1 1,1 0-1,15 12 0,-18-17 0,0 1 1,0-1 0,0 0 0,0-1-1,0 1 1,1-1 0,-1 0 0,1-1-1,-1 1 1,1-2 0,0 1 0,0-1-1,-1 1 1,1-2 0,0 1 0,0-1-1,-1 0 1,1-1 0,-1 1 0,1-1-1,-1 0 1,0-1 0,1 0 0,-1 0-1,0 0 1,-1-1 0,7-5 0,4-3 19,-2-1 1,0 0 0,0-1 0,-1-1 0,-1 0 0,0-1 0,-2 0 0,12-23 0,2-10 95,-2-2 1,-2 0-1,-3-1 1,21-106-1,-24 67 70,-4 0 0,-1-108 0,-10 145-85,-8-68 1,7 104-90,-1 1 0,-1-1 1,-1 1-1,0 0 1,-2 0-1,0 0 0,-15-26 1,18 37-99,0 0 1,0 1-1,-1-1 1,0 1-1,0 0 1,0 0-1,0 1 1,-1 0-1,0 0 1,0 0-1,0 0 1,-1 1-1,1 0 1,-1 1-1,1-1 0,-1 1 1,0 0-1,0 1 1,0 0-1,0 0 1,0 0-1,0 1 1,0 0-1,0 1 1,-8 1-1,14-2 56,0 0 0,0 0 0,0 0 0,0 0 0,1 0 0,-1 1 0,0-1 0,0 0 0,1 1 0,-1-1 0,0 1 0,1-1 0,-1 1 0,0-1 0,1 1 0,-1-1 0,0 1 0,1 0-1,-1-1 1,1 1 0,0 0 0,-1-1 0,1 1 0,-1 0 0,1 0 0,0-1 0,-1 1 0,1 0 0,0 1 0,1 8-577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3:07.532"/>
    </inkml:context>
    <inkml:brush xml:id="br0">
      <inkml:brushProperty name="width" value="0.05" units="cm"/>
      <inkml:brushProperty name="height" value="0.05" units="cm"/>
    </inkml:brush>
  </inkml:definitions>
  <inkml:trace contextRef="#ctx0" brushRef="#br0">1047 38 10522,'-3'-4'70,"0"1"0,0 0 0,0 0 0,-1 0 0,1 1 0,-1-1 0,0 1 0,0 0 0,0 0 0,0 0 0,0 0 0,0 1 0,-1-1 0,1 1 0,0 0 0,-1 1-1,1-1 1,-1 1 0,1 0 0,-1 0 0,-5 1 0,-7 1 67,-1 0-1,0 2 0,1 0 1,0 1-1,0 1 0,0 0 1,1 1-1,-31 19 0,14-5-50,2 1 0,0 2 0,-30 29 0,24-16-48,2 3-1,1 0 0,3 2 1,1 2-1,-25 48 0,3 10 0,-49 135 0,48-89-26,6 2 1,6 1-1,8 3 1,-28 312-1,57-368-2,5 1 0,26 192 0,-15-223-21,3-1 0,3-1 0,3 0 1,2-2-1,37 70 0,-40-97-71,2 0-1,1-1 1,2-1-1,1-1 1,56 55 0,-66-74-166,2 0 1,-1-1-1,2 0 0,0-2 1,0 0-1,1-1 1,1-1-1,0-1 1,0-1-1,0-1 1,1-1-1,36 6 1,-44-11 115,0 0 1,0-1 0,0 0-1,0-1 1,0-1 0,-1 0-1,1-1 1,0 0 0,-1-1-1,25-11 1,-23 7 100,0-1-1,-1 0 1,0 0 0,0-2 0,-1 0 0,-1 0-1,0-1 1,18-22 0,-3-5 302,0-1 0,-3 0 0,-2-2 0,21-53 0,53-185 1857,-39 73-970,35-251 1,-25-219-545,-66 662-610,5-228-12,-7 197-31,-2 1-1,-3 0 1,-12-53-1,14 83 14,0 0 0,-2 0 1,1 1-1,-2 0 0,0 0 0,-12-18 0,14 25 5,0 1 0,0 0-1,-1 0 1,1 0 0,-1 1 0,-1 0-1,1 0 1,-1 0 0,0 1-1,0 0 1,0 0 0,0 1-1,-10-4 1,-7 3-31,1 0 0,-1 1 0,1 1-1,-1 1 1,0 1 0,-34 5 0,52-4 45,-58 3-60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3:08.462"/>
    </inkml:context>
    <inkml:brush xml:id="br0">
      <inkml:brushProperty name="width" value="0.05" units="cm"/>
      <inkml:brushProperty name="height" value="0.05" units="cm"/>
    </inkml:brush>
  </inkml:definitions>
  <inkml:trace contextRef="#ctx0" brushRef="#br0">610 91 10466,'-8'-13'237,"0"0"0,0 1-1,-12-11 1,18 20-214,0 1 1,-1-1-1,1 1 0,-1 0 1,0 0-1,0 0 0,1 0 0,-1 0 1,-1 1-1,1-1 0,0 1 0,0 0 1,0 0-1,-1 0 0,1 0 0,0 1 1,-1-1-1,1 1 0,-6 0 1,5 1 11,1 0 0,-1 0 0,0 0 1,1 0-1,-1 1 0,1 0 0,-1 0 0,1 0 1,0 0-1,0 0 0,-5 5 0,-1 2 65,0 0 0,-12 18 0,-2 8 39,1 1 0,1 1 0,-29 77 0,-31 135 30,-60 327 30,109-390-65,-9 224-1,36-273-88,7 1 0,25 184 0,-10-218-95,4-1 1,4 0-1,65 163 0,-66-209-44,36 65 0,-51-106 64,0-1 0,1-1 0,1 0 0,0 0 0,1-1 0,0 0 1,1-1-1,27 19 0,-33-26 23,0-1 0,1 0 1,-1-1-1,1 0 0,0 0 1,0 0-1,0-1 0,1-1 0,-1 1 1,0-1-1,1-1 0,-1 1 1,1-1-1,-1-1 0,0 0 0,1 0 1,-1-1-1,0 1 0,0-2 1,0 1-1,0-1 0,0-1 0,0 1 1,-1-1-1,0-1 0,0 1 1,0-1-1,0 0 0,-1-1 1,11-11-1,0-2 34,-2-1 1,0-1-1,-1 0 1,-1-1-1,18-43 1,-7 3 110,17-69 0,55-309 480,-32-6-73,-63 431-529,4-19 22,60-496 272,-30 5-665,-34 494 295,-2-99-206,-1 113 187,0-1 0,-1 1 1,-1 0-1,0 1 0,-9-21 1,12 33 50,-1 1-1,0-1 1,0 0 0,0 1 0,0 0 0,0-1 0,-1 1 0,0 0 0,1 0-1,-5-3 1,6 5 17,-1 0 0,0 0 0,1 0 0,-1 0 0,0 1 1,0-1-1,0 0 0,0 1 0,0-1 0,0 1 0,0 0 0,0-1 0,0 1 0,0 0 0,0 0 0,0 0 0,0 1 0,0-1 0,0 0 0,0 1 0,-3 1 0,-17 10-113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3:24.888"/>
    </inkml:context>
    <inkml:brush xml:id="br0">
      <inkml:brushProperty name="width" value="0.05" units="cm"/>
      <inkml:brushProperty name="height" value="0.05" units="cm"/>
    </inkml:brush>
  </inkml:definitions>
  <inkml:trace contextRef="#ctx0" brushRef="#br0">10 1 10954,'0'0'31,"-1"0"0,1 1 0,-1-1 0,0 0 0,1 1 0,-1-1 0,1 0 0,-1 1 0,1-1 0,-1 1 0,1-1 0,0 1 0,-1-1 0,1 1-1,-1-1 1,1 1 0,0-1 0,-1 1 0,1 0 0,0-1 0,0 1 0,0 0 0,-1-1 0,1 1 0,0-1 0,0 1 0,0 0 0,0-1 0,0 1 0,0 0 0,0-1-1,0 1 1,1 0 0,-1-1 0,0 1 0,0-1 0,0 1 0,1 0 0,-1-1 0,0 1 0,1-1 0,-1 1 0,0-1 0,1 1 0,-1-1 0,1 1 0,-1-1 0,1 1-1,-1-1 1,1 0 0,-1 1 0,1-1 0,-1 0 0,1 1 0,0-1 0,0 1 0,5 1-5,-1 0 1,1 0-1,-1 0 0,1 0 1,6 0-1,28 4-23,0-3 0,43-1-1,86-10 32,-80 3 20,629 4 435,-375 7-347,747 17 274,-306-18-192,-2-33-111,-752 27-107,731-21 34,2 40 370,-730-16-150,-1 1-1,1 2 0,58 16 0,-87-19 1436,-9-2-1223,-8-2-337,-5-2 230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3:25.419"/>
    </inkml:context>
    <inkml:brush xml:id="br0">
      <inkml:brushProperty name="width" value="0.05" units="cm"/>
      <inkml:brushProperty name="height" value="0.05" units="cm"/>
    </inkml:brush>
  </inkml:definitions>
  <inkml:trace contextRef="#ctx0" brushRef="#br0">184 0 14355,'-3'6'764,"3"-6"-754,0 1 0,-1-1 0,1 1 0,0-1 0,-1 1 0,1-1 0,0 1 0,0-1 0,0 1 0,0 0 0,-1-1 0,1 1 0,0-1 0,0 1 0,0-1 0,0 1 0,0-1 0,0 1 0,0 0 0,0-1 0,1 1 0,-1-1 0,0 1 0,0-1 0,0 1 0,1-1 0,-1 1 0,0-1 0,0 1 0,1-1 0,-1 1 0,0-1 0,1 0 0,-1 1 0,1-1 0,-1 1 0,1-1 0,-1 0 0,0 1 0,1-1 0,-1 0 0,2 1 0,6 4-31,0 0 0,1 0 0,0-1-1,0 0 1,1 0 0,12 3 0,65 11-266,-74-16 246,61 9-392,120 1 1,74-16-284,-106-1 364,-133 4 325,0 1-1,0 1 1,0 2 0,0 0-1,37 11 1,-63-13 41,1 0 0,-1 0 0,0 0 0,0 0 0,0 1 0,-1-1 0,1 1 0,0 0 0,0 0 1,-1 0-1,1 0 0,-1 0 0,0 0 0,0 1 0,0-1 0,0 1 0,0-1 0,0 1 0,0 0 0,-1 0 0,0 0 0,2 5 0,-2-3 23,-1 0-1,0 1 1,0-1 0,0 0-1,0 1 1,-1-1 0,0 0-1,0 0 1,-1 0 0,0 0-1,1 0 1,-1 0 0,-5 7-1,-11 21 198,-2 0 1,-1-2-1,-29 34 0,-85 84 506,96-108-574,-146 144-358,-348 269-1,332-317-342,93-75 219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6.486"/>
    </inkml:context>
    <inkml:brush xml:id="br0">
      <inkml:brushProperty name="width" value="0.05" units="cm"/>
      <inkml:brushProperty name="height" value="0.05" units="cm"/>
    </inkml:brush>
  </inkml:definitions>
  <inkml:trace contextRef="#ctx0" brushRef="#br0">279 183 14915,'4'-17'738,"0"0"0,-1-1-1,1-31 1,-4 44-583,0 0 0,-1 0-1,1 0 1,-1 0 0,0 0 0,-1 0 0,-3-10-1,4 13-50,0 0-1,0 0 0,-1 0 1,1 0-1,-1 0 0,1 0 1,-1 1-1,0-1 0,1 0 1,-1 1-1,0 0 0,0-1 1,0 1-1,0 0 0,-1 0 1,1 0-1,-4-1 0,1 1-43,1 0-1,-1 0 1,0 1-1,0 0 1,0 0-1,1 1 0,-1-1 1,0 1-1,0 0 1,1 0-1,-1 0 1,1 1-1,-1 0 0,1 0 1,0 0-1,-1 0 1,-6 6-1,-2 1-46,1 1 0,-1 0-1,2 1 1,-11 13 0,11-11-12,0 1-1,2-1 1,-1 2-1,2-1 1,0 2 0,-7 18-1,12-25-11,0-1 1,0 0-1,1 1 0,0-1 1,1 1-1,0 0 0,0 0 1,1-1-1,0 1 0,1 0 1,0 0-1,0-1 0,4 15 1,-3-19-4,-1 0 0,1-1 1,0 0-1,0 0 0,1 1 1,-1-1-1,1 0 0,-1-1 1,1 1-1,0 0 0,0-1 1,0 0-1,0 0 0,1 0 1,-1 0-1,0 0 0,1 0 1,-1-1-1,1 0 0,0 0 1,4 1-1,9 2-78,0-2 0,0 0 1,24 0-1,-28-2 22,15 0-69,9 1-142,0 1 1,51 9 0,-79-9 225,1 0 0,-1 1 0,0 0 0,0 0 0,0 1 0,0 0 0,-1 1 0,1 0 0,-1 0 0,0 1 0,0 0 0,-1 0 0,0 0 0,8 11-1,-13-14 61,0-1-1,1 1 1,-2 0-1,1 0 1,0 1-1,-1-1 0,1 0 1,-1 1-1,0-1 1,0 0-1,-1 1 0,1-1 1,-1 1-1,1-1 1,-1 1-1,-1 5 0,0-4 27,0-1 0,0 1-1,-1-1 1,1 1 0,-1-1 0,0 0-1,0 0 1,-1 0 0,1 0-1,-1 0 1,-4 4 0,-5 4 115,-1 0 0,-1 0 0,0-2 0,-1 0 0,-22 12-1,-52 24 351,78-40-513,-1-2 1,0 0 0,0 0-1,0-1 1,-24 3 0,35-6-67,-1 0 0,1 0 1,-1 0-1,1 0 0,-1 0 1,1 0-1,-1 0 0,1-1 1,-1 1-1,1 0 0,-1-1 1,1 1-1,0-1 0,-1 0 0,1 1 1,0-1-1,-1 0 0,1 0 1,0 0-1,0 0 0,0 0 1,0 0-1,0 0 0,0 0 1,0-1-1,0 1 0,0 0 0,0-1 1,1 1-1,-1 0 0,1-1 1,-1 1-1,1-1 0,-1 1 1,1-1-1,0 1 0,0-1 1,0-2-1,-1-6-298,2 0 0,0 0 0,0 0 1,4-18-1,-2 14 413,10-49-1034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4:08.116"/>
    </inkml:context>
    <inkml:brush xml:id="br0">
      <inkml:brushProperty name="width" value="0.05" units="cm"/>
      <inkml:brushProperty name="height" value="0.05" units="cm"/>
    </inkml:brush>
  </inkml:definitions>
  <inkml:trace contextRef="#ctx0" brushRef="#br0">363 281 7810,'0'-18'1003,"-1"-1"0,-1 1 0,-4-23 0,4 34-722,0 0 0,0 1 0,0-1 0,-1 0 0,0 1 0,0-1 1,-1 1-1,0 0 0,0 0 0,0 1 0,-8-9 0,10 13-229,1-1-1,-1 1 1,0-1-1,0 1 0,0 0 1,0 0-1,0 0 1,0 0-1,0 0 1,0 0-1,-1 1 1,1-1-1,0 1 1,-1-1-1,1 1 0,0 0 1,0 0-1,-1 0 1,-2 0-1,1 1-10,0 0-1,-1 1 1,1-1-1,0 1 1,-1 0 0,1 0-1,0 0 1,0 0-1,-4 4 1,-3 3-23,1 0 1,0 1-1,0 0 1,1 0-1,-11 18 1,1 2 11,2 1 0,2 1 0,0 1 0,3 0-1,0 1 1,-9 48 0,8-11 15,2 0-1,0 84 1,10-74-3,3 0 0,15 99 0,-8-126-24,2 0 0,3-1-1,1 0 1,29 62-1,-34-93-15,2 0 0,0-1-1,1 0 1,1-1-1,1-1 1,23 24 0,-30-35-4,1 1 1,1-1 0,0 0 0,0-1-1,0-1 1,1 1 0,0-1-1,0-1 1,1 0 0,-1-1 0,1 0-1,0-1 1,0 0 0,17 1-1,-24-3 2,-1-1 0,1 0 0,0-1 0,-1 1 0,1-1 0,0 0 0,-1 0 0,1 0 0,-1 0 0,1-1 0,-1 0 0,0 0 0,1 0 0,-1-1 0,5-3 0,-3 1 12,-1 0-1,0-1 1,0 1-1,0-1 1,-1 0 0,0 0-1,0-1 1,0 1-1,2-8 1,4-14 71,-1 0 1,-2-1-1,8-57 0,-11 62-41,90-855 865,-93 861-907,10-180-79,-11 160 26,-1 1 0,-3-1 0,-9-44 0,11 72 20,0 0-1,-1 1 1,0 0-1,-1 0 1,0 0-1,-1 0 1,-8-12-1,12 19 7,0 0-1,-1 0 1,0 1-1,1-1 1,-1 0 0,0 1-1,0 0 1,0-1 0,0 1-1,0 0 1,0 0-1,0 0 1,0 0 0,-1 1-1,-2-2 1,3 2-21,-1 0 1,0 0-1,1 0 0,-1 1 1,1-1-1,-1 1 0,0-1 1,1 1-1,-1 0 0,1 0 1,0 0-1,-1 0 1,1 0-1,0 1 0,0-1 1,-4 4-1,-34 33-403,19-18 192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4:24.872"/>
    </inkml:context>
    <inkml:brush xml:id="br0">
      <inkml:brushProperty name="width" value="0.05" units="cm"/>
      <inkml:brushProperty name="height" value="0.05" units="cm"/>
    </inkml:brush>
  </inkml:definitions>
  <inkml:trace contextRef="#ctx0" brushRef="#br0">267 126 11394,'-2'-5'202,"0"0"-1,-1 1 0,0-1 1,0 1-1,-1 0 0,-5-6 0,7 8-162,1 1 0,0 0 0,0 0 0,-1 1 0,1-1 0,0 0 0,-1 0 0,1 1 0,-1-1 0,1 1 0,-1-1 0,1 1-1,-1 0 1,1-1 0,-1 1 0,1 0 0,-1 0 0,1 0 0,-1 0 0,1 0 0,-1 1 0,0-1 0,1 0 0,-1 1 0,1-1 0,-1 1-1,1-1 1,-2 2 0,-1 0 48,1 1 0,-1-1 0,1 1-1,0 0 1,0 0 0,0 0-1,0 1 1,1-1 0,-4 7 0,-18 38 370,18-35-347,-18 48 182,2 1 0,2 1 0,4 1 0,-13 98 0,16-38-4,4 179 1,17-113-260,9 0 0,57 265 1,-34-288-110,-30-137 54,0-1 0,2 0 1,22 40-1,-30-62 16,1 0 0,0 0 0,0 0 0,12 12 0,-16-18 8,0 0 1,1 1-1,-1-1 1,1 0 0,-1 0-1,1 0 1,-1 0-1,1 0 1,0 0 0,0-1-1,-1 1 1,1-1 0,0 1-1,0-1 1,0 1-1,-1-1 1,1 0 0,0 0-1,0 0 1,0 0-1,0 0 1,0 0 0,-1-1-1,1 1 1,0-1 0,0 1-1,0-1 1,-1 0-1,4-1 1,-1-1 9,0-1-1,0 1 1,0-1-1,0 0 1,-1 0 0,1 0-1,-1 0 1,4-8-1,23-48 104,-1-11 153,33-129 0,1-90 227,17-196 196,-44-8-277,-36 418-424,-12-95 0,8 143-66,-1-1 0,-1 1 1,-2 0-1,0 1 0,-2 0 0,-20-38 0,25 55 10,-1 1-1,0 0 0,-1 0 0,1 1 0,-2-1 1,1 2-1,-1-1 0,-16-11 0,20 16 23,-1 0 0,1 1 0,-1-1 0,0 1 0,0 0 0,0 0-1,0 1 1,-1-1 0,1 1 0,0 0 0,-1 1 0,1-1 0,-1 1 0,1 0 0,0 1 0,-1-1 0,1 1 0,0 0-1,-8 2 1,3 1-62,1 0 0,0 1 0,0 0-1,0 0 1,0 1 0,1 0-1,0 0 1,0 1 0,1 0 0,0 0-1,0 1 1,-8 12 0,3-2-82,0 1 1,2 0 0,0 0 0,-13 40 0,9-4-103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4:32.933"/>
    </inkml:context>
    <inkml:brush xml:id="br0">
      <inkml:brushProperty name="width" value="0.05" units="cm"/>
      <inkml:brushProperty name="height" value="0.05" units="cm"/>
    </inkml:brush>
  </inkml:definitions>
  <inkml:trace contextRef="#ctx0" brushRef="#br0">624 43 7274,'-2'-5'158,"0"1"1,0 0 0,0 0 0,-1 0 0,1 1 0,-1-1-1,-3-3 1,5 6-123,-1 0-1,1 1 0,0-1 0,0 0 1,0 0-1,-1 1 0,1-1 0,0 1 1,-1-1-1,1 1 0,-1 0 0,1 0 1,0-1-1,-1 1 0,1 0 0,-1 0 1,1 0-1,-1 1 0,1-1 0,0 0 1,-1 0-1,1 1 0,0-1 0,-1 1 1,1-1-1,0 1 0,-1 0 1,1-1-1,-1 2 0,-16 10 392,2 2-1,-1 0 1,2 0-1,0 2 1,-18 23-1,16-19-263,-25 32 51,1 3-1,4 1 1,1 2 0,3 1 0,-43 110-1,43-78-100,5 1 0,3 0 0,-18 142 0,25-79-60,6 0 0,7 1 0,7-1 0,41 291 0,-28-366-48,3 0 1,32 86-1,-37-129-7,3-1-1,1 0 1,1-1 0,2-1 0,2 0-1,35 42 1,-46-64-3,0-1 0,0 1 0,1-2 0,1 0-1,0 0 1,0-1 0,26 12 0,-33-18 2,0 0 0,1-1 0,-1 0 0,1 0 0,-1 0 0,1-1 0,0 0 1,0-1-1,0 1 0,0-1 0,0-1 0,-1 1 0,1-1 0,0 0 0,0-1 0,-1 0 0,1 0 0,-1 0 0,1-1 0,8-5 0,0-2 0,0-2 0,-1 0 0,-1 0-1,0-2 1,0 1 0,-2-2 0,0 1-1,19-33 1,-4-1 25,-2-2 0,29-82-1,20-116 107,-30 68 31,20-192 0,-48 235-161,-7 0-1,-9-147 0,-4 217-76,-2 1 0,-4 0 0,-21-74 0,24 113 45,-2 0 0,-17-32 0,-23-25-111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4:33.739"/>
    </inkml:context>
    <inkml:brush xml:id="br0">
      <inkml:brushProperty name="width" value="0.05" units="cm"/>
      <inkml:brushProperty name="height" value="0.05" units="cm"/>
    </inkml:brush>
  </inkml:definitions>
  <inkml:trace contextRef="#ctx0" brushRef="#br0">315 1 10778,'-14'14'148,"1"1"-1,0 1 1,1 0 0,1 1-1,1 0 1,-14 29-1,-38 117-101,58-151-8,-34 115 63,5 1 1,6 1 0,-15 188-1,30-118 11,22 318 0,29-137-83,-26-301-17,3-2 0,48 138-1,-53-187 6,0-1 0,2 0-1,29 45 1,-39-67-12,0-1 0,1 0 0,-1 0 0,1-1 0,-1 1 0,1-1 0,1 0 0,-1 1-1,0-2 1,1 1 0,5 2 0,-7-4 2,0 0-1,-1 0 0,1-1 0,0 1 1,0-1-1,0 0 0,-1 0 0,1 0 1,0 0-1,0 0 0,-1-1 0,1 1 1,0-1-1,0 0 0,-1 1 0,1-1 1,-1-1-1,1 1 0,-1 0 0,1-1 1,-1 1-1,0-1 0,3-2 0,0-1 13,0 0 0,0 0 0,0 0 0,-1-1 0,0 0 0,0 0 0,4-8 0,20-56 139,2-34 168,30-189 1,-56 270-293,44-290 335,-14-3 0,-7-365 0,-39 448-453,7 184-30,-3 0 1,-22-76-1,26 109-5,-2 1-1,0 0 0,0 0 0,-2 0 0,0 1 0,-13-18 0,17 27 55,0 0 0,0 0 0,0 1 0,-1 0 0,0 0 0,0 0 1,0 1-1,0-1 0,-1 1 0,1 1 0,-1-1 0,0 1 0,1 0 0,-1 0 0,0 0 0,-1 1 0,1 0 0,-10-1 0,-31 6-371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4:35.666"/>
    </inkml:context>
    <inkml:brush xml:id="br0">
      <inkml:brushProperty name="width" value="0.05" units="cm"/>
      <inkml:brushProperty name="height" value="0.05" units="cm"/>
    </inkml:brush>
  </inkml:definitions>
  <inkml:trace contextRef="#ctx0" brushRef="#br0">492 0 11626,'-18'5'353,"9"-3"-292,1 0 1,0 0-1,0 1 0,1 0 1,-1 0-1,0 1 0,1 0 0,-13 9 1,10-3-53,0 0 0,0 1 0,1 0 0,0 1 0,-10 18 0,-35 72 87,53-98-93,-46 99 31,5 1-1,4 2 1,-43 203 0,57-175 61,6 1 1,0 250-1,19-301-22,4 0 0,23 119 0,-21-170-53,1 0 1,2-1 0,1 0 0,1 0 0,2-1-1,1-1 1,1 0 0,38 51 0,-44-69-15,1-1 1,-1 0-1,2-1 0,0 0 1,0 0-1,0-1 1,1-1-1,1 0 0,24 10 1,-27-14-1,-1 0 1,1-1 0,0-1 0,0 0 0,0 0-1,0-1 1,1 0 0,-1-1 0,0-1-1,0 0 1,0 0 0,0-1 0,0 0-1,13-5 1,-7 0 8,-1 0 0,0-1 0,0-1 0,-1-1-1,0 0 1,-1 0 0,0-2 0,0 0 0,-2-1 0,20-23 0,-8 4 40,-1-1 1,-1-1 0,31-67 0,-25 36 50,-3-3-1,-3 0 1,25-136-1,-32 102 15,-5 1 0,-3-122 0,-9 142-56,-21-142 1,15 183-85,-1 0 0,-2 1 0,-2 0 0,-1 0 0,-28-51 0,34 75-19,-1 0 0,-1 1 0,0 0-1,-1 1 1,0 0 0,-1 0 0,-1 1 0,-25-18 0,29 23 8,-1 2 1,0-1-1,0 1 1,0 1-1,-1 0 1,1 0-1,-1 1 1,0 1-1,0-1 1,0 2-1,0 0 1,-1 0-1,1 1 1,-17 1-1,9 2-18,0 1 1,-26 7-1,-34 20-110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7:44:36.334"/>
    </inkml:context>
    <inkml:brush xml:id="br0">
      <inkml:brushProperty name="width" value="0.05" units="cm"/>
      <inkml:brushProperty name="height" value="0.05" units="cm"/>
    </inkml:brush>
  </inkml:definitions>
  <inkml:trace contextRef="#ctx0" brushRef="#br0">485 22 11314,'-1'-2'34,"0"0"0,-1 1-1,1-1 1,-1 1 0,1-1-1,-1 1 1,0 0 0,0-1-1,1 1 1,-1 0 0,0 0-1,0 0 1,0 0 0,0 1-1,0-1 1,0 1 0,-1-1-1,1 1 1,0-1-1,0 1 1,0 0 0,0 0-1,0 0 1,-1 1 0,1-1-1,0 0 1,-3 2 0,-4 0 2,1 1-1,-1 1 1,1 0 0,0 0 0,-12 8 0,-1 3 29,1 2 0,1 0 0,0 1-1,1 0 1,1 2 0,1 0 0,1 1 0,0 0 0,-21 45 0,10-10 37,3 1-1,2 0 1,-13 63 0,11-14-6,5 0 0,5 1 0,4 1-1,5 0 1,13 136 0,-4-176-64,4 0 1,2-1-1,37 118 1,-37-151-31,2-1 1,2-1-1,0 0 1,3-1 0,0-1-1,2 0 1,1-2 0,1 0-1,28 26 1,-40-45-6,0 1 0,1-2 0,0 0 0,0 0 0,1-1 0,0 0 0,0-1 0,1-1 0,21 7 0,-27-10 1,0-1-1,0 0 0,0 0 0,0 0 1,1-1-1,-1 0 0,0-1 1,0 0-1,0 0 0,0 0 0,0-1 1,0 0-1,-1 0 0,1-1 1,0 0-1,-1 0 0,0 0 1,0-1-1,0 0 0,9-8 0,-1-1 1,-1 0 0,0-2 0,0 0 0,-2 0 0,0-1 0,11-21 0,45-110 12,-30 48 47,-4-1 0,-5-1 0,20-142 0,-32 122 20,-6-1 0,-8-197 0,-6 257-76,-20-99 0,17 126-33,-3 0 0,-1 1-1,-1 1 1,-20-38-1,27 60-51,-2 0 0,1 0 0,-2 0 0,1 1 0,-1 0 1,-1 1-1,-18-16 0,22 21 36,0 0 1,0 1-1,0 0 0,-1 0 1,1 1-1,-1-1 0,0 1 1,0 0-1,0 1 1,0 0-1,0 0 0,0 0 1,0 0-1,0 1 1,0 0-1,0 0 0,-9 2 1,6 0-5,-1 0 1,1 1 0,-1 0-1,1 0 1,-15 9 0,-3 4-139,-25 20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6.914"/>
    </inkml:context>
    <inkml:brush xml:id="br0">
      <inkml:brushProperty name="width" value="0.05" units="cm"/>
      <inkml:brushProperty name="height" value="0.05" units="cm"/>
    </inkml:brush>
  </inkml:definitions>
  <inkml:trace contextRef="#ctx0" brushRef="#br0">0 0 17668,'1'1'76,"0"-1"0,0 1 0,0 0-1,1-1 1,-1 1 0,-1 0 0,1 0 0,0 0 0,0 0 0,0 0 0,0 0 0,-1 0 0,1 0 0,0 0-1,-1 0 1,1 0 0,-1 1 0,1-1 0,-1 1 0,9 32 50,-5-14 82,13 33 156,3-2 0,2 0 1,2-2-1,32 49 0,-14-34-186,2-2-1,74 78 1,-111-132-177,5 5 13,25 22 0,-36-35-13,-1 0 0,0 0 0,0 0-1,0 0 1,0 0 0,1 0-1,-1 0 1,0 0 0,0 0 0,0 0-1,0 0 1,1 0 0,-1 0 0,0 0-1,0 0 1,0 0 0,0 0-1,1 0 1,-1-1 0,0 1 0,0 0-1,0 0 1,0 0 0,0 0 0,0 0-1,1 0 1,-1-1 0,0 1 0,0 0-1,0 0 1,0 0 0,0 0-1,0 0 1,0-1 0,0 1 0,0 0-1,0 0 1,0 0 0,0 0 0,0-1-1,0 1 1,0 0 0,0 0-1,0 0 1,0 0 0,0-1 0,0 1-1,0 0 1,0 0 0,0 0 0,0 0-1,0-1 1,0 1 0,0 0 0,0 0-1,0 0 1,0 0 0,-1-1-1,1 1 1,0 0 0,0 0 0,-4-9 8,-1 1 1,0-1 0,-1 1 0,1 0-1,-12-11 1,-1-2-4,-211-221 2,151 165 68,78 77-76,0 0 0,-1 0 1,1 0-1,0 0 0,-1 0 0,1 0 1,0-1-1,0 1 0,0 0 1,-1 0-1,1 0 0,0 0 1,0-1-1,0 1 0,-1 0 0,1 0 1,0-1-1,0 1 0,0 0 1,0 0-1,0 0 0,-1-1 1,1 1-1,0 0 0,0-1 0,0 1 1,0 0-1,0 0 0,0-1 1,0 1-1,0 0 0,0 0 1,0-1-1,0 1 0,0 0 0,0-1 1,0 1-1,0 0 0,0 0 1,1-1-1,-1 1 0,0 0 0,0 0 1,0-1-1,0 1 0,0 0 1,1 0-1,-1 0 0,0-1 1,0 1-1,0 0 0,1 0 0,-1 0 1,0 0-1,0-1 0,1 1 1,-1 0-1,0 0 0,0 0 1,1 0-1,-1 0 0,0 0 0,1 0 1,18-1-113,-17 1 87,43 2-162,1-2-1,-1-2 1,0-3-1,47-9 1,-41 1-19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7.348"/>
    </inkml:context>
    <inkml:brush xml:id="br0">
      <inkml:brushProperty name="width" value="0.05" units="cm"/>
      <inkml:brushProperty name="height" value="0.05" units="cm"/>
    </inkml:brush>
  </inkml:definitions>
  <inkml:trace contextRef="#ctx0" brushRef="#br0">42 48 13811,'2'-10'1670,"-7"8"-481,3 2-1066,1 1 0,0-1 0,0 1 0,0 0 0,-1 0 1,1-1-1,0 1 0,0 0 0,0 0 0,0 0 0,0 0 0,0 0 0,0 1 0,-3 5 93,1-1 0,0 1 0,1-1 1,0 1-1,0 0 0,0 0 0,1 0 0,0 0 0,0 7 0,0 7 209,3 38 1,-1-51-363,0 1 1,1-1 0,0 0 0,1 0 0,-1 0 0,2 0 0,-1 0 0,7 11-1,-9-17-53,1-1-1,-1 1 1,0 0-1,1-1 1,-1 1-1,1-1 1,-1 1-1,1-1 0,0 0 1,-1 0-1,1 0 1,0 0-1,0 0 1,0 0-1,0 0 1,3 0-1,-3-1-6,0 0 1,0 0-1,0 0 0,0 0 1,0-1-1,0 1 1,0-1-1,0 1 0,0-1 1,0 0-1,0 0 0,0 0 1,0 0-1,0 0 1,-1 0-1,1-1 0,0 1 1,-1 0-1,3-4 0,2-1 5,-1 0 0,0-1 0,-1 1 0,0-1 0,0 0 0,0-1 0,-1 1 0,0-1-1,0 1 1,-1-1 0,0 0 0,0 0 0,0-9 0,0 1 9,-1 1 1,-1-1-1,0 1 0,-1-1 1,-7-29-1,-3 10-1,10 33-15,0 1-1,1-1 1,-1 1-1,0-1 0,0 1 1,0 0-1,-1-1 0,1 1 1,0 0-1,0 0 0,-1 0 1,1-1-1,-1 1 0,1 1 1,-1-1-1,1 0 0,-4-1 1,5 2-1,-1 0 0,1 0 0,-1 0-1,1 0 1,-1 0 0,1 0 0,-1 0 0,1 0 0,-1 0 0,1 1 0,-1-1 0,1 0 0,-1 0-1,1 0 1,-1 1 0,1-1 0,-1 0 0,1 1 0,0-1 0,-1 0 0,1 1 0,0-1 0,-1 0-1,1 1 1,0-1 0,-1 1 0,1-1 0,0 0 0,0 1 0,-1-1 0,1 1 0,0-1 0,0 1 0,0-1-1,0 1 1,0-1 0,-1 1 0,1-1 0,0 1 0,0-1 0,1 2 0,-1 21-4,2-15-27,0 0-1,0-1 1,1 1 0,0-1 0,0 0 0,1 1 0,-1-2 0,2 1-1,-1 0 1,1-1 0,0 0 0,0 0 0,1 0 0,-1-1-1,1 1 1,1-1 0,-1-1 0,1 1 0,8 3 0,-7-4-11,0 0 1,0-1 0,0 0 0,0-1 0,0 0 0,1 0-1,-1-1 1,1 0 0,0 0 0,-1-1 0,1 0 0,-1 0-1,1-1 1,-1-1 0,1 1 0,-1-1 0,14-5 0,19-13-220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38:13.749"/>
    </inkml:context>
    <inkml:brush xml:id="br0">
      <inkml:brushProperty name="width" value="0.05" units="cm"/>
      <inkml:brushProperty name="height" value="0.05" units="cm"/>
    </inkml:brush>
  </inkml:definitions>
  <inkml:trace contextRef="#ctx0" brushRef="#br0">389 5 9906,'-44'1'469,"-124"4"630,126-1-374,-80 16-1,121-20-711,1 0 0,-1 0 0,1 0 0,-1 1 0,0-1 0,1 0 1,-1 0-1,1 0 0,-1 0 0,0 1 0,1-1 0,-1 0 0,1 1 0,-1-1 1,1 0-1,-1 1 0,1-1 0,0 1 0,-1-1 0,1 0 0,-1 1 0,0 0 1,10 7 108,26 4-90,-32-11-21,47 10 1,96 11 0,57-11 53,359-10 141,6-25-55,-264 10-31,1766-55 775,-1508 70-788,1 46-423,-530-42 253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7:07.973"/>
    </inkml:context>
    <inkml:brush xml:id="br0">
      <inkml:brushProperty name="width" value="0.05" units="cm"/>
      <inkml:brushProperty name="height" value="0.05" units="cm"/>
    </inkml:brush>
  </inkml:definitions>
  <inkml:trace contextRef="#ctx0" brushRef="#br0">113 622 16163,'-8'3'291,"0"1"-1,1 0 1,0 0-1,0 0 0,0 1 1,0 0-1,1 0 0,0 1 1,0 0-1,1 0 1,-9 11-1,11-13-186,0 1 1,0 0 0,1 0-1,-1 0 1,1 0-1,0 0 1,0 0-1,1 1 1,0-1-1,0 1 1,0-1-1,0 1 1,1-1-1,0 1 1,0-1-1,1 1 1,-1-1-1,3 8 1,-2-10-88,1 1 1,-1 0-1,1-1 1,0 1-1,0-1 0,0 1 1,1-1-1,-1 0 1,1 0-1,0 0 0,0 0 1,0-1-1,0 1 1,0-1-1,1 0 1,-1 0-1,1 0 0,5 3 1,-6-4-17,0 0-1,-1 0 1,1-1 0,0 1-1,0 0 1,-1-1 0,1 0-1,0 0 1,0 0 0,0 0 0,0 0-1,-1 0 1,1-1 0,0 1-1,0-1 1,-1 0 0,1 0 0,0 0-1,-1 0 1,1 0 0,-1-1-1,1 1 1,-1-1 0,0 1 0,0-1-1,1 0 1,1-3 0,1-2 0,1-1-1,-2 0 1,1 0 0,-1-1 0,-1 1 0,1-1-1,-1 0 1,-1 0 0,0 0 0,0 0 0,1-16 0,-2-7-29,-4-64 0,1 66 4,-2 0-1,-1 1 1,-1-1-1,-2 1 0,-1 0 1,-23-51-1,28 73 19,-11-20-13,14 26 20,0 0 0,0 0 0,0 0 0,0 0 0,0 0 0,0 0 0,0 0 0,0 0 0,0 0 0,0 1 0,-1-1 0,1 0 0,0 1 0,-1-1 0,1 1 0,0 0 0,-1-1 0,-1 1 0,2 0 1,0 0 0,1 0 0,-1 0 1,0 0-1,0 0 0,0 0 1,1 1-1,-1-1 0,0 0 0,0 0 1,1 1-1,-1-1 0,0 1 0,1-1 1,-1 0-1,0 1 0,1 0 0,-1-1 1,0 1-1,1-1 0,-1 1 1,1 0-1,-1 0 0,0 1 4,0 1 0,0-1-1,0 0 1,0 1 0,0-1 0,1 1-1,-1 4 1,0 2 17,1 1-1,0-1 1,3 15-1,1-4 13,1-1-1,0 0 0,1 0 0,2 0 0,0-1 0,0 0 0,2-1 1,0 1-1,21 24 0,-21-29-18,1-1-1,0 0 1,1 0 0,0-1 0,1-1 0,0 0-1,1-1 1,0 0 0,1-1 0,-1-1 0,1 0-1,17 5 1,-25-10-17,0 0 1,0-1-1,0 0 0,1 0 1,-1 0-1,0-1 0,1 0 0,-1-1 1,0 0-1,0 0 0,12-3 1,-14 2-8,0 0 0,-1 0 0,1 0 0,0-1 0,-1 0 0,0 0 0,0 0 0,0 0 1,0-1-1,0 1 0,0-1 0,-1 0 0,0 0 0,0-1 0,0 1 0,0 0 0,1-6 0,1-2-17,0-1 0,-1 0-1,-1 0 1,0 0 0,-1 0-1,-1 0 1,0 0 0,0-1-1,-3-21 1,-3-11-100,-15-63-1,10 59 83,-2-1-1,-3 1 0,-2 1 0,-26-53 1,23 69 107,19 33-58,1-1 0,-1 0 0,1 1 0,0-1 1,-1 1-1,1-1 0,-1 1 0,1 0 0,-1-1 1,0 1-1,1-1 0,-1 1 0,1 0 0,-1-1 1,0 1-1,1 0 0,-1 0 0,-1-1 0,2 2 0,0-1-1,0 0 1,-1 0-1,1 1 0,0-1 1,0 0-1,-1 0 1,1 1-1,0-1 0,0 0 1,0 0-1,0 1 1,-1-1-1,1 0 0,0 1 1,0-1-1,0 0 1,0 1-1,0-1 0,0 0 1,0 1-1,0-1 1,0 0-1,0 1 0,0-1 1,0 0-1,0 1 1,0-1-1,0 0 0,0 1 1,0-1-1,0 0 1,1 1-1,2 12 84,1 0-1,0 0 1,1-1 0,10 21-1,34 50 168,-42-71-227,54 77 40,3-3-1,89 92 1,-144-168-92,-3-2-9,1 0 0,1 0 0,-1-1 0,1 0 0,0-1 0,1 0 0,13 8 0,-22-14 29,1 1 1,-1-1 0,0 0-1,0 0 1,0 0 0,0 0-1,1 0 1,-1 0 0,0 1-1,0-1 1,0 0-1,1 0 1,-1 0 0,0 0-1,0 0 1,0 0 0,1 0-1,-1 0 1,0 0 0,0 0-1,1 0 1,-1 0-1,0 0 1,0 0 0,0 0-1,1 0 1,-1 0 0,0 0-1,0 0 1,0 0 0,1-1-1,-1 1 1,0 0-1,0 0 1,0 0 0,0 0-1,1 0 1,-1-1 0,0 1-1,0 0 1,-4-10-41,-11-10-11,-39-33-551,-1 2 0,-93-65 0,34 28 435,112 87 198,0-1 1,-1 1 0,1-1 0,0 0 0,0 0-1,0 0 1,0 0 0,0-1 0,1 1 0,-1 0-1,1-1 1,0 1 0,-1-1 0,0-3-1,2 6-11,0-1-1,0 0 1,0 1-1,0-1 1,0 0-1,1 1 1,-1-1 0,0 1-1,0-1 1,1 0-1,-1 1 1,0-1-1,1 1 1,-1-1-1,0 1 1,1-1-1,-1 1 1,1-1-1,-1 1 1,1-1-1,-1 1 1,1-1-1,25-9 302,150-24-203,-1 1-660,-125 18 344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9:27.875"/>
    </inkml:context>
    <inkml:brush xml:id="br0">
      <inkml:brushProperty name="width" value="0.05" units="cm"/>
      <inkml:brushProperty name="height" value="0.05" units="cm"/>
    </inkml:brush>
  </inkml:definitions>
  <inkml:trace contextRef="#ctx0" brushRef="#br0">65 67 12275,'-10'2'380,"0"0"1,-1-1-1,1 0 1,-13-1 0,41-11-313,4 6-25,0 2 0,1 0 0,-1 2 0,0 0 0,43 5 0,-20-1-1,980-22 114,-226-17-39,-674 36-5,187 3 826,-303-2-850,1-1 0,0 1 0,-1 1 0,0 0 1,1 0-1,-1 1 0,0 0 0,12 6 0,-20-9 68,-7 6 688,6-6-853,0 0 1,-1 0 0,1 0-1,0 0 1,-1 1 0,1-1-1,0 0 1,-1 0 0,1 0-1,0 0 1,-1 1-1,1-1 1,0 0 0,0 0-1,-1 1 1,1-1 0,0 0-1,0 0 1,-1 1-1,1-1 1,0 0 0,0 1-1,0-1 1,0 0 0,-1 1-1,1-1 1,0 0 0,0 1-1,0-1 1,0 0-1,0 1 1,0-1 0,0 0-1,0 1 1,0-1 0,0 1-1,0-1 1,0 0 0,0 1-1,0-1 1,0 0-1,1 1 1,-1-1 0,0 0-1,0 1 1,0-1 0,1 0-1,-1 1 1,0-1 0,0 0-1,0 0 1,1 1-1,-1-1 1,0 0 0,1 0-1,-1 1 1,3 0 78,-1-1 1,0 1-1,0-1 1,1 1-1,-1-1 1,0 0-1,0 0 1,1 0-1,-1 0 1,0 0-1,1 0 0,-1-1 1,0 1-1,0-1 1,1 1-1,-1-1 1,0 0-1,0 0 1,0 0-1,0 0 0,0 0 1,3-3-1,20-14 113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9:29.011"/>
    </inkml:context>
    <inkml:brush xml:id="br0">
      <inkml:brushProperty name="width" value="0.05" units="cm"/>
      <inkml:brushProperty name="height" value="0.05" units="cm"/>
    </inkml:brush>
  </inkml:definitions>
  <inkml:trace contextRef="#ctx0" brushRef="#br0">2233 309 12091,'-93'-32'830,"23"9"-615,2-3-1,-74-39 0,-20-15-934,137 69 571,-2 2 0,1 1 1,-1 2-1,-43-7 0,35 11 69,0 0 1,0 3-1,0 0 1,-53 10-1,37 0 136,1 2-1,-70 27 1,-4 14 309,-165 100 0,224-116-279,1 3 0,2 2 0,-78 72 0,110-87-98,2 2 0,1 0 0,1 2 0,2 1 0,1 1 0,2 1 0,-32 73 0,31-47-77,3 2-1,2 0 1,3 1 0,3 0 0,3 1 0,3 0-1,3 81 1,4-105 71,2 1-1,2-1 1,1-1 0,2 1-1,2-2 1,2 1-1,1-1 1,3-1 0,0-1-1,3 0 1,0-2-1,3 0 1,1-1 0,37 40-1,-33-42 30,3-1 0,0-2 1,2 0-1,1-3 0,1 0 0,1-3 0,2-1 0,0-1 1,1-3-1,1-1 0,0-1 0,1-3 0,74 15 0,-46-18 47,0-2 0,1-4 0,-1-3 0,1-3 0,72-11 0,-57 0 4,0-4-1,-2-4 1,139-53 0,-138 38-37,-3-4-1,-1-3 1,-2-4 0,76-60 0,-71 41 32,-2-3 0,-4-4 0,80-97 0,-96 94 61,63-101-1,-91 121-32,-2-1-1,43-113 1,-60 130-39,-2-2 0,-1 1 0,-3-1 0,-1-1 0,1-50 0,-8 58-8,-1 1 0,-2-1 0,-1 1 0,-1 0 0,-2 0 1,-2 1-1,-15-38 0,10 36-65,-1 1 0,-2 1 1,-1 0-1,-2 1 1,-1 1-1,-1 1 0,-2 1 1,-1 2-1,-29-27 0,32 36-69,0 1 0,-1 0 0,0 2-1,-2 1 1,1 0 0,-2 2 0,0 1-1,0 1 1,-1 2 0,0 0 0,0 2-1,-48-6 1,-72 8-245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0:19.234"/>
    </inkml:context>
    <inkml:brush xml:id="br0">
      <inkml:brushProperty name="width" value="0.05" units="cm"/>
      <inkml:brushProperty name="height" value="0.05" units="cm"/>
    </inkml:brush>
  </inkml:definitions>
  <inkml:trace contextRef="#ctx0" brushRef="#br0">2 211 12747,'-2'1'360,"4"-2"-99,7-4 23,17-7-312,40-14 0,-14 14 72,0 3 0,65-3 0,110 6 115,-43 3-67,793-53-3,-387 19-75,-85 4-52,505 56-36,-912-16 86,339 30 469,-425-35-122,0 0 0,0 1 0,13 4 0,-25-6-268,1-2-97,-1 1 1,0 0-1,1 0 0,-1-1 1,0 1-1,0 0 0,1-1 0,-1 1 1,0 0-1,0-1 0,0 1 1,0 0-1,1-1 0,-1 1 0,0-1 1,0 1-1,0 0 0,0-1 1,0 1-1,0-1 0,0 1 1,0 0-1,0-1 0,0 1 0,0-1 1,0 1-1,-1 0 0,1-1 1,0 1-1,0-1 0,-4-14-24,-6-4-70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0:56.521"/>
    </inkml:context>
    <inkml:brush xml:id="br0">
      <inkml:brushProperty name="width" value="0.05" units="cm"/>
      <inkml:brushProperty name="height" value="0.05" units="cm"/>
    </inkml:brush>
  </inkml:definitions>
  <inkml:trace contextRef="#ctx0" brushRef="#br0">4117 129 11907,'-75'-25'282,"-1"3"0,-1 3 1,-96-11-1,-183 0-288,-1 28-448,236 6 310,-184 30 0,-116 55 527,338-68-269,-286 66 455,-5-20-81,247-52-357,-260 42-3,314-42-122,1 4 1,0 2-1,-83 38 0,112-40 4,2 2 0,0 1 0,1 3 0,1 1 1,-47 42-1,71-55-3,1 1 0,1 0 1,1 1-1,0 0 0,0 1 1,2 0-1,0 1 1,1 0-1,1 1 0,0 0 1,1 0-1,1 1 0,1-1 1,1 1-1,-3 31 0,6-23-7,1 1 0,2-1 0,1 1 0,1-1 0,1 1 0,1-1 0,1-1 0,2 0 0,1 0 0,1 0 0,1-1 0,1-1 0,17 23 0,3 1-16,2-3 1,2-1-1,2-1 1,2-3 0,57 45-1,-35-38 9,2-3 1,1-3-1,3-3 0,1-2 0,1-4 1,97 29-1,-24-19 3,2-6 1,199 22 0,577 4-271,5-91-314,745-131 83,-1291 110 497,559-148 0,-669 105-6,-218 70 8,-1-3-1,93-61 0,-120 68 8,-1-1 0,-1-1 0,-1 0 0,-1-2 0,-1-1-1,-1 0 1,-1-2 0,-1 0 0,-1 0 0,18-44-1,-24 45 10,0-1-1,-2 0 1,-1 0-1,-1 0 1,-2-1-1,0 0 1,-2 0-1,0 0 1,-2 0-1,-2 0 1,0 0-1,-7-31 0,3 32 4,-1 0 0,-2 0 0,0 1 0,-2 0 0,0 1 0,-2 0 0,0 1 0,-2 0 0,-1 2 0,0-1 0,-2 2 0,0 0 0,-32-26 0,8 16 8,-1 2 0,-2 2 0,-1 2 0,-82-31 0,21 18 58,-121-25 1,-49 5 313,-410-29 0,-291 56 242,480 47-642,-941 154 0,1077-96-35,-6 31-11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57.624"/>
    </inkml:context>
    <inkml:brush xml:id="br0">
      <inkml:brushProperty name="width" value="0.05" units="cm"/>
      <inkml:brushProperty name="height" value="0.05" units="cm"/>
    </inkml:brush>
  </inkml:definitions>
  <inkml:trace contextRef="#ctx0" brushRef="#br0">455 263 10394,'-17'-13'888,"-5"0"-648,-2-2-112,-2-2 617,-1-3-593,-2-4-128,-4-2-72,-7-1-432,-6-2-553,-11 2 857,-5 0-168,-9 2-88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58.899"/>
    </inkml:context>
    <inkml:brush xml:id="br0">
      <inkml:brushProperty name="width" value="0.05" units="cm"/>
      <inkml:brushProperty name="height" value="0.05" units="cm"/>
    </inkml:brush>
  </inkml:definitions>
  <inkml:trace contextRef="#ctx0" brushRef="#br0">6159 42 4777,'-405'-18'703,"-374"-6"393,-26 37 3190,330-4-3220,-596-17-530,352 17-497,574 5 5,1 6 1,-272 75-1,205-28 259,-304 141 1,477-188-307,0 1 0,1 2 0,2 1 0,0 2 0,2 2 0,-33 34 0,44-38-35,1 0 1,0 2 0,2 0 0,2 1 0,0 1-1,1 0 1,2 2 0,-18 53 0,28-70 1,1 1 0,1-1 0,0 0 0,1 0-1,0 1 1,1-1 0,1 1 0,3 23 0,0-18-20,1 1-1,1-1 1,1 0-1,0 0 0,12 20 1,13 12-217,1-1 0,75 86 1,-102-130 243,26 31-128,2-2 1,1-2 0,2-1-1,1-1 1,2-3 0,0-1-1,46 22 1,-18-16 6,2-2 0,1-4 0,2-3 0,83 17 0,-22-16 50,196 12 0,1737 28 918,-1366-91-717,1-22 219,475-21 156,-188 59-308,-97 3 368,-291-33-143,-490 25-313,-2-6 0,-1-4 0,147-55 0,-215 64-79,-1-1 0,-1-3 0,67-44 0,-87 52-1,-2-1 0,0-1 1,0 0-1,-1-1 1,-1-1-1,0 0 0,-2-1 1,0 0-1,18-35 1,-25 41 2,-1 0 1,-1 0 0,0-1 0,-1 1-1,0-1 1,0 1 0,-2-1 0,1 1 0,-1-1-1,-1 0 1,0 1 0,-1-1 0,0 1-1,-1-1 1,0 1 0,0 0 0,-2 0 0,-4-10-1,-8-11 17,-1 1-1,-1 1 1,-2 0-1,-37-41 1,17 27 33,-1 2 1,-2 2-1,-2 2 1,-1 2-1,-2 2 0,-2 2 1,-1 2-1,-69-28 1,26 20 78,-3 4 0,-1 4 0,-198-32 1,-256-5-215,19 2-1023,333 32 891,-8-5-60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4:57.545"/>
    </inkml:context>
    <inkml:brush xml:id="br0">
      <inkml:brushProperty name="width" value="0.05" units="cm"/>
      <inkml:brushProperty name="height" value="0.05" units="cm"/>
    </inkml:brush>
  </inkml:definitions>
  <inkml:trace contextRef="#ctx0" brushRef="#br0">37 161 13187,'-4'2'177,"1"-1"1,-1 1-1,0-1 0,0 0 1,0-1-1,0 1 0,-6 0 1,15-5 18,7 1-175,213 15 150,219-30-142,0-23-103,-434 40 72,215-18-38,0 9 0,374 31 0,-350 6 11,429 34 5,936-55 145,-2-81-5,-196 15-74,-601 15-7,-618 32-32,819 6 480,-900 10-278,92 5-155,-208-8-59,1 0 0,-1 0 0,0 0 0,0 0 1,1 0-1,-1 0 0,0 0 0,0 0 0,1 0 0,-1 0 1,0 0-1,0 0 0,1 0 0,-1 0 0,0 0 0,0 0 1,1 0-1,-1 0 0,0 0 0,0 1 0,1-1 0,-1 0 1,0 0-1,0 0 0,0 0 0,1 1 0,-1-1 0,0 0 1,0 0-1,0 0 0,0 1 0,1-1 0,-1 0 1,0 0-1,0 0 0,0 1 0,0-1 0,0 0 0,0 0 1,0 1-1,0-1 0,0 0 0,0 0 0,0 1 0,0-1 1,0 0-1,0 0 0,0 1 0,0-1 0,0 0 0,0 0 1,0 1-1,0-1 0,0 0 0,0 0 0,0 1 0,-1-1 1,-7 8-170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5:12.128"/>
    </inkml:context>
    <inkml:brush xml:id="br0">
      <inkml:brushProperty name="width" value="0.05" units="cm"/>
      <inkml:brushProperty name="height" value="0.05" units="cm"/>
    </inkml:brush>
  </inkml:definitions>
  <inkml:trace contextRef="#ctx0" brushRef="#br0">1 73 13131,'191'23'2008,"-75"-15"-1684,218-11 0,115-53-325,-146 16 99,-241 37 120,0 1-1,118 14 1,-90 3 143,50 6 391,-138-21-796,1 1-1,-1-1 1,0 0 0,0 0-1,1 0 1,-1-1-1,0 1 1,0 0-1,1-1 1,-1 1-1,0-1 1,0 0-1,0 0 1,0 0-1,0 0 1,4-2-1,-1-8-133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5:25.872"/>
    </inkml:context>
    <inkml:brush xml:id="br0">
      <inkml:brushProperty name="width" value="0.05" units="cm"/>
      <inkml:brushProperty name="height" value="0.05" units="cm"/>
    </inkml:brush>
  </inkml:definitions>
  <inkml:trace contextRef="#ctx0" brushRef="#br0">3118 945 13451,'-383'-32'1213,"274"17"-999,-161-44 1,212 42-167,-166-44-37,154 45-74,-88-8 0,59 18 12,0 4-1,0 4 1,0 4 0,-144 29 0,118-8 57,0 6 0,3 6 0,-118 53 0,200-74-20,1 2 0,1 1 1,1 2-1,0 1 0,2 2 1,-39 39-1,47-38-34,1 2 0,1 0-1,1 2 1,2 1 0,2 1 0,0 0 0,-19 51-1,19-34-24,3 1-1,2 0 0,3 1 0,1 1 1,3 0-1,3 0 0,2 105 0,6-100 38,3-1-1,2 0 0,3-1 0,3 0 1,1-1-1,4 0 0,31 66 0,-16-54 11,3-2-1,3-2 1,70 85-1,-25-50 0,111 99-1,-102-115 10,4-3 1,3-5-1,4-5 0,2-4 1,3-5-1,2-4 0,201 67 1,-140-70 3,3-7 1,1-9 0,1-7-1,315 12 1,377-70 37,-1-69 48,216-56 44,-15-91 73,-594 80-99,-328 102-60,161-92 0,-166 72-27,146-113 1,-232 152-3,-3-4-1,-1-1 0,-2-3 0,-3-2 1,48-67-1,-62 70 12,-2-2 0,-3-1 1,-1-1-1,25-74 0,-42 96-1,-2 0 0,-1 0 0,-1-1 0,-2 0 0,-1 0 1,-2 0-1,-1-1 0,-2 1 0,-6-46 0,-1 40 22,-2 1 0,-1 1 0,-2 0 0,-2 0 0,-1 2-1,-2 0 1,-1 1 0,-2 0 0,-1 2 0,-33-37 0,4 12 25,-3 2 0,-2 3-1,-2 2 1,-86-55 0,13 22 50,-3 6 0,-231-96 1,-311-60 246,-47 61-27,-9 47-247,115 60-411,432 59 135,-250 23 0,109 24 58,-11 21-44,334-61 179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39:13.464"/>
    </inkml:context>
    <inkml:brush xml:id="br0">
      <inkml:brushProperty name="width" value="0.05" units="cm"/>
      <inkml:brushProperty name="height" value="0.05" units="cm"/>
    </inkml:brush>
  </inkml:definitions>
  <inkml:trace contextRef="#ctx0" brushRef="#br0">168 1 9226,'-46'8'606,"34"-7"-442,-1 1 0,1 0 1,-1 1-1,1 0 0,0 1 1,0 0-1,-18 11 0,30-15-153,-1 0 0,1 0 0,-1 1 0,1-1 0,0 0 0,-1 1 0,1-1 0,0 0 0,-1 1 0,1-1 0,0 1 0,0-1 0,0 1 0,-1-1 0,1 1 0,0-1 0,0 0 0,0 1 0,0-1 0,0 1 0,0-1 0,0 1 0,0-1 0,0 1 0,0-1 0,0 1 0,0-1 0,0 1 0,0-1 0,0 1 0,0-1 0,1 1 0,-1-1 0,0 1 0,0-1 0,1 0 0,-1 1 0,0-1 0,0 1 0,1-1 0,0 1 0,0 0 0,1 1-1,-1 0 1,1-1-1,0 1 1,0-1-1,0 1 1,0-1-1,3 1 0,16 7-52,1-1-1,-1-2 1,40 7-1,72 3-95,17 3 108,47 25 105,105 19 225,-166-48-147,0-6 0,177-12 1,274-48-48,-360 27-88,404-30-2,2 30 172,302 47 559,-930-22-745,2-1-23,-1 0 1,0 1 0,0 0-1,1 0 1,7 3-1,-15-4 21,1 0-1,0 0 0,0 0 0,0 0 0,0 0 0,-1 0 0,1 0 1,0 0-1,0 0 0,0 0 0,0 0 0,-1 0 0,1 1 0,0-1 0,0 0 1,0 0-1,0 0 0,0 0 0,0 0 0,0 0 0,-1 1 0,1-1 1,0 0-1,0 0 0,0 0 0,0 0 0,0 1 0,0-1 0,0 0 0,0 0 1,0 0-1,0 0 0,0 1 0,0-1 0,0 0 0,0 0 0,0 0 0,0 1 1,0-1-1,0 0 0,0 0 0,0 0 0,0 0 0,0 0 0,0 1 1,0-1-1,1 0 0,-1 0 0,0 0 0,0 0 0,0 0 0,0 1 0,0-1 1,0 0-1,1 0 0,-1 0 0,0 0 0,0 0 0,0 0 0,0 0 1,0 0-1,1 1 0,-16 0-47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33.732"/>
    </inkml:context>
    <inkml:brush xml:id="br0">
      <inkml:brushProperty name="width" value="0.05" units="cm"/>
      <inkml:brushProperty name="height" value="0.05" units="cm"/>
    </inkml:brush>
  </inkml:definitions>
  <inkml:trace contextRef="#ctx0" brushRef="#br0">34 28 16628,'-2'-2'453,"-22"-20"878,17 18-796,11 16 426,26 36-781,3-1 1,54 60-1,-72-89-146,35 38-49,81 70 1,67 38-13,-84-72-96,-95-77-669,-1 2-1,0 0 0,-2 1 1,22 29-1,-37-45 151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34.151"/>
    </inkml:context>
    <inkml:brush xml:id="br0">
      <inkml:brushProperty name="width" value="0.05" units="cm"/>
      <inkml:brushProperty name="height" value="0.05" units="cm"/>
    </inkml:brush>
  </inkml:definitions>
  <inkml:trace contextRef="#ctx0" brushRef="#br0">1 750 14947,'0'1'47,"0"-1"0,0 0 0,0 1-1,0-1 1,0 1 0,0-1 0,-1 0-1,1 1 1,0-1 0,0 1 0,0-1-1,0 0 1,1 1 0,-1-1 0,0 1 0,0-1-1,0 0 1,0 1 0,0-1 0,0 0-1,1 1 1,-1-1 0,0 0 0,0 1 0,0-1-1,1 0 1,-1 1 0,0-1 0,1 0-1,-1 1 1,17 8 512,27 2-476,-38-10-2,3 2-45,1-2 0,-1 1 0,1-1 1,-1-1-1,17 0 0,-22-1 10,0 1 0,0-1 0,-1 0 1,1 0-1,0-1 0,-1 1 0,1-1 0,-1 0 0,0 0 1,0 0-1,1 0 0,-1 0 0,-1-1 0,1 1 0,0-1 1,0 0-1,2-4 0,0-1 79,0 0 0,0-1 0,-1 1 0,-1-1 0,1 0 0,-1 0 0,-1 0 1,0-1-1,2-15 0,-2-4 336,-2-55 1,-4 29-75,-2 0 1,-17-63 0,-41-103-35,60 209-351,2 7-5,0 0 1,1 0-1,-1 0 1,1 0 0,0-1-1,0 1 1,1 0-1,0-10 1,0 14 1,0 0-1,0 1 1,1-1-1,-1 0 1,1 0 0,-1 0-1,0 0 1,1 0-1,0 0 1,-1 0-1,1 1 1,-1-1 0,1 0-1,0 0 1,0 1-1,-1-1 1,1 1 0,0-1-1,0 1 1,0-1-1,0 1 1,0-1 0,0 1-1,0 0 1,0-1-1,-1 1 1,1 0 0,0 0-1,0 0 1,2 0-1,35 2-40,-34-2 37,25 5-24,0 2-1,0 0 0,43 18 0,77 44-606,-94-42-76,-39-19 548,0-1-1,0-1 1,1-1-1,0-1 0,0 0 1,0-1-1,1 0 1,-1-2-1,24 0 1,29-7-371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38.365"/>
    </inkml:context>
    <inkml:brush xml:id="br0">
      <inkml:brushProperty name="width" value="0.05" units="cm"/>
      <inkml:brushProperty name="height" value="0.05" units="cm"/>
    </inkml:brush>
  </inkml:definitions>
  <inkml:trace contextRef="#ctx0" brushRef="#br0">54 14 15907,'0'0'69,"1"-1"-1,-1 0 1,0 0-1,1 0 1,-1 0 0,0 1-1,1-1 1,-1 0-1,1 0 1,-1 1-1,1-1 1,-1 0-1,1 1 1,0-1-1,-1 1 1,1-1-1,0 0 1,1 0-1,-2 2-34,1-1 0,-1 0 0,0 1 0,1-1-1,-1 0 1,0 1 0,1-1 0,-1 1 0,0-1-1,0 1 1,1-1 0,-1 0 0,0 1 0,0-1-1,0 1 1,0-1 0,0 1 0,0-1 0,1 1-1,-1-1 1,0 1 0,-1 0 0,0 43 926,-23 95 248,6-39-972,-6 113 0,24-211-234,-1 7 3,1 0 1,0 0-1,1 1 1,0-1-1,2 10 1,-3-17-3,1-1 0,-1 0 0,0 1 0,1-1 0,0 0 0,-1 1 0,1-1-1,0 0 1,-1 0 0,1 0 0,0 1 0,0-1 0,0 0 0,0 0 0,0 0 0,0-1 0,0 1 0,1 0 0,-1 0-1,0-1 1,0 1 0,1 0 0,-1-1 0,0 1 0,1-1 0,-1 0 0,0 1 0,1-1 0,-1 0 0,1 0 0,-1 0 0,1 0-1,-1 0 1,0 0 0,1 0 0,-1-1 0,1 1 0,-1 0 0,0-1 0,3 0 0,3-2 31,1-1 1,-1 1-1,0-1 0,0 0 1,-1-1-1,1 0 1,11-11-1,40-47 322,-40 42-214,10-13 90,-20 22-116,1 0 0,1 1 0,0 1 0,0 0 0,14-10 0,-24 19-111,0 1 0,0 0-1,1 0 1,-1 0-1,0 0 1,0 0 0,0 0-1,0 0 1,1-1-1,-1 1 1,0 0-1,0 0 1,0 0 0,0 0-1,1 0 1,-1 0-1,0 0 1,0 0 0,0 0-1,1 0 1,-1 0-1,0 0 1,0 0 0,0 0-1,0 0 1,1 0-1,-1 0 1,0 1-1,0-1 1,0 0 0,1 0-1,-1 0 1,0 0-1,0 0 1,0 0 0,0 0-1,0 0 1,1 1-1,1 8 66,-4 11-49,2-20-18,-6 34-94,3-21-184,0-1-1,1 1 0,1 0 1,0 20-1,1-32 237,0-1-1,0 1 1,0-1 0,0 1-1,0-1 1,0 1 0,1-1-1,-1 0 1,0 1-1,0-1 1,0 1 0,1-1-1,-1 0 1,0 1-1,0-1 1,1 0 0,-1 1-1,0-1 1,1 0 0,-1 1-1,0-1 1,1 0-1,-1 0 1,1 1 0,-1-1-1,0 0 1,1 0-1,-1 0 1,1 0 0,-1 0-1,1 0 1,-1 1-1,1-1 1,-1 0 0,0 0-1,1 0 1,-1 0 0,1-1-1,-1 1 1,1 0-1,-1 0 1,1 0 0,0 0-1,18-9-565,-18 9 599,25-15-565,9-4-61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38.991"/>
    </inkml:context>
    <inkml:brush xml:id="br0">
      <inkml:brushProperty name="width" value="0.05" units="cm"/>
      <inkml:brushProperty name="height" value="0.05" units="cm"/>
    </inkml:brush>
  </inkml:definitions>
  <inkml:trace contextRef="#ctx0" brushRef="#br0">172 184 14731,'-35'22'1726,"19"-13"-1273,1 1 0,0 0 0,1 1 0,0 0 0,0 1 0,1 1 1,-13 17-1,25-29-428,0 0 0,0 0 0,1 0 1,-1 0-1,0 0 0,1 0 1,-1 0-1,0 0 0,1 0 0,-1 0 1,1 0-1,0 0 0,-1 1 0,1-1 1,0 0-1,0 0 0,0 1 0,0-1 1,0 0-1,0 0 0,0 0 1,0 1-1,0-1 0,1 2 0,0-2-10,0-1 1,0 1-1,0 0 0,0-1 0,0 1 0,0-1 0,0 1 1,0-1-1,1 1 0,-1-1 0,0 0 0,0 1 0,0-1 1,0 0-1,1 0 0,-1 0 0,0 0 0,0 0 0,2-1 1,8 0 33,0-1 1,-1 0 0,1-1 0,9-3 0,8-7 255,-1 0-1,0-2 1,-2 0 0,1-2 0,41-37-1,-59 48 54,-8 10-149,-14 17-74,0-1-107,8-8-22,0-3-72,1 0 1,1 1-1,-1-1 0,2 1 1,-1 0-1,-2 14 0,6-23 50,0-1-1,0 1 0,0-1 1,-1 1-1,1-1 0,0 1 0,0-1 1,1 1-1,-1-1 0,0 1 1,0-1-1,0 0 0,0 1 0,0-1 1,0 1-1,1-1 0,-1 1 1,0-1-1,0 1 0,0-1 1,1 0-1,-1 1 0,0-1 0,1 0 1,-1 1-1,0-1 0,1 0 1,-1 1-1,1-1 0,14-1-490,15-16-377,-16 4 597,-2-1 1,1 0-1,-2-1 1,0 0-1,-1-1 0,0 0 1,10-25-1,-2-1 94,23-82 0,-36 103 387,-5 21-182,0 0-1,0 1 0,0-1 1,0 0-1,-1 0 0,1 0 1,0 0-1,0 0 0,0 0 1,0 0-1,0 0 0,-1 0 1,1 0-1,0 0 0,0 0 1,0 0-1,0 0 0,-1 0 1,1 0-1,0 0 0,0 0 1,0 0-1,0 0 0,0 0 1,-1 0-1,1 0 0,0 0 1,0-1-1,0 1 0,0 0 1,0 0-1,0 0 0,-1 0 1,1 0-1,0 0 0,0 0 1,0 0-1,0-1 0,0 1 1,0 0-1,0 0 0,0 0 1,0 0-1,0 0 0,0-1 1,0 1-1,-1 0 1,-7 14 249,1 0 1,0 1 0,1 0-1,-7 24 1,3-9 55,5-17-171,-11 37 248,16-48-366,-1 0 0,1 1 0,-1-1 0,1 1-1,0-1 1,0 1 0,0-1 0,0 1 0,0-1 0,1 1 0,-1-1 0,1 1 0,0-1 0,-1 0 0,1 1 0,2 2 0,-2-4-22,0 0 1,0 0-1,0 0 0,0 0 0,0 0 1,1-1-1,-1 1 0,0-1 1,0 1-1,1-1 0,-1 1 0,0-1 1,1 0-1,-1 1 0,0-1 1,1 0-1,-1 0 0,0 0 0,1 0 1,0 0-1,33-6-143,-23 4 50,-3 0-5,-1 1 0,1 0 0,-1 0 0,1 1 0,-1 0 1,1 1-1,14 2 0,-20-2 64,0 0 1,-1 0 0,1 0 0,-1 0 0,1 1-1,-1-1 1,1 1 0,-1 0 0,0-1-1,0 1 1,0 0 0,0 0 0,0 0 0,0 1-1,-1-1 1,1 0 0,-1 1 0,1-1-1,-1 1 1,0-1 0,0 1 0,0 0 0,0-1-1,-1 1 1,1 0 0,-1 0 0,1 4-1,0 2 70,-1 0 0,0 0 0,-1 0 0,1 0 0,-4 14 0,3-20 6,1-1 0,-1 1 0,0 0 0,0 0-1,0 0 1,0 0 0,-1-1 0,1 1 0,-1-1 0,1 1 0,-1-1 0,0 1 0,0-1 0,0 0 0,0 0-1,0 0 1,-1 0 0,1 0 0,-1-1 0,-4 3 0,5-3-26,0-1 0,1 0 1,-1 1-1,0-1 0,0 0 0,0-1 0,0 1 0,0 0 1,0 0-1,0-1 0,0 1 0,0-1 0,0 0 1,1 1-1,-1-1 0,0 0 0,1 0 0,-1 0 1,0 0-1,-2-3 0,-31-31-1137,25 23 184,-19-19-74,20 17 364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39.753"/>
    </inkml:context>
    <inkml:brush xml:id="br0">
      <inkml:brushProperty name="width" value="0.05" units="cm"/>
      <inkml:brushProperty name="height" value="0.05" units="cm"/>
    </inkml:brush>
  </inkml:definitions>
  <inkml:trace contextRef="#ctx0" brushRef="#br0">41 110 12435,'-3'0'416,"0"1"-1,0 0 1,0 0 0,1 1 0,-1-1 0,0 0 0,1 1 0,-1 0 0,1-1-1,0 1 1,0 0 0,-4 5 0,5-7-384,1 0 0,0 0 0,0 0-1,0 0 1,0 0 0,0 0 0,0 0-1,0 0 1,0 0 0,0 0 0,0 0 0,-1 0-1,1 0 1,0 1 0,0-1 0,0 0 0,0 0-1,0 0 1,0 0 0,0 0 0,0 0 0,0 0-1,0 0 1,0 0 0,0 1 0,0-1 0,0 0-1,0 0 1,0 0 0,0 0 0,0 0-1,0 0 1,0 0 0,0 0 0,0 0 0,0 1-1,0-1 1,0 0 0,0 0 0,0 0 0,0 0-1,0 0 1,0 0 0,0 0 0,0 0 0,1 0-1,-1 0 1,0 1 0,0-1 0,0 0 0,0 0-1,0 0 1,0 0 0,0 0 0,0 0-1,0 0 1,0 0 0,1 0 0,-1 0 0,0 0-1,0 0 1,10-1 785,13-8-255,-17 5-482,0 0 0,0-1-1,-1 0 1,1 0 0,-1 0-1,-1-1 1,1 0 0,-1 0 0,0 0-1,0 0 1,0-1 0,-1 1-1,0-1 1,-1 0 0,1 0-1,1-10 1,-4 17-72,0-1-1,0 1 1,1-1-1,-1 0 1,0 1-1,0-1 1,0 1-1,0-1 1,0 1 0,0-1-1,0 1 1,0-1-1,0 1 1,0-1-1,0 1 1,-1-1-1,1 0 1,0 1-1,0-1 1,0 1-1,-1-1 1,1 1 0,0 0-1,0-1 1,-1 1-1,1-1 1,-1 1-1,1 0 1,0-1-1,-1 1 1,1-1-1,-1 1 1,1 0-1,-1 0 1,1-1 0,-1 1-1,1 0 1,-1 0-1,1 0 1,-1-1-1,1 1 1,-1 0-1,1 0 1,-1 0-1,1 0 1,-1 0-1,1 0 1,-1 0 0,0 0-1,1 0 1,-1 1-1,0-1 1,-1 1 11,-1 0 1,1 0-1,-1 0 0,1 0 1,0 0-1,-1 1 0,1-1 1,0 1-1,-3 3 1,-3 4-13,1 0 0,0 1 0,0 0 0,1 1 0,0-1 0,1 1 0,1 0 1,-1 1-1,2-1 0,-1 1 0,0 12 0,3-23-10,1 1 0,-1-1-1,1 1 1,0 0 0,0-1 0,0 1 0,0-1 0,0 1-1,0 0 1,0-1 0,1 1 0,-1 0 0,1-1 0,-1 1-1,1-1 1,-1 1 0,1-1 0,0 1 0,0-1-1,0 0 1,-1 1 0,1-1 0,1 0 0,-1 0 0,0 1-1,0-1 1,0 0 0,1 0 0,-1 0 0,0-1 0,1 1-1,-1 0 1,1 0 0,-1-1 0,1 1 0,-1-1 0,1 1-1,0-1 1,-1 0 0,1 0 0,0 1 0,-1-1-1,1 0 1,-1-1 0,1 1 0,0 0 0,-1 0 0,1-1-1,2 0 1,11-3-8,1-1 0,-1 0 0,1-2-1,-2 1 1,1-2 0,16-10 0,-16 8 20,1 1 1,0 1-1,0 0 1,27-7 0,-42 15-9,0-1 0,0 1 0,0 0 0,0 0 0,0-1-1,0 1 1,0 0 0,0 0 0,0 0 0,0 0 0,0 0 0,0 1 0,0-1 0,0 0 0,0 0 0,0 1 0,0-1 0,0 1 0,0-1 0,0 1 0,0-1 0,0 1 0,0-1 0,-1 1 0,2 1 0,0 1 2,0 0 0,-1-1-1,1 1 1,-1 0 0,0 0-1,2 6 1,-3-7-2,0 0 1,1 0-1,-1 0 0,0 0 1,1 0-1,0 0 0,0-1 1,-1 1-1,1 0 0,0 0 1,0-1-1,1 1 0,-1 0 0,0-1 1,0 0-1,1 1 0,-1-1 1,1 0-1,-1 1 0,1-1 1,0 0-1,-1 0 0,1 0 1,3 1-1,3-2 10,0 0 1,0-1-1,0 0 1,0 0-1,-1-1 0,1 0 1,0 0-1,-1-1 1,0 0-1,9-5 1,15-4 35,-24 10-39,-1-1 1,1 2-1,0-1 0,0 1 0,0 0 0,0 0 0,9 1 0,-13 0-13,-1 0-1,0 1 0,0-1 0,0 1 0,0-1 0,0 1 1,0 0-1,0 0 0,0 0 0,-1 0 0,1 0 0,0 0 1,0 0-1,-1 1 0,1-1 0,-1 1 0,1-1 0,-1 1 1,0 0-1,0-1 0,1 1 0,-1 0 0,0 0 0,-1 0 1,1 0-1,0 0 0,0 0 0,0 3 0,0-1-221,1 1-1,-1-1 1,0 1-1,-1 0 0,1-1 1,-1 1-1,0 0 1,0 0-1,0-1 1,-2 8-1,4-16-223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0.932"/>
    </inkml:context>
    <inkml:brush xml:id="br0">
      <inkml:brushProperty name="width" value="0.05" units="cm"/>
      <inkml:brushProperty name="height" value="0.05" units="cm"/>
    </inkml:brush>
  </inkml:definitions>
  <inkml:trace contextRef="#ctx0" brushRef="#br0">161 264 13067,'1'-1'233,"1"1"1,-1-1-1,0 0 1,0 0-1,0 0 0,1 0 1,-1 0-1,0 0 1,0 0-1,-1 0 1,1 0-1,0-1 0,0 1 1,0 0-1,-1 0 1,1-1-1,-1 1 1,1-3-1,-1 3-143,0 1 0,0-1 1,0 0-1,-1 0 0,1 1 0,0-1 0,-1 0 1,1 0-1,-1 1 0,1-1 0,0 0 0,-1 1 0,0-1 1,1 1-1,-1-1 0,1 1 0,-1-1 0,0 1 0,1-1 1,-1 1-1,0-1 0,1 1 0,-1 0 0,0-1 0,0 1 1,1 0-1,-1 0 0,0 0 0,0-1 0,0 1 1,1 0-1,-1 0 0,0 0 0,0 0 0,-1 1 0,-6-1 36,1 0 0,-1 0 0,0 1 0,0 1 0,1-1-1,-1 1 1,1 0 0,-1 1 0,1 0 0,-12 6 0,14-7-128,1 1 1,0-1-1,0 1 1,0 0-1,0 0 0,1 0 1,-1 0-1,1 0 1,0 1-1,0 0 1,0 0-1,0 0 1,1 0-1,0 0 1,-1 0-1,2 1 0,-1-1 1,-2 8-1,4-10-1,0-1 1,0 0-1,0 0 0,0 0 0,0 0 0,0 0 0,0 0 0,0 0 0,0 0 0,1 0 1,-1 1-1,1-1 0,-1 0 0,0 0 0,1 0 0,0-1 0,-1 1 0,1 0 0,-1 0 0,1 0 1,0 0-1,0 0 0,0-1 0,-1 1 0,1 0 0,0-1 0,0 1 0,0-1 0,0 1 0,0-1 1,0 1-1,0-1 0,0 0 0,0 1 0,0-1 0,0 0 0,1 0 0,-1 0 0,0 0 0,0 0 1,2 0-1,4 0-3,-1 0-1,1-1 1,0 1 0,0-2 0,11-2 0,-1-2 30,-1-1 0,0 0 0,0-2 0,-1 1 0,0-2 0,-1 0 0,0-1 1,15-14-1,-10 7 91,-1-2 1,-1 1-1,-1-2 1,25-41 0,-36 55-70,0 0 0,-1-1 0,0 1 0,-1-1 0,0 0 0,0 0 0,-1 0 0,0-1 1,0 1-1,-1-1 0,1-8 0,-2 17-43,0 0 0,0-1-1,0 1 1,0 0 0,0-1 0,0 1-1,0 0 1,0-1 0,0 1 0,0 0 0,0-1-1,0 1 1,0 0 0,-1 0 0,1-1-1,0 1 1,0 0 0,0-1 0,0 1 0,-1 0-1,1 0 1,0-1 0,0 1 0,-1 0-1,1 0 1,0 0 0,0-1 0,-1 1 0,1 0-1,0 0 1,-1 0 0,1 0 0,0 0-1,0-1 1,-1 1 0,-11 6 23,-10 19-31,2 1-8,2 2 0,-18 33-1,28-46 8,1 0 0,1 0 0,0 0 0,1 1 0,1 0 0,-3 21 0,7-36 4,-1 0 0,1 1 0,0-1 0,0 1 0,0-1 0,0 0 1,1 1-1,-1-1 0,0 0 0,0 1 0,1-1 0,-1 0 0,1 1 1,-1-1-1,1 0 0,0 0 0,0 1 0,-1-1 0,1 0 0,0 0 0,0 0 1,1 1-1,0-1-1,0 0 0,0 0 0,0 0 1,0 0-1,1 0 0,-1 0 0,0 0 1,0-1-1,1 1 0,-1-1 0,5 0 0,5 0-7,0 0-1,1-2 0,22-5 1,-29 6 6,42-11-30,-35 7 26,0 2 1,0-1 0,1 2-1,-1 0 1,1 0-1,0 1 1,15 2 0,-27-1 3,-1 0 0,1 0 0,0 1 1,0-1-1,-1 1 0,1 0 0,0-1 0,-1 1 1,1 0-1,-1 0 0,1 0 0,-1 0 1,1 0-1,-1 1 0,0-1 0,0 0 1,1 0-1,0 2 0,0 2-4,0-1 0,0 0 0,0 1-1,0-1 1,1 6 0,0 0 6,-3-10 7,0 0-1,0 1 1,0-1-1,0 0 1,0 0 0,0 0-1,0 1 1,0-1-1,0 0 1,0 0 0,0 0-1,0 0 1,0 1 0,1-1-1,-1 0 1,0 0-1,0 0 1,0 0 0,0 1-1,0-1 1,1 0-1,-1 0 1,0 0 0,0 0-1,0 0 1,0 0 0,0 0-1,1 0 1,-1 1-1,0-1 1,0 0 0,0 0-1,1 0 1,-1 0 0,0 0-1,0 0 1,0 0-1,1 0 1,-1 0 0,0 0-1,0 0 1,0 0-1,1 0 1,-1-1 0,8-8 147,2-13 52,0-11 51,-9 25-227,1 0-1,1 0 1,0 0-1,0 1 1,6-12-1,-9 19-37,1 0 0,-1-1 0,1 1 0,-1 0 0,1 0 0,-1-1 0,1 1 0,-1 0 0,1 0 0,0 0 0,-1-1 0,1 1 0,0 0-1,-1 0 1,1 0 0,-1 0 0,1 0 0,0 0 0,-1 0 0,1 1 0,0-1 0,-1 0 0,1 0 0,23 8-183,-5-3 62,-12-4 120,0-1 0,0 0 0,0 0 0,0-1 1,0 0-1,0 0 0,0-1 0,0 1 0,0-2 0,0 1 1,10-6-1,-14 6 24,0 0 1,1 0 0,-1 0-1,0 0 1,0 0-1,0-1 1,0 1-1,-1-1 1,1 0 0,-1 0-1,0 0 1,0 0-1,0 0 1,0-1 0,0 1-1,0-1 1,-1 1-1,0-1 1,0 1-1,0-1 1,0 0 0,-1 1-1,1-6 1,-1 9-12,0-1 1,0 1 0,0 0-1,0 0 1,0 0-1,0-1 1,0 1 0,0 0-1,0 0 1,0-1-1,0 1 1,0 0 0,0 0-1,0 0 1,0-1-1,-1 1 1,1 0 0,0 0-1,0 0 1,0-1-1,0 1 1,0 0 0,-1 0-1,1 0 1,0 0-1,0 0 1,0-1 0,-1 1-1,1 0 1,0 0-1,0 0 1,0 0 0,-1 0-1,1 0 1,0 0-1,0 0 1,-1 0 0,1 0-1,0 0 1,0 0 0,0 0-1,-1 0 1,1 0-1,0 0 1,0 0 0,-1 0-1,1 0 1,0 0-1,0 0 1,0 0 0,-1 0-1,1 1 1,0-1-1,0 0 1,0 0 0,-1 0-1,1 0 1,0 0-1,0 1 1,-14 9 56,13-8-56,-1-1 2,1 0 0,0 0-1,0 0 1,0 0 0,0 1-1,0-1 1,0 0 0,1 1-1,-1-1 1,0 1 0,1-1-1,-1 1 1,1-1-1,-1 1 1,1-1 0,0 1-1,0 0 1,0-1 0,0 1-1,0 1 1,6 40-13,-2-17 0,-3-15-160,-1-2 243,1 0 1,0-1 0,3 14-1,-3-20-169,-1-1 0,1 1 0,-1 0 0,1-1 0,0 1 0,-1-1 0,1 1 0,0-1 0,0 0 0,0 1 0,0-1 0,1 0 0,-1 0 0,0 1 0,0-1 0,1 0 0,-1 0 0,0 0 0,1-1-1,-1 1 1,1 0 0,-1-1 0,1 1 0,2 0 0,0-2-717,-5-4 271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1.324"/>
    </inkml:context>
    <inkml:brush xml:id="br0">
      <inkml:brushProperty name="width" value="0.05" units="cm"/>
      <inkml:brushProperty name="height" value="0.05" units="cm"/>
    </inkml:brush>
  </inkml:definitions>
  <inkml:trace contextRef="#ctx0" brushRef="#br0">1 6 17300,'3'-4'1768,"0"3"-1120,-1 3 785,3 6-1065,-2-3-432,5 4-817,-1-2 777,-1-3-152,-2-1-56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2.778"/>
    </inkml:context>
    <inkml:brush xml:id="br0">
      <inkml:brushProperty name="width" value="0.05" units="cm"/>
      <inkml:brushProperty name="height" value="0.05" units="cm"/>
    </inkml:brush>
  </inkml:definitions>
  <inkml:trace contextRef="#ctx0" brushRef="#br0">0 223 13867,'47'-29'5409,"-7"3"-4341,-9 8-703,-1-1-1,0-1 0,-2-2 1,-1-1-1,35-38 0,-54 56-287,-7 14-41,-7 23-26,3-18-3,-1 12-13,-1 8 0,1 0 0,1 58 1,3-89 9,1 0 1,-1 0 0,1 0-1,-1-1 1,1 1-1,0 0 1,0-1-1,0 1 1,1 0-1,-1-1 1,3 5 0,-3-7-3,-1 1 1,1-1 0,0 1 0,-1-1 0,1 1 0,-1-1 0,1 0 0,0 1 0,0-1 0,-1 1-1,1-1 1,0 0 0,-1 0 0,1 0 0,0 1 0,0-1 0,0 0 0,-1 0 0,1 0-1,0 0 1,0 0 0,-1 0 0,1 0 0,0-1 0,0 1 0,-1 0 0,1 0 0,0-1-1,0 1 1,-1 0 0,1-1 0,0 1 0,-1 0 0,1-1 0,0 1 0,-1-1 0,1 1 0,-1-1-1,1 0 1,-1 1 0,1-1 0,-1 1 0,1-1 0,-1 0 0,0 0 0,1 0 0,2-3-276,-1 0 0,1-1 0,-1 1 0,3-10 0,3-3-574,-7 15 379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3.414"/>
    </inkml:context>
    <inkml:brush xml:id="br0">
      <inkml:brushProperty name="width" value="0.05" units="cm"/>
      <inkml:brushProperty name="height" value="0.05" units="cm"/>
    </inkml:brush>
  </inkml:definitions>
  <inkml:trace contextRef="#ctx0" brushRef="#br0">49 1 18276,'-8'17'560,"1"0"-1,1 1 1,1 0 0,0 0-1,1 1 1,-2 31 0,4-39-520,2-4-16,-2 0 3,1 1-1,0-1 1,0 1-1,1 0 1,0-1-1,0 1 1,1-1-1,0 1 1,3 8-1,-4-16-17,0 1 0,0-1-1,0 0 1,0 1-1,0-1 1,0 0 0,0 1-1,1-1 1,-1 0-1,0 1 1,0-1-1,0 0 1,1 0 0,-1 1-1,0-1 1,0 0-1,1 0 1,-1 1 0,0-1-1,0 0 1,1 0-1,-1 0 1,0 1 0,1-1-1,-1 0 1,0 0-1,1 0 1,-1 0-1,0 0 1,1 0 0,-1 0-1,0 0 1,1 0-1,-1 0 1,1 0 0,-1 0-1,0 0 1,1 0-1,8-13 253,1-20 113,-8 21-256,1 2-45,-1 0 0,-1 0 0,1-1 0,-2 1 0,1-1 0,-2 1 0,-1-12 0,4 25-102,-1 1 0,1-1 1,-1 0-1,1 1 0,0-1 1,0 0-1,0 0 1,1 0-1,-1-1 0,1 1 1,-1 0-1,1-1 1,0 0-1,0 0 0,0 0 1,0 0-1,1 0 1,-1 0-1,0-1 0,1 1 1,-1-1-1,1 0 1,0 0-1,-1-1 0,6 1 1,-1 0 22,-1 0 1,0-1 0,1 0 0,-1 0-1,1-1 1,-1 0 0,0 0 0,0-1-1,0 0 1,0 0 0,0 0 0,0-1-1,6-4 1,-6 3 40,0-1 0,-1 0 0,0 0 0,0 0 1,0-1-1,-1 0 0,7-10 0,-10 14-15,0-1-1,0 1 1,-1-1 0,1 1-1,-1-1 1,0 0 0,0 0-1,0 0 1,0 0 0,0 0-1,-1 0 1,1 0 0,-1 0-1,0 0 1,0 0 0,0 0-1,0 0 1,0 0 0,-1 0-1,1 0 1,-1 0 0,-1-4-1,1 6-16,1 0 0,-1 1-1,1-1 1,-1 0 0,1 0-1,-1 1 1,0-1-1,1 0 1,-1 1 0,0-1-1,1 1 1,-1-1-1,0 1 1,0-1 0,0 1-1,0-1 1,1 1-1,-1 0 1,0-1 0,0 1-1,0 0 1,0 0 0,0 0-1,0 0 1,0 0-1,0 0 1,0 0 0,0 0-1,0 0 1,0 0-1,1 0 1,-1 1 0,0-1-1,0 0 1,0 1-1,0-1 1,0 1 0,-1 0-1,-2 1-2,0 1-1,0-1 1,1 1 0,-1 0-1,1 0 1,-6 6-1,2 0-12,0 0-1,1 0 1,0 1 0,1 0-1,0 0 1,0 0 0,1 0-1,1 1 1,0-1 0,0 1-1,1 0 1,0 0 0,1 0-1,0 15 1,1-23-4,0 0 0,0-1 0,0 1 0,1-1 0,-1 1 0,1-1 0,0 1 0,0-1 0,0 1 0,0-1-1,0 0 1,0 0 0,0 1 0,1-1 0,-1 0 0,1 0 0,0 0 0,0-1 0,0 1 0,3 3 0,-1-3-61,0 0 1,0-1 0,0 1-1,0-1 1,0 0 0,0 0-1,0 0 1,0-1-1,0 1 1,0-1 0,0 0-1,7-1 1,0 0-60,1-1-1,0 0 1,-1-1 0,0-1 0,0 0-1,0 0 1,0-1 0,0 0 0,-1-1-1,14-9 1,-9 3 102,0 0 0,-1 0 0,0-2 1,-1 0-1,19-27 0,9-24-319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4.220"/>
    </inkml:context>
    <inkml:brush xml:id="br0">
      <inkml:brushProperty name="width" value="0.05" units="cm"/>
      <inkml:brushProperty name="height" value="0.05" units="cm"/>
    </inkml:brush>
  </inkml:definitions>
  <inkml:trace contextRef="#ctx0" brushRef="#br0">74 7 16476,'0'-1'34,"0"1"0,0 0 0,-1-1 0,1 1 0,0 0 0,0-1 0,0 1 1,0 0-1,-1-1 0,1 1 0,0 0 0,0 0 0,-1-1 0,1 1 1,0 0-1,-1 0 0,1 0 0,0-1 0,-1 1 0,1 0 0,0 0 1,-1 0-1,1 0 0,0 0 0,-1 0 0,1 0 0,0-1 0,-1 1 0,1 0 1,0 0-1,-1 0 0,1 1 0,0-1 0,-1 0 0,1 0 0,-1 0 1,1 0-1,0 0 0,-1 0 0,1 0 0,0 1 0,0-1 0,-1 0 0,1 0 1,-1 1-1,-14 19 517,-6 33 339,15-27-618,0-1 0,2 1 1,0 0-1,1 36 0,2-48-247,2 1-1,0 0 1,1 0-1,0 0 1,1-1-1,1 1 0,0-1 1,1 0-1,8 15 1,-13-28-24,1 1 1,-1-1 0,1 0 0,0 0 0,-1 0 0,1 0 0,0 0 0,0 0 0,-1-1 0,1 1 0,0 0 0,0 0 0,0-1 0,0 1 0,0 0 0,2 0 0,-2-1-5,0 0 0,-1 0 1,1 0-1,-1 0 1,1 0-1,-1 0 1,1 0-1,0 0 1,-1-1-1,1 1 0,-1 0 1,1 0-1,-1-1 1,1 1-1,-1 0 1,1-1-1,-1 1 0,1 0 1,-1-1-1,0 1 1,1-1-1,-1 1 1,0-1-1,1 0 1,3-5-55,-1-1-1,0 1 1,0-1 0,3-11 0,-1 3-76,9-25-179,-10 28 146,0 0 1,1 0-1,0 1 0,10-17 1,-15 28 158,0 0 1,0 1-1,0-1 0,-1 0 1,1 0-1,0 0 0,0 0 1,0 0-1,0 0 0,0 1 1,0-1-1,0 0 0,0 0 1,0 0-1,1 0 0,-1 0 1,0 0-1,0 0 0,0 1 1,0-1-1,0 0 0,0 0 1,0 0-1,0 0 1,0 0-1,0 0 0,0 0 1,0 0-1,0 1 0,1-1 1,-1 0-1,0 0 0,0 0 1,0 0-1,0 0 0,0 0 1,0 0-1,0 0 0,1 0 1,-1 0-1,0 0 0,0 0 1,0 0-1,0 0 0,0 0 1,0 0-1,0 0 1,1 0-1,-1 0 0,0 0 1,0 0-1,0 0 0,0 0 1,0 0-1,0 0 0,1 0 1,-1 0-1,0 0 0,0 0 1,0 0-1,0-1 0,0 1 1,0 0-1,0 0 0,0 0 1,0 0-1,0 0 0,1 0 1,0 19-116,-1 24 164,-2-14 3,0-16-3,1 0 1,0 1 0,1-1-1,1 0 1,0 0-1,1 1 1,0-1 0,5 13-1,-7-24-14,1 1 1,0-2-1,0 1 0,0 0 0,0 0 1,0 0-1,0 0 0,1-1 0,-1 1 1,0 0-1,1-1 0,0 1 0,-1-1 1,1 0-1,0 1 0,0-1 0,-1 0 1,1 0-1,0 0 0,0-1 0,4 2 1,-2-1 23,-1-1 1,1 0 0,-1 0-1,1 0 1,0-1-1,-1 1 1,0-1 0,1 0-1,-1 0 1,1 0 0,-1 0-1,4-3 1,5-2 111,-1-1 0,0 0 0,-1-1 1,0 0-1,0 0 0,11-13 0,-5 2 65,-1-2-1,0 0 0,-2 0 0,0-1 1,10-28-1,-6 10 23,-2-2 0,11-49 0,-24 84-234,-1-1-1,1 0 0,-1 0 0,-1 0 1,0-12-1,0 20-16,0 0 0,1 0 0,-1 0 0,0 0-1,0-1 1,0 1 0,0 0 0,0 0 0,0 0 0,0 0 0,0 0 0,0 0 0,0-1 0,0 1 0,0 0 0,0 0 0,0 0 0,0 0-1,0 0 1,0 0 0,0-1 0,0 1 0,0 0 0,0 0 0,0 0 0,0 0 0,0 0 0,0 0 0,0-1 0,0 1 0,-1 0 0,1 0-1,0 0 1,0 0 0,0 0 0,0 0 0,0 0 0,0 0 0,0 0 0,0-1 0,-1 1 0,1 0 0,0 0 0,0 0 0,0 0 0,0 0 0,0 0-1,0 0 1,-1 0 0,1 0 0,0 0 0,0 0 0,0 0 0,0 0 0,0 0 0,0 0 0,-1 0 0,1 0 0,0 0 0,0 0 0,0 0-1,0 0 1,0 0 0,0 0 0,-1 0 0,1 1 0,-7 11-12,-5 20-18,4 1-7,2 1 0,1 0-1,-1 57 1,12 103-324,-6-190 351,3 21-60,-1-1 60,-4-26 38,-6-15 24,-3-7-9,7 18-41,1-1 0,0 0 0,0 0 0,0 0 0,1 0 0,0 0 0,1-1 0,-2-13 0,3 20-4,0 0 0,0 1-1,0-1 1,1 1-1,-1-1 1,0 1 0,0-1-1,1 1 1,-1-1 0,0 1-1,1-1 1,-1 1-1,1-1 1,-1 1 0,1 0-1,-1-1 1,0 1-1,1 0 1,-1-1 0,1 1-1,0 0 1,-1-1-1,1 1 1,-1 0 0,1 0-1,-1 0 1,1 0 0,0 0-1,-1-1 1,1 1-1,-1 0 1,1 0 0,-1 0-1,1 1 1,0-1-1,27 4-55,-20-3 41,12 2 12,1 0 0,-1-2 0,0-1-1,0 0 1,0-2 0,0 0 0,33-8 0,-43 7 30,0 0 0,-1 0-1,1-1 1,-1 0 0,1-1 0,-1 0-1,-1-1 1,1 0 0,-1 0 0,0 0-1,0-1 1,-1-1 0,0 1 0,0-1 0,-1 0-1,11-17 1,-16 23-6,1-1 0,0 0 0,-1 0 1,1 0-1,-1 0 0,0 0 0,0 0 0,0 0 0,-1 0 0,1-1 0,-1 1 0,1 0 1,-1 0-1,0-1 0,0 1 0,-1 0 0,0-6 0,0 9-15,1-1 1,0 1-1,-1-1 0,1 1 1,-1-1-1,1 1 0,-1 0 1,1-1-1,-1 1 0,0 0 0,1-1 1,-1 1-1,1 0 0,-1 0 1,0 0-1,1-1 0,-1 1 0,0 0 1,1 0-1,-1 0 0,0 0 1,1 0-1,-1 0 0,1 0 1,-1 0-1,0 0 0,1 1 0,-1-1 1,0 0-1,1 0 0,-1 0 1,1 1-1,-2 0 0,-20 11 70,14-6-62,1 1-1,0 0 1,0 0 0,0 0-1,1 1 1,-10 15 0,13-18-16,0 0 0,0 0 0,1 0 0,0 1 0,0-1 0,0 0 0,0 1 0,1-1 0,0 1 0,0 0 1,1-1-1,-1 1 0,2 7 0,-1-10-27,1-1 0,0 1 0,0 0 0,0-1-1,0 0 1,0 1 0,1-1 0,-1 0 0,1 1 0,-1-1 0,1 0 0,0 0 0,0-1 0,0 1 0,0 0-1,0 0 1,1-1 0,-1 0 0,0 1 0,1-1 0,-1 0 0,4 1 0,6 2 101,0 0 1,0-2 0,18 3-1,-26-4-13,30 1-123,-2-9-11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39:33.967"/>
    </inkml:context>
    <inkml:brush xml:id="br0">
      <inkml:brushProperty name="width" value="0.05" units="cm"/>
      <inkml:brushProperty name="height" value="0.05" units="cm"/>
    </inkml:brush>
  </inkml:definitions>
  <inkml:trace contextRef="#ctx0" brushRef="#br0">0 235 11434,'391'-41'1193,"367"-45"-466,-572 61-617,269-32 155,-1 31 338,-352 29-108,-1 4 0,154 31 0,185 83 1386,-425-116-1807,3 1-228,0 0 0,25 14 0,-39-17 61,-7-5-48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4.979"/>
    </inkml:context>
    <inkml:brush xml:id="br0">
      <inkml:brushProperty name="width" value="0.05" units="cm"/>
      <inkml:brushProperty name="height" value="0.05" units="cm"/>
    </inkml:brush>
  </inkml:definitions>
  <inkml:trace contextRef="#ctx0" brushRef="#br0">20 159 15619,'6'-43'2177,"-4"35"-1709,-1-1-1,0 1 0,0-1 0,0 1 1,-1-1-1,-1-10 0,-8 34 827,1 23-1201,2 1 0,2 0 1,1 0-1,3 55 1,0-78-105,1 0 1,1 0-1,0 1 0,1-1 1,1-1-1,8 25 1,-10-37 11,-1 1-1,1-1 1,0 0 0,0 1 0,0-1-1,0 0 1,0-1 0,1 1 0,-1 0-1,1-1 1,0 1 0,0-1-1,0 0 1,5 3 0,-5-4 7,1 0 0,-1 0 0,0 0 1,0-1-1,1 1 0,-1-1 0,0 0 0,1 0 1,-1 0-1,1-1 0,-1 1 0,0-1 1,0 0-1,1 0 0,-1 0 0,0 0 0,0 0 1,0-1-1,3-1 0,8-5 44,-1-1 0,0 0 1,-1-1-1,0 0 0,-1-1 0,0 0 1,-1-1-1,11-15 0,-2 0 144,-2 0 0,27-57-1,-19 20 34,-23 58-212,-1 1 1,0-1-1,0 0 0,0 0 1,-1 0-1,1 0 0,-1 0 0,-1 1 1,0-8-1,1 12-16,0 0 0,0 1 1,0-1-1,0 1 0,0-1 0,0 1 0,-1-1 1,1 0-1,0 1 0,0-1 0,0 1 1,0-1-1,-1 1 0,1-1 0,0 1 0,-1-1 1,1 1-1,0 0 0,-1-1 0,1 1 1,0-1-1,-1 1 0,1 0 0,-1-1 0,1 1 1,-1 0-1,1-1 0,-1 1 0,1 0 1,-1 0-1,1-1 0,-1 1 0,1 0 1,-1 0-1,1 0 0,-1 0 0,1 0 0,-1 0 1,0 0-1,1 0 0,-1 0 0,1 0 1,-1 0-1,1 0 0,-1 0 0,1 0 0,-1 1 1,1-1-1,-1 0 0,1 0 0,-2 1 1,-1 1-5,0 1 0,1-1 0,-1 0 0,1 1 1,-1 0-1,1-1 0,0 1 0,-2 3 1,-4 8-13,1 0 0,0 1 0,1 0 0,1 0 1,1 0-1,0 0 0,0 1 0,2 0 1,0 0-1,1-1 0,0 1 0,2 0 1,2 22-1,-3-34 15,1 0 0,0 0 0,0 0 0,1 0 0,-1 0 0,1-1 0,-1 1 0,1 0 0,0-1 1,1 1-1,-1-1 0,1 0 0,-1 0 0,1 0 0,0 0 0,0 0 0,0-1 0,1 1 0,-1-1 0,0 0 0,1 0 0,0 0 0,-1 0 1,1-1-1,0 1 0,0-1 0,0 0 0,0 0 0,0-1 0,0 1 0,0-1 0,0 0 0,0 0 0,1 0 0,-1 0 0,0-1 0,5-1 1,2-1 31,0-1 1,0-1 0,-1 1-1,1-2 1,-1 1 0,0-1-1,-1-1 1,1 0 0,-2 0-1,1-1 1,8-9 0,-4 2 63,0 0 0,-1-1 0,0-1 1,-1 0-1,13-28 0,-17 28-27,-1 1 0,0-1 0,-1 0 0,4-26 0,-8 37-97,0 1-1,0-1 1,-1 1 0,0-1 0,0 1 0,0-1 0,-1 1-1,0-1 1,0 1 0,0-1 0,-1 1 0,1 0-1,-1 0 1,-1 0 0,1 0 0,-1 0 0,0 0 0,-4-6-1,5 9-53,0 1-1,0-1 1,1 1-1,-1-1 0,0 1 1,0 0-1,0 0 1,0 0-1,-1 0 1,1 0-1,0 0 1,0 1-1,-1-1 0,1 1 1,0-1-1,0 1 1,-1 0-1,1 0 1,0 0-1,-1 0 0,1 1 1,0-1-1,-1 0 1,1 1-1,0 0 1,0 0-1,-1-1 0,1 1 1,0 0-1,0 1 1,0-1-1,0 0 1,0 1-1,-1 1 0,-11 11-535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5.690"/>
    </inkml:context>
    <inkml:brush xml:id="br0">
      <inkml:brushProperty name="width" value="0.05" units="cm"/>
      <inkml:brushProperty name="height" value="0.05" units="cm"/>
    </inkml:brush>
  </inkml:definitions>
  <inkml:trace contextRef="#ctx0" brushRef="#br0">68 139 18212,'-1'-13'1577,"-6"13"-609,5 1-859,1 0 1,-1 1-1,1-1 1,-1 1-1,1-1 1,0 1 0,0-1-1,-1 1 1,1 0-1,-1 3 1,-8 16 15,2 1-1,1 0 1,0 0-1,-3 27 1,9-48-118,1 0 1,0 0 0,0 0-1,0 0 1,0 0-1,-1 0 1,1 0 0,0 0-1,0 0 1,1-1-1,-1 1 1,0 0 0,0 0-1,0 0 1,1 0-1,-1 0 1,0 0 0,1 0-1,-1-1 1,1 1-1,-1 0 1,1 0-1,-1-1 1,1 1 0,0 0-1,-1-1 1,1 1-1,0 0 1,-1-1 0,1 1-1,0-1 1,0 1-1,0-1 1,-1 0 0,1 1-1,0-1 1,0 0-1,0 1 1,0-1 0,0 0-1,0 0 1,1 0-1,5 0 54,-1-1-1,1 0 1,-1 0 0,1 0-1,7-3 1,2-1 5,0 2 5,0 1 0,0 0 0,0 0 0,0 2 0,29 2 0,-39-1-67,1 0 0,-1 1 0,0-1 0,1 1 1,-1 0-1,0 1 0,0 0 0,0 0 0,-1 0 0,1 0 0,-1 1 0,0 0 1,0 0-1,0 1 0,0-1 0,7 10 0,-11-12-2,0 0-1,1 0 0,-1-1 1,0 1-1,1 0 1,0-1-1,-1 1 1,1-1-1,0 0 1,0 1-1,-1-1 0,1 0 1,0 0-1,3 1 1,-4-2 2,0 0 0,0 0 1,0-1-1,0 1 0,0 0 1,0 0-1,0-1 0,0 1 1,0-1-1,0 1 0,0-1 0,0 1 1,0-1-1,0 1 0,0-1 1,-1 0-1,1 0 0,0 1 1,0-1-1,-1 0 0,1 0 0,0 0 1,-1 0-1,1 0 0,-1 0 1,1 0-1,-1 0 0,0 0 1,1-1-1,5-13 74,0 0 0,-1 0-1,0 0 1,-1-1 0,-1 1 0,-1-1 0,1-25 0,-3 11-2,-1 0 0,-2 0 1,-6-29-1,9 59-89,0-1 0,0 1 1,0-1-1,0 1 0,0-1 0,0 1 1,0 0-1,0-1 0,0 1 0,0-1 1,0 1-1,0 0 0,1-1 0,-1 1 1,0 0-1,0-1 0,0 1 0,1 0 0,-1-1 1,0 1-1,0 0 0,1-1 0,-1 1 1,0 0-1,1 0 0,-1-1 0,0 1 1,1 0-1,-1 0 0,0 0 0,1-1 1,-1 1-1,1 0 0,-1 0 0,0 0 0,1 0 1,-1 0-1,1 0 0,-1 0 0,0 0 1,1 0-1,-1 0 0,1 0 0,-1 0 1,1 0-1,29 5-534,-11-1 29,-15-4 399,0 0 0,1 0 1,-1 0-1,0-1 0,0 1 0,0-1 1,0 0-1,0 0 0,0 0 1,0-1-1,0 1 0,0-1 1,0 0-1,-1 0 0,1 0 1,-1-1-1,1 1 0,-1-1 0,0 0 1,3-4-1,7-12-416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6.124"/>
    </inkml:context>
    <inkml:brush xml:id="br0">
      <inkml:brushProperty name="width" value="0.05" units="cm"/>
      <inkml:brushProperty name="height" value="0.05" units="cm"/>
    </inkml:brush>
  </inkml:definitions>
  <inkml:trace contextRef="#ctx0" brushRef="#br0">10 5 18564,'-10'-3'1416,"10"1"-1120,9 5-160,8 0 392,3 1-327,9 1-882,2-1-295,5 3 728,3 6-168,-5 1-184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6.497"/>
    </inkml:context>
    <inkml:brush xml:id="br0">
      <inkml:brushProperty name="width" value="0.05" units="cm"/>
      <inkml:brushProperty name="height" value="0.05" units="cm"/>
    </inkml:brush>
  </inkml:definitions>
  <inkml:trace contextRef="#ctx0" brushRef="#br0">87 0 17068,'0'0'39,"1"0"1,-1 0 0,0 0 0,0 1-1,0-1 1,1 0 0,-1 0 0,0 0-1,0 0 1,1 0 0,-1 1 0,0-1-1,0 0 1,0 0 0,0 0-1,1 1 1,-1-1 0,0 0 0,0 0-1,0 1 1,0-1 0,0 0 0,0 0-1,0 0 1,0 1 0,0-1 0,0 0-1,0 1 1,0-1 0,0 0 0,0 0-1,0 1 1,0-1 0,0 0 0,0 0-1,0 1 1,0-1 0,0 0-1,0 0 1,0 1 0,0-1 0,-5 17 29,3-11 128,-23 91 541,4 1 0,-14 178 1,34-269-717,0 0 28,1 0 0,-1 0 1,1 0-1,0 0 0,1 0 1,0 0-1,0 1 0,3 9 1,-4-16-39,1 0 1,-1 0 0,1 0 0,-1 0 0,1 0 0,-1 0-1,1-1 1,0 1 0,-1 0 0,1 0 0,0 0 0,0-1-1,-1 1 1,1 0 0,0-1 0,0 1 0,0-1 0,0 1-1,0-1 1,0 1 0,0-1 0,0 0 0,0 1 0,0-1-1,0 0 1,0 0 0,0 0 0,0 0 0,0 0 0,1 0-1,-1 0 1,0 0 0,0 0 0,0-1 0,0 1 0,0 0-1,0-1 1,2 0 0,2-2 40,1 0-1,-1 0 1,0 0-1,0-1 1,0 0-1,5-5 1,34-37 439,-2-2 0,53-80 0,-90 121-453,35-50 195,-3-1-1,36-75 1,-81 145-1874,0 1 0,-19 18-1,10-10 696,5-5 270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7.008"/>
    </inkml:context>
    <inkml:brush xml:id="br0">
      <inkml:brushProperty name="width" value="0.05" units="cm"/>
      <inkml:brushProperty name="height" value="0.05" units="cm"/>
    </inkml:brush>
  </inkml:definitions>
  <inkml:trace contextRef="#ctx0" brushRef="#br0">12 0 13555,'-4'15'526,"1"0"0,1 1 0,1-1 0,0 0 1,1 18-1,0-25-287,1 0 0,0 0 0,1 0 1,-1 0-1,2 0 0,-1-1 1,1 1-1,0-1 0,0 1 0,1-1 1,6 8-1,-9-12-179,1-1 0,0 0 0,0 0 0,0 0 0,0 0 0,0 0 0,0-1-1,1 1 1,-1-1 0,0 1 0,1-1 0,-1 0 0,1 0 0,0 0 0,-1 0 0,1 0 0,0-1 0,4 1 0,-3-1-15,0 0 0,0 0 0,0-1 0,0 0 0,0 0 0,0 0 0,0 0 0,0-1 0,0 1 0,0-1 0,4-3 0,2-1-11,0-1-1,-1-1 1,0 0 0,0 0-1,-1 0 1,0-1 0,12-17-1,-9 9-62,-1 0-1,-1-1 0,10-27 1,-16 102-416,-3-53 451,0 0-1,0 0 0,1-1 0,0 1 0,-1 0 1,1-1-1,1 1 0,-1-1 0,1 1 0,-1-1 0,1 1 1,0-1-1,0 0 0,0 0 0,1 0 0,-1 0 0,1 0 1,-1-1-1,1 1 0,0-1 0,0 0 0,0 0 0,1 0 1,-1 0-1,0 0 0,1 0 0,-1-1 0,1 0 1,0 0-1,-1 0 0,6 1 0,4-1 25,0 0 1,-1-1-1,1-1 0,0 0 1,0 0-1,0-1 1,-1-1-1,14-4 0,31-13-112,91-45 0,-122 52-3,-23 12 80,27-10-176,-29 11 173,0 0 0,0 0 1,0 0-1,0 0 0,0 0 1,0 0-1,0 0 0,0 0 1,0 1-1,0-1 0,0 0 1,0 1-1,0-1 0,0 1 1,0-1-1,0 1 0,0-1 1,0 1-1,0 0 0,-1-1 1,1 1-1,0 0 0,0 0 1,-1 0-1,2 1 0,1 2 17,1 1 0,0-1 0,0 0 0,0 0 0,0 0 0,1-1 0,0 0 0,-1 1 0,1-1 0,0-1 0,1 1-1,-1-1 1,0 0 0,1 0 0,-1-1 0,1 0 0,0 0 0,-1 0 0,12 0 0,8-1-9,-1-2 1,1 0 0,34-9 0,-7 2-148,-29 6-14,0 0 0,0 1 0,0 2 0,44 4 0,-61-4 127,0 1 0,-1 1 1,1-1-1,0 1 1,-1 0-1,0 0 1,1 1-1,-1 0 1,0 0-1,0 0 0,0 0 1,-1 1-1,1-1 1,-1 1-1,0 1 1,0-1-1,0 0 1,-1 1-1,0 0 1,1 0-1,-2 0 0,1 0 1,0 0-1,2 10 1,4 19 411,8 66-1,-11-61 265,12 46 0,-14-71-517,8 30 187,11 62 0,-21-94-288,-1 1 0,0-1 0,-1 1 0,-1-1 0,1 1 0,-2-1-1,0 0 1,0 1 0,-1-1 0,-5 12 0,5-18-8,1-1 0,-1 1 1,0-1-1,-1 0 0,1 0 0,-1-1 0,0 1 0,0-1 0,0 0 1,-1 0-1,1 0 0,-1 0 0,0-1 0,0 0 0,-1 0 0,1 0 1,-1-1-1,1 0 0,-1 0 0,0 0 0,1 0 0,-1-1 0,0 0 1,0-1-1,0 1 0,-9-1 0,1-1 2,0 0-1,0-1 0,1 0 1,-1-1-1,1-1 1,0 0-1,0-1 1,0 0-1,0-1 1,-16-11-1,10 5-14,1-1-1,1-1 1,-30-30 0,38 34-13,0 0 0,1 0 0,1-1 0,0 0 1,0-1-1,1 1 0,-9-25 0,13 31 7,1 0 1,0 0-1,0 0 0,0-1 0,1 1 0,0 0 1,0 0-1,0 0 0,0 0 0,1-1 0,0 1 0,0 0 1,0 0-1,1 0 0,0 0 0,0 1 0,0-1 1,0 0-1,1 1 0,-1 0 0,1-1 0,1 1 1,-1 0-1,0 0 0,1 1 0,0-1 0,7-4 1,2-2 3,1 1 1,0 1-1,1 1 1,0 0-1,0 0 1,16-3-1,101-23 27,-103 27-38,23-5-114,74-18-299,-112 25 388,1-1 0,-1-1-1,0 0 1,0-1 0,0-1-1,13-9 1,16-25-130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1:47.938"/>
    </inkml:context>
    <inkml:brush xml:id="br0">
      <inkml:brushProperty name="width" value="0.05" units="cm"/>
      <inkml:brushProperty name="height" value="0.05" units="cm"/>
    </inkml:brush>
  </inkml:definitions>
  <inkml:trace contextRef="#ctx0" brushRef="#br0">0 425 14387,'328'-52'785,"4"24"-385,-297 25-395,871-37 213,2 30 165,-191 3-231,798-4-113,-683 7-39,573-47 1344,-6-60 228,-782 41-1866,-594 66 114,-13 4 113,0-1 0,0-1-1,0 0 1,0-1 0,0 0 0,-1 0-1,18-9 1,-18 5-114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2.233"/>
    </inkml:context>
    <inkml:brush xml:id="br0">
      <inkml:brushProperty name="width" value="0.05" units="cm"/>
      <inkml:brushProperty name="height" value="0.05" units="cm"/>
    </inkml:brush>
  </inkml:definitions>
  <inkml:trace contextRef="#ctx0" brushRef="#br0">1 175 15667,'0'-5'202,"0"0"0,1-1 0,0 1 1,0 0-1,0-1 0,0 1 0,1 0 0,0 0 0,0 0 0,1 0 0,-1 1 0,1-1 0,0 0 0,0 1 0,0 0 0,1 0 0,0 0 0,0 0 0,0 1 0,0-1 0,0 1 0,1 0 0,7-4 0,5-3 16,0 1-1,1 1 0,0 0 0,37-9 1,-42 13-193,0 2 1,0 0-1,0 0 1,0 1-1,0 1 1,0 0 0,0 0-1,18 4 1,-29-3-27,1-1 1,-1 1-1,0-1 1,0 1-1,0 0 1,0-1-1,0 1 1,0 0-1,0 1 1,0-1-1,0 0 1,0 1-1,0-1 1,-1 1-1,1-1 1,-1 1-1,1 0 1,1 2-1,-2-2 0,0 1 0,-1-1 0,1 0-1,-1 0 1,1 0 0,-1 0 0,0 0 0,0 1-1,0-1 1,0 0 0,0 0 0,0 0 0,-1 0 0,1 1-1,-2 2 1,-3 6-4,0 0 0,-1 0 0,0-1 0,0 0 0,-13 15 0,-108 115-2,-3 5 67,128-143-58,-21 33 16,22-34-17,1 0 0,-1 0-1,0 0 1,1 0 0,-1 1-1,1-1 1,0 0 0,-1 0-1,1 1 1,0-1 0,0 0 0,-1 0-1,1 1 1,0-1 0,1 0-1,-1 0 1,0 1 0,0-1-1,0 0 1,1 0 0,-1 1 0,1-1-1,-1 0 1,1 0 0,-1 0-1,1 0 1,-1 0 0,3 2-1,1-1 2,1 0-1,-1 0 0,1-1 0,0 1 0,0-1 1,-1 0-1,1-1 0,0 1 0,0-1 1,0 0-1,7-1 0,208-18-369,-142 9-736,109 0 1,-143 14 680,-16 3-129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2.665"/>
    </inkml:context>
    <inkml:brush xml:id="br0">
      <inkml:brushProperty name="width" value="0.05" units="cm"/>
      <inkml:brushProperty name="height" value="0.05" units="cm"/>
    </inkml:brush>
  </inkml:definitions>
  <inkml:trace contextRef="#ctx0" brushRef="#br0">21 273 15435,'-19'24'1257,"18"-14"-937,8-10-88,26-13 624,21-8-208,26-12-200,11-3-64,12-4-192,4-2-120,1 2-384,-3 6-264,-21 9 464,-19 8-144,-32 11-120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3.105"/>
    </inkml:context>
    <inkml:brush xml:id="br0">
      <inkml:brushProperty name="width" value="0.05" units="cm"/>
      <inkml:brushProperty name="height" value="0.05" units="cm"/>
    </inkml:brush>
  </inkml:definitions>
  <inkml:trace contextRef="#ctx0" brushRef="#br0">31 55 16363,'21'-4'1022,"0"-2"0,29-11-1,-37 12-782,0 0 0,0 1 0,1 0-1,-1 1 1,1 0 0,0 2-1,23-2 1,-35 3-231,0 0-1,-1 0 1,1 1 0,0-1 0,0 0-1,-1 1 1,1-1 0,0 1 0,-1-1-1,1 1 1,0 0 0,-1-1 0,1 1-1,-1 0 1,0 0 0,1 0 0,-1 0-1,3 3 1,-4-3-8,1 0 1,-1 0-1,1 1 0,-1-1 0,0 0 0,1 0 0,-1 1 1,0-1-1,0 0 0,0 1 0,0-1 0,0 0 0,0 0 1,0 1-1,0-1 0,-1 0 0,1 1 0,0-1 1,-1 1-1,-3 6-10,0 0 0,0-1 0,-1 1 1,0-1-1,-9 11 0,-4 1-3,-1 0 1,-1-1-1,-35 25 0,45-33-17,10-10 27,-1 0 0,1 0 1,0 0-1,0 0 0,0 0 1,0 0-1,0 0 0,0 0 1,0 0-1,0 0 1,0 1-1,0-1 0,0 0 1,0 0-1,0 0 0,0 0 1,0 0-1,0 0 0,0 0 1,0 0-1,0 1 0,0-1 1,0 0-1,0 0 1,0 0-1,0 0 0,0 0 1,0 0-1,0 0 0,0 0 1,0 1-1,0-1 0,0 0 1,0 0-1,0 0 0,1 0 1,-1 0-1,0 0 1,0 0-1,0 0 0,0 0 1,0 0-1,0 0 0,0 0 1,0 0-1,0 1 0,0-1 1,1 0-1,-1 0 0,22-1-329,-17 0 287,5 0-42,1 1 1,-1 0-1,0 0 1,0 1-1,1 1 0,-1 0 1,0 0-1,0 1 0,0 0 1,-1 0-1,1 1 0,-1 1 1,0 0-1,0 0 0,0 0 1,-1 1-1,1 1 0,-1-1 1,-1 1-1,0 1 0,0-1 1,0 1-1,-1 1 0,0-1 1,0 1-1,-1 0 1,-1 0-1,1 0 0,-1 1 1,-1 0-1,0 0 0,0-1 1,-1 2-1,0-1 0,-1 0 1,0 0-1,-1 1 0,-1 16 1,-1-17 247,0 0 0,0-1 0,-1 0 0,-1 1 0,0-1 0,0 0 1,0-1-1,-1 1 0,-1-1 0,1 0 0,-2 0 0,1-1 0,-1 0 0,0 0 1,0 0-1,0-1 0,-1 0 0,-9 5 0,1-1 148,0 0 1,-1-2-1,0 0 0,0-1 1,-1-1-1,1 0 0,-2-2 1,-30 5-1,41-8-306,-1 0-1,1-1 1,0 0 0,0 0-1,-1-1 1,1 0-1,0-1 1,-11-2 0,17 3-73,-1 0 0,1 0 1,0 0-1,0-1 0,0 1 1,0 0-1,0-1 0,0 0 1,0 1-1,0-1 0,0 0 1,1 0-1,-1 0 0,1 0 1,-1 0-1,1 0 0,0 0 1,0-1-1,0 1 0,0 0 1,0-1-1,1 1 0,-1-1 1,1 1-1,-1-1 0,1 1 1,0-1-1,0 1 1,0-1-1,0 1 0,0-1 1,1-2-1,2-5-66,-1 0 0,1-1 1,1 1-1,0 0 0,0 0 1,1 1-1,9-15 0,25-31-636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3.507"/>
    </inkml:context>
    <inkml:brush xml:id="br0">
      <inkml:brushProperty name="width" value="0.05" units="cm"/>
      <inkml:brushProperty name="height" value="0.05" units="cm"/>
    </inkml:brush>
  </inkml:definitions>
  <inkml:trace contextRef="#ctx0" brushRef="#br0">1 151 17828,'3'11'1176,"9"-5"-1024,10-14-72,17-10 104,7-2-352,9-5 1848,10-6-1560,5-1 97,0-1 71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0:57.436"/>
    </inkml:context>
    <inkml:brush xml:id="br0">
      <inkml:brushProperty name="width" value="0.05" units="cm"/>
      <inkml:brushProperty name="height" value="0.05" units="cm"/>
    </inkml:brush>
  </inkml:definitions>
  <inkml:trace contextRef="#ctx0" brushRef="#br0">1 255 12827,'8'-3'78,"0"1"0,1 1 1,-1 0-1,1 0 0,-1 1 0,1 0 1,-1 0-1,1 1 0,8 1 1,44 8-59,1-2 0,0-4 1,103-4-1,187-36-66,-236 21 12,745-66-206,-150 22 188,-60 3 22,2 31 17,7 50 77,-2 29 80,745 26 150,-1044-78-257,642 16 40,244 49 250,-1067-57-186,549 66 554,-693-70-774,37 5-26,-63-11 95,0 1 0,0-1 0,0-1 0,0 1 1,-1-1-1,14-4 0,-17 4-3,1-2 1,-1 1 0,1 0-1,-1-1 1,0 0 0,5-4-1,-9 7 13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4.775"/>
    </inkml:context>
    <inkml:brush xml:id="br0">
      <inkml:brushProperty name="width" value="0.05" units="cm"/>
      <inkml:brushProperty name="height" value="0.05" units="cm"/>
    </inkml:brush>
  </inkml:definitions>
  <inkml:trace contextRef="#ctx0" brushRef="#br0">118 30 18276,'-7'4'1407,"0"-1"-1348,0 1-1,1 0 1,0 1 0,0-1-1,0 1 1,0 0 0,1 1 0,-1-1-1,2 1 1,-1 0 0,-4 8-1,3-5 36,1 0 0,0 1-1,1 0 1,0-1 0,0 2-1,1-1 1,-3 17 0,6-27-69,0 0 0,0 0 0,0 1 1,0-1-1,0 0 0,-1 1 0,1-1 1,0 0-1,0 0 0,0 1 0,0-1 1,0 0-1,0 1 0,0-1 0,0 0 1,0 1-1,0-1 0,0 0 0,0 1 1,0-1-1,1 0 0,-1 0 0,0 1 1,0-1-1,0 0 0,0 1 0,0-1 1,1 0-1,-1 0 0,0 0 0,0 1 1,1-1-1,-1 0 0,0 0 0,0 0 1,1 1-1,-1-1 0,0 0 0,0 0 1,1 0-1,-1 0 0,0 0 0,1 0 1,-1 1-1,0-1 0,0 0 0,1 0 1,-1 0-1,0 0 0,1 0 0,-1 0 1,0 0-1,1 0 0,-1-1 0,0 1 1,1 0-1,-1 0 0,0 0 0,0 0 1,1 0-1,-1 0 0,0-1 0,0 1 1,1 0-1,23-16 996,-17 10-752,58-37 68,-31 18-106,1 2-1,1 1 0,2 2 1,44-18-1,-73 35-243,0 1-1,1-1 0,-1 2 0,0 0 0,1 0 0,12 0 0,-19 1 8,0 1 0,-1-1 0,1 0 1,0 1-1,-1 0 0,1 0 0,-1 0 0,1 0 0,-1 0 0,1 0 0,3 3 0,-5-3 4,0 0 0,1 0-1,-1 1 1,0-1 0,0 1 0,0-1 0,0 0 0,-1 1 0,1-1 0,0 1 0,-1 0 0,1-1 0,-1 1 0,1-1 0,-1 1 0,0 0 0,0 0 0,1-1 0,-1 1-1,-1 2 1,1-1-2,-1 1 0,0-1-1,0 0 1,0 0-1,0 0 1,0 0 0,-1 0-1,1 0 1,-1 0-1,0-1 1,0 1 0,-3 3-1,-31 30-11,30-31 15,-30 24 10,-1-1 0,-47 26 1,12-9-105,73-45 87,-1 1-1,0-1 0,1 1 1,-1-1-1,0 0 1,1 1-1,-1-1 1,1 0-1,-1 1 1,1-1-1,-1 0 1,1 0-1,-1 0 1,1 1-1,-1-1 1,1 0-1,-1 0 1,1 0-1,-1 0 0,1 0 1,-1 0-1,1 0 1,-1 0-1,1 0 1,-1 0-1,1 0 1,-1 0-1,1 0 1,23 1-98,3-1-4,-2-1 30,50 6 0,-69-4 74,0 0 0,0 0-1,0 0 1,0 1 0,-1 0-1,1 0 1,0 1 0,-1 0 0,0 0-1,1 0 1,-1 0 0,-1 1 0,8 6-1,-10-7 8,0 0-1,0 0 1,0 0-1,0 1 1,-1-1-1,1 0 1,-1 1-1,0-1 1,0 1-1,0 0 1,-1-1-1,1 1 1,-1 0-1,0-1 1,0 1-1,0 0 1,0-1-1,-1 1 0,0 0 1,1-1-1,-1 1 1,-1-1-1,1 1 1,0-1-1,-3 4 1,0 3 41,-2 0-1,1-1 1,-1 1 0,-1-1 0,0 0-1,0-1 1,-9 9 0,1-4 89,-1 0 0,0-1 0,0-1 0,-21 11 0,30-18-129,0-1 0,-1 0 0,1 0 0,-1 0 0,0-1 1,0 0-1,0 0 0,0-1 0,0 0 0,-1 0 0,1-1 1,-15-2-1,23 2-52,0 0 1,-1 0-1,1 0 1,-1 0-1,1 0 0,0 0 1,-1 0-1,1 0 1,-1 0-1,1 0 0,-1 0 1,1 0-1,0-1 1,-1 1-1,1 0 1,0 0-1,-1 0 0,1-1 1,0 1-1,-1 0 1,1-1-1,0 1 1,-1 0-1,1-1 0,0 1 1,0 0-1,0-1 1,-1 1-1,1 0 1,0-1-1,0 1 0,0-1 1,0 1-1,0 0 1,-1-1-1,1 1 1,0-1-1,0 1 0,0 0 1,0-1-1,0 1 1,0-1-1,1 1 1,-1-1-1,0 1 0,0-1 1,0 0-36,1 1-1,0-1 1,-1 0 0,1 0 0,-1 0 0,1 1-1,0-1 1,-1 0 0,1 1 0,0-1 0,0 1-1,-1-1 1,1 1 0,0-1 0,0 1 0,0-1-1,0 1 1,1-1 0,10 0-733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5.211"/>
    </inkml:context>
    <inkml:brush xml:id="br0">
      <inkml:brushProperty name="width" value="0.05" units="cm"/>
      <inkml:brushProperty name="height" value="0.05" units="cm"/>
    </inkml:brush>
  </inkml:definitions>
  <inkml:trace contextRef="#ctx0" brushRef="#br0">0 105 16051,'11'3'1473,"14"-8"-833,6-5-232,15-4 568,4-3-152,8-2-176,1 2-7,-2 4-409,-6 3-200,-12 7-616,-6 3-305,-14 3 689,-3 4-144,-9 2-144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5.585"/>
    </inkml:context>
    <inkml:brush xml:id="br0">
      <inkml:brushProperty name="width" value="0.05" units="cm"/>
      <inkml:brushProperty name="height" value="0.05" units="cm"/>
    </inkml:brush>
  </inkml:definitions>
  <inkml:trace contextRef="#ctx0" brushRef="#br0">176 1 9602,'-51'46'6479,"1"6"-3695,40-40-2404,1 0 0,0 0-1,1 1 1,0 0 0,0 1 0,2 0 0,-6 15-1,11-26-355,0-1-1,0 1 0,1-1 1,-1 1-1,1 0 1,0-1-1,-1 1 0,1 0 1,0-1-1,1 1 0,-1 0 1,0-1-1,1 1 1,-1 0-1,1-1 0,0 1 1,0-1-1,0 1 0,2 2 1,-1-3-15,0 1 1,0-1-1,0 0 0,1 0 1,-1 0-1,1 0 1,-1 0-1,1 0 0,0-1 1,0 1-1,0-1 0,0 0 1,5 2-1,6-1-28,0 1-1,-1-2 0,1 0 1,0 0-1,0-1 0,16-3 1,-5 0-261,-1-1 1,0 0-1,27-10 1,-41 11-29,0-1-1,-1 0 1,1-1 0,-1 0-1,0 0 1,0-1 0,0 0 0,-1-1-1,14-13 1,-8-5-1004,-11 11 625,-3 13 670,0 1 0,0 0 0,0-1 0,0 1 0,0 0 0,0 0 0,0-1 0,-1 1 0,1 0 0,0-1 0,0 1 1,0 0-1,0 0 0,-1-1 0,1 1 0,0 0 0,0 0 0,-1 0 0,1-1 0,0 1 0,0 0 0,-1 0 0,1 0 0,0 0 0,0-1 1,-1 1-1,1 0 0,0 0 0,-1 0 0,1 0 0,0 0 0,-1 0 0,0 0 35,0 0 0,0 0 0,0 1 0,0-1 0,0 0 0,0 1 0,0-1 0,0 1 0,0-1 0,0 1 0,0 0 0,0-1 0,0 1 0,1 0 0,-1-1 0,0 1 0,0 0 0,1 0 0,-1 0 0,0 1 0,-13 23 469,13-22-409,-12 26 196,2 0-1,1 1 1,1 0 0,2 0-1,1 1 1,1 0 0,2 0-1,0 39 1,3-66-292,0 1 0,1 0-1,-1 0 1,1 0 0,0 0-1,0 0 1,0-1 0,1 1 0,3 6-1,6 3-190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6.022"/>
    </inkml:context>
    <inkml:brush xml:id="br0">
      <inkml:brushProperty name="width" value="0.05" units="cm"/>
      <inkml:brushProperty name="height" value="0.05" units="cm"/>
    </inkml:brush>
  </inkml:definitions>
  <inkml:trace contextRef="#ctx0" brushRef="#br0">165 185 16299,'-5'-6'410,"0"1"0,-1 0 0,0 1 0,0-1 0,0 1 0,0 0 0,-13-5 0,17 8-349,0 0-1,-1 0 1,1 1 0,-1 0 0,1-1-1,-1 1 1,1 0 0,-1 0-1,0 0 1,1 0 0,-1 1-1,1-1 1,-1 1 0,1 0-1,0-1 1,-1 1 0,1 0 0,0 0-1,-1 1 1,1-1 0,0 0-1,0 1 1,0-1 0,0 1-1,0 0 1,-2 3 0,-1 0-37,1 0 0,0 1 0,1 0-1,-1-1 1,1 1 0,0 1 0,0-1 0,-2 10 0,4-12-24,-1 1-1,1 0 1,0 0 0,1 0-1,-1 0 1,1 0 0,0 0-1,0 0 1,1 0 0,-1 0-1,1 0 1,2 5 0,-3-8 1,0-1 1,1 0 0,-1 0 0,1 0 0,-1 0-1,1 0 1,0 0 0,-1-1 0,1 1 0,0 0 0,0 0-1,0 0 1,-1-1 0,1 1 0,0 0 0,0-1-1,0 1 1,0 0 0,0-1 0,0 0 0,0 1-1,0-1 1,1 0 0,0 1 0,0-1 7,1 0 0,0 0 0,-1 0 1,1-1-1,-1 1 0,1-1 0,-1 1 0,1-1 1,-1 0-1,4-1 0,3-3 33,0 0-1,0-1 1,0 0 0,10-9-1,6-8 127,-2 0-1,-1-2 0,-1 0 0,-1-2 0,-1 0 1,-1-1-1,21-47 0,-34 63-78,-7 10 17,-11 20 7,0 12-147,1 0 0,1 0 0,2 1 0,1 1 0,1-1 1,-4 56-1,10-75-65,1 0 1,0 0 0,0 0 0,2 0-1,2 15 1,-3-25 48,-1 0 1,0 1-1,1-1 1,0 0-1,-1 0 0,1 0 1,0 0-1,0-1 0,0 1 1,0 0-1,0 0 0,1 0 1,-1-1-1,1 1 1,-1-1-1,1 1 0,-1-1 1,1 0-1,0 1 0,0-1 1,-1 0-1,1 0 1,0 0-1,0 0 0,0-1 1,0 1-1,0 0 0,0-1 1,0 0-1,1 1 1,-1-1-1,0 0 0,0 0 1,0 0-1,0 0 0,4-1 1,0-1-75,1 0 1,-1 0 0,0 0-1,0-1 1,0 0 0,0 0-1,0-1 1,-1 0-1,1 0 1,-1 0 0,4-5-1,9-9-188,24-33-1,-35 42 186,46-63-514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6.770"/>
    </inkml:context>
    <inkml:brush xml:id="br0">
      <inkml:brushProperty name="width" value="0.05" units="cm"/>
      <inkml:brushProperty name="height" value="0.05" units="cm"/>
    </inkml:brush>
  </inkml:definitions>
  <inkml:trace contextRef="#ctx0" brushRef="#br0">83 69 13699,'-1'3'61,"-18"34"541,2 1 0,-15 48-1,28-76-521,2 0-1,-1 0 0,1 0 0,1 1 1,0-1-1,0 0 0,1 1 0,0-1 1,1 0-1,0 1 0,1-1 0,0 0 1,1 0-1,5 16 0,-5-22-72,0 1-1,-1-1 1,1 0-1,1 0 1,-1-1-1,0 1 1,1-1-1,0 1 1,0-1-1,0 0 1,0 0-1,0-1 1,1 0-1,-1 1 1,1-1-1,0-1 1,-1 1-1,1-1 1,0 0-1,0 0 1,0 0-1,0 0 1,0-1-1,0 0 1,0 0-1,0 0 1,0-1-1,0 0 1,0 0-1,0 0 1,-1-1-1,1 1 1,0-1-1,-1 0 1,1 0-1,-1-1 1,0 1-1,1-1 1,5-5-1,-1-1-11,-1 0 0,1-1 0,-1 0-1,-1 0 1,0-1 0,0 1 0,-1-2-1,-1 1 1,0-1 0,6-20 0,1-9 167,10-77 0,-21 113-142,4-21 272,-2 0-1,0-49 1,-3 75-281,0 0-1,0 0 1,0 0-1,0 0 1,0-1 0,0 1-1,0 0 1,0 0-1,0 0 1,0-1 0,0 1-1,0 0 1,0 0 0,0 0-1,0 0 1,0-1-1,0 1 1,0 0 0,0 0-1,0 0 1,0-1-1,0 1 1,0 0 0,0 0-1,0 0 1,0 0 0,0 0-1,0-1 1,-1 1-1,1 0 1,0 0 0,0 0-1,0 0 1,0 0 0,0 0-1,-1-1 1,1 1-1,0 0 1,0 0 0,0 0-1,0 0 1,-1 0-1,1 0 1,0 0 0,0 0-1,0 0 1,-1 0 0,-4 9 244,-4 17-17,-3 24-68,2 1 0,-4 65-1,13-99-308,1-1 0,0 1 0,1 0 0,1 0 0,0 0 0,2 0 0,-1-1 0,2 0 0,0 1 0,14 27 0,-17-41 18,1 1 1,-1 0-1,0-1 1,1 1 0,0-1-1,0 0 1,0 0-1,0 0 1,0 0 0,1-1-1,-1 1 1,1-1-1,0 0 1,0 0 0,0 0-1,5 1 1,-7-2 39,1-1 0,0 1 0,0-1 0,0 0 0,0 0 0,-1 0 0,1-1 0,0 1 0,0-1 0,0 1 0,-1-1 0,1 0 0,0 0 0,-1 0 0,1-1 0,-1 1 0,1 0 0,-1-1 0,0 0 0,1 1 0,-1-1 0,0 0 0,0 0 0,2-4 0,7-8-73,-2 0-1,0-1 1,0 0 0,10-27-1,-1 1 606,-17 40-397,0 0 0,-1-1 0,1 1 0,0 0 0,0 0 1,-1 0-1,1 0 0,0 0 0,0 0 0,0 0 0,1 1 1,-1-1-1,0 0 0,0 0 0,0 1 0,0-1 0,1 1 1,-1-1-1,0 1 0,1-1 0,-1 1 0,2 0 0,31 3 1292,-29-2-1145,-1-1-1,0 1 0,0-1 1,0 1-1,0-1 0,8-1 1,-11 0-161,1 1 0,-1 0 0,0-1 1,0 0-1,1 1 0,-1-1 1,0 0-1,0 1 0,0-1 0,0 0 1,0 0-1,0 0 0,0 0 0,-1 0 1,1 0-1,0 0 0,0 0 0,-1 0 1,1-1-1,-1 1 0,1 0 0,-1 0 1,1-1-1,-1 1 0,0 0 0,1-2 1,-1 2-23,0 1 1,0-1 0,0 0 0,0 1 0,0-1 0,0 0-1,0 1 1,0-1 0,0 0 0,0 1 0,0-1-1,0 0 1,-1 1 0,1-1 0,0 0 0,0 1-1,-1-1 1,1 1 0,0-1 0,-1 1 0,1-1-1,-1 1 1,1-1 0,-1 1 0,1-1 0,-1 1-1,1-1 1,-1 1 0,1 0 0,-1-1 0,1 1-1,-1 0 1,0-1 0,1 1 0,-1 0 0,1 0 0,-1 0-1,0 0 1,1 0 0,-1 0 0,0-1 0,1 1-1,-1 1 1,0-1 0,1 0 0,-2 0 0,-2 0 14,1 1 0,0-1 0,-1 1 0,1-1 1,0 1-1,0 0 0,0 0 0,-4 2 1,6-2-27,-1 0 0,1-1 1,0 1-1,-1 0 1,1 0-1,0 0 0,0 0 1,0 1-1,0-1 1,0 0-1,0 0 0,0 1 1,0-1-1,0 1 1,0-1-1,1 0 0,-1 1 1,0-1-1,1 1 1,-1 2-1,1-3-7,0 0-1,1 0 1,-1 1 0,0-1 0,1 0-1,-1 0 1,0 0 0,1 0 0,0 1-1,-1-1 1,1 0 0,0 0-1,-1 0 1,1 0 0,0 0 0,0 0-1,0-1 1,0 1 0,0 0 0,0 0-1,0-1 1,0 1 0,0 0-1,0-1 1,0 1 0,2-1 0,6 4-7,1 0 1,0-1-1,0-1 1,0 0-1,18 2 1,55-2-10,-52-2 12,50-1-24,-36-1 3,0 3 0,74 10 0,-89-3 17,-29-8 17,-1 0 0,1 0 0,0 0 0,0 1-1,0-1 1,-1 0 0,1 1 0,0-1 0,0 0-1,-1 1 1,1-1 0,0 1 0,-1-1 0,1 1-1,0 0 1,-1-1 0,1 1 0,-1 0 0,1-1 0,-1 1-1,1 0 1,-1 0 0,0-1 0,1 1 0,-1 0-1,0 0 1,1 1 0,-2-1 13,1-1 0,-1 1-1,1 0 1,-1-1 0,1 1 0,-1 0 0,1-1-1,-1 1 1,0-1 0,1 1 0,-1-1 0,0 1-1,0-1 1,1 0 0,-1 1 0,0-1 0,0 0-1,1 1 1,-1-1 0,0 0 0,0 0 0,0 0-1,0 0 1,1 0 0,-1 0 0,0 0 0,0 0-1,0 0 1,0 0 0,1-1 0,-1 1 0,0 0-1,0 0 1,-1-1 0,-29-11 587,26 8-557,0 0-1,0 0 1,0-1-1,0 0 1,1 0-1,0 0 1,0-1-1,0 1 1,1-1-1,0 0 1,0 0 0,1 0-1,-1 0 1,1-1-1,0 1 1,1-1-1,0 1 1,0-1-1,0 1 1,1-1-1,0 0 1,0 1-1,1-1 1,-1 0-1,1 1 1,4-12-1,-4 16-98,0 0 0,0 0 0,1 0 0,-1 0 1,1 0-1,-1 0 0,1 0 0,0 0 0,0 1 0,0-1 0,0 0 0,0 1 0,0 0 0,0-1 0,0 1 0,1 0 0,-1 0 0,0 1 0,1-1 0,-1 0 0,1 1 0,-1-1 1,4 1-1,7-1-150,0 0 0,0 1 1,18 3-1,-8-1 157,38 0-317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8.167"/>
    </inkml:context>
    <inkml:brush xml:id="br0">
      <inkml:brushProperty name="width" value="0.05" units="cm"/>
      <inkml:brushProperty name="height" value="0.05" units="cm"/>
    </inkml:brush>
  </inkml:definitions>
  <inkml:trace contextRef="#ctx0" brushRef="#br0">73 0 15627,'0'0'45,"0"0"0,-1 0-1,1 0 1,-1 0 0,1 0-1,0 0 1,-1 0 0,1 0 0,-1 0-1,1 0 1,0 0 0,-1 0-1,1 0 1,-1 1 0,1-1-1,0 0 1,-1 0 0,1 0-1,0 1 1,-1-1 0,1 0-1,0 0 1,-1 0 0,1 1 0,0-1-1,-1 0 1,1 1 0,0-1-1,0 0 1,0 1 0,-1-1-1,1 0 1,0 1 0,0-1-1,0 1 1,0-1 0,0 0-1,-1 1 1,-10 19 161,3-4-30,1 1 1,0-1 0,1 1-1,0 0 1,2 1 0,0-1-1,1 1 1,-1 24-1,4-40-168,0-1 0,0 1 0,0-1 0,0 1 0,0 0 0,0-1 0,1 1 0,-1 0 0,1-1 0,-1 1 0,1-1 0,-1 1-1,1-1 1,0 1 0,0-1 0,0 1 0,0-1 0,0 0 0,0 0 0,0 1 0,0-1 0,1 0 0,-1 0 0,2 1 0,0-1 16,-1-1 0,0 1 1,0-1-1,0 0 0,1 1 1,-1-1-1,0-1 1,0 1-1,0 0 0,1 0 1,-1-1-1,0 1 1,0-1-1,0 0 0,0 1 1,0-1-1,0 0 0,2-2 1,7-3 117,-1-1 0,0 0 0,-1 0-1,1-1 1,-1-1 0,-1 0 0,0 0 0,11-16 0,-5 4 201,-1 0 1,0-1 0,9-26-1,-26 59-286,1 0 0,0 1 0,-2 22-1,4-31-66,1 1 0,0 0-1,0-1 1,1 1 0,-1 0-1,1-1 1,-1 1-1,1-1 1,2 7 0,-2-9 8,0 1 0,0-1 0,0 0 1,0 1-1,0-1 0,0 0 0,0 0 0,0 0 1,0 0-1,0 0 0,0 0 0,1 0 0,-1-1 1,0 1-1,1 0 0,-1-1 0,1 1 0,-1-1 1,1 1-1,-1-1 0,1 0 0,-1 1 0,1-1 1,2 0-1,5 0-3,0-1-1,0 0 1,0-1 0,0 0-1,-1 0 1,17-7 0,54-27 47,-44 18-1,-24 13-28,43-18 64,-51 21-69,1 1 0,-1 0 0,0 1 0,0-1 0,0 1 0,0-1 0,1 1 0,-1 0 0,0 0 0,0 0 0,0 1 0,1-1 0,-1 1 0,6 2 0,-8-3-4,0 1 0,1 0 0,-1 0 1,0 0-1,0 0 0,1 1 0,-1-1 0,0 0 1,0 0-1,0 1 0,0-1 0,-1 0 0,1 1 1,0-1-1,-1 1 0,2 2 0,4 31 18,-6-31-20,0 1 1,1-1-1,0 1 1,0-1 0,0 1-1,0-1 1,1 0-1,2 7 1,-3-10 3,1 0 0,-1 0-1,0 0 1,0 0 0,0 0 0,0-1 0,1 1-1,-1 0 1,0 0 0,1-1 0,-1 1 0,1-1-1,-1 1 1,1-1 0,-1 0 0,1 0 0,-1 0 0,1 1-1,-1-1 1,1-1 0,-1 1 0,1 0 0,-1 0-1,1 0 1,-1-1 0,0 1 0,3-2 0,5-1 42,-1 0 0,1-1 0,9-6 0,-17 9-39,74-48 321,6-3 41,-80 51-364,1 0-1,0 0 0,0 0 0,-1 0 0,1 1 0,0-1 0,0 1 0,0-1 0,3 1 0,-5 0-5,1 0-1,-1 0 1,1 0-1,-1 0 1,0 0 0,1 0-1,-1 0 1,1 1 0,-1-1-1,0 0 1,1 0 0,-1 0-1,0 0 1,1 1-1,-1-1 1,0 0 0,0 0-1,1 1 1,-1-1 0,0 0-1,0 1 1,1-1 0,-1 0-1,0 1 1,0-1-1,0 0 1,1 1 0,-1 0-1,0 2-4,0 1 0,0 0 0,0-1 0,0 1 0,0 0 0,-1-1 0,-1 7 0,0-2-7,0-2 56,-1 23-780,3-28 691,0-1 1,0 1-1,0-1 0,0 1 0,0-1 0,1 1 0,-1-1 1,0 1-1,0-1 0,1 1 0,-1-1 0,0 0 0,1 1 1,-1-1-1,0 1 0,1-1 0,-1 0 0,0 1 0,1-1 1,-1 0-1,1 1 0,-1-1 0,1 0 0,-1 0 0,1 0 1,-1 1-1,1-1 0,-1 0 0,1 0 0,-1 0 1,1 0-1,-1 0 0,1 0 0,-1 0 0,1 0 0,-1 0 1,1 0-1,-1 0 0,1 0 0,0 0 0,-1-1 0,1 1 1,-1 0-1,0 0 0,1 0 0,-1-1 0,1 1 0,0-1 1,46-21-995,-15 4 287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2:58.880"/>
    </inkml:context>
    <inkml:brush xml:id="br0">
      <inkml:brushProperty name="width" value="0.05" units="cm"/>
      <inkml:brushProperty name="height" value="0.05" units="cm"/>
    </inkml:brush>
  </inkml:definitions>
  <inkml:trace contextRef="#ctx0" brushRef="#br0">270 21 16772,'-104'56'3137,"61"-34"-1913,-67 46 0,109-68-1217,0 1-1,0 0 1,0-1 0,0 1-1,1 0 1,-1 0 0,0-1 0,0 1-1,0 0 1,1 0 0,-1 0 0,0 0-1,1 0 1,-1 2 0,1-3-7,0 1 1,0-1-1,0 0 1,0 0-1,0 1 0,0-1 1,0 0-1,1 1 1,-1-1-1,0 0 1,0 1-1,0-1 0,0 0 1,1 0-1,-1 1 1,0-1-1,0 0 1,1 0-1,-1 0 0,0 1 1,0-1-1,1 0 1,-1 0-1,0 0 0,1 0 1,-1 0-1,0 1 1,1-1-1,-1 0 1,0 0-1,1 0 0,37 2-98,13-5-37,-18 0-24,0 1 0,0 2 0,1 1 0,-1 2 0,43 9 1,-71-10 115,0-1 0,0 1 0,-1 0 0,1 0 1,0 0-1,-1 1 0,1-1 0,-1 1 0,0 0 1,7 7-1,-10-9 47,0 1 0,0-1 0,0 0 0,0 1 0,0-1-1,0 1 1,-1 0 0,1-1 0,-1 1 0,1 0 0,-1-1 0,1 1 0,-1 0 0,0 0 0,0-1 0,0 1 0,0 0 0,0 0 0,0-1 0,0 1 0,0 0 0,-1 0 0,1-1 0,-1 1 0,1 0 0,-1-1 0,0 1 0,0-1 0,0 1 0,0-1 0,0 1 0,0-1 0,0 1 0,-2 0-1,-2 5 95,-1-1-1,0 0 0,-1 0 1,0-1-1,-9 7 0,13-10-99,0-1-1,0 1 0,0 0 0,-1-1 1,1 1-1,0-1 0,-1 0 1,1 0-1,-1-1 0,1 1 0,-1-1 1,1 0-1,-1 1 0,1-1 0,-6-1 1,9 1-29,0 0 1,-1 0-1,1-1 1,-1 1-1,1 0 1,0 0 0,-1 0-1,1 0 1,0-1-1,-1 1 1,1 0-1,0 0 1,-1-1 0,1 1-1,0 0 1,0 0-1,-1-1 1,1 1-1,0 0 1,0-1 0,0 1-1,0 0 1,-1-1-1,1 1 1,0 0-1,0-1 1,0 1 0,0-1-1,0 1 1,0 0-1,0-1 1,0 1-1,0-1 1,0 1 0,0 0-1,0-1 1,0 1-1,0 0 1,0-1-1,0 1 1,0-1 0,1 0-1,10-13-986,-1 7 769,0 2 1,1-1-1,-1 1 1,1 1-1,1 0 0,19-4 1,31-12 550,-46 14-83,-1-2 0,1 0 0,-2-1 0,18-12 0,-28 18-116,0 0 1,0-1-1,-1 1 1,1-1-1,-1 0 1,0 0-1,0 0 1,0 0-1,0 0 1,-1-1-1,0 1 0,0-1 1,0 1-1,0-1 1,-1 0-1,0 0 1,0 0-1,1-9 1,-2 12-63,0 0-1,-1 0 1,1 0 0,0 0 0,-1 0 0,0 0 0,1 1-1,-1-1 1,0 0 0,0 0 0,0 0 0,0 1 0,0-1 0,0 0-1,-1 1 1,1-1 0,0 1 0,-1-1 0,1 1 0,-1 0-1,0 0 1,1 0 0,-1 0 0,0 0 0,0 0 0,0 0-1,0 0 1,0 1 0,1-1 0,-1 1 0,0-1 0,0 1-1,0 0 1,-1 0 0,-2 0 0,1 0-25,0 0 0,0 0-1,0 0 1,0 1 0,0-1 0,0 1-1,0 0 1,1 0 0,-1 0 0,0 1 0,1-1-1,-1 1 1,1 0 0,-1 0 0,1 0 0,0 1-1,-5 4 1,7-7-23,1 1-1,-1 0 1,0 0-1,1-1 1,-1 1-1,1 0 1,0 0-1,-1-1 0,1 1 1,0 0-1,-1 0 1,1 0-1,0 0 1,0 0-1,0 0 1,0 0-1,0-1 1,0 1-1,0 0 1,0 0-1,0 0 1,0 0-1,0 0 1,0 0-1,1 1 1,0-1-6,0 0 1,0 1 0,0-1 0,0 1-1,1-1 1,-1 0 0,0 0-1,1 0 1,-1 0 0,0 0 0,1 0-1,2 1 1,6 2-41,1 0-1,-1 0 1,16 2-1,-20-5 34,359 77-208,-364-78 242,-1 1 0,1-1 0,-1 0 0,1 0 0,0 0 0,-1 0 0,1 0 0,0 0 0,-1 0 0,1 0 0,0 0 1,-1 0-1,1 0 0,0 0 0,-1 0 0,1 0 0,0-1 0,-1 1 0,1 0 0,-1 0 0,1-1 0,-1 1 0,1 0 0,0-1 0,-1 1 0,1-1 0,0 0 13,-1 0 0,0 0 1,1 0-1,-1 0 0,0 0 0,0 0 0,0 0 0,0 0 1,0 0-1,0 0 0,0 0 0,0 0 0,0 0 0,0 0 1,-1-2-1,-2-6 234,-1-1 0,-9-16 1,8 15-99,3 8-122,-8-17 248,1-1 1,1 0 0,-7-31 0,15 51-298,-1 0 1,1 0 0,0 1-1,0-1 1,0 0 0,0 0-1,0 1 1,0-1 0,0 0-1,0 0 1,0 1-1,1-1 1,-1 0 0,0 0-1,0 1 1,1-1 0,-1 0-1,0 1 1,1-1 0,-1 0-1,1 1 1,-1-1 0,1 0-1,-1 1 1,1-1 0,-1 1-1,1-1 1,0 1 0,-1 0-1,1-1 1,-1 1-1,1-1 1,0 1 0,0 0-1,-1 0 1,1-1 0,0 1-1,0 0 1,-1 0 0,2 0-1,4-1-122,0 1-1,-1 0 0,1 0 0,9 2 1,-10-1-5,16 2-541,-7 0 391,0-1 0,0-1 0,0 0 0,0 0 0,0-2 0,0 0 0,0 0-1,17-5 1,12-12-428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00.477"/>
    </inkml:context>
    <inkml:brush xml:id="br0">
      <inkml:brushProperty name="width" value="0.05" units="cm"/>
      <inkml:brushProperty name="height" value="0.05" units="cm"/>
    </inkml:brush>
  </inkml:definitions>
  <inkml:trace contextRef="#ctx0" brushRef="#br0">21 336 16355,'-5'4'694,"-9"10"230,13-8-524,10-4 176,-2-2-419,0-1 0,0 0 1,0-1-1,0 0 0,0 0 0,0 0 0,-1-1 0,1 0 0,-1 0 0,11-8 0,0 0 90,-1-2 0,22-21 0,-22 19 107,25-34 0,-36 43-270,-1 0 0,0-1 0,0 1-1,0-1 1,-1 0 0,0-1 0,0 1 0,2-13 0,-5 19-72,1 0 1,-1 0-1,0 0 1,0 0-1,0 0 0,0 0 1,0 0-1,0 0 1,0 0-1,0 0 1,0 0-1,0 0 0,0 0 1,-1 1-1,1-1 1,0 0-1,-1 0 1,1 0-1,-1 0 0,1 0 1,-1 0-1,1 1 1,-1-1-1,0-1 1,0 2-4,0-1 1,-1 1 0,1 0 0,0 0 0,0 0 0,0-1 0,0 1 0,0 0 0,0 0-1,0 0 1,0 1 0,0-1 0,0 0 0,0 0 0,0 1 0,0-1 0,-2 1 0,-5 3 21,0 0 0,1 0 1,-1 1-1,-7 6 0,-4 5-40,0 1 0,1 1 0,1 0 0,1 1 0,0 1-1,2 1 1,-24 44 0,36-61-9,0-1-1,1 1 1,-1 0-1,1 0 1,0 0-1,1 0 1,-1 0-1,0 6 1,1-9 10,1 0-1,-1 1 1,0-1 0,0 0-1,1 1 1,-1-1 0,0 0 0,1 0-1,0 0 1,-1 1 0,1-1-1,0 0 1,-1 0 0,1 0 0,0 0-1,0 0 1,0 0 0,0 0-1,0 0 1,0 0 0,0-1 0,0 1-1,0 0 1,0-1 0,1 1-1,-1-1 1,0 1 0,0-1 0,3 1-1,5 1-24,1-1-1,-1 0 1,0 0-1,1-1 1,-1 0 0,19-3-1,60-15-35,-50 9 80,2 0 25,-7 1 48,1 1 0,0 1-1,61-1 1,-91 7-73,1 0 1,-1 0-1,0 0 1,0 1 0,1 0-1,-1-1 1,0 2-1,0-1 1,0 0-1,0 1 1,0 0-1,-1 0 1,1 0-1,0 0 1,-1 1-1,1-1 1,-1 1-1,0 0 1,0 0-1,0 0 1,0 0-1,-1 1 1,1-1-1,-1 1 1,0 0-1,0-1 1,0 1-1,0 0 1,1 7-1,-3-10-6,0-1-1,0 1 1,0-1-1,0 1 1,1-1 0,-1 1-1,0-1 1,0 1-1,0-1 1,0 1-1,1-1 1,-1 0-1,0 1 1,1-1-1,-1 1 1,0-1-1,1 0 1,-1 1 0,0-1-1,1 0 1,-1 0-1,0 1 1,1-1-1,-1 0 1,1 0-1,-1 1 1,1-1-1,0 0 1,8-8 220,5-22 108,-6 4-121,-1-1 0,-1 0 1,-1 0-1,1-34 0,-6-110 375,0 171-590,-1-1-1,1 0 0,0 0 1,0 1-1,0-1 1,0 0-1,0 0 1,0 0-1,0 0 0,0 1 1,0-1-1,0 0 1,1 0-1,-1 1 1,0-1-1,0 0 0,1 0 1,-1 1-1,1-1 1,-1 0-1,0 1 0,1-1 1,-1 0-1,1 1 1,0-1-1,-1 1 1,1-1-1,-1 1 0,1-1 1,1 0-1,0 1-41,0 0-1,1 0 0,-1 0 1,0 0-1,1 0 1,-1 0-1,0 1 0,5 1 1,3 0-51,20 2-338,-1-1 1,1-1 0,0-2 0,0-1-1,0-1 1,0-2 0,46-11 0,-4-5-191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02.681"/>
    </inkml:context>
    <inkml:brush xml:id="br0">
      <inkml:brushProperty name="width" value="0.05" units="cm"/>
      <inkml:brushProperty name="height" value="0.05" units="cm"/>
    </inkml:brush>
  </inkml:definitions>
  <inkml:trace contextRef="#ctx0" brushRef="#br0">15 23 17172,'-2'-5'1610,"0"7"-459,-2 13 168,0 26 163,2-23-1314,2-1-1,0 1 1,1-1 0,1 1-1,1-1 1,0 1 0,1-1-1,1 0 1,8 20 0,-12-35-166,1 1 1,-1-1 0,1 1-1,-1-1 1,1 0 0,0 0-1,0 1 1,0-1 0,0-1-1,0 1 1,0 0 0,0 0-1,1-1 1,-1 1 0,1-1-1,-1 0 1,1 0 0,-1 0-1,1 0 1,0 0 0,0-1 0,-1 1-1,1-1 1,0 1 0,0-1-1,0 0 1,-1 0 0,1-1-1,0 1 1,0 0 0,0-1-1,2-1 1,3 0 5,0-1 0,0 0-1,0-1 1,-1 0 0,0 0 0,0-1 0,0 0 0,0 0-1,9-10 1,55-70 190,-49 57-113,-21 27-78,0 0 0,0-1 0,0 1 0,0 0 0,0 0 0,0 0 1,0 0-1,1 0 0,-1 1 0,0-1 0,2-1 0,-2 2-5,-1 0 0,0 0 0,1 0 1,-1 0-1,0 0 0,1 0 0,-1 0 0,0 0 0,1 0 0,-1 0 1,0 0-1,0 0 0,1 0 0,-1 1 0,0-1 0,1 0 0,-1 0 1,0 0-1,0 0 0,1 1 0,-1-1 0,0 0 0,0 0 1,1 0-1,-1 1 0,0-1 0,0 0 0,0 0 0,1 1 0,-1-1 1,0 1-1,2 3 7,-1 0 0,0 1 1,0-1-1,0 1 0,0 8 1,2 8-56,-3-20 34,0 0-1,1 1 1,-1-1-1,0 0 1,1 0-1,-1 0 1,1 0 0,-1 0-1,1-1 1,-1 1-1,1 0 1,0 0-1,-1 0 1,1 0 0,0-1-1,0 1 1,0 0-1,0 0 1,-1-1-1,1 1 1,0-1 0,0 1-1,2 0 1,-2-1-37,1 0-1,-1 0 1,1 0 0,0 0 0,-1 0 0,1 0 0,0-1 0,-1 1 0,1 0 0,-1-1-1,1 1 1,-1-1 0,4-1 0,4-4-402,0 0 0,0 0 1,14-14-1,-19 16 234,143-129-995,-111 102 754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03.461"/>
    </inkml:context>
    <inkml:brush xml:id="br0">
      <inkml:brushProperty name="width" value="0.05" units="cm"/>
      <inkml:brushProperty name="height" value="0.05" units="cm"/>
    </inkml:brush>
  </inkml:definitions>
  <inkml:trace contextRef="#ctx0" brushRef="#br0">127 388 15347,'-10'9'667,"-14"12"865,-23 27-1,42-42-1340,0 0 1,0 0-1,1 0 1,0 1-1,0 0 1,0 0-1,1 0 1,0 0-1,1 0 1,-3 9-1,5-15-173,-1 1-1,1-1 0,0 1 1,0-1-1,0 0 0,0 1 1,0-1-1,0 1 0,0-1 1,0 0-1,0 1 0,1-1 1,-1 1-1,1-1 1,-1 0-1,1 1 0,-1-1 1,1 0-1,0 0 0,-1 0 1,1 1-1,0-1 0,0 0 1,2 1-1,-1 0-10,0-1 0,0-1-1,0 1 1,0 0 0,0 0-1,1-1 1,-1 1 0,0-1 0,0 0-1,1 0 1,-1 0 0,0 0 0,0 0-1,3 0 1,4-2-3,-1 1 0,1-1 1,0-1-1,-1 0 0,1 0 0,14-9 0,-12 6 42,-1-2-1,-1 1 0,1-1 1,-2-1-1,12-12 0,-16 16 5,0 1 0,-1-1 0,0 0 0,0 0 0,0 0-1,0 0 1,-1-1 0,0 1 0,0-1 0,0 1-1,-1-1 1,0 0 0,1-7 0,-5 8 178,-2 10-118,-4 8-23,5-3-66,0 1-1,0 0 1,-3 14-1,6-21-22,0-1 0,1 1-1,-1 0 1,1-1 0,0 1 0,0-1-1,0 1 1,0 0 0,1-1 0,-1 1-1,1-1 1,0 1 0,0-1 0,2 5-1,-3-8 4,1 1 0,0 0-1,-1-1 1,1 1 0,-1-1-1,1 1 1,0 0 0,-1-1-1,1 0 1,0 1 0,0-1 0,-1 1-1,1-1 1,0 0 0,0 0-1,0 1 1,0-1 0,-1 0-1,1 0 1,0 0 0,0 0-1,0 0 1,0 0 0,-1 0-1,1 0 1,0 0 0,0 0-1,0-1 1,0 1 0,-1 0 0,1-1-1,0 1 1,0 0 0,-1-1-1,1 1 1,0-1 0,1 0-1,25-23 64,-26 24-62,23-27 114,0-2 0,-2 0-1,30-53 1,-21 24 179,28-72 0,-56 123-273,8-18 75,-2 0 0,0 0 0,7-44 0,-15 68-92,-1-1 0,0 1-1,1 0 1,-1 0-1,0 0 1,0 0 0,0-1-1,0 1 1,0 0-1,-1 0 1,1 0 0,0-1-1,0 1 1,-1 0-1,1 0 1,-1 0 0,0-2-1,0 3-3,1 0-1,-1 0 1,1 0 0,-1 0-1,1 0 1,-1 0-1,1 0 1,-1 0-1,1 0 1,-1 0-1,1 0 1,-1 0-1,1 0 1,0 0 0,-1 1-1,1-1 1,-1 0-1,1 0 1,-1 1-1,1-1 1,-1 0-1,1 0 1,0 1-1,-1-1 1,1 1 0,0-1-1,-1 1 1,-3 3-6,0 1 0,0 0 0,0 0-1,1 0 1,-4 8 0,-4 13-2,1 1 0,1 0 0,2 1 0,1 0 0,1 0 0,1 0 0,1 0 0,2 1 0,1-1 0,4 33 0,-3-52 9,1 1 0,1 0 0,0-1 1,0 0-1,1 1 0,6 11 0,-9-19-1,0 0-1,0 0 1,0 0 0,1 0-1,-1 0 1,1 0-1,-1-1 1,1 1 0,-1 0-1,1-1 1,0 1 0,0-1-1,0 0 1,0 0 0,0 0-1,0 0 1,0 0-1,1 0 1,-1 0 0,0 0-1,0-1 1,1 0 0,-1 1-1,0-1 1,1 0 0,-1 0-1,0 0 1,1 0-1,-1 0 1,0-1 0,1 1-1,1-2 1,-1 1 1,0 0 1,-1-1-1,1 0 0,-1 1 1,0-1-1,1 0 0,-1 0 1,0-1-1,0 1 0,0 0 1,-1-1-1,1 1 0,0-1 1,-1 1-1,0-1 1,0 0-1,1 1 0,-2-1 1,1 0-1,0 0 0,0 0 1,-1 0-1,1-5 0,-1-2 7,1-1 0,-1 1 0,0 0 0,-1-1-1,-4-16 1,2 16-11,0 0 0,-1 0 0,-7-15 0,9 23-6,1-1 1,-1 1-1,-1-1 1,1 1-1,0 0 1,-1-1 0,0 1-1,0 1 1,0-1-1,0 0 1,0 1-1,-7-5 1,10 7 3,-1 0 1,1 0-1,-1-1 1,1 1-1,-1 0 1,0 0-1,1 0 0,-1-1 1,0 1-1,1 0 1,-1 0-1,1 0 1,-1 0-1,0 0 1,1 0-1,-1 1 0,0-1 1,1 0-1,-1 0 1,1 0-1,-1 1 1,0-1-1,1 0 0,-1 0 1,1 1-1,-1-1 1,1 1-1,-1-1 1,1 0-1,-1 1 0,1-1 1,-1 1-1,1-1 1,0 1-1,-1-1 1,1 1-1,0 0 1,0-1-1,-1 1 0,1-1 1,0 1-1,0 0 1,0-1-1,-1 1 1,1-1-1,0 1 0,0 0 1,0-1-1,0 2 1,0 1-14,0 0 1,0 1-1,0-1 1,0 0-1,0 1 1,1-1-1,-1 0 1,2 5-1,0-5 7,-1 0 0,1 1 1,-1-1-1,1 0 0,0 0 0,0 0 0,1 0 0,-1 0 0,0-1 1,1 1-1,0-1 0,0 1 0,0-1 0,0 0 0,5 3 0,-3-3 3,0 0-1,0-1 1,0 1-1,0-1 0,0 0 1,1 0-1,-1-1 1,0 0-1,11 0 1,-3-2-4,1 0 1,-1-1-1,0-1 1,0 0-1,0-1 1,0 0-1,18-11 1,-12 4-25,-1 0 1,0-1-1,-1-1 1,-1-1-1,0 0 1,22-29-1,-44 70-133,0-6 180,1-1 0,1 1-1,1-1 1,0 1-1,1 0 1,2 0-1,0 0 1,4 34-1,-3-50-4,0-1 0,0 1 0,0 0 0,1-1 1,-1 1-1,1-1 0,0 0 0,0 1 0,0-1 0,0 0 0,1 0 0,3 3 0,-5-5-26,0 0 0,1 0 0,-1 0 0,0 0 0,1 0 0,-1-1 0,0 1 0,1-1 1,-1 1-1,1-1 0,0 1 0,-1-1 0,1 0 0,-1 0 0,1 1 0,-1-1 0,1 0 1,0-1-1,-1 1 0,1 0 0,-1 0 0,1-1 0,-1 1 0,1-1 0,-1 1 0,1-1 0,-1 0 1,1 1-1,-1-1 0,0 0 0,3-2 0,1-2-148,0 1-1,0-2 1,0 1 0,0 0-1,-1-1 1,0 0 0,0 0-1,-1 0 1,0-1 0,0 1-1,3-11 1,1-3-117,-2-1 0,5-35-1,-3-8-387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1:11.105"/>
    </inkml:context>
    <inkml:brush xml:id="br0">
      <inkml:brushProperty name="width" value="0.05" units="cm"/>
      <inkml:brushProperty name="height" value="0.05" units="cm"/>
    </inkml:brush>
  </inkml:definitions>
  <inkml:trace contextRef="#ctx0" brushRef="#br0">1 132 13667,'8'-1'210,"-1"0"-1,1 1 1,0 0 0,0 1 0,-1-1 0,1 2-1,0-1 1,-1 1 0,10 3 0,25 5-228,493 23-32,-399-29 44,894 7 28,-1-27 19,-265 4-17,1427-56 1006,-2031 59-800,436-13 772,-534 24-1066,-67-5-446,-1 0-1,1-1 1,0 1 0,-10-10 0,-9-10-54,-4-2-214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03.896"/>
    </inkml:context>
    <inkml:brush xml:id="br0">
      <inkml:brushProperty name="width" value="0.05" units="cm"/>
      <inkml:brushProperty name="height" value="0.05" units="cm"/>
    </inkml:brush>
  </inkml:definitions>
  <inkml:trace contextRef="#ctx0" brushRef="#br0">20 1 16668,'-10'7'1360,"4"7"-1048,2-1-128,4-1 408,1 1-536,7-5 960,0-2-920,7 3-24,2-1-16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04.552"/>
    </inkml:context>
    <inkml:brush xml:id="br0">
      <inkml:brushProperty name="width" value="0.05" units="cm"/>
      <inkml:brushProperty name="height" value="0.05" units="cm"/>
    </inkml:brush>
  </inkml:definitions>
  <inkml:trace contextRef="#ctx0" brushRef="#br0">113 338 14659,'9'-4'1740,"-12"3"-134,-18 12 196,12-2-1574,-1 0 1,2 1-1,-1 0 0,2 0 1,-1 0-1,1 1 0,1 1 1,0-1-1,1 1 0,0 0 1,0 0-1,1 0 0,-3 23 1,6-33-208,1 0 1,-1 0 0,1 0 0,0 0 0,0-1 0,0 1-1,0 0 1,0 0 0,1 0 0,-1 0 0,1 0 0,-1-1-1,1 1 1,-1 0 0,1 0 0,0-1 0,0 1-1,0 0 1,0-1 0,2 3 0,-1-3-3,-1 0 0,1 0-1,-1-1 1,1 1 0,-1-1 0,1 1 0,-1-1 0,1 1-1,0-1 1,-1 0 0,1 0 0,0 0 0,-1 0 0,1 0-1,-1 0 1,1-1 0,0 1 0,2-1 0,7-3 43,0 0 1,0-1-1,-1-1 1,0 1-1,11-8 1,17-14 92,-19 12-108,1 2 0,31-16 1,-49 28-56,-1 0 1,1 0-1,0 1 1,0-1-1,0 0 0,0 1 1,0-1-1,0 1 1,0 0-1,0 0 1,0 0-1,0 0 0,0 0 1,0 0-1,0 0 1,0 0-1,0 1 1,0-1-1,0 1 0,-1 0 1,1 0-1,2 1 1,0 1-20,0 0 0,-1 0 0,1 1 0,-1 0 0,0-1 0,0 1 1,3 5-1,-4-5 23,0-1 1,0 1 0,1-1 0,-1 0-1,1 0 1,0 0 0,0 0 0,0 0-1,0-1 1,0 1 0,0-1 0,1 0-1,0 0 1,-1 0 0,9 3-1,-7-5 16,0 1 0,0-1 0,0 0 0,1-1 0,-1 1 0,0-1 0,0 0 0,0 0 0,0 0 0,0-1 0,0 0 0,7-4 0,8-4-29,29-21-1,-35 21-53,1 0-30,-7 4-76,1 0 0,-1 1 0,1 0 0,17-7 0,-25 12 146,0 0-1,-1-1 0,1 1 0,0 0 1,0 0-1,-1 0 0,1 0 1,0 0-1,0 0 0,-1 0 1,1 0-1,0 0 0,0 0 1,-1 1-1,1-1 0,0 0 0,-1 0 1,1 1-1,0-1 0,0 0 1,-1 1-1,1-1 0,-1 1 1,1-1-1,0 1 0,-1-1 0,1 1 1,-1 0-1,1-1 0,-1 1 1,0-1-1,1 2 0,9 28-1043,-9-27 936,-1 0 0,1 1 1,0-1-1,0 0 0,0 0 0,1 0 1,1 3-1,-1-4 60,-1-1 0,1 0 1,-1 0-1,1 0 0,-1 0 1,1 0-1,0-1 0,-1 1 0,1 0 1,0-1-1,0 1 0,0-1 1,-1 0-1,1 1 0,0-1 0,0 0 1,0 0-1,0 0 0,0 0 1,-1-1-1,1 1 0,0 0 0,3-2 1,4-1-260,0 0-1,0 0 1,10-6 0,5-4-550,-1-1 1,0-2-1,-1 0 1,-1-1-1,29-29 1,-48 44 926,0-1 0,1 0 0,-1 0 0,0 0 0,0 0 0,1-4 0,-2 6-3,-1 1 0,0 0 0,0-1 0,0 1-1,0-1 1,0 1 0,0 0 0,0-1 0,1 1 0,-1-1 0,0 1 0,0 0-1,0-1 1,-1 1 0,1 0 0,0-1 0,0 1 0,0-1 0,0 1 0,0 0 0,0-1-1,-1 1 1,1 0 0,0-1 0,-1 1 28,1-1 0,-1 1 1,0 0-1,1-1 0,-1 1 0,0 0 0,0 0 1,1 0-1,-1 0 0,0 0 0,1 0 0,-1 0 0,0 0 1,0 0-1,1 0 0,-1 0 0,0 0 0,-1 1 1,-4 1 474,0 0 0,0 0 0,0 1 0,0 0 0,0 0 0,1 1 1,-1-1-1,-9 10 0,7-5 16,-1 0 1,1 0-1,1 1 1,-8 12-1,12-18-422,1 1 0,1-1-1,-1 1 1,0 0-1,1 0 1,0-1 0,-1 6-1,2-8-109,-1 0 0,1 0-1,0-1 1,0 1-1,0 0 1,0 0 0,0 0-1,0-1 1,0 1 0,0 0-1,0 0 1,1 0-1,-1-1 1,0 1 0,0 0-1,1 0 1,-1-1-1,0 1 1,1 0 0,-1-1-1,1 1 1,-1 0 0,1-1-1,-1 1 1,1-1-1,0 1 1,-1-1 0,1 1-1,0-1 1,-1 1 0,1-1-1,0 1 1,-1-1-1,1 0 1,0 0 0,0 1-1,0-1 1,-1 0-1,1 0 1,0 0 0,1 0-1,3 0 21,0 0 0,0-1-1,0 0 1,-1 0 0,1 0 0,0 0-1,0-1 1,-1 0 0,1 0-1,5-3 1,45-31-5,-45 29-43,92-78-1028,-78 63 240,-24 23 775,0-1 0,0 0-1,0 0 1,0 0 0,0 0-1,0 0 1,0 0 0,0 1-1,0-1 1,0 0 0,0 0-1,0 0 1,0 0 0,0 0-1,0 0 1,0 1 0,0-1-1,0 0 1,0 0 0,0 0-1,0 0 1,0 0-1,1 0 1,-1 0 0,0 0-1,0 1 1,0-1 0,0 0-1,0 0 1,0 0 0,0 0-1,0 0 1,1 0 0,-1 0-1,0 0 1,0 0 0,0 0-1,0 0 1,0 0 0,0 0-1,1 0 1,-1 0 0,0 0-1,0 0 1,0 0 0,0 0-1,0 0 1,1 0 0,-1 0-1,0 0 1,0 0 0,0 0-1,0 0 1,0 0 0,0 0-1,1 0 1,-5 13-156,2-8 137,-8 19 176,-9 38 1,18-56-53,0 0-1,-1 0 1,2 0 0,-1 0 0,1 0 0,0 0 0,0 0 0,1 0 0,0 0 0,0 0 0,0 0-1,4 9 1,-5-14-52,1 1-1,0 0 0,0-1 0,0 1 1,0-1-1,0 1 0,0-1 0,0 0 1,0 1-1,1-1 0,-1 0 0,1 0 1,-1 0-1,1 0 0,-1 0 0,1 0 1,-1 0-1,1-1 0,2 2 0,-1-2 5,0 1 1,0-1-1,0 0 0,0 0 0,0 0 0,1 0 0,-1-1 0,0 1 1,0-1-1,4-1 0,3-2 13,0 0 1,0-1-1,0 0 0,0-1 1,9-7-1,12-10-161,-1-2 1,-1-1-1,-2-2 1,0 0-1,-2-2 0,-1-1 1,-1 0-1,36-70 1,-53 88 19,0 0 1,-1-1 0,5-17-1,-9 28 73,-1 0 0,1-1 0,0 1 0,-1 0 0,0-1 0,0 1 0,0 0 0,0-1 0,0 1 0,0 0-1,-1-1 1,0 1 0,0 0 0,0 0 0,0 0 0,0-1 0,-1 1 0,1 0 0,-3-3 0,2 4 21,1 1 0,-1 0 0,1 0 0,-1 0 0,1 0 0,-1 0 0,0 0 0,1 0 0,-1 1 1,0-1-1,0 1 0,0-1 0,1 1 0,-1-1 0,0 1 0,0 0 0,0 0 0,0 0 0,0 0 0,0 0 0,1 1 1,-1-1-1,0 1 0,0-1 0,0 1 0,1-1 0,-3 2 0,-4 1 60,1 1 0,-1 0 0,1 0 1,-12 11-1,7-6 68,1 1 0,1 0 0,-1 1 0,2 0-1,0 1 1,0 0 0,1 0 0,0 1 0,1 0 0,-7 20 0,11-27-88,1 0 1,0 1-1,1-1 0,0 1 0,0-1 0,0 1 1,0 0-1,1-1 0,0 1 0,1 0 0,-1-1 1,1 1-1,1-1 0,-1 1 0,1-1 1,0 0-1,1 1 0,-1-1 0,1 0 0,1 0 1,-1-1-1,1 1 0,0-1 0,0 0 0,7 7 1,-3-4-171,1-1 1,0 0-1,1 0 1,-1-1-1,1 0 0,0-1 1,1 0-1,-1-1 1,1 0-1,0 0 1,0-1-1,0-1 1,0 0-1,1 0 1,-1-1-1,1-1 0,19-1 1,14-7-328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07.075"/>
    </inkml:context>
    <inkml:brush xml:id="br0">
      <inkml:brushProperty name="width" value="0.05" units="cm"/>
      <inkml:brushProperty name="height" value="0.05" units="cm"/>
    </inkml:brush>
  </inkml:definitions>
  <inkml:trace contextRef="#ctx0" brushRef="#br0">0 396 15931,'33'-58'4295,"-34"63"-3972,0-1 1,0 1 0,1 0 0,0-1 0,0 1-1,1 6 1,0 2-168,-1 3-134,1 1 1,1-1-1,0 0 1,1 1 0,6 19-1,-7-33-12,-1 1 1,0-1-1,1 0 0,0 0 0,0 0 1,0 0-1,0 0 0,0 0 0,0-1 0,1 1 1,-1-1-1,1 1 0,4 2 0,-5-4 14,1 0 0,0 0 0,0 0-1,-1 0 1,1-1 0,0 1 0,0-1 0,0 1-1,0-1 1,0 0 0,0 0 0,0 0 0,0-1-1,0 1 1,-1-1 0,1 1 0,0-1 0,5-2-1,0-1 74,0 0 0,0-1 0,0 0 0,0 0 0,-1 0 0,0-1 0,0 0 0,0-1 0,-1 1 0,0-1 0,10-15 0,-8 10 58,-1 0-1,0 0 0,-1-1 1,-1 0-1,0 0 1,0 0-1,2-16 1,-6 15 23,-1 14-176,0 0 0,0 0 1,0 0-1,0 0 0,0 0 0,0 0 1,0 0-1,0 0 0,0 0 0,0 0 0,0 0 1,0 0-1,0-1 0,0 1 0,0 0 0,0 0 1,-1 0-1,1 0 0,0 0 0,0 0 1,0 0-1,0 0 0,0 0 0,0 0 0,0 0 1,0 0-1,0 0 0,0 0 0,0 0 0,0 0 1,0 0-1,-1 0 0,1 0 0,0 0 1,0 0-1,0 0 0,0 0 0,0 0 0,0 0 1,0 0-1,0 0 0,0 0 0,0 0 1,0 0-1,0 0 0,-1 0 0,1 0 0,0 0 1,0 0-1,0 0 0,0 0 0,0 0 0,0 0 1,0 0-1,0 0 0,0 1 0,0-1 1,0 0-1,0 0 0,0 0 0,0 0 0,0 0 1,0 0-1,-1 2 0,0-1 0,0 1 0,0-1 0,1 1 0,-1-1 0,1 1 0,-1 0 0,1-1 0,0 1 0,-1 0 0,1 3 0,0-3-8,0 0 0,0 0 1,0 0-1,0 0 0,1 1 1,-1-1-1,1 0 1,-1 0-1,1 0 0,0 0 1,0 0-1,0 0 0,0 0 1,0 0-1,0-1 0,1 1 1,-1 0-1,0-1 1,1 1-1,-1 0 0,3 1 1,-1-2-2,1 1 0,-1 0 0,0-1-1,1 0 1,-1 0 0,1 0 0,-1 0 0,1 0 0,-1-1 0,1 0 0,6 0 0,2-1-8,1 0 0,-1-1 1,0 0-1,0-1 0,0-1 0,17-7 1,-12 3 9,0-1 0,-1 0 1,23-17-1,-34 21 7,1 1 0,-1-1-1,0 0 1,0 0-1,0 0 1,0-1 0,-1 0-1,0 0 1,-1 0-1,1 0 1,-1-1 0,3-6-1,-6 12-1,0 0 0,1 0 0,-1 0-1,0 0 1,1 0 0,-1 0 0,0 0 0,0 0-1,0 0 1,0 0 0,0 0 0,0 0 0,0 0-1,0 0 1,0 0 0,-1 0 0,1 0 0,0 0-1,-1 1 1,1-1 0,0 0 0,-1 0 0,0-1-1,0 1 0,0 1 0,0-1 0,0 1 0,0 0 0,0-1 0,0 1 0,0 0 0,0 0 0,0 0 0,0-1 0,0 1 0,1 0 0,-1 0 0,0 1 0,0-1-1,0 0 1,0 0 0,0 0 0,-1 1 0,-3 1-4,0 0 0,0 0 0,1 0 0,-1 0 0,1 1 0,0-1 0,0 1 0,-5 5 1,6-4-2,0-1 1,0 1 0,0-1-1,1 1 1,-1 0 0,1 0 0,0 0-1,1 1 1,-1-1 0,1 0 0,-1 1-1,1-1 1,0 7 0,1-9 2,0 1 1,0-1-1,0 0 1,0 1-1,0-1 1,1 0-1,0 0 1,-1 1-1,1-1 1,0 0-1,0 0 1,0 0-1,0 0 1,0 0-1,1 0 1,-1 0-1,0 0 1,1 0-1,0-1 1,-1 1-1,1-1 1,0 1-1,0-1 1,0 0-1,0 1 0,0-1 1,3 1-1,12 4-6,0-1-1,1-1 0,0-1 1,0 0-1,0-1 0,30-1 1,-8 1-18,2 0-22,70 6-81,-101-6 101,1 0-1,-1 0 0,0 2 0,0-1 1,0 1-1,-1 1 0,13 6 1,-31-17 84,1 0 1,0 0 0,0 0 0,0-1-1,1 0 1,0-1 0,0 1-1,-8-16 1,0-4-235,-17-45-1,30 70 126,-7-25-888,8 26 894,0 1 0,0-1 0,0 1 0,0-1 0,0 1 0,0-1 0,0 1 0,0-1 0,0 1 0,0-1 0,1 1 0,-1 0 0,0-1 0,0 1 0,0-1 0,1 1 0,-1 0 0,0-1 0,1 1 0,-1 0 0,0-1 0,1 1 0,-1 0 0,0-1 0,1 1 0,-1 0 0,1 0 0,-1-1 0,0 1 0,1 0 0,-1 0 0,1 0 0,-1 0 0,1-1 0,-1 1 0,0 0 0,1 0 0,-1 0 0,1 0 0,-1 0 0,1 0 0,-1 0 0,1 0 0,-1 1 0,1-1 0,-1 0 0,1 0 0,-1 0 0,0 0 0,1 1 0,-1-1 0,1 0 0,-1 1 0,32 8-1489,18 7-368,79 13 0,-103-26 86,44 0-1,-61-3 1746,1-1-1,-1 0 1,0 0-1,1-1 1,-1 0 0,0-1-1,0 0 1,9-4-1,-16 6 165,-1 0 1,1 0-1,-1 0 0,1 0 0,-1 0 0,1 0 0,-1 0 0,0-1 0,1 1 1,-1-1-1,0 1 0,0-1 0,0 1 0,0-1 0,0 1 0,0-1 1,-1 0-1,1 1 0,0-4 0,-1 3-7,1 1-1,-2 0 1,1-1 0,0 1-1,0 0 1,0-1 0,-1 1-1,1 0 1,0 0-1,-1 0 1,1-1 0,-1 1-1,0 0 1,1 0 0,-1 0-1,0 0 1,0 0 0,1 0-1,-1 0 1,0 0 0,0 0-1,0 0 1,0 1 0,0-1-1,0 0 1,-1 0-1,-1 0 1,-1-1 159,0 1 0,0-1 0,0 1 0,-1 0-1,1 0 1,0 1 0,-1-1 0,1 1 0,0 0 0,-1 0 0,1 1-1,0-1 1,-1 1 0,1 0 0,0 0 0,0 0 0,0 1 0,0-1 0,0 1-1,0 0 1,-4 3 0,3-2-161,1 0-1,-1 0 0,1 0 1,0 1-1,1-1 0,-1 1 1,0 0-1,1 0 1,0 0-1,0 1 0,0-1 1,1 1-1,-1 0 1,1-1-1,0 1 0,1 0 1,-2 7-1,2-10-63,1 0 0,-1 0 0,1 0 0,0 0 0,0 0 0,0 0-1,0 0 1,0 0 0,1 0 0,-1 0 0,1 0 0,-1 0 0,1 0 0,-1-1-1,1 1 1,0 0 0,0 0 0,0 0 0,0-1 0,0 1 0,1-1 0,1 3 0,0-2 3,-1 0 1,1-1-1,0 1 1,0-1-1,0 1 1,0-1-1,0 0 1,0 0 0,0 0-1,1-1 1,-1 1-1,5-1 1,4 0 22,-1 0 0,0-1 0,1 0 0,-1-1 0,0 0 0,0-1 0,11-4 0,-8 1 7,-1-1-1,1 0 1,-1-1-1,-1 0 0,19-16 1,-5 0-268,28-32 1,-61 87-573,3-21 632,2 0-1,-1 0 0,1 0 0,1 0 1,0 0-1,0 1 0,1-1 1,0 0-1,1 1 0,3 13 1,-4-22 116,1-1 1,-1 1 0,1 0 0,0 0 0,-1-1-1,1 1 1,0 0 0,0-1 0,0 1 0,0-1-1,1 1 1,-1-1 0,0 0 0,1 1 0,-1-1-1,1 0 1,-1 0 0,1 0 0,-1 0 0,1 0 0,0 0-1,-1-1 1,1 1 0,0 0 0,0-1 0,0 0-1,-1 1 1,1-1 0,0 0 0,0 0 0,0 0-1,0 0 1,0 0 0,-1 0 0,1-1 0,0 1-1,0 0 1,3-2 0,2 0-88,1-1-1,-1 0 0,0 0 1,0-1-1,0 0 1,0 0-1,-1-1 1,8-6-1,1-4 74,-1-1 0,-1 0 0,-1-1 1,0-1-1,-1 0 0,-1 0 0,0-1 0,-2 0 0,0-1 1,-1 0-1,-1 0 0,-1 0 0,-1-1 0,2-24 0,-6 42 100,0-1 0,0 1 0,0 0 0,0 0 0,0-1-1,-1 1 1,1 0 0,-1 0 0,0 0 0,0 0 0,0 0-1,-3-6 1,4 9-25,0 0-1,-1-1 0,1 1 1,0 0-1,-1-1 0,1 1 1,-1 0-1,1-1 0,0 1 1,-1 0-1,1 0 0,-1-1 1,1 1-1,-1 0 0,1 0 1,-1 0-1,1 0 1,-1 0-1,1-1 0,-1 1 1,1 0-1,-1 0 0,1 0 1,-1 1-1,1-1 0,-1 0 1,1 0-1,-1 0 0,-1 1 24,0 0-1,0 0 1,1 0-1,-1 1 0,0-1 1,1 0-1,-1 1 1,1-1-1,0 1 1,-1 0-1,0 2 0,-7 8 166,2 2 0,-1-1 0,2 1 0,0 1 0,0-1 0,2 1 0,0 0 0,0 0 0,1 0 0,1 0 0,1 1-1,0 20 1,1-34-179,0 1 0,1 0 0,-1-1 0,0 1 0,1 0 0,0-1 0,-1 1-1,1-1 1,0 1 0,0-1 0,1 1 0,-1-1 0,0 0 0,1 0 0,0 1 0,-1-1-1,1 0 1,0 0 0,0-1 0,2 3 0,0-2-7,0 0-1,0-1 1,0 1-1,0-1 1,0 0 0,0 0-1,0 0 1,0 0-1,0-1 1,1 0 0,-1 1-1,5-2 1,64-7-158,-54 5 2,0 1-1,0 0 1,0 2 0,23 1-1,-39-1 121,-1 1-1,1-1 0,-1 1 0,1-1 1,-1 1-1,1 0 0,-1 0 0,0 0 1,0 0-1,1 0 0,-1 0 0,0 1 1,0-1-1,0 1 0,0 0 0,0-1 1,-1 1-1,1 0 0,0 0 0,-1 0 1,0 0-1,1 0 0,1 5 0,-2-4 77,0 1-1,-1 0 1,1-1 0,-1 1-1,1 0 1,-1 0-1,0-1 1,-1 1-1,1 0 1,-1 0-1,1-1 1,-1 1 0,0-1-1,-3 7 1,2-5 66,-1 0 1,1 0-1,-1-1 1,0 1-1,0-1 1,0 1-1,-1-1 1,0 0 0,0 0-1,-5 4 1,6-6-73,1 0 0,0-1 1,-1 1-1,1-1 0,-1 1 0,0-1 1,0 0-1,1 0 0,-1-1 1,0 1-1,0 0 0,0-1 1,0 0-1,0 1 0,1-1 0,-1-1 1,0 1-1,0 0 0,-4-1 1,5 0-83,-1 0 1,1 0-1,0 0 1,-1 0-1,1 0 1,0-1-1,0 1 1,0-1-1,0 1 1,0-1-1,1 0 1,-1 1 0,0-1-1,1 0 1,-1 0-1,1 0 1,0 0-1,0-1 1,0 1-1,0 0 1,0 0-1,0-1 1,0 1-1,1-1 1,-1 1-1,1-1 1,0 1 0,0 0-1,0-1 1,0 1-1,0-1 1,1-2-1,9-13-329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07.504"/>
    </inkml:context>
    <inkml:brush xml:id="br0">
      <inkml:brushProperty name="width" value="0.05" units="cm"/>
      <inkml:brushProperty name="height" value="0.05" units="cm"/>
    </inkml:brush>
  </inkml:definitions>
  <inkml:trace contextRef="#ctx0" brushRef="#br0">294 10 17236,'-1'-1'134,"-1"0"0,0 0 0,0 0 0,0 0 0,0 0 0,0 0 0,0 1 0,0-1 0,0 0 0,0 1 0,0 0 0,-1 0 0,1-1 0,0 1 0,-3 1 0,-34 3 290,21 0 16,0 1-1,0 1 0,0 1 1,-30 15-1,39-17-350,0 0 0,0 1 1,1 0-1,0 0 0,0 0 0,0 1 0,1 1 1,0-1-1,0 1 0,-7 12 0,14-20-84,-1 1-1,1 0 1,-1 0-1,1 0 1,-1 0 0,1 0-1,-1 0 1,1-1-1,0 1 1,-1 0-1,1 0 1,0 0 0,0 0-1,0 0 1,0 0-1,0 0 1,0 0-1,0 0 1,0 0-1,0 0 1,1 0 0,-1 0-1,0 0 1,0 0-1,2 1 1,-1-1-14,0 0 1,0 0 0,0 0-1,0 0 1,0-1 0,0 1-1,1 0 1,-1-1-1,0 0 1,0 1 0,1-1-1,-1 1 1,1-1 0,-1 0-1,0 0 1,2 0 0,8 0-151,1 0 0,-1-1 0,16-4 0,-22 4 85,80-17-1011,-50 9 266,0 2 0,62-5 1,-93 12 774,0 0 0,-1 0 0,1 0 0,0 1 0,0-1 0,4 2 0,-7-1 55,-1-1 1,1 0 0,0 0-1,-1 0 1,1 1 0,-1-1-1,1 0 1,-1 1 0,1-1-1,-1 1 1,0-1 0,1 0 0,-1 1-1,1-1 1,-1 1 0,0-1-1,1 1 1,-1-1 0,0 1-1,0-1 1,1 1 0,-1 0-1,0-1 1,0 1 0,0-1-1,0 1 1,0-1 0,1 1-1,-1 0 1,0-1 0,-1 1-1,1-1 1,0 1 0,0 0 0,0-1-1,0 1 1,0-1 0,-1 1-1,1 0 1,0-1 0,0 1-1,-1-1 1,1 1 0,0-1-1,-1 1 1,1-1 0,-1 0-1,1 1 1,-6 6 271,0 0 0,0 0 0,0-1 0,-1 0 0,0 0 1,-8 5-1,-47 29 1503,54-36-1620,-37 20 965,41-22-1172,1-1-1,-1 0 1,0 1 0,0-1 0,0 0 0,0-1 0,-1 1-1,1-1 1,-7 0 0,9 0-75,1-1 0,0 1 0,0 0 0,0 0 1,0-1-1,1 1 0,-1-1 0,0 1 0,0-1 0,0 0 0,0 1 0,0-1 0,1 0 0,-1 1 0,0-1 1,0 0-1,1 0 0,-1 0 0,1 1 0,-1-1 0,1 0 0,-1 0 0,1 0 0,0 0 0,-1 0 1,1 0-1,0 0 0,0 0 0,-1 0 0,1 0 0,0 0 0,0-3 0,2-2-808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08.637"/>
    </inkml:context>
    <inkml:brush xml:id="br0">
      <inkml:brushProperty name="width" value="0.05" units="cm"/>
      <inkml:brushProperty name="height" value="0.05" units="cm"/>
    </inkml:brush>
  </inkml:definitions>
  <inkml:trace contextRef="#ctx0" brushRef="#br0">250 312 16107,'-16'2'455,"1"2"-1,0 0 0,0 0 0,0 1 0,1 1 0,0 1 0,0 0 0,0 1 0,1 0 0,0 1 1,0 0-1,1 1 0,-21 23 0,32-32-450,0 0 0,0 0 0,0 0 0,0 0 0,0 0 0,0 1 0,0-1-1,0 0 1,0 1 0,1-1 0,-1 0 0,1 1 0,-1-1 0,1 1 0,-1-1 0,1 1 0,0-1 0,0 1 0,0-1 0,0 1 0,0-1 0,0 1 0,0 0 0,0-1 0,0 1 0,1-1 0,-1 1 0,1-1 0,-1 0 0,1 1 0,0-1-1,-1 1 1,1-1 0,0 0 0,0 0 0,0 1 0,0-1 0,0 0 0,0 0 0,0 0 0,1 0 0,-1 0 0,0 0 0,0-1 0,1 1 0,-1 0 0,1-1 0,-1 1 0,0-1 0,3 1 0,0 1-27,0-1 1,0 0-1,0 1 1,0-2 0,0 1-1,0 0 1,0-1-1,0 0 1,0 0 0,1 0-1,-1-1 1,0 1-1,0-1 1,0 0-1,0 0 1,0 0 0,-1-1-1,6-2 1,-18 2 393,-5 2-33,13 1-286,1-1 0,-1 0 0,0 0 0,0 0 0,0 0 0,0 0 0,0 0 0,1 0 0,-1 0 0,0 0 0,0 0 0,0 0 0,0-1 0,1 1 0,-1 0 0,0-1 0,0 1 0,0-1 0,1 1 0,-1 0 0,0-1 0,1 0 0,-2 0 1,2 1-45,-1-1 1,1 1 0,-1 0 0,0 0 0,1-1 0,-1 1 0,1 0 0,-1 0 0,0 0 0,1-1 0,-1 1 0,0 0 0,1 0 0,-1 0 0,0 0 0,1 0 0,-1 0 0,1 1 0,-1-1 0,0 0 0,1 0 0,-1 0 0,0 1 0,1-1 0,-1 0 0,1 0 0,-1 1 0,1-1 0,-1 1 0,1-1 0,-1 0 0,1 1 0,-1-1 0,0 2 0,-16 17-47,15-16 56,-6 7-16,1 1 0,-13 22 0,18-29-2,0 0 0,1 0 0,-1-1 0,1 1 0,0 0 1,0 0-1,0 0 0,1 1 0,0-1 0,0 0 0,0 0 0,0 0 0,1 8 0,0-11-1,0 0 1,-1 0-1,1 0 0,0 0 1,-1 0-1,1 0 0,0 0 1,0 0-1,0 0 0,0 0 1,0-1-1,0 1 0,0 0 1,0-1-1,0 1 0,0 0 1,1-1-1,-1 1 0,0-1 1,0 0-1,0 1 1,1-1-1,-1 0 0,0 0 1,0 0-1,1 0 0,-1 0 1,0 0-1,1 0 0,-1 0 1,2-1-1,3 0 1,0 0 0,1 0 0,-1-1 0,12-4 0,-4-1 3,1-1 1,-1-1 0,-1 0-1,0 0 1,0-2 0,-1 1-1,21-25 1,65-97 17,-65 85-21,50-79 13,-69 101-61,0-1 1,-1 0-1,8-30 1,-18 49 5,-1 1 1,-1-1-1,1 1 1,-1-1-1,0-12 1,-1 17 23,0 0 1,0 1-1,0-1 0,0 0 1,-1 1-1,1-1 0,-1 1 0,1-1 1,-1 1-1,1-1 0,-1 1 1,0-1-1,0 1 0,0 0 1,0-1-1,0 1 0,0 0 1,0 0-1,0 0 0,-1 0 1,1 0-1,0 0 0,-1 0 1,1 0-1,0 0 0,-1 1 1,1-1-1,-3 0 0,-1 0-8,0 0-1,0 0 1,0 1 0,0 0-1,0 0 1,0 0-1,0 0 1,0 1-1,0 0 1,0 0-1,1 0 1,-1 1-1,0 0 1,1-1-1,-1 2 1,1-1 0,-1 0-1,1 1 1,0 0-1,0 0 1,-5 5-1,0 0 70,0 1 0,1 0 0,0 0-1,0 1 1,1 0 0,0 0 0,-8 19-1,7-13 46,2 2-1,0-1 1,1 1-1,1 0 0,0 0 1,2 0-1,0 0 1,0 22-1,3-32-55,-1 0 0,1 0-1,1 0 1,-1 0 0,1 0 0,1-1-1,-1 1 1,1-1 0,6 10 0,-7-13-23,2 1 0,-1-1 1,0 0-1,1 0 0,0 0 1,0 0-1,0-1 0,0 1 1,0-1-1,1 0 0,0-1 1,-1 1-1,1-1 0,0 0 1,6 2-1,-4-2-6,1-1-1,0 0 1,0 0 0,0 0-1,0-1 1,0 0 0,-1-1 0,1 0-1,0 0 1,0 0 0,13-5-1,-16 4-4,1 0 0,-1 0 0,0 0 0,0-1 0,0 1-1,0-1 1,0-1 0,0 1 0,-1-1 0,0 1 0,0-1-1,0 0 1,0-1 0,0 1 0,-1-1 0,0 0-1,3-5 1,-8 15 7,1-1 0,-1 0 0,1 1 0,0-1 0,0 1-1,1 0 1,-1-1 0,1 1 0,0 0 0,0-1 0,1 1 0,0-1-1,-1 1 1,1-1 0,1 1 0,1 6 0,-1-8 10,0 0 1,-1 0-1,1 0 0,0 0 1,0 0-1,1 0 0,-1 0 1,1-1-1,-1 1 1,1-1-1,0 0 0,0 0 1,0 0-1,0 0 0,0 0 1,0-1-1,1 1 1,-1-1-1,1 0 0,-1 0 1,0 0-1,7 0 0,-2 0 8,0-1-1,0-1 1,1 1-1,-1-1 1,0-1-1,0 1 1,-1-1-1,1-1 1,0 1-1,-1-1 1,1-1-1,-1 1 1,0-1-1,0-1 0,0 1 1,10-10-1,-12 9-34,1 0 0,-1 0-1,0 0 1,-1-1 0,1 0 0,-1 0-1,0 0 1,-1 0 0,1-1-1,-1 1 1,0-1 0,-1 0-1,0 0 1,0 0 0,0 0-1,-1 0 1,0 0 0,0-14-1,-1 21 10,0 0 0,0 0 0,0-1-1,0 1 1,0 0 0,1-1 0,-1 1-1,0 0 1,0 0 0,0-1 0,0 1-1,0 0 1,0-1 0,-1 1 0,1 0 0,0 0-1,0-1 1,0 1 0,0 0 0,0-1-1,0 1 1,0 0 0,-1 0 0,1-1-1,0 1 1,0 0 0,0 0 0,-1-1-1,1 1 1,0 0 0,0 0 0,0 0-1,-1 0 1,1-1 0,0 1 0,-1 0-1,1 0 1,0 0 0,0 0 0,-1 0-1,1 0 1,0 0 0,-1 0 0,1 0-1,0 0 1,0 0 0,-1 0 0,1 0 0,0 0-1,-1 0 1,1 0 0,0 0 0,0 0-1,-1 0 1,0 0 0,0 1-3,0 0 1,0 0-1,0 0 1,1-1-1,-1 1 1,0 0-1,0 0 1,0 0-1,1 0 1,-1 0-1,0 1 1,0 1-1,-1 2 16,1 1 0,-1-1 1,1 1-1,0-1 0,1 1 0,-1 0 1,1-1-1,0 1 0,1 0 0,-1-1 0,1 1 1,0 0-1,4 9 0,-4-13-11,0 1 0,0-1 0,0 0 0,1 0 0,-1 1 0,1-1 0,-1 0 0,1 0 0,0-1 0,0 1 0,0 0 0,0-1 0,0 1 0,0-1 0,0 1 0,0-1 0,1 0 0,-1 0 0,0 0 0,1 0 0,-1 0 0,1-1 0,-1 1 0,1-1 0,0 0 0,-1 0-1,1 0 1,-1 0 0,1 0 0,-1 0 0,1-1 0,2 0 0,-2 1-87,-1 0-1,0-1 0,0 1 1,0-1-1,1 1 1,-1-1-1,0 0 0,0 0 1,0 0-1,0 0 0,0 0 1,0 0-1,0-1 0,-1 1 1,1-1-1,0 1 1,-1-1-1,1 0 0,-1 1 1,0-1-1,2-3 0,-1 1-119,-1 0-1,-1-1 0,1 1 1,0 0-1,-1 0 1,0 0-1,0 0 0,0 0 1,-1 0-1,-1-9 0,-3-12-451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09.033"/>
    </inkml:context>
    <inkml:brush xml:id="br0">
      <inkml:brushProperty name="width" value="0.05" units="cm"/>
      <inkml:brushProperty name="height" value="0.05" units="cm"/>
    </inkml:brush>
  </inkml:definitions>
  <inkml:trace contextRef="#ctx0" brushRef="#br0">8 14 18700,'-6'-9'1768,"5"6"-1360,4 2-400,2 2 585,2 1-713,2-1-257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0.206"/>
    </inkml:context>
    <inkml:brush xml:id="br0">
      <inkml:brushProperty name="width" value="0.05" units="cm"/>
      <inkml:brushProperty name="height" value="0.05" units="cm"/>
    </inkml:brush>
  </inkml:definitions>
  <inkml:trace contextRef="#ctx0" brushRef="#br0">241 359 18532,'-1'-5'150,"-1"0"0,1 0 1,-1 1-1,0-1 0,0 0 0,-1 1 0,1 0 1,-1-1-1,0 1 0,0 0 0,0 0 0,-1 1 0,1-1 1,-1 1-1,0 0 0,0 0 0,0 0 0,-1 0 1,1 1-1,-1-1 0,1 1 0,-1 1 0,0-1 1,-5-1-1,4 2-121,1 0 0,-1 1 0,0 0 0,1 0 0,-1 0 0,1 0 0,-1 1 0,1 0 0,-1 0 0,1 1 0,0-1 0,-1 1 0,1 1 0,0-1 0,0 1 0,0-1 0,1 1 0,-1 1 0,1-1 0,-1 1 0,-6 7 0,7-6-31,0 1 1,0-1-1,0 1 0,1 0 1,0 0-1,-5 12 0,8-17 0,-1 0 0,1 0-1,0 0 1,0 1 0,-1-1-1,1 0 1,0 0 0,0 1-1,0-1 1,0 0 0,0 0 0,0 0-1,1 1 1,-1-1 0,0 0-1,1 0 1,-1 0 0,1 2-1,0-2 1,0-1 0,0 1-1,0 0 1,0 0 0,0-1-1,0 1 1,0-1 0,0 1 0,0-1-1,1 0 1,-1 1 0,0-1-1,0 0 1,0 0 0,0 1 0,1-1-1,-1 0 1,0 0 0,0-1-1,0 1 1,1 0 0,-1 0-1,1-1 1,8-1-5,0-1 0,-1 0 0,1-1-1,-1 0 1,0 0 0,0-1 0,-1 0 0,15-11-1,-2-2 37,37-37-1,-53 50-26,-3 3-6,1 0 0,-1-1 0,1 1 0,-1-1 0,0 1 0,0-1 0,0 0 0,0 0 1,-1 0-1,1 0 0,-1 0 0,2-5 0,-4 8 1,1 0 0,-1 0 1,1 0-1,0 0 0,-1 0 0,1 0 0,-1 0 1,1 0-1,0 0 0,-1 0 0,1 0 1,-1 0-1,1 0 0,0 0 0,-1 1 0,1-1 1,-1 0-1,1 0 0,0 0 0,-1 1 0,1-1 1,0 0-1,-1 0 0,1 1 0,0-1 1,0 0-1,-1 1 0,1-1 0,0 0 0,0 1 1,-1-1-1,1 0 0,0 1 0,-14 15-54,-1 7 96,1 0 1,2 1-1,0 1 1,1 0-1,2 1 1,0 0-1,2 1 1,1-1 0,1 1-1,-2 55 1,6-79-30,1-1 1,0 1 0,0 0-1,0 0 1,1-1-1,-1 1 1,1 0 0,-1-1-1,1 1 1,0 0 0,0-1-1,0 1 1,1-1 0,-1 1-1,0-1 1,1 0 0,0 1-1,-1-1 1,1 0 0,0 0-1,0 0 1,0-1-1,4 3 1,-3-2-6,1-1 1,0 0-1,-1 0 0,1 0 0,0 0 0,0-1 1,0 1-1,0-1 0,0 0 0,0 0 0,-1-1 1,1 1-1,0-1 0,0 0 0,0 0 0,3-1 1,14-6 15,-1-1 1,0 0 0,-1-2-1,0 0 1,0-1 0,-1-1 0,-1-1-1,0 0 1,-1-2 0,18-22-1,-27 30 9,7-7 59,17-29 0,-28 40-67,-1 0-1,1 0 0,-1 0 1,-1 0-1,1 0 0,0-1 1,-1 1-1,0-1 0,0 1 1,0-1-1,-1 1 0,0-1 1,0-5-1,0 9-16,0 0 0,0 0 0,0 0 0,0 0 0,-1 0 0,1 0 0,0 0 1,-1 0-1,1 0 0,0 1 0,-1-1 0,1 0 0,-1 0 0,0 0 0,1 1 0,-1-1 0,1 0 0,-1 1 0,0-1 0,0 0 0,1 1 0,-1-1 0,0 1 0,0-1 0,-1 1 0,0-1 0,0 1-1,0 0 1,0-1-1,0 1 0,0 0 1,0 0-1,0 0 1,0 1-1,0-1 0,0 0 1,-2 2-1,-5 1-2,1 0 0,0 1 1,0-1-1,-9 8 0,5-3-8,0 1 0,1 1 0,1-1 1,0 2-1,0-1 0,-9 15 0,13-18 1,1 1 1,0 0-1,1 1 0,0-1 0,0 1 0,1-1 1,0 1-1,0 0 0,1 1 0,-2 12 1,4-20 0,0 0 0,-1 1 1,1-1-1,0 0 1,0 0-1,0 0 0,0 0 1,1 1-1,-1-1 1,1 0-1,-1 0 1,1 0-1,0 0 0,0 0 1,0 0-1,0 0 1,0 0-1,0 0 0,0-1 1,1 1-1,-1 0 1,0-1-1,1 1 1,0-1-1,-1 1 0,1-1 1,0 0-1,0 0 1,0 0-1,0 0 1,0 0-1,0 0 0,0 0 1,0-1-1,0 1 1,0-1-1,0 1 0,0-1 1,0 0-1,1 0 1,2 0-1,3-1-56,0 1 1,0-1-1,0-1 1,0 0-1,0 0 0,0 0 1,0-1-1,-1 0 0,14-8 1,3-5-430,-1-2 0,0 0-1,-1-2 1,-1 0 0,-1-1 0,-1-1 0,30-46 0,-14 11-709,-2-2-1,32-79 0,-17 9 1716,-102 296 1954,42-129-2126,-35 131 910,38-130-857,2 0 1,-3 56-1,10-87-341,0-5-25,-1 0 0,1 1-1,0-1 1,0 0 0,0 1-1,1-1 1,-1 0 0,1 1-1,0-1 1,0 0 0,2 5-1,-3-7-26,0-1-1,1 0 1,-1 0-1,0 1 1,0-1-1,0 0 1,1 0-1,-1 1 1,0-1-1,0 0 0,0 0 1,1 0-1,-1 0 1,0 1-1,1-1 1,-1 0-1,0 0 1,0 0-1,1 0 1,-1 0-1,0 0 0,1 0 1,-1 0-1,0 0 1,0 0-1,1 0 1,-1 0-1,0 0 1,1 0-1,-1 0 1,0 0-1,0 0 0,1 0 1,-1 0-1,1 0 1,9-11 76,4-17 5,0-12-38,-2-1 1,-2-1-1,-2 0 0,4-50 0,-9 100-82,1-1 0,-1-1 0,2 1 0,-1 0 0,1-1 0,0 0 0,0 0 1,1-1-1,6 7 0,-4-9 38,-1 1 1,0-1 0,1-1 0,0 1-1,0-1 1,-1-1 0,1 0-1,0 0 1,0 0 0,0-1-1,11-1 1,12-2 35,50-12 0,-7 1-36,-73 13-2,0 1 0,0 0 0,0-1-1,0 1 1,0 0 0,0 0 0,0 0 0,0 0 0,0 0 0,0 0 0,0 0 0,0 1 0,0-1-1,0 0 1,0 0 0,0 1 0,-1-1 0,1 1 0,0-1 0,0 1 0,0-1 0,0 1 0,0-1-1,-1 1 1,1 0 0,0-1 0,-1 1 0,1 0 0,0 0 0,-1 0 0,1-1 0,-1 1 0,1 1-1,0 2 22,-1 0-1,1 0 1,-1 0-1,0 0 0,0 0 1,-1 0-1,0 5 0,0-4 27,0-1 0,1 1 0,0 0 0,0-1-1,0 1 1,1 6 0,-1-10-31,1 0 0,-1 0 0,1 0-1,-1 0 1,1 0 0,-1 0 0,1 0 0,-1 0 0,1 0 0,0 0-1,0 0 1,0-1 0,-1 1 0,1 0 0,0-1 0,0 1 0,0 0 0,0-1-1,0 1 1,0-1 0,0 1 0,0-1 0,0 0 0,0 0 0,1 1-1,-1-1 1,0 0 0,0 0 0,0 0 0,2 0 0,17-2 94,0 0 0,0-1 0,-1-1 0,1-1 0,-1-1 1,23-10-1,10-2 52,-31 11-167,55-14 27,-69 19-109,-1 1 1,1 0 0,0 1 0,0-1 0,-1 1-1,1 1 1,0-1 0,0 1 0,7 2 0,-5 3-457,-8-6 531,-1 0 0,0 0 0,0 0 0,0 0 0,0 0 0,0 0 0,1 0 0,-1 0 0,0 0 0,0 0 0,0 1 0,0-1 0,0 0 0,0 0 0,0 0 0,1 0 0,-1 0 0,0 0 0,0 0 0,0 1 0,0-1 0,0 0 0,0 0 0,0 0 0,0 0 0,0 0 0,0 1 0,0-1 0,0 0 0,0 0 0,0 0 0,0 0 0,0 0 0,0 1 0,0-1 0,0 0 0,0 0 0,0 0 0,0 0 0,0 0 0,0 1 0,0-1 0,0 0 0,0 0 0,0 0 0,-1 0 0,1 0 0,0 0 0,0 1 0,0-1 0,0 0 0,0 0 0,0 0 0,0 0 0,-1 0 0,1 0 0,0 0 0,0 0 0,0 0 0,0 0 0,0 0 0,-1 0 0,1 0 0,0 0 0,0 0 0,0 0 0,0 0 0,0 0 0,-1 0 0,-6 1-344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2.089"/>
    </inkml:context>
    <inkml:brush xml:id="br0">
      <inkml:brushProperty name="width" value="0.05" units="cm"/>
      <inkml:brushProperty name="height" value="0.05" units="cm"/>
    </inkml:brush>
  </inkml:definitions>
  <inkml:trace contextRef="#ctx0" brushRef="#br0">408 60 17244,'1'-2'180,"-1"-1"1,0 1-1,1-1 1,-1 1 0,0-1-1,0 0 1,-1 1-1,1-1 1,0 1-1,-1-1 1,0 1-1,1-1 1,-1 1 0,0-1-1,-2-3 1,1 5-102,0-1 0,1 1 1,-1-1-1,0 1 0,0 0 0,0 0 1,0 0-1,0 0 0,0 0 0,0 0 1,-1 1-1,1-1 0,0 1 0,0-1 1,0 1-1,-1 0 0,1 0 0,0 0 1,-3 0-1,-5 1 53,0 0 0,0 0 0,0 1 0,1 1 0,-1-1 0,0 1 0,1 1 0,0 0 0,0 0-1,0 1 1,1 0 0,-1 1 0,1 0 0,0 0 0,-7 8 0,-1 2-119,0 1 0,2 0 0,0 1 1,1 1-1,-18 31 0,13-13-10,1 0 1,2 0-1,-16 61 1,25-76-11,1 1 0,1 0 0,2 0 1,0 0-1,1 0 0,2 0 1,4 36-1,-4-54 2,0 0 1,0-1-1,0 1 1,0 0 0,1-1-1,0 1 1,0-1-1,0 0 1,1 0-1,-1 0 1,1 0-1,0 0 1,0 0-1,1-1 1,-1 0 0,1 1-1,-1-1 1,1 0-1,0-1 1,5 4-1,-4-5 4,0 1 0,0 0 0,0-1 0,0 0 0,0 0 0,0 0 0,0-1 0,0 0 0,1 0 0,-1 0 0,0 0 0,0-1 0,0 0 0,0 0 0,0-1 0,0 1 0,0-1-1,5-3 1,-4 3 40,0-2 0,-1 1 0,1-1 0,-1 0 0,0 0 0,0 0 0,0-1 0,0 0 0,-1 0 0,7-8 0,-10 11-19,0 1 0,0-1 0,0 0 0,-1 1 0,1-1 0,0 1 0,-1-1 0,1 0 0,-1 0 0,1 1 0,-1-1 0,0 0 0,0 0 0,0 1 0,0-1 0,0 0 0,0 0 0,0 0 0,-1 1 0,1-1 0,-1 0 0,1 0 0,-1 1 0,0-1 0,0 1 0,1-1 0,-1 0 0,0 1 0,0 0 0,-1-1 0,1 1 0,0 0 0,0-1 0,-1 1 0,1 0 0,0 0 0,-1 0 0,1 0 0,-1 0 0,0 0 0,1 1 0,-4-2 0,0 0 6,1 0 0,-1 1 0,1 0 0,-1-1 0,-5 1 0,8 0-37,1 1 0,-1 0-1,1 0 1,-1 0 0,1 0 0,-1 0-1,1 0 1,-1 0 0,1 1-1,-1-1 1,1 0 0,-1 1-1,1-1 1,-1 1 0,1 0 0,0 0-1,-1-1 1,1 1 0,-2 2-1,14-6-195,-1 0 0,19-9 0,13-13 42,45-35 0,-14 9 141,-68 47 25,1 0-1,0 1 0,0 0 0,0 0 0,12-3 0,-17 5 1,0 1 0,0 0 0,0 0 0,0 0 0,0 0 0,0 0 0,0 0 0,0 0 0,0 0 0,0 0 0,0 0 0,0 1 0,0-1 0,0 0 0,0 1 0,0-1 0,0 1 0,1 0 0,-1 0 2,0 0-1,0 0 1,0 0-1,-1 1 1,1-1-1,0 0 1,-1 0-1,1 1 1,-1-1 0,1 0-1,-1 1 1,0-1-1,1 1 1,-1-1-1,0 0 1,0 1-1,0 1 1,-1 27 60,-1 1-1,-1-1 1,-11 46 0,-1 6 101,14-49-233,1-33 45,0 1-1,0 0 1,0-1 0,1 1-1,-1-1 1,0 1-1,0-1 1,0 1 0,1 0-1,-1-1 1,0 1-1,0-1 1,1 1 0,-1-1-1,1 1 1,-1-1 0,0 0-1,1 1 1,0 0-1,-1-1-27,1 0-1,0 0 0,-1 0 1,1 0-1,-1 0 0,1 0 0,0 0 1,-1 0-1,1-1 0,-1 1 1,1 0-1,0 0 0,-1-1 1,1 1-1,-1 0 0,1 0 0,-1-1 1,1 1-1,-1-1 0,1 1 1,-1 0-1,0-1 0,1 1 1,0-1-1,7-9-213,1 0 1,11-18 0,4-12-267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2.507"/>
    </inkml:context>
    <inkml:brush xml:id="br0">
      <inkml:brushProperty name="width" value="0.05" units="cm"/>
      <inkml:brushProperty name="height" value="0.05" units="cm"/>
    </inkml:brush>
  </inkml:definitions>
  <inkml:trace contextRef="#ctx0" brushRef="#br0">1 167 15707,'0'2'151,"1"1"0,0 0-1,-1-1 1,1 1 0,0 0-1,0-1 1,0 1 0,1-1-1,-1 0 1,1 1 0,-1-1-1,1 0 1,0 0 0,0 0-1,0 0 1,0 0 0,0-1-1,3 3 1,-2-3 2,0 1 1,1-1-1,-1 0 0,1 0 1,-1 0-1,1-1 0,-1 1 1,1-1-1,-1 0 0,1 0 0,-1 0 1,1 0-1,6-2 0,1-1 64,0 0 0,0-1 0,0 0 0,-1-1 0,0 0-1,0-1 1,0 0 0,0 0 0,8-9 0,-10 9-105,0-1 0,0 0 0,-1-1-1,0 0 1,0 0 0,-1 0 0,0-1 0,-1 0 0,9-19 0,-13 26-88,0 0 1,-1 0-1,1 0 0,-1-1 1,1 1-1,-1 0 1,0-1-1,0 1 0,0 0 1,0-1-1,0 1 1,0 0-1,-1-1 0,0-3 1,0 4-8,0 1 1,0 0 0,0-1-1,1 1 1,-1 0-1,-1-1 1,1 1-1,0 0 1,0 0-1,0 0 1,0 0 0,-1 0-1,1 0 1,-1 1-1,1-1 1,-3-1-1,0 1 4,-1 0 0,1 0-1,-1 0 1,1 1 0,0 0-1,-1-1 1,1 2 0,-1-1-1,1 0 1,-1 1-1,1 0 1,0 0 0,-8 3-1,1 1-11,1 0 0,0 1-1,0 1 1,1 0 0,-1 0-1,1 1 1,1 0 0,0 0-1,0 1 1,0 0 0,-10 16-1,9-10-33,0 0-1,1 0 0,1 1 1,0 0-1,1 0 0,1 1 1,-4 22-1,7-32-40,1 0 0,1 1 0,-1-1 1,1 0-1,1 1 0,-1-1 0,3 12 0,-2-17 19,-1 0-1,1-1 0,0 1 1,-1 0-1,1 0 0,0 0 1,0-1-1,0 1 0,0 0 1,1-1-1,-1 1 1,0-1-1,1 1 0,-1-1 1,1 0-1,-1 1 0,1-1 1,-1 0-1,1 0 0,0 0 1,0-1-1,0 1 0,0 0 1,-1-1-1,1 1 0,0-1 1,0 1-1,0-1 0,0 0 1,0 0-1,0 0 1,2 0-1,6-1-217,0-1 0,-1 0 0,1 0 0,0-1 0,-1-1 0,0 1 1,0-2-1,0 1 0,12-9 0,10-8-391,30-27 0,-4 0-53,-5-1-22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2.915"/>
    </inkml:context>
    <inkml:brush xml:id="br0">
      <inkml:brushProperty name="width" value="0.05" units="cm"/>
      <inkml:brushProperty name="height" value="0.05" units="cm"/>
    </inkml:brush>
  </inkml:definitions>
  <inkml:trace contextRef="#ctx0" brushRef="#br0">132 3 17732,'0'-1'62,"0"1"1,-1 0-1,1 0 0,0-1 1,-1 1-1,1 0 0,-1 0 1,1 0-1,0-1 1,-1 1-1,1 0 0,-1 0 1,1 0-1,-1 0 0,1 0 1,0 0-1,-1 0 1,1 0-1,-1 0 0,1 0 1,0 0-1,-1 0 1,1 0-1,-1 1 0,1-1 1,0 0-1,-1 0 0,1 0 1,-1 1-1,1-1 1,0 0-1,-1 0 0,1 1 1,0-1-1,-1 1 0,-15 10 368,-2 4 851,-24 26 0,37-36-1150,0 1 0,1-1 0,-1 1 0,1 0 1,1 0-1,-1 1 0,1-1 0,-5 15 0,8-20-122,0-1 0,0 1 0,0 0 0,0 0 0,0 0 0,0 0 0,0 0 0,0-1 0,0 1-1,1 0 1,-1 0 0,0 0 0,0 0 0,1-1 0,-1 1 0,1 0 0,-1 0 0,1-1 0,-1 1 0,1 0 0,-1-1 0,1 1 0,0-1-1,-1 1 1,1 0 0,0-1 0,-1 1 0,1-1 0,0 0 0,0 1 0,-1-1 0,1 0 0,0 1 0,0-1 0,1 0 0,35 6 0,-29-5-8,14 1-55,10 2-96,0 0 0,45 13 1,-69-15 99,-1 1 1,1-1-1,0 1 1,-1 1-1,0 0 1,0 0-1,0 0 1,0 1-1,-1 0 1,1 0 0,-1 1-1,0 0 1,-1 0-1,9 13 1,-11-15 66,-1 1 1,0 0-1,-1 1 1,1-1 0,-1 0-1,0 0 1,0 0-1,-1 1 1,0-1-1,0 1 1,0-1 0,0 0-1,-1 1 1,0-1-1,0 0 1,0 0-1,-1 0 1,0 0 0,0 0-1,0 0 1,0 0-1,-1 0 1,0-1 0,-4 6-1,3-4 34,0-1 0,0 1-1,-1-1 1,1 0 0,-1 0 0,0-1 0,-1 1-1,1-1 1,-1 0 0,0-1 0,0 0-1,0 1 1,0-2 0,0 1 0,-1-1 0,1 0-1,-1 0 1,-10 1 0,15-3-120,0-1 0,-1 1 1,1 0-1,0-1 0,-1 1 0,1-1 0,0 1 1,-1-1-1,1 0 0,0 0 0,0 0 1,0-1-1,0 1 0,0 0 0,0-1 0,0 1 1,1-1-1,-1 0 0,0 1 0,1-1 1,-1 0-1,1 0 0,0 0 0,-1 0 0,1 0 1,0-1-1,1 1 0,-2-4 0,0 0-80,0-1-1,0 0 1,1 1-1,0-1 0,1 0 1,-1 0-1,1 0 1,2-13-1,9-21-625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41:32.791"/>
    </inkml:context>
    <inkml:brush xml:id="br0">
      <inkml:brushProperty name="width" value="0.05" units="cm"/>
      <inkml:brushProperty name="height" value="0.05" units="cm"/>
    </inkml:brush>
  </inkml:definitions>
  <inkml:trace contextRef="#ctx0" brushRef="#br0">0 220 13003,'130'2'1178,"-40"2"-1049,102-13 184,210-36 1,-57 3-170,208 23-146,0 38-43,-90-3 40,1632-17 625,-902-65-195,-589 27-172,-337 31 104,292 30 0,-538-21-367,147 6-289,-148-8 265,1 0 1,-1-2 0,0 0-1,0-1 1,0-1 0,21-8-1,28-18-109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3.360"/>
    </inkml:context>
    <inkml:brush xml:id="br0">
      <inkml:brushProperty name="width" value="0.05" units="cm"/>
      <inkml:brushProperty name="height" value="0.05" units="cm"/>
    </inkml:brush>
  </inkml:definitions>
  <inkml:trace contextRef="#ctx0" brushRef="#br0">129 79 18260,'11'0'543,"11"-1"818,31-6-1,-47 6-1226,-1 0 0,0 0 1,1-1-1,-1 0 0,0 0 0,0 0 0,0-1 1,-1 0-1,1 1 0,0-2 0,4-3 0,-8 6-115,0 0 0,0 0 0,0 0 0,-1 0 0,1 0 0,0 0 0,0 0 0,-1 0 0,1 0 0,-1 0 0,1 0 0,-1 0 0,0 0 0,1 0 0,-1-3 0,0 3-8,0 1-1,0-1 1,0 0 0,0 1-1,-1-1 1,1 0 0,0 1-1,0-1 1,-1 1 0,1-1-1,0 0 1,-1 1 0,1-1-1,-1 1 1,1-1 0,0 1-1,-1-1 1,0 1 0,1-1-1,-1 0 1,-2 0 8,0 0 0,1 0 0,-1 0 0,0 0 0,1 0-1,-1 0 1,0 1 0,0-1 0,0 1 0,0 0 0,0 0 0,-3 0 0,-5 1 11,0 2 0,1-1 0,-1 1 0,1 1 0,0 0 0,0 0 0,0 1 0,0 0 0,1 1 0,0 0 0,0 0 0,0 1 0,1 0 0,0 1 0,-13 16 0,12-14-8,1 1 0,0 0 0,1 1 1,0 0-1,1 0 0,0 0 0,1 1 0,0-1 0,1 1 0,1 1 1,0-1-1,-2 21 0,4-28-19,1 0-1,1 0 1,-1-1 0,1 1-1,0 0 1,0 0 0,0 0-1,1-1 1,0 1-1,0-1 1,1 1 0,3 5-1,-4-7-30,1-1 0,0 0-1,-1 0 1,1 0 0,0 0-1,1 0 1,-1-1 0,0 1-1,1-1 1,-1 0 0,1 0-1,0 0 1,0-1 0,0 1-1,0-1 1,0 0 0,0 0-1,5 0 1,1 0-143,-1 0 0,1-1 0,0-1 0,0 1 0,0-2 0,0 1 0,-1-2 0,1 1 0,-1-1 0,11-5 0,0-1-56,-1-1-1,0-1 1,28-21 0,11-13-399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3.797"/>
    </inkml:context>
    <inkml:brush xml:id="br0">
      <inkml:brushProperty name="width" value="0.05" units="cm"/>
      <inkml:brushProperty name="height" value="0.05" units="cm"/>
    </inkml:brush>
  </inkml:definitions>
  <inkml:trace contextRef="#ctx0" brushRef="#br0">181 0 16868,'-10'90'2395,"-13"235"3191,23-318-5517,0-1 0,0 1-1,1 0 1,0-1-1,0 1 1,0-1 0,4 9-1,-4-14-57,-1 0-1,1 1 1,0-1 0,-1 0-1,1 0 1,0 0-1,0 0 1,0 0-1,0 0 1,0 0-1,0 0 1,0 0-1,0-1 1,0 1 0,0 0-1,0-1 1,2 1-1,-1 0-6,0-1 1,0 0-1,0 1 0,0-1 0,0 0 1,0-1-1,0 1 0,0 0 0,0-1 1,0 1-1,0-1 0,0 1 0,0-1 1,0 0-1,2-1 0,6-4-4,1 0 0,-1-1 0,-1-1 1,1 0-1,14-15 0,-15 13-35,2 0-1,0 0 1,23-14 0,-33 23 29,0 0-1,-1 1 0,1-1 1,0 0-1,0 1 1,0-1-1,0 1 1,0 0-1,0-1 1,0 1-1,1 0 0,-1 0 1,0-1-1,0 1 1,0 0-1,0 0 1,0 0-1,0 0 1,0 1-1,0-1 1,1 0-1,-1 0 0,1 1 1,-1 0-1,-1 0 1,1-1 0,-1 1-1,1 0 1,-1 0 0,1 0-1,-1 0 1,1 0 0,-1 0-1,0 0 1,1 0-1,-1 0 1,0 0 0,0 0-1,0 0 1,0 0 0,0 0-1,0 0 1,0 1 0,-1 9-22,-1-1 1,0 0 0,-5 15 0,6-23 28,-5 15-12,4-12 9,0 0 0,0 0 1,1 0-1,-1 1 0,1-1 0,0 0 0,0 1 1,1-1-1,0 0 0,0 11 0,1-14 1,0-1 0,0 1 0,0-1 0,1 1 0,-1-1 0,0 1 0,0-1 0,1 0 0,-1 0 0,1 0 0,-1 0 0,1 0 0,-1 0 0,1 0 0,0 0 0,-1 0 0,1-1 0,0 1 0,0-1 0,0 1 0,-1-1 0,1 0 0,0 0 0,2 0 0,52 1-4,-49-2 5,32-2-433,0-2-1,0-1 1,-1-2 0,60-21 0,-91 27 314,0-1 1,1 0-1,-1-1 0,0 1 0,-1-1 1,8-5-1,-2-6-470</inkml:trace>
  <inkml:trace contextRef="#ctx0" brushRef="#br0" timeOffset="1">0 243 18444,'22'-15'2024,"8"4"-1464,1-1-247,4-4 1223,6 5-1200,-1 0-432,-2 2-2425,-4 3 2289,-9 3-408,-4 2-192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4.217"/>
    </inkml:context>
    <inkml:brush xml:id="br0">
      <inkml:brushProperty name="width" value="0.05" units="cm"/>
      <inkml:brushProperty name="height" value="0.05" units="cm"/>
    </inkml:brush>
  </inkml:definitions>
  <inkml:trace contextRef="#ctx0" brushRef="#br0">1 214 17396,'3'-1'401,"0"1"0,0-1 0,0 0 0,0 0 1,0 0-1,0 0 0,3-3 0,2 0 108,19-9 1251,29-21 1,-40 24-1617,0-1-1,-1-1 1,-1 0-1,0-1 1,20-26-1,-33 38-148,0 0 0,0 0 1,0 0-1,0-1 0,-1 1 0,1 0 0,0-1 0,-1 1 0,1 0 0,-1-1 1,1 1-1,-1-1 0,1 1 0,-1-1 0,0 1 0,0-1 0,0 1 1,0-1-1,0 1 0,0-1 0,-1 1 0,1-1 0,0 1 0,-1-1 1,1 1-1,-1-1 0,1 1 0,-2-3 0,0 3-2,1 0-1,0 0 0,-1 0 1,1-1-1,-1 1 1,0 0-1,1 1 1,-1-1-1,0 0 1,1 0-1,-1 1 1,0-1-1,0 1 1,0 0-1,0-1 1,1 1-1,-1 0 0,0 0 1,0 0-1,0 0 1,0 1-1,0-1 1,0 0-1,-1 1 1,-7 2 12,1 0 1,0 1-1,0 0 1,0 0-1,1 1 1,-1 0-1,1 1 1,0-1-1,1 1 1,-1 1-1,1 0 1,1 0-1,-1 0 1,1 1-1,0 0 1,1 0-1,0 0 1,0 1-1,1 0 1,0 0-1,0 0 1,1 0-1,1 0 1,-1 1 0,2 0-1,-1-1 1,1 1-1,0 0 1,2 11-1,-1-17 9,0 0 0,1 0 0,0 0 0,0 0 0,0 0-1,1 0 1,-1 0 0,1 0 0,0-1 0,0 1 0,0 0 0,1-1 0,-1 0 0,1 0-1,0 1 1,5 3 0,-3-3-73,0-1-1,0 0 0,1 0 1,-1 0-1,1-1 0,0 0 1,-1 0-1,1 0 1,0-1-1,8 1 0,7-1-226,0 0 0,-1-2 0,1 0 0,0-1 0,32-9 0,13-6-89,3-7-121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6.530"/>
    </inkml:context>
    <inkml:brush xml:id="br0">
      <inkml:brushProperty name="width" value="0.05" units="cm"/>
      <inkml:brushProperty name="height" value="0.05" units="cm"/>
    </inkml:brush>
  </inkml:definitions>
  <inkml:trace contextRef="#ctx0" brushRef="#br0">65 50 15555,'5'-8'622,"-1"0"-1,1 1 0,1-1 0,10-11 0,-20 44 1512,-86 450-545,89-469-1585,-1 9 5,0-1 1,1 1-1,1 0 1,1 16-1,-1-30-4,0 0 0,0 0 0,0 0 0,0 0 0,0 0-1,0 0 1,0 0 0,0 0 0,1 0 0,-1 0-1,0 0 1,1 0 0,-1 0 0,1-1 0,-1 1 0,1 0-1,-1 0 1,1 0 0,0-1 0,-1 1 0,1 0-1,0-1 1,0 1 0,-1-1 0,1 1 0,0-1 0,0 1-1,0-1 1,0 1 0,0-1 0,-1 0 0,1 1-1,0-1 1,0 0 0,0 0 0,0 0 0,1 0 0,2-1 15,-1 1 0,0-1 0,0-1 1,0 1-1,0 0 0,0-1 0,-1 1 1,1-1-1,0 0 0,-1 0 0,5-4 1,25-27 221,-2-2 0,-1-1 1,37-60-1,-33 47-5,160-260 580,-184 290-1230,-11 16 177,-8 7 53,-7 8-85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6.949"/>
    </inkml:context>
    <inkml:brush xml:id="br0">
      <inkml:brushProperty name="width" value="0.05" units="cm"/>
      <inkml:brushProperty name="height" value="0.05" units="cm"/>
    </inkml:brush>
  </inkml:definitions>
  <inkml:trace contextRef="#ctx0" brushRef="#br0">1 0 15539,'7'36'1601,"3"-4"-1057,3-7-232,3 1 1032,2 1-744,8 1-768,1-5-296,4-8 416,4-2-192,-2-7-80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7.367"/>
    </inkml:context>
    <inkml:brush xml:id="br0">
      <inkml:brushProperty name="width" value="0.05" units="cm"/>
      <inkml:brushProperty name="height" value="0.05" units="cm"/>
    </inkml:brush>
  </inkml:definitions>
  <inkml:trace contextRef="#ctx0" brushRef="#br0">173 7 15523,'-3'-1'103,"1"0"-1,-1 0 0,1 0 1,-1 0-1,0 1 0,0-1 1,1 1-1,-1 0 0,0-1 1,1 1-1,-1 1 0,0-1 1,0 0-1,1 0 0,-1 1 1,0 0-1,-2 1 0,0 0 38,0 0-1,0 1 1,0-1-1,0 1 0,1 1 1,0-1-1,-1 1 1,-3 4-1,-2 3 112,1 1 0,0-1 1,1 2-1,0-1 0,-10 24 0,15-31-191,1 1 0,0 0 0,0 0 0,1 0 0,0 1 0,0-1 0,0 0 0,1 11 0,0-15-43,0 0 0,0-1 0,0 1 0,1-1 0,-1 1-1,1-1 1,-1 1 0,1 0 0,-1-1 0,1 0 0,0 1 0,0-1 0,-1 1 0,1-1 0,0 0 0,0 0 0,1 1 0,-1-1 0,0 0 0,0 0-1,0 0 1,1 0 0,-1-1 0,1 1 0,-1 0 0,1 0 0,-1-1 0,1 1 0,-1-1 0,1 1 0,-1-1 0,1 0 0,-1 0 0,1 0-1,0 0 1,-1 0 0,1 0 0,1 0 0,6-1 26,-1-1 0,0 1 0,0-2 0,0 1-1,0-1 1,0 0 0,0-1 0,-1 1 0,8-6 0,63-48 277,-64 46-242,4-4 11,-13 10-61,0 1 0,0 0 0,1 0 0,-1 0 0,1 0-1,0 1 1,0 0 0,9-3 0,-14 6-22,0-1-1,0 1 1,0 0-1,0 0 1,0 0-1,0 0 1,0 0-1,0 0 1,0 0-1,0 1 1,0-1-1,0 0 1,0 1-1,0-1 1,0 0-1,0 1 1,0-1-1,0 1 1,-1-1-1,1 1 1,0 0-1,0-1 1,0 1-1,-1 0 1,1-1-1,0 1 1,-1 0-1,1 0 1,-1 0-1,1 0 1,-1 0-1,1-1 1,-1 1-1,0 0 1,1 0-1,-1 2 1,2 5 8,0 0 0,-1-1 1,1 15-1,-2-12-12,1-6-1,-1 1 1,0 0 0,1 0 1,0 0-1,0-1 1,2 6-1,-3-9 0,1-1 0,-1 1 0,0 0 0,1 0 0,-1 0 0,1 0 0,-1-1-1,1 1 1,0 0 0,-1-1 0,1 1 0,0 0 0,-1-1 0,1 1 0,0-1 0,0 1 0,-1-1 0,1 1 0,0-1 0,0 0 0,0 1 0,0-1 0,0 0 0,-1 0 0,1 0 0,0 0 0,0 1 0,0-1-1,0 0 1,0-1 0,0 1 0,0 0 0,1 0 0,10-4 17,0-1 0,0 0-1,0 0 1,0-1 0,-1-1 0,16-11-1,25-14 42,-46 29-60,0 0 1,0 0-1,1 0 0,-1 1 1,1 0-1,-1 1 0,1-1 1,0 1-1,9 0 0,-14 1-2,0 1 0,0-1 0,0 0 0,0 1 0,1-1 0,-1 1 1,0 0-1,0-1 0,0 1 0,0 0 0,0 0 0,-1 0 0,1 1 0,0-1 0,0 0 0,-1 1 0,1-1 0,-1 1 0,1 0 0,-1-1 0,0 1 0,1 0 0,-1 0 0,0 0 0,0 0 0,0 0 0,-1 0 0,1 0 0,0 0 0,-1 0 0,0 0 0,1 0 0,-1 3 0,1 11 2,-1-10 12,0 0 1,1 0-1,0-1 1,2 11-1,-3-15 0,1 0 0,-1-1 0,0 1 0,1 0-1,-1 0 1,0 0 0,1-1 0,-1 1 0,1 0 0,-1-1 0,1 1 0,0 0-1,-1-1 1,1 1 0,0-1 0,-1 1 0,1-1 0,0 1 0,0-1 0,-1 1-1,1-1 1,0 0 0,0 0 0,0 1 0,-1-1 0,1 0 0,0 0 0,0 0-1,0 0 1,0 0 0,0 0 0,-1 0 0,1 0 0,0 0 0,0 0 0,0 0-1,1-1 1,5-1 60,1-1 0,-1 0-1,1-1 1,-1 0 0,0 0-1,10-8 1,41-37 248,-15 12-179,-24 22-115,-2 1-88,0 1-1,30-17 1,-46 29 50,0 0 1,0 1-1,1-1 0,-1 0 1,1 1-1,-1 0 1,0-1-1,1 1 0,-1 0 1,1-1-1,-1 1 0,1 0 1,-1 0-1,1 0 1,-1 0-1,1 0 0,-1 1 1,0-1-1,1 0 0,1 2 1,-1-2-3,-1 1 0,0 0 1,0 0-1,0 0 0,0 0 1,0 1-1,0-1 0,0 0 1,-1 0-1,1 0 0,0 1 1,-1-1-1,1 0 0,-1 1 1,1-1-1,0 3 0,0 4-12,0 0-1,-1 0 0,0 0 1,0-1-1,-1 1 1,-1 9-1,-17 55-938,23-80-2363,5-7 2452,0 1 292,6-12-492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7.819"/>
    </inkml:context>
    <inkml:brush xml:id="br0">
      <inkml:brushProperty name="width" value="0.05" units="cm"/>
      <inkml:brushProperty name="height" value="0.05" units="cm"/>
    </inkml:brush>
  </inkml:definitions>
  <inkml:trace contextRef="#ctx0" brushRef="#br0">67 0 16964,'-1'9'309,"0"-1"1,-1 0-1,0 0 1,0 0-1,-1 0 1,0-1 0,0 1-1,-1-1 1,1 1-1,-6 6 1,4-7-74,1-1-1,0 1 1,1 1-1,-1-1 1,1 0-1,1 1 1,0 0 0,0 0-1,-2 15 1,4-22-222,0-1 0,0 1 0,0-1 0,0 1 0,0 0 0,0-1 0,0 1 0,1-1 0,-1 1 0,0-1 0,0 1 0,1 0 0,-1-1 0,0 1 1,0-1-1,1 1 0,-1-1 0,1 1 0,-1-1 0,0 0 0,1 1 0,-1-1 0,1 0 0,-1 1 0,1-1 0,-1 0 0,1 1 0,-1-1 0,1 0 0,0 0 0,-1 0 0,1 1 0,-1-1 0,1 0 0,0 0 0,-1 0 0,1 0 1,-1 0-1,1 0 0,0 0 0,0 0 0,25-7-3,9-9-352,43-26 0,-44 22-61,40-16 1,-72 35 383,1 0 0,-1 0 0,0 0 0,1 1 0,-1-1 0,0 1 0,1-1 1,-1 1-1,1 0 0,-1 0 0,0 0 0,1 0 0,-1 0 0,1 0 0,-1 1 1,1-1-1,-1 1 0,3 1 0,-4-1 25,1 0 0,-1 0-1,0 1 1,1-1 0,-1 0 0,0 1 0,0-1 0,0 1 0,0 0 0,0-1-1,-1 1 1,1 0 0,0-1 0,-1 1 0,1 0 0,-1 0 0,0 0 0,1-1-1,-1 1 1,0 0 0,0 0 0,0 0 0,0 0 0,-1 2 0,-3 21 150,3-20-114,0-1 1,0 1-1,0 0 0,1-1 1,0 1-1,0 0 1,0-1-1,0 1 1,1 0-1,1 6 0,-1-10-35,-1-1 0,0 1-1,1-1 1,-1 0 0,0 1-1,1-1 1,-1 0-1,1 1 1,-1-1 0,0 0-1,1 0 1,-1 1 0,1-1-1,-1 0 1,1 0-1,-1 0 1,1 0 0,-1 1-1,1-1 1,-1 0 0,1 0-1,-1 0 1,1 0 0,-1 0-1,1 0 1,-1-1-1,1 1 1,-1 0 0,1 0-1,-1 0 1,1 0 0,-1 0-1,1-1 1,-1 1-1,0 0 1,1 0 0,-1-1-1,1 0 1,18-12 80,-17 12-73,73-67 141,9-5-162,-78 68-15,1 1 0,0-1 0,0 1 0,0 0 0,10-3 0,-16 7 19,0-1 0,0 1-1,0-1 1,0 1-1,0 0 1,0-1-1,0 1 1,0 0 0,0 0-1,0 0 1,0-1-1,0 1 1,0 0 0,0 1-1,0-1 1,0 0-1,0 0 1,0 0 0,0 0-1,0 1 1,0-1-1,0 1 1,0-1-1,0 1 1,0-1 0,-1 1-1,1-1 1,0 1-1,0 0 1,0-1 0,-1 1-1,1 0 1,0 0-1,-1-1 1,1 1 0,-1 0-1,1 0 1,-1 0-1,1 0 1,-1 0-1,1 0 1,-1 0 0,0 0-1,0 0 1,1 0-1,-1 0 1,0 0 0,0 2-1,0 8-1,-1 1-1,0-1 0,0 0 1,-1 0-1,0 1 1,-1-1-1,-1-1 0,1 1 1,-2 0-1,-10 18 0,15-29-12,0 1 0,0-1 0,0 1-1,0-1 1,0 0 0,0 1-1,-1-1 1,1 0 0,0 0-1,0 1 1,0-1 0,-1 0 0,1 1-1,0-1 1,0 0 0,-1 0-1,1 1 1,0-1 0,-1 0-1,1 0 1,0 0 0,-1 0-1,1 1 1,0-1 0,-1 0 0,1 0-1,0 0 1,-1 0 0,1 0-1,0 0 1,-1 0 0,1 0-1,0 0 1,-1 0 0,1 0-1,-1 0 1,1 0 0,0 0 0,-1 0-1,1 0 1,0-1 0,-1 1-1,-7-16-166,2-12-70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8.582"/>
    </inkml:context>
    <inkml:brush xml:id="br0">
      <inkml:brushProperty name="width" value="0.05" units="cm"/>
      <inkml:brushProperty name="height" value="0.05" units="cm"/>
    </inkml:brush>
  </inkml:definitions>
  <inkml:trace contextRef="#ctx0" brushRef="#br0">21 267 16516,'1'2'90,"1"-1"1,-1 0 0,0 1 0,1-1-1,-1 0 1,1 0 0,-1 1 0,1-1 0,-1 0-1,1 0 1,0-1 0,0 1 0,-1 0 0,1-1-1,0 1 1,0-1 0,0 1 0,2-1 0,0 0 7,0 0 0,-1 0 1,1-1-1,0 0 0,-1 1 0,1-1 1,-1 0-1,1-1 0,3-1 1,7-4 265,-1-1 0,0-1 1,19-16-1,-28 22-209,14-12 224,0-1-1,-1-1 0,15-19 0,-27 30-281,0-1-1,0 1 0,-1-1 0,0-1 0,0 1 0,0 0 1,-1-1-1,0 0 0,-1 0 0,0 1 0,0-2 1,1-8-1,-3 15-85,0 1 0,0 0 0,0 0 1,0-1-1,0 1 0,0 0 0,0-1 1,-1 1-1,1 0 0,0 0 0,-1-1 1,1 1-1,-1 0 0,0 0 0,1 0 1,-1 0-1,0 0 0,0 0 0,1 0 1,-1 0-1,0 0 0,0 0 0,0 0 1,0 0-1,0 0 0,-1 1 0,1-1 1,0 1-1,0-1 0,0 1 0,-1-1 1,1 1-1,0-1 0,0 1 0,-1 0 1,1 0-1,0 0 0,-1 0 0,-1 0 1,-3 0 1,0 1 1,0-1 0,-1 1 0,1 1 0,0-1-1,0 1 1,-8 4 0,1 0-19,0 1 1,0 1 0,1 0-1,0 0 1,0 2 0,1-1-1,1 2 1,-18 20-1,16-17 1,1 2 0,1-1 0,0 1-1,2 0 1,-1 1 0,-8 29-1,14-39 1,1 0 0,1 0 0,-1 0 0,1 0 0,1 1-1,-1 12 1,1-18 3,0-1 0,1 1 1,-1-1-1,0 1 0,1-1 0,-1 1 0,0-1 0,1 0 0,0 1 0,-1-1 0,1 0 1,0 1-1,0-1 0,-1 0 0,1 0 0,0 0 0,0 0 0,0 0 0,1 0 0,-1 0 1,0 0-1,0 0 0,0 0 0,1-1 0,-1 1 0,0 0 0,1-1 0,-1 1 0,1-1 0,-1 0 1,0 1-1,1-1 0,-1 0 0,1 0 0,-1 0 0,1 0 0,-1 0 0,3-1 0,6 0-18,0-1 0,1 0 0,-1-1 0,0 0 0,-1 0 0,16-8 0,57-36-181,-54 29 132,27-17-50,-36 21 58,1 1-1,1 1 0,0 1 0,33-13 1,-53 24 61,0-1 0,1 0 0,-1 1 1,0 0-1,0-1 0,1 1 0,-1 0 0,0-1 1,1 1-1,-1 0 0,0 0 0,1 0 1,-1 0-1,0 0 0,1 1 0,-1-1 0,0 0 1,0 1-1,1-1 0,-1 1 0,0-1 1,0 1-1,1-1 0,-1 1 0,0 0 0,0 0 1,0-1-1,1 3 0,-1-1 19,0 1-1,0-1 1,0 1 0,0-1-1,0 1 1,-1 0 0,0 0-1,1-1 1,-1 1-1,0 0 1,0-1 0,-1 6-1,0-3 8,0 3 29,1 0 1,0 0 0,0 0-1,0 0 1,3 11 0,-3-18-46,1 1 0,-1 0 0,1-1 0,-1 1 0,1-1 1,0 1-1,-1-1 0,1 1 0,0-1 0,0 1 0,0-1 1,0 0-1,0 0 0,1 0 0,-1 1 0,0-1 0,1 0 1,-1-1-1,0 1 0,1 0 0,-1 0 0,1 0 0,-1-1 1,1 1-1,0-1 0,-1 1 0,1-1 0,0 0 0,-1 0 1,1 0-1,0 0 0,2 0 0,3-1 7,0 0 0,0 0 0,-1 0 0,1-1 0,0-1 0,-1 1-1,1-1 1,9-5 0,50-36 54,-45 29-51,17-13 1,-23 16-45,1 0-1,1 2 1,32-17 0,-48 26 19,0 1 0,0-1 0,0 1 0,0 0 0,0 0 0,-1-1 0,1 1 0,0 0 0,0 0 0,0 0 0,0 0 0,0 0 0,0 0 0,0 0 0,0 0 0,0 1 0,0-1 0,0 0 0,0 1 0,0-1 0,0 0 0,0 1 0,0-1 0,1 2 0,-1-1-1,0 1 1,1-1-1,-1 1 1,0-1-1,0 1 0,0 0 1,0 0-1,-1-1 1,1 1-1,0 0 1,-1 0-1,1 2 1,0 6-22,1 1 0,-2-1 0,0 18 0,0-24 10,-2 17-425,1-14 21,0-14-43,1-12 211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9.217"/>
    </inkml:context>
    <inkml:brush xml:id="br0">
      <inkml:brushProperty name="width" value="0.05" units="cm"/>
      <inkml:brushProperty name="height" value="0.05" units="cm"/>
    </inkml:brush>
  </inkml:definitions>
  <inkml:trace contextRef="#ctx0" brushRef="#br0">160 29 16772,'14'-22'1724,"-9"16"-995,-8 13-22,-17 27 497,-16 25 183,-43 98-1,71-137-1337,1-1 1,0 1-1,2 1 0,0-1 0,2 1 0,0 0 1,1 0-1,1 0 0,3 33 0,-1-47-35,0 0-1,0 0 0,1 0 1,0 0-1,0 0 1,1 0-1,0-1 0,0 1 1,1-1-1,-1 0 1,1 0-1,5 6 0,-5-8-6,0 0-1,1 0 0,-1 0 0,1-1 0,-1 0 1,1 0-1,0 0 0,0 0 0,1-1 0,-1 0 1,0 0-1,1 0 0,-1-1 0,1 0 0,9 1 1,-3-2-2,0 0 0,-1 0 1,1-2-1,0 1 1,-1-2-1,1 0 1,-1 0-1,0-1 1,0 0-1,0 0 0,-1-2 1,17-9-1,2-5 8,-1 0 0,-1-2-1,24-25 1,-35 31-6,-1 0 0,0-1 1,12-20-1,-20 28-5,-1-2 0,-1 1 1,0-1-1,0 1 0,-1-1 0,0-1 0,3-16 1,-7 26-6,1 1 1,-1-1-1,0 0 1,1 0-1,-1 0 1,0 0-1,0 1 1,-1-1-1,1 0 1,0 0-1,0 0 1,-1 0-1,0 1 1,1-1-1,-1 0 1,0 1-1,1-1 1,-1 0-1,0 1 1,0-1-1,-1 1 1,1-1-1,0 1 1,-2-2-1,1 2-2,0 0 0,0 0 0,0 0-1,0 1 1,0-1 0,0 0 0,0 1 0,-1 0-1,1-1 1,0 1 0,0 0 0,0 0-1,-1 0 1,1 0 0,0 1 0,0-1 0,0 1-1,-1-1 1,-2 2 0,-4 2 4,-1 1-1,2-1 1,-1 2 0,0-1-1,1 1 1,0 1 0,0-1-1,1 1 1,0 1 0,0-1-1,1 1 1,0 0 0,0 1-1,1 0 1,0 0 0,0 0-1,1 0 1,0 0 0,1 1-1,0 0 1,1 0 0,0 0-1,0 0 1,1 0 0,0 0-1,1 0 1,1 11 0,-1-18 9,1 1 0,0 0 0,0 0 0,0 0 0,1-1 1,-1 1-1,1-1 0,0 1 0,0-1 0,0 1 0,0-1 1,0 0-1,1 0 0,0 0 0,-1-1 0,7 5 0,-5-4-12,1 0 0,0-1-1,-1 0 1,1 0 0,0 0-1,0 0 1,1-1 0,-1 0-1,0 0 1,0 0 0,7-1-1,0 0-230,0-1-1,0 0 0,0-1 0,0 0 0,0-1 1,0 0-1,0-1 0,-1 0 0,0-1 0,13-7 0,-12 4-102,1-1-1,17-17 0,-10 5-372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06:53:19.668"/>
    </inkml:context>
    <inkml:brush xml:id="br0">
      <inkml:brushProperty name="width" value="0.05" units="cm"/>
      <inkml:brushProperty name="height" value="0.05" units="cm"/>
    </inkml:brush>
  </inkml:definitions>
  <inkml:trace contextRef="#ctx0" brushRef="#br0">231 0 16964,'-8'35'827,"-2"-2"0,-2 1 0,-30 62 1,12-33-16,-77 198 1396,105-257-2172,-2 4 54,1 0 1,0 0-1,1 0 0,-1 0 1,1 1-1,-1 11 0,3-19-81,0 0 0,0 0 0,0 0 0,0-1-1,0 1 1,0 0 0,0 0 0,1 0 0,-1 0 0,0 0 0,0-1 0,1 1-1,-1 0 1,0 0 0,1 0 0,-1-1 0,1 1 0,-1 0 0,1-1-1,0 1 1,-1 0 0,1-1 0,-1 1 0,1-1 0,1 2 0,0-2-4,0 1 1,-1-1-1,1 1 1,0-1-1,-1 0 1,1 0-1,0 0 1,-1 0-1,1 0 1,0 0-1,0 0 1,2-1-1,4-1-7,1-1 0,-1 0-1,0-1 1,11-5 0,44-28-26,87-44-235,-146 79 234,-1 0 0,1 1 0,0 0-1,0 0 1,0 0 0,0 0 0,1 0 0,7 1 0,-12 0 21,1 0 0,0 0 0,-1 0 0,1 0 0,0 0 0,-1 1 0,1-1 0,0 0 0,-1 0 1,1 1-1,-1-1 0,1 0 0,-1 1 0,1-1 0,-1 1 0,1-1 0,-1 1 0,1-1 1,-1 1-1,1-1 0,-1 1 0,1 0 0,-1 0-3,0 1 0,1-1 1,-1 1-1,0-1 0,0 1 0,0-1 1,0 0-1,0 1 0,0-1 0,0 1 1,-1-1-1,1 1 0,0-1 0,-1 2 1,-20 41-180,18-39 181,-1 1 0,1 0 0,0 0 1,1 0-1,0 1 0,-1-1 0,2 1 0,-1-1 0,0 8 0,2-14 8,0 1 0,0 0 0,0-1 0,0 1-1,0-1 1,0 1 0,1-1 0,-1 1 0,0-1 0,0 1 0,0-1 0,1 1 0,-1-1 0,0 1 0,0-1 0,1 1-1,-1-1 1,0 1 0,1-1 0,-1 1 0,1-1 0,-1 0 0,1 1 0,-1-1 0,0 0 0,1 1 0,-1-1 0,1 0-1,-1 0 1,1 1 0,1-1 0,0 0-14,0 0 0,0 1 0,1-1 0,-1 0 0,0-1 0,0 1 0,1 0 0,3-2 0,4-1-171,0-1-1,17-8 0,5-6-329,0-2 0,-2-2 0,0 0-1,-2-2 1,0-1 0,-2-2 0,37-47-1,-14 9-96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29.09.2022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29.09.2022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29.09.2022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29.09.2022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29.09.2022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29.09.2022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29.09.2022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29.09.2022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29.09.2022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29.09.2022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29.09.2022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29.09.2022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29.09.2022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customXml" Target="../ink/ink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customXml" Target="../ink/ink2.xml"/><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customXml" Target="../ink/ink15.xm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customXml" Target="../ink/ink12.xml"/><Relationship Id="rId1" Type="http://schemas.openxmlformats.org/officeDocument/2006/relationships/slideLayout" Target="../slideLayouts/slideLayout1.xml"/><Relationship Id="rId6" Type="http://schemas.openxmlformats.org/officeDocument/2006/relationships/customXml" Target="../ink/ink14.xm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customXml" Target="../ink/ink16.xml"/><Relationship Id="rId4" Type="http://schemas.openxmlformats.org/officeDocument/2006/relationships/customXml" Target="../ink/ink13.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customXml" Target="../ink/ink25.xml"/><Relationship Id="rId26" Type="http://schemas.openxmlformats.org/officeDocument/2006/relationships/customXml" Target="../ink/ink29.xml"/><Relationship Id="rId39" Type="http://schemas.openxmlformats.org/officeDocument/2006/relationships/image" Target="../media/image48.png"/><Relationship Id="rId21" Type="http://schemas.openxmlformats.org/officeDocument/2006/relationships/image" Target="../media/image39.png"/><Relationship Id="rId34" Type="http://schemas.openxmlformats.org/officeDocument/2006/relationships/customXml" Target="../ink/ink33.xml"/><Relationship Id="rId42" Type="http://schemas.openxmlformats.org/officeDocument/2006/relationships/customXml" Target="../ink/ink37.xml"/><Relationship Id="rId47" Type="http://schemas.openxmlformats.org/officeDocument/2006/relationships/image" Target="../media/image52.png"/><Relationship Id="rId7" Type="http://schemas.openxmlformats.org/officeDocument/2006/relationships/image" Target="../media/image32.png"/><Relationship Id="rId2" Type="http://schemas.openxmlformats.org/officeDocument/2006/relationships/customXml" Target="../ink/ink17.xml"/><Relationship Id="rId16" Type="http://schemas.openxmlformats.org/officeDocument/2006/relationships/customXml" Target="../ink/ink24.xml"/><Relationship Id="rId29" Type="http://schemas.openxmlformats.org/officeDocument/2006/relationships/image" Target="../media/image43.png"/><Relationship Id="rId11" Type="http://schemas.openxmlformats.org/officeDocument/2006/relationships/image" Target="../media/image34.png"/><Relationship Id="rId24" Type="http://schemas.openxmlformats.org/officeDocument/2006/relationships/customXml" Target="../ink/ink28.xml"/><Relationship Id="rId32" Type="http://schemas.openxmlformats.org/officeDocument/2006/relationships/customXml" Target="../ink/ink32.xml"/><Relationship Id="rId37" Type="http://schemas.openxmlformats.org/officeDocument/2006/relationships/image" Target="../media/image47.png"/><Relationship Id="rId40" Type="http://schemas.openxmlformats.org/officeDocument/2006/relationships/customXml" Target="../ink/ink36.xml"/><Relationship Id="rId45" Type="http://schemas.openxmlformats.org/officeDocument/2006/relationships/image" Target="../media/image51.png"/><Relationship Id="rId5" Type="http://schemas.openxmlformats.org/officeDocument/2006/relationships/image" Target="../media/image31.png"/><Relationship Id="rId15" Type="http://schemas.openxmlformats.org/officeDocument/2006/relationships/image" Target="../media/image36.png"/><Relationship Id="rId23" Type="http://schemas.openxmlformats.org/officeDocument/2006/relationships/image" Target="../media/image40.png"/><Relationship Id="rId28" Type="http://schemas.openxmlformats.org/officeDocument/2006/relationships/customXml" Target="../ink/ink30.xml"/><Relationship Id="rId36" Type="http://schemas.openxmlformats.org/officeDocument/2006/relationships/customXml" Target="../ink/ink34.xml"/><Relationship Id="rId49" Type="http://schemas.openxmlformats.org/officeDocument/2006/relationships/image" Target="../media/image53.png"/><Relationship Id="rId10" Type="http://schemas.openxmlformats.org/officeDocument/2006/relationships/customXml" Target="../ink/ink21.xml"/><Relationship Id="rId19" Type="http://schemas.openxmlformats.org/officeDocument/2006/relationships/image" Target="../media/image38.png"/><Relationship Id="rId31" Type="http://schemas.openxmlformats.org/officeDocument/2006/relationships/image" Target="../media/image44.png"/><Relationship Id="rId44" Type="http://schemas.openxmlformats.org/officeDocument/2006/relationships/customXml" Target="../ink/ink38.xml"/><Relationship Id="rId4" Type="http://schemas.openxmlformats.org/officeDocument/2006/relationships/customXml" Target="../ink/ink18.xml"/><Relationship Id="rId9" Type="http://schemas.openxmlformats.org/officeDocument/2006/relationships/image" Target="../media/image33.png"/><Relationship Id="rId14" Type="http://schemas.openxmlformats.org/officeDocument/2006/relationships/customXml" Target="../ink/ink23.xml"/><Relationship Id="rId22" Type="http://schemas.openxmlformats.org/officeDocument/2006/relationships/customXml" Target="../ink/ink27.xml"/><Relationship Id="rId27" Type="http://schemas.openxmlformats.org/officeDocument/2006/relationships/image" Target="../media/image42.png"/><Relationship Id="rId30" Type="http://schemas.openxmlformats.org/officeDocument/2006/relationships/customXml" Target="../ink/ink31.xml"/><Relationship Id="rId35" Type="http://schemas.openxmlformats.org/officeDocument/2006/relationships/image" Target="../media/image46.png"/><Relationship Id="rId43" Type="http://schemas.openxmlformats.org/officeDocument/2006/relationships/image" Target="../media/image50.png"/><Relationship Id="rId48" Type="http://schemas.openxmlformats.org/officeDocument/2006/relationships/customXml" Target="../ink/ink40.xml"/><Relationship Id="rId8" Type="http://schemas.openxmlformats.org/officeDocument/2006/relationships/customXml" Target="../ink/ink20.xml"/><Relationship Id="rId3" Type="http://schemas.openxmlformats.org/officeDocument/2006/relationships/image" Target="../media/image30.png"/><Relationship Id="rId12" Type="http://schemas.openxmlformats.org/officeDocument/2006/relationships/customXml" Target="../ink/ink22.xml"/><Relationship Id="rId17" Type="http://schemas.openxmlformats.org/officeDocument/2006/relationships/image" Target="../media/image37.png"/><Relationship Id="rId25" Type="http://schemas.openxmlformats.org/officeDocument/2006/relationships/image" Target="../media/image41.png"/><Relationship Id="rId33" Type="http://schemas.openxmlformats.org/officeDocument/2006/relationships/image" Target="../media/image45.png"/><Relationship Id="rId38" Type="http://schemas.openxmlformats.org/officeDocument/2006/relationships/customXml" Target="../ink/ink35.xml"/><Relationship Id="rId46" Type="http://schemas.openxmlformats.org/officeDocument/2006/relationships/customXml" Target="../ink/ink39.xml"/><Relationship Id="rId20" Type="http://schemas.openxmlformats.org/officeDocument/2006/relationships/customXml" Target="../ink/ink26.xml"/><Relationship Id="rId41"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customXml" Target="../ink/ink19.xml"/></Relationships>
</file>

<file path=ppt/slides/_rels/slide21.xml.rels><?xml version="1.0" encoding="UTF-8" standalone="yes"?>
<Relationships xmlns="http://schemas.openxmlformats.org/package/2006/relationships"><Relationship Id="rId117" Type="http://schemas.openxmlformats.org/officeDocument/2006/relationships/image" Target="../media/image111.png"/><Relationship Id="rId21" Type="http://schemas.openxmlformats.org/officeDocument/2006/relationships/image" Target="../media/image63.png"/><Relationship Id="rId42" Type="http://schemas.openxmlformats.org/officeDocument/2006/relationships/customXml" Target="../ink/ink61.xml"/><Relationship Id="rId63" Type="http://schemas.openxmlformats.org/officeDocument/2006/relationships/image" Target="../media/image84.png"/><Relationship Id="rId84" Type="http://schemas.openxmlformats.org/officeDocument/2006/relationships/customXml" Target="../ink/ink82.xml"/><Relationship Id="rId138" Type="http://schemas.openxmlformats.org/officeDocument/2006/relationships/customXml" Target="../ink/ink109.xml"/><Relationship Id="rId159" Type="http://schemas.openxmlformats.org/officeDocument/2006/relationships/image" Target="../media/image132.png"/><Relationship Id="rId107" Type="http://schemas.openxmlformats.org/officeDocument/2006/relationships/image" Target="../media/image106.png"/><Relationship Id="rId11" Type="http://schemas.openxmlformats.org/officeDocument/2006/relationships/image" Target="../media/image58.png"/><Relationship Id="rId32" Type="http://schemas.openxmlformats.org/officeDocument/2006/relationships/customXml" Target="../ink/ink56.xml"/><Relationship Id="rId53" Type="http://schemas.openxmlformats.org/officeDocument/2006/relationships/image" Target="../media/image79.png"/><Relationship Id="rId74" Type="http://schemas.openxmlformats.org/officeDocument/2006/relationships/customXml" Target="../ink/ink77.xml"/><Relationship Id="rId128" Type="http://schemas.openxmlformats.org/officeDocument/2006/relationships/customXml" Target="../ink/ink104.xml"/><Relationship Id="rId149" Type="http://schemas.openxmlformats.org/officeDocument/2006/relationships/image" Target="../media/image127.png"/><Relationship Id="rId5" Type="http://schemas.openxmlformats.org/officeDocument/2006/relationships/image" Target="../media/image55.png"/><Relationship Id="rId95" Type="http://schemas.openxmlformats.org/officeDocument/2006/relationships/image" Target="../media/image100.png"/><Relationship Id="rId160" Type="http://schemas.openxmlformats.org/officeDocument/2006/relationships/customXml" Target="../ink/ink120.xml"/><Relationship Id="rId22" Type="http://schemas.openxmlformats.org/officeDocument/2006/relationships/customXml" Target="../ink/ink51.xml"/><Relationship Id="rId43" Type="http://schemas.openxmlformats.org/officeDocument/2006/relationships/image" Target="../media/image74.png"/><Relationship Id="rId64" Type="http://schemas.openxmlformats.org/officeDocument/2006/relationships/customXml" Target="../ink/ink72.xml"/><Relationship Id="rId118" Type="http://schemas.openxmlformats.org/officeDocument/2006/relationships/customXml" Target="../ink/ink99.xml"/><Relationship Id="rId139" Type="http://schemas.openxmlformats.org/officeDocument/2006/relationships/image" Target="../media/image122.png"/><Relationship Id="rId85" Type="http://schemas.openxmlformats.org/officeDocument/2006/relationships/image" Target="../media/image95.png"/><Relationship Id="rId150" Type="http://schemas.openxmlformats.org/officeDocument/2006/relationships/customXml" Target="../ink/ink115.xml"/><Relationship Id="rId12" Type="http://schemas.openxmlformats.org/officeDocument/2006/relationships/customXml" Target="../ink/ink46.xml"/><Relationship Id="rId17" Type="http://schemas.openxmlformats.org/officeDocument/2006/relationships/image" Target="../media/image61.png"/><Relationship Id="rId33" Type="http://schemas.openxmlformats.org/officeDocument/2006/relationships/image" Target="../media/image69.png"/><Relationship Id="rId38" Type="http://schemas.openxmlformats.org/officeDocument/2006/relationships/customXml" Target="../ink/ink59.xml"/><Relationship Id="rId59" Type="http://schemas.openxmlformats.org/officeDocument/2006/relationships/image" Target="../media/image82.png"/><Relationship Id="rId103" Type="http://schemas.openxmlformats.org/officeDocument/2006/relationships/image" Target="../media/image104.png"/><Relationship Id="rId108" Type="http://schemas.openxmlformats.org/officeDocument/2006/relationships/customXml" Target="../ink/ink94.xml"/><Relationship Id="rId124" Type="http://schemas.openxmlformats.org/officeDocument/2006/relationships/customXml" Target="../ink/ink102.xml"/><Relationship Id="rId129" Type="http://schemas.openxmlformats.org/officeDocument/2006/relationships/image" Target="../media/image117.png"/><Relationship Id="rId54" Type="http://schemas.openxmlformats.org/officeDocument/2006/relationships/customXml" Target="../ink/ink67.xml"/><Relationship Id="rId70" Type="http://schemas.openxmlformats.org/officeDocument/2006/relationships/customXml" Target="../ink/ink75.xml"/><Relationship Id="rId75" Type="http://schemas.openxmlformats.org/officeDocument/2006/relationships/image" Target="../media/image90.png"/><Relationship Id="rId91" Type="http://schemas.openxmlformats.org/officeDocument/2006/relationships/image" Target="../media/image98.png"/><Relationship Id="rId96" Type="http://schemas.openxmlformats.org/officeDocument/2006/relationships/customXml" Target="../ink/ink88.xml"/><Relationship Id="rId140" Type="http://schemas.openxmlformats.org/officeDocument/2006/relationships/customXml" Target="../ink/ink110.xml"/><Relationship Id="rId145" Type="http://schemas.openxmlformats.org/officeDocument/2006/relationships/image" Target="../media/image125.png"/><Relationship Id="rId161" Type="http://schemas.openxmlformats.org/officeDocument/2006/relationships/image" Target="../media/image133.png"/><Relationship Id="rId1" Type="http://schemas.openxmlformats.org/officeDocument/2006/relationships/slideLayout" Target="../slideLayouts/slideLayout1.xml"/><Relationship Id="rId6" Type="http://schemas.openxmlformats.org/officeDocument/2006/relationships/customXml" Target="../ink/ink43.xml"/><Relationship Id="rId23" Type="http://schemas.openxmlformats.org/officeDocument/2006/relationships/image" Target="../media/image64.png"/><Relationship Id="rId28" Type="http://schemas.openxmlformats.org/officeDocument/2006/relationships/customXml" Target="../ink/ink54.xml"/><Relationship Id="rId49" Type="http://schemas.openxmlformats.org/officeDocument/2006/relationships/image" Target="../media/image77.png"/><Relationship Id="rId114" Type="http://schemas.openxmlformats.org/officeDocument/2006/relationships/customXml" Target="../ink/ink97.xml"/><Relationship Id="rId119" Type="http://schemas.openxmlformats.org/officeDocument/2006/relationships/image" Target="../media/image112.png"/><Relationship Id="rId44" Type="http://schemas.openxmlformats.org/officeDocument/2006/relationships/customXml" Target="../ink/ink62.xml"/><Relationship Id="rId60" Type="http://schemas.openxmlformats.org/officeDocument/2006/relationships/customXml" Target="../ink/ink70.xml"/><Relationship Id="rId65" Type="http://schemas.openxmlformats.org/officeDocument/2006/relationships/image" Target="../media/image85.png"/><Relationship Id="rId81" Type="http://schemas.openxmlformats.org/officeDocument/2006/relationships/image" Target="../media/image93.png"/><Relationship Id="rId86" Type="http://schemas.openxmlformats.org/officeDocument/2006/relationships/customXml" Target="../ink/ink83.xml"/><Relationship Id="rId130" Type="http://schemas.openxmlformats.org/officeDocument/2006/relationships/customXml" Target="../ink/ink105.xml"/><Relationship Id="rId135" Type="http://schemas.openxmlformats.org/officeDocument/2006/relationships/image" Target="../media/image120.png"/><Relationship Id="rId151" Type="http://schemas.openxmlformats.org/officeDocument/2006/relationships/image" Target="../media/image128.png"/><Relationship Id="rId156" Type="http://schemas.openxmlformats.org/officeDocument/2006/relationships/customXml" Target="../ink/ink118.xml"/><Relationship Id="rId13" Type="http://schemas.openxmlformats.org/officeDocument/2006/relationships/image" Target="../media/image59.png"/><Relationship Id="rId18" Type="http://schemas.openxmlformats.org/officeDocument/2006/relationships/customXml" Target="../ink/ink49.xml"/><Relationship Id="rId39" Type="http://schemas.openxmlformats.org/officeDocument/2006/relationships/image" Target="../media/image72.png"/><Relationship Id="rId109" Type="http://schemas.openxmlformats.org/officeDocument/2006/relationships/image" Target="../media/image107.png"/><Relationship Id="rId34" Type="http://schemas.openxmlformats.org/officeDocument/2006/relationships/customXml" Target="../ink/ink57.xml"/><Relationship Id="rId50" Type="http://schemas.openxmlformats.org/officeDocument/2006/relationships/customXml" Target="../ink/ink65.xml"/><Relationship Id="rId55" Type="http://schemas.openxmlformats.org/officeDocument/2006/relationships/image" Target="../media/image80.png"/><Relationship Id="rId76" Type="http://schemas.openxmlformats.org/officeDocument/2006/relationships/customXml" Target="../ink/ink78.xml"/><Relationship Id="rId97" Type="http://schemas.openxmlformats.org/officeDocument/2006/relationships/image" Target="../media/image101.png"/><Relationship Id="rId104" Type="http://schemas.openxmlformats.org/officeDocument/2006/relationships/customXml" Target="../ink/ink92.xml"/><Relationship Id="rId120" Type="http://schemas.openxmlformats.org/officeDocument/2006/relationships/customXml" Target="../ink/ink100.xml"/><Relationship Id="rId125" Type="http://schemas.openxmlformats.org/officeDocument/2006/relationships/image" Target="../media/image115.png"/><Relationship Id="rId141" Type="http://schemas.openxmlformats.org/officeDocument/2006/relationships/image" Target="../media/image123.png"/><Relationship Id="rId146" Type="http://schemas.openxmlformats.org/officeDocument/2006/relationships/customXml" Target="../ink/ink113.xml"/><Relationship Id="rId7" Type="http://schemas.openxmlformats.org/officeDocument/2006/relationships/image" Target="../media/image56.png"/><Relationship Id="rId71" Type="http://schemas.openxmlformats.org/officeDocument/2006/relationships/image" Target="../media/image88.png"/><Relationship Id="rId92" Type="http://schemas.openxmlformats.org/officeDocument/2006/relationships/customXml" Target="../ink/ink86.xml"/><Relationship Id="rId2" Type="http://schemas.openxmlformats.org/officeDocument/2006/relationships/customXml" Target="../ink/ink41.xml"/><Relationship Id="rId29" Type="http://schemas.openxmlformats.org/officeDocument/2006/relationships/image" Target="../media/image67.png"/><Relationship Id="rId24" Type="http://schemas.openxmlformats.org/officeDocument/2006/relationships/customXml" Target="../ink/ink52.xml"/><Relationship Id="rId40" Type="http://schemas.openxmlformats.org/officeDocument/2006/relationships/customXml" Target="../ink/ink60.xml"/><Relationship Id="rId45" Type="http://schemas.openxmlformats.org/officeDocument/2006/relationships/image" Target="../media/image75.png"/><Relationship Id="rId66" Type="http://schemas.openxmlformats.org/officeDocument/2006/relationships/customXml" Target="../ink/ink73.xml"/><Relationship Id="rId87" Type="http://schemas.openxmlformats.org/officeDocument/2006/relationships/image" Target="../media/image96.png"/><Relationship Id="rId110" Type="http://schemas.openxmlformats.org/officeDocument/2006/relationships/customXml" Target="../ink/ink95.xml"/><Relationship Id="rId115" Type="http://schemas.openxmlformats.org/officeDocument/2006/relationships/image" Target="../media/image110.png"/><Relationship Id="rId131" Type="http://schemas.openxmlformats.org/officeDocument/2006/relationships/image" Target="../media/image118.png"/><Relationship Id="rId136" Type="http://schemas.openxmlformats.org/officeDocument/2006/relationships/customXml" Target="../ink/ink108.xml"/><Relationship Id="rId157" Type="http://schemas.openxmlformats.org/officeDocument/2006/relationships/image" Target="../media/image131.png"/><Relationship Id="rId61" Type="http://schemas.openxmlformats.org/officeDocument/2006/relationships/image" Target="../media/image83.png"/><Relationship Id="rId82" Type="http://schemas.openxmlformats.org/officeDocument/2006/relationships/customXml" Target="../ink/ink81.xml"/><Relationship Id="rId152" Type="http://schemas.openxmlformats.org/officeDocument/2006/relationships/customXml" Target="../ink/ink116.xml"/><Relationship Id="rId19" Type="http://schemas.openxmlformats.org/officeDocument/2006/relationships/image" Target="../media/image62.png"/><Relationship Id="rId14" Type="http://schemas.openxmlformats.org/officeDocument/2006/relationships/customXml" Target="../ink/ink47.xml"/><Relationship Id="rId30" Type="http://schemas.openxmlformats.org/officeDocument/2006/relationships/customXml" Target="../ink/ink55.xml"/><Relationship Id="rId35" Type="http://schemas.openxmlformats.org/officeDocument/2006/relationships/image" Target="../media/image70.png"/><Relationship Id="rId56" Type="http://schemas.openxmlformats.org/officeDocument/2006/relationships/customXml" Target="../ink/ink68.xml"/><Relationship Id="rId77" Type="http://schemas.openxmlformats.org/officeDocument/2006/relationships/image" Target="../media/image91.png"/><Relationship Id="rId100" Type="http://schemas.openxmlformats.org/officeDocument/2006/relationships/customXml" Target="../ink/ink90.xml"/><Relationship Id="rId105" Type="http://schemas.openxmlformats.org/officeDocument/2006/relationships/image" Target="../media/image105.png"/><Relationship Id="rId126" Type="http://schemas.openxmlformats.org/officeDocument/2006/relationships/customXml" Target="../ink/ink103.xml"/><Relationship Id="rId147" Type="http://schemas.openxmlformats.org/officeDocument/2006/relationships/image" Target="../media/image126.png"/><Relationship Id="rId8" Type="http://schemas.openxmlformats.org/officeDocument/2006/relationships/customXml" Target="../ink/ink44.xml"/><Relationship Id="rId51" Type="http://schemas.openxmlformats.org/officeDocument/2006/relationships/image" Target="../media/image78.png"/><Relationship Id="rId72" Type="http://schemas.openxmlformats.org/officeDocument/2006/relationships/customXml" Target="../ink/ink76.xml"/><Relationship Id="rId93" Type="http://schemas.openxmlformats.org/officeDocument/2006/relationships/image" Target="../media/image99.png"/><Relationship Id="rId98" Type="http://schemas.openxmlformats.org/officeDocument/2006/relationships/customXml" Target="../ink/ink89.xml"/><Relationship Id="rId121" Type="http://schemas.openxmlformats.org/officeDocument/2006/relationships/image" Target="../media/image113.png"/><Relationship Id="rId142" Type="http://schemas.openxmlformats.org/officeDocument/2006/relationships/customXml" Target="../ink/ink111.xml"/><Relationship Id="rId3" Type="http://schemas.openxmlformats.org/officeDocument/2006/relationships/image" Target="../media/image54.png"/><Relationship Id="rId25" Type="http://schemas.openxmlformats.org/officeDocument/2006/relationships/image" Target="../media/image65.png"/><Relationship Id="rId46" Type="http://schemas.openxmlformats.org/officeDocument/2006/relationships/customXml" Target="../ink/ink63.xml"/><Relationship Id="rId67" Type="http://schemas.openxmlformats.org/officeDocument/2006/relationships/image" Target="../media/image86.png"/><Relationship Id="rId116" Type="http://schemas.openxmlformats.org/officeDocument/2006/relationships/customXml" Target="../ink/ink98.xml"/><Relationship Id="rId137" Type="http://schemas.openxmlformats.org/officeDocument/2006/relationships/image" Target="../media/image121.png"/><Relationship Id="rId158" Type="http://schemas.openxmlformats.org/officeDocument/2006/relationships/customXml" Target="../ink/ink119.xml"/><Relationship Id="rId20" Type="http://schemas.openxmlformats.org/officeDocument/2006/relationships/customXml" Target="../ink/ink50.xml"/><Relationship Id="rId41" Type="http://schemas.openxmlformats.org/officeDocument/2006/relationships/image" Target="../media/image73.png"/><Relationship Id="rId62" Type="http://schemas.openxmlformats.org/officeDocument/2006/relationships/customXml" Target="../ink/ink71.xml"/><Relationship Id="rId83" Type="http://schemas.openxmlformats.org/officeDocument/2006/relationships/image" Target="../media/image94.png"/><Relationship Id="rId88" Type="http://schemas.openxmlformats.org/officeDocument/2006/relationships/customXml" Target="../ink/ink84.xml"/><Relationship Id="rId111" Type="http://schemas.openxmlformats.org/officeDocument/2006/relationships/image" Target="../media/image108.png"/><Relationship Id="rId132" Type="http://schemas.openxmlformats.org/officeDocument/2006/relationships/customXml" Target="../ink/ink106.xml"/><Relationship Id="rId153" Type="http://schemas.openxmlformats.org/officeDocument/2006/relationships/image" Target="../media/image129.png"/><Relationship Id="rId15" Type="http://schemas.openxmlformats.org/officeDocument/2006/relationships/image" Target="../media/image60.png"/><Relationship Id="rId36" Type="http://schemas.openxmlformats.org/officeDocument/2006/relationships/customXml" Target="../ink/ink58.xml"/><Relationship Id="rId57" Type="http://schemas.openxmlformats.org/officeDocument/2006/relationships/image" Target="../media/image81.png"/><Relationship Id="rId106" Type="http://schemas.openxmlformats.org/officeDocument/2006/relationships/customXml" Target="../ink/ink93.xml"/><Relationship Id="rId127" Type="http://schemas.openxmlformats.org/officeDocument/2006/relationships/image" Target="../media/image116.png"/><Relationship Id="rId10" Type="http://schemas.openxmlformats.org/officeDocument/2006/relationships/customXml" Target="../ink/ink45.xml"/><Relationship Id="rId31" Type="http://schemas.openxmlformats.org/officeDocument/2006/relationships/image" Target="../media/image68.png"/><Relationship Id="rId52" Type="http://schemas.openxmlformats.org/officeDocument/2006/relationships/customXml" Target="../ink/ink66.xml"/><Relationship Id="rId73" Type="http://schemas.openxmlformats.org/officeDocument/2006/relationships/image" Target="../media/image89.png"/><Relationship Id="rId78" Type="http://schemas.openxmlformats.org/officeDocument/2006/relationships/customXml" Target="../ink/ink79.xml"/><Relationship Id="rId94" Type="http://schemas.openxmlformats.org/officeDocument/2006/relationships/customXml" Target="../ink/ink87.xml"/><Relationship Id="rId99" Type="http://schemas.openxmlformats.org/officeDocument/2006/relationships/image" Target="../media/image102.png"/><Relationship Id="rId101" Type="http://schemas.openxmlformats.org/officeDocument/2006/relationships/image" Target="../media/image103.png"/><Relationship Id="rId122" Type="http://schemas.openxmlformats.org/officeDocument/2006/relationships/customXml" Target="../ink/ink101.xml"/><Relationship Id="rId143" Type="http://schemas.openxmlformats.org/officeDocument/2006/relationships/image" Target="../media/image124.png"/><Relationship Id="rId148" Type="http://schemas.openxmlformats.org/officeDocument/2006/relationships/customXml" Target="../ink/ink114.xml"/><Relationship Id="rId4" Type="http://schemas.openxmlformats.org/officeDocument/2006/relationships/customXml" Target="../ink/ink42.xml"/><Relationship Id="rId9" Type="http://schemas.openxmlformats.org/officeDocument/2006/relationships/image" Target="../media/image57.png"/><Relationship Id="rId26" Type="http://schemas.openxmlformats.org/officeDocument/2006/relationships/customXml" Target="../ink/ink53.xml"/><Relationship Id="rId47" Type="http://schemas.openxmlformats.org/officeDocument/2006/relationships/image" Target="../media/image76.png"/><Relationship Id="rId68" Type="http://schemas.openxmlformats.org/officeDocument/2006/relationships/customXml" Target="../ink/ink74.xml"/><Relationship Id="rId89" Type="http://schemas.openxmlformats.org/officeDocument/2006/relationships/image" Target="../media/image97.png"/><Relationship Id="rId112" Type="http://schemas.openxmlformats.org/officeDocument/2006/relationships/customXml" Target="../ink/ink96.xml"/><Relationship Id="rId133" Type="http://schemas.openxmlformats.org/officeDocument/2006/relationships/image" Target="../media/image119.png"/><Relationship Id="rId154" Type="http://schemas.openxmlformats.org/officeDocument/2006/relationships/customXml" Target="../ink/ink117.xml"/><Relationship Id="rId16" Type="http://schemas.openxmlformats.org/officeDocument/2006/relationships/customXml" Target="../ink/ink48.xml"/><Relationship Id="rId37" Type="http://schemas.openxmlformats.org/officeDocument/2006/relationships/image" Target="../media/image71.png"/><Relationship Id="rId58" Type="http://schemas.openxmlformats.org/officeDocument/2006/relationships/customXml" Target="../ink/ink69.xml"/><Relationship Id="rId79" Type="http://schemas.openxmlformats.org/officeDocument/2006/relationships/image" Target="../media/image92.png"/><Relationship Id="rId102" Type="http://schemas.openxmlformats.org/officeDocument/2006/relationships/customXml" Target="../ink/ink91.xml"/><Relationship Id="rId123" Type="http://schemas.openxmlformats.org/officeDocument/2006/relationships/image" Target="../media/image114.png"/><Relationship Id="rId144" Type="http://schemas.openxmlformats.org/officeDocument/2006/relationships/customXml" Target="../ink/ink112.xml"/><Relationship Id="rId90" Type="http://schemas.openxmlformats.org/officeDocument/2006/relationships/customXml" Target="../ink/ink85.xml"/><Relationship Id="rId27" Type="http://schemas.openxmlformats.org/officeDocument/2006/relationships/image" Target="../media/image66.png"/><Relationship Id="rId48" Type="http://schemas.openxmlformats.org/officeDocument/2006/relationships/customXml" Target="../ink/ink64.xml"/><Relationship Id="rId69" Type="http://schemas.openxmlformats.org/officeDocument/2006/relationships/image" Target="../media/image87.png"/><Relationship Id="rId113" Type="http://schemas.openxmlformats.org/officeDocument/2006/relationships/image" Target="../media/image109.png"/><Relationship Id="rId134" Type="http://schemas.openxmlformats.org/officeDocument/2006/relationships/customXml" Target="../ink/ink107.xml"/><Relationship Id="rId80" Type="http://schemas.openxmlformats.org/officeDocument/2006/relationships/customXml" Target="../ink/ink80.xml"/><Relationship Id="rId155" Type="http://schemas.openxmlformats.org/officeDocument/2006/relationships/image" Target="../media/image130.png"/></Relationships>
</file>

<file path=ppt/slides/_rels/slide22.xml.rels><?xml version="1.0" encoding="UTF-8" standalone="yes"?>
<Relationships xmlns="http://schemas.openxmlformats.org/package/2006/relationships"><Relationship Id="rId8" Type="http://schemas.openxmlformats.org/officeDocument/2006/relationships/customXml" Target="../ink/ink124.xml"/><Relationship Id="rId3" Type="http://schemas.openxmlformats.org/officeDocument/2006/relationships/image" Target="../media/image134.png"/><Relationship Id="rId7" Type="http://schemas.openxmlformats.org/officeDocument/2006/relationships/image" Target="../media/image136.png"/><Relationship Id="rId2" Type="http://schemas.openxmlformats.org/officeDocument/2006/relationships/customXml" Target="../ink/ink121.xml"/><Relationship Id="rId1" Type="http://schemas.openxmlformats.org/officeDocument/2006/relationships/slideLayout" Target="../slideLayouts/slideLayout1.xml"/><Relationship Id="rId6" Type="http://schemas.openxmlformats.org/officeDocument/2006/relationships/customXml" Target="../ink/ink123.xml"/><Relationship Id="rId11" Type="http://schemas.openxmlformats.org/officeDocument/2006/relationships/image" Target="../media/image138.png"/><Relationship Id="rId5" Type="http://schemas.openxmlformats.org/officeDocument/2006/relationships/image" Target="../media/image135.png"/><Relationship Id="rId10" Type="http://schemas.openxmlformats.org/officeDocument/2006/relationships/customXml" Target="../ink/ink125.xml"/><Relationship Id="rId4" Type="http://schemas.openxmlformats.org/officeDocument/2006/relationships/customXml" Target="../ink/ink122.xml"/><Relationship Id="rId9" Type="http://schemas.openxmlformats.org/officeDocument/2006/relationships/image" Target="../media/image137.png"/></Relationships>
</file>

<file path=ppt/slides/_rels/slide23.xml.rels><?xml version="1.0" encoding="UTF-8" standalone="yes"?>
<Relationships xmlns="http://schemas.openxmlformats.org/package/2006/relationships"><Relationship Id="rId13" Type="http://schemas.openxmlformats.org/officeDocument/2006/relationships/image" Target="../media/image144.png"/><Relationship Id="rId18" Type="http://schemas.openxmlformats.org/officeDocument/2006/relationships/customXml" Target="../ink/ink134.xml"/><Relationship Id="rId26" Type="http://schemas.openxmlformats.org/officeDocument/2006/relationships/customXml" Target="../ink/ink138.xml"/><Relationship Id="rId39" Type="http://schemas.openxmlformats.org/officeDocument/2006/relationships/image" Target="../media/image157.png"/><Relationship Id="rId21" Type="http://schemas.openxmlformats.org/officeDocument/2006/relationships/image" Target="../media/image148.png"/><Relationship Id="rId34" Type="http://schemas.openxmlformats.org/officeDocument/2006/relationships/customXml" Target="../ink/ink142.xml"/><Relationship Id="rId42" Type="http://schemas.openxmlformats.org/officeDocument/2006/relationships/customXml" Target="../ink/ink146.xml"/><Relationship Id="rId47" Type="http://schemas.openxmlformats.org/officeDocument/2006/relationships/image" Target="../media/image161.png"/><Relationship Id="rId50" Type="http://schemas.openxmlformats.org/officeDocument/2006/relationships/customXml" Target="../ink/ink150.xml"/><Relationship Id="rId7" Type="http://schemas.openxmlformats.org/officeDocument/2006/relationships/image" Target="../media/image141.png"/><Relationship Id="rId2" Type="http://schemas.openxmlformats.org/officeDocument/2006/relationships/customXml" Target="../ink/ink126.xml"/><Relationship Id="rId16" Type="http://schemas.openxmlformats.org/officeDocument/2006/relationships/customXml" Target="../ink/ink133.xml"/><Relationship Id="rId29" Type="http://schemas.openxmlformats.org/officeDocument/2006/relationships/image" Target="../media/image152.png"/><Relationship Id="rId11" Type="http://schemas.openxmlformats.org/officeDocument/2006/relationships/image" Target="../media/image143.png"/><Relationship Id="rId24" Type="http://schemas.openxmlformats.org/officeDocument/2006/relationships/customXml" Target="../ink/ink137.xml"/><Relationship Id="rId32" Type="http://schemas.openxmlformats.org/officeDocument/2006/relationships/customXml" Target="../ink/ink141.xml"/><Relationship Id="rId37" Type="http://schemas.openxmlformats.org/officeDocument/2006/relationships/image" Target="../media/image156.png"/><Relationship Id="rId40" Type="http://schemas.openxmlformats.org/officeDocument/2006/relationships/customXml" Target="../ink/ink145.xml"/><Relationship Id="rId45" Type="http://schemas.openxmlformats.org/officeDocument/2006/relationships/image" Target="../media/image160.png"/><Relationship Id="rId5" Type="http://schemas.openxmlformats.org/officeDocument/2006/relationships/image" Target="../media/image140.png"/><Relationship Id="rId15" Type="http://schemas.openxmlformats.org/officeDocument/2006/relationships/image" Target="../media/image145.png"/><Relationship Id="rId23" Type="http://schemas.openxmlformats.org/officeDocument/2006/relationships/image" Target="../media/image149.png"/><Relationship Id="rId28" Type="http://schemas.openxmlformats.org/officeDocument/2006/relationships/customXml" Target="../ink/ink139.xml"/><Relationship Id="rId36" Type="http://schemas.openxmlformats.org/officeDocument/2006/relationships/customXml" Target="../ink/ink143.xml"/><Relationship Id="rId49" Type="http://schemas.openxmlformats.org/officeDocument/2006/relationships/image" Target="../media/image162.png"/><Relationship Id="rId10" Type="http://schemas.openxmlformats.org/officeDocument/2006/relationships/customXml" Target="../ink/ink130.xml"/><Relationship Id="rId19" Type="http://schemas.openxmlformats.org/officeDocument/2006/relationships/image" Target="../media/image147.png"/><Relationship Id="rId31" Type="http://schemas.openxmlformats.org/officeDocument/2006/relationships/image" Target="../media/image153.png"/><Relationship Id="rId44" Type="http://schemas.openxmlformats.org/officeDocument/2006/relationships/customXml" Target="../ink/ink147.xml"/><Relationship Id="rId4" Type="http://schemas.openxmlformats.org/officeDocument/2006/relationships/customXml" Target="../ink/ink127.xml"/><Relationship Id="rId9" Type="http://schemas.openxmlformats.org/officeDocument/2006/relationships/image" Target="../media/image142.png"/><Relationship Id="rId14" Type="http://schemas.openxmlformats.org/officeDocument/2006/relationships/customXml" Target="../ink/ink132.xml"/><Relationship Id="rId22" Type="http://schemas.openxmlformats.org/officeDocument/2006/relationships/customXml" Target="../ink/ink136.xml"/><Relationship Id="rId27" Type="http://schemas.openxmlformats.org/officeDocument/2006/relationships/image" Target="../media/image151.png"/><Relationship Id="rId30" Type="http://schemas.openxmlformats.org/officeDocument/2006/relationships/customXml" Target="../ink/ink140.xml"/><Relationship Id="rId35" Type="http://schemas.openxmlformats.org/officeDocument/2006/relationships/image" Target="../media/image155.png"/><Relationship Id="rId43" Type="http://schemas.openxmlformats.org/officeDocument/2006/relationships/image" Target="../media/image159.png"/><Relationship Id="rId48" Type="http://schemas.openxmlformats.org/officeDocument/2006/relationships/customXml" Target="../ink/ink149.xml"/><Relationship Id="rId8" Type="http://schemas.openxmlformats.org/officeDocument/2006/relationships/customXml" Target="../ink/ink129.xml"/><Relationship Id="rId51" Type="http://schemas.openxmlformats.org/officeDocument/2006/relationships/image" Target="../media/image163.png"/><Relationship Id="rId3" Type="http://schemas.openxmlformats.org/officeDocument/2006/relationships/image" Target="../media/image139.png"/><Relationship Id="rId12" Type="http://schemas.openxmlformats.org/officeDocument/2006/relationships/customXml" Target="../ink/ink131.xml"/><Relationship Id="rId17" Type="http://schemas.openxmlformats.org/officeDocument/2006/relationships/image" Target="../media/image146.png"/><Relationship Id="rId25" Type="http://schemas.openxmlformats.org/officeDocument/2006/relationships/image" Target="../media/image150.png"/><Relationship Id="rId33" Type="http://schemas.openxmlformats.org/officeDocument/2006/relationships/image" Target="../media/image154.png"/><Relationship Id="rId38" Type="http://schemas.openxmlformats.org/officeDocument/2006/relationships/customXml" Target="../ink/ink144.xml"/><Relationship Id="rId46" Type="http://schemas.openxmlformats.org/officeDocument/2006/relationships/customXml" Target="../ink/ink148.xml"/><Relationship Id="rId20" Type="http://schemas.openxmlformats.org/officeDocument/2006/relationships/customXml" Target="../ink/ink135.xml"/><Relationship Id="rId41" Type="http://schemas.openxmlformats.org/officeDocument/2006/relationships/image" Target="../media/image158.png"/><Relationship Id="rId1" Type="http://schemas.openxmlformats.org/officeDocument/2006/relationships/slideLayout" Target="../slideLayouts/slideLayout1.xml"/><Relationship Id="rId6" Type="http://schemas.openxmlformats.org/officeDocument/2006/relationships/customXml" Target="../ink/ink128.xml"/></Relationships>
</file>

<file path=ppt/slides/_rels/slide24.xml.rels><?xml version="1.0" encoding="UTF-8" standalone="yes"?>
<Relationships xmlns="http://schemas.openxmlformats.org/package/2006/relationships"><Relationship Id="rId8" Type="http://schemas.openxmlformats.org/officeDocument/2006/relationships/customXml" Target="../ink/ink154.xml"/><Relationship Id="rId13" Type="http://schemas.openxmlformats.org/officeDocument/2006/relationships/image" Target="../media/image169.png"/><Relationship Id="rId18" Type="http://schemas.openxmlformats.org/officeDocument/2006/relationships/customXml" Target="../ink/ink159.xml"/><Relationship Id="rId3" Type="http://schemas.openxmlformats.org/officeDocument/2006/relationships/image" Target="../media/image164.png"/><Relationship Id="rId21" Type="http://schemas.openxmlformats.org/officeDocument/2006/relationships/image" Target="../media/image173.png"/><Relationship Id="rId7" Type="http://schemas.openxmlformats.org/officeDocument/2006/relationships/image" Target="../media/image166.png"/><Relationship Id="rId12" Type="http://schemas.openxmlformats.org/officeDocument/2006/relationships/customXml" Target="../ink/ink156.xml"/><Relationship Id="rId17" Type="http://schemas.openxmlformats.org/officeDocument/2006/relationships/image" Target="../media/image171.png"/><Relationship Id="rId25" Type="http://schemas.openxmlformats.org/officeDocument/2006/relationships/image" Target="../media/image175.png"/><Relationship Id="rId2" Type="http://schemas.openxmlformats.org/officeDocument/2006/relationships/customXml" Target="../ink/ink151.xml"/><Relationship Id="rId16" Type="http://schemas.openxmlformats.org/officeDocument/2006/relationships/customXml" Target="../ink/ink158.xml"/><Relationship Id="rId20" Type="http://schemas.openxmlformats.org/officeDocument/2006/relationships/customXml" Target="../ink/ink160.xml"/><Relationship Id="rId1" Type="http://schemas.openxmlformats.org/officeDocument/2006/relationships/slideLayout" Target="../slideLayouts/slideLayout1.xml"/><Relationship Id="rId6" Type="http://schemas.openxmlformats.org/officeDocument/2006/relationships/customXml" Target="../ink/ink153.xml"/><Relationship Id="rId11" Type="http://schemas.openxmlformats.org/officeDocument/2006/relationships/image" Target="../media/image168.png"/><Relationship Id="rId24" Type="http://schemas.openxmlformats.org/officeDocument/2006/relationships/customXml" Target="../ink/ink162.xml"/><Relationship Id="rId5" Type="http://schemas.openxmlformats.org/officeDocument/2006/relationships/image" Target="../media/image165.png"/><Relationship Id="rId15" Type="http://schemas.openxmlformats.org/officeDocument/2006/relationships/image" Target="../media/image170.png"/><Relationship Id="rId23" Type="http://schemas.openxmlformats.org/officeDocument/2006/relationships/image" Target="../media/image174.png"/><Relationship Id="rId10" Type="http://schemas.openxmlformats.org/officeDocument/2006/relationships/customXml" Target="../ink/ink155.xml"/><Relationship Id="rId19" Type="http://schemas.openxmlformats.org/officeDocument/2006/relationships/image" Target="../media/image172.png"/><Relationship Id="rId4" Type="http://schemas.openxmlformats.org/officeDocument/2006/relationships/customXml" Target="../ink/ink152.xml"/><Relationship Id="rId9" Type="http://schemas.openxmlformats.org/officeDocument/2006/relationships/image" Target="../media/image167.png"/><Relationship Id="rId14" Type="http://schemas.openxmlformats.org/officeDocument/2006/relationships/customXml" Target="../ink/ink157.xml"/><Relationship Id="rId22" Type="http://schemas.openxmlformats.org/officeDocument/2006/relationships/customXml" Target="../ink/ink161.xml"/></Relationships>
</file>

<file path=ppt/slides/_rels/slide25.xml.rels><?xml version="1.0" encoding="UTF-8" standalone="yes"?>
<Relationships xmlns="http://schemas.openxmlformats.org/package/2006/relationships"><Relationship Id="rId26" Type="http://schemas.openxmlformats.org/officeDocument/2006/relationships/customXml" Target="../ink/ink174.xml"/><Relationship Id="rId117" Type="http://schemas.openxmlformats.org/officeDocument/2006/relationships/image" Target="../media/image234.png"/><Relationship Id="rId21" Type="http://schemas.openxmlformats.org/officeDocument/2006/relationships/image" Target="../media/image186.png"/><Relationship Id="rId42" Type="http://schemas.openxmlformats.org/officeDocument/2006/relationships/customXml" Target="../ink/ink182.xml"/><Relationship Id="rId47" Type="http://schemas.openxmlformats.org/officeDocument/2006/relationships/image" Target="../media/image199.png"/><Relationship Id="rId63" Type="http://schemas.openxmlformats.org/officeDocument/2006/relationships/image" Target="../media/image207.png"/><Relationship Id="rId68" Type="http://schemas.openxmlformats.org/officeDocument/2006/relationships/customXml" Target="../ink/ink195.xml"/><Relationship Id="rId84" Type="http://schemas.openxmlformats.org/officeDocument/2006/relationships/customXml" Target="../ink/ink203.xml"/><Relationship Id="rId89" Type="http://schemas.openxmlformats.org/officeDocument/2006/relationships/image" Target="../media/image220.png"/><Relationship Id="rId112" Type="http://schemas.openxmlformats.org/officeDocument/2006/relationships/customXml" Target="../ink/ink217.xml"/><Relationship Id="rId16" Type="http://schemas.openxmlformats.org/officeDocument/2006/relationships/customXml" Target="../ink/ink169.xml"/><Relationship Id="rId107" Type="http://schemas.openxmlformats.org/officeDocument/2006/relationships/image" Target="../media/image229.png"/><Relationship Id="rId11" Type="http://schemas.openxmlformats.org/officeDocument/2006/relationships/image" Target="../media/image181.png"/><Relationship Id="rId32" Type="http://schemas.openxmlformats.org/officeDocument/2006/relationships/customXml" Target="../ink/ink177.xml"/><Relationship Id="rId37" Type="http://schemas.openxmlformats.org/officeDocument/2006/relationships/image" Target="../media/image194.png"/><Relationship Id="rId53" Type="http://schemas.openxmlformats.org/officeDocument/2006/relationships/image" Target="../media/image202.png"/><Relationship Id="rId58" Type="http://schemas.openxmlformats.org/officeDocument/2006/relationships/customXml" Target="../ink/ink190.xml"/><Relationship Id="rId74" Type="http://schemas.openxmlformats.org/officeDocument/2006/relationships/customXml" Target="../ink/ink198.xml"/><Relationship Id="rId79" Type="http://schemas.openxmlformats.org/officeDocument/2006/relationships/image" Target="../media/image215.png"/><Relationship Id="rId102" Type="http://schemas.openxmlformats.org/officeDocument/2006/relationships/customXml" Target="../ink/ink212.xml"/><Relationship Id="rId5" Type="http://schemas.openxmlformats.org/officeDocument/2006/relationships/image" Target="../media/image178.png"/><Relationship Id="rId90" Type="http://schemas.openxmlformats.org/officeDocument/2006/relationships/customXml" Target="../ink/ink206.xml"/><Relationship Id="rId95" Type="http://schemas.openxmlformats.org/officeDocument/2006/relationships/image" Target="../media/image223.png"/><Relationship Id="rId22" Type="http://schemas.openxmlformats.org/officeDocument/2006/relationships/customXml" Target="../ink/ink172.xml"/><Relationship Id="rId27" Type="http://schemas.openxmlformats.org/officeDocument/2006/relationships/image" Target="../media/image189.png"/><Relationship Id="rId43" Type="http://schemas.openxmlformats.org/officeDocument/2006/relationships/image" Target="../media/image197.png"/><Relationship Id="rId48" Type="http://schemas.openxmlformats.org/officeDocument/2006/relationships/customXml" Target="../ink/ink185.xml"/><Relationship Id="rId64" Type="http://schemas.openxmlformats.org/officeDocument/2006/relationships/customXml" Target="../ink/ink193.xml"/><Relationship Id="rId69" Type="http://schemas.openxmlformats.org/officeDocument/2006/relationships/image" Target="../media/image210.png"/><Relationship Id="rId113" Type="http://schemas.openxmlformats.org/officeDocument/2006/relationships/image" Target="../media/image232.png"/><Relationship Id="rId80" Type="http://schemas.openxmlformats.org/officeDocument/2006/relationships/customXml" Target="../ink/ink201.xml"/><Relationship Id="rId85" Type="http://schemas.openxmlformats.org/officeDocument/2006/relationships/image" Target="../media/image218.png"/><Relationship Id="rId12" Type="http://schemas.openxmlformats.org/officeDocument/2006/relationships/customXml" Target="../ink/ink167.xml"/><Relationship Id="rId17" Type="http://schemas.openxmlformats.org/officeDocument/2006/relationships/image" Target="../media/image184.png"/><Relationship Id="rId33" Type="http://schemas.openxmlformats.org/officeDocument/2006/relationships/image" Target="../media/image192.png"/><Relationship Id="rId38" Type="http://schemas.openxmlformats.org/officeDocument/2006/relationships/customXml" Target="../ink/ink180.xml"/><Relationship Id="rId59" Type="http://schemas.openxmlformats.org/officeDocument/2006/relationships/image" Target="../media/image205.png"/><Relationship Id="rId103" Type="http://schemas.openxmlformats.org/officeDocument/2006/relationships/image" Target="../media/image227.png"/><Relationship Id="rId108" Type="http://schemas.openxmlformats.org/officeDocument/2006/relationships/customXml" Target="../ink/ink215.xml"/><Relationship Id="rId54" Type="http://schemas.openxmlformats.org/officeDocument/2006/relationships/customXml" Target="../ink/ink188.xml"/><Relationship Id="rId70" Type="http://schemas.openxmlformats.org/officeDocument/2006/relationships/customXml" Target="../ink/ink196.xml"/><Relationship Id="rId75" Type="http://schemas.openxmlformats.org/officeDocument/2006/relationships/image" Target="../media/image213.png"/><Relationship Id="rId91" Type="http://schemas.openxmlformats.org/officeDocument/2006/relationships/image" Target="../media/image221.png"/><Relationship Id="rId96" Type="http://schemas.openxmlformats.org/officeDocument/2006/relationships/customXml" Target="../ink/ink209.xml"/><Relationship Id="rId1" Type="http://schemas.openxmlformats.org/officeDocument/2006/relationships/slideLayout" Target="../slideLayouts/slideLayout1.xml"/><Relationship Id="rId6" Type="http://schemas.openxmlformats.org/officeDocument/2006/relationships/customXml" Target="../ink/ink164.xml"/><Relationship Id="rId23" Type="http://schemas.openxmlformats.org/officeDocument/2006/relationships/image" Target="../media/image187.png"/><Relationship Id="rId28" Type="http://schemas.openxmlformats.org/officeDocument/2006/relationships/customXml" Target="../ink/ink175.xml"/><Relationship Id="rId49" Type="http://schemas.openxmlformats.org/officeDocument/2006/relationships/image" Target="../media/image200.png"/><Relationship Id="rId114" Type="http://schemas.openxmlformats.org/officeDocument/2006/relationships/customXml" Target="../ink/ink218.xml"/><Relationship Id="rId10" Type="http://schemas.openxmlformats.org/officeDocument/2006/relationships/customXml" Target="../ink/ink166.xml"/><Relationship Id="rId31" Type="http://schemas.openxmlformats.org/officeDocument/2006/relationships/image" Target="../media/image191.png"/><Relationship Id="rId44" Type="http://schemas.openxmlformats.org/officeDocument/2006/relationships/customXml" Target="../ink/ink183.xml"/><Relationship Id="rId52" Type="http://schemas.openxmlformats.org/officeDocument/2006/relationships/customXml" Target="../ink/ink187.xml"/><Relationship Id="rId60" Type="http://schemas.openxmlformats.org/officeDocument/2006/relationships/customXml" Target="../ink/ink191.xml"/><Relationship Id="rId65" Type="http://schemas.openxmlformats.org/officeDocument/2006/relationships/image" Target="../media/image208.png"/><Relationship Id="rId73" Type="http://schemas.openxmlformats.org/officeDocument/2006/relationships/image" Target="../media/image212.png"/><Relationship Id="rId78" Type="http://schemas.openxmlformats.org/officeDocument/2006/relationships/customXml" Target="../ink/ink200.xml"/><Relationship Id="rId81" Type="http://schemas.openxmlformats.org/officeDocument/2006/relationships/image" Target="../media/image216.png"/><Relationship Id="rId86" Type="http://schemas.openxmlformats.org/officeDocument/2006/relationships/customXml" Target="../ink/ink204.xml"/><Relationship Id="rId94" Type="http://schemas.openxmlformats.org/officeDocument/2006/relationships/customXml" Target="../ink/ink208.xml"/><Relationship Id="rId99" Type="http://schemas.openxmlformats.org/officeDocument/2006/relationships/image" Target="../media/image225.png"/><Relationship Id="rId101" Type="http://schemas.openxmlformats.org/officeDocument/2006/relationships/image" Target="../media/image226.png"/><Relationship Id="rId4" Type="http://schemas.openxmlformats.org/officeDocument/2006/relationships/customXml" Target="../ink/ink163.xml"/><Relationship Id="rId9" Type="http://schemas.openxmlformats.org/officeDocument/2006/relationships/image" Target="../media/image180.png"/><Relationship Id="rId13" Type="http://schemas.openxmlformats.org/officeDocument/2006/relationships/image" Target="../media/image182.png"/><Relationship Id="rId18" Type="http://schemas.openxmlformats.org/officeDocument/2006/relationships/customXml" Target="../ink/ink170.xml"/><Relationship Id="rId39" Type="http://schemas.openxmlformats.org/officeDocument/2006/relationships/image" Target="../media/image195.png"/><Relationship Id="rId109" Type="http://schemas.openxmlformats.org/officeDocument/2006/relationships/image" Target="../media/image230.png"/><Relationship Id="rId34" Type="http://schemas.openxmlformats.org/officeDocument/2006/relationships/customXml" Target="../ink/ink178.xml"/><Relationship Id="rId50" Type="http://schemas.openxmlformats.org/officeDocument/2006/relationships/customXml" Target="../ink/ink186.xml"/><Relationship Id="rId55" Type="http://schemas.openxmlformats.org/officeDocument/2006/relationships/image" Target="../media/image203.png"/><Relationship Id="rId76" Type="http://schemas.openxmlformats.org/officeDocument/2006/relationships/customXml" Target="../ink/ink199.xml"/><Relationship Id="rId97" Type="http://schemas.openxmlformats.org/officeDocument/2006/relationships/image" Target="../media/image224.png"/><Relationship Id="rId104" Type="http://schemas.openxmlformats.org/officeDocument/2006/relationships/customXml" Target="../ink/ink213.xml"/><Relationship Id="rId7" Type="http://schemas.openxmlformats.org/officeDocument/2006/relationships/image" Target="../media/image179.png"/><Relationship Id="rId71" Type="http://schemas.openxmlformats.org/officeDocument/2006/relationships/image" Target="../media/image211.png"/><Relationship Id="rId92" Type="http://schemas.openxmlformats.org/officeDocument/2006/relationships/customXml" Target="../ink/ink207.xml"/><Relationship Id="rId2" Type="http://schemas.openxmlformats.org/officeDocument/2006/relationships/image" Target="../media/image176.png"/><Relationship Id="rId29" Type="http://schemas.openxmlformats.org/officeDocument/2006/relationships/image" Target="../media/image190.png"/><Relationship Id="rId24" Type="http://schemas.openxmlformats.org/officeDocument/2006/relationships/customXml" Target="../ink/ink173.xml"/><Relationship Id="rId40" Type="http://schemas.openxmlformats.org/officeDocument/2006/relationships/customXml" Target="../ink/ink181.xml"/><Relationship Id="rId45" Type="http://schemas.openxmlformats.org/officeDocument/2006/relationships/image" Target="../media/image198.png"/><Relationship Id="rId66" Type="http://schemas.openxmlformats.org/officeDocument/2006/relationships/customXml" Target="../ink/ink194.xml"/><Relationship Id="rId87" Type="http://schemas.openxmlformats.org/officeDocument/2006/relationships/image" Target="../media/image219.png"/><Relationship Id="rId110" Type="http://schemas.openxmlformats.org/officeDocument/2006/relationships/customXml" Target="../ink/ink216.xml"/><Relationship Id="rId115" Type="http://schemas.openxmlformats.org/officeDocument/2006/relationships/image" Target="../media/image233.png"/><Relationship Id="rId61" Type="http://schemas.openxmlformats.org/officeDocument/2006/relationships/image" Target="../media/image206.png"/><Relationship Id="rId82" Type="http://schemas.openxmlformats.org/officeDocument/2006/relationships/customXml" Target="../ink/ink202.xml"/><Relationship Id="rId19" Type="http://schemas.openxmlformats.org/officeDocument/2006/relationships/image" Target="../media/image185.png"/><Relationship Id="rId14" Type="http://schemas.openxmlformats.org/officeDocument/2006/relationships/customXml" Target="../ink/ink168.xml"/><Relationship Id="rId30" Type="http://schemas.openxmlformats.org/officeDocument/2006/relationships/customXml" Target="../ink/ink176.xml"/><Relationship Id="rId35" Type="http://schemas.openxmlformats.org/officeDocument/2006/relationships/image" Target="../media/image193.png"/><Relationship Id="rId56" Type="http://schemas.openxmlformats.org/officeDocument/2006/relationships/customXml" Target="../ink/ink189.xml"/><Relationship Id="rId77" Type="http://schemas.openxmlformats.org/officeDocument/2006/relationships/image" Target="../media/image214.png"/><Relationship Id="rId100" Type="http://schemas.openxmlformats.org/officeDocument/2006/relationships/customXml" Target="../ink/ink211.xml"/><Relationship Id="rId105" Type="http://schemas.openxmlformats.org/officeDocument/2006/relationships/image" Target="../media/image228.png"/><Relationship Id="rId8" Type="http://schemas.openxmlformats.org/officeDocument/2006/relationships/customXml" Target="../ink/ink165.xml"/><Relationship Id="rId51" Type="http://schemas.openxmlformats.org/officeDocument/2006/relationships/image" Target="../media/image201.png"/><Relationship Id="rId72" Type="http://schemas.openxmlformats.org/officeDocument/2006/relationships/customXml" Target="../ink/ink197.xml"/><Relationship Id="rId93" Type="http://schemas.openxmlformats.org/officeDocument/2006/relationships/image" Target="../media/image222.png"/><Relationship Id="rId98" Type="http://schemas.openxmlformats.org/officeDocument/2006/relationships/customXml" Target="../ink/ink210.xml"/><Relationship Id="rId3" Type="http://schemas.openxmlformats.org/officeDocument/2006/relationships/image" Target="../media/image177.emf"/><Relationship Id="rId25" Type="http://schemas.openxmlformats.org/officeDocument/2006/relationships/image" Target="../media/image188.png"/><Relationship Id="rId46" Type="http://schemas.openxmlformats.org/officeDocument/2006/relationships/customXml" Target="../ink/ink184.xml"/><Relationship Id="rId67" Type="http://schemas.openxmlformats.org/officeDocument/2006/relationships/image" Target="../media/image209.png"/><Relationship Id="rId116" Type="http://schemas.openxmlformats.org/officeDocument/2006/relationships/customXml" Target="../ink/ink219.xml"/><Relationship Id="rId20" Type="http://schemas.openxmlformats.org/officeDocument/2006/relationships/customXml" Target="../ink/ink171.xml"/><Relationship Id="rId41" Type="http://schemas.openxmlformats.org/officeDocument/2006/relationships/image" Target="../media/image196.png"/><Relationship Id="rId62" Type="http://schemas.openxmlformats.org/officeDocument/2006/relationships/customXml" Target="../ink/ink192.xml"/><Relationship Id="rId83" Type="http://schemas.openxmlformats.org/officeDocument/2006/relationships/image" Target="../media/image217.png"/><Relationship Id="rId88" Type="http://schemas.openxmlformats.org/officeDocument/2006/relationships/customXml" Target="../ink/ink205.xml"/><Relationship Id="rId111" Type="http://schemas.openxmlformats.org/officeDocument/2006/relationships/image" Target="../media/image231.png"/><Relationship Id="rId15" Type="http://schemas.openxmlformats.org/officeDocument/2006/relationships/image" Target="../media/image183.png"/><Relationship Id="rId36" Type="http://schemas.openxmlformats.org/officeDocument/2006/relationships/customXml" Target="../ink/ink179.xml"/><Relationship Id="rId57" Type="http://schemas.openxmlformats.org/officeDocument/2006/relationships/image" Target="../media/image204.png"/><Relationship Id="rId106" Type="http://schemas.openxmlformats.org/officeDocument/2006/relationships/customXml" Target="../ink/ink214.xml"/></Relationships>
</file>

<file path=ppt/slides/_rels/slide26.xml.rels><?xml version="1.0" encoding="UTF-8" standalone="yes"?>
<Relationships xmlns="http://schemas.openxmlformats.org/package/2006/relationships"><Relationship Id="rId26" Type="http://schemas.openxmlformats.org/officeDocument/2006/relationships/image" Target="../media/image247.png"/><Relationship Id="rId21" Type="http://schemas.openxmlformats.org/officeDocument/2006/relationships/customXml" Target="../ink/ink229.xml"/><Relationship Id="rId42" Type="http://schemas.openxmlformats.org/officeDocument/2006/relationships/image" Target="../media/image255.png"/><Relationship Id="rId47" Type="http://schemas.openxmlformats.org/officeDocument/2006/relationships/customXml" Target="../ink/ink242.xml"/><Relationship Id="rId63" Type="http://schemas.openxmlformats.org/officeDocument/2006/relationships/customXml" Target="../ink/ink250.xml"/><Relationship Id="rId68" Type="http://schemas.openxmlformats.org/officeDocument/2006/relationships/image" Target="../media/image268.png"/><Relationship Id="rId84" Type="http://schemas.openxmlformats.org/officeDocument/2006/relationships/image" Target="../media/image276.png"/><Relationship Id="rId89" Type="http://schemas.openxmlformats.org/officeDocument/2006/relationships/customXml" Target="../ink/ink263.xml"/><Relationship Id="rId16" Type="http://schemas.openxmlformats.org/officeDocument/2006/relationships/image" Target="../media/image242.png"/><Relationship Id="rId11" Type="http://schemas.openxmlformats.org/officeDocument/2006/relationships/customXml" Target="../ink/ink224.xml"/><Relationship Id="rId32" Type="http://schemas.openxmlformats.org/officeDocument/2006/relationships/image" Target="../media/image250.png"/><Relationship Id="rId37" Type="http://schemas.openxmlformats.org/officeDocument/2006/relationships/customXml" Target="../ink/ink237.xml"/><Relationship Id="rId53" Type="http://schemas.openxmlformats.org/officeDocument/2006/relationships/customXml" Target="../ink/ink245.xml"/><Relationship Id="rId58" Type="http://schemas.openxmlformats.org/officeDocument/2006/relationships/image" Target="../media/image263.png"/><Relationship Id="rId74" Type="http://schemas.openxmlformats.org/officeDocument/2006/relationships/image" Target="../media/image271.png"/><Relationship Id="rId79" Type="http://schemas.openxmlformats.org/officeDocument/2006/relationships/customXml" Target="../ink/ink258.xml"/><Relationship Id="rId5" Type="http://schemas.openxmlformats.org/officeDocument/2006/relationships/customXml" Target="../ink/ink221.xml"/><Relationship Id="rId90" Type="http://schemas.openxmlformats.org/officeDocument/2006/relationships/image" Target="../media/image279.png"/><Relationship Id="rId95" Type="http://schemas.openxmlformats.org/officeDocument/2006/relationships/customXml" Target="../ink/ink266.xml"/><Relationship Id="rId22" Type="http://schemas.openxmlformats.org/officeDocument/2006/relationships/image" Target="../media/image245.png"/><Relationship Id="rId27" Type="http://schemas.openxmlformats.org/officeDocument/2006/relationships/customXml" Target="../ink/ink232.xml"/><Relationship Id="rId43" Type="http://schemas.openxmlformats.org/officeDocument/2006/relationships/customXml" Target="../ink/ink240.xml"/><Relationship Id="rId48" Type="http://schemas.openxmlformats.org/officeDocument/2006/relationships/image" Target="../media/image258.png"/><Relationship Id="rId64" Type="http://schemas.openxmlformats.org/officeDocument/2006/relationships/image" Target="../media/image266.png"/><Relationship Id="rId69" Type="http://schemas.openxmlformats.org/officeDocument/2006/relationships/customXml" Target="../ink/ink253.xml"/><Relationship Id="rId80" Type="http://schemas.openxmlformats.org/officeDocument/2006/relationships/image" Target="../media/image274.png"/><Relationship Id="rId85" Type="http://schemas.openxmlformats.org/officeDocument/2006/relationships/customXml" Target="../ink/ink261.xml"/><Relationship Id="rId3" Type="http://schemas.openxmlformats.org/officeDocument/2006/relationships/customXml" Target="../ink/ink220.xml"/><Relationship Id="rId12" Type="http://schemas.openxmlformats.org/officeDocument/2006/relationships/image" Target="../media/image240.png"/><Relationship Id="rId17" Type="http://schemas.openxmlformats.org/officeDocument/2006/relationships/customXml" Target="../ink/ink227.xml"/><Relationship Id="rId25" Type="http://schemas.openxmlformats.org/officeDocument/2006/relationships/customXml" Target="../ink/ink231.xml"/><Relationship Id="rId33" Type="http://schemas.openxmlformats.org/officeDocument/2006/relationships/customXml" Target="../ink/ink235.xml"/><Relationship Id="rId38" Type="http://schemas.openxmlformats.org/officeDocument/2006/relationships/image" Target="../media/image253.png"/><Relationship Id="rId46" Type="http://schemas.openxmlformats.org/officeDocument/2006/relationships/image" Target="../media/image257.png"/><Relationship Id="rId59" Type="http://schemas.openxmlformats.org/officeDocument/2006/relationships/customXml" Target="../ink/ink248.xml"/><Relationship Id="rId67" Type="http://schemas.openxmlformats.org/officeDocument/2006/relationships/customXml" Target="../ink/ink252.xml"/><Relationship Id="rId20" Type="http://schemas.openxmlformats.org/officeDocument/2006/relationships/image" Target="../media/image244.png"/><Relationship Id="rId41" Type="http://schemas.openxmlformats.org/officeDocument/2006/relationships/customXml" Target="../ink/ink239.xml"/><Relationship Id="rId54" Type="http://schemas.openxmlformats.org/officeDocument/2006/relationships/image" Target="../media/image261.png"/><Relationship Id="rId62" Type="http://schemas.openxmlformats.org/officeDocument/2006/relationships/image" Target="../media/image265.png"/><Relationship Id="rId70" Type="http://schemas.openxmlformats.org/officeDocument/2006/relationships/image" Target="../media/image269.png"/><Relationship Id="rId75" Type="http://schemas.openxmlformats.org/officeDocument/2006/relationships/customXml" Target="../ink/ink256.xml"/><Relationship Id="rId83" Type="http://schemas.openxmlformats.org/officeDocument/2006/relationships/customXml" Target="../ink/ink260.xml"/><Relationship Id="rId88" Type="http://schemas.openxmlformats.org/officeDocument/2006/relationships/image" Target="../media/image278.png"/><Relationship Id="rId91" Type="http://schemas.openxmlformats.org/officeDocument/2006/relationships/customXml" Target="../ink/ink264.xml"/><Relationship Id="rId96" Type="http://schemas.openxmlformats.org/officeDocument/2006/relationships/image" Target="../media/image282.png"/><Relationship Id="rId1" Type="http://schemas.openxmlformats.org/officeDocument/2006/relationships/slideLayout" Target="../slideLayouts/slideLayout1.xml"/><Relationship Id="rId6" Type="http://schemas.openxmlformats.org/officeDocument/2006/relationships/image" Target="../media/image237.png"/><Relationship Id="rId15" Type="http://schemas.openxmlformats.org/officeDocument/2006/relationships/customXml" Target="../ink/ink226.xml"/><Relationship Id="rId23" Type="http://schemas.openxmlformats.org/officeDocument/2006/relationships/customXml" Target="../ink/ink230.xml"/><Relationship Id="rId28" Type="http://schemas.openxmlformats.org/officeDocument/2006/relationships/image" Target="../media/image248.png"/><Relationship Id="rId36" Type="http://schemas.openxmlformats.org/officeDocument/2006/relationships/image" Target="../media/image252.png"/><Relationship Id="rId49" Type="http://schemas.openxmlformats.org/officeDocument/2006/relationships/customXml" Target="../ink/ink243.xml"/><Relationship Id="rId57" Type="http://schemas.openxmlformats.org/officeDocument/2006/relationships/customXml" Target="../ink/ink247.xml"/><Relationship Id="rId10" Type="http://schemas.openxmlformats.org/officeDocument/2006/relationships/image" Target="../media/image239.png"/><Relationship Id="rId31" Type="http://schemas.openxmlformats.org/officeDocument/2006/relationships/customXml" Target="../ink/ink234.xml"/><Relationship Id="rId44" Type="http://schemas.openxmlformats.org/officeDocument/2006/relationships/image" Target="../media/image256.png"/><Relationship Id="rId52" Type="http://schemas.openxmlformats.org/officeDocument/2006/relationships/image" Target="../media/image260.png"/><Relationship Id="rId60" Type="http://schemas.openxmlformats.org/officeDocument/2006/relationships/image" Target="../media/image264.png"/><Relationship Id="rId65" Type="http://schemas.openxmlformats.org/officeDocument/2006/relationships/customXml" Target="../ink/ink251.xml"/><Relationship Id="rId73" Type="http://schemas.openxmlformats.org/officeDocument/2006/relationships/customXml" Target="../ink/ink255.xml"/><Relationship Id="rId78" Type="http://schemas.openxmlformats.org/officeDocument/2006/relationships/image" Target="../media/image273.png"/><Relationship Id="rId81" Type="http://schemas.openxmlformats.org/officeDocument/2006/relationships/customXml" Target="../ink/ink259.xml"/><Relationship Id="rId86" Type="http://schemas.openxmlformats.org/officeDocument/2006/relationships/image" Target="../media/image277.png"/><Relationship Id="rId94" Type="http://schemas.openxmlformats.org/officeDocument/2006/relationships/image" Target="../media/image281.png"/><Relationship Id="rId4" Type="http://schemas.openxmlformats.org/officeDocument/2006/relationships/image" Target="../media/image236.png"/><Relationship Id="rId9" Type="http://schemas.openxmlformats.org/officeDocument/2006/relationships/customXml" Target="../ink/ink223.xml"/><Relationship Id="rId13" Type="http://schemas.openxmlformats.org/officeDocument/2006/relationships/customXml" Target="../ink/ink225.xml"/><Relationship Id="rId18" Type="http://schemas.openxmlformats.org/officeDocument/2006/relationships/image" Target="../media/image243.png"/><Relationship Id="rId39" Type="http://schemas.openxmlformats.org/officeDocument/2006/relationships/customXml" Target="../ink/ink238.xml"/><Relationship Id="rId34" Type="http://schemas.openxmlformats.org/officeDocument/2006/relationships/image" Target="../media/image251.png"/><Relationship Id="rId50" Type="http://schemas.openxmlformats.org/officeDocument/2006/relationships/image" Target="../media/image259.png"/><Relationship Id="rId55" Type="http://schemas.openxmlformats.org/officeDocument/2006/relationships/customXml" Target="../ink/ink246.xml"/><Relationship Id="rId76" Type="http://schemas.openxmlformats.org/officeDocument/2006/relationships/image" Target="../media/image272.png"/><Relationship Id="rId97" Type="http://schemas.openxmlformats.org/officeDocument/2006/relationships/customXml" Target="../ink/ink267.xml"/><Relationship Id="rId7" Type="http://schemas.openxmlformats.org/officeDocument/2006/relationships/customXml" Target="../ink/ink222.xml"/><Relationship Id="rId71" Type="http://schemas.openxmlformats.org/officeDocument/2006/relationships/customXml" Target="../ink/ink254.xml"/><Relationship Id="rId92" Type="http://schemas.openxmlformats.org/officeDocument/2006/relationships/image" Target="../media/image280.png"/><Relationship Id="rId2" Type="http://schemas.openxmlformats.org/officeDocument/2006/relationships/image" Target="../media/image235.png"/><Relationship Id="rId29" Type="http://schemas.openxmlformats.org/officeDocument/2006/relationships/customXml" Target="../ink/ink233.xml"/><Relationship Id="rId24" Type="http://schemas.openxmlformats.org/officeDocument/2006/relationships/image" Target="../media/image246.png"/><Relationship Id="rId40" Type="http://schemas.openxmlformats.org/officeDocument/2006/relationships/image" Target="../media/image254.png"/><Relationship Id="rId45" Type="http://schemas.openxmlformats.org/officeDocument/2006/relationships/customXml" Target="../ink/ink241.xml"/><Relationship Id="rId66" Type="http://schemas.openxmlformats.org/officeDocument/2006/relationships/image" Target="../media/image267.png"/><Relationship Id="rId87" Type="http://schemas.openxmlformats.org/officeDocument/2006/relationships/customXml" Target="../ink/ink262.xml"/><Relationship Id="rId61" Type="http://schemas.openxmlformats.org/officeDocument/2006/relationships/customXml" Target="../ink/ink249.xml"/><Relationship Id="rId82" Type="http://schemas.openxmlformats.org/officeDocument/2006/relationships/image" Target="../media/image275.png"/><Relationship Id="rId19" Type="http://schemas.openxmlformats.org/officeDocument/2006/relationships/customXml" Target="../ink/ink228.xml"/><Relationship Id="rId14" Type="http://schemas.openxmlformats.org/officeDocument/2006/relationships/image" Target="../media/image241.png"/><Relationship Id="rId30" Type="http://schemas.openxmlformats.org/officeDocument/2006/relationships/image" Target="../media/image249.png"/><Relationship Id="rId35" Type="http://schemas.openxmlformats.org/officeDocument/2006/relationships/customXml" Target="../ink/ink236.xml"/><Relationship Id="rId56" Type="http://schemas.openxmlformats.org/officeDocument/2006/relationships/image" Target="../media/image262.png"/><Relationship Id="rId77" Type="http://schemas.openxmlformats.org/officeDocument/2006/relationships/customXml" Target="../ink/ink257.xml"/><Relationship Id="rId8" Type="http://schemas.openxmlformats.org/officeDocument/2006/relationships/image" Target="../media/image238.png"/><Relationship Id="rId51" Type="http://schemas.openxmlformats.org/officeDocument/2006/relationships/customXml" Target="../ink/ink244.xml"/><Relationship Id="rId72" Type="http://schemas.openxmlformats.org/officeDocument/2006/relationships/image" Target="../media/image270.png"/><Relationship Id="rId93" Type="http://schemas.openxmlformats.org/officeDocument/2006/relationships/customXml" Target="../ink/ink265.xml"/><Relationship Id="rId98" Type="http://schemas.openxmlformats.org/officeDocument/2006/relationships/image" Target="../media/image283.png"/></Relationships>
</file>

<file path=ppt/slides/_rels/slide27.xml.rels><?xml version="1.0" encoding="UTF-8" standalone="yes"?>
<Relationships xmlns="http://schemas.openxmlformats.org/package/2006/relationships"><Relationship Id="rId8" Type="http://schemas.openxmlformats.org/officeDocument/2006/relationships/customXml" Target="../ink/ink271.xml"/><Relationship Id="rId3" Type="http://schemas.openxmlformats.org/officeDocument/2006/relationships/image" Target="../media/image284.png"/><Relationship Id="rId7" Type="http://schemas.openxmlformats.org/officeDocument/2006/relationships/image" Target="../media/image286.png"/><Relationship Id="rId2" Type="http://schemas.openxmlformats.org/officeDocument/2006/relationships/customXml" Target="../ink/ink268.xml"/><Relationship Id="rId1" Type="http://schemas.openxmlformats.org/officeDocument/2006/relationships/slideLayout" Target="../slideLayouts/slideLayout1.xml"/><Relationship Id="rId6" Type="http://schemas.openxmlformats.org/officeDocument/2006/relationships/customXml" Target="../ink/ink270.xml"/><Relationship Id="rId11" Type="http://schemas.openxmlformats.org/officeDocument/2006/relationships/image" Target="../media/image288.png"/><Relationship Id="rId5" Type="http://schemas.openxmlformats.org/officeDocument/2006/relationships/image" Target="../media/image285.png"/><Relationship Id="rId10" Type="http://schemas.openxmlformats.org/officeDocument/2006/relationships/customXml" Target="../ink/ink272.xml"/><Relationship Id="rId4" Type="http://schemas.openxmlformats.org/officeDocument/2006/relationships/customXml" Target="../ink/ink269.xml"/><Relationship Id="rId9" Type="http://schemas.openxmlformats.org/officeDocument/2006/relationships/image" Target="../media/image287.png"/></Relationships>
</file>

<file path=ppt/slides/_rels/slide28.xml.rels><?xml version="1.0" encoding="UTF-8" standalone="yes"?>
<Relationships xmlns="http://schemas.openxmlformats.org/package/2006/relationships"><Relationship Id="rId8" Type="http://schemas.openxmlformats.org/officeDocument/2006/relationships/customXml" Target="../ink/ink276.xml"/><Relationship Id="rId13" Type="http://schemas.openxmlformats.org/officeDocument/2006/relationships/image" Target="../media/image294.png"/><Relationship Id="rId18" Type="http://schemas.openxmlformats.org/officeDocument/2006/relationships/customXml" Target="../ink/ink281.xml"/><Relationship Id="rId3" Type="http://schemas.openxmlformats.org/officeDocument/2006/relationships/image" Target="../media/image289.png"/><Relationship Id="rId21" Type="http://schemas.openxmlformats.org/officeDocument/2006/relationships/image" Target="../media/image298.png"/><Relationship Id="rId7" Type="http://schemas.openxmlformats.org/officeDocument/2006/relationships/image" Target="../media/image291.png"/><Relationship Id="rId12" Type="http://schemas.openxmlformats.org/officeDocument/2006/relationships/customXml" Target="../ink/ink278.xml"/><Relationship Id="rId17" Type="http://schemas.openxmlformats.org/officeDocument/2006/relationships/image" Target="../media/image296.png"/><Relationship Id="rId2" Type="http://schemas.openxmlformats.org/officeDocument/2006/relationships/customXml" Target="../ink/ink273.xml"/><Relationship Id="rId16" Type="http://schemas.openxmlformats.org/officeDocument/2006/relationships/customXml" Target="../ink/ink280.xml"/><Relationship Id="rId20" Type="http://schemas.openxmlformats.org/officeDocument/2006/relationships/customXml" Target="../ink/ink282.xml"/><Relationship Id="rId1" Type="http://schemas.openxmlformats.org/officeDocument/2006/relationships/slideLayout" Target="../slideLayouts/slideLayout1.xml"/><Relationship Id="rId6" Type="http://schemas.openxmlformats.org/officeDocument/2006/relationships/customXml" Target="../ink/ink275.xml"/><Relationship Id="rId11" Type="http://schemas.openxmlformats.org/officeDocument/2006/relationships/image" Target="../media/image293.png"/><Relationship Id="rId5" Type="http://schemas.openxmlformats.org/officeDocument/2006/relationships/image" Target="../media/image290.png"/><Relationship Id="rId15" Type="http://schemas.openxmlformats.org/officeDocument/2006/relationships/image" Target="../media/image295.png"/><Relationship Id="rId10" Type="http://schemas.openxmlformats.org/officeDocument/2006/relationships/customXml" Target="../ink/ink277.xml"/><Relationship Id="rId19" Type="http://schemas.openxmlformats.org/officeDocument/2006/relationships/image" Target="../media/image297.png"/><Relationship Id="rId4" Type="http://schemas.openxmlformats.org/officeDocument/2006/relationships/customXml" Target="../ink/ink274.xml"/><Relationship Id="rId9" Type="http://schemas.openxmlformats.org/officeDocument/2006/relationships/image" Target="../media/image292.png"/><Relationship Id="rId14" Type="http://schemas.openxmlformats.org/officeDocument/2006/relationships/customXml" Target="../ink/ink279.xml"/></Relationships>
</file>

<file path=ppt/slides/_rels/slide29.xml.rels><?xml version="1.0" encoding="UTF-8" standalone="yes"?>
<Relationships xmlns="http://schemas.openxmlformats.org/package/2006/relationships"><Relationship Id="rId8" Type="http://schemas.openxmlformats.org/officeDocument/2006/relationships/customXml" Target="../ink/ink286.xml"/><Relationship Id="rId13" Type="http://schemas.openxmlformats.org/officeDocument/2006/relationships/image" Target="../media/image304.png"/><Relationship Id="rId3" Type="http://schemas.openxmlformats.org/officeDocument/2006/relationships/image" Target="../media/image299.png"/><Relationship Id="rId7" Type="http://schemas.openxmlformats.org/officeDocument/2006/relationships/image" Target="../media/image301.png"/><Relationship Id="rId12" Type="http://schemas.openxmlformats.org/officeDocument/2006/relationships/customXml" Target="../ink/ink288.xml"/><Relationship Id="rId2" Type="http://schemas.openxmlformats.org/officeDocument/2006/relationships/customXml" Target="../ink/ink283.xml"/><Relationship Id="rId1" Type="http://schemas.openxmlformats.org/officeDocument/2006/relationships/slideLayout" Target="../slideLayouts/slideLayout1.xml"/><Relationship Id="rId6" Type="http://schemas.openxmlformats.org/officeDocument/2006/relationships/customXml" Target="../ink/ink285.xml"/><Relationship Id="rId11" Type="http://schemas.openxmlformats.org/officeDocument/2006/relationships/image" Target="../media/image303.png"/><Relationship Id="rId5" Type="http://schemas.openxmlformats.org/officeDocument/2006/relationships/image" Target="../media/image300.png"/><Relationship Id="rId15" Type="http://schemas.openxmlformats.org/officeDocument/2006/relationships/image" Target="../media/image305.png"/><Relationship Id="rId10" Type="http://schemas.openxmlformats.org/officeDocument/2006/relationships/customXml" Target="../ink/ink287.xml"/><Relationship Id="rId4" Type="http://schemas.openxmlformats.org/officeDocument/2006/relationships/customXml" Target="../ink/ink284.xml"/><Relationship Id="rId9" Type="http://schemas.openxmlformats.org/officeDocument/2006/relationships/image" Target="../media/image302.png"/><Relationship Id="rId14" Type="http://schemas.openxmlformats.org/officeDocument/2006/relationships/customXml" Target="../ink/ink2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293.xml"/><Relationship Id="rId13" Type="http://schemas.openxmlformats.org/officeDocument/2006/relationships/image" Target="../media/image311.png"/><Relationship Id="rId3" Type="http://schemas.openxmlformats.org/officeDocument/2006/relationships/image" Target="../media/image306.png"/><Relationship Id="rId7" Type="http://schemas.openxmlformats.org/officeDocument/2006/relationships/image" Target="../media/image308.png"/><Relationship Id="rId12" Type="http://schemas.openxmlformats.org/officeDocument/2006/relationships/customXml" Target="../ink/ink295.xml"/><Relationship Id="rId17" Type="http://schemas.openxmlformats.org/officeDocument/2006/relationships/image" Target="../media/image313.png"/><Relationship Id="rId2" Type="http://schemas.openxmlformats.org/officeDocument/2006/relationships/customXml" Target="../ink/ink290.xml"/><Relationship Id="rId16" Type="http://schemas.openxmlformats.org/officeDocument/2006/relationships/customXml" Target="../ink/ink297.xml"/><Relationship Id="rId1" Type="http://schemas.openxmlformats.org/officeDocument/2006/relationships/slideLayout" Target="../slideLayouts/slideLayout1.xml"/><Relationship Id="rId6" Type="http://schemas.openxmlformats.org/officeDocument/2006/relationships/customXml" Target="../ink/ink292.xml"/><Relationship Id="rId11" Type="http://schemas.openxmlformats.org/officeDocument/2006/relationships/image" Target="../media/image310.png"/><Relationship Id="rId5" Type="http://schemas.openxmlformats.org/officeDocument/2006/relationships/image" Target="../media/image307.png"/><Relationship Id="rId15" Type="http://schemas.openxmlformats.org/officeDocument/2006/relationships/image" Target="../media/image312.png"/><Relationship Id="rId10" Type="http://schemas.openxmlformats.org/officeDocument/2006/relationships/customXml" Target="../ink/ink294.xml"/><Relationship Id="rId4" Type="http://schemas.openxmlformats.org/officeDocument/2006/relationships/customXml" Target="../ink/ink291.xml"/><Relationship Id="rId9" Type="http://schemas.openxmlformats.org/officeDocument/2006/relationships/image" Target="../media/image309.png"/><Relationship Id="rId14" Type="http://schemas.openxmlformats.org/officeDocument/2006/relationships/customXml" Target="../ink/ink296.xml"/></Relationships>
</file>

<file path=ppt/slides/_rels/slide31.xml.rels><?xml version="1.0" encoding="UTF-8" standalone="yes"?>
<Relationships xmlns="http://schemas.openxmlformats.org/package/2006/relationships"><Relationship Id="rId26" Type="http://schemas.openxmlformats.org/officeDocument/2006/relationships/image" Target="../media/image326.png"/><Relationship Id="rId21" Type="http://schemas.openxmlformats.org/officeDocument/2006/relationships/customXml" Target="../ink/ink307.xml"/><Relationship Id="rId42" Type="http://schemas.openxmlformats.org/officeDocument/2006/relationships/image" Target="../media/image334.png"/><Relationship Id="rId47" Type="http://schemas.openxmlformats.org/officeDocument/2006/relationships/customXml" Target="../ink/ink320.xml"/><Relationship Id="rId63" Type="http://schemas.openxmlformats.org/officeDocument/2006/relationships/customXml" Target="../ink/ink328.xml"/><Relationship Id="rId68" Type="http://schemas.openxmlformats.org/officeDocument/2006/relationships/image" Target="../media/image347.png"/><Relationship Id="rId16" Type="http://schemas.openxmlformats.org/officeDocument/2006/relationships/image" Target="../media/image321.png"/><Relationship Id="rId11" Type="http://schemas.openxmlformats.org/officeDocument/2006/relationships/customXml" Target="../ink/ink302.xml"/><Relationship Id="rId32" Type="http://schemas.openxmlformats.org/officeDocument/2006/relationships/image" Target="../media/image329.png"/><Relationship Id="rId37" Type="http://schemas.openxmlformats.org/officeDocument/2006/relationships/customXml" Target="../ink/ink315.xml"/><Relationship Id="rId53" Type="http://schemas.openxmlformats.org/officeDocument/2006/relationships/customXml" Target="../ink/ink323.xml"/><Relationship Id="rId58" Type="http://schemas.openxmlformats.org/officeDocument/2006/relationships/image" Target="../media/image342.png"/><Relationship Id="rId74" Type="http://schemas.openxmlformats.org/officeDocument/2006/relationships/image" Target="../media/image350.png"/><Relationship Id="rId79" Type="http://schemas.openxmlformats.org/officeDocument/2006/relationships/customXml" Target="../ink/ink336.xml"/><Relationship Id="rId5" Type="http://schemas.openxmlformats.org/officeDocument/2006/relationships/customXml" Target="../ink/ink299.xml"/><Relationship Id="rId61" Type="http://schemas.openxmlformats.org/officeDocument/2006/relationships/customXml" Target="../ink/ink327.xml"/><Relationship Id="rId82" Type="http://schemas.openxmlformats.org/officeDocument/2006/relationships/image" Target="../media/image354.png"/><Relationship Id="rId19" Type="http://schemas.openxmlformats.org/officeDocument/2006/relationships/customXml" Target="../ink/ink306.xml"/><Relationship Id="rId14" Type="http://schemas.openxmlformats.org/officeDocument/2006/relationships/image" Target="../media/image320.png"/><Relationship Id="rId22" Type="http://schemas.openxmlformats.org/officeDocument/2006/relationships/image" Target="../media/image324.png"/><Relationship Id="rId27" Type="http://schemas.openxmlformats.org/officeDocument/2006/relationships/customXml" Target="../ink/ink310.xml"/><Relationship Id="rId30" Type="http://schemas.openxmlformats.org/officeDocument/2006/relationships/image" Target="../media/image328.png"/><Relationship Id="rId35" Type="http://schemas.openxmlformats.org/officeDocument/2006/relationships/customXml" Target="../ink/ink314.xml"/><Relationship Id="rId43" Type="http://schemas.openxmlformats.org/officeDocument/2006/relationships/customXml" Target="../ink/ink318.xml"/><Relationship Id="rId48" Type="http://schemas.openxmlformats.org/officeDocument/2006/relationships/image" Target="../media/image337.png"/><Relationship Id="rId56" Type="http://schemas.openxmlformats.org/officeDocument/2006/relationships/image" Target="../media/image341.png"/><Relationship Id="rId64" Type="http://schemas.openxmlformats.org/officeDocument/2006/relationships/image" Target="../media/image345.png"/><Relationship Id="rId69" Type="http://schemas.openxmlformats.org/officeDocument/2006/relationships/customXml" Target="../ink/ink331.xml"/><Relationship Id="rId77" Type="http://schemas.openxmlformats.org/officeDocument/2006/relationships/customXml" Target="../ink/ink335.xml"/><Relationship Id="rId8" Type="http://schemas.openxmlformats.org/officeDocument/2006/relationships/image" Target="../media/image317.png"/><Relationship Id="rId51" Type="http://schemas.openxmlformats.org/officeDocument/2006/relationships/customXml" Target="../ink/ink322.xml"/><Relationship Id="rId72" Type="http://schemas.openxmlformats.org/officeDocument/2006/relationships/image" Target="../media/image349.png"/><Relationship Id="rId80" Type="http://schemas.openxmlformats.org/officeDocument/2006/relationships/image" Target="../media/image353.png"/><Relationship Id="rId3" Type="http://schemas.openxmlformats.org/officeDocument/2006/relationships/customXml" Target="../ink/ink298.xml"/><Relationship Id="rId12" Type="http://schemas.openxmlformats.org/officeDocument/2006/relationships/image" Target="../media/image319.png"/><Relationship Id="rId17" Type="http://schemas.openxmlformats.org/officeDocument/2006/relationships/customXml" Target="../ink/ink305.xml"/><Relationship Id="rId25" Type="http://schemas.openxmlformats.org/officeDocument/2006/relationships/customXml" Target="../ink/ink309.xml"/><Relationship Id="rId33" Type="http://schemas.openxmlformats.org/officeDocument/2006/relationships/customXml" Target="../ink/ink313.xml"/><Relationship Id="rId38" Type="http://schemas.openxmlformats.org/officeDocument/2006/relationships/image" Target="../media/image332.png"/><Relationship Id="rId46" Type="http://schemas.openxmlformats.org/officeDocument/2006/relationships/image" Target="../media/image336.png"/><Relationship Id="rId59" Type="http://schemas.openxmlformats.org/officeDocument/2006/relationships/customXml" Target="../ink/ink326.xml"/><Relationship Id="rId67" Type="http://schemas.openxmlformats.org/officeDocument/2006/relationships/customXml" Target="../ink/ink330.xml"/><Relationship Id="rId20" Type="http://schemas.openxmlformats.org/officeDocument/2006/relationships/image" Target="../media/image323.png"/><Relationship Id="rId41" Type="http://schemas.openxmlformats.org/officeDocument/2006/relationships/customXml" Target="../ink/ink317.xml"/><Relationship Id="rId54" Type="http://schemas.openxmlformats.org/officeDocument/2006/relationships/image" Target="../media/image340.png"/><Relationship Id="rId62" Type="http://schemas.openxmlformats.org/officeDocument/2006/relationships/image" Target="../media/image344.png"/><Relationship Id="rId70" Type="http://schemas.openxmlformats.org/officeDocument/2006/relationships/image" Target="../media/image348.png"/><Relationship Id="rId75" Type="http://schemas.openxmlformats.org/officeDocument/2006/relationships/customXml" Target="../ink/ink334.xml"/><Relationship Id="rId1" Type="http://schemas.openxmlformats.org/officeDocument/2006/relationships/slideLayout" Target="../slideLayouts/slideLayout1.xml"/><Relationship Id="rId6" Type="http://schemas.openxmlformats.org/officeDocument/2006/relationships/image" Target="../media/image316.png"/><Relationship Id="rId15" Type="http://schemas.openxmlformats.org/officeDocument/2006/relationships/customXml" Target="../ink/ink304.xml"/><Relationship Id="rId23" Type="http://schemas.openxmlformats.org/officeDocument/2006/relationships/customXml" Target="../ink/ink308.xml"/><Relationship Id="rId28" Type="http://schemas.openxmlformats.org/officeDocument/2006/relationships/image" Target="../media/image327.png"/><Relationship Id="rId36" Type="http://schemas.openxmlformats.org/officeDocument/2006/relationships/image" Target="../media/image331.png"/><Relationship Id="rId49" Type="http://schemas.openxmlformats.org/officeDocument/2006/relationships/customXml" Target="../ink/ink321.xml"/><Relationship Id="rId57" Type="http://schemas.openxmlformats.org/officeDocument/2006/relationships/customXml" Target="../ink/ink325.xml"/><Relationship Id="rId10" Type="http://schemas.openxmlformats.org/officeDocument/2006/relationships/image" Target="../media/image318.png"/><Relationship Id="rId31" Type="http://schemas.openxmlformats.org/officeDocument/2006/relationships/customXml" Target="../ink/ink312.xml"/><Relationship Id="rId44" Type="http://schemas.openxmlformats.org/officeDocument/2006/relationships/image" Target="../media/image335.png"/><Relationship Id="rId52" Type="http://schemas.openxmlformats.org/officeDocument/2006/relationships/image" Target="../media/image339.png"/><Relationship Id="rId60" Type="http://schemas.openxmlformats.org/officeDocument/2006/relationships/image" Target="../media/image343.png"/><Relationship Id="rId65" Type="http://schemas.openxmlformats.org/officeDocument/2006/relationships/customXml" Target="../ink/ink329.xml"/><Relationship Id="rId73" Type="http://schemas.openxmlformats.org/officeDocument/2006/relationships/customXml" Target="../ink/ink333.xml"/><Relationship Id="rId78" Type="http://schemas.openxmlformats.org/officeDocument/2006/relationships/image" Target="../media/image352.png"/><Relationship Id="rId81" Type="http://schemas.openxmlformats.org/officeDocument/2006/relationships/customXml" Target="../ink/ink337.xml"/><Relationship Id="rId4" Type="http://schemas.openxmlformats.org/officeDocument/2006/relationships/image" Target="../media/image315.png"/><Relationship Id="rId9" Type="http://schemas.openxmlformats.org/officeDocument/2006/relationships/customXml" Target="../ink/ink301.xml"/><Relationship Id="rId13" Type="http://schemas.openxmlformats.org/officeDocument/2006/relationships/customXml" Target="../ink/ink303.xml"/><Relationship Id="rId18" Type="http://schemas.openxmlformats.org/officeDocument/2006/relationships/image" Target="../media/image322.png"/><Relationship Id="rId39" Type="http://schemas.openxmlformats.org/officeDocument/2006/relationships/customXml" Target="../ink/ink316.xml"/><Relationship Id="rId34" Type="http://schemas.openxmlformats.org/officeDocument/2006/relationships/image" Target="../media/image330.png"/><Relationship Id="rId50" Type="http://schemas.openxmlformats.org/officeDocument/2006/relationships/image" Target="../media/image338.png"/><Relationship Id="rId55" Type="http://schemas.openxmlformats.org/officeDocument/2006/relationships/customXml" Target="../ink/ink324.xml"/><Relationship Id="rId76" Type="http://schemas.openxmlformats.org/officeDocument/2006/relationships/image" Target="../media/image351.png"/><Relationship Id="rId7" Type="http://schemas.openxmlformats.org/officeDocument/2006/relationships/customXml" Target="../ink/ink300.xml"/><Relationship Id="rId71" Type="http://schemas.openxmlformats.org/officeDocument/2006/relationships/customXml" Target="../ink/ink332.xml"/><Relationship Id="rId2" Type="http://schemas.openxmlformats.org/officeDocument/2006/relationships/image" Target="../media/image314.png"/><Relationship Id="rId29" Type="http://schemas.openxmlformats.org/officeDocument/2006/relationships/customXml" Target="../ink/ink311.xml"/><Relationship Id="rId24" Type="http://schemas.openxmlformats.org/officeDocument/2006/relationships/image" Target="../media/image325.png"/><Relationship Id="rId40" Type="http://schemas.openxmlformats.org/officeDocument/2006/relationships/image" Target="../media/image333.png"/><Relationship Id="rId45" Type="http://schemas.openxmlformats.org/officeDocument/2006/relationships/customXml" Target="../ink/ink319.xml"/><Relationship Id="rId66" Type="http://schemas.openxmlformats.org/officeDocument/2006/relationships/image" Target="../media/image346.png"/></Relationships>
</file>

<file path=ppt/slides/_rels/slide32.xml.rels><?xml version="1.0" encoding="UTF-8" standalone="yes"?>
<Relationships xmlns="http://schemas.openxmlformats.org/package/2006/relationships"><Relationship Id="rId13" Type="http://schemas.openxmlformats.org/officeDocument/2006/relationships/customXml" Target="../ink/ink343.xml"/><Relationship Id="rId18" Type="http://schemas.openxmlformats.org/officeDocument/2006/relationships/image" Target="../media/image363.png"/><Relationship Id="rId26" Type="http://schemas.openxmlformats.org/officeDocument/2006/relationships/image" Target="../media/image367.png"/><Relationship Id="rId39" Type="http://schemas.openxmlformats.org/officeDocument/2006/relationships/customXml" Target="../ink/ink356.xml"/><Relationship Id="rId21" Type="http://schemas.openxmlformats.org/officeDocument/2006/relationships/customXml" Target="../ink/ink347.xml"/><Relationship Id="rId34" Type="http://schemas.openxmlformats.org/officeDocument/2006/relationships/image" Target="../media/image370.png"/><Relationship Id="rId42" Type="http://schemas.openxmlformats.org/officeDocument/2006/relationships/image" Target="../media/image374.png"/><Relationship Id="rId47" Type="http://schemas.openxmlformats.org/officeDocument/2006/relationships/customXml" Target="../ink/ink360.xml"/><Relationship Id="rId50" Type="http://schemas.openxmlformats.org/officeDocument/2006/relationships/image" Target="../media/image377.png"/><Relationship Id="rId55" Type="http://schemas.openxmlformats.org/officeDocument/2006/relationships/customXml" Target="../ink/ink364.xml"/><Relationship Id="rId7" Type="http://schemas.openxmlformats.org/officeDocument/2006/relationships/customXml" Target="../ink/ink340.xml"/><Relationship Id="rId2" Type="http://schemas.openxmlformats.org/officeDocument/2006/relationships/image" Target="../media/image355.png"/><Relationship Id="rId16" Type="http://schemas.openxmlformats.org/officeDocument/2006/relationships/image" Target="../media/image362.png"/><Relationship Id="rId29" Type="http://schemas.openxmlformats.org/officeDocument/2006/relationships/customXml" Target="../ink/ink351.xml"/><Relationship Id="rId11" Type="http://schemas.openxmlformats.org/officeDocument/2006/relationships/customXml" Target="../ink/ink342.xml"/><Relationship Id="rId24" Type="http://schemas.openxmlformats.org/officeDocument/2006/relationships/image" Target="../media/image366.png"/><Relationship Id="rId32" Type="http://schemas.openxmlformats.org/officeDocument/2006/relationships/image" Target="../media/image69.png"/><Relationship Id="rId37" Type="http://schemas.openxmlformats.org/officeDocument/2006/relationships/customXml" Target="../ink/ink355.xml"/><Relationship Id="rId40" Type="http://schemas.openxmlformats.org/officeDocument/2006/relationships/image" Target="../media/image373.png"/><Relationship Id="rId45" Type="http://schemas.openxmlformats.org/officeDocument/2006/relationships/customXml" Target="../ink/ink359.xml"/><Relationship Id="rId53" Type="http://schemas.openxmlformats.org/officeDocument/2006/relationships/customXml" Target="../ink/ink363.xml"/><Relationship Id="rId5" Type="http://schemas.openxmlformats.org/officeDocument/2006/relationships/customXml" Target="../ink/ink339.xml"/><Relationship Id="rId10" Type="http://schemas.openxmlformats.org/officeDocument/2006/relationships/image" Target="../media/image359.png"/><Relationship Id="rId19" Type="http://schemas.openxmlformats.org/officeDocument/2006/relationships/customXml" Target="../ink/ink346.xml"/><Relationship Id="rId31" Type="http://schemas.openxmlformats.org/officeDocument/2006/relationships/customXml" Target="../ink/ink352.xml"/><Relationship Id="rId44" Type="http://schemas.openxmlformats.org/officeDocument/2006/relationships/image" Target="../media/image375.png"/><Relationship Id="rId52" Type="http://schemas.openxmlformats.org/officeDocument/2006/relationships/image" Target="../media/image378.png"/><Relationship Id="rId4" Type="http://schemas.openxmlformats.org/officeDocument/2006/relationships/image" Target="../media/image356.png"/><Relationship Id="rId9" Type="http://schemas.openxmlformats.org/officeDocument/2006/relationships/customXml" Target="../ink/ink341.xml"/><Relationship Id="rId14" Type="http://schemas.openxmlformats.org/officeDocument/2006/relationships/image" Target="../media/image361.png"/><Relationship Id="rId22" Type="http://schemas.openxmlformats.org/officeDocument/2006/relationships/image" Target="../media/image365.png"/><Relationship Id="rId27" Type="http://schemas.openxmlformats.org/officeDocument/2006/relationships/customXml" Target="../ink/ink350.xml"/><Relationship Id="rId30" Type="http://schemas.openxmlformats.org/officeDocument/2006/relationships/image" Target="../media/image369.png"/><Relationship Id="rId35" Type="http://schemas.openxmlformats.org/officeDocument/2006/relationships/customXml" Target="../ink/ink354.xml"/><Relationship Id="rId43" Type="http://schemas.openxmlformats.org/officeDocument/2006/relationships/customXml" Target="../ink/ink358.xml"/><Relationship Id="rId48" Type="http://schemas.openxmlformats.org/officeDocument/2006/relationships/image" Target="../media/image98.png"/><Relationship Id="rId56" Type="http://schemas.openxmlformats.org/officeDocument/2006/relationships/image" Target="../media/image380.png"/><Relationship Id="rId8" Type="http://schemas.openxmlformats.org/officeDocument/2006/relationships/image" Target="../media/image358.png"/><Relationship Id="rId51" Type="http://schemas.openxmlformats.org/officeDocument/2006/relationships/customXml" Target="../ink/ink362.xml"/><Relationship Id="rId3" Type="http://schemas.openxmlformats.org/officeDocument/2006/relationships/customXml" Target="../ink/ink338.xml"/><Relationship Id="rId12" Type="http://schemas.openxmlformats.org/officeDocument/2006/relationships/image" Target="../media/image360.png"/><Relationship Id="rId17" Type="http://schemas.openxmlformats.org/officeDocument/2006/relationships/customXml" Target="../ink/ink345.xml"/><Relationship Id="rId25" Type="http://schemas.openxmlformats.org/officeDocument/2006/relationships/customXml" Target="../ink/ink349.xml"/><Relationship Id="rId33" Type="http://schemas.openxmlformats.org/officeDocument/2006/relationships/customXml" Target="../ink/ink353.xml"/><Relationship Id="rId38" Type="http://schemas.openxmlformats.org/officeDocument/2006/relationships/image" Target="../media/image372.png"/><Relationship Id="rId46" Type="http://schemas.openxmlformats.org/officeDocument/2006/relationships/image" Target="../media/image376.png"/><Relationship Id="rId20" Type="http://schemas.openxmlformats.org/officeDocument/2006/relationships/image" Target="../media/image364.png"/><Relationship Id="rId41" Type="http://schemas.openxmlformats.org/officeDocument/2006/relationships/customXml" Target="../ink/ink357.xml"/><Relationship Id="rId54" Type="http://schemas.openxmlformats.org/officeDocument/2006/relationships/image" Target="../media/image379.png"/><Relationship Id="rId1" Type="http://schemas.openxmlformats.org/officeDocument/2006/relationships/slideLayout" Target="../slideLayouts/slideLayout1.xml"/><Relationship Id="rId6" Type="http://schemas.openxmlformats.org/officeDocument/2006/relationships/image" Target="../media/image357.png"/><Relationship Id="rId15" Type="http://schemas.openxmlformats.org/officeDocument/2006/relationships/customXml" Target="../ink/ink344.xml"/><Relationship Id="rId23" Type="http://schemas.openxmlformats.org/officeDocument/2006/relationships/customXml" Target="../ink/ink348.xml"/><Relationship Id="rId28" Type="http://schemas.openxmlformats.org/officeDocument/2006/relationships/image" Target="../media/image368.png"/><Relationship Id="rId36" Type="http://schemas.openxmlformats.org/officeDocument/2006/relationships/image" Target="../media/image371.png"/><Relationship Id="rId49" Type="http://schemas.openxmlformats.org/officeDocument/2006/relationships/customXml" Target="../ink/ink361.xml"/></Relationships>
</file>

<file path=ppt/slides/_rels/slide33.xml.rels><?xml version="1.0" encoding="UTF-8" standalone="yes"?>
<Relationships xmlns="http://schemas.openxmlformats.org/package/2006/relationships"><Relationship Id="rId8" Type="http://schemas.openxmlformats.org/officeDocument/2006/relationships/image" Target="../media/image384.png"/><Relationship Id="rId3" Type="http://schemas.openxmlformats.org/officeDocument/2006/relationships/customXml" Target="../ink/ink365.xml"/><Relationship Id="rId7" Type="http://schemas.openxmlformats.org/officeDocument/2006/relationships/customXml" Target="../ink/ink367.xml"/><Relationship Id="rId12" Type="http://schemas.openxmlformats.org/officeDocument/2006/relationships/image" Target="../media/image386.png"/><Relationship Id="rId2" Type="http://schemas.openxmlformats.org/officeDocument/2006/relationships/image" Target="../media/image381.png"/><Relationship Id="rId1" Type="http://schemas.openxmlformats.org/officeDocument/2006/relationships/slideLayout" Target="../slideLayouts/slideLayout1.xml"/><Relationship Id="rId6" Type="http://schemas.openxmlformats.org/officeDocument/2006/relationships/image" Target="../media/image383.png"/><Relationship Id="rId11" Type="http://schemas.openxmlformats.org/officeDocument/2006/relationships/customXml" Target="../ink/ink369.xml"/><Relationship Id="rId5" Type="http://schemas.openxmlformats.org/officeDocument/2006/relationships/customXml" Target="../ink/ink366.xml"/><Relationship Id="rId10" Type="http://schemas.openxmlformats.org/officeDocument/2006/relationships/image" Target="../media/image385.png"/><Relationship Id="rId4" Type="http://schemas.openxmlformats.org/officeDocument/2006/relationships/image" Target="../media/image382.png"/><Relationship Id="rId9" Type="http://schemas.openxmlformats.org/officeDocument/2006/relationships/customXml" Target="../ink/ink368.xml"/></Relationships>
</file>

<file path=ppt/slides/_rels/slide34.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customXml" Target="../ink/ink375.xml"/><Relationship Id="rId3" Type="http://schemas.openxmlformats.org/officeDocument/2006/relationships/customXml" Target="../ink/ink370.xml"/><Relationship Id="rId7" Type="http://schemas.openxmlformats.org/officeDocument/2006/relationships/customXml" Target="../ink/ink372.xml"/><Relationship Id="rId12" Type="http://schemas.openxmlformats.org/officeDocument/2006/relationships/image" Target="../media/image392.png"/><Relationship Id="rId2" Type="http://schemas.openxmlformats.org/officeDocument/2006/relationships/image" Target="../media/image387.png"/><Relationship Id="rId1" Type="http://schemas.openxmlformats.org/officeDocument/2006/relationships/slideLayout" Target="../slideLayouts/slideLayout1.xml"/><Relationship Id="rId6" Type="http://schemas.openxmlformats.org/officeDocument/2006/relationships/image" Target="../media/image389.png"/><Relationship Id="rId11" Type="http://schemas.openxmlformats.org/officeDocument/2006/relationships/customXml" Target="../ink/ink374.xml"/><Relationship Id="rId5" Type="http://schemas.openxmlformats.org/officeDocument/2006/relationships/customXml" Target="../ink/ink371.xml"/><Relationship Id="rId10" Type="http://schemas.openxmlformats.org/officeDocument/2006/relationships/image" Target="../media/image391.png"/><Relationship Id="rId4" Type="http://schemas.openxmlformats.org/officeDocument/2006/relationships/image" Target="../media/image388.png"/><Relationship Id="rId9" Type="http://schemas.openxmlformats.org/officeDocument/2006/relationships/customXml" Target="../ink/ink373.xml"/><Relationship Id="rId14" Type="http://schemas.openxmlformats.org/officeDocument/2006/relationships/image" Target="../media/image393.png"/></Relationships>
</file>

<file path=ppt/slides/_rels/slide35.xml.rels><?xml version="1.0" encoding="UTF-8" standalone="yes"?>
<Relationships xmlns="http://schemas.openxmlformats.org/package/2006/relationships"><Relationship Id="rId2" Type="http://schemas.openxmlformats.org/officeDocument/2006/relationships/image" Target="../media/image39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trademap.org/Index.aspx" TargetMode="External"/><Relationship Id="rId3" Type="http://schemas.openxmlformats.org/officeDocument/2006/relationships/hyperlink" Target="https://comtrade.un.org/" TargetMode="External"/><Relationship Id="rId7" Type="http://schemas.openxmlformats.org/officeDocument/2006/relationships/hyperlink" Target="https://www.imf.org/en/Data"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ec.europa.eu/eurostat/de/web/main/data/database" TargetMode="External"/><Relationship Id="rId5" Type="http://schemas.openxmlformats.org/officeDocument/2006/relationships/hyperlink" Target="https://www.bundesbank.de/de/statistiken" TargetMode="External"/><Relationship Id="rId4" Type="http://schemas.openxmlformats.org/officeDocument/2006/relationships/hyperlink" Target="https://www-genesis.destatis.de/genesis/onl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undesfinanzministerium.de/Datenportal/start.html" TargetMode="Externa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4" Type="http://schemas.openxmlformats.org/officeDocument/2006/relationships/hyperlink" Target="https://www.bundesbank.de/de/statistiken/oeffentliche-finanz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1" y="25136"/>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eigene Berechnungen</a:t>
            </a: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53391F2-9551-58FF-DF8D-BFBDC101624D}"/>
              </a:ext>
            </a:extLst>
          </p:cNvPr>
          <p:cNvPicPr>
            <a:picLocks noChangeAspect="1"/>
          </p:cNvPicPr>
          <p:nvPr/>
        </p:nvPicPr>
        <p:blipFill>
          <a:blip r:embed="rId2"/>
          <a:stretch>
            <a:fillRect/>
          </a:stretch>
        </p:blipFill>
        <p:spPr>
          <a:xfrm>
            <a:off x="0" y="468000"/>
            <a:ext cx="6866225" cy="4320000"/>
          </a:xfrm>
          <a:prstGeom prst="rect">
            <a:avLst/>
          </a:prstGeom>
        </p:spPr>
      </p:pic>
    </p:spTree>
    <p:extLst>
      <p:ext uri="{BB962C8B-B14F-4D97-AF65-F5344CB8AC3E}">
        <p14:creationId xmlns:p14="http://schemas.microsoft.com/office/powerpoint/2010/main" val="203827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205099" y="0"/>
            <a:ext cx="11083895" cy="567680"/>
          </a:xfrm>
          <a:prstGeom prst="rect">
            <a:avLst/>
          </a:prstGeom>
          <a:noFill/>
        </p:spPr>
        <p:txBody>
          <a:bodyPr wrap="square" rtlCol="0">
            <a:noAutofit/>
          </a:bodyPr>
          <a:lstStyle/>
          <a:p>
            <a:pPr algn="ctr"/>
            <a:r>
              <a:rPr lang="de-DE" sz="3200" dirty="0"/>
              <a:t>Internationale Handelsverflechtungen im weltweiten Vergleich</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eigene Berechnungen</a:t>
            </a: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Offenheitsgrad: Summe aus Exporten und Importen in 	          Relation zum Bruttoinlandsprodukt</a:t>
            </a: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F88E0A1-43CA-8971-F41E-475657C0D1C5}"/>
              </a:ext>
            </a:extLst>
          </p:cNvPr>
          <p:cNvPicPr>
            <a:picLocks noChangeAspect="1"/>
          </p:cNvPicPr>
          <p:nvPr/>
        </p:nvPicPr>
        <p:blipFill>
          <a:blip r:embed="rId2"/>
          <a:stretch>
            <a:fillRect/>
          </a:stretch>
        </p:blipFill>
        <p:spPr>
          <a:xfrm>
            <a:off x="0" y="540000"/>
            <a:ext cx="4570681" cy="3600000"/>
          </a:xfrm>
          <a:prstGeom prst="rect">
            <a:avLst/>
          </a:prstGeom>
        </p:spPr>
      </p:pic>
    </p:spTree>
    <p:extLst>
      <p:ext uri="{BB962C8B-B14F-4D97-AF65-F5344CB8AC3E}">
        <p14:creationId xmlns:p14="http://schemas.microsoft.com/office/powerpoint/2010/main" val="223230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43653" y="-13447"/>
            <a:ext cx="8899494" cy="567680"/>
          </a:xfrm>
          <a:prstGeom prst="rect">
            <a:avLst/>
          </a:prstGeom>
          <a:noFill/>
        </p:spPr>
        <p:txBody>
          <a:bodyPr wrap="square" rtlCol="0">
            <a:noAutofit/>
          </a:bodyPr>
          <a:lstStyle/>
          <a:p>
            <a:pPr algn="ctr"/>
            <a:r>
              <a:rPr lang="de-DE" sz="3200" dirty="0"/>
              <a:t>Der Außenhandel Deutschlands </a:t>
            </a:r>
            <a:r>
              <a:rPr lang="de-DE" sz="3200" dirty="0" err="1"/>
              <a:t>vs</a:t>
            </a:r>
            <a:r>
              <a:rPr lang="de-DE" sz="3200" dirty="0"/>
              <a:t> Welthandel (real)</a:t>
            </a:r>
          </a:p>
        </p:txBody>
      </p:sp>
      <p:sp>
        <p:nvSpPr>
          <p:cNvPr id="11" name="Textfeld 10">
            <a:extLst>
              <a:ext uri="{FF2B5EF4-FFF2-40B4-BE49-F238E27FC236}">
                <a16:creationId xmlns:a16="http://schemas.microsoft.com/office/drawing/2014/main" id="{3C423D06-614E-4CCF-A19B-A8C947E20749}"/>
              </a:ext>
            </a:extLst>
          </p:cNvPr>
          <p:cNvSpPr txBox="1"/>
          <p:nvPr/>
        </p:nvSpPr>
        <p:spPr>
          <a:xfrm>
            <a:off x="0" y="5453759"/>
            <a:ext cx="1565506" cy="6463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 CPB</a:t>
            </a:r>
          </a:p>
        </p:txBody>
      </p:sp>
      <p:sp>
        <p:nvSpPr>
          <p:cNvPr id="22" name="Rechteck 21">
            <a:extLst>
              <a:ext uri="{FF2B5EF4-FFF2-40B4-BE49-F238E27FC236}">
                <a16:creationId xmlns:a16="http://schemas.microsoft.com/office/drawing/2014/main" id="{97136846-D6BF-416F-93B4-B971426819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4B182A4-EB01-EE10-80A9-C9493FE14DC8}"/>
              </a:ext>
            </a:extLst>
          </p:cNvPr>
          <p:cNvPicPr>
            <a:picLocks noChangeAspect="1"/>
          </p:cNvPicPr>
          <p:nvPr/>
        </p:nvPicPr>
        <p:blipFill>
          <a:blip r:embed="rId2"/>
          <a:stretch>
            <a:fillRect/>
          </a:stretch>
        </p:blipFill>
        <p:spPr>
          <a:xfrm>
            <a:off x="0" y="540000"/>
            <a:ext cx="6859301" cy="4860000"/>
          </a:xfrm>
          <a:prstGeom prst="rect">
            <a:avLst/>
          </a:prstGeom>
        </p:spPr>
      </p:pic>
    </p:spTree>
    <p:extLst>
      <p:ext uri="{BB962C8B-B14F-4D97-AF65-F5344CB8AC3E}">
        <p14:creationId xmlns:p14="http://schemas.microsoft.com/office/powerpoint/2010/main" val="396984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801465" y="0"/>
            <a:ext cx="5950324" cy="370574"/>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Regionale Entwicklung des Außenhandels Deutschlands</a:t>
            </a:r>
          </a:p>
          <a:p>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3C423D06-614E-4CCF-A19B-A8C947E20749}"/>
              </a:ext>
            </a:extLst>
          </p:cNvPr>
          <p:cNvSpPr txBox="1"/>
          <p:nvPr/>
        </p:nvSpPr>
        <p:spPr>
          <a:xfrm>
            <a:off x="8546" y="6295617"/>
            <a:ext cx="5405719" cy="538930"/>
          </a:xfrm>
          <a:prstGeom prst="rect">
            <a:avLst/>
          </a:prstGeom>
          <a:noFill/>
        </p:spPr>
        <p:txBody>
          <a:bodyPr wrap="square" rtlCol="0">
            <a:noAutofit/>
          </a:bodyPr>
          <a:lstStyle/>
          <a:p>
            <a:r>
              <a:rPr lang="de-DE" sz="1000" b="1" dirty="0">
                <a:latin typeface="Times New Roman" panose="02020603050405020304" pitchFamily="18" charset="0"/>
                <a:cs typeface="Times New Roman" panose="02020603050405020304" pitchFamily="18" charset="0"/>
              </a:rPr>
              <a:t>USMCA:</a:t>
            </a:r>
            <a:r>
              <a:rPr lang="de-DE" sz="1000" dirty="0">
                <a:latin typeface="Times New Roman" panose="02020603050405020304" pitchFamily="18" charset="0"/>
                <a:cs typeface="Times New Roman" panose="02020603050405020304" pitchFamily="18" charset="0"/>
              </a:rPr>
              <a:t> USA, Mexiko, Kanada; </a:t>
            </a:r>
            <a:r>
              <a:rPr lang="de-DE" sz="1000" b="1" dirty="0">
                <a:latin typeface="Times New Roman" panose="02020603050405020304" pitchFamily="18" charset="0"/>
                <a:cs typeface="Times New Roman" panose="02020603050405020304" pitchFamily="18" charset="0"/>
              </a:rPr>
              <a:t>BRICS:</a:t>
            </a:r>
            <a:r>
              <a:rPr lang="de-DE" sz="1000" dirty="0">
                <a:latin typeface="Times New Roman" panose="02020603050405020304" pitchFamily="18" charset="0"/>
                <a:cs typeface="Times New Roman" panose="02020603050405020304" pitchFamily="18" charset="0"/>
              </a:rPr>
              <a:t> Brasilien, </a:t>
            </a:r>
            <a:r>
              <a:rPr lang="de-DE" sz="1000" dirty="0" err="1">
                <a:latin typeface="Times New Roman" panose="02020603050405020304" pitchFamily="18" charset="0"/>
                <a:cs typeface="Times New Roman" panose="02020603050405020304" pitchFamily="18" charset="0"/>
              </a:rPr>
              <a:t>Rußland</a:t>
            </a:r>
            <a:r>
              <a:rPr lang="de-DE" sz="1000" dirty="0">
                <a:latin typeface="Times New Roman" panose="02020603050405020304" pitchFamily="18" charset="0"/>
                <a:cs typeface="Times New Roman" panose="02020603050405020304" pitchFamily="18" charset="0"/>
              </a:rPr>
              <a:t>, Portugal, China, Südafrika</a:t>
            </a:r>
          </a:p>
          <a:p>
            <a:r>
              <a:rPr lang="de-DE" sz="1000" b="1" dirty="0">
                <a:latin typeface="Times New Roman" panose="02020603050405020304" pitchFamily="18" charset="0"/>
                <a:cs typeface="Times New Roman" panose="02020603050405020304" pitchFamily="18" charset="0"/>
              </a:rPr>
              <a:t>EU-alt:</a:t>
            </a:r>
            <a:r>
              <a:rPr lang="de-DE" sz="1000" dirty="0">
                <a:latin typeface="Times New Roman" panose="02020603050405020304" pitchFamily="18" charset="0"/>
                <a:cs typeface="Times New Roman" panose="02020603050405020304" pitchFamily="18" charset="0"/>
              </a:rPr>
              <a:t> BEL, DNK, FIN, FRA, GRE, IRL, ITA, LUX, NDL, AUT, POR, SWE, ESP</a:t>
            </a:r>
          </a:p>
          <a:p>
            <a:r>
              <a:rPr lang="de-DE" sz="1000" dirty="0">
                <a:latin typeface="Times New Roman" panose="02020603050405020304" pitchFamily="18" charset="0"/>
                <a:cs typeface="Times New Roman" panose="02020603050405020304" pitchFamily="18" charset="0"/>
              </a:rPr>
              <a:t>EU-neu: BUL, EST, CRO, LET, LIT, MLT, POL, ROM, SVL, SLO, CZE, HUN, CYP </a:t>
            </a:r>
          </a:p>
        </p:txBody>
      </p:sp>
      <p:sp>
        <p:nvSpPr>
          <p:cNvPr id="15" name="Rechteck 14">
            <a:extLst>
              <a:ext uri="{FF2B5EF4-FFF2-40B4-BE49-F238E27FC236}">
                <a16:creationId xmlns:a16="http://schemas.microsoft.com/office/drawing/2014/main" id="{E27161AB-F82C-4BE4-BB13-B334C805F49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F2D2C42F-11F6-1E6B-19EC-A9DDDA6211FA}"/>
              </a:ext>
            </a:extLst>
          </p:cNvPr>
          <p:cNvPicPr>
            <a:picLocks noChangeAspect="1"/>
          </p:cNvPicPr>
          <p:nvPr/>
        </p:nvPicPr>
        <p:blipFill>
          <a:blip r:embed="rId2"/>
          <a:stretch>
            <a:fillRect/>
          </a:stretch>
        </p:blipFill>
        <p:spPr>
          <a:xfrm>
            <a:off x="0" y="0"/>
            <a:ext cx="5390442" cy="3240000"/>
          </a:xfrm>
          <a:prstGeom prst="rect">
            <a:avLst/>
          </a:prstGeom>
        </p:spPr>
      </p:pic>
      <p:pic>
        <p:nvPicPr>
          <p:cNvPr id="6" name="Grafik 5">
            <a:extLst>
              <a:ext uri="{FF2B5EF4-FFF2-40B4-BE49-F238E27FC236}">
                <a16:creationId xmlns:a16="http://schemas.microsoft.com/office/drawing/2014/main" id="{40AD855A-31C0-09D6-4698-286968F4F9E5}"/>
              </a:ext>
            </a:extLst>
          </p:cNvPr>
          <p:cNvPicPr>
            <a:picLocks noChangeAspect="1"/>
          </p:cNvPicPr>
          <p:nvPr/>
        </p:nvPicPr>
        <p:blipFill>
          <a:blip r:embed="rId3"/>
          <a:stretch>
            <a:fillRect/>
          </a:stretch>
        </p:blipFill>
        <p:spPr>
          <a:xfrm>
            <a:off x="0" y="3110800"/>
            <a:ext cx="5390442" cy="3240000"/>
          </a:xfrm>
          <a:prstGeom prst="rect">
            <a:avLst/>
          </a:prstGeom>
        </p:spPr>
      </p:pic>
    </p:spTree>
    <p:extLst>
      <p:ext uri="{BB962C8B-B14F-4D97-AF65-F5344CB8AC3E}">
        <p14:creationId xmlns:p14="http://schemas.microsoft.com/office/powerpoint/2010/main" val="295444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681382" y="6724"/>
            <a:ext cx="6441142" cy="567680"/>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Internationale Verflechtungen der 20 größten Volkswirtschaften – gemessen am BIP</a:t>
            </a:r>
          </a:p>
          <a:p>
            <a:endParaRPr lang="de-DE" sz="2400" dirty="0"/>
          </a:p>
        </p:txBody>
      </p:sp>
      <p:sp>
        <p:nvSpPr>
          <p:cNvPr id="11" name="Textfeld 10">
            <a:extLst>
              <a:ext uri="{FF2B5EF4-FFF2-40B4-BE49-F238E27FC236}">
                <a16:creationId xmlns:a16="http://schemas.microsoft.com/office/drawing/2014/main" id="{3C423D06-614E-4CCF-A19B-A8C947E20749}"/>
              </a:ext>
            </a:extLst>
          </p:cNvPr>
          <p:cNvSpPr txBox="1"/>
          <p:nvPr/>
        </p:nvSpPr>
        <p:spPr>
          <a:xfrm>
            <a:off x="0" y="5267089"/>
            <a:ext cx="5681382" cy="696831"/>
          </a:xfrm>
          <a:prstGeom prst="rect">
            <a:avLst/>
          </a:prstGeom>
          <a:noFill/>
        </p:spPr>
        <p:txBody>
          <a:bodyPr wrap="square" rtlCol="0">
            <a:noAutofit/>
          </a:bodyPr>
          <a:lstStyle/>
          <a:p>
            <a:r>
              <a:rPr lang="de-DE" sz="1200">
                <a:latin typeface="Times New Roman" panose="02020603050405020304" pitchFamily="18" charset="0"/>
                <a:cs typeface="Times New Roman" panose="02020603050405020304" pitchFamily="18" charset="0"/>
              </a:rPr>
              <a:t>*:77% des Handels nicht nach Ländern spezifiziert</a:t>
            </a:r>
          </a:p>
          <a:p>
            <a:r>
              <a:rPr lang="de-DE" sz="1200">
                <a:latin typeface="Times New Roman" panose="02020603050405020304" pitchFamily="18" charset="0"/>
                <a:cs typeface="Times New Roman" panose="02020603050405020304" pitchFamily="18" charset="0"/>
              </a:rPr>
              <a:t>Quelle</a:t>
            </a:r>
            <a:r>
              <a:rPr lang="de-DE" sz="1200" dirty="0">
                <a:latin typeface="Times New Roman" panose="02020603050405020304" pitchFamily="18" charset="0"/>
                <a:cs typeface="Times New Roman" panose="02020603050405020304" pitchFamily="18" charset="0"/>
              </a:rPr>
              <a:t>: ITC, </a:t>
            </a:r>
            <a:r>
              <a:rPr lang="de-DE" sz="1200" dirty="0" err="1">
                <a:latin typeface="Times New Roman" panose="02020603050405020304" pitchFamily="18" charset="0"/>
                <a:cs typeface="Times New Roman" panose="02020603050405020304" pitchFamily="18" charset="0"/>
              </a:rPr>
              <a:t>eigeneBerechnungen</a:t>
            </a:r>
            <a:r>
              <a:rPr lang="de-DE" sz="1200" dirty="0">
                <a:latin typeface="Times New Roman" panose="02020603050405020304" pitchFamily="18" charset="0"/>
                <a:cs typeface="Times New Roman" panose="02020603050405020304" pitchFamily="18" charset="0"/>
              </a:rPr>
              <a:t>, *80% der Exporte regional nicht spezifiziert. Auch hier liegen noch nicht für alle Länder Daten von 2020 vor</a:t>
            </a:r>
          </a:p>
        </p:txBody>
      </p:sp>
      <p:sp>
        <p:nvSpPr>
          <p:cNvPr id="12" name="Rechteck 11">
            <a:extLst>
              <a:ext uri="{FF2B5EF4-FFF2-40B4-BE49-F238E27FC236}">
                <a16:creationId xmlns:a16="http://schemas.microsoft.com/office/drawing/2014/main" id="{760FB35C-234B-4EEC-B6D6-33AA14D31A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CF61228-41F1-2552-F8F7-E48E8D6F9F0D}"/>
              </a:ext>
            </a:extLst>
          </p:cNvPr>
          <p:cNvPicPr>
            <a:picLocks noChangeAspect="1"/>
          </p:cNvPicPr>
          <p:nvPr/>
        </p:nvPicPr>
        <p:blipFill>
          <a:blip r:embed="rId2"/>
          <a:stretch>
            <a:fillRect/>
          </a:stretch>
        </p:blipFill>
        <p:spPr>
          <a:xfrm>
            <a:off x="297" y="0"/>
            <a:ext cx="5336659" cy="5262880"/>
          </a:xfrm>
          <a:prstGeom prst="rect">
            <a:avLst/>
          </a:prstGeom>
        </p:spPr>
      </p:pic>
    </p:spTree>
    <p:extLst>
      <p:ext uri="{BB962C8B-B14F-4D97-AF65-F5344CB8AC3E}">
        <p14:creationId xmlns:p14="http://schemas.microsoft.com/office/powerpoint/2010/main" val="152331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Der Außenhandel Deutschlands nach Ländern 2021</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pic>
        <p:nvPicPr>
          <p:cNvPr id="3" name="Grafik 2">
            <a:extLst>
              <a:ext uri="{FF2B5EF4-FFF2-40B4-BE49-F238E27FC236}">
                <a16:creationId xmlns:a16="http://schemas.microsoft.com/office/drawing/2014/main" id="{38B93B78-573A-486B-8041-2D1CBB9216BF}"/>
              </a:ext>
            </a:extLst>
          </p:cNvPr>
          <p:cNvPicPr>
            <a:picLocks noChangeAspect="1"/>
          </p:cNvPicPr>
          <p:nvPr/>
        </p:nvPicPr>
        <p:blipFill>
          <a:blip r:embed="rId2"/>
          <a:stretch>
            <a:fillRect/>
          </a:stretch>
        </p:blipFill>
        <p:spPr>
          <a:xfrm>
            <a:off x="360000" y="547875"/>
            <a:ext cx="7200000" cy="4743926"/>
          </a:xfrm>
          <a:prstGeom prst="rect">
            <a:avLst/>
          </a:prstGeom>
        </p:spPr>
      </p:pic>
      <p:sp>
        <p:nvSpPr>
          <p:cNvPr id="12" name="Textfeld 11">
            <a:extLst>
              <a:ext uri="{FF2B5EF4-FFF2-40B4-BE49-F238E27FC236}">
                <a16:creationId xmlns:a16="http://schemas.microsoft.com/office/drawing/2014/main" id="{427AD5AD-4BEB-4F84-84A3-179BC4807909}"/>
              </a:ext>
            </a:extLst>
          </p:cNvPr>
          <p:cNvSpPr txBox="1"/>
          <p:nvPr/>
        </p:nvSpPr>
        <p:spPr>
          <a:xfrm>
            <a:off x="292056" y="5309474"/>
            <a:ext cx="3677516"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Russland		          2,2%		</a:t>
            </a:r>
          </a:p>
        </p:txBody>
      </p:sp>
      <p:sp>
        <p:nvSpPr>
          <p:cNvPr id="13" name="Textfeld 12">
            <a:extLst>
              <a:ext uri="{FF2B5EF4-FFF2-40B4-BE49-F238E27FC236}">
                <a16:creationId xmlns:a16="http://schemas.microsoft.com/office/drawing/2014/main" id="{EA6DCEB8-E462-47B1-8F48-E1F9D5475016}"/>
              </a:ext>
            </a:extLst>
          </p:cNvPr>
          <p:cNvSpPr txBox="1"/>
          <p:nvPr/>
        </p:nvSpPr>
        <p:spPr>
          <a:xfrm>
            <a:off x="3935023" y="5286000"/>
            <a:ext cx="3677516"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Russland		          3,2%		</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8187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4866640" y="0"/>
            <a:ext cx="7325360" cy="567680"/>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Außenhandelsverflechtung </a:t>
            </a:r>
            <a:r>
              <a:rPr lang="de-DE" sz="2400" dirty="0">
                <a:latin typeface="Times New Roman" panose="02020603050405020304" pitchFamily="18" charset="0"/>
                <a:cs typeface="Times New Roman" panose="02020603050405020304" pitchFamily="18" charset="0"/>
              </a:rPr>
              <a:t>Deutschland – Russland 2021</a:t>
            </a:r>
          </a:p>
        </p:txBody>
      </p:sp>
      <p:sp>
        <p:nvSpPr>
          <p:cNvPr id="7" name="Textfeld 6">
            <a:extLst>
              <a:ext uri="{FF2B5EF4-FFF2-40B4-BE49-F238E27FC236}">
                <a16:creationId xmlns:a16="http://schemas.microsoft.com/office/drawing/2014/main" id="{57E4A691-383D-4399-B93E-2A38241FA9F4}"/>
              </a:ext>
            </a:extLst>
          </p:cNvPr>
          <p:cNvSpPr txBox="1"/>
          <p:nvPr/>
        </p:nvSpPr>
        <p:spPr>
          <a:xfrm>
            <a:off x="420426" y="2755631"/>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8" name="Rechteck 7">
            <a:extLst>
              <a:ext uri="{FF2B5EF4-FFF2-40B4-BE49-F238E27FC236}">
                <a16:creationId xmlns:a16="http://schemas.microsoft.com/office/drawing/2014/main" id="{6C774712-AE75-4EA3-A9D4-BC55A96869D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0CE6F215-0FC8-9BFC-1147-34C2AC3834BB}"/>
              </a:ext>
            </a:extLst>
          </p:cNvPr>
          <p:cNvPicPr>
            <a:picLocks noChangeAspect="1"/>
          </p:cNvPicPr>
          <p:nvPr/>
        </p:nvPicPr>
        <p:blipFill>
          <a:blip r:embed="rId2"/>
          <a:stretch>
            <a:fillRect/>
          </a:stretch>
        </p:blipFill>
        <p:spPr>
          <a:xfrm>
            <a:off x="420426" y="0"/>
            <a:ext cx="4584589" cy="2755631"/>
          </a:xfrm>
          <a:prstGeom prst="rect">
            <a:avLst/>
          </a:prstGeom>
        </p:spPr>
      </p:pic>
      <p:pic>
        <p:nvPicPr>
          <p:cNvPr id="9" name="Grafik 8">
            <a:extLst>
              <a:ext uri="{FF2B5EF4-FFF2-40B4-BE49-F238E27FC236}">
                <a16:creationId xmlns:a16="http://schemas.microsoft.com/office/drawing/2014/main" id="{4C7BD7FA-2621-952D-EDEB-E181696D2C83}"/>
              </a:ext>
            </a:extLst>
          </p:cNvPr>
          <p:cNvPicPr>
            <a:picLocks noChangeAspect="1"/>
          </p:cNvPicPr>
          <p:nvPr/>
        </p:nvPicPr>
        <p:blipFill>
          <a:blip r:embed="rId3"/>
          <a:stretch>
            <a:fillRect/>
          </a:stretch>
        </p:blipFill>
        <p:spPr>
          <a:xfrm>
            <a:off x="6306213" y="422216"/>
            <a:ext cx="4584589" cy="2755631"/>
          </a:xfrm>
          <a:prstGeom prst="rect">
            <a:avLst/>
          </a:prstGeom>
        </p:spPr>
      </p:pic>
      <p:pic>
        <p:nvPicPr>
          <p:cNvPr id="11" name="Grafik 10">
            <a:extLst>
              <a:ext uri="{FF2B5EF4-FFF2-40B4-BE49-F238E27FC236}">
                <a16:creationId xmlns:a16="http://schemas.microsoft.com/office/drawing/2014/main" id="{9A152B9A-463D-44C9-8DEF-53D0F00E7A71}"/>
              </a:ext>
            </a:extLst>
          </p:cNvPr>
          <p:cNvPicPr>
            <a:picLocks noChangeAspect="1"/>
          </p:cNvPicPr>
          <p:nvPr/>
        </p:nvPicPr>
        <p:blipFill>
          <a:blip r:embed="rId4"/>
          <a:stretch>
            <a:fillRect/>
          </a:stretch>
        </p:blipFill>
        <p:spPr>
          <a:xfrm>
            <a:off x="420426" y="3198167"/>
            <a:ext cx="4584589" cy="2755631"/>
          </a:xfrm>
          <a:prstGeom prst="rect">
            <a:avLst/>
          </a:prstGeom>
        </p:spPr>
      </p:pic>
      <p:sp>
        <p:nvSpPr>
          <p:cNvPr id="13" name="Textfeld 12">
            <a:extLst>
              <a:ext uri="{FF2B5EF4-FFF2-40B4-BE49-F238E27FC236}">
                <a16:creationId xmlns:a16="http://schemas.microsoft.com/office/drawing/2014/main" id="{453BC55E-CF38-5374-FB2E-D8F8076184CE}"/>
              </a:ext>
            </a:extLst>
          </p:cNvPr>
          <p:cNvSpPr txBox="1"/>
          <p:nvPr/>
        </p:nvSpPr>
        <p:spPr>
          <a:xfrm>
            <a:off x="6222282" y="3198167"/>
            <a:ext cx="4668520" cy="461665"/>
          </a:xfrm>
          <a:prstGeom prst="rect">
            <a:avLst/>
          </a:prstGeom>
          <a:noFill/>
        </p:spPr>
        <p:txBody>
          <a:bodyPr wrap="square">
            <a:spAutoFit/>
          </a:bodyPr>
          <a:lstStyle/>
          <a:p>
            <a:r>
              <a:rPr lang="de-DE" sz="1200"/>
              <a:t>Quelle: Vgl. Statistik der Kohlewirtschaft e.V., 2022; en2x, 2022; Frondel, M./Schmidt, C. M., 2022; BP, 2021; Handelsblatt, 2022; Destatis, 2022</a:t>
            </a:r>
          </a:p>
        </p:txBody>
      </p:sp>
      <p:sp>
        <p:nvSpPr>
          <p:cNvPr id="14" name="Textfeld 13">
            <a:extLst>
              <a:ext uri="{FF2B5EF4-FFF2-40B4-BE49-F238E27FC236}">
                <a16:creationId xmlns:a16="http://schemas.microsoft.com/office/drawing/2014/main" id="{3651D2BD-9888-745C-12DC-F47AD6123BB6}"/>
              </a:ext>
            </a:extLst>
          </p:cNvPr>
          <p:cNvSpPr txBox="1"/>
          <p:nvPr/>
        </p:nvSpPr>
        <p:spPr>
          <a:xfrm>
            <a:off x="339146" y="6071699"/>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EBA8B927-0A9A-E5F1-95D2-A0301A6F0497}"/>
                  </a:ext>
                </a:extLst>
              </p14:cNvPr>
              <p14:cNvContentPartPr/>
              <p14:nvPr/>
            </p14:nvContentPartPr>
            <p14:xfrm>
              <a:off x="9608564" y="968989"/>
              <a:ext cx="1891440" cy="1409040"/>
            </p14:xfrm>
          </p:contentPart>
        </mc:Choice>
        <mc:Fallback>
          <p:pic>
            <p:nvPicPr>
              <p:cNvPr id="2" name="Freihand 1">
                <a:extLst>
                  <a:ext uri="{FF2B5EF4-FFF2-40B4-BE49-F238E27FC236}">
                    <a16:creationId xmlns:a16="http://schemas.microsoft.com/office/drawing/2014/main" id="{EBA8B927-0A9A-E5F1-95D2-A0301A6F0497}"/>
                  </a:ext>
                </a:extLst>
              </p:cNvPr>
              <p:cNvPicPr/>
              <p:nvPr/>
            </p:nvPicPr>
            <p:blipFill>
              <a:blip r:embed="rId6"/>
              <a:stretch>
                <a:fillRect/>
              </a:stretch>
            </p:blipFill>
            <p:spPr>
              <a:xfrm>
                <a:off x="9599924" y="959989"/>
                <a:ext cx="1909080" cy="1426680"/>
              </a:xfrm>
              <a:prstGeom prst="rect">
                <a:avLst/>
              </a:prstGeom>
            </p:spPr>
          </p:pic>
        </mc:Fallback>
      </mc:AlternateContent>
    </p:spTree>
    <p:extLst>
      <p:ext uri="{BB962C8B-B14F-4D97-AF65-F5344CB8AC3E}">
        <p14:creationId xmlns:p14="http://schemas.microsoft.com/office/powerpoint/2010/main" val="310164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Finanzwissenschaft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00627"/>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Den </a:t>
            </a:r>
            <a:r>
              <a:rPr lang="de-DE" sz="2400" b="1" dirty="0">
                <a:latin typeface="Times New Roman" panose="02020603050405020304" pitchFamily="18" charset="0"/>
                <a:cs typeface="Times New Roman" panose="02020603050405020304" pitchFamily="18" charset="0"/>
              </a:rPr>
              <a:t>Gegenstand</a:t>
            </a:r>
            <a:r>
              <a:rPr lang="de-DE" sz="2400" dirty="0">
                <a:latin typeface="Times New Roman" panose="02020603050405020304" pitchFamily="18" charset="0"/>
                <a:cs typeface="Times New Roman" panose="02020603050405020304" pitchFamily="18" charset="0"/>
              </a:rPr>
              <a:t> bilden die wirtschaftlichen Aktivitäten des Staates</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Gegenüberstellung der Einnahmen und Ausgaben des öffentlichen Sektors</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Zwei </a:t>
            </a:r>
            <a:r>
              <a:rPr lang="de-DE" sz="2400" b="1" dirty="0">
                <a:latin typeface="Times New Roman" panose="02020603050405020304" pitchFamily="18" charset="0"/>
                <a:cs typeface="Times New Roman" panose="02020603050405020304" pitchFamily="18" charset="0"/>
              </a:rPr>
              <a:t>grundsätzliche Fragen</a:t>
            </a:r>
            <a:r>
              <a:rPr lang="de-DE" sz="2400" dirty="0">
                <a:latin typeface="Times New Roman" panose="02020603050405020304" pitchFamily="18" charset="0"/>
                <a:cs typeface="Times New Roman" panose="02020603050405020304" pitchFamily="18" charset="0"/>
              </a:rPr>
              <a:t> sollen beantwortet werden:</a:t>
            </a:r>
          </a:p>
          <a:p>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beeinflusst die Staatsaktivität die Wirtschaft als Ganzes (</a:t>
            </a:r>
            <a:r>
              <a:rPr lang="de-DE" sz="2400" b="1" dirty="0">
                <a:latin typeface="Times New Roman" panose="02020603050405020304" pitchFamily="18" charset="0"/>
                <a:cs typeface="Times New Roman" panose="02020603050405020304" pitchFamily="18" charset="0"/>
              </a:rPr>
              <a:t>positiv</a:t>
            </a:r>
            <a:r>
              <a:rPr lang="de-DE" sz="2400"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Wie sollten die wirtschaftspolitischen Maßnahmen des Staates ausgestaltet sein unter der Berücksichtigung vorher formulierter Ziele (</a:t>
            </a:r>
            <a:r>
              <a:rPr lang="de-DE" sz="2400" b="1" dirty="0">
                <a:latin typeface="Times New Roman" panose="02020603050405020304" pitchFamily="18" charset="0"/>
                <a:cs typeface="Times New Roman" panose="02020603050405020304" pitchFamily="18" charset="0"/>
              </a:rPr>
              <a:t>normativ</a:t>
            </a:r>
            <a:r>
              <a:rPr lang="de-DE" sz="2400" dirty="0">
                <a:latin typeface="Times New Roman" panose="02020603050405020304" pitchFamily="18" charset="0"/>
                <a:cs typeface="Times New Roman" panose="02020603050405020304" pitchFamily="18" charset="0"/>
              </a:rPr>
              <a:t>)</a:t>
            </a:r>
          </a:p>
        </p:txBody>
      </p:sp>
      <p:sp>
        <p:nvSpPr>
          <p:cNvPr id="4" name="Rechteck 3">
            <a:extLst>
              <a:ext uri="{FF2B5EF4-FFF2-40B4-BE49-F238E27FC236}">
                <a16:creationId xmlns:a16="http://schemas.microsoft.com/office/drawing/2014/main" id="{996D4189-B612-4728-841D-56D844FA0D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D64C4E9B-2476-6188-FAEC-C7B047470CF3}"/>
                  </a:ext>
                </a:extLst>
              </p14:cNvPr>
              <p14:cNvContentPartPr/>
              <p14:nvPr/>
            </p14:nvContentPartPr>
            <p14:xfrm>
              <a:off x="3523484" y="836836"/>
              <a:ext cx="1952640" cy="111600"/>
            </p14:xfrm>
          </p:contentPart>
        </mc:Choice>
        <mc:Fallback>
          <p:pic>
            <p:nvPicPr>
              <p:cNvPr id="2" name="Freihand 1">
                <a:extLst>
                  <a:ext uri="{FF2B5EF4-FFF2-40B4-BE49-F238E27FC236}">
                    <a16:creationId xmlns:a16="http://schemas.microsoft.com/office/drawing/2014/main" id="{D64C4E9B-2476-6188-FAEC-C7B047470CF3}"/>
                  </a:ext>
                </a:extLst>
              </p:cNvPr>
              <p:cNvPicPr/>
              <p:nvPr/>
            </p:nvPicPr>
            <p:blipFill>
              <a:blip r:embed="rId3"/>
              <a:stretch>
                <a:fillRect/>
              </a:stretch>
            </p:blipFill>
            <p:spPr>
              <a:xfrm>
                <a:off x="3514484" y="827836"/>
                <a:ext cx="1970280" cy="129240"/>
              </a:xfrm>
              <a:prstGeom prst="rect">
                <a:avLst/>
              </a:prstGeom>
            </p:spPr>
          </p:pic>
        </mc:Fallback>
      </mc:AlternateContent>
      <p:grpSp>
        <p:nvGrpSpPr>
          <p:cNvPr id="6" name="Gruppieren 5">
            <a:extLst>
              <a:ext uri="{FF2B5EF4-FFF2-40B4-BE49-F238E27FC236}">
                <a16:creationId xmlns:a16="http://schemas.microsoft.com/office/drawing/2014/main" id="{D735BA48-F473-D58E-B35B-BEEEB1FFE1C7}"/>
              </a:ext>
            </a:extLst>
          </p:cNvPr>
          <p:cNvGrpSpPr/>
          <p:nvPr/>
        </p:nvGrpSpPr>
        <p:grpSpPr>
          <a:xfrm>
            <a:off x="3662084" y="1716676"/>
            <a:ext cx="3695400" cy="158400"/>
            <a:chOff x="3662084" y="1716676"/>
            <a:chExt cx="3695400" cy="15840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1CCE8CD-BD3B-A313-3A9F-C6230A7A7517}"/>
                    </a:ext>
                  </a:extLst>
                </p14:cNvPr>
                <p14:cNvContentPartPr/>
                <p14:nvPr/>
              </p14:nvContentPartPr>
              <p14:xfrm>
                <a:off x="3662084" y="1716676"/>
                <a:ext cx="2089080" cy="103320"/>
              </p14:xfrm>
            </p:contentPart>
          </mc:Choice>
          <mc:Fallback>
            <p:pic>
              <p:nvPicPr>
                <p:cNvPr id="3" name="Freihand 2">
                  <a:extLst>
                    <a:ext uri="{FF2B5EF4-FFF2-40B4-BE49-F238E27FC236}">
                      <a16:creationId xmlns:a16="http://schemas.microsoft.com/office/drawing/2014/main" id="{D1CCE8CD-BD3B-A313-3A9F-C6230A7A7517}"/>
                    </a:ext>
                  </a:extLst>
                </p:cNvPr>
                <p:cNvPicPr/>
                <p:nvPr/>
              </p:nvPicPr>
              <p:blipFill>
                <a:blip r:embed="rId5"/>
                <a:stretch>
                  <a:fillRect/>
                </a:stretch>
              </p:blipFill>
              <p:spPr>
                <a:xfrm>
                  <a:off x="3653444" y="1707676"/>
                  <a:ext cx="2106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65D299D9-0841-4C0B-C6FD-0065BF29EDEC}"/>
                    </a:ext>
                  </a:extLst>
                </p14:cNvPr>
                <p14:cNvContentPartPr/>
                <p14:nvPr/>
              </p14:nvContentPartPr>
              <p14:xfrm>
                <a:off x="5518604" y="1836196"/>
                <a:ext cx="1838880" cy="38880"/>
              </p14:xfrm>
            </p:contentPart>
          </mc:Choice>
          <mc:Fallback>
            <p:pic>
              <p:nvPicPr>
                <p:cNvPr id="5" name="Freihand 4">
                  <a:extLst>
                    <a:ext uri="{FF2B5EF4-FFF2-40B4-BE49-F238E27FC236}">
                      <a16:creationId xmlns:a16="http://schemas.microsoft.com/office/drawing/2014/main" id="{65D299D9-0841-4C0B-C6FD-0065BF29EDEC}"/>
                    </a:ext>
                  </a:extLst>
                </p:cNvPr>
                <p:cNvPicPr/>
                <p:nvPr/>
              </p:nvPicPr>
              <p:blipFill>
                <a:blip r:embed="rId7"/>
                <a:stretch>
                  <a:fillRect/>
                </a:stretch>
              </p:blipFill>
              <p:spPr>
                <a:xfrm>
                  <a:off x="5509604" y="1827556"/>
                  <a:ext cx="1856520" cy="5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265DE7FA-F2D1-89E1-8B53-4D44CA53BB48}"/>
                  </a:ext>
                </a:extLst>
              </p14:cNvPr>
              <p14:cNvContentPartPr/>
              <p14:nvPr/>
            </p14:nvContentPartPr>
            <p14:xfrm>
              <a:off x="7837724" y="3452596"/>
              <a:ext cx="1648800" cy="99720"/>
            </p14:xfrm>
          </p:contentPart>
        </mc:Choice>
        <mc:Fallback>
          <p:pic>
            <p:nvPicPr>
              <p:cNvPr id="7" name="Freihand 6">
                <a:extLst>
                  <a:ext uri="{FF2B5EF4-FFF2-40B4-BE49-F238E27FC236}">
                    <a16:creationId xmlns:a16="http://schemas.microsoft.com/office/drawing/2014/main" id="{265DE7FA-F2D1-89E1-8B53-4D44CA53BB48}"/>
                  </a:ext>
                </a:extLst>
              </p:cNvPr>
              <p:cNvPicPr/>
              <p:nvPr/>
            </p:nvPicPr>
            <p:blipFill>
              <a:blip r:embed="rId9"/>
              <a:stretch>
                <a:fillRect/>
              </a:stretch>
            </p:blipFill>
            <p:spPr>
              <a:xfrm>
                <a:off x="7829084" y="3443956"/>
                <a:ext cx="1666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54E2EBB2-8CE3-FF78-269D-E350961A44F1}"/>
                  </a:ext>
                </a:extLst>
              </p14:cNvPr>
              <p14:cNvContentPartPr/>
              <p14:nvPr/>
            </p14:nvContentPartPr>
            <p14:xfrm>
              <a:off x="6665924" y="4756156"/>
              <a:ext cx="1166400" cy="84960"/>
            </p14:xfrm>
          </p:contentPart>
        </mc:Choice>
        <mc:Fallback>
          <p:pic>
            <p:nvPicPr>
              <p:cNvPr id="8" name="Freihand 7">
                <a:extLst>
                  <a:ext uri="{FF2B5EF4-FFF2-40B4-BE49-F238E27FC236}">
                    <a16:creationId xmlns:a16="http://schemas.microsoft.com/office/drawing/2014/main" id="{54E2EBB2-8CE3-FF78-269D-E350961A44F1}"/>
                  </a:ext>
                </a:extLst>
              </p:cNvPr>
              <p:cNvPicPr/>
              <p:nvPr/>
            </p:nvPicPr>
            <p:blipFill>
              <a:blip r:embed="rId11"/>
              <a:stretch>
                <a:fillRect/>
              </a:stretch>
            </p:blipFill>
            <p:spPr>
              <a:xfrm>
                <a:off x="6656924" y="4747156"/>
                <a:ext cx="1184040" cy="102600"/>
              </a:xfrm>
              <a:prstGeom prst="rect">
                <a:avLst/>
              </a:prstGeom>
            </p:spPr>
          </p:pic>
        </mc:Fallback>
      </mc:AlternateContent>
    </p:spTree>
    <p:extLst>
      <p:ext uri="{BB962C8B-B14F-4D97-AF65-F5344CB8AC3E}">
        <p14:creationId xmlns:p14="http://schemas.microsoft.com/office/powerpoint/2010/main" val="2986646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63507" y="124650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0E04758F-FBD7-484C-8710-0FF59B8C70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8683D9E6-2FF7-CC29-DEEA-EC2D1A923AE5}"/>
                  </a:ext>
                </a:extLst>
              </p14:cNvPr>
              <p14:cNvContentPartPr/>
              <p14:nvPr/>
            </p14:nvContentPartPr>
            <p14:xfrm>
              <a:off x="2063684" y="1718476"/>
              <a:ext cx="3682080" cy="126000"/>
            </p14:xfrm>
          </p:contentPart>
        </mc:Choice>
        <mc:Fallback>
          <p:pic>
            <p:nvPicPr>
              <p:cNvPr id="2" name="Freihand 1">
                <a:extLst>
                  <a:ext uri="{FF2B5EF4-FFF2-40B4-BE49-F238E27FC236}">
                    <a16:creationId xmlns:a16="http://schemas.microsoft.com/office/drawing/2014/main" id="{8683D9E6-2FF7-CC29-DEEA-EC2D1A923AE5}"/>
                  </a:ext>
                </a:extLst>
              </p:cNvPr>
              <p:cNvPicPr/>
              <p:nvPr/>
            </p:nvPicPr>
            <p:blipFill>
              <a:blip r:embed="rId3"/>
              <a:stretch>
                <a:fillRect/>
              </a:stretch>
            </p:blipFill>
            <p:spPr>
              <a:xfrm>
                <a:off x="2055044" y="1709476"/>
                <a:ext cx="3699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E5824FFB-7996-D303-ED59-3A9A7307205C}"/>
                  </a:ext>
                </a:extLst>
              </p14:cNvPr>
              <p14:cNvContentPartPr/>
              <p14:nvPr/>
            </p14:nvContentPartPr>
            <p14:xfrm>
              <a:off x="1879364" y="4792876"/>
              <a:ext cx="2387520" cy="71640"/>
            </p14:xfrm>
          </p:contentPart>
        </mc:Choice>
        <mc:Fallback>
          <p:pic>
            <p:nvPicPr>
              <p:cNvPr id="3" name="Freihand 2">
                <a:extLst>
                  <a:ext uri="{FF2B5EF4-FFF2-40B4-BE49-F238E27FC236}">
                    <a16:creationId xmlns:a16="http://schemas.microsoft.com/office/drawing/2014/main" id="{E5824FFB-7996-D303-ED59-3A9A7307205C}"/>
                  </a:ext>
                </a:extLst>
              </p:cNvPr>
              <p:cNvPicPr/>
              <p:nvPr/>
            </p:nvPicPr>
            <p:blipFill>
              <a:blip r:embed="rId5"/>
              <a:stretch>
                <a:fillRect/>
              </a:stretch>
            </p:blipFill>
            <p:spPr>
              <a:xfrm>
                <a:off x="1870724" y="4783876"/>
                <a:ext cx="2405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3A79F1E-6F98-CA3E-1CDB-22DC137D3079}"/>
                  </a:ext>
                </a:extLst>
              </p14:cNvPr>
              <p14:cNvContentPartPr/>
              <p14:nvPr/>
            </p14:nvContentPartPr>
            <p14:xfrm>
              <a:off x="2181404" y="2430556"/>
              <a:ext cx="2832120" cy="81360"/>
            </p14:xfrm>
          </p:contentPart>
        </mc:Choice>
        <mc:Fallback>
          <p:pic>
            <p:nvPicPr>
              <p:cNvPr id="4" name="Freihand 3">
                <a:extLst>
                  <a:ext uri="{FF2B5EF4-FFF2-40B4-BE49-F238E27FC236}">
                    <a16:creationId xmlns:a16="http://schemas.microsoft.com/office/drawing/2014/main" id="{73A79F1E-6F98-CA3E-1CDB-22DC137D3079}"/>
                  </a:ext>
                </a:extLst>
              </p:cNvPr>
              <p:cNvPicPr/>
              <p:nvPr/>
            </p:nvPicPr>
            <p:blipFill>
              <a:blip r:embed="rId7"/>
              <a:stretch>
                <a:fillRect/>
              </a:stretch>
            </p:blipFill>
            <p:spPr>
              <a:xfrm>
                <a:off x="2172404" y="2421916"/>
                <a:ext cx="2849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6F029D2-4289-42D8-B695-46D0367997B6}"/>
                  </a:ext>
                </a:extLst>
              </p14:cNvPr>
              <p14:cNvContentPartPr/>
              <p14:nvPr/>
            </p14:nvContentPartPr>
            <p14:xfrm>
              <a:off x="1922204" y="3144796"/>
              <a:ext cx="3604680" cy="93240"/>
            </p14:xfrm>
          </p:contentPart>
        </mc:Choice>
        <mc:Fallback>
          <p:pic>
            <p:nvPicPr>
              <p:cNvPr id="5" name="Freihand 4">
                <a:extLst>
                  <a:ext uri="{FF2B5EF4-FFF2-40B4-BE49-F238E27FC236}">
                    <a16:creationId xmlns:a16="http://schemas.microsoft.com/office/drawing/2014/main" id="{B6F029D2-4289-42D8-B695-46D0367997B6}"/>
                  </a:ext>
                </a:extLst>
              </p:cNvPr>
              <p:cNvPicPr/>
              <p:nvPr/>
            </p:nvPicPr>
            <p:blipFill>
              <a:blip r:embed="rId9"/>
              <a:stretch>
                <a:fillRect/>
              </a:stretch>
            </p:blipFill>
            <p:spPr>
              <a:xfrm>
                <a:off x="1913204" y="3135796"/>
                <a:ext cx="3622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50F57779-62F6-37AD-B93B-0DFB44EE9007}"/>
                  </a:ext>
                </a:extLst>
              </p14:cNvPr>
              <p14:cNvContentPartPr/>
              <p14:nvPr/>
            </p14:nvContentPartPr>
            <p14:xfrm>
              <a:off x="1932284" y="3884596"/>
              <a:ext cx="4016880" cy="105120"/>
            </p14:xfrm>
          </p:contentPart>
        </mc:Choice>
        <mc:Fallback>
          <p:pic>
            <p:nvPicPr>
              <p:cNvPr id="7" name="Freihand 6">
                <a:extLst>
                  <a:ext uri="{FF2B5EF4-FFF2-40B4-BE49-F238E27FC236}">
                    <a16:creationId xmlns:a16="http://schemas.microsoft.com/office/drawing/2014/main" id="{50F57779-62F6-37AD-B93B-0DFB44EE9007}"/>
                  </a:ext>
                </a:extLst>
              </p:cNvPr>
              <p:cNvPicPr/>
              <p:nvPr/>
            </p:nvPicPr>
            <p:blipFill>
              <a:blip r:embed="rId11"/>
              <a:stretch>
                <a:fillRect/>
              </a:stretch>
            </p:blipFill>
            <p:spPr>
              <a:xfrm>
                <a:off x="1923284" y="3875956"/>
                <a:ext cx="4034520" cy="122760"/>
              </a:xfrm>
              <a:prstGeom prst="rect">
                <a:avLst/>
              </a:prstGeom>
            </p:spPr>
          </p:pic>
        </mc:Fallback>
      </mc:AlternateContent>
    </p:spTree>
    <p:extLst>
      <p:ext uri="{BB962C8B-B14F-4D97-AF65-F5344CB8AC3E}">
        <p14:creationId xmlns:p14="http://schemas.microsoft.com/office/powerpoint/2010/main" val="502672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Gebietskörperschaften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6905" y="399587"/>
            <a:ext cx="12172951"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Union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Länder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Landkreise, Gemeinden und Gemeindeverbände/Verwaltungsgemeinschaften</a:t>
            </a:r>
          </a:p>
        </p:txBody>
      </p:sp>
      <p:sp>
        <p:nvSpPr>
          <p:cNvPr id="2" name="Rechteck 1"/>
          <p:cNvSpPr/>
          <p:nvPr/>
        </p:nvSpPr>
        <p:spPr>
          <a:xfrm>
            <a:off x="19049" y="1538344"/>
            <a:ext cx="11345637" cy="2913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C2A0021A-F574-4A47-9137-F8860F5B674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4D33DBED-F053-B235-EE3C-0BA1E8C815AB}"/>
                  </a:ext>
                </a:extLst>
              </p14:cNvPr>
              <p14:cNvContentPartPr/>
              <p14:nvPr/>
            </p14:nvContentPartPr>
            <p14:xfrm>
              <a:off x="266204" y="1008556"/>
              <a:ext cx="2768760" cy="66600"/>
            </p14:xfrm>
          </p:contentPart>
        </mc:Choice>
        <mc:Fallback>
          <p:pic>
            <p:nvPicPr>
              <p:cNvPr id="3" name="Freihand 2">
                <a:extLst>
                  <a:ext uri="{FF2B5EF4-FFF2-40B4-BE49-F238E27FC236}">
                    <a16:creationId xmlns:a16="http://schemas.microsoft.com/office/drawing/2014/main" id="{4D33DBED-F053-B235-EE3C-0BA1E8C815AB}"/>
                  </a:ext>
                </a:extLst>
              </p:cNvPr>
              <p:cNvPicPr/>
              <p:nvPr/>
            </p:nvPicPr>
            <p:blipFill>
              <a:blip r:embed="rId3"/>
              <a:stretch>
                <a:fillRect/>
              </a:stretch>
            </p:blipFill>
            <p:spPr>
              <a:xfrm>
                <a:off x="257204" y="999916"/>
                <a:ext cx="2786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3E71D372-74EF-64F1-168D-CC8BF84D8A94}"/>
                  </a:ext>
                </a:extLst>
              </p14:cNvPr>
              <p14:cNvContentPartPr/>
              <p14:nvPr/>
            </p14:nvContentPartPr>
            <p14:xfrm>
              <a:off x="147404" y="1890196"/>
              <a:ext cx="1112400" cy="133200"/>
            </p14:xfrm>
          </p:contentPart>
        </mc:Choice>
        <mc:Fallback>
          <p:pic>
            <p:nvPicPr>
              <p:cNvPr id="4" name="Freihand 3">
                <a:extLst>
                  <a:ext uri="{FF2B5EF4-FFF2-40B4-BE49-F238E27FC236}">
                    <a16:creationId xmlns:a16="http://schemas.microsoft.com/office/drawing/2014/main" id="{3E71D372-74EF-64F1-168D-CC8BF84D8A94}"/>
                  </a:ext>
                </a:extLst>
              </p:cNvPr>
              <p:cNvPicPr/>
              <p:nvPr/>
            </p:nvPicPr>
            <p:blipFill>
              <a:blip r:embed="rId5"/>
              <a:stretch>
                <a:fillRect/>
              </a:stretch>
            </p:blipFill>
            <p:spPr>
              <a:xfrm>
                <a:off x="138404" y="1881556"/>
                <a:ext cx="11300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78D1622B-41A6-562C-7D18-117B4B390A88}"/>
                  </a:ext>
                </a:extLst>
              </p14:cNvPr>
              <p14:cNvContentPartPr/>
              <p14:nvPr/>
            </p14:nvContentPartPr>
            <p14:xfrm>
              <a:off x="202484" y="3108076"/>
              <a:ext cx="1364040" cy="158040"/>
            </p14:xfrm>
          </p:contentPart>
        </mc:Choice>
        <mc:Fallback>
          <p:pic>
            <p:nvPicPr>
              <p:cNvPr id="5" name="Freihand 4">
                <a:extLst>
                  <a:ext uri="{FF2B5EF4-FFF2-40B4-BE49-F238E27FC236}">
                    <a16:creationId xmlns:a16="http://schemas.microsoft.com/office/drawing/2014/main" id="{78D1622B-41A6-562C-7D18-117B4B390A88}"/>
                  </a:ext>
                </a:extLst>
              </p:cNvPr>
              <p:cNvPicPr/>
              <p:nvPr/>
            </p:nvPicPr>
            <p:blipFill>
              <a:blip r:embed="rId7"/>
              <a:stretch>
                <a:fillRect/>
              </a:stretch>
            </p:blipFill>
            <p:spPr>
              <a:xfrm>
                <a:off x="193844" y="3099436"/>
                <a:ext cx="1381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FD2CDE5B-5F19-82EC-9D79-0020AD4B181A}"/>
                  </a:ext>
                </a:extLst>
              </p14:cNvPr>
              <p14:cNvContentPartPr/>
              <p14:nvPr/>
            </p14:nvContentPartPr>
            <p14:xfrm>
              <a:off x="489404" y="4261876"/>
              <a:ext cx="9184320" cy="119520"/>
            </p14:xfrm>
          </p:contentPart>
        </mc:Choice>
        <mc:Fallback>
          <p:pic>
            <p:nvPicPr>
              <p:cNvPr id="6" name="Freihand 5">
                <a:extLst>
                  <a:ext uri="{FF2B5EF4-FFF2-40B4-BE49-F238E27FC236}">
                    <a16:creationId xmlns:a16="http://schemas.microsoft.com/office/drawing/2014/main" id="{FD2CDE5B-5F19-82EC-9D79-0020AD4B181A}"/>
                  </a:ext>
                </a:extLst>
              </p:cNvPr>
              <p:cNvPicPr/>
              <p:nvPr/>
            </p:nvPicPr>
            <p:blipFill>
              <a:blip r:embed="rId9"/>
              <a:stretch>
                <a:fillRect/>
              </a:stretch>
            </p:blipFill>
            <p:spPr>
              <a:xfrm>
                <a:off x="480764" y="4252876"/>
                <a:ext cx="92019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125C2090-82D6-BAA4-357B-AC2A9F96ECC3}"/>
                  </a:ext>
                </a:extLst>
              </p14:cNvPr>
              <p14:cNvContentPartPr/>
              <p14:nvPr/>
            </p14:nvContentPartPr>
            <p14:xfrm>
              <a:off x="9613964" y="2147236"/>
              <a:ext cx="87120" cy="195120"/>
            </p14:xfrm>
          </p:contentPart>
        </mc:Choice>
        <mc:Fallback>
          <p:pic>
            <p:nvPicPr>
              <p:cNvPr id="8" name="Freihand 7">
                <a:extLst>
                  <a:ext uri="{FF2B5EF4-FFF2-40B4-BE49-F238E27FC236}">
                    <a16:creationId xmlns:a16="http://schemas.microsoft.com/office/drawing/2014/main" id="{125C2090-82D6-BAA4-357B-AC2A9F96ECC3}"/>
                  </a:ext>
                </a:extLst>
              </p:cNvPr>
              <p:cNvPicPr/>
              <p:nvPr/>
            </p:nvPicPr>
            <p:blipFill>
              <a:blip r:embed="rId11"/>
              <a:stretch>
                <a:fillRect/>
              </a:stretch>
            </p:blipFill>
            <p:spPr>
              <a:xfrm>
                <a:off x="9604964" y="2138236"/>
                <a:ext cx="104760" cy="212760"/>
              </a:xfrm>
              <a:prstGeom prst="rect">
                <a:avLst/>
              </a:prstGeom>
            </p:spPr>
          </p:pic>
        </mc:Fallback>
      </mc:AlternateContent>
    </p:spTree>
    <p:extLst>
      <p:ext uri="{BB962C8B-B14F-4D97-AF65-F5344CB8AC3E}">
        <p14:creationId xmlns:p14="http://schemas.microsoft.com/office/powerpoint/2010/main" val="38882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2447154"/>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und</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547474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a:t>
            </a:r>
            <a:r>
              <a:rPr lang="de-DE" dirty="0">
                <a:latin typeface="Times New Roman" panose="02020603050405020304" pitchFamily="18" charset="0"/>
                <a:cs typeface="Times New Roman" panose="02020603050405020304" pitchFamily="18" charset="0"/>
              </a:rPr>
              <a:t>2022</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5984836"/>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143098"/>
            <a:ext cx="2581275" cy="1771650"/>
          </a:xfrm>
          <a:prstGeom prst="rect">
            <a:avLst/>
          </a:prstGeom>
        </p:spPr>
      </p:pic>
      <p:sp>
        <p:nvSpPr>
          <p:cNvPr id="6" name="Rechteck 5">
            <a:extLst>
              <a:ext uri="{FF2B5EF4-FFF2-40B4-BE49-F238E27FC236}">
                <a16:creationId xmlns:a16="http://schemas.microsoft.com/office/drawing/2014/main" id="{CD144692-4744-42AD-9E55-64EE13273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Vertikale Staatsstruktur</a:t>
            </a:r>
          </a:p>
        </p:txBody>
      </p:sp>
      <p:sp>
        <p:nvSpPr>
          <p:cNvPr id="2" name="Gleichschenkliges Dreieck 1">
            <a:extLst>
              <a:ext uri="{FF2B5EF4-FFF2-40B4-BE49-F238E27FC236}">
                <a16:creationId xmlns:a16="http://schemas.microsoft.com/office/drawing/2014/main" id="{FFBAFC23-ED3D-4490-8F8D-DDB9EE56399C}"/>
              </a:ext>
            </a:extLst>
          </p:cNvPr>
          <p:cNvSpPr/>
          <p:nvPr/>
        </p:nvSpPr>
        <p:spPr>
          <a:xfrm>
            <a:off x="28867" y="636606"/>
            <a:ext cx="10800000" cy="5760000"/>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Times New Roman" panose="02020603050405020304" pitchFamily="18" charset="0"/>
              <a:cs typeface="Times New Roman" panose="02020603050405020304" pitchFamily="18" charset="0"/>
            </a:endParaRPr>
          </a:p>
        </p:txBody>
      </p:sp>
      <p:cxnSp>
        <p:nvCxnSpPr>
          <p:cNvPr id="4" name="Gerader Verbinder 3">
            <a:extLst>
              <a:ext uri="{FF2B5EF4-FFF2-40B4-BE49-F238E27FC236}">
                <a16:creationId xmlns:a16="http://schemas.microsoft.com/office/drawing/2014/main" id="{F2D5E643-50C9-429A-89B3-E24AE6A478FA}"/>
              </a:ext>
            </a:extLst>
          </p:cNvPr>
          <p:cNvCxnSpPr>
            <a:cxnSpLocks/>
          </p:cNvCxnSpPr>
          <p:nvPr/>
        </p:nvCxnSpPr>
        <p:spPr>
          <a:xfrm>
            <a:off x="2667897" y="3608615"/>
            <a:ext cx="300445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36F9793-6836-4591-8298-541F026FDD2B}"/>
              </a:ext>
            </a:extLst>
          </p:cNvPr>
          <p:cNvCxnSpPr/>
          <p:nvPr/>
        </p:nvCxnSpPr>
        <p:spPr>
          <a:xfrm>
            <a:off x="5672354" y="3608615"/>
            <a:ext cx="2661557" cy="27879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9D0FE0AA-A77F-4A11-B7AC-AAA70D7B0F21}"/>
              </a:ext>
            </a:extLst>
          </p:cNvPr>
          <p:cNvCxnSpPr>
            <a:cxnSpLocks/>
          </p:cNvCxnSpPr>
          <p:nvPr/>
        </p:nvCxnSpPr>
        <p:spPr>
          <a:xfrm>
            <a:off x="1954882" y="4381501"/>
            <a:ext cx="4440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D141B98-B352-4FE3-A6D5-215065E6BE20}"/>
              </a:ext>
            </a:extLst>
          </p:cNvPr>
          <p:cNvCxnSpPr>
            <a:cxnSpLocks/>
          </p:cNvCxnSpPr>
          <p:nvPr/>
        </p:nvCxnSpPr>
        <p:spPr>
          <a:xfrm>
            <a:off x="5697913" y="4381501"/>
            <a:ext cx="0" cy="201510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82B31677-468F-4E84-AA30-DEFDFE354389}"/>
              </a:ext>
            </a:extLst>
          </p:cNvPr>
          <p:cNvSpPr txBox="1"/>
          <p:nvPr/>
        </p:nvSpPr>
        <p:spPr>
          <a:xfrm>
            <a:off x="2942196" y="3795003"/>
            <a:ext cx="2595582"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Regierungsbezirke (19)</a:t>
            </a:r>
          </a:p>
        </p:txBody>
      </p:sp>
      <p:cxnSp>
        <p:nvCxnSpPr>
          <p:cNvPr id="17" name="Gerader Verbinder 16">
            <a:extLst>
              <a:ext uri="{FF2B5EF4-FFF2-40B4-BE49-F238E27FC236}">
                <a16:creationId xmlns:a16="http://schemas.microsoft.com/office/drawing/2014/main" id="{C9D32A40-E22A-4EF6-AE08-54A4FF21C15E}"/>
              </a:ext>
            </a:extLst>
          </p:cNvPr>
          <p:cNvCxnSpPr>
            <a:cxnSpLocks/>
          </p:cNvCxnSpPr>
          <p:nvPr/>
        </p:nvCxnSpPr>
        <p:spPr>
          <a:xfrm>
            <a:off x="4243388" y="1932215"/>
            <a:ext cx="24086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3CA21539-8E6B-4B8F-BFF7-E96F050DA4F2}"/>
              </a:ext>
            </a:extLst>
          </p:cNvPr>
          <p:cNvSpPr txBox="1"/>
          <p:nvPr/>
        </p:nvSpPr>
        <p:spPr>
          <a:xfrm>
            <a:off x="4984899" y="1289972"/>
            <a:ext cx="740908"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a:t>
            </a:r>
          </a:p>
        </p:txBody>
      </p:sp>
      <p:sp>
        <p:nvSpPr>
          <p:cNvPr id="21" name="Textfeld 20">
            <a:extLst>
              <a:ext uri="{FF2B5EF4-FFF2-40B4-BE49-F238E27FC236}">
                <a16:creationId xmlns:a16="http://schemas.microsoft.com/office/drawing/2014/main" id="{9E52CBF3-95E0-4520-B312-7FF111403381}"/>
              </a:ext>
            </a:extLst>
          </p:cNvPr>
          <p:cNvSpPr txBox="1"/>
          <p:nvPr/>
        </p:nvSpPr>
        <p:spPr>
          <a:xfrm>
            <a:off x="3986680" y="2435620"/>
            <a:ext cx="302679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Bundes(</a:t>
            </a:r>
            <a:r>
              <a:rPr lang="de-DE" sz="2000" dirty="0" err="1">
                <a:latin typeface="Times New Roman" panose="02020603050405020304" pitchFamily="18" charset="0"/>
                <a:cs typeface="Times New Roman" panose="02020603050405020304" pitchFamily="18" charset="0"/>
              </a:rPr>
              <a:t>flächen</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länder</a:t>
            </a:r>
            <a:r>
              <a:rPr lang="de-DE" sz="2000" dirty="0">
                <a:latin typeface="Times New Roman" panose="02020603050405020304" pitchFamily="18" charset="0"/>
                <a:cs typeface="Times New Roman" panose="02020603050405020304" pitchFamily="18" charset="0"/>
              </a:rPr>
              <a:t> (13)</a:t>
            </a:r>
          </a:p>
        </p:txBody>
      </p:sp>
      <p:sp>
        <p:nvSpPr>
          <p:cNvPr id="22" name="Textfeld 21">
            <a:extLst>
              <a:ext uri="{FF2B5EF4-FFF2-40B4-BE49-F238E27FC236}">
                <a16:creationId xmlns:a16="http://schemas.microsoft.com/office/drawing/2014/main" id="{ACEE05F4-D379-4E1F-9849-0DAEBB80B2D7}"/>
              </a:ext>
            </a:extLst>
          </p:cNvPr>
          <p:cNvSpPr txBox="1"/>
          <p:nvPr/>
        </p:nvSpPr>
        <p:spPr>
          <a:xfrm>
            <a:off x="6600646" y="3995058"/>
            <a:ext cx="1848711"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Stadtstaaten (3)</a:t>
            </a:r>
          </a:p>
        </p:txBody>
      </p:sp>
      <p:cxnSp>
        <p:nvCxnSpPr>
          <p:cNvPr id="23" name="Gerader Verbinder 22">
            <a:extLst>
              <a:ext uri="{FF2B5EF4-FFF2-40B4-BE49-F238E27FC236}">
                <a16:creationId xmlns:a16="http://schemas.microsoft.com/office/drawing/2014/main" id="{2B51A4F3-A920-4A67-9452-AE72D3C0BF40}"/>
              </a:ext>
            </a:extLst>
          </p:cNvPr>
          <p:cNvCxnSpPr>
            <a:cxnSpLocks/>
          </p:cNvCxnSpPr>
          <p:nvPr/>
        </p:nvCxnSpPr>
        <p:spPr>
          <a:xfrm>
            <a:off x="1322910" y="5028106"/>
            <a:ext cx="437500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ED5AFC49-5EA4-4899-B595-20EB26E38986}"/>
              </a:ext>
            </a:extLst>
          </p:cNvPr>
          <p:cNvSpPr txBox="1"/>
          <p:nvPr/>
        </p:nvSpPr>
        <p:spPr>
          <a:xfrm>
            <a:off x="2630936" y="4490052"/>
            <a:ext cx="1941557" cy="400110"/>
          </a:xfrm>
          <a:prstGeom prst="rect">
            <a:avLst/>
          </a:prstGeom>
          <a:noFill/>
        </p:spPr>
        <p:txBody>
          <a:bodyPr wrap="none" rtlCol="0">
            <a:spAutoFit/>
          </a:bodyPr>
          <a:lstStyle/>
          <a:p>
            <a:r>
              <a:rPr lang="de-DE" sz="2000" dirty="0">
                <a:latin typeface="Times New Roman" panose="02020603050405020304" pitchFamily="18" charset="0"/>
                <a:cs typeface="Times New Roman" panose="02020603050405020304" pitchFamily="18" charset="0"/>
              </a:rPr>
              <a:t>Landkreise (294)</a:t>
            </a:r>
          </a:p>
        </p:txBody>
      </p:sp>
      <p:sp>
        <p:nvSpPr>
          <p:cNvPr id="26" name="Textfeld 25">
            <a:extLst>
              <a:ext uri="{FF2B5EF4-FFF2-40B4-BE49-F238E27FC236}">
                <a16:creationId xmlns:a16="http://schemas.microsoft.com/office/drawing/2014/main" id="{D5880181-15EE-4D85-90F4-543106B1BBC7}"/>
              </a:ext>
            </a:extLst>
          </p:cNvPr>
          <p:cNvSpPr txBox="1"/>
          <p:nvPr/>
        </p:nvSpPr>
        <p:spPr>
          <a:xfrm>
            <a:off x="496100" y="5205731"/>
            <a:ext cx="5307479" cy="1015663"/>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Gemeinden</a:t>
            </a:r>
          </a:p>
          <a:p>
            <a:pPr algn="ctr"/>
            <a:r>
              <a:rPr lang="de-DE" sz="2000" dirty="0">
                <a:latin typeface="Times New Roman" panose="02020603050405020304" pitchFamily="18" charset="0"/>
                <a:cs typeface="Times New Roman" panose="02020603050405020304" pitchFamily="18" charset="0"/>
              </a:rPr>
              <a:t>und</a:t>
            </a:r>
          </a:p>
          <a:p>
            <a:pPr algn="ctr"/>
            <a:r>
              <a:rPr lang="de-DE" sz="2000" dirty="0">
                <a:latin typeface="Times New Roman" panose="02020603050405020304" pitchFamily="18" charset="0"/>
                <a:cs typeface="Times New Roman" panose="02020603050405020304" pitchFamily="18" charset="0"/>
              </a:rPr>
              <a:t>Gemeindeverbände/Verwaltungsgemeinschaften</a:t>
            </a:r>
          </a:p>
        </p:txBody>
      </p:sp>
      <p:sp>
        <p:nvSpPr>
          <p:cNvPr id="28" name="Textfeld 27">
            <a:extLst>
              <a:ext uri="{FF2B5EF4-FFF2-40B4-BE49-F238E27FC236}">
                <a16:creationId xmlns:a16="http://schemas.microsoft.com/office/drawing/2014/main" id="{7A818C60-EDD7-4227-A8AE-11E1B960A262}"/>
              </a:ext>
            </a:extLst>
          </p:cNvPr>
          <p:cNvSpPr txBox="1"/>
          <p:nvPr/>
        </p:nvSpPr>
        <p:spPr>
          <a:xfrm>
            <a:off x="5814208" y="5181298"/>
            <a:ext cx="1461169" cy="707886"/>
          </a:xfrm>
          <a:prstGeom prst="rect">
            <a:avLst/>
          </a:prstGeom>
          <a:noFill/>
        </p:spPr>
        <p:txBody>
          <a:bodyPr wrap="none" rtlCol="0">
            <a:spAutoFit/>
          </a:bodyPr>
          <a:lstStyle/>
          <a:p>
            <a:pPr algn="ctr"/>
            <a:r>
              <a:rPr lang="de-DE" sz="2000" dirty="0">
                <a:latin typeface="Times New Roman" panose="02020603050405020304" pitchFamily="18" charset="0"/>
                <a:cs typeface="Times New Roman" panose="02020603050405020304" pitchFamily="18" charset="0"/>
              </a:rPr>
              <a:t>Kreisfreie</a:t>
            </a:r>
          </a:p>
          <a:p>
            <a:pPr algn="ctr"/>
            <a:r>
              <a:rPr lang="de-DE" sz="2000" dirty="0">
                <a:latin typeface="Times New Roman" panose="02020603050405020304" pitchFamily="18" charset="0"/>
                <a:cs typeface="Times New Roman" panose="02020603050405020304" pitchFamily="18" charset="0"/>
              </a:rPr>
              <a:t>Städte (107)</a:t>
            </a:r>
          </a:p>
        </p:txBody>
      </p:sp>
      <p:sp>
        <p:nvSpPr>
          <p:cNvPr id="29" name="Rechteck 28">
            <a:extLst>
              <a:ext uri="{FF2B5EF4-FFF2-40B4-BE49-F238E27FC236}">
                <a16:creationId xmlns:a16="http://schemas.microsoft.com/office/drawing/2014/main" id="{4F176E3B-059A-4BC5-A5CA-0934D9109B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677EDC48-ECAB-2973-E06E-469DF893D8CB}"/>
                  </a:ext>
                </a:extLst>
              </p14:cNvPr>
              <p14:cNvContentPartPr/>
              <p14:nvPr/>
            </p14:nvContentPartPr>
            <p14:xfrm>
              <a:off x="3465884" y="2190076"/>
              <a:ext cx="5252400" cy="2810160"/>
            </p14:xfrm>
          </p:contentPart>
        </mc:Choice>
        <mc:Fallback>
          <p:pic>
            <p:nvPicPr>
              <p:cNvPr id="3" name="Freihand 2">
                <a:extLst>
                  <a:ext uri="{FF2B5EF4-FFF2-40B4-BE49-F238E27FC236}">
                    <a16:creationId xmlns:a16="http://schemas.microsoft.com/office/drawing/2014/main" id="{677EDC48-ECAB-2973-E06E-469DF893D8CB}"/>
                  </a:ext>
                </a:extLst>
              </p:cNvPr>
              <p:cNvPicPr/>
              <p:nvPr/>
            </p:nvPicPr>
            <p:blipFill>
              <a:blip r:embed="rId3"/>
              <a:stretch>
                <a:fillRect/>
              </a:stretch>
            </p:blipFill>
            <p:spPr>
              <a:xfrm>
                <a:off x="3457244" y="2181436"/>
                <a:ext cx="5270040" cy="2827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B790BBE7-FE09-E502-9B48-2C52750452BA}"/>
                  </a:ext>
                </a:extLst>
              </p14:cNvPr>
              <p14:cNvContentPartPr/>
              <p14:nvPr/>
            </p14:nvContentPartPr>
            <p14:xfrm>
              <a:off x="2391644" y="3658516"/>
              <a:ext cx="3789000" cy="744120"/>
            </p14:xfrm>
          </p:contentPart>
        </mc:Choice>
        <mc:Fallback>
          <p:pic>
            <p:nvPicPr>
              <p:cNvPr id="5" name="Freihand 4">
                <a:extLst>
                  <a:ext uri="{FF2B5EF4-FFF2-40B4-BE49-F238E27FC236}">
                    <a16:creationId xmlns:a16="http://schemas.microsoft.com/office/drawing/2014/main" id="{B790BBE7-FE09-E502-9B48-2C52750452BA}"/>
                  </a:ext>
                </a:extLst>
              </p:cNvPr>
              <p:cNvPicPr/>
              <p:nvPr/>
            </p:nvPicPr>
            <p:blipFill>
              <a:blip r:embed="rId5"/>
              <a:stretch>
                <a:fillRect/>
              </a:stretch>
            </p:blipFill>
            <p:spPr>
              <a:xfrm>
                <a:off x="2383004" y="3649516"/>
                <a:ext cx="3806640" cy="761760"/>
              </a:xfrm>
              <a:prstGeom prst="rect">
                <a:avLst/>
              </a:prstGeom>
            </p:spPr>
          </p:pic>
        </mc:Fallback>
      </mc:AlternateContent>
      <p:grpSp>
        <p:nvGrpSpPr>
          <p:cNvPr id="12" name="Gruppieren 11">
            <a:extLst>
              <a:ext uri="{FF2B5EF4-FFF2-40B4-BE49-F238E27FC236}">
                <a16:creationId xmlns:a16="http://schemas.microsoft.com/office/drawing/2014/main" id="{E3248447-CB03-3936-52E2-F7B0AB46C97B}"/>
              </a:ext>
            </a:extLst>
          </p:cNvPr>
          <p:cNvGrpSpPr/>
          <p:nvPr/>
        </p:nvGrpSpPr>
        <p:grpSpPr>
          <a:xfrm>
            <a:off x="434324" y="4370596"/>
            <a:ext cx="7047000" cy="2086920"/>
            <a:chOff x="434324" y="4370596"/>
            <a:chExt cx="7047000" cy="2086920"/>
          </a:xfrm>
        </p:grpSpPr>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AC83805E-30D1-2700-51D9-8D70B53DF9C2}"/>
                    </a:ext>
                  </a:extLst>
                </p14:cNvPr>
                <p14:cNvContentPartPr/>
                <p14:nvPr/>
              </p14:nvContentPartPr>
              <p14:xfrm>
                <a:off x="2178884" y="4370596"/>
                <a:ext cx="2643840" cy="684360"/>
              </p14:xfrm>
            </p:contentPart>
          </mc:Choice>
          <mc:Fallback>
            <p:pic>
              <p:nvPicPr>
                <p:cNvPr id="6" name="Freihand 5">
                  <a:extLst>
                    <a:ext uri="{FF2B5EF4-FFF2-40B4-BE49-F238E27FC236}">
                      <a16:creationId xmlns:a16="http://schemas.microsoft.com/office/drawing/2014/main" id="{AC83805E-30D1-2700-51D9-8D70B53DF9C2}"/>
                    </a:ext>
                  </a:extLst>
                </p:cNvPr>
                <p:cNvPicPr/>
                <p:nvPr/>
              </p:nvPicPr>
              <p:blipFill>
                <a:blip r:embed="rId7"/>
                <a:stretch>
                  <a:fillRect/>
                </a:stretch>
              </p:blipFill>
              <p:spPr>
                <a:xfrm>
                  <a:off x="2169884" y="4361956"/>
                  <a:ext cx="2661480" cy="702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60D44E52-EEB9-05DA-2AB0-9AE30C4A3822}"/>
                    </a:ext>
                  </a:extLst>
                </p14:cNvPr>
                <p14:cNvContentPartPr/>
                <p14:nvPr/>
              </p14:nvContentPartPr>
              <p14:xfrm>
                <a:off x="5719844" y="4912756"/>
                <a:ext cx="1761480" cy="1268280"/>
              </p14:xfrm>
            </p:contentPart>
          </mc:Choice>
          <mc:Fallback>
            <p:pic>
              <p:nvPicPr>
                <p:cNvPr id="8" name="Freihand 7">
                  <a:extLst>
                    <a:ext uri="{FF2B5EF4-FFF2-40B4-BE49-F238E27FC236}">
                      <a16:creationId xmlns:a16="http://schemas.microsoft.com/office/drawing/2014/main" id="{60D44E52-EEB9-05DA-2AB0-9AE30C4A3822}"/>
                    </a:ext>
                  </a:extLst>
                </p:cNvPr>
                <p:cNvPicPr/>
                <p:nvPr/>
              </p:nvPicPr>
              <p:blipFill>
                <a:blip r:embed="rId9"/>
                <a:stretch>
                  <a:fillRect/>
                </a:stretch>
              </p:blipFill>
              <p:spPr>
                <a:xfrm>
                  <a:off x="5711204" y="4904116"/>
                  <a:ext cx="1779120" cy="1285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227C9A68-96D9-C33F-00FA-44479D8B80F1}"/>
                    </a:ext>
                  </a:extLst>
                </p14:cNvPr>
                <p14:cNvContentPartPr/>
                <p14:nvPr/>
              </p14:nvContentPartPr>
              <p14:xfrm>
                <a:off x="434324" y="4985836"/>
                <a:ext cx="5167080" cy="1471680"/>
              </p14:xfrm>
            </p:contentPart>
          </mc:Choice>
          <mc:Fallback>
            <p:pic>
              <p:nvPicPr>
                <p:cNvPr id="11" name="Freihand 10">
                  <a:extLst>
                    <a:ext uri="{FF2B5EF4-FFF2-40B4-BE49-F238E27FC236}">
                      <a16:creationId xmlns:a16="http://schemas.microsoft.com/office/drawing/2014/main" id="{227C9A68-96D9-C33F-00FA-44479D8B80F1}"/>
                    </a:ext>
                  </a:extLst>
                </p:cNvPr>
                <p:cNvPicPr/>
                <p:nvPr/>
              </p:nvPicPr>
              <p:blipFill>
                <a:blip r:embed="rId11"/>
                <a:stretch>
                  <a:fillRect/>
                </a:stretch>
              </p:blipFill>
              <p:spPr>
                <a:xfrm>
                  <a:off x="425684" y="4977196"/>
                  <a:ext cx="5184720" cy="148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F3A2D834-4EDE-11D7-347E-E8C3AFBE6A64}"/>
                  </a:ext>
                </a:extLst>
              </p14:cNvPr>
              <p14:cNvContentPartPr/>
              <p14:nvPr/>
            </p14:nvContentPartPr>
            <p14:xfrm>
              <a:off x="7357844" y="2705236"/>
              <a:ext cx="2303280" cy="2388960"/>
            </p14:xfrm>
          </p:contentPart>
        </mc:Choice>
        <mc:Fallback>
          <p:pic>
            <p:nvPicPr>
              <p:cNvPr id="13" name="Freihand 12">
                <a:extLst>
                  <a:ext uri="{FF2B5EF4-FFF2-40B4-BE49-F238E27FC236}">
                    <a16:creationId xmlns:a16="http://schemas.microsoft.com/office/drawing/2014/main" id="{F3A2D834-4EDE-11D7-347E-E8C3AFBE6A64}"/>
                  </a:ext>
                </a:extLst>
              </p:cNvPr>
              <p:cNvPicPr/>
              <p:nvPr/>
            </p:nvPicPr>
            <p:blipFill>
              <a:blip r:embed="rId13"/>
              <a:stretch>
                <a:fillRect/>
              </a:stretch>
            </p:blipFill>
            <p:spPr>
              <a:xfrm>
                <a:off x="7348844" y="2696236"/>
                <a:ext cx="2320920" cy="240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8" name="Freihand 17">
                <a:extLst>
                  <a:ext uri="{FF2B5EF4-FFF2-40B4-BE49-F238E27FC236}">
                    <a16:creationId xmlns:a16="http://schemas.microsoft.com/office/drawing/2014/main" id="{8CA3E09D-8832-0BD7-6821-4B71491C5706}"/>
                  </a:ext>
                </a:extLst>
              </p14:cNvPr>
              <p14:cNvContentPartPr/>
              <p14:nvPr/>
            </p14:nvContentPartPr>
            <p14:xfrm>
              <a:off x="7197644" y="4751476"/>
              <a:ext cx="588240" cy="484200"/>
            </p14:xfrm>
          </p:contentPart>
        </mc:Choice>
        <mc:Fallback>
          <p:pic>
            <p:nvPicPr>
              <p:cNvPr id="18" name="Freihand 17">
                <a:extLst>
                  <a:ext uri="{FF2B5EF4-FFF2-40B4-BE49-F238E27FC236}">
                    <a16:creationId xmlns:a16="http://schemas.microsoft.com/office/drawing/2014/main" id="{8CA3E09D-8832-0BD7-6821-4B71491C5706}"/>
                  </a:ext>
                </a:extLst>
              </p:cNvPr>
              <p:cNvPicPr/>
              <p:nvPr/>
            </p:nvPicPr>
            <p:blipFill>
              <a:blip r:embed="rId15"/>
              <a:stretch>
                <a:fillRect/>
              </a:stretch>
            </p:blipFill>
            <p:spPr>
              <a:xfrm>
                <a:off x="7189004" y="4742836"/>
                <a:ext cx="605880" cy="501840"/>
              </a:xfrm>
              <a:prstGeom prst="rect">
                <a:avLst/>
              </a:prstGeom>
            </p:spPr>
          </p:pic>
        </mc:Fallback>
      </mc:AlternateContent>
      <p:grpSp>
        <p:nvGrpSpPr>
          <p:cNvPr id="46" name="Gruppieren 45">
            <a:extLst>
              <a:ext uri="{FF2B5EF4-FFF2-40B4-BE49-F238E27FC236}">
                <a16:creationId xmlns:a16="http://schemas.microsoft.com/office/drawing/2014/main" id="{901DCB50-02B4-2716-6474-9FF875C3503D}"/>
              </a:ext>
            </a:extLst>
          </p:cNvPr>
          <p:cNvGrpSpPr/>
          <p:nvPr/>
        </p:nvGrpSpPr>
        <p:grpSpPr>
          <a:xfrm>
            <a:off x="9695684" y="1689316"/>
            <a:ext cx="1555200" cy="1581120"/>
            <a:chOff x="9695684" y="1689316"/>
            <a:chExt cx="1555200" cy="1581120"/>
          </a:xfrm>
        </p:grpSpPr>
        <mc:AlternateContent xmlns:mc="http://schemas.openxmlformats.org/markup-compatibility/2006">
          <mc:Choice xmlns:p14="http://schemas.microsoft.com/office/powerpoint/2010/main" Requires="p14">
            <p:contentPart p14:bwMode="auto" r:id="rId16">
              <p14:nvContentPartPr>
                <p14:cNvPr id="19" name="Freihand 18">
                  <a:extLst>
                    <a:ext uri="{FF2B5EF4-FFF2-40B4-BE49-F238E27FC236}">
                      <a16:creationId xmlns:a16="http://schemas.microsoft.com/office/drawing/2014/main" id="{E5A8DB71-6CBA-80F6-81AD-277AE15327C9}"/>
                    </a:ext>
                  </a:extLst>
                </p14:cNvPr>
                <p14:cNvContentPartPr/>
                <p14:nvPr/>
              </p14:nvContentPartPr>
              <p14:xfrm>
                <a:off x="9695684" y="2259556"/>
                <a:ext cx="216000" cy="307080"/>
              </p14:xfrm>
            </p:contentPart>
          </mc:Choice>
          <mc:Fallback>
            <p:pic>
              <p:nvPicPr>
                <p:cNvPr id="19" name="Freihand 18">
                  <a:extLst>
                    <a:ext uri="{FF2B5EF4-FFF2-40B4-BE49-F238E27FC236}">
                      <a16:creationId xmlns:a16="http://schemas.microsoft.com/office/drawing/2014/main" id="{E5A8DB71-6CBA-80F6-81AD-277AE15327C9}"/>
                    </a:ext>
                  </a:extLst>
                </p:cNvPr>
                <p:cNvPicPr/>
                <p:nvPr/>
              </p:nvPicPr>
              <p:blipFill>
                <a:blip r:embed="rId17"/>
                <a:stretch>
                  <a:fillRect/>
                </a:stretch>
              </p:blipFill>
              <p:spPr>
                <a:xfrm>
                  <a:off x="9686684" y="2250916"/>
                  <a:ext cx="2336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4" name="Freihand 23">
                  <a:extLst>
                    <a:ext uri="{FF2B5EF4-FFF2-40B4-BE49-F238E27FC236}">
                      <a16:creationId xmlns:a16="http://schemas.microsoft.com/office/drawing/2014/main" id="{B2312369-AD32-2CEA-6917-B63F40DE36B0}"/>
                    </a:ext>
                  </a:extLst>
                </p14:cNvPr>
                <p14:cNvContentPartPr/>
                <p14:nvPr/>
              </p14:nvContentPartPr>
              <p14:xfrm>
                <a:off x="9996644" y="2096116"/>
                <a:ext cx="168120" cy="254520"/>
              </p14:xfrm>
            </p:contentPart>
          </mc:Choice>
          <mc:Fallback>
            <p:pic>
              <p:nvPicPr>
                <p:cNvPr id="24" name="Freihand 23">
                  <a:extLst>
                    <a:ext uri="{FF2B5EF4-FFF2-40B4-BE49-F238E27FC236}">
                      <a16:creationId xmlns:a16="http://schemas.microsoft.com/office/drawing/2014/main" id="{B2312369-AD32-2CEA-6917-B63F40DE36B0}"/>
                    </a:ext>
                  </a:extLst>
                </p:cNvPr>
                <p:cNvPicPr/>
                <p:nvPr/>
              </p:nvPicPr>
              <p:blipFill>
                <a:blip r:embed="rId19"/>
                <a:stretch>
                  <a:fillRect/>
                </a:stretch>
              </p:blipFill>
              <p:spPr>
                <a:xfrm>
                  <a:off x="9987644" y="2087476"/>
                  <a:ext cx="18576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C59FC17A-EFEE-6E57-1E8A-FD524E0A6A57}"/>
                    </a:ext>
                  </a:extLst>
                </p14:cNvPr>
                <p14:cNvContentPartPr/>
                <p14:nvPr/>
              </p14:nvContentPartPr>
              <p14:xfrm>
                <a:off x="10033004" y="2167396"/>
                <a:ext cx="102960" cy="91800"/>
              </p14:xfrm>
            </p:contentPart>
          </mc:Choice>
          <mc:Fallback>
            <p:pic>
              <p:nvPicPr>
                <p:cNvPr id="27" name="Freihand 26">
                  <a:extLst>
                    <a:ext uri="{FF2B5EF4-FFF2-40B4-BE49-F238E27FC236}">
                      <a16:creationId xmlns:a16="http://schemas.microsoft.com/office/drawing/2014/main" id="{C59FC17A-EFEE-6E57-1E8A-FD524E0A6A57}"/>
                    </a:ext>
                  </a:extLst>
                </p:cNvPr>
                <p:cNvPicPr/>
                <p:nvPr/>
              </p:nvPicPr>
              <p:blipFill>
                <a:blip r:embed="rId21"/>
                <a:stretch>
                  <a:fillRect/>
                </a:stretch>
              </p:blipFill>
              <p:spPr>
                <a:xfrm>
                  <a:off x="10024364" y="2158756"/>
                  <a:ext cx="1206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54B5240A-1360-A132-61F0-07190A6FEF3C}"/>
                    </a:ext>
                  </a:extLst>
                </p14:cNvPr>
                <p14:cNvContentPartPr/>
                <p14:nvPr/>
              </p14:nvContentPartPr>
              <p14:xfrm>
                <a:off x="10261244" y="1918276"/>
                <a:ext cx="117360" cy="325440"/>
              </p14:xfrm>
            </p:contentPart>
          </mc:Choice>
          <mc:Fallback>
            <p:pic>
              <p:nvPicPr>
                <p:cNvPr id="30" name="Freihand 29">
                  <a:extLst>
                    <a:ext uri="{FF2B5EF4-FFF2-40B4-BE49-F238E27FC236}">
                      <a16:creationId xmlns:a16="http://schemas.microsoft.com/office/drawing/2014/main" id="{54B5240A-1360-A132-61F0-07190A6FEF3C}"/>
                    </a:ext>
                  </a:extLst>
                </p:cNvPr>
                <p:cNvPicPr/>
                <p:nvPr/>
              </p:nvPicPr>
              <p:blipFill>
                <a:blip r:embed="rId23"/>
                <a:stretch>
                  <a:fillRect/>
                </a:stretch>
              </p:blipFill>
              <p:spPr>
                <a:xfrm>
                  <a:off x="10252244" y="1909276"/>
                  <a:ext cx="1350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BFC83E9C-9CE3-DD08-D145-D53B2647282E}"/>
                    </a:ext>
                  </a:extLst>
                </p14:cNvPr>
                <p14:cNvContentPartPr/>
                <p14:nvPr/>
              </p14:nvContentPartPr>
              <p14:xfrm>
                <a:off x="10633124" y="1959676"/>
                <a:ext cx="34920" cy="141840"/>
              </p14:xfrm>
            </p:contentPart>
          </mc:Choice>
          <mc:Fallback>
            <p:pic>
              <p:nvPicPr>
                <p:cNvPr id="31" name="Freihand 30">
                  <a:extLst>
                    <a:ext uri="{FF2B5EF4-FFF2-40B4-BE49-F238E27FC236}">
                      <a16:creationId xmlns:a16="http://schemas.microsoft.com/office/drawing/2014/main" id="{BFC83E9C-9CE3-DD08-D145-D53B2647282E}"/>
                    </a:ext>
                  </a:extLst>
                </p:cNvPr>
                <p:cNvPicPr/>
                <p:nvPr/>
              </p:nvPicPr>
              <p:blipFill>
                <a:blip r:embed="rId25"/>
                <a:stretch>
                  <a:fillRect/>
                </a:stretch>
              </p:blipFill>
              <p:spPr>
                <a:xfrm>
                  <a:off x="10624484" y="1950676"/>
                  <a:ext cx="52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A1167EC2-B9B8-AF35-CF4D-10CA6B173DAB}"/>
                    </a:ext>
                  </a:extLst>
                </p14:cNvPr>
                <p14:cNvContentPartPr/>
                <p14:nvPr/>
              </p14:nvContentPartPr>
              <p14:xfrm>
                <a:off x="10577324" y="1893076"/>
                <a:ext cx="267840" cy="173520"/>
              </p14:xfrm>
            </p:contentPart>
          </mc:Choice>
          <mc:Fallback>
            <p:pic>
              <p:nvPicPr>
                <p:cNvPr id="32" name="Freihand 31">
                  <a:extLst>
                    <a:ext uri="{FF2B5EF4-FFF2-40B4-BE49-F238E27FC236}">
                      <a16:creationId xmlns:a16="http://schemas.microsoft.com/office/drawing/2014/main" id="{A1167EC2-B9B8-AF35-CF4D-10CA6B173DAB}"/>
                    </a:ext>
                  </a:extLst>
                </p:cNvPr>
                <p:cNvPicPr/>
                <p:nvPr/>
              </p:nvPicPr>
              <p:blipFill>
                <a:blip r:embed="rId27"/>
                <a:stretch>
                  <a:fillRect/>
                </a:stretch>
              </p:blipFill>
              <p:spPr>
                <a:xfrm>
                  <a:off x="10568684" y="1884076"/>
                  <a:ext cx="285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Freihand 32">
                  <a:extLst>
                    <a:ext uri="{FF2B5EF4-FFF2-40B4-BE49-F238E27FC236}">
                      <a16:creationId xmlns:a16="http://schemas.microsoft.com/office/drawing/2014/main" id="{7A1E3F5C-ED4C-188F-0396-C5F53ACFCD6A}"/>
                    </a:ext>
                  </a:extLst>
                </p14:cNvPr>
                <p14:cNvContentPartPr/>
                <p14:nvPr/>
              </p14:nvContentPartPr>
              <p14:xfrm>
                <a:off x="10849484" y="1689316"/>
                <a:ext cx="141840" cy="277200"/>
              </p14:xfrm>
            </p:contentPart>
          </mc:Choice>
          <mc:Fallback>
            <p:pic>
              <p:nvPicPr>
                <p:cNvPr id="33" name="Freihand 32">
                  <a:extLst>
                    <a:ext uri="{FF2B5EF4-FFF2-40B4-BE49-F238E27FC236}">
                      <a16:creationId xmlns:a16="http://schemas.microsoft.com/office/drawing/2014/main" id="{7A1E3F5C-ED4C-188F-0396-C5F53ACFCD6A}"/>
                    </a:ext>
                  </a:extLst>
                </p:cNvPr>
                <p:cNvPicPr/>
                <p:nvPr/>
              </p:nvPicPr>
              <p:blipFill>
                <a:blip r:embed="rId29"/>
                <a:stretch>
                  <a:fillRect/>
                </a:stretch>
              </p:blipFill>
              <p:spPr>
                <a:xfrm>
                  <a:off x="10840484" y="1680316"/>
                  <a:ext cx="1594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Freihand 33">
                  <a:extLst>
                    <a:ext uri="{FF2B5EF4-FFF2-40B4-BE49-F238E27FC236}">
                      <a16:creationId xmlns:a16="http://schemas.microsoft.com/office/drawing/2014/main" id="{EE8B7BFF-22B1-3F8C-AF44-A8FE200D38A9}"/>
                    </a:ext>
                  </a:extLst>
                </p14:cNvPr>
                <p14:cNvContentPartPr/>
                <p14:nvPr/>
              </p14:nvContentPartPr>
              <p14:xfrm>
                <a:off x="9792164" y="2773276"/>
                <a:ext cx="156240" cy="252000"/>
              </p14:xfrm>
            </p:contentPart>
          </mc:Choice>
          <mc:Fallback>
            <p:pic>
              <p:nvPicPr>
                <p:cNvPr id="34" name="Freihand 33">
                  <a:extLst>
                    <a:ext uri="{FF2B5EF4-FFF2-40B4-BE49-F238E27FC236}">
                      <a16:creationId xmlns:a16="http://schemas.microsoft.com/office/drawing/2014/main" id="{EE8B7BFF-22B1-3F8C-AF44-A8FE200D38A9}"/>
                    </a:ext>
                  </a:extLst>
                </p:cNvPr>
                <p:cNvPicPr/>
                <p:nvPr/>
              </p:nvPicPr>
              <p:blipFill>
                <a:blip r:embed="rId31"/>
                <a:stretch>
                  <a:fillRect/>
                </a:stretch>
              </p:blipFill>
              <p:spPr>
                <a:xfrm>
                  <a:off x="9783524" y="2764276"/>
                  <a:ext cx="1738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5" name="Freihand 34">
                  <a:extLst>
                    <a:ext uri="{FF2B5EF4-FFF2-40B4-BE49-F238E27FC236}">
                      <a16:creationId xmlns:a16="http://schemas.microsoft.com/office/drawing/2014/main" id="{AD95A1BE-24F6-FCD4-2C3E-86F350B0C283}"/>
                    </a:ext>
                  </a:extLst>
                </p14:cNvPr>
                <p14:cNvContentPartPr/>
                <p14:nvPr/>
              </p14:nvContentPartPr>
              <p14:xfrm>
                <a:off x="9917084" y="2766076"/>
                <a:ext cx="379080" cy="226080"/>
              </p14:xfrm>
            </p:contentPart>
          </mc:Choice>
          <mc:Fallback>
            <p:pic>
              <p:nvPicPr>
                <p:cNvPr id="35" name="Freihand 34">
                  <a:extLst>
                    <a:ext uri="{FF2B5EF4-FFF2-40B4-BE49-F238E27FC236}">
                      <a16:creationId xmlns:a16="http://schemas.microsoft.com/office/drawing/2014/main" id="{AD95A1BE-24F6-FCD4-2C3E-86F350B0C283}"/>
                    </a:ext>
                  </a:extLst>
                </p:cNvPr>
                <p:cNvPicPr/>
                <p:nvPr/>
              </p:nvPicPr>
              <p:blipFill>
                <a:blip r:embed="rId33"/>
                <a:stretch>
                  <a:fillRect/>
                </a:stretch>
              </p:blipFill>
              <p:spPr>
                <a:xfrm>
                  <a:off x="9908084" y="2757076"/>
                  <a:ext cx="3967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6" name="Freihand 35">
                  <a:extLst>
                    <a:ext uri="{FF2B5EF4-FFF2-40B4-BE49-F238E27FC236}">
                      <a16:creationId xmlns:a16="http://schemas.microsoft.com/office/drawing/2014/main" id="{A2B26752-8BA3-D3DF-512A-EC4A1A793BC4}"/>
                    </a:ext>
                  </a:extLst>
                </p14:cNvPr>
                <p14:cNvContentPartPr/>
                <p14:nvPr/>
              </p14:nvContentPartPr>
              <p14:xfrm>
                <a:off x="10227764" y="2663476"/>
                <a:ext cx="44640" cy="38160"/>
              </p14:xfrm>
            </p:contentPart>
          </mc:Choice>
          <mc:Fallback>
            <p:pic>
              <p:nvPicPr>
                <p:cNvPr id="36" name="Freihand 35">
                  <a:extLst>
                    <a:ext uri="{FF2B5EF4-FFF2-40B4-BE49-F238E27FC236}">
                      <a16:creationId xmlns:a16="http://schemas.microsoft.com/office/drawing/2014/main" id="{A2B26752-8BA3-D3DF-512A-EC4A1A793BC4}"/>
                    </a:ext>
                  </a:extLst>
                </p:cNvPr>
                <p:cNvPicPr/>
                <p:nvPr/>
              </p:nvPicPr>
              <p:blipFill>
                <a:blip r:embed="rId35"/>
                <a:stretch>
                  <a:fillRect/>
                </a:stretch>
              </p:blipFill>
              <p:spPr>
                <a:xfrm>
                  <a:off x="10218764" y="2654476"/>
                  <a:ext cx="622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7" name="Freihand 36">
                  <a:extLst>
                    <a:ext uri="{FF2B5EF4-FFF2-40B4-BE49-F238E27FC236}">
                      <a16:creationId xmlns:a16="http://schemas.microsoft.com/office/drawing/2014/main" id="{711EBA39-D69F-8CD0-DB75-C20B2F6D036B}"/>
                    </a:ext>
                  </a:extLst>
                </p14:cNvPr>
                <p14:cNvContentPartPr/>
                <p14:nvPr/>
              </p14:nvContentPartPr>
              <p14:xfrm>
                <a:off x="10318844" y="2679316"/>
                <a:ext cx="172800" cy="151560"/>
              </p14:xfrm>
            </p:contentPart>
          </mc:Choice>
          <mc:Fallback>
            <p:pic>
              <p:nvPicPr>
                <p:cNvPr id="37" name="Freihand 36">
                  <a:extLst>
                    <a:ext uri="{FF2B5EF4-FFF2-40B4-BE49-F238E27FC236}">
                      <a16:creationId xmlns:a16="http://schemas.microsoft.com/office/drawing/2014/main" id="{711EBA39-D69F-8CD0-DB75-C20B2F6D036B}"/>
                    </a:ext>
                  </a:extLst>
                </p:cNvPr>
                <p:cNvPicPr/>
                <p:nvPr/>
              </p:nvPicPr>
              <p:blipFill>
                <a:blip r:embed="rId37"/>
                <a:stretch>
                  <a:fillRect/>
                </a:stretch>
              </p:blipFill>
              <p:spPr>
                <a:xfrm>
                  <a:off x="10310204" y="2670676"/>
                  <a:ext cx="1904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8" name="Freihand 37">
                  <a:extLst>
                    <a:ext uri="{FF2B5EF4-FFF2-40B4-BE49-F238E27FC236}">
                      <a16:creationId xmlns:a16="http://schemas.microsoft.com/office/drawing/2014/main" id="{4FFD4325-8116-FEDF-0BFD-60F932074D2C}"/>
                    </a:ext>
                  </a:extLst>
                </p14:cNvPr>
                <p14:cNvContentPartPr/>
                <p14:nvPr/>
              </p14:nvContentPartPr>
              <p14:xfrm>
                <a:off x="10439804" y="2515876"/>
                <a:ext cx="425160" cy="302400"/>
              </p14:xfrm>
            </p:contentPart>
          </mc:Choice>
          <mc:Fallback>
            <p:pic>
              <p:nvPicPr>
                <p:cNvPr id="38" name="Freihand 37">
                  <a:extLst>
                    <a:ext uri="{FF2B5EF4-FFF2-40B4-BE49-F238E27FC236}">
                      <a16:creationId xmlns:a16="http://schemas.microsoft.com/office/drawing/2014/main" id="{4FFD4325-8116-FEDF-0BFD-60F932074D2C}"/>
                    </a:ext>
                  </a:extLst>
                </p:cNvPr>
                <p:cNvPicPr/>
                <p:nvPr/>
              </p:nvPicPr>
              <p:blipFill>
                <a:blip r:embed="rId39"/>
                <a:stretch>
                  <a:fillRect/>
                </a:stretch>
              </p:blipFill>
              <p:spPr>
                <a:xfrm>
                  <a:off x="10430804" y="2506876"/>
                  <a:ext cx="44280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9" name="Freihand 38">
                  <a:extLst>
                    <a:ext uri="{FF2B5EF4-FFF2-40B4-BE49-F238E27FC236}">
                      <a16:creationId xmlns:a16="http://schemas.microsoft.com/office/drawing/2014/main" id="{F169AAE7-3F93-0236-4E7D-6FC71D3D81AA}"/>
                    </a:ext>
                  </a:extLst>
                </p14:cNvPr>
                <p14:cNvContentPartPr/>
                <p14:nvPr/>
              </p14:nvContentPartPr>
              <p14:xfrm>
                <a:off x="10875044" y="2368636"/>
                <a:ext cx="128880" cy="180720"/>
              </p14:xfrm>
            </p:contentPart>
          </mc:Choice>
          <mc:Fallback>
            <p:pic>
              <p:nvPicPr>
                <p:cNvPr id="39" name="Freihand 38">
                  <a:extLst>
                    <a:ext uri="{FF2B5EF4-FFF2-40B4-BE49-F238E27FC236}">
                      <a16:creationId xmlns:a16="http://schemas.microsoft.com/office/drawing/2014/main" id="{F169AAE7-3F93-0236-4E7D-6FC71D3D81AA}"/>
                    </a:ext>
                  </a:extLst>
                </p:cNvPr>
                <p:cNvPicPr/>
                <p:nvPr/>
              </p:nvPicPr>
              <p:blipFill>
                <a:blip r:embed="rId41"/>
                <a:stretch>
                  <a:fillRect/>
                </a:stretch>
              </p:blipFill>
              <p:spPr>
                <a:xfrm>
                  <a:off x="10866404" y="2359636"/>
                  <a:ext cx="1465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 name="Freihand 40">
                  <a:extLst>
                    <a:ext uri="{FF2B5EF4-FFF2-40B4-BE49-F238E27FC236}">
                      <a16:creationId xmlns:a16="http://schemas.microsoft.com/office/drawing/2014/main" id="{1808A16A-9056-005E-5C2A-8CC1EE6F4336}"/>
                    </a:ext>
                  </a:extLst>
                </p14:cNvPr>
                <p14:cNvContentPartPr/>
                <p14:nvPr/>
              </p14:nvContentPartPr>
              <p14:xfrm>
                <a:off x="10453124" y="2995396"/>
                <a:ext cx="189000" cy="275040"/>
              </p14:xfrm>
            </p:contentPart>
          </mc:Choice>
          <mc:Fallback>
            <p:pic>
              <p:nvPicPr>
                <p:cNvPr id="41" name="Freihand 40">
                  <a:extLst>
                    <a:ext uri="{FF2B5EF4-FFF2-40B4-BE49-F238E27FC236}">
                      <a16:creationId xmlns:a16="http://schemas.microsoft.com/office/drawing/2014/main" id="{1808A16A-9056-005E-5C2A-8CC1EE6F4336}"/>
                    </a:ext>
                  </a:extLst>
                </p:cNvPr>
                <p:cNvPicPr/>
                <p:nvPr/>
              </p:nvPicPr>
              <p:blipFill>
                <a:blip r:embed="rId43"/>
                <a:stretch>
                  <a:fillRect/>
                </a:stretch>
              </p:blipFill>
              <p:spPr>
                <a:xfrm>
                  <a:off x="10444124" y="2986396"/>
                  <a:ext cx="2066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2" name="Freihand 41">
                  <a:extLst>
                    <a:ext uri="{FF2B5EF4-FFF2-40B4-BE49-F238E27FC236}">
                      <a16:creationId xmlns:a16="http://schemas.microsoft.com/office/drawing/2014/main" id="{C12058FF-7B99-DF64-AA73-9CC79F61469A}"/>
                    </a:ext>
                  </a:extLst>
                </p14:cNvPr>
                <p14:cNvContentPartPr/>
                <p14:nvPr/>
              </p14:nvContentPartPr>
              <p14:xfrm>
                <a:off x="10588484" y="2975596"/>
                <a:ext cx="156240" cy="251640"/>
              </p14:xfrm>
            </p:contentPart>
          </mc:Choice>
          <mc:Fallback>
            <p:pic>
              <p:nvPicPr>
                <p:cNvPr id="42" name="Freihand 41">
                  <a:extLst>
                    <a:ext uri="{FF2B5EF4-FFF2-40B4-BE49-F238E27FC236}">
                      <a16:creationId xmlns:a16="http://schemas.microsoft.com/office/drawing/2014/main" id="{C12058FF-7B99-DF64-AA73-9CC79F61469A}"/>
                    </a:ext>
                  </a:extLst>
                </p:cNvPr>
                <p:cNvPicPr/>
                <p:nvPr/>
              </p:nvPicPr>
              <p:blipFill>
                <a:blip r:embed="rId45"/>
                <a:stretch>
                  <a:fillRect/>
                </a:stretch>
              </p:blipFill>
              <p:spPr>
                <a:xfrm>
                  <a:off x="10579484" y="2966596"/>
                  <a:ext cx="1738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Freihand 42">
                  <a:extLst>
                    <a:ext uri="{FF2B5EF4-FFF2-40B4-BE49-F238E27FC236}">
                      <a16:creationId xmlns:a16="http://schemas.microsoft.com/office/drawing/2014/main" id="{27B39A74-4289-BF9B-065D-57BFFD8E7D32}"/>
                    </a:ext>
                  </a:extLst>
                </p14:cNvPr>
                <p14:cNvContentPartPr/>
                <p14:nvPr/>
              </p14:nvContentPartPr>
              <p14:xfrm>
                <a:off x="10786844" y="3014116"/>
                <a:ext cx="144000" cy="111600"/>
              </p14:xfrm>
            </p:contentPart>
          </mc:Choice>
          <mc:Fallback>
            <p:pic>
              <p:nvPicPr>
                <p:cNvPr id="43" name="Freihand 42">
                  <a:extLst>
                    <a:ext uri="{FF2B5EF4-FFF2-40B4-BE49-F238E27FC236}">
                      <a16:creationId xmlns:a16="http://schemas.microsoft.com/office/drawing/2014/main" id="{27B39A74-4289-BF9B-065D-57BFFD8E7D32}"/>
                    </a:ext>
                  </a:extLst>
                </p:cNvPr>
                <p:cNvPicPr/>
                <p:nvPr/>
              </p:nvPicPr>
              <p:blipFill>
                <a:blip r:embed="rId47"/>
                <a:stretch>
                  <a:fillRect/>
                </a:stretch>
              </p:blipFill>
              <p:spPr>
                <a:xfrm>
                  <a:off x="10778204" y="3005116"/>
                  <a:ext cx="161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Freihand 44">
                  <a:extLst>
                    <a:ext uri="{FF2B5EF4-FFF2-40B4-BE49-F238E27FC236}">
                      <a16:creationId xmlns:a16="http://schemas.microsoft.com/office/drawing/2014/main" id="{85317A5E-5E1D-2F89-BBAA-1AA120765BC6}"/>
                    </a:ext>
                  </a:extLst>
                </p14:cNvPr>
                <p14:cNvContentPartPr/>
                <p14:nvPr/>
              </p14:nvContentPartPr>
              <p14:xfrm>
                <a:off x="10949924" y="2714596"/>
                <a:ext cx="300960" cy="310320"/>
              </p14:xfrm>
            </p:contentPart>
          </mc:Choice>
          <mc:Fallback>
            <p:pic>
              <p:nvPicPr>
                <p:cNvPr id="45" name="Freihand 44">
                  <a:extLst>
                    <a:ext uri="{FF2B5EF4-FFF2-40B4-BE49-F238E27FC236}">
                      <a16:creationId xmlns:a16="http://schemas.microsoft.com/office/drawing/2014/main" id="{85317A5E-5E1D-2F89-BBAA-1AA120765BC6}"/>
                    </a:ext>
                  </a:extLst>
                </p:cNvPr>
                <p:cNvPicPr/>
                <p:nvPr/>
              </p:nvPicPr>
              <p:blipFill>
                <a:blip r:embed="rId49"/>
                <a:stretch>
                  <a:fillRect/>
                </a:stretch>
              </p:blipFill>
              <p:spPr>
                <a:xfrm>
                  <a:off x="10940924" y="2705596"/>
                  <a:ext cx="318600" cy="327960"/>
                </a:xfrm>
                <a:prstGeom prst="rect">
                  <a:avLst/>
                </a:prstGeom>
              </p:spPr>
            </p:pic>
          </mc:Fallback>
        </mc:AlternateContent>
      </p:grpSp>
    </p:spTree>
    <p:extLst>
      <p:ext uri="{BB962C8B-B14F-4D97-AF65-F5344CB8AC3E}">
        <p14:creationId xmlns:p14="http://schemas.microsoft.com/office/powerpoint/2010/main" val="13108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Normengerüst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46519"/>
            <a:ext cx="9387069" cy="4889702"/>
          </a:xfrm>
          <a:prstGeom prst="rect">
            <a:avLst/>
          </a:prstGeom>
          <a:noFill/>
        </p:spPr>
        <p:txBody>
          <a:bodyPr wrap="square" rtlCol="0">
            <a:noAutofit/>
          </a:bodyPr>
          <a:lstStyle/>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AEUV/EUV + Richtlinien/EU-Verordnungen/(delegierte) Rechtsakte</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Verfassung – Grundgesetz</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Gesetze (BGB, HGB, GWB, …)</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Verordnungen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030EA37F-54BE-4C3E-A169-A1C62C01E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758E263C-26C2-3B5E-0262-A6DFA71E7C21}"/>
              </a:ext>
            </a:extLst>
          </p:cNvPr>
          <p:cNvGrpSpPr/>
          <p:nvPr/>
        </p:nvGrpSpPr>
        <p:grpSpPr>
          <a:xfrm>
            <a:off x="309764" y="547396"/>
            <a:ext cx="3440520" cy="879480"/>
            <a:chOff x="309764" y="547396"/>
            <a:chExt cx="3440520" cy="87948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EAF8EA60-F9E7-842F-62E3-2CA47DB0E17E}"/>
                    </a:ext>
                  </a:extLst>
                </p14:cNvPr>
                <p14:cNvContentPartPr/>
                <p14:nvPr/>
              </p14:nvContentPartPr>
              <p14:xfrm>
                <a:off x="309764" y="1199716"/>
                <a:ext cx="960840" cy="26640"/>
              </p14:xfrm>
            </p:contentPart>
          </mc:Choice>
          <mc:Fallback>
            <p:pic>
              <p:nvPicPr>
                <p:cNvPr id="2" name="Freihand 1">
                  <a:extLst>
                    <a:ext uri="{FF2B5EF4-FFF2-40B4-BE49-F238E27FC236}">
                      <a16:creationId xmlns:a16="http://schemas.microsoft.com/office/drawing/2014/main" id="{EAF8EA60-F9E7-842F-62E3-2CA47DB0E17E}"/>
                    </a:ext>
                  </a:extLst>
                </p:cNvPr>
                <p:cNvPicPr/>
                <p:nvPr/>
              </p:nvPicPr>
              <p:blipFill>
                <a:blip r:embed="rId3"/>
                <a:stretch>
                  <a:fillRect/>
                </a:stretch>
              </p:blipFill>
              <p:spPr>
                <a:xfrm>
                  <a:off x="301124" y="1191076"/>
                  <a:ext cx="978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991774F-D403-A43B-9A68-68630EB2399D}"/>
                    </a:ext>
                  </a:extLst>
                </p14:cNvPr>
                <p14:cNvContentPartPr/>
                <p14:nvPr/>
              </p14:nvContentPartPr>
              <p14:xfrm>
                <a:off x="351524" y="547396"/>
                <a:ext cx="1098000" cy="879480"/>
              </p14:xfrm>
            </p:contentPart>
          </mc:Choice>
          <mc:Fallback>
            <p:pic>
              <p:nvPicPr>
                <p:cNvPr id="3" name="Freihand 2">
                  <a:extLst>
                    <a:ext uri="{FF2B5EF4-FFF2-40B4-BE49-F238E27FC236}">
                      <a16:creationId xmlns:a16="http://schemas.microsoft.com/office/drawing/2014/main" id="{1991774F-D403-A43B-9A68-68630EB2399D}"/>
                    </a:ext>
                  </a:extLst>
                </p:cNvPr>
                <p:cNvPicPr/>
                <p:nvPr/>
              </p:nvPicPr>
              <p:blipFill>
                <a:blip r:embed="rId5"/>
                <a:stretch>
                  <a:fillRect/>
                </a:stretch>
              </p:blipFill>
              <p:spPr>
                <a:xfrm>
                  <a:off x="342524" y="538396"/>
                  <a:ext cx="1115640" cy="89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19E92A50-5674-6A15-C087-48D978724570}"/>
                    </a:ext>
                  </a:extLst>
                </p14:cNvPr>
                <p14:cNvContentPartPr/>
                <p14:nvPr/>
              </p14:nvContentPartPr>
              <p14:xfrm>
                <a:off x="2159804" y="1273516"/>
                <a:ext cx="1590480" cy="76320"/>
              </p14:xfrm>
            </p:contentPart>
          </mc:Choice>
          <mc:Fallback>
            <p:pic>
              <p:nvPicPr>
                <p:cNvPr id="5" name="Freihand 4">
                  <a:extLst>
                    <a:ext uri="{FF2B5EF4-FFF2-40B4-BE49-F238E27FC236}">
                      <a16:creationId xmlns:a16="http://schemas.microsoft.com/office/drawing/2014/main" id="{19E92A50-5674-6A15-C087-48D978724570}"/>
                    </a:ext>
                  </a:extLst>
                </p:cNvPr>
                <p:cNvPicPr/>
                <p:nvPr/>
              </p:nvPicPr>
              <p:blipFill>
                <a:blip r:embed="rId7"/>
                <a:stretch>
                  <a:fillRect/>
                </a:stretch>
              </p:blipFill>
              <p:spPr>
                <a:xfrm>
                  <a:off x="2150804" y="1264516"/>
                  <a:ext cx="1608120" cy="9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0B703A9C-B9E2-DA5A-0C6E-4F147BC2C6CC}"/>
                  </a:ext>
                </a:extLst>
              </p14:cNvPr>
              <p14:cNvContentPartPr/>
              <p14:nvPr/>
            </p14:nvContentPartPr>
            <p14:xfrm>
              <a:off x="3702404" y="583036"/>
              <a:ext cx="2612880" cy="777960"/>
            </p14:xfrm>
          </p:contentPart>
        </mc:Choice>
        <mc:Fallback>
          <p:pic>
            <p:nvPicPr>
              <p:cNvPr id="8" name="Freihand 7">
                <a:extLst>
                  <a:ext uri="{FF2B5EF4-FFF2-40B4-BE49-F238E27FC236}">
                    <a16:creationId xmlns:a16="http://schemas.microsoft.com/office/drawing/2014/main" id="{0B703A9C-B9E2-DA5A-0C6E-4F147BC2C6CC}"/>
                  </a:ext>
                </a:extLst>
              </p:cNvPr>
              <p:cNvPicPr/>
              <p:nvPr/>
            </p:nvPicPr>
            <p:blipFill>
              <a:blip r:embed="rId9"/>
              <a:stretch>
                <a:fillRect/>
              </a:stretch>
            </p:blipFill>
            <p:spPr>
              <a:xfrm>
                <a:off x="3693764" y="574396"/>
                <a:ext cx="2630520" cy="79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 name="Freihand 29">
                <a:extLst>
                  <a:ext uri="{FF2B5EF4-FFF2-40B4-BE49-F238E27FC236}">
                    <a16:creationId xmlns:a16="http://schemas.microsoft.com/office/drawing/2014/main" id="{E78EBDF7-EB05-9C96-5CA9-BC228CC75FD8}"/>
                  </a:ext>
                </a:extLst>
              </p14:cNvPr>
              <p14:cNvContentPartPr/>
              <p14:nvPr/>
            </p14:nvContentPartPr>
            <p14:xfrm>
              <a:off x="8588324" y="629476"/>
              <a:ext cx="163800" cy="94680"/>
            </p14:xfrm>
          </p:contentPart>
        </mc:Choice>
        <mc:Fallback>
          <p:pic>
            <p:nvPicPr>
              <p:cNvPr id="30" name="Freihand 29">
                <a:extLst>
                  <a:ext uri="{FF2B5EF4-FFF2-40B4-BE49-F238E27FC236}">
                    <a16:creationId xmlns:a16="http://schemas.microsoft.com/office/drawing/2014/main" id="{E78EBDF7-EB05-9C96-5CA9-BC228CC75FD8}"/>
                  </a:ext>
                </a:extLst>
              </p:cNvPr>
              <p:cNvPicPr/>
              <p:nvPr/>
            </p:nvPicPr>
            <p:blipFill>
              <a:blip r:embed="rId11"/>
              <a:stretch>
                <a:fillRect/>
              </a:stretch>
            </p:blipFill>
            <p:spPr>
              <a:xfrm>
                <a:off x="8579684" y="620476"/>
                <a:ext cx="181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1" name="Freihand 30">
                <a:extLst>
                  <a:ext uri="{FF2B5EF4-FFF2-40B4-BE49-F238E27FC236}">
                    <a16:creationId xmlns:a16="http://schemas.microsoft.com/office/drawing/2014/main" id="{9BDD4559-6C57-65B3-4743-584711605BE5}"/>
                  </a:ext>
                </a:extLst>
              </p14:cNvPr>
              <p14:cNvContentPartPr/>
              <p14:nvPr/>
            </p14:nvContentPartPr>
            <p14:xfrm>
              <a:off x="5867084" y="576916"/>
              <a:ext cx="3454560" cy="721800"/>
            </p14:xfrm>
          </p:contentPart>
        </mc:Choice>
        <mc:Fallback>
          <p:pic>
            <p:nvPicPr>
              <p:cNvPr id="31" name="Freihand 30">
                <a:extLst>
                  <a:ext uri="{FF2B5EF4-FFF2-40B4-BE49-F238E27FC236}">
                    <a16:creationId xmlns:a16="http://schemas.microsoft.com/office/drawing/2014/main" id="{9BDD4559-6C57-65B3-4743-584711605BE5}"/>
                  </a:ext>
                </a:extLst>
              </p:cNvPr>
              <p:cNvPicPr/>
              <p:nvPr/>
            </p:nvPicPr>
            <p:blipFill>
              <a:blip r:embed="rId13"/>
              <a:stretch>
                <a:fillRect/>
              </a:stretch>
            </p:blipFill>
            <p:spPr>
              <a:xfrm>
                <a:off x="5858084" y="567916"/>
                <a:ext cx="3472200" cy="739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1" name="Freihand 90">
                <a:extLst>
                  <a:ext uri="{FF2B5EF4-FFF2-40B4-BE49-F238E27FC236}">
                    <a16:creationId xmlns:a16="http://schemas.microsoft.com/office/drawing/2014/main" id="{D1878B1C-29DB-087C-2932-A7D02F9D7631}"/>
                  </a:ext>
                </a:extLst>
              </p14:cNvPr>
              <p14:cNvContentPartPr/>
              <p14:nvPr/>
            </p14:nvContentPartPr>
            <p14:xfrm>
              <a:off x="797204" y="2311396"/>
              <a:ext cx="3642840" cy="72360"/>
            </p14:xfrm>
          </p:contentPart>
        </mc:Choice>
        <mc:Fallback>
          <p:pic>
            <p:nvPicPr>
              <p:cNvPr id="91" name="Freihand 90">
                <a:extLst>
                  <a:ext uri="{FF2B5EF4-FFF2-40B4-BE49-F238E27FC236}">
                    <a16:creationId xmlns:a16="http://schemas.microsoft.com/office/drawing/2014/main" id="{D1878B1C-29DB-087C-2932-A7D02F9D7631}"/>
                  </a:ext>
                </a:extLst>
              </p:cNvPr>
              <p:cNvPicPr/>
              <p:nvPr/>
            </p:nvPicPr>
            <p:blipFill>
              <a:blip r:embed="rId15"/>
              <a:stretch>
                <a:fillRect/>
              </a:stretch>
            </p:blipFill>
            <p:spPr>
              <a:xfrm>
                <a:off x="788204" y="2302756"/>
                <a:ext cx="3660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2" name="Freihand 91">
                <a:extLst>
                  <a:ext uri="{FF2B5EF4-FFF2-40B4-BE49-F238E27FC236}">
                    <a16:creationId xmlns:a16="http://schemas.microsoft.com/office/drawing/2014/main" id="{F21DC28E-F827-5DCF-2A8E-CE466AE06A15}"/>
                  </a:ext>
                </a:extLst>
              </p14:cNvPr>
              <p14:cNvContentPartPr/>
              <p14:nvPr/>
            </p14:nvContentPartPr>
            <p14:xfrm>
              <a:off x="2536364" y="3445396"/>
              <a:ext cx="711000" cy="37800"/>
            </p14:xfrm>
          </p:contentPart>
        </mc:Choice>
        <mc:Fallback>
          <p:pic>
            <p:nvPicPr>
              <p:cNvPr id="92" name="Freihand 91">
                <a:extLst>
                  <a:ext uri="{FF2B5EF4-FFF2-40B4-BE49-F238E27FC236}">
                    <a16:creationId xmlns:a16="http://schemas.microsoft.com/office/drawing/2014/main" id="{F21DC28E-F827-5DCF-2A8E-CE466AE06A15}"/>
                  </a:ext>
                </a:extLst>
              </p:cNvPr>
              <p:cNvPicPr/>
              <p:nvPr/>
            </p:nvPicPr>
            <p:blipFill>
              <a:blip r:embed="rId17"/>
              <a:stretch>
                <a:fillRect/>
              </a:stretch>
            </p:blipFill>
            <p:spPr>
              <a:xfrm>
                <a:off x="2527724" y="3436396"/>
                <a:ext cx="7286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6" name="Freihand 95">
                <a:extLst>
                  <a:ext uri="{FF2B5EF4-FFF2-40B4-BE49-F238E27FC236}">
                    <a16:creationId xmlns:a16="http://schemas.microsoft.com/office/drawing/2014/main" id="{60F67F45-723C-0CB0-7238-140213887859}"/>
                  </a:ext>
                </a:extLst>
              </p14:cNvPr>
              <p14:cNvContentPartPr/>
              <p14:nvPr/>
            </p14:nvContentPartPr>
            <p14:xfrm>
              <a:off x="1042004" y="3558436"/>
              <a:ext cx="3134520" cy="1415880"/>
            </p14:xfrm>
          </p:contentPart>
        </mc:Choice>
        <mc:Fallback>
          <p:pic>
            <p:nvPicPr>
              <p:cNvPr id="96" name="Freihand 95">
                <a:extLst>
                  <a:ext uri="{FF2B5EF4-FFF2-40B4-BE49-F238E27FC236}">
                    <a16:creationId xmlns:a16="http://schemas.microsoft.com/office/drawing/2014/main" id="{60F67F45-723C-0CB0-7238-140213887859}"/>
                  </a:ext>
                </a:extLst>
              </p:cNvPr>
              <p:cNvPicPr/>
              <p:nvPr/>
            </p:nvPicPr>
            <p:blipFill>
              <a:blip r:embed="rId19"/>
              <a:stretch>
                <a:fillRect/>
              </a:stretch>
            </p:blipFill>
            <p:spPr>
              <a:xfrm>
                <a:off x="1033364" y="3549436"/>
                <a:ext cx="3152160" cy="1433520"/>
              </a:xfrm>
              <a:prstGeom prst="rect">
                <a:avLst/>
              </a:prstGeom>
            </p:spPr>
          </p:pic>
        </mc:Fallback>
      </mc:AlternateContent>
      <p:grpSp>
        <p:nvGrpSpPr>
          <p:cNvPr id="101" name="Gruppieren 100">
            <a:extLst>
              <a:ext uri="{FF2B5EF4-FFF2-40B4-BE49-F238E27FC236}">
                <a16:creationId xmlns:a16="http://schemas.microsoft.com/office/drawing/2014/main" id="{F97DCE75-40CF-5B5F-0004-A02672D973BE}"/>
              </a:ext>
            </a:extLst>
          </p:cNvPr>
          <p:cNvGrpSpPr/>
          <p:nvPr/>
        </p:nvGrpSpPr>
        <p:grpSpPr>
          <a:xfrm>
            <a:off x="3153764" y="1219156"/>
            <a:ext cx="8798040" cy="3125160"/>
            <a:chOff x="3153764" y="1219156"/>
            <a:chExt cx="8798040" cy="3125160"/>
          </a:xfrm>
        </p:grpSpPr>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1D7A265C-E94C-5696-AF1A-72E8EFB68D9C}"/>
                    </a:ext>
                  </a:extLst>
                </p14:cNvPr>
                <p14:cNvContentPartPr/>
                <p14:nvPr/>
              </p14:nvContentPartPr>
              <p14:xfrm>
                <a:off x="5931524" y="1363516"/>
                <a:ext cx="278280" cy="283320"/>
              </p14:xfrm>
            </p:contentPart>
          </mc:Choice>
          <mc:Fallback>
            <p:pic>
              <p:nvPicPr>
                <p:cNvPr id="9" name="Freihand 8">
                  <a:extLst>
                    <a:ext uri="{FF2B5EF4-FFF2-40B4-BE49-F238E27FC236}">
                      <a16:creationId xmlns:a16="http://schemas.microsoft.com/office/drawing/2014/main" id="{1D7A265C-E94C-5696-AF1A-72E8EFB68D9C}"/>
                    </a:ext>
                  </a:extLst>
                </p:cNvPr>
                <p:cNvPicPr/>
                <p:nvPr/>
              </p:nvPicPr>
              <p:blipFill>
                <a:blip r:embed="rId21"/>
                <a:stretch>
                  <a:fillRect/>
                </a:stretch>
              </p:blipFill>
              <p:spPr>
                <a:xfrm>
                  <a:off x="5922884" y="1354516"/>
                  <a:ext cx="2959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295034FC-2D85-8D7F-5DCF-43C3521BF02F}"/>
                    </a:ext>
                  </a:extLst>
                </p14:cNvPr>
                <p14:cNvContentPartPr/>
                <p14:nvPr/>
              </p14:nvContentPartPr>
              <p14:xfrm>
                <a:off x="5821364" y="1220596"/>
                <a:ext cx="297000" cy="284760"/>
              </p14:xfrm>
            </p:contentPart>
          </mc:Choice>
          <mc:Fallback>
            <p:pic>
              <p:nvPicPr>
                <p:cNvPr id="12" name="Freihand 11">
                  <a:extLst>
                    <a:ext uri="{FF2B5EF4-FFF2-40B4-BE49-F238E27FC236}">
                      <a16:creationId xmlns:a16="http://schemas.microsoft.com/office/drawing/2014/main" id="{295034FC-2D85-8D7F-5DCF-43C3521BF02F}"/>
                    </a:ext>
                  </a:extLst>
                </p:cNvPr>
                <p:cNvPicPr/>
                <p:nvPr/>
              </p:nvPicPr>
              <p:blipFill>
                <a:blip r:embed="rId23"/>
                <a:stretch>
                  <a:fillRect/>
                </a:stretch>
              </p:blipFill>
              <p:spPr>
                <a:xfrm>
                  <a:off x="5812364" y="1211956"/>
                  <a:ext cx="3146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A23C6ECE-8679-5385-3336-C87DBBFF8F3B}"/>
                    </a:ext>
                  </a:extLst>
                </p14:cNvPr>
                <p14:cNvContentPartPr/>
                <p14:nvPr/>
              </p14:nvContentPartPr>
              <p14:xfrm>
                <a:off x="6348764" y="1477276"/>
                <a:ext cx="137880" cy="216720"/>
              </p14:xfrm>
            </p:contentPart>
          </mc:Choice>
          <mc:Fallback>
            <p:pic>
              <p:nvPicPr>
                <p:cNvPr id="14" name="Freihand 13">
                  <a:extLst>
                    <a:ext uri="{FF2B5EF4-FFF2-40B4-BE49-F238E27FC236}">
                      <a16:creationId xmlns:a16="http://schemas.microsoft.com/office/drawing/2014/main" id="{A23C6ECE-8679-5385-3336-C87DBBFF8F3B}"/>
                    </a:ext>
                  </a:extLst>
                </p:cNvPr>
                <p:cNvPicPr/>
                <p:nvPr/>
              </p:nvPicPr>
              <p:blipFill>
                <a:blip r:embed="rId25"/>
                <a:stretch>
                  <a:fillRect/>
                </a:stretch>
              </p:blipFill>
              <p:spPr>
                <a:xfrm>
                  <a:off x="6340124" y="1468276"/>
                  <a:ext cx="155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DE151E36-0EB2-29E9-B88A-2748A22F0313}"/>
                    </a:ext>
                  </a:extLst>
                </p14:cNvPr>
                <p14:cNvContentPartPr/>
                <p14:nvPr/>
              </p14:nvContentPartPr>
              <p14:xfrm>
                <a:off x="6534884" y="1530916"/>
                <a:ext cx="208080" cy="151200"/>
              </p14:xfrm>
            </p:contentPart>
          </mc:Choice>
          <mc:Fallback>
            <p:pic>
              <p:nvPicPr>
                <p:cNvPr id="15" name="Freihand 14">
                  <a:extLst>
                    <a:ext uri="{FF2B5EF4-FFF2-40B4-BE49-F238E27FC236}">
                      <a16:creationId xmlns:a16="http://schemas.microsoft.com/office/drawing/2014/main" id="{DE151E36-0EB2-29E9-B88A-2748A22F0313}"/>
                    </a:ext>
                  </a:extLst>
                </p:cNvPr>
                <p:cNvPicPr/>
                <p:nvPr/>
              </p:nvPicPr>
              <p:blipFill>
                <a:blip r:embed="rId27"/>
                <a:stretch>
                  <a:fillRect/>
                </a:stretch>
              </p:blipFill>
              <p:spPr>
                <a:xfrm>
                  <a:off x="6526244" y="1522276"/>
                  <a:ext cx="225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40D845BF-1EF8-F07C-F249-78255AAF56FB}"/>
                    </a:ext>
                  </a:extLst>
                </p14:cNvPr>
                <p14:cNvContentPartPr/>
                <p14:nvPr/>
              </p14:nvContentPartPr>
              <p14:xfrm>
                <a:off x="6818564" y="1587436"/>
                <a:ext cx="211680" cy="81000"/>
              </p14:xfrm>
            </p:contentPart>
          </mc:Choice>
          <mc:Fallback>
            <p:pic>
              <p:nvPicPr>
                <p:cNvPr id="16" name="Freihand 15">
                  <a:extLst>
                    <a:ext uri="{FF2B5EF4-FFF2-40B4-BE49-F238E27FC236}">
                      <a16:creationId xmlns:a16="http://schemas.microsoft.com/office/drawing/2014/main" id="{40D845BF-1EF8-F07C-F249-78255AAF56FB}"/>
                    </a:ext>
                  </a:extLst>
                </p:cNvPr>
                <p:cNvPicPr/>
                <p:nvPr/>
              </p:nvPicPr>
              <p:blipFill>
                <a:blip r:embed="rId29"/>
                <a:stretch>
                  <a:fillRect/>
                </a:stretch>
              </p:blipFill>
              <p:spPr>
                <a:xfrm>
                  <a:off x="6809924" y="1578436"/>
                  <a:ext cx="229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585C6087-E90D-2A57-C32B-9825E7ABE6D0}"/>
                    </a:ext>
                  </a:extLst>
                </p14:cNvPr>
                <p14:cNvContentPartPr/>
                <p14:nvPr/>
              </p14:nvContentPartPr>
              <p14:xfrm>
                <a:off x="7180724" y="1526236"/>
                <a:ext cx="299160" cy="127440"/>
              </p14:xfrm>
            </p:contentPart>
          </mc:Choice>
          <mc:Fallback>
            <p:pic>
              <p:nvPicPr>
                <p:cNvPr id="17" name="Freihand 16">
                  <a:extLst>
                    <a:ext uri="{FF2B5EF4-FFF2-40B4-BE49-F238E27FC236}">
                      <a16:creationId xmlns:a16="http://schemas.microsoft.com/office/drawing/2014/main" id="{585C6087-E90D-2A57-C32B-9825E7ABE6D0}"/>
                    </a:ext>
                  </a:extLst>
                </p:cNvPr>
                <p:cNvPicPr/>
                <p:nvPr/>
              </p:nvPicPr>
              <p:blipFill>
                <a:blip r:embed="rId31"/>
                <a:stretch>
                  <a:fillRect/>
                </a:stretch>
              </p:blipFill>
              <p:spPr>
                <a:xfrm>
                  <a:off x="7172084" y="1517236"/>
                  <a:ext cx="316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EC6CECB0-E5B6-8A7C-E8FF-8B7F8A4B91A5}"/>
                    </a:ext>
                  </a:extLst>
                </p14:cNvPr>
                <p14:cNvContentPartPr/>
                <p14:nvPr/>
              </p14:nvContentPartPr>
              <p14:xfrm>
                <a:off x="7469084" y="1462156"/>
                <a:ext cx="15480" cy="14400"/>
              </p14:xfrm>
            </p:contentPart>
          </mc:Choice>
          <mc:Fallback>
            <p:pic>
              <p:nvPicPr>
                <p:cNvPr id="18" name="Freihand 17">
                  <a:extLst>
                    <a:ext uri="{FF2B5EF4-FFF2-40B4-BE49-F238E27FC236}">
                      <a16:creationId xmlns:a16="http://schemas.microsoft.com/office/drawing/2014/main" id="{EC6CECB0-E5B6-8A7C-E8FF-8B7F8A4B91A5}"/>
                    </a:ext>
                  </a:extLst>
                </p:cNvPr>
                <p:cNvPicPr/>
                <p:nvPr/>
              </p:nvPicPr>
              <p:blipFill>
                <a:blip r:embed="rId33"/>
                <a:stretch>
                  <a:fillRect/>
                </a:stretch>
              </p:blipFill>
              <p:spPr>
                <a:xfrm>
                  <a:off x="7460444" y="1453516"/>
                  <a:ext cx="33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E8373C0D-814C-4A2E-7CDA-E7BA8F56DF6A}"/>
                    </a:ext>
                  </a:extLst>
                </p14:cNvPr>
                <p14:cNvContentPartPr/>
                <p14:nvPr/>
              </p14:nvContentPartPr>
              <p14:xfrm>
                <a:off x="7360364" y="1580596"/>
                <a:ext cx="125280" cy="102600"/>
              </p14:xfrm>
            </p:contentPart>
          </mc:Choice>
          <mc:Fallback>
            <p:pic>
              <p:nvPicPr>
                <p:cNvPr id="20" name="Freihand 19">
                  <a:extLst>
                    <a:ext uri="{FF2B5EF4-FFF2-40B4-BE49-F238E27FC236}">
                      <a16:creationId xmlns:a16="http://schemas.microsoft.com/office/drawing/2014/main" id="{E8373C0D-814C-4A2E-7CDA-E7BA8F56DF6A}"/>
                    </a:ext>
                  </a:extLst>
                </p:cNvPr>
                <p:cNvPicPr/>
                <p:nvPr/>
              </p:nvPicPr>
              <p:blipFill>
                <a:blip r:embed="rId35"/>
                <a:stretch>
                  <a:fillRect/>
                </a:stretch>
              </p:blipFill>
              <p:spPr>
                <a:xfrm>
                  <a:off x="7351364" y="1571596"/>
                  <a:ext cx="142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92222DDD-5C60-BA3E-89BA-61A3D9298521}"/>
                    </a:ext>
                  </a:extLst>
                </p14:cNvPr>
                <p14:cNvContentPartPr/>
                <p14:nvPr/>
              </p14:nvContentPartPr>
              <p14:xfrm>
                <a:off x="7543604" y="1562236"/>
                <a:ext cx="191880" cy="100800"/>
              </p14:xfrm>
            </p:contentPart>
          </mc:Choice>
          <mc:Fallback>
            <p:pic>
              <p:nvPicPr>
                <p:cNvPr id="21" name="Freihand 20">
                  <a:extLst>
                    <a:ext uri="{FF2B5EF4-FFF2-40B4-BE49-F238E27FC236}">
                      <a16:creationId xmlns:a16="http://schemas.microsoft.com/office/drawing/2014/main" id="{92222DDD-5C60-BA3E-89BA-61A3D9298521}"/>
                    </a:ext>
                  </a:extLst>
                </p:cNvPr>
                <p:cNvPicPr/>
                <p:nvPr/>
              </p:nvPicPr>
              <p:blipFill>
                <a:blip r:embed="rId37"/>
                <a:stretch>
                  <a:fillRect/>
                </a:stretch>
              </p:blipFill>
              <p:spPr>
                <a:xfrm>
                  <a:off x="7534964" y="1553596"/>
                  <a:ext cx="209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9246CD69-BECF-2F56-44EF-DD028EE0CBFD}"/>
                    </a:ext>
                  </a:extLst>
                </p14:cNvPr>
                <p14:cNvContentPartPr/>
                <p14:nvPr/>
              </p14:nvContentPartPr>
              <p14:xfrm>
                <a:off x="7735844" y="1458916"/>
                <a:ext cx="308880" cy="185400"/>
              </p14:xfrm>
            </p:contentPart>
          </mc:Choice>
          <mc:Fallback>
            <p:pic>
              <p:nvPicPr>
                <p:cNvPr id="22" name="Freihand 21">
                  <a:extLst>
                    <a:ext uri="{FF2B5EF4-FFF2-40B4-BE49-F238E27FC236}">
                      <a16:creationId xmlns:a16="http://schemas.microsoft.com/office/drawing/2014/main" id="{9246CD69-BECF-2F56-44EF-DD028EE0CBFD}"/>
                    </a:ext>
                  </a:extLst>
                </p:cNvPr>
                <p:cNvPicPr/>
                <p:nvPr/>
              </p:nvPicPr>
              <p:blipFill>
                <a:blip r:embed="rId39"/>
                <a:stretch>
                  <a:fillRect/>
                </a:stretch>
              </p:blipFill>
              <p:spPr>
                <a:xfrm>
                  <a:off x="7726844" y="1449916"/>
                  <a:ext cx="326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C1E971A4-9EE3-0F52-1F31-ABAA643E517C}"/>
                    </a:ext>
                  </a:extLst>
                </p14:cNvPr>
                <p14:cNvContentPartPr/>
                <p14:nvPr/>
              </p14:nvContentPartPr>
              <p14:xfrm>
                <a:off x="8237324" y="1399876"/>
                <a:ext cx="228240" cy="178920"/>
              </p14:xfrm>
            </p:contentPart>
          </mc:Choice>
          <mc:Fallback>
            <p:pic>
              <p:nvPicPr>
                <p:cNvPr id="23" name="Freihand 22">
                  <a:extLst>
                    <a:ext uri="{FF2B5EF4-FFF2-40B4-BE49-F238E27FC236}">
                      <a16:creationId xmlns:a16="http://schemas.microsoft.com/office/drawing/2014/main" id="{C1E971A4-9EE3-0F52-1F31-ABAA643E517C}"/>
                    </a:ext>
                  </a:extLst>
                </p:cNvPr>
                <p:cNvPicPr/>
                <p:nvPr/>
              </p:nvPicPr>
              <p:blipFill>
                <a:blip r:embed="rId41"/>
                <a:stretch>
                  <a:fillRect/>
                </a:stretch>
              </p:blipFill>
              <p:spPr>
                <a:xfrm>
                  <a:off x="8228684" y="1390876"/>
                  <a:ext cx="245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F2B112EA-F3A3-3388-E04F-56DFC14C386F}"/>
                    </a:ext>
                  </a:extLst>
                </p14:cNvPr>
                <p14:cNvContentPartPr/>
                <p14:nvPr/>
              </p14:nvContentPartPr>
              <p14:xfrm>
                <a:off x="8519564" y="1447036"/>
                <a:ext cx="195480" cy="134280"/>
              </p14:xfrm>
            </p:contentPart>
          </mc:Choice>
          <mc:Fallback>
            <p:pic>
              <p:nvPicPr>
                <p:cNvPr id="24" name="Freihand 23">
                  <a:extLst>
                    <a:ext uri="{FF2B5EF4-FFF2-40B4-BE49-F238E27FC236}">
                      <a16:creationId xmlns:a16="http://schemas.microsoft.com/office/drawing/2014/main" id="{F2B112EA-F3A3-3388-E04F-56DFC14C386F}"/>
                    </a:ext>
                  </a:extLst>
                </p:cNvPr>
                <p:cNvPicPr/>
                <p:nvPr/>
              </p:nvPicPr>
              <p:blipFill>
                <a:blip r:embed="rId43"/>
                <a:stretch>
                  <a:fillRect/>
                </a:stretch>
              </p:blipFill>
              <p:spPr>
                <a:xfrm>
                  <a:off x="8510564" y="1438396"/>
                  <a:ext cx="213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967EC593-A6F0-1A0C-4A1E-6CCC69B292E0}"/>
                    </a:ext>
                  </a:extLst>
                </p14:cNvPr>
                <p14:cNvContentPartPr/>
                <p14:nvPr/>
              </p14:nvContentPartPr>
              <p14:xfrm>
                <a:off x="8640524" y="1329676"/>
                <a:ext cx="77760" cy="19440"/>
              </p14:xfrm>
            </p:contentPart>
          </mc:Choice>
          <mc:Fallback>
            <p:pic>
              <p:nvPicPr>
                <p:cNvPr id="25" name="Freihand 24">
                  <a:extLst>
                    <a:ext uri="{FF2B5EF4-FFF2-40B4-BE49-F238E27FC236}">
                      <a16:creationId xmlns:a16="http://schemas.microsoft.com/office/drawing/2014/main" id="{967EC593-A6F0-1A0C-4A1E-6CCC69B292E0}"/>
                    </a:ext>
                  </a:extLst>
                </p:cNvPr>
                <p:cNvPicPr/>
                <p:nvPr/>
              </p:nvPicPr>
              <p:blipFill>
                <a:blip r:embed="rId45"/>
                <a:stretch>
                  <a:fillRect/>
                </a:stretch>
              </p:blipFill>
              <p:spPr>
                <a:xfrm>
                  <a:off x="8631524" y="1320676"/>
                  <a:ext cx="95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74266728-0CF1-D3DE-877E-38BB3FB2A053}"/>
                    </a:ext>
                  </a:extLst>
                </p14:cNvPr>
                <p14:cNvContentPartPr/>
                <p14:nvPr/>
              </p14:nvContentPartPr>
              <p14:xfrm>
                <a:off x="8786324" y="1330756"/>
                <a:ext cx="151560" cy="216720"/>
              </p14:xfrm>
            </p:contentPart>
          </mc:Choice>
          <mc:Fallback>
            <p:pic>
              <p:nvPicPr>
                <p:cNvPr id="26" name="Freihand 25">
                  <a:extLst>
                    <a:ext uri="{FF2B5EF4-FFF2-40B4-BE49-F238E27FC236}">
                      <a16:creationId xmlns:a16="http://schemas.microsoft.com/office/drawing/2014/main" id="{74266728-0CF1-D3DE-877E-38BB3FB2A053}"/>
                    </a:ext>
                  </a:extLst>
                </p:cNvPr>
                <p:cNvPicPr/>
                <p:nvPr/>
              </p:nvPicPr>
              <p:blipFill>
                <a:blip r:embed="rId47"/>
                <a:stretch>
                  <a:fillRect/>
                </a:stretch>
              </p:blipFill>
              <p:spPr>
                <a:xfrm>
                  <a:off x="8777324" y="1321756"/>
                  <a:ext cx="169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D92C1C33-81D3-4A58-56B1-9DBD6C13281B}"/>
                    </a:ext>
                  </a:extLst>
                </p14:cNvPr>
                <p14:cNvContentPartPr/>
                <p14:nvPr/>
              </p14:nvContentPartPr>
              <p14:xfrm>
                <a:off x="8873804" y="1457116"/>
                <a:ext cx="572400" cy="307800"/>
              </p14:xfrm>
            </p:contentPart>
          </mc:Choice>
          <mc:Fallback>
            <p:pic>
              <p:nvPicPr>
                <p:cNvPr id="27" name="Freihand 26">
                  <a:extLst>
                    <a:ext uri="{FF2B5EF4-FFF2-40B4-BE49-F238E27FC236}">
                      <a16:creationId xmlns:a16="http://schemas.microsoft.com/office/drawing/2014/main" id="{D92C1C33-81D3-4A58-56B1-9DBD6C13281B}"/>
                    </a:ext>
                  </a:extLst>
                </p:cNvPr>
                <p:cNvPicPr/>
                <p:nvPr/>
              </p:nvPicPr>
              <p:blipFill>
                <a:blip r:embed="rId49"/>
                <a:stretch>
                  <a:fillRect/>
                </a:stretch>
              </p:blipFill>
              <p:spPr>
                <a:xfrm>
                  <a:off x="8865164" y="1448116"/>
                  <a:ext cx="59004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06819E8A-3424-89F3-FF73-C88256312083}"/>
                    </a:ext>
                  </a:extLst>
                </p14:cNvPr>
                <p14:cNvContentPartPr/>
                <p14:nvPr/>
              </p14:nvContentPartPr>
              <p14:xfrm>
                <a:off x="6377924" y="1684996"/>
                <a:ext cx="3283920" cy="153000"/>
              </p14:xfrm>
            </p:contentPart>
          </mc:Choice>
          <mc:Fallback>
            <p:pic>
              <p:nvPicPr>
                <p:cNvPr id="28" name="Freihand 27">
                  <a:extLst>
                    <a:ext uri="{FF2B5EF4-FFF2-40B4-BE49-F238E27FC236}">
                      <a16:creationId xmlns:a16="http://schemas.microsoft.com/office/drawing/2014/main" id="{06819E8A-3424-89F3-FF73-C88256312083}"/>
                    </a:ext>
                  </a:extLst>
                </p:cNvPr>
                <p:cNvPicPr/>
                <p:nvPr/>
              </p:nvPicPr>
              <p:blipFill>
                <a:blip r:embed="rId51"/>
                <a:stretch>
                  <a:fillRect/>
                </a:stretch>
              </p:blipFill>
              <p:spPr>
                <a:xfrm>
                  <a:off x="6368924" y="1676356"/>
                  <a:ext cx="3301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DB9B211C-9B97-C06D-CE24-9E9A461A29C9}"/>
                    </a:ext>
                  </a:extLst>
                </p14:cNvPr>
                <p14:cNvContentPartPr/>
                <p14:nvPr/>
              </p14:nvContentPartPr>
              <p14:xfrm>
                <a:off x="7582124" y="1906396"/>
                <a:ext cx="238680" cy="185400"/>
              </p14:xfrm>
            </p:contentPart>
          </mc:Choice>
          <mc:Fallback>
            <p:pic>
              <p:nvPicPr>
                <p:cNvPr id="33" name="Freihand 32">
                  <a:extLst>
                    <a:ext uri="{FF2B5EF4-FFF2-40B4-BE49-F238E27FC236}">
                      <a16:creationId xmlns:a16="http://schemas.microsoft.com/office/drawing/2014/main" id="{DB9B211C-9B97-C06D-CE24-9E9A461A29C9}"/>
                    </a:ext>
                  </a:extLst>
                </p:cNvPr>
                <p:cNvPicPr/>
                <p:nvPr/>
              </p:nvPicPr>
              <p:blipFill>
                <a:blip r:embed="rId53"/>
                <a:stretch>
                  <a:fillRect/>
                </a:stretch>
              </p:blipFill>
              <p:spPr>
                <a:xfrm>
                  <a:off x="7573484" y="1897756"/>
                  <a:ext cx="2563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3D1BE2EA-436D-4B60-F125-ECB6C6FEA344}"/>
                    </a:ext>
                  </a:extLst>
                </p14:cNvPr>
                <p14:cNvContentPartPr/>
                <p14:nvPr/>
              </p14:nvContentPartPr>
              <p14:xfrm>
                <a:off x="7548644" y="2134996"/>
                <a:ext cx="313560" cy="110880"/>
              </p14:xfrm>
            </p:contentPart>
          </mc:Choice>
          <mc:Fallback>
            <p:pic>
              <p:nvPicPr>
                <p:cNvPr id="34" name="Freihand 33">
                  <a:extLst>
                    <a:ext uri="{FF2B5EF4-FFF2-40B4-BE49-F238E27FC236}">
                      <a16:creationId xmlns:a16="http://schemas.microsoft.com/office/drawing/2014/main" id="{3D1BE2EA-436D-4B60-F125-ECB6C6FEA344}"/>
                    </a:ext>
                  </a:extLst>
                </p:cNvPr>
                <p:cNvPicPr/>
                <p:nvPr/>
              </p:nvPicPr>
              <p:blipFill>
                <a:blip r:embed="rId55"/>
                <a:stretch>
                  <a:fillRect/>
                </a:stretch>
              </p:blipFill>
              <p:spPr>
                <a:xfrm>
                  <a:off x="7540004" y="2125996"/>
                  <a:ext cx="331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7C72EB88-DC9F-CE38-4407-56C827E62964}"/>
                    </a:ext>
                  </a:extLst>
                </p14:cNvPr>
                <p14:cNvContentPartPr/>
                <p14:nvPr/>
              </p14:nvContentPartPr>
              <p14:xfrm>
                <a:off x="7682564" y="2284036"/>
                <a:ext cx="150840" cy="250200"/>
              </p14:xfrm>
            </p:contentPart>
          </mc:Choice>
          <mc:Fallback>
            <p:pic>
              <p:nvPicPr>
                <p:cNvPr id="35" name="Freihand 34">
                  <a:extLst>
                    <a:ext uri="{FF2B5EF4-FFF2-40B4-BE49-F238E27FC236}">
                      <a16:creationId xmlns:a16="http://schemas.microsoft.com/office/drawing/2014/main" id="{7C72EB88-DC9F-CE38-4407-56C827E62964}"/>
                    </a:ext>
                  </a:extLst>
                </p:cNvPr>
                <p:cNvPicPr/>
                <p:nvPr/>
              </p:nvPicPr>
              <p:blipFill>
                <a:blip r:embed="rId57"/>
                <a:stretch>
                  <a:fillRect/>
                </a:stretch>
              </p:blipFill>
              <p:spPr>
                <a:xfrm>
                  <a:off x="7673924" y="2275036"/>
                  <a:ext cx="16848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509AACDE-8756-5F4E-2928-6EEF0ED0B8F8}"/>
                    </a:ext>
                  </a:extLst>
                </p14:cNvPr>
                <p14:cNvContentPartPr/>
                <p14:nvPr/>
              </p14:nvContentPartPr>
              <p14:xfrm>
                <a:off x="8031044" y="2157676"/>
                <a:ext cx="138240" cy="60840"/>
              </p14:xfrm>
            </p:contentPart>
          </mc:Choice>
          <mc:Fallback>
            <p:pic>
              <p:nvPicPr>
                <p:cNvPr id="36" name="Freihand 35">
                  <a:extLst>
                    <a:ext uri="{FF2B5EF4-FFF2-40B4-BE49-F238E27FC236}">
                      <a16:creationId xmlns:a16="http://schemas.microsoft.com/office/drawing/2014/main" id="{509AACDE-8756-5F4E-2928-6EEF0ED0B8F8}"/>
                    </a:ext>
                  </a:extLst>
                </p:cNvPr>
                <p:cNvPicPr/>
                <p:nvPr/>
              </p:nvPicPr>
              <p:blipFill>
                <a:blip r:embed="rId59"/>
                <a:stretch>
                  <a:fillRect/>
                </a:stretch>
              </p:blipFill>
              <p:spPr>
                <a:xfrm>
                  <a:off x="8022404" y="2149036"/>
                  <a:ext cx="1558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C3EF5221-8048-62EC-6A40-40392470A04F}"/>
                    </a:ext>
                  </a:extLst>
                </p14:cNvPr>
                <p14:cNvContentPartPr/>
                <p14:nvPr/>
              </p14:nvContentPartPr>
              <p14:xfrm>
                <a:off x="8346764" y="1866796"/>
                <a:ext cx="165600" cy="218160"/>
              </p14:xfrm>
            </p:contentPart>
          </mc:Choice>
          <mc:Fallback>
            <p:pic>
              <p:nvPicPr>
                <p:cNvPr id="37" name="Freihand 36">
                  <a:extLst>
                    <a:ext uri="{FF2B5EF4-FFF2-40B4-BE49-F238E27FC236}">
                      <a16:creationId xmlns:a16="http://schemas.microsoft.com/office/drawing/2014/main" id="{C3EF5221-8048-62EC-6A40-40392470A04F}"/>
                    </a:ext>
                  </a:extLst>
                </p:cNvPr>
                <p:cNvPicPr/>
                <p:nvPr/>
              </p:nvPicPr>
              <p:blipFill>
                <a:blip r:embed="rId61"/>
                <a:stretch>
                  <a:fillRect/>
                </a:stretch>
              </p:blipFill>
              <p:spPr>
                <a:xfrm>
                  <a:off x="8337764" y="1857796"/>
                  <a:ext cx="1832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7780CAEC-9207-9D68-7A62-FC6249A2759E}"/>
                    </a:ext>
                  </a:extLst>
                </p14:cNvPr>
                <p14:cNvContentPartPr/>
                <p14:nvPr/>
              </p14:nvContentPartPr>
              <p14:xfrm>
                <a:off x="8334164" y="2083516"/>
                <a:ext cx="181080" cy="38880"/>
              </p14:xfrm>
            </p:contentPart>
          </mc:Choice>
          <mc:Fallback>
            <p:pic>
              <p:nvPicPr>
                <p:cNvPr id="38" name="Freihand 37">
                  <a:extLst>
                    <a:ext uri="{FF2B5EF4-FFF2-40B4-BE49-F238E27FC236}">
                      <a16:creationId xmlns:a16="http://schemas.microsoft.com/office/drawing/2014/main" id="{7780CAEC-9207-9D68-7A62-FC6249A2759E}"/>
                    </a:ext>
                  </a:extLst>
                </p:cNvPr>
                <p:cNvPicPr/>
                <p:nvPr/>
              </p:nvPicPr>
              <p:blipFill>
                <a:blip r:embed="rId63"/>
                <a:stretch>
                  <a:fillRect/>
                </a:stretch>
              </p:blipFill>
              <p:spPr>
                <a:xfrm>
                  <a:off x="8325164" y="2074516"/>
                  <a:ext cx="198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86BC1092-41B7-9816-8A05-D0D351B7A8CF}"/>
                    </a:ext>
                  </a:extLst>
                </p14:cNvPr>
                <p14:cNvContentPartPr/>
                <p14:nvPr/>
              </p14:nvContentPartPr>
              <p14:xfrm>
                <a:off x="8383844" y="2158036"/>
                <a:ext cx="147600" cy="212040"/>
              </p14:xfrm>
            </p:contentPart>
          </mc:Choice>
          <mc:Fallback>
            <p:pic>
              <p:nvPicPr>
                <p:cNvPr id="39" name="Freihand 38">
                  <a:extLst>
                    <a:ext uri="{FF2B5EF4-FFF2-40B4-BE49-F238E27FC236}">
                      <a16:creationId xmlns:a16="http://schemas.microsoft.com/office/drawing/2014/main" id="{86BC1092-41B7-9816-8A05-D0D351B7A8CF}"/>
                    </a:ext>
                  </a:extLst>
                </p:cNvPr>
                <p:cNvPicPr/>
                <p:nvPr/>
              </p:nvPicPr>
              <p:blipFill>
                <a:blip r:embed="rId65"/>
                <a:stretch>
                  <a:fillRect/>
                </a:stretch>
              </p:blipFill>
              <p:spPr>
                <a:xfrm>
                  <a:off x="8374844" y="2149396"/>
                  <a:ext cx="165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A9C7769B-C8E4-D80A-A0CE-AB0D8CCF948B}"/>
                    </a:ext>
                  </a:extLst>
                </p14:cNvPr>
                <p14:cNvContentPartPr/>
                <p14:nvPr/>
              </p14:nvContentPartPr>
              <p14:xfrm>
                <a:off x="8839244" y="2101156"/>
                <a:ext cx="172080" cy="151560"/>
              </p14:xfrm>
            </p:contentPart>
          </mc:Choice>
          <mc:Fallback>
            <p:pic>
              <p:nvPicPr>
                <p:cNvPr id="40" name="Freihand 39">
                  <a:extLst>
                    <a:ext uri="{FF2B5EF4-FFF2-40B4-BE49-F238E27FC236}">
                      <a16:creationId xmlns:a16="http://schemas.microsoft.com/office/drawing/2014/main" id="{A9C7769B-C8E4-D80A-A0CE-AB0D8CCF948B}"/>
                    </a:ext>
                  </a:extLst>
                </p:cNvPr>
                <p:cNvPicPr/>
                <p:nvPr/>
              </p:nvPicPr>
              <p:blipFill>
                <a:blip r:embed="rId67"/>
                <a:stretch>
                  <a:fillRect/>
                </a:stretch>
              </p:blipFill>
              <p:spPr>
                <a:xfrm>
                  <a:off x="8830604" y="2092516"/>
                  <a:ext cx="189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710ADE87-4B8A-1D9E-025B-75E8AE592B25}"/>
                    </a:ext>
                  </a:extLst>
                </p14:cNvPr>
                <p14:cNvContentPartPr/>
                <p14:nvPr/>
              </p14:nvContentPartPr>
              <p14:xfrm>
                <a:off x="9047684" y="2006116"/>
                <a:ext cx="430920" cy="185400"/>
              </p14:xfrm>
            </p:contentPart>
          </mc:Choice>
          <mc:Fallback>
            <p:pic>
              <p:nvPicPr>
                <p:cNvPr id="41" name="Freihand 40">
                  <a:extLst>
                    <a:ext uri="{FF2B5EF4-FFF2-40B4-BE49-F238E27FC236}">
                      <a16:creationId xmlns:a16="http://schemas.microsoft.com/office/drawing/2014/main" id="{710ADE87-4B8A-1D9E-025B-75E8AE592B25}"/>
                    </a:ext>
                  </a:extLst>
                </p:cNvPr>
                <p:cNvPicPr/>
                <p:nvPr/>
              </p:nvPicPr>
              <p:blipFill>
                <a:blip r:embed="rId69"/>
                <a:stretch>
                  <a:fillRect/>
                </a:stretch>
              </p:blipFill>
              <p:spPr>
                <a:xfrm>
                  <a:off x="9038684" y="1997476"/>
                  <a:ext cx="448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6CA6CFEB-104F-C0F4-F67D-792071E1D72D}"/>
                    </a:ext>
                  </a:extLst>
                </p14:cNvPr>
                <p14:cNvContentPartPr/>
                <p14:nvPr/>
              </p14:nvContentPartPr>
              <p14:xfrm>
                <a:off x="9755084" y="2053996"/>
                <a:ext cx="341640" cy="88920"/>
              </p14:xfrm>
            </p:contentPart>
          </mc:Choice>
          <mc:Fallback>
            <p:pic>
              <p:nvPicPr>
                <p:cNvPr id="42" name="Freihand 41">
                  <a:extLst>
                    <a:ext uri="{FF2B5EF4-FFF2-40B4-BE49-F238E27FC236}">
                      <a16:creationId xmlns:a16="http://schemas.microsoft.com/office/drawing/2014/main" id="{6CA6CFEB-104F-C0F4-F67D-792071E1D72D}"/>
                    </a:ext>
                  </a:extLst>
                </p:cNvPr>
                <p:cNvPicPr/>
                <p:nvPr/>
              </p:nvPicPr>
              <p:blipFill>
                <a:blip r:embed="rId71"/>
                <a:stretch>
                  <a:fillRect/>
                </a:stretch>
              </p:blipFill>
              <p:spPr>
                <a:xfrm>
                  <a:off x="9746444" y="2044996"/>
                  <a:ext cx="359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D389AF27-E096-57E1-7B3E-1529A07E8A60}"/>
                    </a:ext>
                  </a:extLst>
                </p14:cNvPr>
                <p14:cNvContentPartPr/>
                <p14:nvPr/>
              </p14:nvContentPartPr>
              <p14:xfrm>
                <a:off x="10152884" y="1996036"/>
                <a:ext cx="405360" cy="123840"/>
              </p14:xfrm>
            </p:contentPart>
          </mc:Choice>
          <mc:Fallback>
            <p:pic>
              <p:nvPicPr>
                <p:cNvPr id="43" name="Freihand 42">
                  <a:extLst>
                    <a:ext uri="{FF2B5EF4-FFF2-40B4-BE49-F238E27FC236}">
                      <a16:creationId xmlns:a16="http://schemas.microsoft.com/office/drawing/2014/main" id="{D389AF27-E096-57E1-7B3E-1529A07E8A60}"/>
                    </a:ext>
                  </a:extLst>
                </p:cNvPr>
                <p:cNvPicPr/>
                <p:nvPr/>
              </p:nvPicPr>
              <p:blipFill>
                <a:blip r:embed="rId73"/>
                <a:stretch>
                  <a:fillRect/>
                </a:stretch>
              </p:blipFill>
              <p:spPr>
                <a:xfrm>
                  <a:off x="10144244" y="1987396"/>
                  <a:ext cx="423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EB86B7A2-A51A-81C4-6A42-4124BF1A42AF}"/>
                    </a:ext>
                  </a:extLst>
                </p14:cNvPr>
                <p14:cNvContentPartPr/>
                <p14:nvPr/>
              </p14:nvContentPartPr>
              <p14:xfrm>
                <a:off x="10590284" y="1904956"/>
                <a:ext cx="380160" cy="154080"/>
              </p14:xfrm>
            </p:contentPart>
          </mc:Choice>
          <mc:Fallback>
            <p:pic>
              <p:nvPicPr>
                <p:cNvPr id="46" name="Freihand 45">
                  <a:extLst>
                    <a:ext uri="{FF2B5EF4-FFF2-40B4-BE49-F238E27FC236}">
                      <a16:creationId xmlns:a16="http://schemas.microsoft.com/office/drawing/2014/main" id="{EB86B7A2-A51A-81C4-6A42-4124BF1A42AF}"/>
                    </a:ext>
                  </a:extLst>
                </p:cNvPr>
                <p:cNvPicPr/>
                <p:nvPr/>
              </p:nvPicPr>
              <p:blipFill>
                <a:blip r:embed="rId75"/>
                <a:stretch>
                  <a:fillRect/>
                </a:stretch>
              </p:blipFill>
              <p:spPr>
                <a:xfrm>
                  <a:off x="10581644" y="1895956"/>
                  <a:ext cx="3978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2B2CB9B7-8AF4-9CDD-88D5-4B814C802E87}"/>
                    </a:ext>
                  </a:extLst>
                </p14:cNvPr>
                <p14:cNvContentPartPr/>
                <p14:nvPr/>
              </p14:nvContentPartPr>
              <p14:xfrm>
                <a:off x="7730804" y="2701636"/>
                <a:ext cx="216360" cy="111600"/>
              </p14:xfrm>
            </p:contentPart>
          </mc:Choice>
          <mc:Fallback>
            <p:pic>
              <p:nvPicPr>
                <p:cNvPr id="48" name="Freihand 47">
                  <a:extLst>
                    <a:ext uri="{FF2B5EF4-FFF2-40B4-BE49-F238E27FC236}">
                      <a16:creationId xmlns:a16="http://schemas.microsoft.com/office/drawing/2014/main" id="{2B2CB9B7-8AF4-9CDD-88D5-4B814C802E87}"/>
                    </a:ext>
                  </a:extLst>
                </p:cNvPr>
                <p:cNvPicPr/>
                <p:nvPr/>
              </p:nvPicPr>
              <p:blipFill>
                <a:blip r:embed="rId77"/>
                <a:stretch>
                  <a:fillRect/>
                </a:stretch>
              </p:blipFill>
              <p:spPr>
                <a:xfrm>
                  <a:off x="7722164" y="2692636"/>
                  <a:ext cx="234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ED3E1F70-AF1C-8B24-D429-9F38017B1575}"/>
                    </a:ext>
                  </a:extLst>
                </p14:cNvPr>
                <p14:cNvContentPartPr/>
                <p14:nvPr/>
              </p14:nvContentPartPr>
              <p14:xfrm>
                <a:off x="7928444" y="2543956"/>
                <a:ext cx="347400" cy="212400"/>
              </p14:xfrm>
            </p:contentPart>
          </mc:Choice>
          <mc:Fallback>
            <p:pic>
              <p:nvPicPr>
                <p:cNvPr id="49" name="Freihand 48">
                  <a:extLst>
                    <a:ext uri="{FF2B5EF4-FFF2-40B4-BE49-F238E27FC236}">
                      <a16:creationId xmlns:a16="http://schemas.microsoft.com/office/drawing/2014/main" id="{ED3E1F70-AF1C-8B24-D429-9F38017B1575}"/>
                    </a:ext>
                  </a:extLst>
                </p:cNvPr>
                <p:cNvPicPr/>
                <p:nvPr/>
              </p:nvPicPr>
              <p:blipFill>
                <a:blip r:embed="rId79"/>
                <a:stretch>
                  <a:fillRect/>
                </a:stretch>
              </p:blipFill>
              <p:spPr>
                <a:xfrm>
                  <a:off x="7919804" y="2535316"/>
                  <a:ext cx="3650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80A14E81-4889-0430-C1C9-A12BAC2B7DC2}"/>
                    </a:ext>
                  </a:extLst>
                </p14:cNvPr>
                <p14:cNvContentPartPr/>
                <p14:nvPr/>
              </p14:nvContentPartPr>
              <p14:xfrm>
                <a:off x="8241284" y="2521276"/>
                <a:ext cx="18000" cy="32760"/>
              </p14:xfrm>
            </p:contentPart>
          </mc:Choice>
          <mc:Fallback>
            <p:pic>
              <p:nvPicPr>
                <p:cNvPr id="50" name="Freihand 49">
                  <a:extLst>
                    <a:ext uri="{FF2B5EF4-FFF2-40B4-BE49-F238E27FC236}">
                      <a16:creationId xmlns:a16="http://schemas.microsoft.com/office/drawing/2014/main" id="{80A14E81-4889-0430-C1C9-A12BAC2B7DC2}"/>
                    </a:ext>
                  </a:extLst>
                </p:cNvPr>
                <p:cNvPicPr/>
                <p:nvPr/>
              </p:nvPicPr>
              <p:blipFill>
                <a:blip r:embed="rId81"/>
                <a:stretch>
                  <a:fillRect/>
                </a:stretch>
              </p:blipFill>
              <p:spPr>
                <a:xfrm>
                  <a:off x="8232284" y="2512636"/>
                  <a:ext cx="356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EFBBE9C7-34A3-41D4-927B-BF23A3C77D8C}"/>
                    </a:ext>
                  </a:extLst>
                </p14:cNvPr>
                <p14:cNvContentPartPr/>
                <p14:nvPr/>
              </p14:nvContentPartPr>
              <p14:xfrm>
                <a:off x="8294924" y="2462236"/>
                <a:ext cx="550440" cy="203760"/>
              </p14:xfrm>
            </p:contentPart>
          </mc:Choice>
          <mc:Fallback>
            <p:pic>
              <p:nvPicPr>
                <p:cNvPr id="51" name="Freihand 50">
                  <a:extLst>
                    <a:ext uri="{FF2B5EF4-FFF2-40B4-BE49-F238E27FC236}">
                      <a16:creationId xmlns:a16="http://schemas.microsoft.com/office/drawing/2014/main" id="{EFBBE9C7-34A3-41D4-927B-BF23A3C77D8C}"/>
                    </a:ext>
                  </a:extLst>
                </p:cNvPr>
                <p:cNvPicPr/>
                <p:nvPr/>
              </p:nvPicPr>
              <p:blipFill>
                <a:blip r:embed="rId83"/>
                <a:stretch>
                  <a:fillRect/>
                </a:stretch>
              </p:blipFill>
              <p:spPr>
                <a:xfrm>
                  <a:off x="8285924" y="2453236"/>
                  <a:ext cx="5680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77207838-0B07-8B0E-CDCB-2A1786364754}"/>
                    </a:ext>
                  </a:extLst>
                </p14:cNvPr>
                <p14:cNvContentPartPr/>
                <p14:nvPr/>
              </p14:nvContentPartPr>
              <p14:xfrm>
                <a:off x="9076124" y="2400316"/>
                <a:ext cx="699480" cy="201240"/>
              </p14:xfrm>
            </p:contentPart>
          </mc:Choice>
          <mc:Fallback>
            <p:pic>
              <p:nvPicPr>
                <p:cNvPr id="53" name="Freihand 52">
                  <a:extLst>
                    <a:ext uri="{FF2B5EF4-FFF2-40B4-BE49-F238E27FC236}">
                      <a16:creationId xmlns:a16="http://schemas.microsoft.com/office/drawing/2014/main" id="{77207838-0B07-8B0E-CDCB-2A1786364754}"/>
                    </a:ext>
                  </a:extLst>
                </p:cNvPr>
                <p:cNvPicPr/>
                <p:nvPr/>
              </p:nvPicPr>
              <p:blipFill>
                <a:blip r:embed="rId85"/>
                <a:stretch>
                  <a:fillRect/>
                </a:stretch>
              </p:blipFill>
              <p:spPr>
                <a:xfrm>
                  <a:off x="9067124" y="2391316"/>
                  <a:ext cx="7171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4307C3BB-6536-762F-B532-C0260345AB5F}"/>
                    </a:ext>
                  </a:extLst>
                </p14:cNvPr>
                <p14:cNvContentPartPr/>
                <p14:nvPr/>
              </p14:nvContentPartPr>
              <p14:xfrm>
                <a:off x="9815924" y="2425516"/>
                <a:ext cx="138960" cy="96840"/>
              </p14:xfrm>
            </p:contentPart>
          </mc:Choice>
          <mc:Fallback>
            <p:pic>
              <p:nvPicPr>
                <p:cNvPr id="54" name="Freihand 53">
                  <a:extLst>
                    <a:ext uri="{FF2B5EF4-FFF2-40B4-BE49-F238E27FC236}">
                      <a16:creationId xmlns:a16="http://schemas.microsoft.com/office/drawing/2014/main" id="{4307C3BB-6536-762F-B532-C0260345AB5F}"/>
                    </a:ext>
                  </a:extLst>
                </p:cNvPr>
                <p:cNvPicPr/>
                <p:nvPr/>
              </p:nvPicPr>
              <p:blipFill>
                <a:blip r:embed="rId87"/>
                <a:stretch>
                  <a:fillRect/>
                </a:stretch>
              </p:blipFill>
              <p:spPr>
                <a:xfrm>
                  <a:off x="9807284" y="2416516"/>
                  <a:ext cx="156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01E821E9-E345-EF84-8D98-AA1DE0290325}"/>
                    </a:ext>
                  </a:extLst>
                </p14:cNvPr>
                <p14:cNvContentPartPr/>
                <p14:nvPr/>
              </p14:nvContentPartPr>
              <p14:xfrm>
                <a:off x="10012484" y="2303116"/>
                <a:ext cx="324360" cy="230760"/>
              </p14:xfrm>
            </p:contentPart>
          </mc:Choice>
          <mc:Fallback>
            <p:pic>
              <p:nvPicPr>
                <p:cNvPr id="55" name="Freihand 54">
                  <a:extLst>
                    <a:ext uri="{FF2B5EF4-FFF2-40B4-BE49-F238E27FC236}">
                      <a16:creationId xmlns:a16="http://schemas.microsoft.com/office/drawing/2014/main" id="{01E821E9-E345-EF84-8D98-AA1DE0290325}"/>
                    </a:ext>
                  </a:extLst>
                </p:cNvPr>
                <p:cNvPicPr/>
                <p:nvPr/>
              </p:nvPicPr>
              <p:blipFill>
                <a:blip r:embed="rId89"/>
                <a:stretch>
                  <a:fillRect/>
                </a:stretch>
              </p:blipFill>
              <p:spPr>
                <a:xfrm>
                  <a:off x="10003844" y="2294476"/>
                  <a:ext cx="3420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2FD696C9-B37B-DA7A-DD3F-6922D4D1992B}"/>
                    </a:ext>
                  </a:extLst>
                </p14:cNvPr>
                <p14:cNvContentPartPr/>
                <p14:nvPr/>
              </p14:nvContentPartPr>
              <p14:xfrm>
                <a:off x="10293644" y="2316436"/>
                <a:ext cx="9000" cy="5040"/>
              </p14:xfrm>
            </p:contentPart>
          </mc:Choice>
          <mc:Fallback>
            <p:pic>
              <p:nvPicPr>
                <p:cNvPr id="56" name="Freihand 55">
                  <a:extLst>
                    <a:ext uri="{FF2B5EF4-FFF2-40B4-BE49-F238E27FC236}">
                      <a16:creationId xmlns:a16="http://schemas.microsoft.com/office/drawing/2014/main" id="{2FD696C9-B37B-DA7A-DD3F-6922D4D1992B}"/>
                    </a:ext>
                  </a:extLst>
                </p:cNvPr>
                <p:cNvPicPr/>
                <p:nvPr/>
              </p:nvPicPr>
              <p:blipFill>
                <a:blip r:embed="rId91"/>
                <a:stretch>
                  <a:fillRect/>
                </a:stretch>
              </p:blipFill>
              <p:spPr>
                <a:xfrm>
                  <a:off x="10285004" y="2307796"/>
                  <a:ext cx="266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864A70C3-DF06-6F68-0DC9-900FD0B1B91C}"/>
                    </a:ext>
                  </a:extLst>
                </p14:cNvPr>
                <p14:cNvContentPartPr/>
                <p14:nvPr/>
              </p14:nvContentPartPr>
              <p14:xfrm>
                <a:off x="10496684" y="2223196"/>
                <a:ext cx="560160" cy="235080"/>
              </p14:xfrm>
            </p:contentPart>
          </mc:Choice>
          <mc:Fallback>
            <p:pic>
              <p:nvPicPr>
                <p:cNvPr id="57" name="Freihand 56">
                  <a:extLst>
                    <a:ext uri="{FF2B5EF4-FFF2-40B4-BE49-F238E27FC236}">
                      <a16:creationId xmlns:a16="http://schemas.microsoft.com/office/drawing/2014/main" id="{864A70C3-DF06-6F68-0DC9-900FD0B1B91C}"/>
                    </a:ext>
                  </a:extLst>
                </p:cNvPr>
                <p:cNvPicPr/>
                <p:nvPr/>
              </p:nvPicPr>
              <p:blipFill>
                <a:blip r:embed="rId93"/>
                <a:stretch>
                  <a:fillRect/>
                </a:stretch>
              </p:blipFill>
              <p:spPr>
                <a:xfrm>
                  <a:off x="10487684" y="2214556"/>
                  <a:ext cx="5778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6A9298D8-0E13-0ED2-CC0A-1EB10B957712}"/>
                    </a:ext>
                  </a:extLst>
                </p14:cNvPr>
                <p14:cNvContentPartPr/>
                <p14:nvPr/>
              </p14:nvContentPartPr>
              <p14:xfrm>
                <a:off x="7777604" y="2967316"/>
                <a:ext cx="185760" cy="266040"/>
              </p14:xfrm>
            </p:contentPart>
          </mc:Choice>
          <mc:Fallback>
            <p:pic>
              <p:nvPicPr>
                <p:cNvPr id="59" name="Freihand 58">
                  <a:extLst>
                    <a:ext uri="{FF2B5EF4-FFF2-40B4-BE49-F238E27FC236}">
                      <a16:creationId xmlns:a16="http://schemas.microsoft.com/office/drawing/2014/main" id="{6A9298D8-0E13-0ED2-CC0A-1EB10B957712}"/>
                    </a:ext>
                  </a:extLst>
                </p:cNvPr>
                <p:cNvPicPr/>
                <p:nvPr/>
              </p:nvPicPr>
              <p:blipFill>
                <a:blip r:embed="rId95"/>
                <a:stretch>
                  <a:fillRect/>
                </a:stretch>
              </p:blipFill>
              <p:spPr>
                <a:xfrm>
                  <a:off x="7768604" y="2958676"/>
                  <a:ext cx="20340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846BAC45-2963-44F8-CAB3-BF84C1F69BF1}"/>
                    </a:ext>
                  </a:extLst>
                </p14:cNvPr>
                <p14:cNvContentPartPr/>
                <p14:nvPr/>
              </p14:nvContentPartPr>
              <p14:xfrm>
                <a:off x="8028884" y="3038956"/>
                <a:ext cx="130320" cy="132480"/>
              </p14:xfrm>
            </p:contentPart>
          </mc:Choice>
          <mc:Fallback>
            <p:pic>
              <p:nvPicPr>
                <p:cNvPr id="60" name="Freihand 59">
                  <a:extLst>
                    <a:ext uri="{FF2B5EF4-FFF2-40B4-BE49-F238E27FC236}">
                      <a16:creationId xmlns:a16="http://schemas.microsoft.com/office/drawing/2014/main" id="{846BAC45-2963-44F8-CAB3-BF84C1F69BF1}"/>
                    </a:ext>
                  </a:extLst>
                </p:cNvPr>
                <p:cNvPicPr/>
                <p:nvPr/>
              </p:nvPicPr>
              <p:blipFill>
                <a:blip r:embed="rId97"/>
                <a:stretch>
                  <a:fillRect/>
                </a:stretch>
              </p:blipFill>
              <p:spPr>
                <a:xfrm>
                  <a:off x="8020244" y="3029956"/>
                  <a:ext cx="147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A8B1E615-5965-86EF-0CE1-99BF83931E53}"/>
                    </a:ext>
                  </a:extLst>
                </p14:cNvPr>
                <p14:cNvContentPartPr/>
                <p14:nvPr/>
              </p14:nvContentPartPr>
              <p14:xfrm>
                <a:off x="8168924" y="3026356"/>
                <a:ext cx="126000" cy="172800"/>
              </p14:xfrm>
            </p:contentPart>
          </mc:Choice>
          <mc:Fallback>
            <p:pic>
              <p:nvPicPr>
                <p:cNvPr id="61" name="Freihand 60">
                  <a:extLst>
                    <a:ext uri="{FF2B5EF4-FFF2-40B4-BE49-F238E27FC236}">
                      <a16:creationId xmlns:a16="http://schemas.microsoft.com/office/drawing/2014/main" id="{A8B1E615-5965-86EF-0CE1-99BF83931E53}"/>
                    </a:ext>
                  </a:extLst>
                </p:cNvPr>
                <p:cNvPicPr/>
                <p:nvPr/>
              </p:nvPicPr>
              <p:blipFill>
                <a:blip r:embed="rId99"/>
                <a:stretch>
                  <a:fillRect/>
                </a:stretch>
              </p:blipFill>
              <p:spPr>
                <a:xfrm>
                  <a:off x="8160284" y="3017356"/>
                  <a:ext cx="143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7DFE7638-6DD8-72FD-5059-0592AA7E9537}"/>
                    </a:ext>
                  </a:extLst>
                </p14:cNvPr>
                <p14:cNvContentPartPr/>
                <p14:nvPr/>
              </p14:nvContentPartPr>
              <p14:xfrm>
                <a:off x="8310404" y="3022396"/>
                <a:ext cx="133200" cy="143640"/>
              </p14:xfrm>
            </p:contentPart>
          </mc:Choice>
          <mc:Fallback>
            <p:pic>
              <p:nvPicPr>
                <p:cNvPr id="62" name="Freihand 61">
                  <a:extLst>
                    <a:ext uri="{FF2B5EF4-FFF2-40B4-BE49-F238E27FC236}">
                      <a16:creationId xmlns:a16="http://schemas.microsoft.com/office/drawing/2014/main" id="{7DFE7638-6DD8-72FD-5059-0592AA7E9537}"/>
                    </a:ext>
                  </a:extLst>
                </p:cNvPr>
                <p:cNvPicPr/>
                <p:nvPr/>
              </p:nvPicPr>
              <p:blipFill>
                <a:blip r:embed="rId101"/>
                <a:stretch>
                  <a:fillRect/>
                </a:stretch>
              </p:blipFill>
              <p:spPr>
                <a:xfrm>
                  <a:off x="8301404" y="3013756"/>
                  <a:ext cx="150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BE2CE97C-89CC-2087-DF7D-CF23381C2E80}"/>
                    </a:ext>
                  </a:extLst>
                </p14:cNvPr>
                <p14:cNvContentPartPr/>
                <p14:nvPr/>
              </p14:nvContentPartPr>
              <p14:xfrm>
                <a:off x="8421284" y="2889916"/>
                <a:ext cx="278640" cy="200880"/>
              </p14:xfrm>
            </p:contentPart>
          </mc:Choice>
          <mc:Fallback>
            <p:pic>
              <p:nvPicPr>
                <p:cNvPr id="63" name="Freihand 62">
                  <a:extLst>
                    <a:ext uri="{FF2B5EF4-FFF2-40B4-BE49-F238E27FC236}">
                      <a16:creationId xmlns:a16="http://schemas.microsoft.com/office/drawing/2014/main" id="{BE2CE97C-89CC-2087-DF7D-CF23381C2E80}"/>
                    </a:ext>
                  </a:extLst>
                </p:cNvPr>
                <p:cNvPicPr/>
                <p:nvPr/>
              </p:nvPicPr>
              <p:blipFill>
                <a:blip r:embed="rId103"/>
                <a:stretch>
                  <a:fillRect/>
                </a:stretch>
              </p:blipFill>
              <p:spPr>
                <a:xfrm>
                  <a:off x="8412284" y="2880916"/>
                  <a:ext cx="296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8A4007E9-393F-09B6-4E1F-92B373F90910}"/>
                    </a:ext>
                  </a:extLst>
                </p14:cNvPr>
                <p14:cNvContentPartPr/>
                <p14:nvPr/>
              </p14:nvContentPartPr>
              <p14:xfrm>
                <a:off x="8687324" y="2938876"/>
                <a:ext cx="150480" cy="118080"/>
              </p14:xfrm>
            </p:contentPart>
          </mc:Choice>
          <mc:Fallback>
            <p:pic>
              <p:nvPicPr>
                <p:cNvPr id="64" name="Freihand 63">
                  <a:extLst>
                    <a:ext uri="{FF2B5EF4-FFF2-40B4-BE49-F238E27FC236}">
                      <a16:creationId xmlns:a16="http://schemas.microsoft.com/office/drawing/2014/main" id="{8A4007E9-393F-09B6-4E1F-92B373F90910}"/>
                    </a:ext>
                  </a:extLst>
                </p:cNvPr>
                <p:cNvPicPr/>
                <p:nvPr/>
              </p:nvPicPr>
              <p:blipFill>
                <a:blip r:embed="rId105"/>
                <a:stretch>
                  <a:fillRect/>
                </a:stretch>
              </p:blipFill>
              <p:spPr>
                <a:xfrm>
                  <a:off x="8678684" y="2929876"/>
                  <a:ext cx="168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5109356B-E53D-9536-4BFF-ECD90230EDFF}"/>
                    </a:ext>
                  </a:extLst>
                </p14:cNvPr>
                <p14:cNvContentPartPr/>
                <p14:nvPr/>
              </p14:nvContentPartPr>
              <p14:xfrm>
                <a:off x="9074324" y="2785876"/>
                <a:ext cx="163800" cy="223920"/>
              </p14:xfrm>
            </p:contentPart>
          </mc:Choice>
          <mc:Fallback>
            <p:pic>
              <p:nvPicPr>
                <p:cNvPr id="66" name="Freihand 65">
                  <a:extLst>
                    <a:ext uri="{FF2B5EF4-FFF2-40B4-BE49-F238E27FC236}">
                      <a16:creationId xmlns:a16="http://schemas.microsoft.com/office/drawing/2014/main" id="{5109356B-E53D-9536-4BFF-ECD90230EDFF}"/>
                    </a:ext>
                  </a:extLst>
                </p:cNvPr>
                <p:cNvPicPr/>
                <p:nvPr/>
              </p:nvPicPr>
              <p:blipFill>
                <a:blip r:embed="rId107"/>
                <a:stretch>
                  <a:fillRect/>
                </a:stretch>
              </p:blipFill>
              <p:spPr>
                <a:xfrm>
                  <a:off x="9065684" y="2776876"/>
                  <a:ext cx="1814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DE6AA21F-9E32-500C-0A32-ABA687B69BC5}"/>
                    </a:ext>
                  </a:extLst>
                </p14:cNvPr>
                <p14:cNvContentPartPr/>
                <p14:nvPr/>
              </p14:nvContentPartPr>
              <p14:xfrm>
                <a:off x="9178004" y="2920876"/>
                <a:ext cx="78120" cy="83520"/>
              </p14:xfrm>
            </p:contentPart>
          </mc:Choice>
          <mc:Fallback>
            <p:pic>
              <p:nvPicPr>
                <p:cNvPr id="67" name="Freihand 66">
                  <a:extLst>
                    <a:ext uri="{FF2B5EF4-FFF2-40B4-BE49-F238E27FC236}">
                      <a16:creationId xmlns:a16="http://schemas.microsoft.com/office/drawing/2014/main" id="{DE6AA21F-9E32-500C-0A32-ABA687B69BC5}"/>
                    </a:ext>
                  </a:extLst>
                </p:cNvPr>
                <p:cNvPicPr/>
                <p:nvPr/>
              </p:nvPicPr>
              <p:blipFill>
                <a:blip r:embed="rId109"/>
                <a:stretch>
                  <a:fillRect/>
                </a:stretch>
              </p:blipFill>
              <p:spPr>
                <a:xfrm>
                  <a:off x="9169364" y="2911876"/>
                  <a:ext cx="95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Freihand 67">
                  <a:extLst>
                    <a:ext uri="{FF2B5EF4-FFF2-40B4-BE49-F238E27FC236}">
                      <a16:creationId xmlns:a16="http://schemas.microsoft.com/office/drawing/2014/main" id="{405D68C5-67C9-D99B-182B-075559A77D03}"/>
                    </a:ext>
                  </a:extLst>
                </p14:cNvPr>
                <p14:cNvContentPartPr/>
                <p14:nvPr/>
              </p14:nvContentPartPr>
              <p14:xfrm>
                <a:off x="9295724" y="2898196"/>
                <a:ext cx="360000" cy="84240"/>
              </p14:xfrm>
            </p:contentPart>
          </mc:Choice>
          <mc:Fallback>
            <p:pic>
              <p:nvPicPr>
                <p:cNvPr id="68" name="Freihand 67">
                  <a:extLst>
                    <a:ext uri="{FF2B5EF4-FFF2-40B4-BE49-F238E27FC236}">
                      <a16:creationId xmlns:a16="http://schemas.microsoft.com/office/drawing/2014/main" id="{405D68C5-67C9-D99B-182B-075559A77D03}"/>
                    </a:ext>
                  </a:extLst>
                </p:cNvPr>
                <p:cNvPicPr/>
                <p:nvPr/>
              </p:nvPicPr>
              <p:blipFill>
                <a:blip r:embed="rId111"/>
                <a:stretch>
                  <a:fillRect/>
                </a:stretch>
              </p:blipFill>
              <p:spPr>
                <a:xfrm>
                  <a:off x="9287084" y="2889196"/>
                  <a:ext cx="377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9" name="Freihand 68">
                  <a:extLst>
                    <a:ext uri="{FF2B5EF4-FFF2-40B4-BE49-F238E27FC236}">
                      <a16:creationId xmlns:a16="http://schemas.microsoft.com/office/drawing/2014/main" id="{641A077C-80D1-AE2B-887E-DCC506AD8B77}"/>
                    </a:ext>
                  </a:extLst>
                </p14:cNvPr>
                <p14:cNvContentPartPr/>
                <p14:nvPr/>
              </p14:nvContentPartPr>
              <p14:xfrm>
                <a:off x="9706844" y="2880556"/>
                <a:ext cx="219600" cy="74160"/>
              </p14:xfrm>
            </p:contentPart>
          </mc:Choice>
          <mc:Fallback>
            <p:pic>
              <p:nvPicPr>
                <p:cNvPr id="69" name="Freihand 68">
                  <a:extLst>
                    <a:ext uri="{FF2B5EF4-FFF2-40B4-BE49-F238E27FC236}">
                      <a16:creationId xmlns:a16="http://schemas.microsoft.com/office/drawing/2014/main" id="{641A077C-80D1-AE2B-887E-DCC506AD8B77}"/>
                    </a:ext>
                  </a:extLst>
                </p:cNvPr>
                <p:cNvPicPr/>
                <p:nvPr/>
              </p:nvPicPr>
              <p:blipFill>
                <a:blip r:embed="rId113"/>
                <a:stretch>
                  <a:fillRect/>
                </a:stretch>
              </p:blipFill>
              <p:spPr>
                <a:xfrm>
                  <a:off x="9698204" y="2871556"/>
                  <a:ext cx="237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404892D2-4874-BAFC-AB21-178FF4C0A5D2}"/>
                    </a:ext>
                  </a:extLst>
                </p14:cNvPr>
                <p14:cNvContentPartPr/>
                <p14:nvPr/>
              </p14:nvContentPartPr>
              <p14:xfrm>
                <a:off x="10014284" y="2823316"/>
                <a:ext cx="304200" cy="125640"/>
              </p14:xfrm>
            </p:contentPart>
          </mc:Choice>
          <mc:Fallback>
            <p:pic>
              <p:nvPicPr>
                <p:cNvPr id="70" name="Freihand 69">
                  <a:extLst>
                    <a:ext uri="{FF2B5EF4-FFF2-40B4-BE49-F238E27FC236}">
                      <a16:creationId xmlns:a16="http://schemas.microsoft.com/office/drawing/2014/main" id="{404892D2-4874-BAFC-AB21-178FF4C0A5D2}"/>
                    </a:ext>
                  </a:extLst>
                </p:cNvPr>
                <p:cNvPicPr/>
                <p:nvPr/>
              </p:nvPicPr>
              <p:blipFill>
                <a:blip r:embed="rId115"/>
                <a:stretch>
                  <a:fillRect/>
                </a:stretch>
              </p:blipFill>
              <p:spPr>
                <a:xfrm>
                  <a:off x="10005284" y="2814676"/>
                  <a:ext cx="3218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0266A9E4-1E63-D010-A885-2E456720CD51}"/>
                    </a:ext>
                  </a:extLst>
                </p14:cNvPr>
                <p14:cNvContentPartPr/>
                <p14:nvPr/>
              </p14:nvContentPartPr>
              <p14:xfrm>
                <a:off x="10552484" y="2684716"/>
                <a:ext cx="237600" cy="227520"/>
              </p14:xfrm>
            </p:contentPart>
          </mc:Choice>
          <mc:Fallback>
            <p:pic>
              <p:nvPicPr>
                <p:cNvPr id="71" name="Freihand 70">
                  <a:extLst>
                    <a:ext uri="{FF2B5EF4-FFF2-40B4-BE49-F238E27FC236}">
                      <a16:creationId xmlns:a16="http://schemas.microsoft.com/office/drawing/2014/main" id="{0266A9E4-1E63-D010-A885-2E456720CD51}"/>
                    </a:ext>
                  </a:extLst>
                </p:cNvPr>
                <p:cNvPicPr/>
                <p:nvPr/>
              </p:nvPicPr>
              <p:blipFill>
                <a:blip r:embed="rId117"/>
                <a:stretch>
                  <a:fillRect/>
                </a:stretch>
              </p:blipFill>
              <p:spPr>
                <a:xfrm>
                  <a:off x="10543484" y="2676076"/>
                  <a:ext cx="2552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A5179EB8-C224-1215-3364-3DD17A74E9DB}"/>
                    </a:ext>
                  </a:extLst>
                </p14:cNvPr>
                <p14:cNvContentPartPr/>
                <p14:nvPr/>
              </p14:nvContentPartPr>
              <p14:xfrm>
                <a:off x="10808084" y="2623156"/>
                <a:ext cx="255960" cy="225720"/>
              </p14:xfrm>
            </p:contentPart>
          </mc:Choice>
          <mc:Fallback>
            <p:pic>
              <p:nvPicPr>
                <p:cNvPr id="72" name="Freihand 71">
                  <a:extLst>
                    <a:ext uri="{FF2B5EF4-FFF2-40B4-BE49-F238E27FC236}">
                      <a16:creationId xmlns:a16="http://schemas.microsoft.com/office/drawing/2014/main" id="{A5179EB8-C224-1215-3364-3DD17A74E9DB}"/>
                    </a:ext>
                  </a:extLst>
                </p:cNvPr>
                <p:cNvPicPr/>
                <p:nvPr/>
              </p:nvPicPr>
              <p:blipFill>
                <a:blip r:embed="rId119"/>
                <a:stretch>
                  <a:fillRect/>
                </a:stretch>
              </p:blipFill>
              <p:spPr>
                <a:xfrm>
                  <a:off x="10799084" y="2614156"/>
                  <a:ext cx="2736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3" name="Freihand 72">
                  <a:extLst>
                    <a:ext uri="{FF2B5EF4-FFF2-40B4-BE49-F238E27FC236}">
                      <a16:creationId xmlns:a16="http://schemas.microsoft.com/office/drawing/2014/main" id="{1CF3FABD-7A36-1A48-4584-00E6B18DB247}"/>
                    </a:ext>
                  </a:extLst>
                </p14:cNvPr>
                <p14:cNvContentPartPr/>
                <p14:nvPr/>
              </p14:nvContentPartPr>
              <p14:xfrm>
                <a:off x="11034164" y="2627116"/>
                <a:ext cx="326520" cy="228960"/>
              </p14:xfrm>
            </p:contentPart>
          </mc:Choice>
          <mc:Fallback>
            <p:pic>
              <p:nvPicPr>
                <p:cNvPr id="73" name="Freihand 72">
                  <a:extLst>
                    <a:ext uri="{FF2B5EF4-FFF2-40B4-BE49-F238E27FC236}">
                      <a16:creationId xmlns:a16="http://schemas.microsoft.com/office/drawing/2014/main" id="{1CF3FABD-7A36-1A48-4584-00E6B18DB247}"/>
                    </a:ext>
                  </a:extLst>
                </p:cNvPr>
                <p:cNvPicPr/>
                <p:nvPr/>
              </p:nvPicPr>
              <p:blipFill>
                <a:blip r:embed="rId121"/>
                <a:stretch>
                  <a:fillRect/>
                </a:stretch>
              </p:blipFill>
              <p:spPr>
                <a:xfrm>
                  <a:off x="11025164" y="2618476"/>
                  <a:ext cx="344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4" name="Freihand 73">
                  <a:extLst>
                    <a:ext uri="{FF2B5EF4-FFF2-40B4-BE49-F238E27FC236}">
                      <a16:creationId xmlns:a16="http://schemas.microsoft.com/office/drawing/2014/main" id="{CFC232BA-AFEE-BA50-724F-F388123559CD}"/>
                    </a:ext>
                  </a:extLst>
                </p14:cNvPr>
                <p14:cNvContentPartPr/>
                <p14:nvPr/>
              </p14:nvContentPartPr>
              <p14:xfrm>
                <a:off x="11386964" y="2651956"/>
                <a:ext cx="7920" cy="19080"/>
              </p14:xfrm>
            </p:contentPart>
          </mc:Choice>
          <mc:Fallback>
            <p:pic>
              <p:nvPicPr>
                <p:cNvPr id="74" name="Freihand 73">
                  <a:extLst>
                    <a:ext uri="{FF2B5EF4-FFF2-40B4-BE49-F238E27FC236}">
                      <a16:creationId xmlns:a16="http://schemas.microsoft.com/office/drawing/2014/main" id="{CFC232BA-AFEE-BA50-724F-F388123559CD}"/>
                    </a:ext>
                  </a:extLst>
                </p:cNvPr>
                <p:cNvPicPr/>
                <p:nvPr/>
              </p:nvPicPr>
              <p:blipFill>
                <a:blip r:embed="rId123"/>
                <a:stretch>
                  <a:fillRect/>
                </a:stretch>
              </p:blipFill>
              <p:spPr>
                <a:xfrm>
                  <a:off x="11378324" y="2643316"/>
                  <a:ext cx="255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5" name="Freihand 74">
                  <a:extLst>
                    <a:ext uri="{FF2B5EF4-FFF2-40B4-BE49-F238E27FC236}">
                      <a16:creationId xmlns:a16="http://schemas.microsoft.com/office/drawing/2014/main" id="{5C853793-8F7A-78F4-F742-273E5F5EB1DE}"/>
                    </a:ext>
                  </a:extLst>
                </p14:cNvPr>
                <p14:cNvContentPartPr/>
                <p14:nvPr/>
              </p14:nvContentPartPr>
              <p14:xfrm>
                <a:off x="11438444" y="2585356"/>
                <a:ext cx="230400" cy="233280"/>
              </p14:xfrm>
            </p:contentPart>
          </mc:Choice>
          <mc:Fallback>
            <p:pic>
              <p:nvPicPr>
                <p:cNvPr id="75" name="Freihand 74">
                  <a:extLst>
                    <a:ext uri="{FF2B5EF4-FFF2-40B4-BE49-F238E27FC236}">
                      <a16:creationId xmlns:a16="http://schemas.microsoft.com/office/drawing/2014/main" id="{5C853793-8F7A-78F4-F742-273E5F5EB1DE}"/>
                    </a:ext>
                  </a:extLst>
                </p:cNvPr>
                <p:cNvPicPr/>
                <p:nvPr/>
              </p:nvPicPr>
              <p:blipFill>
                <a:blip r:embed="rId125"/>
                <a:stretch>
                  <a:fillRect/>
                </a:stretch>
              </p:blipFill>
              <p:spPr>
                <a:xfrm>
                  <a:off x="11429804" y="2576356"/>
                  <a:ext cx="2480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6" name="Freihand 75">
                  <a:extLst>
                    <a:ext uri="{FF2B5EF4-FFF2-40B4-BE49-F238E27FC236}">
                      <a16:creationId xmlns:a16="http://schemas.microsoft.com/office/drawing/2014/main" id="{912B8C06-A06F-B07D-6513-04B12EACA3ED}"/>
                    </a:ext>
                  </a:extLst>
                </p14:cNvPr>
                <p14:cNvContentPartPr/>
                <p14:nvPr/>
              </p14:nvContentPartPr>
              <p14:xfrm>
                <a:off x="8062364" y="3436036"/>
                <a:ext cx="552600" cy="171720"/>
              </p14:xfrm>
            </p:contentPart>
          </mc:Choice>
          <mc:Fallback>
            <p:pic>
              <p:nvPicPr>
                <p:cNvPr id="76" name="Freihand 75">
                  <a:extLst>
                    <a:ext uri="{FF2B5EF4-FFF2-40B4-BE49-F238E27FC236}">
                      <a16:creationId xmlns:a16="http://schemas.microsoft.com/office/drawing/2014/main" id="{912B8C06-A06F-B07D-6513-04B12EACA3ED}"/>
                    </a:ext>
                  </a:extLst>
                </p:cNvPr>
                <p:cNvPicPr/>
                <p:nvPr/>
              </p:nvPicPr>
              <p:blipFill>
                <a:blip r:embed="rId127"/>
                <a:stretch>
                  <a:fillRect/>
                </a:stretch>
              </p:blipFill>
              <p:spPr>
                <a:xfrm>
                  <a:off x="8053364" y="3427396"/>
                  <a:ext cx="570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7" name="Freihand 76">
                  <a:extLst>
                    <a:ext uri="{FF2B5EF4-FFF2-40B4-BE49-F238E27FC236}">
                      <a16:creationId xmlns:a16="http://schemas.microsoft.com/office/drawing/2014/main" id="{FEAE1303-5A30-DE1B-8CAA-9060CAC46316}"/>
                    </a:ext>
                  </a:extLst>
                </p14:cNvPr>
                <p14:cNvContentPartPr/>
                <p14:nvPr/>
              </p14:nvContentPartPr>
              <p14:xfrm>
                <a:off x="8939324" y="3371236"/>
                <a:ext cx="26280" cy="155160"/>
              </p14:xfrm>
            </p:contentPart>
          </mc:Choice>
          <mc:Fallback>
            <p:pic>
              <p:nvPicPr>
                <p:cNvPr id="77" name="Freihand 76">
                  <a:extLst>
                    <a:ext uri="{FF2B5EF4-FFF2-40B4-BE49-F238E27FC236}">
                      <a16:creationId xmlns:a16="http://schemas.microsoft.com/office/drawing/2014/main" id="{FEAE1303-5A30-DE1B-8CAA-9060CAC46316}"/>
                    </a:ext>
                  </a:extLst>
                </p:cNvPr>
                <p:cNvPicPr/>
                <p:nvPr/>
              </p:nvPicPr>
              <p:blipFill>
                <a:blip r:embed="rId129"/>
                <a:stretch>
                  <a:fillRect/>
                </a:stretch>
              </p:blipFill>
              <p:spPr>
                <a:xfrm>
                  <a:off x="8930324" y="3362236"/>
                  <a:ext cx="43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8" name="Freihand 77">
                  <a:extLst>
                    <a:ext uri="{FF2B5EF4-FFF2-40B4-BE49-F238E27FC236}">
                      <a16:creationId xmlns:a16="http://schemas.microsoft.com/office/drawing/2014/main" id="{00AB1174-FC4B-4DF6-6A90-82DE47119CC3}"/>
                    </a:ext>
                  </a:extLst>
                </p14:cNvPr>
                <p14:cNvContentPartPr/>
                <p14:nvPr/>
              </p14:nvContentPartPr>
              <p14:xfrm>
                <a:off x="8907644" y="3291676"/>
                <a:ext cx="235080" cy="120600"/>
              </p14:xfrm>
            </p:contentPart>
          </mc:Choice>
          <mc:Fallback>
            <p:pic>
              <p:nvPicPr>
                <p:cNvPr id="78" name="Freihand 77">
                  <a:extLst>
                    <a:ext uri="{FF2B5EF4-FFF2-40B4-BE49-F238E27FC236}">
                      <a16:creationId xmlns:a16="http://schemas.microsoft.com/office/drawing/2014/main" id="{00AB1174-FC4B-4DF6-6A90-82DE47119CC3}"/>
                    </a:ext>
                  </a:extLst>
                </p:cNvPr>
                <p:cNvPicPr/>
                <p:nvPr/>
              </p:nvPicPr>
              <p:blipFill>
                <a:blip r:embed="rId131"/>
                <a:stretch>
                  <a:fillRect/>
                </a:stretch>
              </p:blipFill>
              <p:spPr>
                <a:xfrm>
                  <a:off x="8899004" y="3283036"/>
                  <a:ext cx="252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9" name="Freihand 78">
                  <a:extLst>
                    <a:ext uri="{FF2B5EF4-FFF2-40B4-BE49-F238E27FC236}">
                      <a16:creationId xmlns:a16="http://schemas.microsoft.com/office/drawing/2014/main" id="{A2BBD362-BCAD-B8DB-1B8B-F61385C51E42}"/>
                    </a:ext>
                  </a:extLst>
                </p14:cNvPr>
                <p14:cNvContentPartPr/>
                <p14:nvPr/>
              </p14:nvContentPartPr>
              <p14:xfrm>
                <a:off x="8956964" y="3423796"/>
                <a:ext cx="302760" cy="120600"/>
              </p14:xfrm>
            </p:contentPart>
          </mc:Choice>
          <mc:Fallback>
            <p:pic>
              <p:nvPicPr>
                <p:cNvPr id="79" name="Freihand 78">
                  <a:extLst>
                    <a:ext uri="{FF2B5EF4-FFF2-40B4-BE49-F238E27FC236}">
                      <a16:creationId xmlns:a16="http://schemas.microsoft.com/office/drawing/2014/main" id="{A2BBD362-BCAD-B8DB-1B8B-F61385C51E42}"/>
                    </a:ext>
                  </a:extLst>
                </p:cNvPr>
                <p:cNvPicPr/>
                <p:nvPr/>
              </p:nvPicPr>
              <p:blipFill>
                <a:blip r:embed="rId133"/>
                <a:stretch>
                  <a:fillRect/>
                </a:stretch>
              </p:blipFill>
              <p:spPr>
                <a:xfrm>
                  <a:off x="8947964" y="3415156"/>
                  <a:ext cx="320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A5119329-4AA8-1EBD-C301-9B94022F5D86}"/>
                    </a:ext>
                  </a:extLst>
                </p14:cNvPr>
                <p14:cNvContentPartPr/>
                <p14:nvPr/>
              </p14:nvContentPartPr>
              <p14:xfrm>
                <a:off x="9232364" y="3248476"/>
                <a:ext cx="204480" cy="210240"/>
              </p14:xfrm>
            </p:contentPart>
          </mc:Choice>
          <mc:Fallback>
            <p:pic>
              <p:nvPicPr>
                <p:cNvPr id="80" name="Freihand 79">
                  <a:extLst>
                    <a:ext uri="{FF2B5EF4-FFF2-40B4-BE49-F238E27FC236}">
                      <a16:creationId xmlns:a16="http://schemas.microsoft.com/office/drawing/2014/main" id="{A5119329-4AA8-1EBD-C301-9B94022F5D86}"/>
                    </a:ext>
                  </a:extLst>
                </p:cNvPr>
                <p:cNvPicPr/>
                <p:nvPr/>
              </p:nvPicPr>
              <p:blipFill>
                <a:blip r:embed="rId135"/>
                <a:stretch>
                  <a:fillRect/>
                </a:stretch>
              </p:blipFill>
              <p:spPr>
                <a:xfrm>
                  <a:off x="9223724" y="3239476"/>
                  <a:ext cx="2221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Freihand 81">
                  <a:extLst>
                    <a:ext uri="{FF2B5EF4-FFF2-40B4-BE49-F238E27FC236}">
                      <a16:creationId xmlns:a16="http://schemas.microsoft.com/office/drawing/2014/main" id="{9B0846F8-D722-D2A0-3F63-254A9CDA9B05}"/>
                    </a:ext>
                  </a:extLst>
                </p14:cNvPr>
                <p14:cNvContentPartPr/>
                <p14:nvPr/>
              </p14:nvContentPartPr>
              <p14:xfrm>
                <a:off x="9613244" y="3343516"/>
                <a:ext cx="155160" cy="54000"/>
              </p14:xfrm>
            </p:contentPart>
          </mc:Choice>
          <mc:Fallback>
            <p:pic>
              <p:nvPicPr>
                <p:cNvPr id="82" name="Freihand 81">
                  <a:extLst>
                    <a:ext uri="{FF2B5EF4-FFF2-40B4-BE49-F238E27FC236}">
                      <a16:creationId xmlns:a16="http://schemas.microsoft.com/office/drawing/2014/main" id="{9B0846F8-D722-D2A0-3F63-254A9CDA9B05}"/>
                    </a:ext>
                  </a:extLst>
                </p:cNvPr>
                <p:cNvPicPr/>
                <p:nvPr/>
              </p:nvPicPr>
              <p:blipFill>
                <a:blip r:embed="rId137"/>
                <a:stretch>
                  <a:fillRect/>
                </a:stretch>
              </p:blipFill>
              <p:spPr>
                <a:xfrm>
                  <a:off x="9604244" y="3334516"/>
                  <a:ext cx="172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F439ACEF-9513-171E-57AD-6DD7B302A569}"/>
                    </a:ext>
                  </a:extLst>
                </p14:cNvPr>
                <p14:cNvContentPartPr/>
                <p14:nvPr/>
              </p14:nvContentPartPr>
              <p14:xfrm>
                <a:off x="9881084" y="3235516"/>
                <a:ext cx="15480" cy="127440"/>
              </p14:xfrm>
            </p:contentPart>
          </mc:Choice>
          <mc:Fallback>
            <p:pic>
              <p:nvPicPr>
                <p:cNvPr id="83" name="Freihand 82">
                  <a:extLst>
                    <a:ext uri="{FF2B5EF4-FFF2-40B4-BE49-F238E27FC236}">
                      <a16:creationId xmlns:a16="http://schemas.microsoft.com/office/drawing/2014/main" id="{F439ACEF-9513-171E-57AD-6DD7B302A569}"/>
                    </a:ext>
                  </a:extLst>
                </p:cNvPr>
                <p:cNvPicPr/>
                <p:nvPr/>
              </p:nvPicPr>
              <p:blipFill>
                <a:blip r:embed="rId139"/>
                <a:stretch>
                  <a:fillRect/>
                </a:stretch>
              </p:blipFill>
              <p:spPr>
                <a:xfrm>
                  <a:off x="9872084" y="3226876"/>
                  <a:ext cx="331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Freihand 83">
                  <a:extLst>
                    <a:ext uri="{FF2B5EF4-FFF2-40B4-BE49-F238E27FC236}">
                      <a16:creationId xmlns:a16="http://schemas.microsoft.com/office/drawing/2014/main" id="{4D9C9D29-0BF3-97AE-2230-3565F26B34CC}"/>
                    </a:ext>
                  </a:extLst>
                </p14:cNvPr>
                <p14:cNvContentPartPr/>
                <p14:nvPr/>
              </p14:nvContentPartPr>
              <p14:xfrm>
                <a:off x="9881084" y="3207796"/>
                <a:ext cx="152640" cy="232920"/>
              </p14:xfrm>
            </p:contentPart>
          </mc:Choice>
          <mc:Fallback>
            <p:pic>
              <p:nvPicPr>
                <p:cNvPr id="84" name="Freihand 83">
                  <a:extLst>
                    <a:ext uri="{FF2B5EF4-FFF2-40B4-BE49-F238E27FC236}">
                      <a16:creationId xmlns:a16="http://schemas.microsoft.com/office/drawing/2014/main" id="{4D9C9D29-0BF3-97AE-2230-3565F26B34CC}"/>
                    </a:ext>
                  </a:extLst>
                </p:cNvPr>
                <p:cNvPicPr/>
                <p:nvPr/>
              </p:nvPicPr>
              <p:blipFill>
                <a:blip r:embed="rId141"/>
                <a:stretch>
                  <a:fillRect/>
                </a:stretch>
              </p:blipFill>
              <p:spPr>
                <a:xfrm>
                  <a:off x="9872084" y="3198796"/>
                  <a:ext cx="17028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Freihand 84">
                  <a:extLst>
                    <a:ext uri="{FF2B5EF4-FFF2-40B4-BE49-F238E27FC236}">
                      <a16:creationId xmlns:a16="http://schemas.microsoft.com/office/drawing/2014/main" id="{CC2336A8-F77A-A129-FEF3-DD6194A777B2}"/>
                    </a:ext>
                  </a:extLst>
                </p14:cNvPr>
                <p14:cNvContentPartPr/>
                <p14:nvPr/>
              </p14:nvContentPartPr>
              <p14:xfrm>
                <a:off x="10036244" y="3181156"/>
                <a:ext cx="403920" cy="222120"/>
              </p14:xfrm>
            </p:contentPart>
          </mc:Choice>
          <mc:Fallback>
            <p:pic>
              <p:nvPicPr>
                <p:cNvPr id="85" name="Freihand 84">
                  <a:extLst>
                    <a:ext uri="{FF2B5EF4-FFF2-40B4-BE49-F238E27FC236}">
                      <a16:creationId xmlns:a16="http://schemas.microsoft.com/office/drawing/2014/main" id="{CC2336A8-F77A-A129-FEF3-DD6194A777B2}"/>
                    </a:ext>
                  </a:extLst>
                </p:cNvPr>
                <p:cNvPicPr/>
                <p:nvPr/>
              </p:nvPicPr>
              <p:blipFill>
                <a:blip r:embed="rId143"/>
                <a:stretch>
                  <a:fillRect/>
                </a:stretch>
              </p:blipFill>
              <p:spPr>
                <a:xfrm>
                  <a:off x="10027244" y="3172156"/>
                  <a:ext cx="4215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Freihand 85">
                  <a:extLst>
                    <a:ext uri="{FF2B5EF4-FFF2-40B4-BE49-F238E27FC236}">
                      <a16:creationId xmlns:a16="http://schemas.microsoft.com/office/drawing/2014/main" id="{A2B7DAEB-449B-3E83-A343-115FBE24304E}"/>
                    </a:ext>
                  </a:extLst>
                </p14:cNvPr>
                <p14:cNvContentPartPr/>
                <p14:nvPr/>
              </p14:nvContentPartPr>
              <p14:xfrm>
                <a:off x="10508204" y="3111316"/>
                <a:ext cx="243000" cy="245160"/>
              </p14:xfrm>
            </p:contentPart>
          </mc:Choice>
          <mc:Fallback>
            <p:pic>
              <p:nvPicPr>
                <p:cNvPr id="86" name="Freihand 85">
                  <a:extLst>
                    <a:ext uri="{FF2B5EF4-FFF2-40B4-BE49-F238E27FC236}">
                      <a16:creationId xmlns:a16="http://schemas.microsoft.com/office/drawing/2014/main" id="{A2B7DAEB-449B-3E83-A343-115FBE24304E}"/>
                    </a:ext>
                  </a:extLst>
                </p:cNvPr>
                <p:cNvPicPr/>
                <p:nvPr/>
              </p:nvPicPr>
              <p:blipFill>
                <a:blip r:embed="rId145"/>
                <a:stretch>
                  <a:fillRect/>
                </a:stretch>
              </p:blipFill>
              <p:spPr>
                <a:xfrm>
                  <a:off x="10499204" y="3102676"/>
                  <a:ext cx="2606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11F7000E-D633-D82A-85F9-0E61FA22B6D6}"/>
                    </a:ext>
                  </a:extLst>
                </p14:cNvPr>
                <p14:cNvContentPartPr/>
                <p14:nvPr/>
              </p14:nvContentPartPr>
              <p14:xfrm>
                <a:off x="10802684" y="3199876"/>
                <a:ext cx="210960" cy="88200"/>
              </p14:xfrm>
            </p:contentPart>
          </mc:Choice>
          <mc:Fallback>
            <p:pic>
              <p:nvPicPr>
                <p:cNvPr id="87" name="Freihand 86">
                  <a:extLst>
                    <a:ext uri="{FF2B5EF4-FFF2-40B4-BE49-F238E27FC236}">
                      <a16:creationId xmlns:a16="http://schemas.microsoft.com/office/drawing/2014/main" id="{11F7000E-D633-D82A-85F9-0E61FA22B6D6}"/>
                    </a:ext>
                  </a:extLst>
                </p:cNvPr>
                <p:cNvPicPr/>
                <p:nvPr/>
              </p:nvPicPr>
              <p:blipFill>
                <a:blip r:embed="rId147"/>
                <a:stretch>
                  <a:fillRect/>
                </a:stretch>
              </p:blipFill>
              <p:spPr>
                <a:xfrm>
                  <a:off x="10794044" y="3191236"/>
                  <a:ext cx="228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49D5E5E0-523C-B7A6-D610-0C0A871B871A}"/>
                    </a:ext>
                  </a:extLst>
                </p14:cNvPr>
                <p14:cNvContentPartPr/>
                <p14:nvPr/>
              </p14:nvContentPartPr>
              <p14:xfrm>
                <a:off x="10982684" y="3140116"/>
                <a:ext cx="6480" cy="7560"/>
              </p14:xfrm>
            </p:contentPart>
          </mc:Choice>
          <mc:Fallback>
            <p:pic>
              <p:nvPicPr>
                <p:cNvPr id="88" name="Freihand 87">
                  <a:extLst>
                    <a:ext uri="{FF2B5EF4-FFF2-40B4-BE49-F238E27FC236}">
                      <a16:creationId xmlns:a16="http://schemas.microsoft.com/office/drawing/2014/main" id="{49D5E5E0-523C-B7A6-D610-0C0A871B871A}"/>
                    </a:ext>
                  </a:extLst>
                </p:cNvPr>
                <p:cNvPicPr/>
                <p:nvPr/>
              </p:nvPicPr>
              <p:blipFill>
                <a:blip r:embed="rId149"/>
                <a:stretch>
                  <a:fillRect/>
                </a:stretch>
              </p:blipFill>
              <p:spPr>
                <a:xfrm>
                  <a:off x="10973684" y="3131116"/>
                  <a:ext cx="24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6DBFC7E3-AFF1-10EB-EED6-DF9123662E79}"/>
                    </a:ext>
                  </a:extLst>
                </p14:cNvPr>
                <p14:cNvContentPartPr/>
                <p14:nvPr/>
              </p14:nvContentPartPr>
              <p14:xfrm>
                <a:off x="11093204" y="3150556"/>
                <a:ext cx="858600" cy="270000"/>
              </p14:xfrm>
            </p:contentPart>
          </mc:Choice>
          <mc:Fallback>
            <p:pic>
              <p:nvPicPr>
                <p:cNvPr id="89" name="Freihand 88">
                  <a:extLst>
                    <a:ext uri="{FF2B5EF4-FFF2-40B4-BE49-F238E27FC236}">
                      <a16:creationId xmlns:a16="http://schemas.microsoft.com/office/drawing/2014/main" id="{6DBFC7E3-AFF1-10EB-EED6-DF9123662E79}"/>
                    </a:ext>
                  </a:extLst>
                </p:cNvPr>
                <p:cNvPicPr/>
                <p:nvPr/>
              </p:nvPicPr>
              <p:blipFill>
                <a:blip r:embed="rId151"/>
                <a:stretch>
                  <a:fillRect/>
                </a:stretch>
              </p:blipFill>
              <p:spPr>
                <a:xfrm>
                  <a:off x="11084204" y="3141916"/>
                  <a:ext cx="8762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3" name="Freihand 92">
                  <a:extLst>
                    <a:ext uri="{FF2B5EF4-FFF2-40B4-BE49-F238E27FC236}">
                      <a16:creationId xmlns:a16="http://schemas.microsoft.com/office/drawing/2014/main" id="{F1452AD7-C0C9-02BA-C04F-BB57524AD795}"/>
                    </a:ext>
                  </a:extLst>
                </p14:cNvPr>
                <p14:cNvContentPartPr/>
                <p14:nvPr/>
              </p14:nvContentPartPr>
              <p14:xfrm>
                <a:off x="3153764" y="2673916"/>
                <a:ext cx="1050120" cy="929520"/>
              </p14:xfrm>
            </p:contentPart>
          </mc:Choice>
          <mc:Fallback>
            <p:pic>
              <p:nvPicPr>
                <p:cNvPr id="93" name="Freihand 92">
                  <a:extLst>
                    <a:ext uri="{FF2B5EF4-FFF2-40B4-BE49-F238E27FC236}">
                      <a16:creationId xmlns:a16="http://schemas.microsoft.com/office/drawing/2014/main" id="{F1452AD7-C0C9-02BA-C04F-BB57524AD795}"/>
                    </a:ext>
                  </a:extLst>
                </p:cNvPr>
                <p:cNvPicPr/>
                <p:nvPr/>
              </p:nvPicPr>
              <p:blipFill>
                <a:blip r:embed="rId153"/>
                <a:stretch>
                  <a:fillRect/>
                </a:stretch>
              </p:blipFill>
              <p:spPr>
                <a:xfrm>
                  <a:off x="3144764" y="2665276"/>
                  <a:ext cx="1067760" cy="947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4" name="Freihand 93">
                  <a:extLst>
                    <a:ext uri="{FF2B5EF4-FFF2-40B4-BE49-F238E27FC236}">
                      <a16:creationId xmlns:a16="http://schemas.microsoft.com/office/drawing/2014/main" id="{83997FBC-FD1C-6697-75E6-AA3E82CC87C4}"/>
                    </a:ext>
                  </a:extLst>
                </p14:cNvPr>
                <p14:cNvContentPartPr/>
                <p14:nvPr/>
              </p14:nvContentPartPr>
              <p14:xfrm>
                <a:off x="3910484" y="2641876"/>
                <a:ext cx="1246680" cy="850680"/>
              </p14:xfrm>
            </p:contentPart>
          </mc:Choice>
          <mc:Fallback>
            <p:pic>
              <p:nvPicPr>
                <p:cNvPr id="94" name="Freihand 93">
                  <a:extLst>
                    <a:ext uri="{FF2B5EF4-FFF2-40B4-BE49-F238E27FC236}">
                      <a16:creationId xmlns:a16="http://schemas.microsoft.com/office/drawing/2014/main" id="{83997FBC-FD1C-6697-75E6-AA3E82CC87C4}"/>
                    </a:ext>
                  </a:extLst>
                </p:cNvPr>
                <p:cNvPicPr/>
                <p:nvPr/>
              </p:nvPicPr>
              <p:blipFill>
                <a:blip r:embed="rId155"/>
                <a:stretch>
                  <a:fillRect/>
                </a:stretch>
              </p:blipFill>
              <p:spPr>
                <a:xfrm>
                  <a:off x="3901484" y="2633236"/>
                  <a:ext cx="126432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8" name="Freihand 97">
                  <a:extLst>
                    <a:ext uri="{FF2B5EF4-FFF2-40B4-BE49-F238E27FC236}">
                      <a16:creationId xmlns:a16="http://schemas.microsoft.com/office/drawing/2014/main" id="{66DC5208-C8AC-306E-A298-E8B0651B4382}"/>
                    </a:ext>
                  </a:extLst>
                </p14:cNvPr>
                <p14:cNvContentPartPr/>
                <p14:nvPr/>
              </p14:nvContentPartPr>
              <p14:xfrm>
                <a:off x="4386764" y="1306276"/>
                <a:ext cx="1605960" cy="2717640"/>
              </p14:xfrm>
            </p:contentPart>
          </mc:Choice>
          <mc:Fallback>
            <p:pic>
              <p:nvPicPr>
                <p:cNvPr id="98" name="Freihand 97">
                  <a:extLst>
                    <a:ext uri="{FF2B5EF4-FFF2-40B4-BE49-F238E27FC236}">
                      <a16:creationId xmlns:a16="http://schemas.microsoft.com/office/drawing/2014/main" id="{66DC5208-C8AC-306E-A298-E8B0651B4382}"/>
                    </a:ext>
                  </a:extLst>
                </p:cNvPr>
                <p:cNvPicPr/>
                <p:nvPr/>
              </p:nvPicPr>
              <p:blipFill>
                <a:blip r:embed="rId157"/>
                <a:stretch>
                  <a:fillRect/>
                </a:stretch>
              </p:blipFill>
              <p:spPr>
                <a:xfrm>
                  <a:off x="4377764" y="1297636"/>
                  <a:ext cx="1623600" cy="2735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D8823A0C-29BA-1DB4-CE20-8E900F3E2804}"/>
                    </a:ext>
                  </a:extLst>
                </p14:cNvPr>
                <p14:cNvContentPartPr/>
                <p14:nvPr/>
              </p14:nvContentPartPr>
              <p14:xfrm>
                <a:off x="4238444" y="3942916"/>
                <a:ext cx="635760" cy="401400"/>
              </p14:xfrm>
            </p:contentPart>
          </mc:Choice>
          <mc:Fallback>
            <p:pic>
              <p:nvPicPr>
                <p:cNvPr id="99" name="Freihand 98">
                  <a:extLst>
                    <a:ext uri="{FF2B5EF4-FFF2-40B4-BE49-F238E27FC236}">
                      <a16:creationId xmlns:a16="http://schemas.microsoft.com/office/drawing/2014/main" id="{D8823A0C-29BA-1DB4-CE20-8E900F3E2804}"/>
                    </a:ext>
                  </a:extLst>
                </p:cNvPr>
                <p:cNvPicPr/>
                <p:nvPr/>
              </p:nvPicPr>
              <p:blipFill>
                <a:blip r:embed="rId159"/>
                <a:stretch>
                  <a:fillRect/>
                </a:stretch>
              </p:blipFill>
              <p:spPr>
                <a:xfrm>
                  <a:off x="4229444" y="3934276"/>
                  <a:ext cx="65340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Freihand 99">
                  <a:extLst>
                    <a:ext uri="{FF2B5EF4-FFF2-40B4-BE49-F238E27FC236}">
                      <a16:creationId xmlns:a16="http://schemas.microsoft.com/office/drawing/2014/main" id="{B1CBB342-3FA1-3621-6808-003473F1AEA2}"/>
                    </a:ext>
                  </a:extLst>
                </p14:cNvPr>
                <p14:cNvContentPartPr/>
                <p14:nvPr/>
              </p14:nvContentPartPr>
              <p14:xfrm>
                <a:off x="5020004" y="1219156"/>
                <a:ext cx="897480" cy="492840"/>
              </p14:xfrm>
            </p:contentPart>
          </mc:Choice>
          <mc:Fallback>
            <p:pic>
              <p:nvPicPr>
                <p:cNvPr id="100" name="Freihand 99">
                  <a:extLst>
                    <a:ext uri="{FF2B5EF4-FFF2-40B4-BE49-F238E27FC236}">
                      <a16:creationId xmlns:a16="http://schemas.microsoft.com/office/drawing/2014/main" id="{B1CBB342-3FA1-3621-6808-003473F1AEA2}"/>
                    </a:ext>
                  </a:extLst>
                </p:cNvPr>
                <p:cNvPicPr/>
                <p:nvPr/>
              </p:nvPicPr>
              <p:blipFill>
                <a:blip r:embed="rId161"/>
                <a:stretch>
                  <a:fillRect/>
                </a:stretch>
              </p:blipFill>
              <p:spPr>
                <a:xfrm>
                  <a:off x="5011364" y="1210156"/>
                  <a:ext cx="915120" cy="510480"/>
                </a:xfrm>
                <a:prstGeom prst="rect">
                  <a:avLst/>
                </a:prstGeom>
              </p:spPr>
            </p:pic>
          </mc:Fallback>
        </mc:AlternateContent>
      </p:grpSp>
    </p:spTree>
    <p:extLst>
      <p:ext uri="{BB962C8B-B14F-4D97-AF65-F5344CB8AC3E}">
        <p14:creationId xmlns:p14="http://schemas.microsoft.com/office/powerpoint/2010/main" val="1297766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Gesetzliche Sozialversicherungen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197334" y="1148112"/>
            <a:ext cx="4138843" cy="3750459"/>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Unfallversicherung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Rentenversicherung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Pflegeversicherung</a:t>
            </a:r>
          </a:p>
        </p:txBody>
      </p:sp>
      <p:sp>
        <p:nvSpPr>
          <p:cNvPr id="5" name="Rechteck 4">
            <a:extLst>
              <a:ext uri="{FF2B5EF4-FFF2-40B4-BE49-F238E27FC236}">
                <a16:creationId xmlns:a16="http://schemas.microsoft.com/office/drawing/2014/main" id="{A453309A-57A4-4B38-8B24-3C4E62DC2DA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99DD2B6B-102D-DF0D-4785-ECF9F575B647}"/>
                  </a:ext>
                </a:extLst>
              </p14:cNvPr>
              <p14:cNvContentPartPr/>
              <p14:nvPr/>
            </p14:nvContentPartPr>
            <p14:xfrm>
              <a:off x="1504604" y="1596436"/>
              <a:ext cx="3135240" cy="63360"/>
            </p14:xfrm>
          </p:contentPart>
        </mc:Choice>
        <mc:Fallback>
          <p:pic>
            <p:nvPicPr>
              <p:cNvPr id="2" name="Freihand 1">
                <a:extLst>
                  <a:ext uri="{FF2B5EF4-FFF2-40B4-BE49-F238E27FC236}">
                    <a16:creationId xmlns:a16="http://schemas.microsoft.com/office/drawing/2014/main" id="{99DD2B6B-102D-DF0D-4785-ECF9F575B647}"/>
                  </a:ext>
                </a:extLst>
              </p:cNvPr>
              <p:cNvPicPr/>
              <p:nvPr/>
            </p:nvPicPr>
            <p:blipFill>
              <a:blip r:embed="rId3"/>
              <a:stretch>
                <a:fillRect/>
              </a:stretch>
            </p:blipFill>
            <p:spPr>
              <a:xfrm>
                <a:off x="1495964" y="1587436"/>
                <a:ext cx="3152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E3ED98B-F0ED-FAAC-3D23-BE635531E633}"/>
                  </a:ext>
                </a:extLst>
              </p14:cNvPr>
              <p14:cNvContentPartPr/>
              <p14:nvPr/>
            </p14:nvContentPartPr>
            <p14:xfrm>
              <a:off x="1493444" y="2428396"/>
              <a:ext cx="2715480" cy="53640"/>
            </p14:xfrm>
          </p:contentPart>
        </mc:Choice>
        <mc:Fallback>
          <p:pic>
            <p:nvPicPr>
              <p:cNvPr id="3" name="Freihand 2">
                <a:extLst>
                  <a:ext uri="{FF2B5EF4-FFF2-40B4-BE49-F238E27FC236}">
                    <a16:creationId xmlns:a16="http://schemas.microsoft.com/office/drawing/2014/main" id="{CE3ED98B-F0ED-FAAC-3D23-BE635531E633}"/>
                  </a:ext>
                </a:extLst>
              </p:cNvPr>
              <p:cNvPicPr/>
              <p:nvPr/>
            </p:nvPicPr>
            <p:blipFill>
              <a:blip r:embed="rId5"/>
              <a:stretch>
                <a:fillRect/>
              </a:stretch>
            </p:blipFill>
            <p:spPr>
              <a:xfrm>
                <a:off x="1484804" y="2419756"/>
                <a:ext cx="2733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5B0C1AD-7B24-BFFE-998E-B2A68C8D9E63}"/>
                  </a:ext>
                </a:extLst>
              </p14:cNvPr>
              <p14:cNvContentPartPr/>
              <p14:nvPr/>
            </p14:nvContentPartPr>
            <p14:xfrm>
              <a:off x="1529084" y="3140476"/>
              <a:ext cx="2882160" cy="79920"/>
            </p14:xfrm>
          </p:contentPart>
        </mc:Choice>
        <mc:Fallback>
          <p:pic>
            <p:nvPicPr>
              <p:cNvPr id="4" name="Freihand 3">
                <a:extLst>
                  <a:ext uri="{FF2B5EF4-FFF2-40B4-BE49-F238E27FC236}">
                    <a16:creationId xmlns:a16="http://schemas.microsoft.com/office/drawing/2014/main" id="{B5B0C1AD-7B24-BFFE-998E-B2A68C8D9E63}"/>
                  </a:ext>
                </a:extLst>
              </p:cNvPr>
              <p:cNvPicPr/>
              <p:nvPr/>
            </p:nvPicPr>
            <p:blipFill>
              <a:blip r:embed="rId7"/>
              <a:stretch>
                <a:fillRect/>
              </a:stretch>
            </p:blipFill>
            <p:spPr>
              <a:xfrm>
                <a:off x="1520444" y="3131836"/>
                <a:ext cx="2899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0A4C8602-B914-C9C0-760D-07565BECDAA7}"/>
                  </a:ext>
                </a:extLst>
              </p14:cNvPr>
              <p14:cNvContentPartPr/>
              <p14:nvPr/>
            </p14:nvContentPartPr>
            <p14:xfrm>
              <a:off x="1287884" y="3866956"/>
              <a:ext cx="3971520" cy="275760"/>
            </p14:xfrm>
          </p:contentPart>
        </mc:Choice>
        <mc:Fallback>
          <p:pic>
            <p:nvPicPr>
              <p:cNvPr id="6" name="Freihand 5">
                <a:extLst>
                  <a:ext uri="{FF2B5EF4-FFF2-40B4-BE49-F238E27FC236}">
                    <a16:creationId xmlns:a16="http://schemas.microsoft.com/office/drawing/2014/main" id="{0A4C8602-B914-C9C0-760D-07565BECDAA7}"/>
                  </a:ext>
                </a:extLst>
              </p:cNvPr>
              <p:cNvPicPr/>
              <p:nvPr/>
            </p:nvPicPr>
            <p:blipFill>
              <a:blip r:embed="rId9"/>
              <a:stretch>
                <a:fillRect/>
              </a:stretch>
            </p:blipFill>
            <p:spPr>
              <a:xfrm>
                <a:off x="1279244" y="3858316"/>
                <a:ext cx="39891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7DD28A1E-A268-289E-2853-5F5B5BFA07D0}"/>
                  </a:ext>
                </a:extLst>
              </p14:cNvPr>
              <p14:cNvContentPartPr/>
              <p14:nvPr/>
            </p14:nvContentPartPr>
            <p14:xfrm>
              <a:off x="1539164" y="4681276"/>
              <a:ext cx="2950200" cy="136800"/>
            </p14:xfrm>
          </p:contentPart>
        </mc:Choice>
        <mc:Fallback>
          <p:pic>
            <p:nvPicPr>
              <p:cNvPr id="7" name="Freihand 6">
                <a:extLst>
                  <a:ext uri="{FF2B5EF4-FFF2-40B4-BE49-F238E27FC236}">
                    <a16:creationId xmlns:a16="http://schemas.microsoft.com/office/drawing/2014/main" id="{7DD28A1E-A268-289E-2853-5F5B5BFA07D0}"/>
                  </a:ext>
                </a:extLst>
              </p:cNvPr>
              <p:cNvPicPr/>
              <p:nvPr/>
            </p:nvPicPr>
            <p:blipFill>
              <a:blip r:embed="rId11"/>
              <a:stretch>
                <a:fillRect/>
              </a:stretch>
            </p:blipFill>
            <p:spPr>
              <a:xfrm>
                <a:off x="1530164" y="4672276"/>
                <a:ext cx="2967840" cy="154440"/>
              </a:xfrm>
              <a:prstGeom prst="rect">
                <a:avLst/>
              </a:prstGeom>
            </p:spPr>
          </p:pic>
        </mc:Fallback>
      </mc:AlternateContent>
    </p:spTree>
    <p:extLst>
      <p:ext uri="{BB962C8B-B14F-4D97-AF65-F5344CB8AC3E}">
        <p14:creationId xmlns:p14="http://schemas.microsoft.com/office/powerpoint/2010/main" val="2977653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Öffentliche Unternehmen</a:t>
            </a:r>
          </a:p>
        </p:txBody>
      </p:sp>
      <p:graphicFrame>
        <p:nvGraphicFramePr>
          <p:cNvPr id="2" name="Tabelle 1">
            <a:extLst>
              <a:ext uri="{FF2B5EF4-FFF2-40B4-BE49-F238E27FC236}">
                <a16:creationId xmlns:a16="http://schemas.microsoft.com/office/drawing/2014/main" id="{DCF737CB-0BA4-415C-BA1D-91FAA8B2DFFC}"/>
              </a:ext>
            </a:extLst>
          </p:cNvPr>
          <p:cNvGraphicFramePr>
            <a:graphicFrameLocks noGrp="1"/>
          </p:cNvGraphicFramePr>
          <p:nvPr/>
        </p:nvGraphicFramePr>
        <p:xfrm>
          <a:off x="106102" y="552450"/>
          <a:ext cx="8339036" cy="6300825"/>
        </p:xfrm>
        <a:graphic>
          <a:graphicData uri="http://schemas.openxmlformats.org/drawingml/2006/table">
            <a:tbl>
              <a:tblPr firstRow="1" bandRow="1">
                <a:tableStyleId>{5940675A-B579-460E-94D1-54222C63F5DA}</a:tableStyleId>
              </a:tblPr>
              <a:tblGrid>
                <a:gridCol w="4001562">
                  <a:extLst>
                    <a:ext uri="{9D8B030D-6E8A-4147-A177-3AD203B41FA5}">
                      <a16:colId xmlns:a16="http://schemas.microsoft.com/office/drawing/2014/main" val="1936885865"/>
                    </a:ext>
                  </a:extLst>
                </a:gridCol>
                <a:gridCol w="4337474">
                  <a:extLst>
                    <a:ext uri="{9D8B030D-6E8A-4147-A177-3AD203B41FA5}">
                      <a16:colId xmlns:a16="http://schemas.microsoft.com/office/drawing/2014/main" val="645321649"/>
                    </a:ext>
                  </a:extLst>
                </a:gridCol>
              </a:tblGrid>
              <a:tr h="445344">
                <a:tc>
                  <a:txBody>
                    <a:bodyPr/>
                    <a:lstStyle/>
                    <a:p>
                      <a:pPr algn="ctr"/>
                      <a:r>
                        <a:rPr lang="de-DE" b="1" dirty="0">
                          <a:latin typeface="Times New Roman" panose="02020603050405020304" pitchFamily="18" charset="0"/>
                          <a:cs typeface="Times New Roman" panose="02020603050405020304" pitchFamily="18" charset="0"/>
                        </a:rPr>
                        <a:t>Unternehmen</a:t>
                      </a:r>
                    </a:p>
                  </a:txBody>
                  <a:tcPr anchor="ctr"/>
                </a:tc>
                <a:tc>
                  <a:txBody>
                    <a:bodyPr/>
                    <a:lstStyle/>
                    <a:p>
                      <a:pPr algn="ctr"/>
                      <a:r>
                        <a:rPr lang="de-DE" b="1" dirty="0">
                          <a:latin typeface="Times New Roman" panose="02020603050405020304" pitchFamily="18" charset="0"/>
                          <a:cs typeface="Times New Roman" panose="02020603050405020304" pitchFamily="18" charset="0"/>
                        </a:rPr>
                        <a:t>Eigentümerstruktur (2020)</a:t>
                      </a:r>
                    </a:p>
                  </a:txBody>
                  <a:tcPr anchor="ctr"/>
                </a:tc>
                <a:extLst>
                  <a:ext uri="{0D108BD9-81ED-4DB2-BD59-A6C34878D82A}">
                    <a16:rowId xmlns:a16="http://schemas.microsoft.com/office/drawing/2014/main" val="2869551192"/>
                  </a:ext>
                </a:extLst>
              </a:tr>
              <a:tr h="838651">
                <a:tc>
                  <a:txBody>
                    <a:bodyPr/>
                    <a:lstStyle/>
                    <a:p>
                      <a:pPr algn="ctr"/>
                      <a:r>
                        <a:rPr lang="de-DE" sz="1700" dirty="0">
                          <a:latin typeface="Times New Roman" panose="02020603050405020304" pitchFamily="18" charset="0"/>
                          <a:cs typeface="Times New Roman" panose="02020603050405020304" pitchFamily="18" charset="0"/>
                        </a:rPr>
                        <a:t>Europäische Zentralbank (EZB)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des Kapitalschlüssels der Mitglieder Eurozone (marginale Anteile der übrigen EU-Mitglieder)</a:t>
                      </a:r>
                    </a:p>
                  </a:txBody>
                  <a:tcPr anchor="ctr"/>
                </a:tc>
                <a:extLst>
                  <a:ext uri="{0D108BD9-81ED-4DB2-BD59-A6C34878D82A}">
                    <a16:rowId xmlns:a16="http://schemas.microsoft.com/office/drawing/2014/main" val="2011410314"/>
                  </a:ext>
                </a:extLst>
              </a:tr>
              <a:tr h="808944">
                <a:tc>
                  <a:txBody>
                    <a:bodyPr/>
                    <a:lstStyle/>
                    <a:p>
                      <a:pPr algn="ctr"/>
                      <a:r>
                        <a:rPr lang="de-DE" sz="1700" dirty="0">
                          <a:latin typeface="Times New Roman" panose="02020603050405020304" pitchFamily="18" charset="0"/>
                          <a:cs typeface="Times New Roman" panose="02020603050405020304" pitchFamily="18" charset="0"/>
                        </a:rPr>
                        <a:t>Europäische Investitionsbank (EIB)</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Anteile gemäß der wirtschaftlichen Leistungsfähigkeit (</a:t>
                      </a:r>
                      <a:r>
                        <a:rPr lang="de-DE" sz="1700" dirty="0">
                          <a:latin typeface="Times New Roman" panose="02020603050405020304" pitchFamily="18" charset="0"/>
                          <a:ea typeface="Cambria Math" panose="02040503050406030204" pitchFamily="18" charset="0"/>
                          <a:cs typeface="Times New Roman" panose="02020603050405020304" pitchFamily="18" charset="0"/>
                        </a:rPr>
                        <a:t>∽ BIP) </a:t>
                      </a:r>
                      <a:r>
                        <a:rPr lang="de-DE" sz="1700" dirty="0">
                          <a:latin typeface="Times New Roman" panose="02020603050405020304" pitchFamily="18" charset="0"/>
                          <a:cs typeface="Times New Roman" panose="02020603050405020304" pitchFamily="18" charset="0"/>
                        </a:rPr>
                        <a:t>der EU-Mitglieder</a:t>
                      </a:r>
                    </a:p>
                  </a:txBody>
                  <a:tcPr anchor="ctr"/>
                </a:tc>
                <a:extLst>
                  <a:ext uri="{0D108BD9-81ED-4DB2-BD59-A6C34878D82A}">
                    <a16:rowId xmlns:a16="http://schemas.microsoft.com/office/drawing/2014/main" val="2298848377"/>
                  </a:ext>
                </a:extLst>
              </a:tr>
              <a:tr h="588527">
                <a:tc>
                  <a:txBody>
                    <a:bodyPr/>
                    <a:lstStyle/>
                    <a:p>
                      <a:pPr algn="ctr"/>
                      <a:r>
                        <a:rPr lang="de-DE" sz="1700" dirty="0">
                          <a:latin typeface="Times New Roman" panose="02020603050405020304" pitchFamily="18" charset="0"/>
                          <a:cs typeface="Times New Roman" panose="02020603050405020304" pitchFamily="18" charset="0"/>
                        </a:rPr>
                        <a:t>Bundesbank</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Mittelbares Organ der öffentlichen Verwaltung (Bundesbankgesetz)</a:t>
                      </a:r>
                    </a:p>
                  </a:txBody>
                  <a:tcPr anchor="ctr"/>
                </a:tc>
                <a:extLst>
                  <a:ext uri="{0D108BD9-81ED-4DB2-BD59-A6C34878D82A}">
                    <a16:rowId xmlns:a16="http://schemas.microsoft.com/office/drawing/2014/main" val="3213012507"/>
                  </a:ext>
                </a:extLst>
              </a:tr>
              <a:tr h="445344">
                <a:tc>
                  <a:txBody>
                    <a:bodyPr/>
                    <a:lstStyle/>
                    <a:p>
                      <a:pPr algn="ctr"/>
                      <a:r>
                        <a:rPr lang="de-DE" sz="1700" dirty="0">
                          <a:latin typeface="Times New Roman" panose="02020603050405020304" pitchFamily="18" charset="0"/>
                          <a:cs typeface="Times New Roman" panose="02020603050405020304" pitchFamily="18" charset="0"/>
                        </a:rPr>
                        <a:t>Kreditanstalt für Wiederaufbau (KfW)</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 Bund 80% Länder</a:t>
                      </a:r>
                    </a:p>
                  </a:txBody>
                  <a:tcPr anchor="ctr"/>
                </a:tc>
                <a:extLst>
                  <a:ext uri="{0D108BD9-81ED-4DB2-BD59-A6C34878D82A}">
                    <a16:rowId xmlns:a16="http://schemas.microsoft.com/office/drawing/2014/main" val="3756343486"/>
                  </a:ext>
                </a:extLst>
              </a:tr>
              <a:tr h="588527">
                <a:tc>
                  <a:txBody>
                    <a:bodyPr/>
                    <a:lstStyle/>
                    <a:p>
                      <a:pPr algn="ctr"/>
                      <a:r>
                        <a:rPr lang="de-DE" sz="1700" dirty="0">
                          <a:latin typeface="Times New Roman" panose="02020603050405020304" pitchFamily="18" charset="0"/>
                          <a:cs typeface="Times New Roman" panose="02020603050405020304" pitchFamily="18" charset="0"/>
                        </a:rPr>
                        <a:t>Landesbanken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Sparkassenverbände, Länder, Städte, Gemeinden, Landesbanken</a:t>
                      </a:r>
                    </a:p>
                  </a:txBody>
                  <a:tcPr anchor="ctr"/>
                </a:tc>
                <a:extLst>
                  <a:ext uri="{0D108BD9-81ED-4DB2-BD59-A6C34878D82A}">
                    <a16:rowId xmlns:a16="http://schemas.microsoft.com/office/drawing/2014/main" val="3184911534"/>
                  </a:ext>
                </a:extLst>
              </a:tr>
              <a:tr h="445344">
                <a:tc>
                  <a:txBody>
                    <a:bodyPr/>
                    <a:lstStyle/>
                    <a:p>
                      <a:pPr algn="ctr"/>
                      <a:r>
                        <a:rPr lang="de-DE" sz="1700" dirty="0">
                          <a:latin typeface="Times New Roman" panose="02020603050405020304" pitchFamily="18" charset="0"/>
                          <a:cs typeface="Times New Roman" panose="02020603050405020304" pitchFamily="18" charset="0"/>
                        </a:rPr>
                        <a:t>Sparkassen</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Meist in kommunaler Trägerschaft</a:t>
                      </a:r>
                    </a:p>
                  </a:txBody>
                  <a:tcPr anchor="ctr"/>
                </a:tc>
                <a:extLst>
                  <a:ext uri="{0D108BD9-81ED-4DB2-BD59-A6C34878D82A}">
                    <a16:rowId xmlns:a16="http://schemas.microsoft.com/office/drawing/2014/main" val="1944387404"/>
                  </a:ext>
                </a:extLst>
              </a:tr>
              <a:tr h="588527">
                <a:tc>
                  <a:txBody>
                    <a:bodyPr/>
                    <a:lstStyle/>
                    <a:p>
                      <a:pPr algn="ctr"/>
                      <a:r>
                        <a:rPr lang="de-DE" sz="1700" dirty="0">
                          <a:latin typeface="Times New Roman" panose="02020603050405020304" pitchFamily="18" charset="0"/>
                          <a:cs typeface="Times New Roman" panose="02020603050405020304" pitchFamily="18" charset="0"/>
                        </a:rPr>
                        <a:t>Kommunale Versorgungsunternehmen (z.B. Energie, Wasser)</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Städte und Gemeinden</a:t>
                      </a:r>
                    </a:p>
                  </a:txBody>
                  <a:tcPr anchor="ctr"/>
                </a:tc>
                <a:extLst>
                  <a:ext uri="{0D108BD9-81ED-4DB2-BD59-A6C34878D82A}">
                    <a16:rowId xmlns:a16="http://schemas.microsoft.com/office/drawing/2014/main" val="59215630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Bahn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100% Bundesbesitz</a:t>
                      </a:r>
                    </a:p>
                  </a:txBody>
                  <a:tcPr anchor="ctr"/>
                </a:tc>
                <a:extLst>
                  <a:ext uri="{0D108BD9-81ED-4DB2-BD59-A6C34878D82A}">
                    <a16:rowId xmlns:a16="http://schemas.microsoft.com/office/drawing/2014/main" val="2674640320"/>
                  </a:ext>
                </a:extLst>
              </a:tr>
              <a:tr h="445344">
                <a:tc>
                  <a:txBody>
                    <a:bodyPr/>
                    <a:lstStyle/>
                    <a:p>
                      <a:pPr algn="ctr"/>
                      <a:r>
                        <a:rPr lang="de-DE" sz="1700" dirty="0">
                          <a:latin typeface="Times New Roman" panose="02020603050405020304" pitchFamily="18" charset="0"/>
                          <a:cs typeface="Times New Roman" panose="02020603050405020304" pitchFamily="18" charset="0"/>
                        </a:rPr>
                        <a:t>Deutsche Post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20,55% KfW 70,4% Streubesitz</a:t>
                      </a:r>
                    </a:p>
                  </a:txBody>
                  <a:tcPr anchor="ctr"/>
                </a:tc>
                <a:extLst>
                  <a:ext uri="{0D108BD9-81ED-4DB2-BD59-A6C34878D82A}">
                    <a16:rowId xmlns:a16="http://schemas.microsoft.com/office/drawing/2014/main" val="2452759551"/>
                  </a:ext>
                </a:extLst>
              </a:tr>
              <a:tr h="567681">
                <a:tc>
                  <a:txBody>
                    <a:bodyPr/>
                    <a:lstStyle/>
                    <a:p>
                      <a:pPr algn="ctr"/>
                      <a:r>
                        <a:rPr lang="de-DE" sz="1700" dirty="0">
                          <a:latin typeface="Times New Roman" panose="02020603050405020304" pitchFamily="18" charset="0"/>
                          <a:cs typeface="Times New Roman" panose="02020603050405020304" pitchFamily="18" charset="0"/>
                        </a:rPr>
                        <a:t>Deutsche Telekom AG</a:t>
                      </a:r>
                    </a:p>
                  </a:txBody>
                  <a:tcPr anchor="ctr"/>
                </a:tc>
                <a:tc>
                  <a:txBody>
                    <a:bodyPr/>
                    <a:lstStyle/>
                    <a:p>
                      <a:pPr algn="ctr"/>
                      <a:r>
                        <a:rPr lang="de-DE" sz="1700" dirty="0">
                          <a:latin typeface="Times New Roman" panose="02020603050405020304" pitchFamily="18" charset="0"/>
                          <a:cs typeface="Times New Roman" panose="02020603050405020304" pitchFamily="18" charset="0"/>
                        </a:rPr>
                        <a:t>17,4% KfW 14,5% Bund 68,1% Streubesitz</a:t>
                      </a:r>
                    </a:p>
                  </a:txBody>
                  <a:tcPr anchor="ctr"/>
                </a:tc>
                <a:extLst>
                  <a:ext uri="{0D108BD9-81ED-4DB2-BD59-A6C34878D82A}">
                    <a16:rowId xmlns:a16="http://schemas.microsoft.com/office/drawing/2014/main" val="2282533023"/>
                  </a:ext>
                </a:extLst>
              </a:tr>
            </a:tbl>
          </a:graphicData>
        </a:graphic>
      </p:graphicFrame>
      <p:sp>
        <p:nvSpPr>
          <p:cNvPr id="5" name="Rechteck 4">
            <a:extLst>
              <a:ext uri="{FF2B5EF4-FFF2-40B4-BE49-F238E27FC236}">
                <a16:creationId xmlns:a16="http://schemas.microsoft.com/office/drawing/2014/main" id="{6A37D4F5-A27F-4DE3-8AE3-1A4E86BCC0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C4AAC5B4-93F6-DB46-F0A8-DD2DF7E36EA7}"/>
              </a:ext>
            </a:extLst>
          </p:cNvPr>
          <p:cNvGrpSpPr/>
          <p:nvPr/>
        </p:nvGrpSpPr>
        <p:grpSpPr>
          <a:xfrm>
            <a:off x="375284" y="1129876"/>
            <a:ext cx="3633120" cy="1481760"/>
            <a:chOff x="375284" y="1129876"/>
            <a:chExt cx="3633120" cy="1481760"/>
          </a:xfrm>
        </p:grpSpPr>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65CCC2E2-3C8B-A459-5D74-531160C3BD58}"/>
                    </a:ext>
                  </a:extLst>
                </p14:cNvPr>
                <p14:cNvContentPartPr/>
                <p14:nvPr/>
              </p14:nvContentPartPr>
              <p14:xfrm>
                <a:off x="517844" y="1534516"/>
                <a:ext cx="18000" cy="12240"/>
              </p14:xfrm>
            </p:contentPart>
          </mc:Choice>
          <mc:Fallback>
            <p:pic>
              <p:nvPicPr>
                <p:cNvPr id="3" name="Freihand 2">
                  <a:extLst>
                    <a:ext uri="{FF2B5EF4-FFF2-40B4-BE49-F238E27FC236}">
                      <a16:creationId xmlns:a16="http://schemas.microsoft.com/office/drawing/2014/main" id="{65CCC2E2-3C8B-A459-5D74-531160C3BD58}"/>
                    </a:ext>
                  </a:extLst>
                </p:cNvPr>
                <p:cNvPicPr/>
                <p:nvPr/>
              </p:nvPicPr>
              <p:blipFill>
                <a:blip r:embed="rId3"/>
                <a:stretch>
                  <a:fillRect/>
                </a:stretch>
              </p:blipFill>
              <p:spPr>
                <a:xfrm>
                  <a:off x="509204" y="1525516"/>
                  <a:ext cx="35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862874E4-A124-7B8A-D3D7-A11B1934312D}"/>
                    </a:ext>
                  </a:extLst>
                </p14:cNvPr>
                <p14:cNvContentPartPr/>
                <p14:nvPr/>
              </p14:nvContentPartPr>
              <p14:xfrm>
                <a:off x="375284" y="1129876"/>
                <a:ext cx="3633120" cy="1481760"/>
              </p14:xfrm>
            </p:contentPart>
          </mc:Choice>
          <mc:Fallback>
            <p:pic>
              <p:nvPicPr>
                <p:cNvPr id="4" name="Freihand 3">
                  <a:extLst>
                    <a:ext uri="{FF2B5EF4-FFF2-40B4-BE49-F238E27FC236}">
                      <a16:creationId xmlns:a16="http://schemas.microsoft.com/office/drawing/2014/main" id="{862874E4-A124-7B8A-D3D7-A11B1934312D}"/>
                    </a:ext>
                  </a:extLst>
                </p:cNvPr>
                <p:cNvPicPr/>
                <p:nvPr/>
              </p:nvPicPr>
              <p:blipFill>
                <a:blip r:embed="rId5"/>
                <a:stretch>
                  <a:fillRect/>
                </a:stretch>
              </p:blipFill>
              <p:spPr>
                <a:xfrm>
                  <a:off x="366644" y="1121236"/>
                  <a:ext cx="3650760" cy="1499400"/>
                </a:xfrm>
                <a:prstGeom prst="rect">
                  <a:avLst/>
                </a:prstGeom>
              </p:spPr>
            </p:pic>
          </mc:Fallback>
        </mc:AlternateContent>
      </p:grpSp>
      <p:grpSp>
        <p:nvGrpSpPr>
          <p:cNvPr id="12" name="Gruppieren 11">
            <a:extLst>
              <a:ext uri="{FF2B5EF4-FFF2-40B4-BE49-F238E27FC236}">
                <a16:creationId xmlns:a16="http://schemas.microsoft.com/office/drawing/2014/main" id="{8F926D0D-2113-2E0F-1073-83023926C438}"/>
              </a:ext>
            </a:extLst>
          </p:cNvPr>
          <p:cNvGrpSpPr/>
          <p:nvPr/>
        </p:nvGrpSpPr>
        <p:grpSpPr>
          <a:xfrm>
            <a:off x="-45556" y="2625676"/>
            <a:ext cx="4226760" cy="1160280"/>
            <a:chOff x="-45556" y="2625676"/>
            <a:chExt cx="4226760" cy="1160280"/>
          </a:xfrm>
        </p:grpSpPr>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F0C941A3-9E46-E6BE-FCEE-9925B5028AEA}"/>
                    </a:ext>
                  </a:extLst>
                </p14:cNvPr>
                <p14:cNvContentPartPr/>
                <p14:nvPr/>
              </p14:nvContentPartPr>
              <p14:xfrm>
                <a:off x="909884" y="2669236"/>
                <a:ext cx="1219680" cy="581400"/>
              </p14:xfrm>
            </p:contentPart>
          </mc:Choice>
          <mc:Fallback>
            <p:pic>
              <p:nvPicPr>
                <p:cNvPr id="7" name="Freihand 6">
                  <a:extLst>
                    <a:ext uri="{FF2B5EF4-FFF2-40B4-BE49-F238E27FC236}">
                      <a16:creationId xmlns:a16="http://schemas.microsoft.com/office/drawing/2014/main" id="{F0C941A3-9E46-E6BE-FCEE-9925B5028AEA}"/>
                    </a:ext>
                  </a:extLst>
                </p:cNvPr>
                <p:cNvPicPr/>
                <p:nvPr/>
              </p:nvPicPr>
              <p:blipFill>
                <a:blip r:embed="rId7"/>
                <a:stretch>
                  <a:fillRect/>
                </a:stretch>
              </p:blipFill>
              <p:spPr>
                <a:xfrm>
                  <a:off x="900884" y="2660236"/>
                  <a:ext cx="123732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7887976A-ADCF-B1E6-37A5-372169B66A57}"/>
                    </a:ext>
                  </a:extLst>
                </p14:cNvPr>
                <p14:cNvContentPartPr/>
                <p14:nvPr/>
              </p14:nvContentPartPr>
              <p14:xfrm>
                <a:off x="2100764" y="2625676"/>
                <a:ext cx="1117800" cy="616320"/>
              </p14:xfrm>
            </p:contentPart>
          </mc:Choice>
          <mc:Fallback>
            <p:pic>
              <p:nvPicPr>
                <p:cNvPr id="8" name="Freihand 7">
                  <a:extLst>
                    <a:ext uri="{FF2B5EF4-FFF2-40B4-BE49-F238E27FC236}">
                      <a16:creationId xmlns:a16="http://schemas.microsoft.com/office/drawing/2014/main" id="{7887976A-ADCF-B1E6-37A5-372169B66A57}"/>
                    </a:ext>
                  </a:extLst>
                </p:cNvPr>
                <p:cNvPicPr/>
                <p:nvPr/>
              </p:nvPicPr>
              <p:blipFill>
                <a:blip r:embed="rId9"/>
                <a:stretch>
                  <a:fillRect/>
                </a:stretch>
              </p:blipFill>
              <p:spPr>
                <a:xfrm>
                  <a:off x="2092124" y="2617036"/>
                  <a:ext cx="113544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6119F41C-4D74-5734-63FE-86DEFB3D89F2}"/>
                    </a:ext>
                  </a:extLst>
                </p14:cNvPr>
                <p14:cNvContentPartPr/>
                <p14:nvPr/>
              </p14:nvContentPartPr>
              <p14:xfrm>
                <a:off x="-45556" y="3142276"/>
                <a:ext cx="4226760" cy="643680"/>
              </p14:xfrm>
            </p:contentPart>
          </mc:Choice>
          <mc:Fallback>
            <p:pic>
              <p:nvPicPr>
                <p:cNvPr id="11" name="Freihand 10">
                  <a:extLst>
                    <a:ext uri="{FF2B5EF4-FFF2-40B4-BE49-F238E27FC236}">
                      <a16:creationId xmlns:a16="http://schemas.microsoft.com/office/drawing/2014/main" id="{6119F41C-4D74-5734-63FE-86DEFB3D89F2}"/>
                    </a:ext>
                  </a:extLst>
                </p:cNvPr>
                <p:cNvPicPr/>
                <p:nvPr/>
              </p:nvPicPr>
              <p:blipFill>
                <a:blip r:embed="rId11"/>
                <a:stretch>
                  <a:fillRect/>
                </a:stretch>
              </p:blipFill>
              <p:spPr>
                <a:xfrm>
                  <a:off x="-54556" y="3133276"/>
                  <a:ext cx="4244400" cy="66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A86E2ECC-64DD-A681-781C-04BBCE2DEF6D}"/>
                  </a:ext>
                </a:extLst>
              </p14:cNvPr>
              <p14:cNvContentPartPr/>
              <p14:nvPr/>
            </p14:nvContentPartPr>
            <p14:xfrm>
              <a:off x="844004" y="3699196"/>
              <a:ext cx="2426760" cy="691560"/>
            </p14:xfrm>
          </p:contentPart>
        </mc:Choice>
        <mc:Fallback>
          <p:pic>
            <p:nvPicPr>
              <p:cNvPr id="13" name="Freihand 12">
                <a:extLst>
                  <a:ext uri="{FF2B5EF4-FFF2-40B4-BE49-F238E27FC236}">
                    <a16:creationId xmlns:a16="http://schemas.microsoft.com/office/drawing/2014/main" id="{A86E2ECC-64DD-A681-781C-04BBCE2DEF6D}"/>
                  </a:ext>
                </a:extLst>
              </p:cNvPr>
              <p:cNvPicPr/>
              <p:nvPr/>
            </p:nvPicPr>
            <p:blipFill>
              <a:blip r:embed="rId13"/>
              <a:stretch>
                <a:fillRect/>
              </a:stretch>
            </p:blipFill>
            <p:spPr>
              <a:xfrm>
                <a:off x="835364" y="3690196"/>
                <a:ext cx="2444400" cy="709200"/>
              </a:xfrm>
              <a:prstGeom prst="rect">
                <a:avLst/>
              </a:prstGeom>
            </p:spPr>
          </p:pic>
        </mc:Fallback>
      </mc:AlternateContent>
      <p:grpSp>
        <p:nvGrpSpPr>
          <p:cNvPr id="24" name="Gruppieren 23">
            <a:extLst>
              <a:ext uri="{FF2B5EF4-FFF2-40B4-BE49-F238E27FC236}">
                <a16:creationId xmlns:a16="http://schemas.microsoft.com/office/drawing/2014/main" id="{2A590B6E-76CE-D9D4-A1BD-63BE8FCA7EB2}"/>
              </a:ext>
            </a:extLst>
          </p:cNvPr>
          <p:cNvGrpSpPr/>
          <p:nvPr/>
        </p:nvGrpSpPr>
        <p:grpSpPr>
          <a:xfrm>
            <a:off x="-124036" y="4280236"/>
            <a:ext cx="4302360" cy="2671200"/>
            <a:chOff x="-124036" y="4280236"/>
            <a:chExt cx="4302360" cy="2671200"/>
          </a:xfrm>
        </p:grpSpPr>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0D76B42D-80DC-8608-7174-84CB90714ACE}"/>
                    </a:ext>
                  </a:extLst>
                </p14:cNvPr>
                <p14:cNvContentPartPr/>
                <p14:nvPr/>
              </p14:nvContentPartPr>
              <p14:xfrm>
                <a:off x="2287244" y="4280236"/>
                <a:ext cx="230400" cy="19440"/>
              </p14:xfrm>
            </p:contentPart>
          </mc:Choice>
          <mc:Fallback>
            <p:pic>
              <p:nvPicPr>
                <p:cNvPr id="14" name="Freihand 13">
                  <a:extLst>
                    <a:ext uri="{FF2B5EF4-FFF2-40B4-BE49-F238E27FC236}">
                      <a16:creationId xmlns:a16="http://schemas.microsoft.com/office/drawing/2014/main" id="{0D76B42D-80DC-8608-7174-84CB90714ACE}"/>
                    </a:ext>
                  </a:extLst>
                </p:cNvPr>
                <p:cNvPicPr/>
                <p:nvPr/>
              </p:nvPicPr>
              <p:blipFill>
                <a:blip r:embed="rId15"/>
                <a:stretch>
                  <a:fillRect/>
                </a:stretch>
              </p:blipFill>
              <p:spPr>
                <a:xfrm>
                  <a:off x="2278244" y="4271596"/>
                  <a:ext cx="248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B0912EB9-F57B-55B4-1701-17867ED7C61B}"/>
                    </a:ext>
                  </a:extLst>
                </p14:cNvPr>
                <p14:cNvContentPartPr/>
                <p14:nvPr/>
              </p14:nvContentPartPr>
              <p14:xfrm>
                <a:off x="1193204" y="4285996"/>
                <a:ext cx="1755000" cy="506520"/>
              </p14:xfrm>
            </p:contentPart>
          </mc:Choice>
          <mc:Fallback>
            <p:pic>
              <p:nvPicPr>
                <p:cNvPr id="15" name="Freihand 14">
                  <a:extLst>
                    <a:ext uri="{FF2B5EF4-FFF2-40B4-BE49-F238E27FC236}">
                      <a16:creationId xmlns:a16="http://schemas.microsoft.com/office/drawing/2014/main" id="{B0912EB9-F57B-55B4-1701-17867ED7C61B}"/>
                    </a:ext>
                  </a:extLst>
                </p:cNvPr>
                <p:cNvPicPr/>
                <p:nvPr/>
              </p:nvPicPr>
              <p:blipFill>
                <a:blip r:embed="rId17"/>
                <a:stretch>
                  <a:fillRect/>
                </a:stretch>
              </p:blipFill>
              <p:spPr>
                <a:xfrm>
                  <a:off x="1184564" y="4277356"/>
                  <a:ext cx="177264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Freihand 16">
                  <a:extLst>
                    <a:ext uri="{FF2B5EF4-FFF2-40B4-BE49-F238E27FC236}">
                      <a16:creationId xmlns:a16="http://schemas.microsoft.com/office/drawing/2014/main" id="{8FB5EFBB-C90D-C148-660F-B84061F39789}"/>
                    </a:ext>
                  </a:extLst>
                </p14:cNvPr>
                <p14:cNvContentPartPr/>
                <p14:nvPr/>
              </p14:nvContentPartPr>
              <p14:xfrm>
                <a:off x="-124036" y="4477876"/>
                <a:ext cx="4302360" cy="1157760"/>
              </p14:xfrm>
            </p:contentPart>
          </mc:Choice>
          <mc:Fallback>
            <p:pic>
              <p:nvPicPr>
                <p:cNvPr id="17" name="Freihand 16">
                  <a:extLst>
                    <a:ext uri="{FF2B5EF4-FFF2-40B4-BE49-F238E27FC236}">
                      <a16:creationId xmlns:a16="http://schemas.microsoft.com/office/drawing/2014/main" id="{8FB5EFBB-C90D-C148-660F-B84061F39789}"/>
                    </a:ext>
                  </a:extLst>
                </p:cNvPr>
                <p:cNvPicPr/>
                <p:nvPr/>
              </p:nvPicPr>
              <p:blipFill>
                <a:blip r:embed="rId19"/>
                <a:stretch>
                  <a:fillRect/>
                </a:stretch>
              </p:blipFill>
              <p:spPr>
                <a:xfrm>
                  <a:off x="-132676" y="4468876"/>
                  <a:ext cx="4320000" cy="1175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A2C3E045-8174-9655-A124-BEB4E9029853}"/>
                    </a:ext>
                  </a:extLst>
                </p14:cNvPr>
                <p14:cNvContentPartPr/>
                <p14:nvPr/>
              </p14:nvContentPartPr>
              <p14:xfrm>
                <a:off x="1965764" y="5218036"/>
                <a:ext cx="479160" cy="51480"/>
              </p14:xfrm>
            </p:contentPart>
          </mc:Choice>
          <mc:Fallback>
            <p:pic>
              <p:nvPicPr>
                <p:cNvPr id="18" name="Freihand 17">
                  <a:extLst>
                    <a:ext uri="{FF2B5EF4-FFF2-40B4-BE49-F238E27FC236}">
                      <a16:creationId xmlns:a16="http://schemas.microsoft.com/office/drawing/2014/main" id="{A2C3E045-8174-9655-A124-BEB4E9029853}"/>
                    </a:ext>
                  </a:extLst>
                </p:cNvPr>
                <p:cNvPicPr/>
                <p:nvPr/>
              </p:nvPicPr>
              <p:blipFill>
                <a:blip r:embed="rId21"/>
                <a:stretch>
                  <a:fillRect/>
                </a:stretch>
              </p:blipFill>
              <p:spPr>
                <a:xfrm>
                  <a:off x="1956764" y="5209036"/>
                  <a:ext cx="496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F2B79A13-A85A-A745-0F89-39F36047F133}"/>
                    </a:ext>
                  </a:extLst>
                </p14:cNvPr>
                <p14:cNvContentPartPr/>
                <p14:nvPr/>
              </p14:nvContentPartPr>
              <p14:xfrm>
                <a:off x="808724" y="5257996"/>
                <a:ext cx="2478600" cy="707040"/>
              </p14:xfrm>
            </p:contentPart>
          </mc:Choice>
          <mc:Fallback>
            <p:pic>
              <p:nvPicPr>
                <p:cNvPr id="19" name="Freihand 18">
                  <a:extLst>
                    <a:ext uri="{FF2B5EF4-FFF2-40B4-BE49-F238E27FC236}">
                      <a16:creationId xmlns:a16="http://schemas.microsoft.com/office/drawing/2014/main" id="{F2B79A13-A85A-A745-0F89-39F36047F133}"/>
                    </a:ext>
                  </a:extLst>
                </p:cNvPr>
                <p:cNvPicPr/>
                <p:nvPr/>
              </p:nvPicPr>
              <p:blipFill>
                <a:blip r:embed="rId23"/>
                <a:stretch>
                  <a:fillRect/>
                </a:stretch>
              </p:blipFill>
              <p:spPr>
                <a:xfrm>
                  <a:off x="800084" y="5249356"/>
                  <a:ext cx="249624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85B00447-B1BA-9ED5-B9FE-4CB5A38B142B}"/>
                    </a:ext>
                  </a:extLst>
                </p14:cNvPr>
                <p14:cNvContentPartPr/>
                <p14:nvPr/>
              </p14:nvContentPartPr>
              <p14:xfrm>
                <a:off x="2488844" y="5885476"/>
                <a:ext cx="394560" cy="43200"/>
              </p14:xfrm>
            </p:contentPart>
          </mc:Choice>
          <mc:Fallback>
            <p:pic>
              <p:nvPicPr>
                <p:cNvPr id="21" name="Freihand 20">
                  <a:extLst>
                    <a:ext uri="{FF2B5EF4-FFF2-40B4-BE49-F238E27FC236}">
                      <a16:creationId xmlns:a16="http://schemas.microsoft.com/office/drawing/2014/main" id="{85B00447-B1BA-9ED5-B9FE-4CB5A38B142B}"/>
                    </a:ext>
                  </a:extLst>
                </p:cNvPr>
                <p:cNvPicPr/>
                <p:nvPr/>
              </p:nvPicPr>
              <p:blipFill>
                <a:blip r:embed="rId25"/>
                <a:stretch>
                  <a:fillRect/>
                </a:stretch>
              </p:blipFill>
              <p:spPr>
                <a:xfrm>
                  <a:off x="2480204" y="5876836"/>
                  <a:ext cx="412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D127FF5A-D339-D46E-C2DD-71441A0EEB9A}"/>
                    </a:ext>
                  </a:extLst>
                </p14:cNvPr>
                <p14:cNvContentPartPr/>
                <p14:nvPr/>
              </p14:nvContentPartPr>
              <p14:xfrm>
                <a:off x="867764" y="5797996"/>
                <a:ext cx="2620800" cy="600480"/>
              </p14:xfrm>
            </p:contentPart>
          </mc:Choice>
          <mc:Fallback>
            <p:pic>
              <p:nvPicPr>
                <p:cNvPr id="22" name="Freihand 21">
                  <a:extLst>
                    <a:ext uri="{FF2B5EF4-FFF2-40B4-BE49-F238E27FC236}">
                      <a16:creationId xmlns:a16="http://schemas.microsoft.com/office/drawing/2014/main" id="{D127FF5A-D339-D46E-C2DD-71441A0EEB9A}"/>
                    </a:ext>
                  </a:extLst>
                </p:cNvPr>
                <p:cNvPicPr/>
                <p:nvPr/>
              </p:nvPicPr>
              <p:blipFill>
                <a:blip r:embed="rId27"/>
                <a:stretch>
                  <a:fillRect/>
                </a:stretch>
              </p:blipFill>
              <p:spPr>
                <a:xfrm>
                  <a:off x="859124" y="5788996"/>
                  <a:ext cx="263844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E615B96B-871D-A7DC-428B-E34DF5B42ABE}"/>
                    </a:ext>
                  </a:extLst>
                </p14:cNvPr>
                <p14:cNvContentPartPr/>
                <p14:nvPr/>
              </p14:nvContentPartPr>
              <p14:xfrm>
                <a:off x="493364" y="6234316"/>
                <a:ext cx="3180240" cy="717120"/>
              </p14:xfrm>
            </p:contentPart>
          </mc:Choice>
          <mc:Fallback>
            <p:pic>
              <p:nvPicPr>
                <p:cNvPr id="23" name="Freihand 22">
                  <a:extLst>
                    <a:ext uri="{FF2B5EF4-FFF2-40B4-BE49-F238E27FC236}">
                      <a16:creationId xmlns:a16="http://schemas.microsoft.com/office/drawing/2014/main" id="{E615B96B-871D-A7DC-428B-E34DF5B42ABE}"/>
                    </a:ext>
                  </a:extLst>
                </p:cNvPr>
                <p:cNvPicPr/>
                <p:nvPr/>
              </p:nvPicPr>
              <p:blipFill>
                <a:blip r:embed="rId29"/>
                <a:stretch>
                  <a:fillRect/>
                </a:stretch>
              </p:blipFill>
              <p:spPr>
                <a:xfrm>
                  <a:off x="484364" y="6225676"/>
                  <a:ext cx="3197880" cy="734760"/>
                </a:xfrm>
                <a:prstGeom prst="rect">
                  <a:avLst/>
                </a:prstGeom>
              </p:spPr>
            </p:pic>
          </mc:Fallback>
        </mc:AlternateContent>
      </p:grpSp>
      <p:grpSp>
        <p:nvGrpSpPr>
          <p:cNvPr id="36" name="Gruppieren 35">
            <a:extLst>
              <a:ext uri="{FF2B5EF4-FFF2-40B4-BE49-F238E27FC236}">
                <a16:creationId xmlns:a16="http://schemas.microsoft.com/office/drawing/2014/main" id="{53EF3757-3EED-3CBC-6103-B111ABABA580}"/>
              </a:ext>
            </a:extLst>
          </p:cNvPr>
          <p:cNvGrpSpPr/>
          <p:nvPr/>
        </p:nvGrpSpPr>
        <p:grpSpPr>
          <a:xfrm>
            <a:off x="8825564" y="847996"/>
            <a:ext cx="2583720" cy="858240"/>
            <a:chOff x="8825564" y="847996"/>
            <a:chExt cx="2583720" cy="858240"/>
          </a:xfrm>
        </p:grpSpPr>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94E224B1-5FCA-1A5B-BC9A-EBE57BBE2584}"/>
                    </a:ext>
                  </a:extLst>
                </p14:cNvPr>
                <p14:cNvContentPartPr/>
                <p14:nvPr/>
              </p14:nvContentPartPr>
              <p14:xfrm>
                <a:off x="8825564" y="1130596"/>
                <a:ext cx="208080" cy="289440"/>
              </p14:xfrm>
            </p:contentPart>
          </mc:Choice>
          <mc:Fallback>
            <p:pic>
              <p:nvPicPr>
                <p:cNvPr id="25" name="Freihand 24">
                  <a:extLst>
                    <a:ext uri="{FF2B5EF4-FFF2-40B4-BE49-F238E27FC236}">
                      <a16:creationId xmlns:a16="http://schemas.microsoft.com/office/drawing/2014/main" id="{94E224B1-5FCA-1A5B-BC9A-EBE57BBE2584}"/>
                    </a:ext>
                  </a:extLst>
                </p:cNvPr>
                <p:cNvPicPr/>
                <p:nvPr/>
              </p:nvPicPr>
              <p:blipFill>
                <a:blip r:embed="rId31"/>
                <a:stretch>
                  <a:fillRect/>
                </a:stretch>
              </p:blipFill>
              <p:spPr>
                <a:xfrm>
                  <a:off x="8816924" y="1121596"/>
                  <a:ext cx="2257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99FA7384-36EB-502F-7A5E-2A6351BEAE8D}"/>
                    </a:ext>
                  </a:extLst>
                </p14:cNvPr>
                <p14:cNvContentPartPr/>
                <p14:nvPr/>
              </p14:nvContentPartPr>
              <p14:xfrm>
                <a:off x="9089444" y="1243996"/>
                <a:ext cx="284040" cy="116640"/>
              </p14:xfrm>
            </p:contentPart>
          </mc:Choice>
          <mc:Fallback>
            <p:pic>
              <p:nvPicPr>
                <p:cNvPr id="26" name="Freihand 25">
                  <a:extLst>
                    <a:ext uri="{FF2B5EF4-FFF2-40B4-BE49-F238E27FC236}">
                      <a16:creationId xmlns:a16="http://schemas.microsoft.com/office/drawing/2014/main" id="{99FA7384-36EB-502F-7A5E-2A6351BEAE8D}"/>
                    </a:ext>
                  </a:extLst>
                </p:cNvPr>
                <p:cNvPicPr/>
                <p:nvPr/>
              </p:nvPicPr>
              <p:blipFill>
                <a:blip r:embed="rId33"/>
                <a:stretch>
                  <a:fillRect/>
                </a:stretch>
              </p:blipFill>
              <p:spPr>
                <a:xfrm>
                  <a:off x="9080444" y="1234996"/>
                  <a:ext cx="301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CAFD81F2-184E-161D-20C0-1A80D8ABA273}"/>
                    </a:ext>
                  </a:extLst>
                </p14:cNvPr>
                <p14:cNvContentPartPr/>
                <p14:nvPr/>
              </p14:nvContentPartPr>
              <p14:xfrm>
                <a:off x="9372764" y="1130236"/>
                <a:ext cx="9000" cy="40680"/>
              </p14:xfrm>
            </p:contentPart>
          </mc:Choice>
          <mc:Fallback>
            <p:pic>
              <p:nvPicPr>
                <p:cNvPr id="27" name="Freihand 26">
                  <a:extLst>
                    <a:ext uri="{FF2B5EF4-FFF2-40B4-BE49-F238E27FC236}">
                      <a16:creationId xmlns:a16="http://schemas.microsoft.com/office/drawing/2014/main" id="{CAFD81F2-184E-161D-20C0-1A80D8ABA273}"/>
                    </a:ext>
                  </a:extLst>
                </p:cNvPr>
                <p:cNvPicPr/>
                <p:nvPr/>
              </p:nvPicPr>
              <p:blipFill>
                <a:blip r:embed="rId35"/>
                <a:stretch>
                  <a:fillRect/>
                </a:stretch>
              </p:blipFill>
              <p:spPr>
                <a:xfrm>
                  <a:off x="9363764" y="1121596"/>
                  <a:ext cx="266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60808722-B9D0-FAF9-92B0-C516EAB4A8E8}"/>
                    </a:ext>
                  </a:extLst>
                </p14:cNvPr>
                <p14:cNvContentPartPr/>
                <p14:nvPr/>
              </p14:nvContentPartPr>
              <p14:xfrm>
                <a:off x="9448364" y="1201156"/>
                <a:ext cx="145440" cy="317880"/>
              </p14:xfrm>
            </p:contentPart>
          </mc:Choice>
          <mc:Fallback>
            <p:pic>
              <p:nvPicPr>
                <p:cNvPr id="28" name="Freihand 27">
                  <a:extLst>
                    <a:ext uri="{FF2B5EF4-FFF2-40B4-BE49-F238E27FC236}">
                      <a16:creationId xmlns:a16="http://schemas.microsoft.com/office/drawing/2014/main" id="{60808722-B9D0-FAF9-92B0-C516EAB4A8E8}"/>
                    </a:ext>
                  </a:extLst>
                </p:cNvPr>
                <p:cNvPicPr/>
                <p:nvPr/>
              </p:nvPicPr>
              <p:blipFill>
                <a:blip r:embed="rId37"/>
                <a:stretch>
                  <a:fillRect/>
                </a:stretch>
              </p:blipFill>
              <p:spPr>
                <a:xfrm>
                  <a:off x="9439724" y="1192156"/>
                  <a:ext cx="16308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52747AD4-16DB-377B-1B9B-47EABB9FABAB}"/>
                    </a:ext>
                  </a:extLst>
                </p14:cNvPr>
                <p14:cNvContentPartPr/>
                <p14:nvPr/>
              </p14:nvContentPartPr>
              <p14:xfrm>
                <a:off x="9668684" y="1169116"/>
                <a:ext cx="301680" cy="120600"/>
              </p14:xfrm>
            </p:contentPart>
          </mc:Choice>
          <mc:Fallback>
            <p:pic>
              <p:nvPicPr>
                <p:cNvPr id="29" name="Freihand 28">
                  <a:extLst>
                    <a:ext uri="{FF2B5EF4-FFF2-40B4-BE49-F238E27FC236}">
                      <a16:creationId xmlns:a16="http://schemas.microsoft.com/office/drawing/2014/main" id="{52747AD4-16DB-377B-1B9B-47EABB9FABAB}"/>
                    </a:ext>
                  </a:extLst>
                </p:cNvPr>
                <p:cNvPicPr/>
                <p:nvPr/>
              </p:nvPicPr>
              <p:blipFill>
                <a:blip r:embed="rId39"/>
                <a:stretch>
                  <a:fillRect/>
                </a:stretch>
              </p:blipFill>
              <p:spPr>
                <a:xfrm>
                  <a:off x="9660044" y="1160116"/>
                  <a:ext cx="319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E463DA16-7670-7C98-9B2F-29A5C75317DA}"/>
                    </a:ext>
                  </a:extLst>
                </p14:cNvPr>
                <p14:cNvContentPartPr/>
                <p14:nvPr/>
              </p14:nvContentPartPr>
              <p14:xfrm>
                <a:off x="10280324" y="1048876"/>
                <a:ext cx="131040" cy="184320"/>
              </p14:xfrm>
            </p:contentPart>
          </mc:Choice>
          <mc:Fallback>
            <p:pic>
              <p:nvPicPr>
                <p:cNvPr id="30" name="Freihand 29">
                  <a:extLst>
                    <a:ext uri="{FF2B5EF4-FFF2-40B4-BE49-F238E27FC236}">
                      <a16:creationId xmlns:a16="http://schemas.microsoft.com/office/drawing/2014/main" id="{E463DA16-7670-7C98-9B2F-29A5C75317DA}"/>
                    </a:ext>
                  </a:extLst>
                </p:cNvPr>
                <p:cNvPicPr/>
                <p:nvPr/>
              </p:nvPicPr>
              <p:blipFill>
                <a:blip r:embed="rId41"/>
                <a:stretch>
                  <a:fillRect/>
                </a:stretch>
              </p:blipFill>
              <p:spPr>
                <a:xfrm>
                  <a:off x="10271324" y="1039876"/>
                  <a:ext cx="1486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46940A51-1696-C920-E6B2-5A59EA590597}"/>
                    </a:ext>
                  </a:extLst>
                </p14:cNvPr>
                <p14:cNvContentPartPr/>
                <p14:nvPr/>
              </p14:nvContentPartPr>
              <p14:xfrm>
                <a:off x="10560764" y="1037356"/>
                <a:ext cx="103680" cy="191520"/>
              </p14:xfrm>
            </p:contentPart>
          </mc:Choice>
          <mc:Fallback>
            <p:pic>
              <p:nvPicPr>
                <p:cNvPr id="31" name="Freihand 30">
                  <a:extLst>
                    <a:ext uri="{FF2B5EF4-FFF2-40B4-BE49-F238E27FC236}">
                      <a16:creationId xmlns:a16="http://schemas.microsoft.com/office/drawing/2014/main" id="{46940A51-1696-C920-E6B2-5A59EA590597}"/>
                    </a:ext>
                  </a:extLst>
                </p:cNvPr>
                <p:cNvPicPr/>
                <p:nvPr/>
              </p:nvPicPr>
              <p:blipFill>
                <a:blip r:embed="rId43"/>
                <a:stretch>
                  <a:fillRect/>
                </a:stretch>
              </p:blipFill>
              <p:spPr>
                <a:xfrm>
                  <a:off x="10551764" y="1028716"/>
                  <a:ext cx="121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475BC7A7-7752-7AD6-0E56-81A421C28221}"/>
                    </a:ext>
                  </a:extLst>
                </p14:cNvPr>
                <p14:cNvContentPartPr/>
                <p14:nvPr/>
              </p14:nvContentPartPr>
              <p14:xfrm>
                <a:off x="10761644" y="932236"/>
                <a:ext cx="474120" cy="271800"/>
              </p14:xfrm>
            </p:contentPart>
          </mc:Choice>
          <mc:Fallback>
            <p:pic>
              <p:nvPicPr>
                <p:cNvPr id="32" name="Freihand 31">
                  <a:extLst>
                    <a:ext uri="{FF2B5EF4-FFF2-40B4-BE49-F238E27FC236}">
                      <a16:creationId xmlns:a16="http://schemas.microsoft.com/office/drawing/2014/main" id="{475BC7A7-7752-7AD6-0E56-81A421C28221}"/>
                    </a:ext>
                  </a:extLst>
                </p:cNvPr>
                <p:cNvPicPr/>
                <p:nvPr/>
              </p:nvPicPr>
              <p:blipFill>
                <a:blip r:embed="rId45"/>
                <a:stretch>
                  <a:fillRect/>
                </a:stretch>
              </p:blipFill>
              <p:spPr>
                <a:xfrm>
                  <a:off x="10753004" y="923596"/>
                  <a:ext cx="4917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9875D80A-A3C4-5517-CF93-32D436963413}"/>
                    </a:ext>
                  </a:extLst>
                </p14:cNvPr>
                <p14:cNvContentPartPr/>
                <p14:nvPr/>
              </p14:nvContentPartPr>
              <p14:xfrm>
                <a:off x="10970804" y="847996"/>
                <a:ext cx="109080" cy="154800"/>
              </p14:xfrm>
            </p:contentPart>
          </mc:Choice>
          <mc:Fallback>
            <p:pic>
              <p:nvPicPr>
                <p:cNvPr id="33" name="Freihand 32">
                  <a:extLst>
                    <a:ext uri="{FF2B5EF4-FFF2-40B4-BE49-F238E27FC236}">
                      <a16:creationId xmlns:a16="http://schemas.microsoft.com/office/drawing/2014/main" id="{9875D80A-A3C4-5517-CF93-32D436963413}"/>
                    </a:ext>
                  </a:extLst>
                </p:cNvPr>
                <p:cNvPicPr/>
                <p:nvPr/>
              </p:nvPicPr>
              <p:blipFill>
                <a:blip r:embed="rId47"/>
                <a:stretch>
                  <a:fillRect/>
                </a:stretch>
              </p:blipFill>
              <p:spPr>
                <a:xfrm>
                  <a:off x="10962164" y="838996"/>
                  <a:ext cx="126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7A1ED6A9-2BA7-81DF-90C1-1FD63CDF1A63}"/>
                    </a:ext>
                  </a:extLst>
                </p14:cNvPr>
                <p14:cNvContentPartPr/>
                <p14:nvPr/>
              </p14:nvContentPartPr>
              <p14:xfrm>
                <a:off x="11155844" y="1022596"/>
                <a:ext cx="180360" cy="153000"/>
              </p14:xfrm>
            </p:contentPart>
          </mc:Choice>
          <mc:Fallback>
            <p:pic>
              <p:nvPicPr>
                <p:cNvPr id="34" name="Freihand 33">
                  <a:extLst>
                    <a:ext uri="{FF2B5EF4-FFF2-40B4-BE49-F238E27FC236}">
                      <a16:creationId xmlns:a16="http://schemas.microsoft.com/office/drawing/2014/main" id="{7A1ED6A9-2BA7-81DF-90C1-1FD63CDF1A63}"/>
                    </a:ext>
                  </a:extLst>
                </p:cNvPr>
                <p:cNvPicPr/>
                <p:nvPr/>
              </p:nvPicPr>
              <p:blipFill>
                <a:blip r:embed="rId49"/>
                <a:stretch>
                  <a:fillRect/>
                </a:stretch>
              </p:blipFill>
              <p:spPr>
                <a:xfrm>
                  <a:off x="11147204" y="1013596"/>
                  <a:ext cx="198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A629979C-3816-61D3-927C-0BAC902AA981}"/>
                    </a:ext>
                  </a:extLst>
                </p14:cNvPr>
                <p14:cNvContentPartPr/>
                <p14:nvPr/>
              </p14:nvContentPartPr>
              <p14:xfrm>
                <a:off x="9383564" y="1153636"/>
                <a:ext cx="2025720" cy="552600"/>
              </p14:xfrm>
            </p:contentPart>
          </mc:Choice>
          <mc:Fallback>
            <p:pic>
              <p:nvPicPr>
                <p:cNvPr id="35" name="Freihand 34">
                  <a:extLst>
                    <a:ext uri="{FF2B5EF4-FFF2-40B4-BE49-F238E27FC236}">
                      <a16:creationId xmlns:a16="http://schemas.microsoft.com/office/drawing/2014/main" id="{A629979C-3816-61D3-927C-0BAC902AA981}"/>
                    </a:ext>
                  </a:extLst>
                </p:cNvPr>
                <p:cNvPicPr/>
                <p:nvPr/>
              </p:nvPicPr>
              <p:blipFill>
                <a:blip r:embed="rId51"/>
                <a:stretch>
                  <a:fillRect/>
                </a:stretch>
              </p:blipFill>
              <p:spPr>
                <a:xfrm>
                  <a:off x="9374564" y="1144636"/>
                  <a:ext cx="2043360" cy="570240"/>
                </a:xfrm>
                <a:prstGeom prst="rect">
                  <a:avLst/>
                </a:prstGeom>
              </p:spPr>
            </p:pic>
          </mc:Fallback>
        </mc:AlternateContent>
      </p:grpSp>
    </p:spTree>
    <p:extLst>
      <p:ext uri="{BB962C8B-B14F-4D97-AF65-F5344CB8AC3E}">
        <p14:creationId xmlns:p14="http://schemas.microsoft.com/office/powerpoint/2010/main" val="289038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Individuen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681502" y="720134"/>
            <a:ext cx="7606882" cy="504017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staatliche Akteure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Wähler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Mitglieder der Sozialversicherungen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Interessengruppen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als Adressaten staatlichen Handelns</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Begünstigung oder Belastung durch Gesetze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Nutzung öffentlicher Einrichtungen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Abgaben – und Steuerzahlungen/Erhalt von Transfers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Bürger die staatlich handeln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Politiker</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Öffentlicher Dienst</a:t>
            </a:r>
          </a:p>
        </p:txBody>
      </p:sp>
      <p:sp>
        <p:nvSpPr>
          <p:cNvPr id="5" name="Rechteck 4">
            <a:extLst>
              <a:ext uri="{FF2B5EF4-FFF2-40B4-BE49-F238E27FC236}">
                <a16:creationId xmlns:a16="http://schemas.microsoft.com/office/drawing/2014/main" id="{98FAC6E0-1F4F-4999-A060-49183541422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D55957E4-9B09-FF06-2D07-D57981D75400}"/>
                  </a:ext>
                </a:extLst>
              </p14:cNvPr>
              <p14:cNvContentPartPr/>
              <p14:nvPr/>
            </p14:nvContentPartPr>
            <p14:xfrm>
              <a:off x="1424684" y="1456396"/>
              <a:ext cx="1333440" cy="64080"/>
            </p14:xfrm>
          </p:contentPart>
        </mc:Choice>
        <mc:Fallback>
          <p:pic>
            <p:nvPicPr>
              <p:cNvPr id="2" name="Freihand 1">
                <a:extLst>
                  <a:ext uri="{FF2B5EF4-FFF2-40B4-BE49-F238E27FC236}">
                    <a16:creationId xmlns:a16="http://schemas.microsoft.com/office/drawing/2014/main" id="{D55957E4-9B09-FF06-2D07-D57981D75400}"/>
                  </a:ext>
                </a:extLst>
              </p:cNvPr>
              <p:cNvPicPr/>
              <p:nvPr/>
            </p:nvPicPr>
            <p:blipFill>
              <a:blip r:embed="rId3"/>
              <a:stretch>
                <a:fillRect/>
              </a:stretch>
            </p:blipFill>
            <p:spPr>
              <a:xfrm>
                <a:off x="1415684" y="1447756"/>
                <a:ext cx="1351080" cy="81720"/>
              </a:xfrm>
              <a:prstGeom prst="rect">
                <a:avLst/>
              </a:prstGeom>
            </p:spPr>
          </p:pic>
        </mc:Fallback>
      </mc:AlternateContent>
      <p:grpSp>
        <p:nvGrpSpPr>
          <p:cNvPr id="7" name="Gruppieren 6">
            <a:extLst>
              <a:ext uri="{FF2B5EF4-FFF2-40B4-BE49-F238E27FC236}">
                <a16:creationId xmlns:a16="http://schemas.microsoft.com/office/drawing/2014/main" id="{BA6B2369-CABA-249F-DC5F-8C6093E6A8BF}"/>
              </a:ext>
            </a:extLst>
          </p:cNvPr>
          <p:cNvGrpSpPr/>
          <p:nvPr/>
        </p:nvGrpSpPr>
        <p:grpSpPr>
          <a:xfrm>
            <a:off x="953804" y="532636"/>
            <a:ext cx="5486760" cy="2011680"/>
            <a:chOff x="953804" y="532636"/>
            <a:chExt cx="5486760" cy="201168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005B0CA6-4169-F902-1346-8EAC61C42D22}"/>
                    </a:ext>
                  </a:extLst>
                </p14:cNvPr>
                <p14:cNvContentPartPr/>
                <p14:nvPr/>
              </p14:nvContentPartPr>
              <p14:xfrm>
                <a:off x="1450244" y="1752316"/>
                <a:ext cx="4990320" cy="131400"/>
              </p14:xfrm>
            </p:contentPart>
          </mc:Choice>
          <mc:Fallback>
            <p:pic>
              <p:nvPicPr>
                <p:cNvPr id="3" name="Freihand 2">
                  <a:extLst>
                    <a:ext uri="{FF2B5EF4-FFF2-40B4-BE49-F238E27FC236}">
                      <a16:creationId xmlns:a16="http://schemas.microsoft.com/office/drawing/2014/main" id="{005B0CA6-4169-F902-1346-8EAC61C42D22}"/>
                    </a:ext>
                  </a:extLst>
                </p:cNvPr>
                <p:cNvPicPr/>
                <p:nvPr/>
              </p:nvPicPr>
              <p:blipFill>
                <a:blip r:embed="rId5"/>
                <a:stretch>
                  <a:fillRect/>
                </a:stretch>
              </p:blipFill>
              <p:spPr>
                <a:xfrm>
                  <a:off x="1441604" y="1743316"/>
                  <a:ext cx="5007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EC859F9C-0013-A078-43B2-F8897B8099E5}"/>
                    </a:ext>
                  </a:extLst>
                </p14:cNvPr>
                <p14:cNvContentPartPr/>
                <p14:nvPr/>
              </p14:nvContentPartPr>
              <p14:xfrm>
                <a:off x="1348004" y="2201956"/>
                <a:ext cx="2650320" cy="97920"/>
              </p14:xfrm>
            </p:contentPart>
          </mc:Choice>
          <mc:Fallback>
            <p:pic>
              <p:nvPicPr>
                <p:cNvPr id="4" name="Freihand 3">
                  <a:extLst>
                    <a:ext uri="{FF2B5EF4-FFF2-40B4-BE49-F238E27FC236}">
                      <a16:creationId xmlns:a16="http://schemas.microsoft.com/office/drawing/2014/main" id="{EC859F9C-0013-A078-43B2-F8897B8099E5}"/>
                    </a:ext>
                  </a:extLst>
                </p:cNvPr>
                <p:cNvPicPr/>
                <p:nvPr/>
              </p:nvPicPr>
              <p:blipFill>
                <a:blip r:embed="rId7"/>
                <a:stretch>
                  <a:fillRect/>
                </a:stretch>
              </p:blipFill>
              <p:spPr>
                <a:xfrm>
                  <a:off x="1339364" y="2193316"/>
                  <a:ext cx="26679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D09A7234-63C2-5FD8-DF81-532DB8CAFACF}"/>
                    </a:ext>
                  </a:extLst>
                </p14:cNvPr>
                <p14:cNvContentPartPr/>
                <p14:nvPr/>
              </p14:nvContentPartPr>
              <p14:xfrm>
                <a:off x="953804" y="532636"/>
                <a:ext cx="4684320" cy="2011680"/>
              </p14:xfrm>
            </p:contentPart>
          </mc:Choice>
          <mc:Fallback>
            <p:pic>
              <p:nvPicPr>
                <p:cNvPr id="6" name="Freihand 5">
                  <a:extLst>
                    <a:ext uri="{FF2B5EF4-FFF2-40B4-BE49-F238E27FC236}">
                      <a16:creationId xmlns:a16="http://schemas.microsoft.com/office/drawing/2014/main" id="{D09A7234-63C2-5FD8-DF81-532DB8CAFACF}"/>
                    </a:ext>
                  </a:extLst>
                </p:cNvPr>
                <p:cNvPicPr/>
                <p:nvPr/>
              </p:nvPicPr>
              <p:blipFill>
                <a:blip r:embed="rId9"/>
                <a:stretch>
                  <a:fillRect/>
                </a:stretch>
              </p:blipFill>
              <p:spPr>
                <a:xfrm>
                  <a:off x="945164" y="523996"/>
                  <a:ext cx="4701960" cy="202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F89AE3A9-32B7-61C8-3FA5-119D8917BE6E}"/>
                  </a:ext>
                </a:extLst>
              </p14:cNvPr>
              <p14:cNvContentPartPr/>
              <p14:nvPr/>
            </p14:nvContentPartPr>
            <p14:xfrm>
              <a:off x="802964" y="2555116"/>
              <a:ext cx="5926680" cy="539280"/>
            </p14:xfrm>
          </p:contentPart>
        </mc:Choice>
        <mc:Fallback>
          <p:pic>
            <p:nvPicPr>
              <p:cNvPr id="8" name="Freihand 7">
                <a:extLst>
                  <a:ext uri="{FF2B5EF4-FFF2-40B4-BE49-F238E27FC236}">
                    <a16:creationId xmlns:a16="http://schemas.microsoft.com/office/drawing/2014/main" id="{F89AE3A9-32B7-61C8-3FA5-119D8917BE6E}"/>
                  </a:ext>
                </a:extLst>
              </p:cNvPr>
              <p:cNvPicPr/>
              <p:nvPr/>
            </p:nvPicPr>
            <p:blipFill>
              <a:blip r:embed="rId11"/>
              <a:stretch>
                <a:fillRect/>
              </a:stretch>
            </p:blipFill>
            <p:spPr>
              <a:xfrm>
                <a:off x="793964" y="2546116"/>
                <a:ext cx="5944320" cy="556920"/>
              </a:xfrm>
              <a:prstGeom prst="rect">
                <a:avLst/>
              </a:prstGeom>
            </p:spPr>
          </p:pic>
        </mc:Fallback>
      </mc:AlternateContent>
      <p:grpSp>
        <p:nvGrpSpPr>
          <p:cNvPr id="15" name="Gruppieren 14">
            <a:extLst>
              <a:ext uri="{FF2B5EF4-FFF2-40B4-BE49-F238E27FC236}">
                <a16:creationId xmlns:a16="http://schemas.microsoft.com/office/drawing/2014/main" id="{CA7ECCC1-4323-7383-60EC-BBE6A3ECB0C0}"/>
              </a:ext>
            </a:extLst>
          </p:cNvPr>
          <p:cNvGrpSpPr/>
          <p:nvPr/>
        </p:nvGrpSpPr>
        <p:grpSpPr>
          <a:xfrm>
            <a:off x="1412084" y="3259276"/>
            <a:ext cx="5785200" cy="456480"/>
            <a:chOff x="1412084" y="3259276"/>
            <a:chExt cx="5785200" cy="45648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7DDA953B-E396-F952-323E-AAEDE1FDAD17}"/>
                    </a:ext>
                  </a:extLst>
                </p14:cNvPr>
                <p14:cNvContentPartPr/>
                <p14:nvPr/>
              </p14:nvContentPartPr>
              <p14:xfrm>
                <a:off x="1639604" y="3337036"/>
                <a:ext cx="94680" cy="114840"/>
              </p14:xfrm>
            </p:contentPart>
          </mc:Choice>
          <mc:Fallback>
            <p:pic>
              <p:nvPicPr>
                <p:cNvPr id="9" name="Freihand 8">
                  <a:extLst>
                    <a:ext uri="{FF2B5EF4-FFF2-40B4-BE49-F238E27FC236}">
                      <a16:creationId xmlns:a16="http://schemas.microsoft.com/office/drawing/2014/main" id="{7DDA953B-E396-F952-323E-AAEDE1FDAD17}"/>
                    </a:ext>
                  </a:extLst>
                </p:cNvPr>
                <p:cNvPicPr/>
                <p:nvPr/>
              </p:nvPicPr>
              <p:blipFill>
                <a:blip r:embed="rId13"/>
                <a:stretch>
                  <a:fillRect/>
                </a:stretch>
              </p:blipFill>
              <p:spPr>
                <a:xfrm>
                  <a:off x="1630964" y="3328396"/>
                  <a:ext cx="112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495F306A-7E70-C5B9-D2A8-3F667B0A9E43}"/>
                    </a:ext>
                  </a:extLst>
                </p14:cNvPr>
                <p14:cNvContentPartPr/>
                <p14:nvPr/>
              </p14:nvContentPartPr>
              <p14:xfrm>
                <a:off x="1853804" y="3259276"/>
                <a:ext cx="5343480" cy="152280"/>
              </p14:xfrm>
            </p:contentPart>
          </mc:Choice>
          <mc:Fallback>
            <p:pic>
              <p:nvPicPr>
                <p:cNvPr id="12" name="Freihand 11">
                  <a:extLst>
                    <a:ext uri="{FF2B5EF4-FFF2-40B4-BE49-F238E27FC236}">
                      <a16:creationId xmlns:a16="http://schemas.microsoft.com/office/drawing/2014/main" id="{495F306A-7E70-C5B9-D2A8-3F667B0A9E43}"/>
                    </a:ext>
                  </a:extLst>
                </p:cNvPr>
                <p:cNvPicPr/>
                <p:nvPr/>
              </p:nvPicPr>
              <p:blipFill>
                <a:blip r:embed="rId15"/>
                <a:stretch>
                  <a:fillRect/>
                </a:stretch>
              </p:blipFill>
              <p:spPr>
                <a:xfrm>
                  <a:off x="1844804" y="3250276"/>
                  <a:ext cx="5361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811DC558-3F72-039D-B1AF-91CA98F85266}"/>
                    </a:ext>
                  </a:extLst>
                </p14:cNvPr>
                <p14:cNvContentPartPr/>
                <p14:nvPr/>
              </p14:nvContentPartPr>
              <p14:xfrm>
                <a:off x="1412084" y="3562756"/>
                <a:ext cx="4305600" cy="153000"/>
              </p14:xfrm>
            </p:contentPart>
          </mc:Choice>
          <mc:Fallback>
            <p:pic>
              <p:nvPicPr>
                <p:cNvPr id="14" name="Freihand 13">
                  <a:extLst>
                    <a:ext uri="{FF2B5EF4-FFF2-40B4-BE49-F238E27FC236}">
                      <a16:creationId xmlns:a16="http://schemas.microsoft.com/office/drawing/2014/main" id="{811DC558-3F72-039D-B1AF-91CA98F85266}"/>
                    </a:ext>
                  </a:extLst>
                </p:cNvPr>
                <p:cNvPicPr/>
                <p:nvPr/>
              </p:nvPicPr>
              <p:blipFill>
                <a:blip r:embed="rId17"/>
                <a:stretch>
                  <a:fillRect/>
                </a:stretch>
              </p:blipFill>
              <p:spPr>
                <a:xfrm>
                  <a:off x="1403084" y="3553756"/>
                  <a:ext cx="4323240" cy="17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790B94E3-8DE3-5B6B-E183-34DB958E1C15}"/>
                  </a:ext>
                </a:extLst>
              </p14:cNvPr>
              <p14:cNvContentPartPr/>
              <p14:nvPr/>
            </p14:nvContentPartPr>
            <p14:xfrm>
              <a:off x="1514324" y="4112836"/>
              <a:ext cx="7392240" cy="114480"/>
            </p14:xfrm>
          </p:contentPart>
        </mc:Choice>
        <mc:Fallback>
          <p:pic>
            <p:nvPicPr>
              <p:cNvPr id="16" name="Freihand 15">
                <a:extLst>
                  <a:ext uri="{FF2B5EF4-FFF2-40B4-BE49-F238E27FC236}">
                    <a16:creationId xmlns:a16="http://schemas.microsoft.com/office/drawing/2014/main" id="{790B94E3-8DE3-5B6B-E183-34DB958E1C15}"/>
                  </a:ext>
                </a:extLst>
              </p:cNvPr>
              <p:cNvPicPr/>
              <p:nvPr/>
            </p:nvPicPr>
            <p:blipFill>
              <a:blip r:embed="rId19"/>
              <a:stretch>
                <a:fillRect/>
              </a:stretch>
            </p:blipFill>
            <p:spPr>
              <a:xfrm>
                <a:off x="1505684" y="4103836"/>
                <a:ext cx="7409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E4BA0084-8A59-B4DE-3444-0739C754E08A}"/>
                  </a:ext>
                </a:extLst>
              </p14:cNvPr>
              <p14:cNvContentPartPr/>
              <p14:nvPr/>
            </p14:nvContentPartPr>
            <p14:xfrm>
              <a:off x="1433324" y="1515076"/>
              <a:ext cx="1226160" cy="37440"/>
            </p14:xfrm>
          </p:contentPart>
        </mc:Choice>
        <mc:Fallback>
          <p:pic>
            <p:nvPicPr>
              <p:cNvPr id="17" name="Freihand 16">
                <a:extLst>
                  <a:ext uri="{FF2B5EF4-FFF2-40B4-BE49-F238E27FC236}">
                    <a16:creationId xmlns:a16="http://schemas.microsoft.com/office/drawing/2014/main" id="{E4BA0084-8A59-B4DE-3444-0739C754E08A}"/>
                  </a:ext>
                </a:extLst>
              </p:cNvPr>
              <p:cNvPicPr/>
              <p:nvPr/>
            </p:nvPicPr>
            <p:blipFill>
              <a:blip r:embed="rId21"/>
              <a:stretch>
                <a:fillRect/>
              </a:stretch>
            </p:blipFill>
            <p:spPr>
              <a:xfrm>
                <a:off x="1424324" y="1506076"/>
                <a:ext cx="12438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12D2EF95-9565-A39E-8306-78F35F9DC0B0}"/>
                  </a:ext>
                </a:extLst>
              </p14:cNvPr>
              <p14:cNvContentPartPr/>
              <p14:nvPr/>
            </p14:nvContentPartPr>
            <p14:xfrm>
              <a:off x="1231004" y="5121556"/>
              <a:ext cx="1485360" cy="78120"/>
            </p14:xfrm>
          </p:contentPart>
        </mc:Choice>
        <mc:Fallback>
          <p:pic>
            <p:nvPicPr>
              <p:cNvPr id="18" name="Freihand 17">
                <a:extLst>
                  <a:ext uri="{FF2B5EF4-FFF2-40B4-BE49-F238E27FC236}">
                    <a16:creationId xmlns:a16="http://schemas.microsoft.com/office/drawing/2014/main" id="{12D2EF95-9565-A39E-8306-78F35F9DC0B0}"/>
                  </a:ext>
                </a:extLst>
              </p:cNvPr>
              <p:cNvPicPr/>
              <p:nvPr/>
            </p:nvPicPr>
            <p:blipFill>
              <a:blip r:embed="rId23"/>
              <a:stretch>
                <a:fillRect/>
              </a:stretch>
            </p:blipFill>
            <p:spPr>
              <a:xfrm>
                <a:off x="1222004" y="5112556"/>
                <a:ext cx="1503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0A32ACEB-145C-B112-2991-DAA6477857F5}"/>
                  </a:ext>
                </a:extLst>
              </p14:cNvPr>
              <p14:cNvContentPartPr/>
              <p14:nvPr/>
            </p14:nvContentPartPr>
            <p14:xfrm>
              <a:off x="1261964" y="5589916"/>
              <a:ext cx="3666600" cy="59400"/>
            </p14:xfrm>
          </p:contentPart>
        </mc:Choice>
        <mc:Fallback>
          <p:pic>
            <p:nvPicPr>
              <p:cNvPr id="19" name="Freihand 18">
                <a:extLst>
                  <a:ext uri="{FF2B5EF4-FFF2-40B4-BE49-F238E27FC236}">
                    <a16:creationId xmlns:a16="http://schemas.microsoft.com/office/drawing/2014/main" id="{0A32ACEB-145C-B112-2991-DAA6477857F5}"/>
                  </a:ext>
                </a:extLst>
              </p:cNvPr>
              <p:cNvPicPr/>
              <p:nvPr/>
            </p:nvPicPr>
            <p:blipFill>
              <a:blip r:embed="rId25"/>
              <a:stretch>
                <a:fillRect/>
              </a:stretch>
            </p:blipFill>
            <p:spPr>
              <a:xfrm>
                <a:off x="1252964" y="5580916"/>
                <a:ext cx="3684240" cy="77040"/>
              </a:xfrm>
              <a:prstGeom prst="rect">
                <a:avLst/>
              </a:prstGeom>
            </p:spPr>
          </p:pic>
        </mc:Fallback>
      </mc:AlternateContent>
    </p:spTree>
    <p:extLst>
      <p:ext uri="{BB962C8B-B14F-4D97-AF65-F5344CB8AC3E}">
        <p14:creationId xmlns:p14="http://schemas.microsoft.com/office/powerpoint/2010/main" val="2409480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DE98AEB-8154-5A84-E162-B2080874E27C}"/>
              </a:ext>
            </a:extLst>
          </p:cNvPr>
          <p:cNvPicPr>
            <a:picLocks noChangeAspect="1"/>
          </p:cNvPicPr>
          <p:nvPr/>
        </p:nvPicPr>
        <p:blipFill>
          <a:blip r:embed="rId2"/>
          <a:stretch>
            <a:fillRect/>
          </a:stretch>
        </p:blipFill>
        <p:spPr>
          <a:xfrm>
            <a:off x="0" y="2880000"/>
            <a:ext cx="7728146" cy="360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Einnahmen und Ausgaben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349497"/>
            <a:ext cx="8048910" cy="427179"/>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Finanzstatistik, Rechnungsergebnisse der öffentlichen Haushalte, Vierteljährliche Kassenergebnisse des Öffentlichen 	Gesamthaushalts, Schulden des Öffentlichen Gesamthaushalts,</a:t>
            </a:r>
          </a:p>
          <a:p>
            <a:r>
              <a:rPr lang="de-DE" sz="1000" dirty="0">
                <a:latin typeface="Times New Roman" panose="02020603050405020304" pitchFamily="18" charset="0"/>
                <a:cs typeface="Times New Roman" panose="02020603050405020304" pitchFamily="18" charset="0"/>
              </a:rPr>
              <a:t>	Einnahmen und Ausgaben sind bereinigt und ergeben sich damit als die Summe der Einzelpositionen</a:t>
            </a:r>
          </a:p>
        </p:txBody>
      </p:sp>
      <p:sp>
        <p:nvSpPr>
          <p:cNvPr id="24" name="Rechteck 23">
            <a:extLst>
              <a:ext uri="{FF2B5EF4-FFF2-40B4-BE49-F238E27FC236}">
                <a16:creationId xmlns:a16="http://schemas.microsoft.com/office/drawing/2014/main" id="{F2A47D9E-1CA4-4B0B-A02A-09015E24A14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A88D965-9942-BC03-2932-F02575D11741}"/>
              </a:ext>
            </a:extLst>
          </p:cNvPr>
          <p:cNvPicPr>
            <a:picLocks noChangeAspect="1"/>
          </p:cNvPicPr>
          <p:nvPr/>
        </p:nvPicPr>
        <p:blipFill>
          <a:blip r:embed="rId3"/>
          <a:stretch>
            <a:fillRect/>
          </a:stretch>
        </p:blipFill>
        <p:spPr>
          <a:xfrm>
            <a:off x="-1" y="552450"/>
            <a:ext cx="8040053" cy="139827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FF94691-18F4-7FBB-2E17-6BDE63DD5848}"/>
                  </a:ext>
                </a:extLst>
              </p14:cNvPr>
              <p14:cNvContentPartPr/>
              <p14:nvPr/>
            </p14:nvContentPartPr>
            <p14:xfrm>
              <a:off x="1384724" y="870316"/>
              <a:ext cx="870480" cy="1428120"/>
            </p14:xfrm>
          </p:contentPart>
        </mc:Choice>
        <mc:Fallback>
          <p:pic>
            <p:nvPicPr>
              <p:cNvPr id="2" name="Freihand 1">
                <a:extLst>
                  <a:ext uri="{FF2B5EF4-FFF2-40B4-BE49-F238E27FC236}">
                    <a16:creationId xmlns:a16="http://schemas.microsoft.com/office/drawing/2014/main" id="{1FF94691-18F4-7FBB-2E17-6BDE63DD5848}"/>
                  </a:ext>
                </a:extLst>
              </p:cNvPr>
              <p:cNvPicPr/>
              <p:nvPr/>
            </p:nvPicPr>
            <p:blipFill>
              <a:blip r:embed="rId5"/>
              <a:stretch>
                <a:fillRect/>
              </a:stretch>
            </p:blipFill>
            <p:spPr>
              <a:xfrm>
                <a:off x="1375724" y="861676"/>
                <a:ext cx="888120" cy="144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F67F5207-250C-2E55-80F3-E3304E3866F4}"/>
                  </a:ext>
                </a:extLst>
              </p14:cNvPr>
              <p14:cNvContentPartPr/>
              <p14:nvPr/>
            </p14:nvContentPartPr>
            <p14:xfrm>
              <a:off x="2560484" y="776356"/>
              <a:ext cx="966240" cy="1544760"/>
            </p14:xfrm>
          </p:contentPart>
        </mc:Choice>
        <mc:Fallback>
          <p:pic>
            <p:nvPicPr>
              <p:cNvPr id="5" name="Freihand 4">
                <a:extLst>
                  <a:ext uri="{FF2B5EF4-FFF2-40B4-BE49-F238E27FC236}">
                    <a16:creationId xmlns:a16="http://schemas.microsoft.com/office/drawing/2014/main" id="{F67F5207-250C-2E55-80F3-E3304E3866F4}"/>
                  </a:ext>
                </a:extLst>
              </p:cNvPr>
              <p:cNvPicPr/>
              <p:nvPr/>
            </p:nvPicPr>
            <p:blipFill>
              <a:blip r:embed="rId7"/>
              <a:stretch>
                <a:fillRect/>
              </a:stretch>
            </p:blipFill>
            <p:spPr>
              <a:xfrm>
                <a:off x="2551844" y="767716"/>
                <a:ext cx="983880" cy="156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1028D45A-44B4-1B19-270A-6490EBB93C0D}"/>
                  </a:ext>
                </a:extLst>
              </p14:cNvPr>
              <p14:cNvContentPartPr/>
              <p14:nvPr/>
            </p14:nvContentPartPr>
            <p14:xfrm>
              <a:off x="6480884" y="668716"/>
              <a:ext cx="1184400" cy="1699560"/>
            </p14:xfrm>
          </p:contentPart>
        </mc:Choice>
        <mc:Fallback>
          <p:pic>
            <p:nvPicPr>
              <p:cNvPr id="12" name="Freihand 11">
                <a:extLst>
                  <a:ext uri="{FF2B5EF4-FFF2-40B4-BE49-F238E27FC236}">
                    <a16:creationId xmlns:a16="http://schemas.microsoft.com/office/drawing/2014/main" id="{1028D45A-44B4-1B19-270A-6490EBB93C0D}"/>
                  </a:ext>
                </a:extLst>
              </p:cNvPr>
              <p:cNvPicPr/>
              <p:nvPr/>
            </p:nvPicPr>
            <p:blipFill>
              <a:blip r:embed="rId9"/>
              <a:stretch>
                <a:fillRect/>
              </a:stretch>
            </p:blipFill>
            <p:spPr>
              <a:xfrm>
                <a:off x="6472244" y="660076"/>
                <a:ext cx="1202040" cy="1717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1A125B90-1993-DA5D-A1FE-DA7BA3475C99}"/>
                  </a:ext>
                </a:extLst>
              </p14:cNvPr>
              <p14:cNvContentPartPr/>
              <p14:nvPr/>
            </p14:nvContentPartPr>
            <p14:xfrm>
              <a:off x="987284" y="3881356"/>
              <a:ext cx="2917440" cy="560880"/>
            </p14:xfrm>
          </p:contentPart>
        </mc:Choice>
        <mc:Fallback>
          <p:pic>
            <p:nvPicPr>
              <p:cNvPr id="13" name="Freihand 12">
                <a:extLst>
                  <a:ext uri="{FF2B5EF4-FFF2-40B4-BE49-F238E27FC236}">
                    <a16:creationId xmlns:a16="http://schemas.microsoft.com/office/drawing/2014/main" id="{1A125B90-1993-DA5D-A1FE-DA7BA3475C99}"/>
                  </a:ext>
                </a:extLst>
              </p:cNvPr>
              <p:cNvPicPr/>
              <p:nvPr/>
            </p:nvPicPr>
            <p:blipFill>
              <a:blip r:embed="rId11"/>
              <a:stretch>
                <a:fillRect/>
              </a:stretch>
            </p:blipFill>
            <p:spPr>
              <a:xfrm>
                <a:off x="978284" y="3872716"/>
                <a:ext cx="2935080" cy="578520"/>
              </a:xfrm>
              <a:prstGeom prst="rect">
                <a:avLst/>
              </a:prstGeom>
            </p:spPr>
          </p:pic>
        </mc:Fallback>
      </mc:AlternateContent>
      <p:grpSp>
        <p:nvGrpSpPr>
          <p:cNvPr id="25" name="Gruppieren 24">
            <a:extLst>
              <a:ext uri="{FF2B5EF4-FFF2-40B4-BE49-F238E27FC236}">
                <a16:creationId xmlns:a16="http://schemas.microsoft.com/office/drawing/2014/main" id="{46D73F9F-FCCB-E3A4-12E0-3176AEE43E77}"/>
              </a:ext>
            </a:extLst>
          </p:cNvPr>
          <p:cNvGrpSpPr/>
          <p:nvPr/>
        </p:nvGrpSpPr>
        <p:grpSpPr>
          <a:xfrm>
            <a:off x="82604" y="4461676"/>
            <a:ext cx="833760" cy="525600"/>
            <a:chOff x="82604" y="4461676"/>
            <a:chExt cx="833760" cy="525600"/>
          </a:xfrm>
        </p:grpSpPr>
        <mc:AlternateContent xmlns:mc="http://schemas.openxmlformats.org/markup-compatibility/2006">
          <mc:Choice xmlns:p14="http://schemas.microsoft.com/office/powerpoint/2010/main" Requires="p14">
            <p:contentPart p14:bwMode="auto" r:id="rId12">
              <p14:nvContentPartPr>
                <p14:cNvPr id="22" name="Freihand 21">
                  <a:extLst>
                    <a:ext uri="{FF2B5EF4-FFF2-40B4-BE49-F238E27FC236}">
                      <a16:creationId xmlns:a16="http://schemas.microsoft.com/office/drawing/2014/main" id="{CE7D03A7-9725-6B48-BA5E-66FF9ACA41D6}"/>
                    </a:ext>
                  </a:extLst>
                </p14:cNvPr>
                <p14:cNvContentPartPr/>
                <p14:nvPr/>
              </p14:nvContentPartPr>
              <p14:xfrm>
                <a:off x="345404" y="4461676"/>
                <a:ext cx="570960" cy="316440"/>
              </p14:xfrm>
            </p:contentPart>
          </mc:Choice>
          <mc:Fallback>
            <p:pic>
              <p:nvPicPr>
                <p:cNvPr id="22" name="Freihand 21">
                  <a:extLst>
                    <a:ext uri="{FF2B5EF4-FFF2-40B4-BE49-F238E27FC236}">
                      <a16:creationId xmlns:a16="http://schemas.microsoft.com/office/drawing/2014/main" id="{CE7D03A7-9725-6B48-BA5E-66FF9ACA41D6}"/>
                    </a:ext>
                  </a:extLst>
                </p:cNvPr>
                <p:cNvPicPr/>
                <p:nvPr/>
              </p:nvPicPr>
              <p:blipFill>
                <a:blip r:embed="rId13"/>
                <a:stretch>
                  <a:fillRect/>
                </a:stretch>
              </p:blipFill>
              <p:spPr>
                <a:xfrm>
                  <a:off x="336764" y="4452676"/>
                  <a:ext cx="58860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Freihand 22">
                  <a:extLst>
                    <a:ext uri="{FF2B5EF4-FFF2-40B4-BE49-F238E27FC236}">
                      <a16:creationId xmlns:a16="http://schemas.microsoft.com/office/drawing/2014/main" id="{1C0E8711-776D-F39A-53B8-A9FAD8BDE0D3}"/>
                    </a:ext>
                  </a:extLst>
                </p14:cNvPr>
                <p14:cNvContentPartPr/>
                <p14:nvPr/>
              </p14:nvContentPartPr>
              <p14:xfrm>
                <a:off x="82604" y="4500556"/>
                <a:ext cx="466920" cy="486720"/>
              </p14:xfrm>
            </p:contentPart>
          </mc:Choice>
          <mc:Fallback>
            <p:pic>
              <p:nvPicPr>
                <p:cNvPr id="23" name="Freihand 22">
                  <a:extLst>
                    <a:ext uri="{FF2B5EF4-FFF2-40B4-BE49-F238E27FC236}">
                      <a16:creationId xmlns:a16="http://schemas.microsoft.com/office/drawing/2014/main" id="{1C0E8711-776D-F39A-53B8-A9FAD8BDE0D3}"/>
                    </a:ext>
                  </a:extLst>
                </p:cNvPr>
                <p:cNvPicPr/>
                <p:nvPr/>
              </p:nvPicPr>
              <p:blipFill>
                <a:blip r:embed="rId15"/>
                <a:stretch>
                  <a:fillRect/>
                </a:stretch>
              </p:blipFill>
              <p:spPr>
                <a:xfrm>
                  <a:off x="73964" y="4491916"/>
                  <a:ext cx="484560" cy="504360"/>
                </a:xfrm>
                <a:prstGeom prst="rect">
                  <a:avLst/>
                </a:prstGeom>
              </p:spPr>
            </p:pic>
          </mc:Fallback>
        </mc:AlternateContent>
      </p:grpSp>
      <p:grpSp>
        <p:nvGrpSpPr>
          <p:cNvPr id="49" name="Gruppieren 48">
            <a:extLst>
              <a:ext uri="{FF2B5EF4-FFF2-40B4-BE49-F238E27FC236}">
                <a16:creationId xmlns:a16="http://schemas.microsoft.com/office/drawing/2014/main" id="{AA621FE0-C59D-7114-823E-AA92678351EB}"/>
              </a:ext>
            </a:extLst>
          </p:cNvPr>
          <p:cNvGrpSpPr/>
          <p:nvPr/>
        </p:nvGrpSpPr>
        <p:grpSpPr>
          <a:xfrm>
            <a:off x="1406324" y="882916"/>
            <a:ext cx="4998600" cy="3589560"/>
            <a:chOff x="1406324" y="882916"/>
            <a:chExt cx="4998600" cy="3589560"/>
          </a:xfrm>
        </p:grpSpPr>
        <mc:AlternateContent xmlns:mc="http://schemas.openxmlformats.org/markup-compatibility/2006">
          <mc:Choice xmlns:p14="http://schemas.microsoft.com/office/powerpoint/2010/main" Requires="p14">
            <p:contentPart p14:bwMode="auto" r:id="rId16">
              <p14:nvContentPartPr>
                <p14:cNvPr id="6" name="Freihand 5">
                  <a:extLst>
                    <a:ext uri="{FF2B5EF4-FFF2-40B4-BE49-F238E27FC236}">
                      <a16:creationId xmlns:a16="http://schemas.microsoft.com/office/drawing/2014/main" id="{8B66FE0E-ACD8-A878-D646-6D5594A1E82F}"/>
                    </a:ext>
                  </a:extLst>
                </p14:cNvPr>
                <p14:cNvContentPartPr/>
                <p14:nvPr/>
              </p14:nvContentPartPr>
              <p14:xfrm>
                <a:off x="3711404" y="934756"/>
                <a:ext cx="963000" cy="1229400"/>
              </p14:xfrm>
            </p:contentPart>
          </mc:Choice>
          <mc:Fallback>
            <p:pic>
              <p:nvPicPr>
                <p:cNvPr id="6" name="Freihand 5">
                  <a:extLst>
                    <a:ext uri="{FF2B5EF4-FFF2-40B4-BE49-F238E27FC236}">
                      <a16:creationId xmlns:a16="http://schemas.microsoft.com/office/drawing/2014/main" id="{8B66FE0E-ACD8-A878-D646-6D5594A1E82F}"/>
                    </a:ext>
                  </a:extLst>
                </p:cNvPr>
                <p:cNvPicPr/>
                <p:nvPr/>
              </p:nvPicPr>
              <p:blipFill>
                <a:blip r:embed="rId17"/>
                <a:stretch>
                  <a:fillRect/>
                </a:stretch>
              </p:blipFill>
              <p:spPr>
                <a:xfrm>
                  <a:off x="3702404" y="925756"/>
                  <a:ext cx="980640" cy="1247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Freihand 6">
                  <a:extLst>
                    <a:ext uri="{FF2B5EF4-FFF2-40B4-BE49-F238E27FC236}">
                      <a16:creationId xmlns:a16="http://schemas.microsoft.com/office/drawing/2014/main" id="{D74A79A9-F231-2D5E-C31D-A9BD81A5EAF2}"/>
                    </a:ext>
                  </a:extLst>
                </p14:cNvPr>
                <p14:cNvContentPartPr/>
                <p14:nvPr/>
              </p14:nvContentPartPr>
              <p14:xfrm>
                <a:off x="5080484" y="967156"/>
                <a:ext cx="411840" cy="533880"/>
              </p14:xfrm>
            </p:contentPart>
          </mc:Choice>
          <mc:Fallback>
            <p:pic>
              <p:nvPicPr>
                <p:cNvPr id="7" name="Freihand 6">
                  <a:extLst>
                    <a:ext uri="{FF2B5EF4-FFF2-40B4-BE49-F238E27FC236}">
                      <a16:creationId xmlns:a16="http://schemas.microsoft.com/office/drawing/2014/main" id="{D74A79A9-F231-2D5E-C31D-A9BD81A5EAF2}"/>
                    </a:ext>
                  </a:extLst>
                </p:cNvPr>
                <p:cNvPicPr/>
                <p:nvPr/>
              </p:nvPicPr>
              <p:blipFill>
                <a:blip r:embed="rId19"/>
                <a:stretch>
                  <a:fillRect/>
                </a:stretch>
              </p:blipFill>
              <p:spPr>
                <a:xfrm>
                  <a:off x="5071484" y="958156"/>
                  <a:ext cx="429480" cy="551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Freihand 7">
                  <a:extLst>
                    <a:ext uri="{FF2B5EF4-FFF2-40B4-BE49-F238E27FC236}">
                      <a16:creationId xmlns:a16="http://schemas.microsoft.com/office/drawing/2014/main" id="{8F1317EF-8754-47B3-26FC-06D788E0D135}"/>
                    </a:ext>
                  </a:extLst>
                </p14:cNvPr>
                <p14:cNvContentPartPr/>
                <p14:nvPr/>
              </p14:nvContentPartPr>
              <p14:xfrm>
                <a:off x="5175164" y="882916"/>
                <a:ext cx="694080" cy="1382040"/>
              </p14:xfrm>
            </p:contentPart>
          </mc:Choice>
          <mc:Fallback>
            <p:pic>
              <p:nvPicPr>
                <p:cNvPr id="8" name="Freihand 7">
                  <a:extLst>
                    <a:ext uri="{FF2B5EF4-FFF2-40B4-BE49-F238E27FC236}">
                      <a16:creationId xmlns:a16="http://schemas.microsoft.com/office/drawing/2014/main" id="{8F1317EF-8754-47B3-26FC-06D788E0D135}"/>
                    </a:ext>
                  </a:extLst>
                </p:cNvPr>
                <p:cNvPicPr/>
                <p:nvPr/>
              </p:nvPicPr>
              <p:blipFill>
                <a:blip r:embed="rId21"/>
                <a:stretch>
                  <a:fillRect/>
                </a:stretch>
              </p:blipFill>
              <p:spPr>
                <a:xfrm>
                  <a:off x="5166164" y="873916"/>
                  <a:ext cx="711720" cy="1399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E610E3FE-BD45-203D-8668-4583AADC7EC1}"/>
                    </a:ext>
                  </a:extLst>
                </p14:cNvPr>
                <p14:cNvContentPartPr/>
                <p14:nvPr/>
              </p14:nvContentPartPr>
              <p14:xfrm>
                <a:off x="1406324" y="3334876"/>
                <a:ext cx="146520" cy="275400"/>
              </p14:xfrm>
            </p:contentPart>
          </mc:Choice>
          <mc:Fallback>
            <p:pic>
              <p:nvPicPr>
                <p:cNvPr id="14" name="Freihand 13">
                  <a:extLst>
                    <a:ext uri="{FF2B5EF4-FFF2-40B4-BE49-F238E27FC236}">
                      <a16:creationId xmlns:a16="http://schemas.microsoft.com/office/drawing/2014/main" id="{E610E3FE-BD45-203D-8668-4583AADC7EC1}"/>
                    </a:ext>
                  </a:extLst>
                </p:cNvPr>
                <p:cNvPicPr/>
                <p:nvPr/>
              </p:nvPicPr>
              <p:blipFill>
                <a:blip r:embed="rId23"/>
                <a:stretch>
                  <a:fillRect/>
                </a:stretch>
              </p:blipFill>
              <p:spPr>
                <a:xfrm>
                  <a:off x="1397684" y="3326236"/>
                  <a:ext cx="1641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7A9F2A84-A88C-65C4-590C-B355C1473F5C}"/>
                    </a:ext>
                  </a:extLst>
                </p14:cNvPr>
                <p14:cNvContentPartPr/>
                <p14:nvPr/>
              </p14:nvContentPartPr>
              <p14:xfrm>
                <a:off x="1443044" y="3344236"/>
                <a:ext cx="182160" cy="280440"/>
              </p14:xfrm>
            </p:contentPart>
          </mc:Choice>
          <mc:Fallback>
            <p:pic>
              <p:nvPicPr>
                <p:cNvPr id="15" name="Freihand 14">
                  <a:extLst>
                    <a:ext uri="{FF2B5EF4-FFF2-40B4-BE49-F238E27FC236}">
                      <a16:creationId xmlns:a16="http://schemas.microsoft.com/office/drawing/2014/main" id="{7A9F2A84-A88C-65C4-590C-B355C1473F5C}"/>
                    </a:ext>
                  </a:extLst>
                </p:cNvPr>
                <p:cNvPicPr/>
                <p:nvPr/>
              </p:nvPicPr>
              <p:blipFill>
                <a:blip r:embed="rId25"/>
                <a:stretch>
                  <a:fillRect/>
                </a:stretch>
              </p:blipFill>
              <p:spPr>
                <a:xfrm>
                  <a:off x="1434044" y="3335596"/>
                  <a:ext cx="1998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82BAE23C-8580-A130-6B12-2F97B34F1AB1}"/>
                    </a:ext>
                  </a:extLst>
                </p14:cNvPr>
                <p14:cNvContentPartPr/>
                <p14:nvPr/>
              </p14:nvContentPartPr>
              <p14:xfrm>
                <a:off x="1758764" y="3386356"/>
                <a:ext cx="231120" cy="158040"/>
              </p14:xfrm>
            </p:contentPart>
          </mc:Choice>
          <mc:Fallback>
            <p:pic>
              <p:nvPicPr>
                <p:cNvPr id="17" name="Freihand 16">
                  <a:extLst>
                    <a:ext uri="{FF2B5EF4-FFF2-40B4-BE49-F238E27FC236}">
                      <a16:creationId xmlns:a16="http://schemas.microsoft.com/office/drawing/2014/main" id="{82BAE23C-8580-A130-6B12-2F97B34F1AB1}"/>
                    </a:ext>
                  </a:extLst>
                </p:cNvPr>
                <p:cNvPicPr/>
                <p:nvPr/>
              </p:nvPicPr>
              <p:blipFill>
                <a:blip r:embed="rId27"/>
                <a:stretch>
                  <a:fillRect/>
                </a:stretch>
              </p:blipFill>
              <p:spPr>
                <a:xfrm>
                  <a:off x="1749764" y="3377356"/>
                  <a:ext cx="248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2CC01E18-32D7-C8D4-C18D-1AF005606D9C}"/>
                    </a:ext>
                  </a:extLst>
                </p14:cNvPr>
                <p14:cNvContentPartPr/>
                <p14:nvPr/>
              </p14:nvContentPartPr>
              <p14:xfrm>
                <a:off x="2123444" y="3267556"/>
                <a:ext cx="36360" cy="223920"/>
              </p14:xfrm>
            </p:contentPart>
          </mc:Choice>
          <mc:Fallback>
            <p:pic>
              <p:nvPicPr>
                <p:cNvPr id="18" name="Freihand 17">
                  <a:extLst>
                    <a:ext uri="{FF2B5EF4-FFF2-40B4-BE49-F238E27FC236}">
                      <a16:creationId xmlns:a16="http://schemas.microsoft.com/office/drawing/2014/main" id="{2CC01E18-32D7-C8D4-C18D-1AF005606D9C}"/>
                    </a:ext>
                  </a:extLst>
                </p:cNvPr>
                <p:cNvPicPr/>
                <p:nvPr/>
              </p:nvPicPr>
              <p:blipFill>
                <a:blip r:embed="rId29"/>
                <a:stretch>
                  <a:fillRect/>
                </a:stretch>
              </p:blipFill>
              <p:spPr>
                <a:xfrm>
                  <a:off x="2114804" y="3258556"/>
                  <a:ext cx="540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9B888C4A-C6EB-A167-E4A4-02A828C67BCD}"/>
                    </a:ext>
                  </a:extLst>
                </p14:cNvPr>
                <p14:cNvContentPartPr/>
                <p14:nvPr/>
              </p14:nvContentPartPr>
              <p14:xfrm>
                <a:off x="2136404" y="3249916"/>
                <a:ext cx="225360" cy="114840"/>
              </p14:xfrm>
            </p:contentPart>
          </mc:Choice>
          <mc:Fallback>
            <p:pic>
              <p:nvPicPr>
                <p:cNvPr id="19" name="Freihand 18">
                  <a:extLst>
                    <a:ext uri="{FF2B5EF4-FFF2-40B4-BE49-F238E27FC236}">
                      <a16:creationId xmlns:a16="http://schemas.microsoft.com/office/drawing/2014/main" id="{9B888C4A-C6EB-A167-E4A4-02A828C67BCD}"/>
                    </a:ext>
                  </a:extLst>
                </p:cNvPr>
                <p:cNvPicPr/>
                <p:nvPr/>
              </p:nvPicPr>
              <p:blipFill>
                <a:blip r:embed="rId31"/>
                <a:stretch>
                  <a:fillRect/>
                </a:stretch>
              </p:blipFill>
              <p:spPr>
                <a:xfrm>
                  <a:off x="2127764" y="3241276"/>
                  <a:ext cx="2430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5C97EF86-28BD-740A-5BB3-06E3D6FD8D1B}"/>
                    </a:ext>
                  </a:extLst>
                </p14:cNvPr>
                <p14:cNvContentPartPr/>
                <p14:nvPr/>
              </p14:nvContentPartPr>
              <p14:xfrm>
                <a:off x="2122724" y="3478516"/>
                <a:ext cx="191160" cy="16200"/>
              </p14:xfrm>
            </p:contentPart>
          </mc:Choice>
          <mc:Fallback>
            <p:pic>
              <p:nvPicPr>
                <p:cNvPr id="20" name="Freihand 19">
                  <a:extLst>
                    <a:ext uri="{FF2B5EF4-FFF2-40B4-BE49-F238E27FC236}">
                      <a16:creationId xmlns:a16="http://schemas.microsoft.com/office/drawing/2014/main" id="{5C97EF86-28BD-740A-5BB3-06E3D6FD8D1B}"/>
                    </a:ext>
                  </a:extLst>
                </p:cNvPr>
                <p:cNvPicPr/>
                <p:nvPr/>
              </p:nvPicPr>
              <p:blipFill>
                <a:blip r:embed="rId33"/>
                <a:stretch>
                  <a:fillRect/>
                </a:stretch>
              </p:blipFill>
              <p:spPr>
                <a:xfrm>
                  <a:off x="2113724" y="3469876"/>
                  <a:ext cx="208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B349196F-B7C3-E017-BFCA-BA59E428FA45}"/>
                    </a:ext>
                  </a:extLst>
                </p14:cNvPr>
                <p14:cNvContentPartPr/>
                <p14:nvPr/>
              </p14:nvContentPartPr>
              <p14:xfrm>
                <a:off x="3995084" y="3505876"/>
                <a:ext cx="2409840" cy="704880"/>
              </p14:xfrm>
            </p:contentPart>
          </mc:Choice>
          <mc:Fallback>
            <p:pic>
              <p:nvPicPr>
                <p:cNvPr id="26" name="Freihand 25">
                  <a:extLst>
                    <a:ext uri="{FF2B5EF4-FFF2-40B4-BE49-F238E27FC236}">
                      <a16:creationId xmlns:a16="http://schemas.microsoft.com/office/drawing/2014/main" id="{B349196F-B7C3-E017-BFCA-BA59E428FA45}"/>
                    </a:ext>
                  </a:extLst>
                </p:cNvPr>
                <p:cNvPicPr/>
                <p:nvPr/>
              </p:nvPicPr>
              <p:blipFill>
                <a:blip r:embed="rId35"/>
                <a:stretch>
                  <a:fillRect/>
                </a:stretch>
              </p:blipFill>
              <p:spPr>
                <a:xfrm>
                  <a:off x="3986444" y="3496876"/>
                  <a:ext cx="2427480" cy="722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97A290A7-E0E2-6774-1684-1D2ECC92D4B3}"/>
                    </a:ext>
                  </a:extLst>
                </p14:cNvPr>
                <p14:cNvContentPartPr/>
                <p14:nvPr/>
              </p14:nvContentPartPr>
              <p14:xfrm>
                <a:off x="4330964" y="3266476"/>
                <a:ext cx="23400" cy="237240"/>
              </p14:xfrm>
            </p:contentPart>
          </mc:Choice>
          <mc:Fallback>
            <p:pic>
              <p:nvPicPr>
                <p:cNvPr id="27" name="Freihand 26">
                  <a:extLst>
                    <a:ext uri="{FF2B5EF4-FFF2-40B4-BE49-F238E27FC236}">
                      <a16:creationId xmlns:a16="http://schemas.microsoft.com/office/drawing/2014/main" id="{97A290A7-E0E2-6774-1684-1D2ECC92D4B3}"/>
                    </a:ext>
                  </a:extLst>
                </p:cNvPr>
                <p:cNvPicPr/>
                <p:nvPr/>
              </p:nvPicPr>
              <p:blipFill>
                <a:blip r:embed="rId37"/>
                <a:stretch>
                  <a:fillRect/>
                </a:stretch>
              </p:blipFill>
              <p:spPr>
                <a:xfrm>
                  <a:off x="4322324" y="3257836"/>
                  <a:ext cx="410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8D191F40-172F-93BD-2C33-C209660ADA1B}"/>
                    </a:ext>
                  </a:extLst>
                </p14:cNvPr>
                <p14:cNvContentPartPr/>
                <p14:nvPr/>
              </p14:nvContentPartPr>
              <p14:xfrm>
                <a:off x="4310444" y="3267916"/>
                <a:ext cx="182520" cy="128880"/>
              </p14:xfrm>
            </p:contentPart>
          </mc:Choice>
          <mc:Fallback>
            <p:pic>
              <p:nvPicPr>
                <p:cNvPr id="28" name="Freihand 27">
                  <a:extLst>
                    <a:ext uri="{FF2B5EF4-FFF2-40B4-BE49-F238E27FC236}">
                      <a16:creationId xmlns:a16="http://schemas.microsoft.com/office/drawing/2014/main" id="{8D191F40-172F-93BD-2C33-C209660ADA1B}"/>
                    </a:ext>
                  </a:extLst>
                </p:cNvPr>
                <p:cNvPicPr/>
                <p:nvPr/>
              </p:nvPicPr>
              <p:blipFill>
                <a:blip r:embed="rId39"/>
                <a:stretch>
                  <a:fillRect/>
                </a:stretch>
              </p:blipFill>
              <p:spPr>
                <a:xfrm>
                  <a:off x="4301444" y="3259276"/>
                  <a:ext cx="20016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CAD50F0D-4A33-9388-E7C6-70DF2CBFD42C}"/>
                    </a:ext>
                  </a:extLst>
                </p14:cNvPr>
                <p14:cNvContentPartPr/>
                <p14:nvPr/>
              </p14:nvContentPartPr>
              <p14:xfrm>
                <a:off x="4285964" y="3500836"/>
                <a:ext cx="199440" cy="46440"/>
              </p14:xfrm>
            </p:contentPart>
          </mc:Choice>
          <mc:Fallback>
            <p:pic>
              <p:nvPicPr>
                <p:cNvPr id="29" name="Freihand 28">
                  <a:extLst>
                    <a:ext uri="{FF2B5EF4-FFF2-40B4-BE49-F238E27FC236}">
                      <a16:creationId xmlns:a16="http://schemas.microsoft.com/office/drawing/2014/main" id="{CAD50F0D-4A33-9388-E7C6-70DF2CBFD42C}"/>
                    </a:ext>
                  </a:extLst>
                </p:cNvPr>
                <p:cNvPicPr/>
                <p:nvPr/>
              </p:nvPicPr>
              <p:blipFill>
                <a:blip r:embed="rId41"/>
                <a:stretch>
                  <a:fillRect/>
                </a:stretch>
              </p:blipFill>
              <p:spPr>
                <a:xfrm>
                  <a:off x="4277324" y="3491836"/>
                  <a:ext cx="217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E2BA809F-F8B4-1A8D-B63B-DA63EA74DC87}"/>
                    </a:ext>
                  </a:extLst>
                </p14:cNvPr>
                <p14:cNvContentPartPr/>
                <p14:nvPr/>
              </p14:nvContentPartPr>
              <p14:xfrm>
                <a:off x="4622564" y="3289876"/>
                <a:ext cx="216000" cy="163800"/>
              </p14:xfrm>
            </p:contentPart>
          </mc:Choice>
          <mc:Fallback>
            <p:pic>
              <p:nvPicPr>
                <p:cNvPr id="30" name="Freihand 29">
                  <a:extLst>
                    <a:ext uri="{FF2B5EF4-FFF2-40B4-BE49-F238E27FC236}">
                      <a16:creationId xmlns:a16="http://schemas.microsoft.com/office/drawing/2014/main" id="{E2BA809F-F8B4-1A8D-B63B-DA63EA74DC87}"/>
                    </a:ext>
                  </a:extLst>
                </p:cNvPr>
                <p:cNvPicPr/>
                <p:nvPr/>
              </p:nvPicPr>
              <p:blipFill>
                <a:blip r:embed="rId43"/>
                <a:stretch>
                  <a:fillRect/>
                </a:stretch>
              </p:blipFill>
              <p:spPr>
                <a:xfrm>
                  <a:off x="4613564" y="3280876"/>
                  <a:ext cx="2336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B486CDE0-BC03-A98A-688F-1B08595AC9CF}"/>
                    </a:ext>
                  </a:extLst>
                </p14:cNvPr>
                <p14:cNvContentPartPr/>
                <p14:nvPr/>
              </p14:nvContentPartPr>
              <p14:xfrm>
                <a:off x="4959524" y="3146596"/>
                <a:ext cx="165600" cy="304200"/>
              </p14:xfrm>
            </p:contentPart>
          </mc:Choice>
          <mc:Fallback>
            <p:pic>
              <p:nvPicPr>
                <p:cNvPr id="31" name="Freihand 30">
                  <a:extLst>
                    <a:ext uri="{FF2B5EF4-FFF2-40B4-BE49-F238E27FC236}">
                      <a16:creationId xmlns:a16="http://schemas.microsoft.com/office/drawing/2014/main" id="{B486CDE0-BC03-A98A-688F-1B08595AC9CF}"/>
                    </a:ext>
                  </a:extLst>
                </p:cNvPr>
                <p:cNvPicPr/>
                <p:nvPr/>
              </p:nvPicPr>
              <p:blipFill>
                <a:blip r:embed="rId45"/>
                <a:stretch>
                  <a:fillRect/>
                </a:stretch>
              </p:blipFill>
              <p:spPr>
                <a:xfrm>
                  <a:off x="4950524" y="3137596"/>
                  <a:ext cx="1832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F78E1E9F-7E2A-DA65-EA59-6382363B250B}"/>
                    </a:ext>
                  </a:extLst>
                </p14:cNvPr>
                <p14:cNvContentPartPr/>
                <p14:nvPr/>
              </p14:nvContentPartPr>
              <p14:xfrm>
                <a:off x="5011004" y="3142636"/>
                <a:ext cx="160200" cy="254880"/>
              </p14:xfrm>
            </p:contentPart>
          </mc:Choice>
          <mc:Fallback>
            <p:pic>
              <p:nvPicPr>
                <p:cNvPr id="32" name="Freihand 31">
                  <a:extLst>
                    <a:ext uri="{FF2B5EF4-FFF2-40B4-BE49-F238E27FC236}">
                      <a16:creationId xmlns:a16="http://schemas.microsoft.com/office/drawing/2014/main" id="{F78E1E9F-7E2A-DA65-EA59-6382363B250B}"/>
                    </a:ext>
                  </a:extLst>
                </p:cNvPr>
                <p:cNvPicPr/>
                <p:nvPr/>
              </p:nvPicPr>
              <p:blipFill>
                <a:blip r:embed="rId47"/>
                <a:stretch>
                  <a:fillRect/>
                </a:stretch>
              </p:blipFill>
              <p:spPr>
                <a:xfrm>
                  <a:off x="5002364" y="3133996"/>
                  <a:ext cx="1778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5D6D875D-B309-620B-4973-47B896CAB6B6}"/>
                    </a:ext>
                  </a:extLst>
                </p14:cNvPr>
                <p14:cNvContentPartPr/>
                <p14:nvPr/>
              </p14:nvContentPartPr>
              <p14:xfrm>
                <a:off x="3252764" y="3864436"/>
                <a:ext cx="229680" cy="608040"/>
              </p14:xfrm>
            </p:contentPart>
          </mc:Choice>
          <mc:Fallback>
            <p:pic>
              <p:nvPicPr>
                <p:cNvPr id="34" name="Freihand 33">
                  <a:extLst>
                    <a:ext uri="{FF2B5EF4-FFF2-40B4-BE49-F238E27FC236}">
                      <a16:creationId xmlns:a16="http://schemas.microsoft.com/office/drawing/2014/main" id="{5D6D875D-B309-620B-4973-47B896CAB6B6}"/>
                    </a:ext>
                  </a:extLst>
                </p:cNvPr>
                <p:cNvPicPr/>
                <p:nvPr/>
              </p:nvPicPr>
              <p:blipFill>
                <a:blip r:embed="rId49"/>
                <a:stretch>
                  <a:fillRect/>
                </a:stretch>
              </p:blipFill>
              <p:spPr>
                <a:xfrm>
                  <a:off x="3244124" y="3855436"/>
                  <a:ext cx="247320" cy="625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2734A98E-CAE7-4365-E5B9-CE3854965E2E}"/>
                    </a:ext>
                  </a:extLst>
                </p14:cNvPr>
                <p14:cNvContentPartPr/>
                <p14:nvPr/>
              </p14:nvContentPartPr>
              <p14:xfrm>
                <a:off x="2989604" y="3826276"/>
                <a:ext cx="725760" cy="626400"/>
              </p14:xfrm>
            </p:contentPart>
          </mc:Choice>
          <mc:Fallback>
            <p:pic>
              <p:nvPicPr>
                <p:cNvPr id="35" name="Freihand 34">
                  <a:extLst>
                    <a:ext uri="{FF2B5EF4-FFF2-40B4-BE49-F238E27FC236}">
                      <a16:creationId xmlns:a16="http://schemas.microsoft.com/office/drawing/2014/main" id="{2734A98E-CAE7-4365-E5B9-CE3854965E2E}"/>
                    </a:ext>
                  </a:extLst>
                </p:cNvPr>
                <p:cNvPicPr/>
                <p:nvPr/>
              </p:nvPicPr>
              <p:blipFill>
                <a:blip r:embed="rId51"/>
                <a:stretch>
                  <a:fillRect/>
                </a:stretch>
              </p:blipFill>
              <p:spPr>
                <a:xfrm>
                  <a:off x="2980964" y="3817636"/>
                  <a:ext cx="74340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753D565F-2F1B-7749-10F9-180B71249655}"/>
                    </a:ext>
                  </a:extLst>
                </p14:cNvPr>
                <p14:cNvContentPartPr/>
                <p14:nvPr/>
              </p14:nvContentPartPr>
              <p14:xfrm>
                <a:off x="3228284" y="3061996"/>
                <a:ext cx="59040" cy="556560"/>
              </p14:xfrm>
            </p:contentPart>
          </mc:Choice>
          <mc:Fallback>
            <p:pic>
              <p:nvPicPr>
                <p:cNvPr id="37" name="Freihand 36">
                  <a:extLst>
                    <a:ext uri="{FF2B5EF4-FFF2-40B4-BE49-F238E27FC236}">
                      <a16:creationId xmlns:a16="http://schemas.microsoft.com/office/drawing/2014/main" id="{753D565F-2F1B-7749-10F9-180B71249655}"/>
                    </a:ext>
                  </a:extLst>
                </p:cNvPr>
                <p:cNvPicPr/>
                <p:nvPr/>
              </p:nvPicPr>
              <p:blipFill>
                <a:blip r:embed="rId53"/>
                <a:stretch>
                  <a:fillRect/>
                </a:stretch>
              </p:blipFill>
              <p:spPr>
                <a:xfrm>
                  <a:off x="3219644" y="3053356"/>
                  <a:ext cx="76680" cy="574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A69E1BD0-20B0-5FDA-3169-254573C2F59E}"/>
                    </a:ext>
                  </a:extLst>
                </p14:cNvPr>
                <p14:cNvContentPartPr/>
                <p14:nvPr/>
              </p14:nvContentPartPr>
              <p14:xfrm>
                <a:off x="3165644" y="3468076"/>
                <a:ext cx="174960" cy="275400"/>
              </p14:xfrm>
            </p:contentPart>
          </mc:Choice>
          <mc:Fallback>
            <p:pic>
              <p:nvPicPr>
                <p:cNvPr id="38" name="Freihand 37">
                  <a:extLst>
                    <a:ext uri="{FF2B5EF4-FFF2-40B4-BE49-F238E27FC236}">
                      <a16:creationId xmlns:a16="http://schemas.microsoft.com/office/drawing/2014/main" id="{A69E1BD0-20B0-5FDA-3169-254573C2F59E}"/>
                    </a:ext>
                  </a:extLst>
                </p:cNvPr>
                <p:cNvPicPr/>
                <p:nvPr/>
              </p:nvPicPr>
              <p:blipFill>
                <a:blip r:embed="rId55"/>
                <a:stretch>
                  <a:fillRect/>
                </a:stretch>
              </p:blipFill>
              <p:spPr>
                <a:xfrm>
                  <a:off x="3157004" y="3459436"/>
                  <a:ext cx="1926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Freihand 38">
                  <a:extLst>
                    <a:ext uri="{FF2B5EF4-FFF2-40B4-BE49-F238E27FC236}">
                      <a16:creationId xmlns:a16="http://schemas.microsoft.com/office/drawing/2014/main" id="{F103DE0A-4635-AB4D-B5A3-8D095C20B888}"/>
                    </a:ext>
                  </a:extLst>
                </p14:cNvPr>
                <p14:cNvContentPartPr/>
                <p14:nvPr/>
              </p14:nvContentPartPr>
              <p14:xfrm>
                <a:off x="2874764" y="2631796"/>
                <a:ext cx="19800" cy="243000"/>
              </p14:xfrm>
            </p:contentPart>
          </mc:Choice>
          <mc:Fallback>
            <p:pic>
              <p:nvPicPr>
                <p:cNvPr id="39" name="Freihand 38">
                  <a:extLst>
                    <a:ext uri="{FF2B5EF4-FFF2-40B4-BE49-F238E27FC236}">
                      <a16:creationId xmlns:a16="http://schemas.microsoft.com/office/drawing/2014/main" id="{F103DE0A-4635-AB4D-B5A3-8D095C20B888}"/>
                    </a:ext>
                  </a:extLst>
                </p:cNvPr>
                <p:cNvPicPr/>
                <p:nvPr/>
              </p:nvPicPr>
              <p:blipFill>
                <a:blip r:embed="rId57"/>
                <a:stretch>
                  <a:fillRect/>
                </a:stretch>
              </p:blipFill>
              <p:spPr>
                <a:xfrm>
                  <a:off x="2866124" y="2623156"/>
                  <a:ext cx="374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Freihand 39">
                  <a:extLst>
                    <a:ext uri="{FF2B5EF4-FFF2-40B4-BE49-F238E27FC236}">
                      <a16:creationId xmlns:a16="http://schemas.microsoft.com/office/drawing/2014/main" id="{10EA27B6-737A-4954-4491-E006DC4EA4C3}"/>
                    </a:ext>
                  </a:extLst>
                </p14:cNvPr>
                <p14:cNvContentPartPr/>
                <p14:nvPr/>
              </p14:nvContentPartPr>
              <p14:xfrm>
                <a:off x="2749484" y="2563756"/>
                <a:ext cx="233640" cy="190080"/>
              </p14:xfrm>
            </p:contentPart>
          </mc:Choice>
          <mc:Fallback>
            <p:pic>
              <p:nvPicPr>
                <p:cNvPr id="40" name="Freihand 39">
                  <a:extLst>
                    <a:ext uri="{FF2B5EF4-FFF2-40B4-BE49-F238E27FC236}">
                      <a16:creationId xmlns:a16="http://schemas.microsoft.com/office/drawing/2014/main" id="{10EA27B6-737A-4954-4491-E006DC4EA4C3}"/>
                    </a:ext>
                  </a:extLst>
                </p:cNvPr>
                <p:cNvPicPr/>
                <p:nvPr/>
              </p:nvPicPr>
              <p:blipFill>
                <a:blip r:embed="rId59"/>
                <a:stretch>
                  <a:fillRect/>
                </a:stretch>
              </p:blipFill>
              <p:spPr>
                <a:xfrm>
                  <a:off x="2740844" y="2554756"/>
                  <a:ext cx="2512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C5E8B4EF-C88B-E6A7-1663-638F0861403C}"/>
                    </a:ext>
                  </a:extLst>
                </p14:cNvPr>
                <p14:cNvContentPartPr/>
                <p14:nvPr/>
              </p14:nvContentPartPr>
              <p14:xfrm>
                <a:off x="3002564" y="2647996"/>
                <a:ext cx="294120" cy="131400"/>
              </p14:xfrm>
            </p:contentPart>
          </mc:Choice>
          <mc:Fallback>
            <p:pic>
              <p:nvPicPr>
                <p:cNvPr id="41" name="Freihand 40">
                  <a:extLst>
                    <a:ext uri="{FF2B5EF4-FFF2-40B4-BE49-F238E27FC236}">
                      <a16:creationId xmlns:a16="http://schemas.microsoft.com/office/drawing/2014/main" id="{C5E8B4EF-C88B-E6A7-1663-638F0861403C}"/>
                    </a:ext>
                  </a:extLst>
                </p:cNvPr>
                <p:cNvPicPr/>
                <p:nvPr/>
              </p:nvPicPr>
              <p:blipFill>
                <a:blip r:embed="rId61"/>
                <a:stretch>
                  <a:fillRect/>
                </a:stretch>
              </p:blipFill>
              <p:spPr>
                <a:xfrm>
                  <a:off x="2993564" y="2638996"/>
                  <a:ext cx="3117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Freihand 41">
                  <a:extLst>
                    <a:ext uri="{FF2B5EF4-FFF2-40B4-BE49-F238E27FC236}">
                      <a16:creationId xmlns:a16="http://schemas.microsoft.com/office/drawing/2014/main" id="{852AC6CC-C5DF-1F94-B590-ECC30A4E224A}"/>
                    </a:ext>
                  </a:extLst>
                </p14:cNvPr>
                <p14:cNvContentPartPr/>
                <p14:nvPr/>
              </p14:nvContentPartPr>
              <p14:xfrm>
                <a:off x="3263924" y="2560516"/>
                <a:ext cx="18360" cy="6120"/>
              </p14:xfrm>
            </p:contentPart>
          </mc:Choice>
          <mc:Fallback>
            <p:pic>
              <p:nvPicPr>
                <p:cNvPr id="42" name="Freihand 41">
                  <a:extLst>
                    <a:ext uri="{FF2B5EF4-FFF2-40B4-BE49-F238E27FC236}">
                      <a16:creationId xmlns:a16="http://schemas.microsoft.com/office/drawing/2014/main" id="{852AC6CC-C5DF-1F94-B590-ECC30A4E224A}"/>
                    </a:ext>
                  </a:extLst>
                </p:cNvPr>
                <p:cNvPicPr/>
                <p:nvPr/>
              </p:nvPicPr>
              <p:blipFill>
                <a:blip r:embed="rId63"/>
                <a:stretch>
                  <a:fillRect/>
                </a:stretch>
              </p:blipFill>
              <p:spPr>
                <a:xfrm>
                  <a:off x="3255284" y="2551876"/>
                  <a:ext cx="360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Freihand 42">
                  <a:extLst>
                    <a:ext uri="{FF2B5EF4-FFF2-40B4-BE49-F238E27FC236}">
                      <a16:creationId xmlns:a16="http://schemas.microsoft.com/office/drawing/2014/main" id="{C197723F-2272-BD0D-55DC-85310EC7C6C4}"/>
                    </a:ext>
                  </a:extLst>
                </p14:cNvPr>
                <p14:cNvContentPartPr/>
                <p14:nvPr/>
              </p14:nvContentPartPr>
              <p14:xfrm>
                <a:off x="3356804" y="2510836"/>
                <a:ext cx="341280" cy="158760"/>
              </p14:xfrm>
            </p:contentPart>
          </mc:Choice>
          <mc:Fallback>
            <p:pic>
              <p:nvPicPr>
                <p:cNvPr id="43" name="Freihand 42">
                  <a:extLst>
                    <a:ext uri="{FF2B5EF4-FFF2-40B4-BE49-F238E27FC236}">
                      <a16:creationId xmlns:a16="http://schemas.microsoft.com/office/drawing/2014/main" id="{C197723F-2272-BD0D-55DC-85310EC7C6C4}"/>
                    </a:ext>
                  </a:extLst>
                </p:cNvPr>
                <p:cNvPicPr/>
                <p:nvPr/>
              </p:nvPicPr>
              <p:blipFill>
                <a:blip r:embed="rId65"/>
                <a:stretch>
                  <a:fillRect/>
                </a:stretch>
              </p:blipFill>
              <p:spPr>
                <a:xfrm>
                  <a:off x="3347804" y="2501836"/>
                  <a:ext cx="3589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4" name="Freihand 43">
                  <a:extLst>
                    <a:ext uri="{FF2B5EF4-FFF2-40B4-BE49-F238E27FC236}">
                      <a16:creationId xmlns:a16="http://schemas.microsoft.com/office/drawing/2014/main" id="{DFD2771E-1134-4D04-8910-B69474C12F80}"/>
                    </a:ext>
                  </a:extLst>
                </p14:cNvPr>
                <p14:cNvContentPartPr/>
                <p14:nvPr/>
              </p14:nvContentPartPr>
              <p14:xfrm>
                <a:off x="3589004" y="2528116"/>
                <a:ext cx="128160" cy="41040"/>
              </p14:xfrm>
            </p:contentPart>
          </mc:Choice>
          <mc:Fallback>
            <p:pic>
              <p:nvPicPr>
                <p:cNvPr id="44" name="Freihand 43">
                  <a:extLst>
                    <a:ext uri="{FF2B5EF4-FFF2-40B4-BE49-F238E27FC236}">
                      <a16:creationId xmlns:a16="http://schemas.microsoft.com/office/drawing/2014/main" id="{DFD2771E-1134-4D04-8910-B69474C12F80}"/>
                    </a:ext>
                  </a:extLst>
                </p:cNvPr>
                <p:cNvPicPr/>
                <p:nvPr/>
              </p:nvPicPr>
              <p:blipFill>
                <a:blip r:embed="rId67"/>
                <a:stretch>
                  <a:fillRect/>
                </a:stretch>
              </p:blipFill>
              <p:spPr>
                <a:xfrm>
                  <a:off x="3580004" y="2519476"/>
                  <a:ext cx="145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5" name="Freihand 44">
                  <a:extLst>
                    <a:ext uri="{FF2B5EF4-FFF2-40B4-BE49-F238E27FC236}">
                      <a16:creationId xmlns:a16="http://schemas.microsoft.com/office/drawing/2014/main" id="{42DF7D6D-497F-6C59-9949-B7EBE6A8F647}"/>
                    </a:ext>
                  </a:extLst>
                </p14:cNvPr>
                <p14:cNvContentPartPr/>
                <p14:nvPr/>
              </p14:nvContentPartPr>
              <p14:xfrm>
                <a:off x="3701684" y="2332996"/>
                <a:ext cx="391320" cy="252000"/>
              </p14:xfrm>
            </p:contentPart>
          </mc:Choice>
          <mc:Fallback>
            <p:pic>
              <p:nvPicPr>
                <p:cNvPr id="45" name="Freihand 44">
                  <a:extLst>
                    <a:ext uri="{FF2B5EF4-FFF2-40B4-BE49-F238E27FC236}">
                      <a16:creationId xmlns:a16="http://schemas.microsoft.com/office/drawing/2014/main" id="{42DF7D6D-497F-6C59-9949-B7EBE6A8F647}"/>
                    </a:ext>
                  </a:extLst>
                </p:cNvPr>
                <p:cNvPicPr/>
                <p:nvPr/>
              </p:nvPicPr>
              <p:blipFill>
                <a:blip r:embed="rId69"/>
                <a:stretch>
                  <a:fillRect/>
                </a:stretch>
              </p:blipFill>
              <p:spPr>
                <a:xfrm>
                  <a:off x="3693044" y="2324356"/>
                  <a:ext cx="4089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6" name="Freihand 45">
                  <a:extLst>
                    <a:ext uri="{FF2B5EF4-FFF2-40B4-BE49-F238E27FC236}">
                      <a16:creationId xmlns:a16="http://schemas.microsoft.com/office/drawing/2014/main" id="{B89AE7E8-1AE7-EA14-E092-CE7243BF0DB0}"/>
                    </a:ext>
                  </a:extLst>
                </p14:cNvPr>
                <p14:cNvContentPartPr/>
                <p14:nvPr/>
              </p14:nvContentPartPr>
              <p14:xfrm>
                <a:off x="4085444" y="2352076"/>
                <a:ext cx="110880" cy="156240"/>
              </p14:xfrm>
            </p:contentPart>
          </mc:Choice>
          <mc:Fallback>
            <p:pic>
              <p:nvPicPr>
                <p:cNvPr id="46" name="Freihand 45">
                  <a:extLst>
                    <a:ext uri="{FF2B5EF4-FFF2-40B4-BE49-F238E27FC236}">
                      <a16:creationId xmlns:a16="http://schemas.microsoft.com/office/drawing/2014/main" id="{B89AE7E8-1AE7-EA14-E092-CE7243BF0DB0}"/>
                    </a:ext>
                  </a:extLst>
                </p:cNvPr>
                <p:cNvPicPr/>
                <p:nvPr/>
              </p:nvPicPr>
              <p:blipFill>
                <a:blip r:embed="rId71"/>
                <a:stretch>
                  <a:fillRect/>
                </a:stretch>
              </p:blipFill>
              <p:spPr>
                <a:xfrm>
                  <a:off x="4076444" y="2343436"/>
                  <a:ext cx="128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238F193B-F047-2A20-124E-C294FAA16818}"/>
                    </a:ext>
                  </a:extLst>
                </p14:cNvPr>
                <p14:cNvContentPartPr/>
                <p14:nvPr/>
              </p14:nvContentPartPr>
              <p14:xfrm>
                <a:off x="4243844" y="2309236"/>
                <a:ext cx="125640" cy="131400"/>
              </p14:xfrm>
            </p:contentPart>
          </mc:Choice>
          <mc:Fallback>
            <p:pic>
              <p:nvPicPr>
                <p:cNvPr id="47" name="Freihand 46">
                  <a:extLst>
                    <a:ext uri="{FF2B5EF4-FFF2-40B4-BE49-F238E27FC236}">
                      <a16:creationId xmlns:a16="http://schemas.microsoft.com/office/drawing/2014/main" id="{238F193B-F047-2A20-124E-C294FAA16818}"/>
                    </a:ext>
                  </a:extLst>
                </p:cNvPr>
                <p:cNvPicPr/>
                <p:nvPr/>
              </p:nvPicPr>
              <p:blipFill>
                <a:blip r:embed="rId73"/>
                <a:stretch>
                  <a:fillRect/>
                </a:stretch>
              </p:blipFill>
              <p:spPr>
                <a:xfrm>
                  <a:off x="4234844" y="2300236"/>
                  <a:ext cx="143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E93EC61B-2E29-75C4-528E-037ED5215645}"/>
                    </a:ext>
                  </a:extLst>
                </p14:cNvPr>
                <p14:cNvContentPartPr/>
                <p14:nvPr/>
              </p14:nvContentPartPr>
              <p14:xfrm>
                <a:off x="2834804" y="2560516"/>
                <a:ext cx="1539000" cy="474120"/>
              </p14:xfrm>
            </p:contentPart>
          </mc:Choice>
          <mc:Fallback>
            <p:pic>
              <p:nvPicPr>
                <p:cNvPr id="48" name="Freihand 47">
                  <a:extLst>
                    <a:ext uri="{FF2B5EF4-FFF2-40B4-BE49-F238E27FC236}">
                      <a16:creationId xmlns:a16="http://schemas.microsoft.com/office/drawing/2014/main" id="{E93EC61B-2E29-75C4-528E-037ED5215645}"/>
                    </a:ext>
                  </a:extLst>
                </p:cNvPr>
                <p:cNvPicPr/>
                <p:nvPr/>
              </p:nvPicPr>
              <p:blipFill>
                <a:blip r:embed="rId75"/>
                <a:stretch>
                  <a:fillRect/>
                </a:stretch>
              </p:blipFill>
              <p:spPr>
                <a:xfrm>
                  <a:off x="2825804" y="2551516"/>
                  <a:ext cx="1556640" cy="491760"/>
                </a:xfrm>
                <a:prstGeom prst="rect">
                  <a:avLst/>
                </a:prstGeom>
              </p:spPr>
            </p:pic>
          </mc:Fallback>
        </mc:AlternateContent>
      </p:grpSp>
      <p:grpSp>
        <p:nvGrpSpPr>
          <p:cNvPr id="73" name="Gruppieren 72">
            <a:extLst>
              <a:ext uri="{FF2B5EF4-FFF2-40B4-BE49-F238E27FC236}">
                <a16:creationId xmlns:a16="http://schemas.microsoft.com/office/drawing/2014/main" id="{61FFD92F-49F8-60C9-399A-94B1DBC777E9}"/>
              </a:ext>
            </a:extLst>
          </p:cNvPr>
          <p:cNvGrpSpPr/>
          <p:nvPr/>
        </p:nvGrpSpPr>
        <p:grpSpPr>
          <a:xfrm>
            <a:off x="6411044" y="2190076"/>
            <a:ext cx="3264840" cy="1798200"/>
            <a:chOff x="6411044" y="2190076"/>
            <a:chExt cx="3264840" cy="1798200"/>
          </a:xfrm>
        </p:grpSpPr>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BB09A67F-3657-36CA-329E-86852C996BAD}"/>
                    </a:ext>
                  </a:extLst>
                </p14:cNvPr>
                <p14:cNvContentPartPr/>
                <p14:nvPr/>
              </p14:nvContentPartPr>
              <p14:xfrm>
                <a:off x="6719564" y="3222196"/>
                <a:ext cx="373680" cy="766080"/>
              </p14:xfrm>
            </p:contentPart>
          </mc:Choice>
          <mc:Fallback>
            <p:pic>
              <p:nvPicPr>
                <p:cNvPr id="50" name="Freihand 49">
                  <a:extLst>
                    <a:ext uri="{FF2B5EF4-FFF2-40B4-BE49-F238E27FC236}">
                      <a16:creationId xmlns:a16="http://schemas.microsoft.com/office/drawing/2014/main" id="{BB09A67F-3657-36CA-329E-86852C996BAD}"/>
                    </a:ext>
                  </a:extLst>
                </p:cNvPr>
                <p:cNvPicPr/>
                <p:nvPr/>
              </p:nvPicPr>
              <p:blipFill>
                <a:blip r:embed="rId77"/>
                <a:stretch>
                  <a:fillRect/>
                </a:stretch>
              </p:blipFill>
              <p:spPr>
                <a:xfrm>
                  <a:off x="6710564" y="3213196"/>
                  <a:ext cx="391320" cy="783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1E93C419-C645-DF85-DD03-5FF2466D8B93}"/>
                    </a:ext>
                  </a:extLst>
                </p14:cNvPr>
                <p14:cNvContentPartPr/>
                <p14:nvPr/>
              </p14:nvContentPartPr>
              <p14:xfrm>
                <a:off x="6411044" y="2578516"/>
                <a:ext cx="181800" cy="338400"/>
              </p14:xfrm>
            </p:contentPart>
          </mc:Choice>
          <mc:Fallback>
            <p:pic>
              <p:nvPicPr>
                <p:cNvPr id="51" name="Freihand 50">
                  <a:extLst>
                    <a:ext uri="{FF2B5EF4-FFF2-40B4-BE49-F238E27FC236}">
                      <a16:creationId xmlns:a16="http://schemas.microsoft.com/office/drawing/2014/main" id="{1E93C419-C645-DF85-DD03-5FF2466D8B93}"/>
                    </a:ext>
                  </a:extLst>
                </p:cNvPr>
                <p:cNvPicPr/>
                <p:nvPr/>
              </p:nvPicPr>
              <p:blipFill>
                <a:blip r:embed="rId79"/>
                <a:stretch>
                  <a:fillRect/>
                </a:stretch>
              </p:blipFill>
              <p:spPr>
                <a:xfrm>
                  <a:off x="6402404" y="2569516"/>
                  <a:ext cx="19944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Freihand 51">
                  <a:extLst>
                    <a:ext uri="{FF2B5EF4-FFF2-40B4-BE49-F238E27FC236}">
                      <a16:creationId xmlns:a16="http://schemas.microsoft.com/office/drawing/2014/main" id="{A15CE499-3C53-68FA-F039-4288A0D757F6}"/>
                    </a:ext>
                  </a:extLst>
                </p14:cNvPr>
                <p14:cNvContentPartPr/>
                <p14:nvPr/>
              </p14:nvContentPartPr>
              <p14:xfrm>
                <a:off x="6598964" y="2661676"/>
                <a:ext cx="234360" cy="178200"/>
              </p14:xfrm>
            </p:contentPart>
          </mc:Choice>
          <mc:Fallback>
            <p:pic>
              <p:nvPicPr>
                <p:cNvPr id="52" name="Freihand 51">
                  <a:extLst>
                    <a:ext uri="{FF2B5EF4-FFF2-40B4-BE49-F238E27FC236}">
                      <a16:creationId xmlns:a16="http://schemas.microsoft.com/office/drawing/2014/main" id="{A15CE499-3C53-68FA-F039-4288A0D757F6}"/>
                    </a:ext>
                  </a:extLst>
                </p:cNvPr>
                <p:cNvPicPr/>
                <p:nvPr/>
              </p:nvPicPr>
              <p:blipFill>
                <a:blip r:embed="rId81"/>
                <a:stretch>
                  <a:fillRect/>
                </a:stretch>
              </p:blipFill>
              <p:spPr>
                <a:xfrm>
                  <a:off x="6590324" y="2653036"/>
                  <a:ext cx="252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6931F0DA-D831-E0E9-F45C-BE5CB154734E}"/>
                    </a:ext>
                  </a:extLst>
                </p14:cNvPr>
                <p14:cNvContentPartPr/>
                <p14:nvPr/>
              </p14:nvContentPartPr>
              <p14:xfrm>
                <a:off x="6858164" y="2464756"/>
                <a:ext cx="463680" cy="227160"/>
              </p14:xfrm>
            </p:contentPart>
          </mc:Choice>
          <mc:Fallback>
            <p:pic>
              <p:nvPicPr>
                <p:cNvPr id="53" name="Freihand 52">
                  <a:extLst>
                    <a:ext uri="{FF2B5EF4-FFF2-40B4-BE49-F238E27FC236}">
                      <a16:creationId xmlns:a16="http://schemas.microsoft.com/office/drawing/2014/main" id="{6931F0DA-D831-E0E9-F45C-BE5CB154734E}"/>
                    </a:ext>
                  </a:extLst>
                </p:cNvPr>
                <p:cNvPicPr/>
                <p:nvPr/>
              </p:nvPicPr>
              <p:blipFill>
                <a:blip r:embed="rId83"/>
                <a:stretch>
                  <a:fillRect/>
                </a:stretch>
              </p:blipFill>
              <p:spPr>
                <a:xfrm>
                  <a:off x="6849524" y="2455756"/>
                  <a:ext cx="481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EAB07235-9464-E0A1-CD3B-36094A600314}"/>
                    </a:ext>
                  </a:extLst>
                </p14:cNvPr>
                <p14:cNvContentPartPr/>
                <p14:nvPr/>
              </p14:nvContentPartPr>
              <p14:xfrm>
                <a:off x="6713444" y="3086116"/>
                <a:ext cx="745200" cy="897120"/>
              </p14:xfrm>
            </p:contentPart>
          </mc:Choice>
          <mc:Fallback>
            <p:pic>
              <p:nvPicPr>
                <p:cNvPr id="54" name="Freihand 53">
                  <a:extLst>
                    <a:ext uri="{FF2B5EF4-FFF2-40B4-BE49-F238E27FC236}">
                      <a16:creationId xmlns:a16="http://schemas.microsoft.com/office/drawing/2014/main" id="{EAB07235-9464-E0A1-CD3B-36094A600314}"/>
                    </a:ext>
                  </a:extLst>
                </p:cNvPr>
                <p:cNvPicPr/>
                <p:nvPr/>
              </p:nvPicPr>
              <p:blipFill>
                <a:blip r:embed="rId85"/>
                <a:stretch>
                  <a:fillRect/>
                </a:stretch>
              </p:blipFill>
              <p:spPr>
                <a:xfrm>
                  <a:off x="6704444" y="3077116"/>
                  <a:ext cx="762840" cy="914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6" name="Freihand 55">
                  <a:extLst>
                    <a:ext uri="{FF2B5EF4-FFF2-40B4-BE49-F238E27FC236}">
                      <a16:creationId xmlns:a16="http://schemas.microsoft.com/office/drawing/2014/main" id="{86E783CE-A18F-9D3E-2469-0F93BB375D27}"/>
                    </a:ext>
                  </a:extLst>
                </p14:cNvPr>
                <p14:cNvContentPartPr/>
                <p14:nvPr/>
              </p14:nvContentPartPr>
              <p14:xfrm>
                <a:off x="7560884" y="3207796"/>
                <a:ext cx="433800" cy="365040"/>
              </p14:xfrm>
            </p:contentPart>
          </mc:Choice>
          <mc:Fallback>
            <p:pic>
              <p:nvPicPr>
                <p:cNvPr id="56" name="Freihand 55">
                  <a:extLst>
                    <a:ext uri="{FF2B5EF4-FFF2-40B4-BE49-F238E27FC236}">
                      <a16:creationId xmlns:a16="http://schemas.microsoft.com/office/drawing/2014/main" id="{86E783CE-A18F-9D3E-2469-0F93BB375D27}"/>
                    </a:ext>
                  </a:extLst>
                </p:cNvPr>
                <p:cNvPicPr/>
                <p:nvPr/>
              </p:nvPicPr>
              <p:blipFill>
                <a:blip r:embed="rId87"/>
                <a:stretch>
                  <a:fillRect/>
                </a:stretch>
              </p:blipFill>
              <p:spPr>
                <a:xfrm>
                  <a:off x="7552244" y="3198796"/>
                  <a:ext cx="45144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FABEC2BE-5163-323F-5F22-9C3910CD9791}"/>
                    </a:ext>
                  </a:extLst>
                </p14:cNvPr>
                <p14:cNvContentPartPr/>
                <p14:nvPr/>
              </p14:nvContentPartPr>
              <p14:xfrm>
                <a:off x="7799204" y="3016636"/>
                <a:ext cx="306360" cy="303120"/>
              </p14:xfrm>
            </p:contentPart>
          </mc:Choice>
          <mc:Fallback>
            <p:pic>
              <p:nvPicPr>
                <p:cNvPr id="57" name="Freihand 56">
                  <a:extLst>
                    <a:ext uri="{FF2B5EF4-FFF2-40B4-BE49-F238E27FC236}">
                      <a16:creationId xmlns:a16="http://schemas.microsoft.com/office/drawing/2014/main" id="{FABEC2BE-5163-323F-5F22-9C3910CD9791}"/>
                    </a:ext>
                  </a:extLst>
                </p:cNvPr>
                <p:cNvPicPr/>
                <p:nvPr/>
              </p:nvPicPr>
              <p:blipFill>
                <a:blip r:embed="rId89"/>
                <a:stretch>
                  <a:fillRect/>
                </a:stretch>
              </p:blipFill>
              <p:spPr>
                <a:xfrm>
                  <a:off x="7790204" y="3007996"/>
                  <a:ext cx="32400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Freihand 58">
                  <a:extLst>
                    <a:ext uri="{FF2B5EF4-FFF2-40B4-BE49-F238E27FC236}">
                      <a16:creationId xmlns:a16="http://schemas.microsoft.com/office/drawing/2014/main" id="{08392D94-E113-EA89-88BD-CF4BD3F6B104}"/>
                    </a:ext>
                  </a:extLst>
                </p14:cNvPr>
                <p14:cNvContentPartPr/>
                <p14:nvPr/>
              </p14:nvContentPartPr>
              <p14:xfrm>
                <a:off x="8231924" y="2672836"/>
                <a:ext cx="117720" cy="264600"/>
              </p14:xfrm>
            </p:contentPart>
          </mc:Choice>
          <mc:Fallback>
            <p:pic>
              <p:nvPicPr>
                <p:cNvPr id="59" name="Freihand 58">
                  <a:extLst>
                    <a:ext uri="{FF2B5EF4-FFF2-40B4-BE49-F238E27FC236}">
                      <a16:creationId xmlns:a16="http://schemas.microsoft.com/office/drawing/2014/main" id="{08392D94-E113-EA89-88BD-CF4BD3F6B104}"/>
                    </a:ext>
                  </a:extLst>
                </p:cNvPr>
                <p:cNvPicPr/>
                <p:nvPr/>
              </p:nvPicPr>
              <p:blipFill>
                <a:blip r:embed="rId91"/>
                <a:stretch>
                  <a:fillRect/>
                </a:stretch>
              </p:blipFill>
              <p:spPr>
                <a:xfrm>
                  <a:off x="8222924" y="2664196"/>
                  <a:ext cx="1353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Freihand 59">
                  <a:extLst>
                    <a:ext uri="{FF2B5EF4-FFF2-40B4-BE49-F238E27FC236}">
                      <a16:creationId xmlns:a16="http://schemas.microsoft.com/office/drawing/2014/main" id="{3C91681B-7A49-FCBC-6705-69D2523B02AF}"/>
                    </a:ext>
                  </a:extLst>
                </p14:cNvPr>
                <p14:cNvContentPartPr/>
                <p14:nvPr/>
              </p14:nvContentPartPr>
              <p14:xfrm>
                <a:off x="8405804" y="2562676"/>
                <a:ext cx="90720" cy="279000"/>
              </p14:xfrm>
            </p:contentPart>
          </mc:Choice>
          <mc:Fallback>
            <p:pic>
              <p:nvPicPr>
                <p:cNvPr id="60" name="Freihand 59">
                  <a:extLst>
                    <a:ext uri="{FF2B5EF4-FFF2-40B4-BE49-F238E27FC236}">
                      <a16:creationId xmlns:a16="http://schemas.microsoft.com/office/drawing/2014/main" id="{3C91681B-7A49-FCBC-6705-69D2523B02AF}"/>
                    </a:ext>
                  </a:extLst>
                </p:cNvPr>
                <p:cNvPicPr/>
                <p:nvPr/>
              </p:nvPicPr>
              <p:blipFill>
                <a:blip r:embed="rId93"/>
                <a:stretch>
                  <a:fillRect/>
                </a:stretch>
              </p:blipFill>
              <p:spPr>
                <a:xfrm>
                  <a:off x="8397164" y="2553676"/>
                  <a:ext cx="1083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Freihand 60">
                  <a:extLst>
                    <a:ext uri="{FF2B5EF4-FFF2-40B4-BE49-F238E27FC236}">
                      <a16:creationId xmlns:a16="http://schemas.microsoft.com/office/drawing/2014/main" id="{095701F5-536F-A7A9-A055-FC0CEC53BC4D}"/>
                    </a:ext>
                  </a:extLst>
                </p14:cNvPr>
                <p14:cNvContentPartPr/>
                <p14:nvPr/>
              </p14:nvContentPartPr>
              <p14:xfrm>
                <a:off x="8469164" y="2547196"/>
                <a:ext cx="618840" cy="227520"/>
              </p14:xfrm>
            </p:contentPart>
          </mc:Choice>
          <mc:Fallback>
            <p:pic>
              <p:nvPicPr>
                <p:cNvPr id="61" name="Freihand 60">
                  <a:extLst>
                    <a:ext uri="{FF2B5EF4-FFF2-40B4-BE49-F238E27FC236}">
                      <a16:creationId xmlns:a16="http://schemas.microsoft.com/office/drawing/2014/main" id="{095701F5-536F-A7A9-A055-FC0CEC53BC4D}"/>
                    </a:ext>
                  </a:extLst>
                </p:cNvPr>
                <p:cNvPicPr/>
                <p:nvPr/>
              </p:nvPicPr>
              <p:blipFill>
                <a:blip r:embed="rId95"/>
                <a:stretch>
                  <a:fillRect/>
                </a:stretch>
              </p:blipFill>
              <p:spPr>
                <a:xfrm>
                  <a:off x="8460524" y="2538556"/>
                  <a:ext cx="6364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Freihand 61">
                  <a:extLst>
                    <a:ext uri="{FF2B5EF4-FFF2-40B4-BE49-F238E27FC236}">
                      <a16:creationId xmlns:a16="http://schemas.microsoft.com/office/drawing/2014/main" id="{3B6D4872-21FD-4A32-BCF3-D40FF8FBB3A9}"/>
                    </a:ext>
                  </a:extLst>
                </p14:cNvPr>
                <p14:cNvContentPartPr/>
                <p14:nvPr/>
              </p14:nvContentPartPr>
              <p14:xfrm>
                <a:off x="8926004" y="2346676"/>
                <a:ext cx="15480" cy="9000"/>
              </p14:xfrm>
            </p:contentPart>
          </mc:Choice>
          <mc:Fallback>
            <p:pic>
              <p:nvPicPr>
                <p:cNvPr id="62" name="Freihand 61">
                  <a:extLst>
                    <a:ext uri="{FF2B5EF4-FFF2-40B4-BE49-F238E27FC236}">
                      <a16:creationId xmlns:a16="http://schemas.microsoft.com/office/drawing/2014/main" id="{3B6D4872-21FD-4A32-BCF3-D40FF8FBB3A9}"/>
                    </a:ext>
                  </a:extLst>
                </p:cNvPr>
                <p:cNvPicPr/>
                <p:nvPr/>
              </p:nvPicPr>
              <p:blipFill>
                <a:blip r:embed="rId97"/>
                <a:stretch>
                  <a:fillRect/>
                </a:stretch>
              </p:blipFill>
              <p:spPr>
                <a:xfrm>
                  <a:off x="8917004" y="2337676"/>
                  <a:ext cx="331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Freihand 62">
                  <a:extLst>
                    <a:ext uri="{FF2B5EF4-FFF2-40B4-BE49-F238E27FC236}">
                      <a16:creationId xmlns:a16="http://schemas.microsoft.com/office/drawing/2014/main" id="{EF4C9DD6-3367-EF6B-8EE6-24033BC121FC}"/>
                    </a:ext>
                  </a:extLst>
                </p14:cNvPr>
                <p14:cNvContentPartPr/>
                <p14:nvPr/>
              </p14:nvContentPartPr>
              <p14:xfrm>
                <a:off x="9068204" y="2466556"/>
                <a:ext cx="119160" cy="159120"/>
              </p14:xfrm>
            </p:contentPart>
          </mc:Choice>
          <mc:Fallback>
            <p:pic>
              <p:nvPicPr>
                <p:cNvPr id="63" name="Freihand 62">
                  <a:extLst>
                    <a:ext uri="{FF2B5EF4-FFF2-40B4-BE49-F238E27FC236}">
                      <a16:creationId xmlns:a16="http://schemas.microsoft.com/office/drawing/2014/main" id="{EF4C9DD6-3367-EF6B-8EE6-24033BC121FC}"/>
                    </a:ext>
                  </a:extLst>
                </p:cNvPr>
                <p:cNvPicPr/>
                <p:nvPr/>
              </p:nvPicPr>
              <p:blipFill>
                <a:blip r:embed="rId99"/>
                <a:stretch>
                  <a:fillRect/>
                </a:stretch>
              </p:blipFill>
              <p:spPr>
                <a:xfrm>
                  <a:off x="9059564" y="2457556"/>
                  <a:ext cx="1368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B4FBC8A4-3C26-4A65-C9E4-0F1A252FD95F}"/>
                    </a:ext>
                  </a:extLst>
                </p14:cNvPr>
                <p14:cNvContentPartPr/>
                <p14:nvPr/>
              </p14:nvContentPartPr>
              <p14:xfrm>
                <a:off x="8546204" y="3042556"/>
                <a:ext cx="113760" cy="174600"/>
              </p14:xfrm>
            </p:contentPart>
          </mc:Choice>
          <mc:Fallback>
            <p:pic>
              <p:nvPicPr>
                <p:cNvPr id="64" name="Freihand 63">
                  <a:extLst>
                    <a:ext uri="{FF2B5EF4-FFF2-40B4-BE49-F238E27FC236}">
                      <a16:creationId xmlns:a16="http://schemas.microsoft.com/office/drawing/2014/main" id="{B4FBC8A4-3C26-4A65-C9E4-0F1A252FD95F}"/>
                    </a:ext>
                  </a:extLst>
                </p:cNvPr>
                <p:cNvPicPr/>
                <p:nvPr/>
              </p:nvPicPr>
              <p:blipFill>
                <a:blip r:embed="rId101"/>
                <a:stretch>
                  <a:fillRect/>
                </a:stretch>
              </p:blipFill>
              <p:spPr>
                <a:xfrm>
                  <a:off x="8537204" y="3033916"/>
                  <a:ext cx="131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Freihand 64">
                  <a:extLst>
                    <a:ext uri="{FF2B5EF4-FFF2-40B4-BE49-F238E27FC236}">
                      <a16:creationId xmlns:a16="http://schemas.microsoft.com/office/drawing/2014/main" id="{ED346EA6-7029-9FE2-86E7-86A3C90F6A66}"/>
                    </a:ext>
                  </a:extLst>
                </p14:cNvPr>
                <p14:cNvContentPartPr/>
                <p14:nvPr/>
              </p14:nvContentPartPr>
              <p14:xfrm>
                <a:off x="8504804" y="3040036"/>
                <a:ext cx="175680" cy="126360"/>
              </p14:xfrm>
            </p:contentPart>
          </mc:Choice>
          <mc:Fallback>
            <p:pic>
              <p:nvPicPr>
                <p:cNvPr id="65" name="Freihand 64">
                  <a:extLst>
                    <a:ext uri="{FF2B5EF4-FFF2-40B4-BE49-F238E27FC236}">
                      <a16:creationId xmlns:a16="http://schemas.microsoft.com/office/drawing/2014/main" id="{ED346EA6-7029-9FE2-86E7-86A3C90F6A66}"/>
                    </a:ext>
                  </a:extLst>
                </p:cNvPr>
                <p:cNvPicPr/>
                <p:nvPr/>
              </p:nvPicPr>
              <p:blipFill>
                <a:blip r:embed="rId103"/>
                <a:stretch>
                  <a:fillRect/>
                </a:stretch>
              </p:blipFill>
              <p:spPr>
                <a:xfrm>
                  <a:off x="8495804" y="3031036"/>
                  <a:ext cx="193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33D9EC36-8F68-3F89-EADD-D2CEF840FB51}"/>
                    </a:ext>
                  </a:extLst>
                </p14:cNvPr>
                <p14:cNvContentPartPr/>
                <p14:nvPr/>
              </p14:nvContentPartPr>
              <p14:xfrm>
                <a:off x="8711444" y="2816836"/>
                <a:ext cx="146880" cy="269640"/>
              </p14:xfrm>
            </p:contentPart>
          </mc:Choice>
          <mc:Fallback>
            <p:pic>
              <p:nvPicPr>
                <p:cNvPr id="66" name="Freihand 65">
                  <a:extLst>
                    <a:ext uri="{FF2B5EF4-FFF2-40B4-BE49-F238E27FC236}">
                      <a16:creationId xmlns:a16="http://schemas.microsoft.com/office/drawing/2014/main" id="{33D9EC36-8F68-3F89-EADD-D2CEF840FB51}"/>
                    </a:ext>
                  </a:extLst>
                </p:cNvPr>
                <p:cNvPicPr/>
                <p:nvPr/>
              </p:nvPicPr>
              <p:blipFill>
                <a:blip r:embed="rId105"/>
                <a:stretch>
                  <a:fillRect/>
                </a:stretch>
              </p:blipFill>
              <p:spPr>
                <a:xfrm>
                  <a:off x="8702804" y="2808196"/>
                  <a:ext cx="1645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DD9AF632-5E98-3528-64E6-15E970B5E47E}"/>
                    </a:ext>
                  </a:extLst>
                </p14:cNvPr>
                <p14:cNvContentPartPr/>
                <p14:nvPr/>
              </p14:nvContentPartPr>
              <p14:xfrm>
                <a:off x="8767244" y="2892076"/>
                <a:ext cx="118080" cy="173160"/>
              </p14:xfrm>
            </p:contentPart>
          </mc:Choice>
          <mc:Fallback>
            <p:pic>
              <p:nvPicPr>
                <p:cNvPr id="67" name="Freihand 66">
                  <a:extLst>
                    <a:ext uri="{FF2B5EF4-FFF2-40B4-BE49-F238E27FC236}">
                      <a16:creationId xmlns:a16="http://schemas.microsoft.com/office/drawing/2014/main" id="{DD9AF632-5E98-3528-64E6-15E970B5E47E}"/>
                    </a:ext>
                  </a:extLst>
                </p:cNvPr>
                <p:cNvPicPr/>
                <p:nvPr/>
              </p:nvPicPr>
              <p:blipFill>
                <a:blip r:embed="rId107"/>
                <a:stretch>
                  <a:fillRect/>
                </a:stretch>
              </p:blipFill>
              <p:spPr>
                <a:xfrm>
                  <a:off x="8758604" y="2883076"/>
                  <a:ext cx="135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97A04348-0990-DA71-1C45-BB8B0A8A0AA4}"/>
                    </a:ext>
                  </a:extLst>
                </p14:cNvPr>
                <p14:cNvContentPartPr/>
                <p14:nvPr/>
              </p14:nvContentPartPr>
              <p14:xfrm>
                <a:off x="8906564" y="2924476"/>
                <a:ext cx="105120" cy="52200"/>
              </p14:xfrm>
            </p:contentPart>
          </mc:Choice>
          <mc:Fallback>
            <p:pic>
              <p:nvPicPr>
                <p:cNvPr id="68" name="Freihand 67">
                  <a:extLst>
                    <a:ext uri="{FF2B5EF4-FFF2-40B4-BE49-F238E27FC236}">
                      <a16:creationId xmlns:a16="http://schemas.microsoft.com/office/drawing/2014/main" id="{97A04348-0990-DA71-1C45-BB8B0A8A0AA4}"/>
                    </a:ext>
                  </a:extLst>
                </p:cNvPr>
                <p:cNvPicPr/>
                <p:nvPr/>
              </p:nvPicPr>
              <p:blipFill>
                <a:blip r:embed="rId109"/>
                <a:stretch>
                  <a:fillRect/>
                </a:stretch>
              </p:blipFill>
              <p:spPr>
                <a:xfrm>
                  <a:off x="8897924" y="2915476"/>
                  <a:ext cx="122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6FA02ECD-68F4-C0B7-5F5A-F8D54FC574DA}"/>
                    </a:ext>
                  </a:extLst>
                </p14:cNvPr>
                <p14:cNvContentPartPr/>
                <p14:nvPr/>
              </p14:nvContentPartPr>
              <p14:xfrm>
                <a:off x="9045524" y="2791276"/>
                <a:ext cx="188640" cy="138600"/>
              </p14:xfrm>
            </p:contentPart>
          </mc:Choice>
          <mc:Fallback>
            <p:pic>
              <p:nvPicPr>
                <p:cNvPr id="69" name="Freihand 68">
                  <a:extLst>
                    <a:ext uri="{FF2B5EF4-FFF2-40B4-BE49-F238E27FC236}">
                      <a16:creationId xmlns:a16="http://schemas.microsoft.com/office/drawing/2014/main" id="{6FA02ECD-68F4-C0B7-5F5A-F8D54FC574DA}"/>
                    </a:ext>
                  </a:extLst>
                </p:cNvPr>
                <p:cNvPicPr/>
                <p:nvPr/>
              </p:nvPicPr>
              <p:blipFill>
                <a:blip r:embed="rId111"/>
                <a:stretch>
                  <a:fillRect/>
                </a:stretch>
              </p:blipFill>
              <p:spPr>
                <a:xfrm>
                  <a:off x="9036884" y="2782636"/>
                  <a:ext cx="206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DD2D3D66-B862-0C63-7C97-3BA7A131480B}"/>
                    </a:ext>
                  </a:extLst>
                </p14:cNvPr>
                <p14:cNvContentPartPr/>
                <p14:nvPr/>
              </p14:nvContentPartPr>
              <p14:xfrm>
                <a:off x="9242084" y="2641156"/>
                <a:ext cx="303840" cy="370800"/>
              </p14:xfrm>
            </p:contentPart>
          </mc:Choice>
          <mc:Fallback>
            <p:pic>
              <p:nvPicPr>
                <p:cNvPr id="70" name="Freihand 69">
                  <a:extLst>
                    <a:ext uri="{FF2B5EF4-FFF2-40B4-BE49-F238E27FC236}">
                      <a16:creationId xmlns:a16="http://schemas.microsoft.com/office/drawing/2014/main" id="{DD2D3D66-B862-0C63-7C97-3BA7A131480B}"/>
                    </a:ext>
                  </a:extLst>
                </p:cNvPr>
                <p:cNvPicPr/>
                <p:nvPr/>
              </p:nvPicPr>
              <p:blipFill>
                <a:blip r:embed="rId113"/>
                <a:stretch>
                  <a:fillRect/>
                </a:stretch>
              </p:blipFill>
              <p:spPr>
                <a:xfrm>
                  <a:off x="9233084" y="2632156"/>
                  <a:ext cx="32148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B129ED49-96E3-CD75-4613-27861F6C5235}"/>
                    </a:ext>
                  </a:extLst>
                </p14:cNvPr>
                <p14:cNvContentPartPr/>
                <p14:nvPr/>
              </p14:nvContentPartPr>
              <p14:xfrm>
                <a:off x="9364484" y="2566276"/>
                <a:ext cx="14400" cy="7560"/>
              </p14:xfrm>
            </p:contentPart>
          </mc:Choice>
          <mc:Fallback>
            <p:pic>
              <p:nvPicPr>
                <p:cNvPr id="71" name="Freihand 70">
                  <a:extLst>
                    <a:ext uri="{FF2B5EF4-FFF2-40B4-BE49-F238E27FC236}">
                      <a16:creationId xmlns:a16="http://schemas.microsoft.com/office/drawing/2014/main" id="{B129ED49-96E3-CD75-4613-27861F6C5235}"/>
                    </a:ext>
                  </a:extLst>
                </p:cNvPr>
                <p:cNvPicPr/>
                <p:nvPr/>
              </p:nvPicPr>
              <p:blipFill>
                <a:blip r:embed="rId115"/>
                <a:stretch>
                  <a:fillRect/>
                </a:stretch>
              </p:blipFill>
              <p:spPr>
                <a:xfrm>
                  <a:off x="9355484" y="2557636"/>
                  <a:ext cx="32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6BC130CB-EAB7-A309-3599-D236B24AB6B7}"/>
                    </a:ext>
                  </a:extLst>
                </p14:cNvPr>
                <p14:cNvContentPartPr/>
                <p14:nvPr/>
              </p14:nvContentPartPr>
              <p14:xfrm>
                <a:off x="7923044" y="2190076"/>
                <a:ext cx="1752840" cy="1092240"/>
              </p14:xfrm>
            </p:contentPart>
          </mc:Choice>
          <mc:Fallback>
            <p:pic>
              <p:nvPicPr>
                <p:cNvPr id="72" name="Freihand 71">
                  <a:extLst>
                    <a:ext uri="{FF2B5EF4-FFF2-40B4-BE49-F238E27FC236}">
                      <a16:creationId xmlns:a16="http://schemas.microsoft.com/office/drawing/2014/main" id="{6BC130CB-EAB7-A309-3599-D236B24AB6B7}"/>
                    </a:ext>
                  </a:extLst>
                </p:cNvPr>
                <p:cNvPicPr/>
                <p:nvPr/>
              </p:nvPicPr>
              <p:blipFill>
                <a:blip r:embed="rId117"/>
                <a:stretch>
                  <a:fillRect/>
                </a:stretch>
              </p:blipFill>
              <p:spPr>
                <a:xfrm>
                  <a:off x="7914044" y="2181076"/>
                  <a:ext cx="1770480" cy="1109880"/>
                </a:xfrm>
                <a:prstGeom prst="rect">
                  <a:avLst/>
                </a:prstGeom>
              </p:spPr>
            </p:pic>
          </mc:Fallback>
        </mc:AlternateContent>
      </p:grpSp>
    </p:spTree>
    <p:extLst>
      <p:ext uri="{BB962C8B-B14F-4D97-AF65-F5344CB8AC3E}">
        <p14:creationId xmlns:p14="http://schemas.microsoft.com/office/powerpoint/2010/main" val="335660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7" name="Textfeld 6">
            <a:extLst>
              <a:ext uri="{FF2B5EF4-FFF2-40B4-BE49-F238E27FC236}">
                <a16:creationId xmlns:a16="http://schemas.microsoft.com/office/drawing/2014/main" id="{300E660F-7FF5-46BD-A65E-542C9FD0A2EE}"/>
              </a:ext>
            </a:extLst>
          </p:cNvPr>
          <p:cNvSpPr txBox="1"/>
          <p:nvPr/>
        </p:nvSpPr>
        <p:spPr>
          <a:xfrm>
            <a:off x="3900327" y="4025759"/>
            <a:ext cx="3806988" cy="738664"/>
          </a:xfrm>
          <a:prstGeom prst="rect">
            <a:avLst/>
          </a:prstGeom>
          <a:noFill/>
        </p:spPr>
        <p:txBody>
          <a:bodyPr wrap="square" rtlCol="0">
            <a:spAutoFit/>
          </a:bodyPr>
          <a:lstStyle/>
          <a:p>
            <a:r>
              <a:rPr lang="de-DE" sz="1400" dirty="0" err="1"/>
              <a:t>Schuldenstandsquote</a:t>
            </a:r>
            <a:r>
              <a:rPr lang="de-DE" sz="1400" dirty="0"/>
              <a:t> : Schulden des Staates in 	                    Relation</a:t>
            </a:r>
          </a:p>
          <a:p>
            <a:r>
              <a:rPr lang="de-DE" sz="1400" dirty="0"/>
              <a:t>	                    zum Bruttoinlandsprodukt</a:t>
            </a:r>
          </a:p>
        </p:txBody>
      </p:sp>
      <p:sp>
        <p:nvSpPr>
          <p:cNvPr id="16" name="Textfeld 15">
            <a:extLst>
              <a:ext uri="{FF2B5EF4-FFF2-40B4-BE49-F238E27FC236}">
                <a16:creationId xmlns:a16="http://schemas.microsoft.com/office/drawing/2014/main" id="{3A14F6E1-ABD0-460B-9542-70CC99632247}"/>
              </a:ext>
            </a:extLst>
          </p:cNvPr>
          <p:cNvSpPr txBox="1"/>
          <p:nvPr/>
        </p:nvSpPr>
        <p:spPr>
          <a:xfrm>
            <a:off x="171947" y="4618035"/>
            <a:ext cx="2672018" cy="253603"/>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Destatis, Bundesbank</a:t>
            </a:r>
          </a:p>
        </p:txBody>
      </p:sp>
      <p:sp>
        <p:nvSpPr>
          <p:cNvPr id="24" name="Rechteck 23">
            <a:extLst>
              <a:ext uri="{FF2B5EF4-FFF2-40B4-BE49-F238E27FC236}">
                <a16:creationId xmlns:a16="http://schemas.microsoft.com/office/drawing/2014/main" id="{83AC1554-9BB4-4284-9960-68B42C4748A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A3052F-7850-6041-A168-A8A50B1001FC}"/>
              </a:ext>
            </a:extLst>
          </p:cNvPr>
          <p:cNvPicPr>
            <a:picLocks noChangeAspect="1"/>
          </p:cNvPicPr>
          <p:nvPr/>
        </p:nvPicPr>
        <p:blipFill>
          <a:blip r:embed="rId2"/>
          <a:stretch>
            <a:fillRect/>
          </a:stretch>
        </p:blipFill>
        <p:spPr>
          <a:xfrm>
            <a:off x="0" y="540000"/>
            <a:ext cx="7929515" cy="3600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EA710522-BC81-7537-30B2-CB27F405C5BB}"/>
                  </a:ext>
                </a:extLst>
              </p14:cNvPr>
              <p14:cNvContentPartPr/>
              <p14:nvPr/>
            </p14:nvContentPartPr>
            <p14:xfrm>
              <a:off x="2302724" y="1314556"/>
              <a:ext cx="1488600" cy="1985040"/>
            </p14:xfrm>
          </p:contentPart>
        </mc:Choice>
        <mc:Fallback>
          <p:pic>
            <p:nvPicPr>
              <p:cNvPr id="3" name="Freihand 2">
                <a:extLst>
                  <a:ext uri="{FF2B5EF4-FFF2-40B4-BE49-F238E27FC236}">
                    <a16:creationId xmlns:a16="http://schemas.microsoft.com/office/drawing/2014/main" id="{EA710522-BC81-7537-30B2-CB27F405C5BB}"/>
                  </a:ext>
                </a:extLst>
              </p:cNvPr>
              <p:cNvPicPr/>
              <p:nvPr/>
            </p:nvPicPr>
            <p:blipFill>
              <a:blip r:embed="rId4"/>
              <a:stretch>
                <a:fillRect/>
              </a:stretch>
            </p:blipFill>
            <p:spPr>
              <a:xfrm>
                <a:off x="2293724" y="1305916"/>
                <a:ext cx="1506240" cy="2002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BA19F4B-1E51-1D11-7ED7-70EF9E9535C5}"/>
                  </a:ext>
                </a:extLst>
              </p14:cNvPr>
              <p14:cNvContentPartPr/>
              <p14:nvPr/>
            </p14:nvContentPartPr>
            <p14:xfrm>
              <a:off x="1033364" y="3177196"/>
              <a:ext cx="693360" cy="513360"/>
            </p14:xfrm>
          </p:contentPart>
        </mc:Choice>
        <mc:Fallback>
          <p:pic>
            <p:nvPicPr>
              <p:cNvPr id="4" name="Freihand 3">
                <a:extLst>
                  <a:ext uri="{FF2B5EF4-FFF2-40B4-BE49-F238E27FC236}">
                    <a16:creationId xmlns:a16="http://schemas.microsoft.com/office/drawing/2014/main" id="{8BA19F4B-1E51-1D11-7ED7-70EF9E9535C5}"/>
                  </a:ext>
                </a:extLst>
              </p:cNvPr>
              <p:cNvPicPr/>
              <p:nvPr/>
            </p:nvPicPr>
            <p:blipFill>
              <a:blip r:embed="rId6"/>
              <a:stretch>
                <a:fillRect/>
              </a:stretch>
            </p:blipFill>
            <p:spPr>
              <a:xfrm>
                <a:off x="1024364" y="3168556"/>
                <a:ext cx="711000" cy="53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766F043-42F6-C96D-D03E-B3E0D05D7AB2}"/>
                  </a:ext>
                </a:extLst>
              </p14:cNvPr>
              <p14:cNvContentPartPr/>
              <p14:nvPr/>
            </p14:nvContentPartPr>
            <p14:xfrm>
              <a:off x="5368124" y="4134436"/>
              <a:ext cx="2700360" cy="1103400"/>
            </p14:xfrm>
          </p:contentPart>
        </mc:Choice>
        <mc:Fallback>
          <p:pic>
            <p:nvPicPr>
              <p:cNvPr id="5" name="Freihand 4">
                <a:extLst>
                  <a:ext uri="{FF2B5EF4-FFF2-40B4-BE49-F238E27FC236}">
                    <a16:creationId xmlns:a16="http://schemas.microsoft.com/office/drawing/2014/main" id="{1766F043-42F6-C96D-D03E-B3E0D05D7AB2}"/>
                  </a:ext>
                </a:extLst>
              </p:cNvPr>
              <p:cNvPicPr/>
              <p:nvPr/>
            </p:nvPicPr>
            <p:blipFill>
              <a:blip r:embed="rId8"/>
              <a:stretch>
                <a:fillRect/>
              </a:stretch>
            </p:blipFill>
            <p:spPr>
              <a:xfrm>
                <a:off x="5359124" y="4125436"/>
                <a:ext cx="2718000" cy="1121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0" name="Freihand 59">
                <a:extLst>
                  <a:ext uri="{FF2B5EF4-FFF2-40B4-BE49-F238E27FC236}">
                    <a16:creationId xmlns:a16="http://schemas.microsoft.com/office/drawing/2014/main" id="{59D35117-6D78-6264-6795-EC2F4D2D44AF}"/>
                  </a:ext>
                </a:extLst>
              </p14:cNvPr>
              <p14:cNvContentPartPr/>
              <p14:nvPr/>
            </p14:nvContentPartPr>
            <p14:xfrm>
              <a:off x="3550124" y="2637916"/>
              <a:ext cx="1512720" cy="1190160"/>
            </p14:xfrm>
          </p:contentPart>
        </mc:Choice>
        <mc:Fallback>
          <p:pic>
            <p:nvPicPr>
              <p:cNvPr id="60" name="Freihand 59">
                <a:extLst>
                  <a:ext uri="{FF2B5EF4-FFF2-40B4-BE49-F238E27FC236}">
                    <a16:creationId xmlns:a16="http://schemas.microsoft.com/office/drawing/2014/main" id="{59D35117-6D78-6264-6795-EC2F4D2D44AF}"/>
                  </a:ext>
                </a:extLst>
              </p:cNvPr>
              <p:cNvPicPr/>
              <p:nvPr/>
            </p:nvPicPr>
            <p:blipFill>
              <a:blip r:embed="rId10"/>
              <a:stretch>
                <a:fillRect/>
              </a:stretch>
            </p:blipFill>
            <p:spPr>
              <a:xfrm>
                <a:off x="3541124" y="2629276"/>
                <a:ext cx="1530360" cy="1207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9A5398C0-9BD1-2587-0D36-7D8E2B058289}"/>
                  </a:ext>
                </a:extLst>
              </p14:cNvPr>
              <p14:cNvContentPartPr/>
              <p14:nvPr/>
            </p14:nvContentPartPr>
            <p14:xfrm>
              <a:off x="5622644" y="1383676"/>
              <a:ext cx="597600" cy="631440"/>
            </p14:xfrm>
          </p:contentPart>
        </mc:Choice>
        <mc:Fallback>
          <p:pic>
            <p:nvPicPr>
              <p:cNvPr id="6" name="Freihand 5">
                <a:extLst>
                  <a:ext uri="{FF2B5EF4-FFF2-40B4-BE49-F238E27FC236}">
                    <a16:creationId xmlns:a16="http://schemas.microsoft.com/office/drawing/2014/main" id="{9A5398C0-9BD1-2587-0D36-7D8E2B058289}"/>
                  </a:ext>
                </a:extLst>
              </p:cNvPr>
              <p:cNvPicPr/>
              <p:nvPr/>
            </p:nvPicPr>
            <p:blipFill>
              <a:blip r:embed="rId12"/>
              <a:stretch>
                <a:fillRect/>
              </a:stretch>
            </p:blipFill>
            <p:spPr>
              <a:xfrm>
                <a:off x="5613644" y="1375036"/>
                <a:ext cx="615240" cy="649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62435BDD-9C2C-4E08-72B8-37595246C284}"/>
                  </a:ext>
                </a:extLst>
              </p14:cNvPr>
              <p14:cNvContentPartPr/>
              <p14:nvPr/>
            </p14:nvContentPartPr>
            <p14:xfrm>
              <a:off x="5888324" y="1262716"/>
              <a:ext cx="388440" cy="344880"/>
            </p14:xfrm>
          </p:contentPart>
        </mc:Choice>
        <mc:Fallback>
          <p:pic>
            <p:nvPicPr>
              <p:cNvPr id="8" name="Freihand 7">
                <a:extLst>
                  <a:ext uri="{FF2B5EF4-FFF2-40B4-BE49-F238E27FC236}">
                    <a16:creationId xmlns:a16="http://schemas.microsoft.com/office/drawing/2014/main" id="{62435BDD-9C2C-4E08-72B8-37595246C284}"/>
                  </a:ext>
                </a:extLst>
              </p:cNvPr>
              <p:cNvPicPr/>
              <p:nvPr/>
            </p:nvPicPr>
            <p:blipFill>
              <a:blip r:embed="rId14"/>
              <a:stretch>
                <a:fillRect/>
              </a:stretch>
            </p:blipFill>
            <p:spPr>
              <a:xfrm>
                <a:off x="5879684" y="1254076"/>
                <a:ext cx="40608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31BB13A0-90FC-2E64-6359-0D4C7BE0E01B}"/>
                  </a:ext>
                </a:extLst>
              </p14:cNvPr>
              <p14:cNvContentPartPr/>
              <p14:nvPr/>
            </p14:nvContentPartPr>
            <p14:xfrm>
              <a:off x="5832524" y="1045636"/>
              <a:ext cx="81360" cy="245880"/>
            </p14:xfrm>
          </p:contentPart>
        </mc:Choice>
        <mc:Fallback>
          <p:pic>
            <p:nvPicPr>
              <p:cNvPr id="11" name="Freihand 10">
                <a:extLst>
                  <a:ext uri="{FF2B5EF4-FFF2-40B4-BE49-F238E27FC236}">
                    <a16:creationId xmlns:a16="http://schemas.microsoft.com/office/drawing/2014/main" id="{31BB13A0-90FC-2E64-6359-0D4C7BE0E01B}"/>
                  </a:ext>
                </a:extLst>
              </p:cNvPr>
              <p:cNvPicPr/>
              <p:nvPr/>
            </p:nvPicPr>
            <p:blipFill>
              <a:blip r:embed="rId16"/>
              <a:stretch>
                <a:fillRect/>
              </a:stretch>
            </p:blipFill>
            <p:spPr>
              <a:xfrm>
                <a:off x="5823524" y="1036996"/>
                <a:ext cx="990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26FE6F30-7A44-A3BE-E94C-04AF9D07881B}"/>
                  </a:ext>
                </a:extLst>
              </p14:cNvPr>
              <p14:cNvContentPartPr/>
              <p14:nvPr/>
            </p14:nvContentPartPr>
            <p14:xfrm>
              <a:off x="5767364" y="1006756"/>
              <a:ext cx="224280" cy="105120"/>
            </p14:xfrm>
          </p:contentPart>
        </mc:Choice>
        <mc:Fallback>
          <p:pic>
            <p:nvPicPr>
              <p:cNvPr id="12" name="Freihand 11">
                <a:extLst>
                  <a:ext uri="{FF2B5EF4-FFF2-40B4-BE49-F238E27FC236}">
                    <a16:creationId xmlns:a16="http://schemas.microsoft.com/office/drawing/2014/main" id="{26FE6F30-7A44-A3BE-E94C-04AF9D07881B}"/>
                  </a:ext>
                </a:extLst>
              </p:cNvPr>
              <p:cNvPicPr/>
              <p:nvPr/>
            </p:nvPicPr>
            <p:blipFill>
              <a:blip r:embed="rId18"/>
              <a:stretch>
                <a:fillRect/>
              </a:stretch>
            </p:blipFill>
            <p:spPr>
              <a:xfrm>
                <a:off x="5758724" y="997756"/>
                <a:ext cx="241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11B92FEC-A17E-5EB4-6E8A-7F51760A072D}"/>
                  </a:ext>
                </a:extLst>
              </p14:cNvPr>
              <p14:cNvContentPartPr/>
              <p14:nvPr/>
            </p14:nvContentPartPr>
            <p14:xfrm>
              <a:off x="5795444" y="1138876"/>
              <a:ext cx="448920" cy="105480"/>
            </p14:xfrm>
          </p:contentPart>
        </mc:Choice>
        <mc:Fallback>
          <p:pic>
            <p:nvPicPr>
              <p:cNvPr id="13" name="Freihand 12">
                <a:extLst>
                  <a:ext uri="{FF2B5EF4-FFF2-40B4-BE49-F238E27FC236}">
                    <a16:creationId xmlns:a16="http://schemas.microsoft.com/office/drawing/2014/main" id="{11B92FEC-A17E-5EB4-6E8A-7F51760A072D}"/>
                  </a:ext>
                </a:extLst>
              </p:cNvPr>
              <p:cNvPicPr/>
              <p:nvPr/>
            </p:nvPicPr>
            <p:blipFill>
              <a:blip r:embed="rId20"/>
              <a:stretch>
                <a:fillRect/>
              </a:stretch>
            </p:blipFill>
            <p:spPr>
              <a:xfrm>
                <a:off x="5786444" y="1130236"/>
                <a:ext cx="466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E9684326-B94B-C81A-2B6B-0CF762D91F77}"/>
                  </a:ext>
                </a:extLst>
              </p14:cNvPr>
              <p14:cNvContentPartPr/>
              <p14:nvPr/>
            </p14:nvContentPartPr>
            <p14:xfrm>
              <a:off x="6236084" y="1047436"/>
              <a:ext cx="23040" cy="34920"/>
            </p14:xfrm>
          </p:contentPart>
        </mc:Choice>
        <mc:Fallback>
          <p:pic>
            <p:nvPicPr>
              <p:cNvPr id="14" name="Freihand 13">
                <a:extLst>
                  <a:ext uri="{FF2B5EF4-FFF2-40B4-BE49-F238E27FC236}">
                    <a16:creationId xmlns:a16="http://schemas.microsoft.com/office/drawing/2014/main" id="{E9684326-B94B-C81A-2B6B-0CF762D91F77}"/>
                  </a:ext>
                </a:extLst>
              </p:cNvPr>
              <p:cNvPicPr/>
              <p:nvPr/>
            </p:nvPicPr>
            <p:blipFill>
              <a:blip r:embed="rId22"/>
              <a:stretch>
                <a:fillRect/>
              </a:stretch>
            </p:blipFill>
            <p:spPr>
              <a:xfrm>
                <a:off x="6227084" y="1038436"/>
                <a:ext cx="406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049FE10F-57C6-A3F4-D4F9-E486D9C152D2}"/>
                  </a:ext>
                </a:extLst>
              </p14:cNvPr>
              <p14:cNvContentPartPr/>
              <p14:nvPr/>
            </p14:nvContentPartPr>
            <p14:xfrm>
              <a:off x="6320684" y="1087756"/>
              <a:ext cx="343080" cy="84960"/>
            </p14:xfrm>
          </p:contentPart>
        </mc:Choice>
        <mc:Fallback>
          <p:pic>
            <p:nvPicPr>
              <p:cNvPr id="15" name="Freihand 14">
                <a:extLst>
                  <a:ext uri="{FF2B5EF4-FFF2-40B4-BE49-F238E27FC236}">
                    <a16:creationId xmlns:a16="http://schemas.microsoft.com/office/drawing/2014/main" id="{049FE10F-57C6-A3F4-D4F9-E486D9C152D2}"/>
                  </a:ext>
                </a:extLst>
              </p:cNvPr>
              <p:cNvPicPr/>
              <p:nvPr/>
            </p:nvPicPr>
            <p:blipFill>
              <a:blip r:embed="rId24"/>
              <a:stretch>
                <a:fillRect/>
              </a:stretch>
            </p:blipFill>
            <p:spPr>
              <a:xfrm>
                <a:off x="6311684" y="1079116"/>
                <a:ext cx="360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EC3338D1-6AAA-8B3C-83F3-64A55AC41531}"/>
                  </a:ext>
                </a:extLst>
              </p14:cNvPr>
              <p14:cNvContentPartPr/>
              <p14:nvPr/>
            </p14:nvContentPartPr>
            <p14:xfrm>
              <a:off x="6656564" y="967156"/>
              <a:ext cx="393120" cy="163800"/>
            </p14:xfrm>
          </p:contentPart>
        </mc:Choice>
        <mc:Fallback>
          <p:pic>
            <p:nvPicPr>
              <p:cNvPr id="17" name="Freihand 16">
                <a:extLst>
                  <a:ext uri="{FF2B5EF4-FFF2-40B4-BE49-F238E27FC236}">
                    <a16:creationId xmlns:a16="http://schemas.microsoft.com/office/drawing/2014/main" id="{EC3338D1-6AAA-8B3C-83F3-64A55AC41531}"/>
                  </a:ext>
                </a:extLst>
              </p:cNvPr>
              <p:cNvPicPr/>
              <p:nvPr/>
            </p:nvPicPr>
            <p:blipFill>
              <a:blip r:embed="rId26"/>
              <a:stretch>
                <a:fillRect/>
              </a:stretch>
            </p:blipFill>
            <p:spPr>
              <a:xfrm>
                <a:off x="6647924" y="958156"/>
                <a:ext cx="4107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E6080F2E-39D0-0948-AD91-664541038A62}"/>
                  </a:ext>
                </a:extLst>
              </p14:cNvPr>
              <p14:cNvContentPartPr/>
              <p14:nvPr/>
            </p14:nvContentPartPr>
            <p14:xfrm>
              <a:off x="6937364" y="961756"/>
              <a:ext cx="129240" cy="3600"/>
            </p14:xfrm>
          </p:contentPart>
        </mc:Choice>
        <mc:Fallback>
          <p:pic>
            <p:nvPicPr>
              <p:cNvPr id="18" name="Freihand 17">
                <a:extLst>
                  <a:ext uri="{FF2B5EF4-FFF2-40B4-BE49-F238E27FC236}">
                    <a16:creationId xmlns:a16="http://schemas.microsoft.com/office/drawing/2014/main" id="{E6080F2E-39D0-0948-AD91-664541038A62}"/>
                  </a:ext>
                </a:extLst>
              </p:cNvPr>
              <p:cNvPicPr/>
              <p:nvPr/>
            </p:nvPicPr>
            <p:blipFill>
              <a:blip r:embed="rId28"/>
              <a:stretch>
                <a:fillRect/>
              </a:stretch>
            </p:blipFill>
            <p:spPr>
              <a:xfrm>
                <a:off x="6928364" y="952756"/>
                <a:ext cx="146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C5FB60E8-AB9D-8D4E-EBCC-F5F32256B545}"/>
                  </a:ext>
                </a:extLst>
              </p14:cNvPr>
              <p14:cNvContentPartPr/>
              <p14:nvPr/>
            </p14:nvContentPartPr>
            <p14:xfrm>
              <a:off x="7081004" y="948796"/>
              <a:ext cx="195840" cy="168480"/>
            </p14:xfrm>
          </p:contentPart>
        </mc:Choice>
        <mc:Fallback>
          <p:pic>
            <p:nvPicPr>
              <p:cNvPr id="19" name="Freihand 18">
                <a:extLst>
                  <a:ext uri="{FF2B5EF4-FFF2-40B4-BE49-F238E27FC236}">
                    <a16:creationId xmlns:a16="http://schemas.microsoft.com/office/drawing/2014/main" id="{C5FB60E8-AB9D-8D4E-EBCC-F5F32256B545}"/>
                  </a:ext>
                </a:extLst>
              </p:cNvPr>
              <p:cNvPicPr/>
              <p:nvPr/>
            </p:nvPicPr>
            <p:blipFill>
              <a:blip r:embed="rId30"/>
              <a:stretch>
                <a:fillRect/>
              </a:stretch>
            </p:blipFill>
            <p:spPr>
              <a:xfrm>
                <a:off x="7072004" y="940156"/>
                <a:ext cx="2134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7FED790F-691F-5DEB-3170-346E4C6588EC}"/>
                  </a:ext>
                </a:extLst>
              </p14:cNvPr>
              <p14:cNvContentPartPr/>
              <p14:nvPr/>
            </p14:nvContentPartPr>
            <p14:xfrm>
              <a:off x="7011164" y="948076"/>
              <a:ext cx="183960" cy="145800"/>
            </p14:xfrm>
          </p:contentPart>
        </mc:Choice>
        <mc:Fallback>
          <p:pic>
            <p:nvPicPr>
              <p:cNvPr id="20" name="Freihand 19">
                <a:extLst>
                  <a:ext uri="{FF2B5EF4-FFF2-40B4-BE49-F238E27FC236}">
                    <a16:creationId xmlns:a16="http://schemas.microsoft.com/office/drawing/2014/main" id="{7FED790F-691F-5DEB-3170-346E4C6588EC}"/>
                  </a:ext>
                </a:extLst>
              </p:cNvPr>
              <p:cNvPicPr/>
              <p:nvPr/>
            </p:nvPicPr>
            <p:blipFill>
              <a:blip r:embed="rId32"/>
              <a:stretch>
                <a:fillRect/>
              </a:stretch>
            </p:blipFill>
            <p:spPr>
              <a:xfrm>
                <a:off x="7002164" y="939436"/>
                <a:ext cx="2016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D03B9CC1-6C4F-EFFA-FF56-46CCB0F4295F}"/>
                  </a:ext>
                </a:extLst>
              </p14:cNvPr>
              <p14:cNvContentPartPr/>
              <p14:nvPr/>
            </p14:nvContentPartPr>
            <p14:xfrm>
              <a:off x="6661244" y="1272436"/>
              <a:ext cx="612360" cy="621720"/>
            </p14:xfrm>
          </p:contentPart>
        </mc:Choice>
        <mc:Fallback>
          <p:pic>
            <p:nvPicPr>
              <p:cNvPr id="22" name="Freihand 21">
                <a:extLst>
                  <a:ext uri="{FF2B5EF4-FFF2-40B4-BE49-F238E27FC236}">
                    <a16:creationId xmlns:a16="http://schemas.microsoft.com/office/drawing/2014/main" id="{D03B9CC1-6C4F-EFFA-FF56-46CCB0F4295F}"/>
                  </a:ext>
                </a:extLst>
              </p:cNvPr>
              <p:cNvPicPr/>
              <p:nvPr/>
            </p:nvPicPr>
            <p:blipFill>
              <a:blip r:embed="rId34"/>
              <a:stretch>
                <a:fillRect/>
              </a:stretch>
            </p:blipFill>
            <p:spPr>
              <a:xfrm>
                <a:off x="6652604" y="1263436"/>
                <a:ext cx="630000" cy="639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3343AFF1-CA43-C48D-EE75-8958AE613E9F}"/>
                  </a:ext>
                </a:extLst>
              </p14:cNvPr>
              <p14:cNvContentPartPr/>
              <p14:nvPr/>
            </p14:nvContentPartPr>
            <p14:xfrm>
              <a:off x="7080284" y="1651876"/>
              <a:ext cx="261000" cy="299520"/>
            </p14:xfrm>
          </p:contentPart>
        </mc:Choice>
        <mc:Fallback>
          <p:pic>
            <p:nvPicPr>
              <p:cNvPr id="23" name="Freihand 22">
                <a:extLst>
                  <a:ext uri="{FF2B5EF4-FFF2-40B4-BE49-F238E27FC236}">
                    <a16:creationId xmlns:a16="http://schemas.microsoft.com/office/drawing/2014/main" id="{3343AFF1-CA43-C48D-EE75-8958AE613E9F}"/>
                  </a:ext>
                </a:extLst>
              </p:cNvPr>
              <p:cNvPicPr/>
              <p:nvPr/>
            </p:nvPicPr>
            <p:blipFill>
              <a:blip r:embed="rId36"/>
              <a:stretch>
                <a:fillRect/>
              </a:stretch>
            </p:blipFill>
            <p:spPr>
              <a:xfrm>
                <a:off x="7071284" y="1643236"/>
                <a:ext cx="27864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F3426597-CE85-6D61-FD6D-90CD659454ED}"/>
                  </a:ext>
                </a:extLst>
              </p14:cNvPr>
              <p14:cNvContentPartPr/>
              <p14:nvPr/>
            </p14:nvContentPartPr>
            <p14:xfrm>
              <a:off x="6668444" y="1269196"/>
              <a:ext cx="676440" cy="684360"/>
            </p14:xfrm>
          </p:contentPart>
        </mc:Choice>
        <mc:Fallback>
          <p:pic>
            <p:nvPicPr>
              <p:cNvPr id="26" name="Freihand 25">
                <a:extLst>
                  <a:ext uri="{FF2B5EF4-FFF2-40B4-BE49-F238E27FC236}">
                    <a16:creationId xmlns:a16="http://schemas.microsoft.com/office/drawing/2014/main" id="{F3426597-CE85-6D61-FD6D-90CD659454ED}"/>
                  </a:ext>
                </a:extLst>
              </p:cNvPr>
              <p:cNvPicPr/>
              <p:nvPr/>
            </p:nvPicPr>
            <p:blipFill>
              <a:blip r:embed="rId38"/>
              <a:stretch>
                <a:fillRect/>
              </a:stretch>
            </p:blipFill>
            <p:spPr>
              <a:xfrm>
                <a:off x="6659444" y="1260196"/>
                <a:ext cx="694080" cy="702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E91C7D9C-A132-D4FD-11D7-58223CE0E8EB}"/>
                  </a:ext>
                </a:extLst>
              </p14:cNvPr>
              <p14:cNvContentPartPr/>
              <p14:nvPr/>
            </p14:nvContentPartPr>
            <p14:xfrm>
              <a:off x="7146164" y="1764916"/>
              <a:ext cx="189360" cy="222480"/>
            </p14:xfrm>
          </p:contentPart>
        </mc:Choice>
        <mc:Fallback>
          <p:pic>
            <p:nvPicPr>
              <p:cNvPr id="27" name="Freihand 26">
                <a:extLst>
                  <a:ext uri="{FF2B5EF4-FFF2-40B4-BE49-F238E27FC236}">
                    <a16:creationId xmlns:a16="http://schemas.microsoft.com/office/drawing/2014/main" id="{E91C7D9C-A132-D4FD-11D7-58223CE0E8EB}"/>
                  </a:ext>
                </a:extLst>
              </p:cNvPr>
              <p:cNvPicPr/>
              <p:nvPr/>
            </p:nvPicPr>
            <p:blipFill>
              <a:blip r:embed="rId40"/>
              <a:stretch>
                <a:fillRect/>
              </a:stretch>
            </p:blipFill>
            <p:spPr>
              <a:xfrm>
                <a:off x="7137524" y="1756276"/>
                <a:ext cx="2070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0031A95D-2198-2322-5AE5-6B0EE70EED0D}"/>
                  </a:ext>
                </a:extLst>
              </p14:cNvPr>
              <p14:cNvContentPartPr/>
              <p14:nvPr/>
            </p14:nvContentPartPr>
            <p14:xfrm>
              <a:off x="8065964" y="1828276"/>
              <a:ext cx="201960" cy="281520"/>
            </p14:xfrm>
          </p:contentPart>
        </mc:Choice>
        <mc:Fallback>
          <p:pic>
            <p:nvPicPr>
              <p:cNvPr id="29" name="Freihand 28">
                <a:extLst>
                  <a:ext uri="{FF2B5EF4-FFF2-40B4-BE49-F238E27FC236}">
                    <a16:creationId xmlns:a16="http://schemas.microsoft.com/office/drawing/2014/main" id="{0031A95D-2198-2322-5AE5-6B0EE70EED0D}"/>
                  </a:ext>
                </a:extLst>
              </p:cNvPr>
              <p:cNvPicPr/>
              <p:nvPr/>
            </p:nvPicPr>
            <p:blipFill>
              <a:blip r:embed="rId42"/>
              <a:stretch>
                <a:fillRect/>
              </a:stretch>
            </p:blipFill>
            <p:spPr>
              <a:xfrm>
                <a:off x="8057324" y="1819636"/>
                <a:ext cx="2196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561909B2-6DF8-FBE7-2F21-60C48951DE5B}"/>
                  </a:ext>
                </a:extLst>
              </p14:cNvPr>
              <p14:cNvContentPartPr/>
              <p14:nvPr/>
            </p14:nvContentPartPr>
            <p14:xfrm>
              <a:off x="8419484" y="1862116"/>
              <a:ext cx="217080" cy="208440"/>
            </p14:xfrm>
          </p:contentPart>
        </mc:Choice>
        <mc:Fallback>
          <p:pic>
            <p:nvPicPr>
              <p:cNvPr id="30" name="Freihand 29">
                <a:extLst>
                  <a:ext uri="{FF2B5EF4-FFF2-40B4-BE49-F238E27FC236}">
                    <a16:creationId xmlns:a16="http://schemas.microsoft.com/office/drawing/2014/main" id="{561909B2-6DF8-FBE7-2F21-60C48951DE5B}"/>
                  </a:ext>
                </a:extLst>
              </p:cNvPr>
              <p:cNvPicPr/>
              <p:nvPr/>
            </p:nvPicPr>
            <p:blipFill>
              <a:blip r:embed="rId44"/>
              <a:stretch>
                <a:fillRect/>
              </a:stretch>
            </p:blipFill>
            <p:spPr>
              <a:xfrm>
                <a:off x="8410844" y="1853476"/>
                <a:ext cx="2347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3CE7B44B-B98A-D0D1-C392-F7068F8DC2CE}"/>
                  </a:ext>
                </a:extLst>
              </p14:cNvPr>
              <p14:cNvContentPartPr/>
              <p14:nvPr/>
            </p14:nvContentPartPr>
            <p14:xfrm>
              <a:off x="8887124" y="1802356"/>
              <a:ext cx="207720" cy="249480"/>
            </p14:xfrm>
          </p:contentPart>
        </mc:Choice>
        <mc:Fallback>
          <p:pic>
            <p:nvPicPr>
              <p:cNvPr id="31" name="Freihand 30">
                <a:extLst>
                  <a:ext uri="{FF2B5EF4-FFF2-40B4-BE49-F238E27FC236}">
                    <a16:creationId xmlns:a16="http://schemas.microsoft.com/office/drawing/2014/main" id="{3CE7B44B-B98A-D0D1-C392-F7068F8DC2CE}"/>
                  </a:ext>
                </a:extLst>
              </p:cNvPr>
              <p:cNvPicPr/>
              <p:nvPr/>
            </p:nvPicPr>
            <p:blipFill>
              <a:blip r:embed="rId46"/>
              <a:stretch>
                <a:fillRect/>
              </a:stretch>
            </p:blipFill>
            <p:spPr>
              <a:xfrm>
                <a:off x="8878484" y="1793356"/>
                <a:ext cx="2253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FA0A34FB-A777-8536-FB44-0D4634F00668}"/>
                  </a:ext>
                </a:extLst>
              </p14:cNvPr>
              <p14:cNvContentPartPr/>
              <p14:nvPr/>
            </p14:nvContentPartPr>
            <p14:xfrm>
              <a:off x="8789204" y="1708036"/>
              <a:ext cx="189360" cy="132120"/>
            </p14:xfrm>
          </p:contentPart>
        </mc:Choice>
        <mc:Fallback>
          <p:pic>
            <p:nvPicPr>
              <p:cNvPr id="32" name="Freihand 31">
                <a:extLst>
                  <a:ext uri="{FF2B5EF4-FFF2-40B4-BE49-F238E27FC236}">
                    <a16:creationId xmlns:a16="http://schemas.microsoft.com/office/drawing/2014/main" id="{FA0A34FB-A777-8536-FB44-0D4634F00668}"/>
                  </a:ext>
                </a:extLst>
              </p:cNvPr>
              <p:cNvPicPr/>
              <p:nvPr/>
            </p:nvPicPr>
            <p:blipFill>
              <a:blip r:embed="rId48"/>
              <a:stretch>
                <a:fillRect/>
              </a:stretch>
            </p:blipFill>
            <p:spPr>
              <a:xfrm>
                <a:off x="8780564" y="1699036"/>
                <a:ext cx="2070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836FDA53-DC31-8B23-0363-422940A392C1}"/>
                  </a:ext>
                </a:extLst>
              </p14:cNvPr>
              <p14:cNvContentPartPr/>
              <p14:nvPr/>
            </p14:nvContentPartPr>
            <p14:xfrm>
              <a:off x="9086204" y="2011876"/>
              <a:ext cx="145080" cy="90000"/>
            </p14:xfrm>
          </p:contentPart>
        </mc:Choice>
        <mc:Fallback>
          <p:pic>
            <p:nvPicPr>
              <p:cNvPr id="33" name="Freihand 32">
                <a:extLst>
                  <a:ext uri="{FF2B5EF4-FFF2-40B4-BE49-F238E27FC236}">
                    <a16:creationId xmlns:a16="http://schemas.microsoft.com/office/drawing/2014/main" id="{836FDA53-DC31-8B23-0363-422940A392C1}"/>
                  </a:ext>
                </a:extLst>
              </p:cNvPr>
              <p:cNvPicPr/>
              <p:nvPr/>
            </p:nvPicPr>
            <p:blipFill>
              <a:blip r:embed="rId50"/>
              <a:stretch>
                <a:fillRect/>
              </a:stretch>
            </p:blipFill>
            <p:spPr>
              <a:xfrm>
                <a:off x="9077564" y="2002876"/>
                <a:ext cx="1627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2" name="Freihand 41">
                <a:extLst>
                  <a:ext uri="{FF2B5EF4-FFF2-40B4-BE49-F238E27FC236}">
                    <a16:creationId xmlns:a16="http://schemas.microsoft.com/office/drawing/2014/main" id="{D5020E66-2A42-3149-9E56-0774E2CD9CB3}"/>
                  </a:ext>
                </a:extLst>
              </p14:cNvPr>
              <p14:cNvContentPartPr/>
              <p14:nvPr/>
            </p14:nvContentPartPr>
            <p14:xfrm>
              <a:off x="7971644" y="1437676"/>
              <a:ext cx="1798200" cy="1134000"/>
            </p14:xfrm>
          </p:contentPart>
        </mc:Choice>
        <mc:Fallback>
          <p:pic>
            <p:nvPicPr>
              <p:cNvPr id="42" name="Freihand 41">
                <a:extLst>
                  <a:ext uri="{FF2B5EF4-FFF2-40B4-BE49-F238E27FC236}">
                    <a16:creationId xmlns:a16="http://schemas.microsoft.com/office/drawing/2014/main" id="{D5020E66-2A42-3149-9E56-0774E2CD9CB3}"/>
                  </a:ext>
                </a:extLst>
              </p:cNvPr>
              <p:cNvPicPr/>
              <p:nvPr/>
            </p:nvPicPr>
            <p:blipFill>
              <a:blip r:embed="rId52"/>
              <a:stretch>
                <a:fillRect/>
              </a:stretch>
            </p:blipFill>
            <p:spPr>
              <a:xfrm>
                <a:off x="7963004" y="1429036"/>
                <a:ext cx="1815840" cy="1151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4" name="Freihand 43">
                <a:extLst>
                  <a:ext uri="{FF2B5EF4-FFF2-40B4-BE49-F238E27FC236}">
                    <a16:creationId xmlns:a16="http://schemas.microsoft.com/office/drawing/2014/main" id="{B894800B-22AB-6A75-BF19-1471CC3A2C4E}"/>
                  </a:ext>
                </a:extLst>
              </p14:cNvPr>
              <p14:cNvContentPartPr/>
              <p14:nvPr/>
            </p14:nvContentPartPr>
            <p14:xfrm>
              <a:off x="5319164" y="2566276"/>
              <a:ext cx="3007080" cy="602640"/>
            </p14:xfrm>
          </p:contentPart>
        </mc:Choice>
        <mc:Fallback>
          <p:pic>
            <p:nvPicPr>
              <p:cNvPr id="44" name="Freihand 43">
                <a:extLst>
                  <a:ext uri="{FF2B5EF4-FFF2-40B4-BE49-F238E27FC236}">
                    <a16:creationId xmlns:a16="http://schemas.microsoft.com/office/drawing/2014/main" id="{B894800B-22AB-6A75-BF19-1471CC3A2C4E}"/>
                  </a:ext>
                </a:extLst>
              </p:cNvPr>
              <p:cNvPicPr/>
              <p:nvPr/>
            </p:nvPicPr>
            <p:blipFill>
              <a:blip r:embed="rId54"/>
              <a:stretch>
                <a:fillRect/>
              </a:stretch>
            </p:blipFill>
            <p:spPr>
              <a:xfrm>
                <a:off x="5310164" y="2557636"/>
                <a:ext cx="302472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 name="Freihand 45">
                <a:extLst>
                  <a:ext uri="{FF2B5EF4-FFF2-40B4-BE49-F238E27FC236}">
                    <a16:creationId xmlns:a16="http://schemas.microsoft.com/office/drawing/2014/main" id="{8DA7CC27-7455-EF5E-84BD-0AED21BD25C0}"/>
                  </a:ext>
                </a:extLst>
              </p14:cNvPr>
              <p14:cNvContentPartPr/>
              <p14:nvPr/>
            </p14:nvContentPartPr>
            <p14:xfrm>
              <a:off x="8533244" y="2770036"/>
              <a:ext cx="240120" cy="293760"/>
            </p14:xfrm>
          </p:contentPart>
        </mc:Choice>
        <mc:Fallback>
          <p:pic>
            <p:nvPicPr>
              <p:cNvPr id="46" name="Freihand 45">
                <a:extLst>
                  <a:ext uri="{FF2B5EF4-FFF2-40B4-BE49-F238E27FC236}">
                    <a16:creationId xmlns:a16="http://schemas.microsoft.com/office/drawing/2014/main" id="{8DA7CC27-7455-EF5E-84BD-0AED21BD25C0}"/>
                  </a:ext>
                </a:extLst>
              </p:cNvPr>
              <p:cNvPicPr/>
              <p:nvPr/>
            </p:nvPicPr>
            <p:blipFill>
              <a:blip r:embed="rId56"/>
              <a:stretch>
                <a:fillRect/>
              </a:stretch>
            </p:blipFill>
            <p:spPr>
              <a:xfrm>
                <a:off x="8524604" y="2761396"/>
                <a:ext cx="2577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31CB5DA6-17D8-7092-5C81-23ACD9E77BD5}"/>
                  </a:ext>
                </a:extLst>
              </p14:cNvPr>
              <p14:cNvContentPartPr/>
              <p14:nvPr/>
            </p14:nvContentPartPr>
            <p14:xfrm>
              <a:off x="8859044" y="2895316"/>
              <a:ext cx="123840" cy="91080"/>
            </p14:xfrm>
          </p:contentPart>
        </mc:Choice>
        <mc:Fallback>
          <p:pic>
            <p:nvPicPr>
              <p:cNvPr id="47" name="Freihand 46">
                <a:extLst>
                  <a:ext uri="{FF2B5EF4-FFF2-40B4-BE49-F238E27FC236}">
                    <a16:creationId xmlns:a16="http://schemas.microsoft.com/office/drawing/2014/main" id="{31CB5DA6-17D8-7092-5C81-23ACD9E77BD5}"/>
                  </a:ext>
                </a:extLst>
              </p:cNvPr>
              <p:cNvPicPr/>
              <p:nvPr/>
            </p:nvPicPr>
            <p:blipFill>
              <a:blip r:embed="rId58"/>
              <a:stretch>
                <a:fillRect/>
              </a:stretch>
            </p:blipFill>
            <p:spPr>
              <a:xfrm>
                <a:off x="8850404" y="2886316"/>
                <a:ext cx="141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D5557CE6-937B-24C7-420C-C935ED95E567}"/>
                  </a:ext>
                </a:extLst>
              </p14:cNvPr>
              <p14:cNvContentPartPr/>
              <p14:nvPr/>
            </p14:nvContentPartPr>
            <p14:xfrm>
              <a:off x="9013844" y="2829796"/>
              <a:ext cx="329040" cy="154440"/>
            </p14:xfrm>
          </p:contentPart>
        </mc:Choice>
        <mc:Fallback>
          <p:pic>
            <p:nvPicPr>
              <p:cNvPr id="48" name="Freihand 47">
                <a:extLst>
                  <a:ext uri="{FF2B5EF4-FFF2-40B4-BE49-F238E27FC236}">
                    <a16:creationId xmlns:a16="http://schemas.microsoft.com/office/drawing/2014/main" id="{D5557CE6-937B-24C7-420C-C935ED95E567}"/>
                  </a:ext>
                </a:extLst>
              </p:cNvPr>
              <p:cNvPicPr/>
              <p:nvPr/>
            </p:nvPicPr>
            <p:blipFill>
              <a:blip r:embed="rId60"/>
              <a:stretch>
                <a:fillRect/>
              </a:stretch>
            </p:blipFill>
            <p:spPr>
              <a:xfrm>
                <a:off x="9004844" y="2821156"/>
                <a:ext cx="346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9" name="Freihand 48">
                <a:extLst>
                  <a:ext uri="{FF2B5EF4-FFF2-40B4-BE49-F238E27FC236}">
                    <a16:creationId xmlns:a16="http://schemas.microsoft.com/office/drawing/2014/main" id="{925F9A4D-9E41-1AF2-FBC1-D5E266F59F36}"/>
                  </a:ext>
                </a:extLst>
              </p14:cNvPr>
              <p14:cNvContentPartPr/>
              <p14:nvPr/>
            </p14:nvContentPartPr>
            <p14:xfrm>
              <a:off x="9421364" y="2588956"/>
              <a:ext cx="245520" cy="309960"/>
            </p14:xfrm>
          </p:contentPart>
        </mc:Choice>
        <mc:Fallback>
          <p:pic>
            <p:nvPicPr>
              <p:cNvPr id="49" name="Freihand 48">
                <a:extLst>
                  <a:ext uri="{FF2B5EF4-FFF2-40B4-BE49-F238E27FC236}">
                    <a16:creationId xmlns:a16="http://schemas.microsoft.com/office/drawing/2014/main" id="{925F9A4D-9E41-1AF2-FBC1-D5E266F59F36}"/>
                  </a:ext>
                </a:extLst>
              </p:cNvPr>
              <p:cNvPicPr/>
              <p:nvPr/>
            </p:nvPicPr>
            <p:blipFill>
              <a:blip r:embed="rId62"/>
              <a:stretch>
                <a:fillRect/>
              </a:stretch>
            </p:blipFill>
            <p:spPr>
              <a:xfrm>
                <a:off x="9412724" y="2580316"/>
                <a:ext cx="26316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0" name="Freihand 49">
                <a:extLst>
                  <a:ext uri="{FF2B5EF4-FFF2-40B4-BE49-F238E27FC236}">
                    <a16:creationId xmlns:a16="http://schemas.microsoft.com/office/drawing/2014/main" id="{3A6759CB-14A0-DF77-ABF3-B098A423EE96}"/>
                  </a:ext>
                </a:extLst>
              </p14:cNvPr>
              <p14:cNvContentPartPr/>
              <p14:nvPr/>
            </p14:nvContentPartPr>
            <p14:xfrm>
              <a:off x="9655004" y="2687956"/>
              <a:ext cx="18000" cy="19440"/>
            </p14:xfrm>
          </p:contentPart>
        </mc:Choice>
        <mc:Fallback>
          <p:pic>
            <p:nvPicPr>
              <p:cNvPr id="50" name="Freihand 49">
                <a:extLst>
                  <a:ext uri="{FF2B5EF4-FFF2-40B4-BE49-F238E27FC236}">
                    <a16:creationId xmlns:a16="http://schemas.microsoft.com/office/drawing/2014/main" id="{3A6759CB-14A0-DF77-ABF3-B098A423EE96}"/>
                  </a:ext>
                </a:extLst>
              </p:cNvPr>
              <p:cNvPicPr/>
              <p:nvPr/>
            </p:nvPicPr>
            <p:blipFill>
              <a:blip r:embed="rId64"/>
              <a:stretch>
                <a:fillRect/>
              </a:stretch>
            </p:blipFill>
            <p:spPr>
              <a:xfrm>
                <a:off x="9646004" y="2679316"/>
                <a:ext cx="35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Freihand 50">
                <a:extLst>
                  <a:ext uri="{FF2B5EF4-FFF2-40B4-BE49-F238E27FC236}">
                    <a16:creationId xmlns:a16="http://schemas.microsoft.com/office/drawing/2014/main" id="{7C211AE9-00D3-1F75-997B-E6855B14A173}"/>
                  </a:ext>
                </a:extLst>
              </p14:cNvPr>
              <p14:cNvContentPartPr/>
              <p14:nvPr/>
            </p14:nvContentPartPr>
            <p14:xfrm>
              <a:off x="9724124" y="2596156"/>
              <a:ext cx="440280" cy="277200"/>
            </p14:xfrm>
          </p:contentPart>
        </mc:Choice>
        <mc:Fallback>
          <p:pic>
            <p:nvPicPr>
              <p:cNvPr id="51" name="Freihand 50">
                <a:extLst>
                  <a:ext uri="{FF2B5EF4-FFF2-40B4-BE49-F238E27FC236}">
                    <a16:creationId xmlns:a16="http://schemas.microsoft.com/office/drawing/2014/main" id="{7C211AE9-00D3-1F75-997B-E6855B14A173}"/>
                  </a:ext>
                </a:extLst>
              </p:cNvPr>
              <p:cNvPicPr/>
              <p:nvPr/>
            </p:nvPicPr>
            <p:blipFill>
              <a:blip r:embed="rId66"/>
              <a:stretch>
                <a:fillRect/>
              </a:stretch>
            </p:blipFill>
            <p:spPr>
              <a:xfrm>
                <a:off x="9715484" y="2587156"/>
                <a:ext cx="4579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Freihand 51">
                <a:extLst>
                  <a:ext uri="{FF2B5EF4-FFF2-40B4-BE49-F238E27FC236}">
                    <a16:creationId xmlns:a16="http://schemas.microsoft.com/office/drawing/2014/main" id="{2F8BC339-76BC-044B-9419-BE813738D089}"/>
                  </a:ext>
                </a:extLst>
              </p14:cNvPr>
              <p14:cNvContentPartPr/>
              <p14:nvPr/>
            </p14:nvContentPartPr>
            <p14:xfrm>
              <a:off x="10285004" y="2737276"/>
              <a:ext cx="175320" cy="29160"/>
            </p14:xfrm>
          </p:contentPart>
        </mc:Choice>
        <mc:Fallback>
          <p:pic>
            <p:nvPicPr>
              <p:cNvPr id="52" name="Freihand 51">
                <a:extLst>
                  <a:ext uri="{FF2B5EF4-FFF2-40B4-BE49-F238E27FC236}">
                    <a16:creationId xmlns:a16="http://schemas.microsoft.com/office/drawing/2014/main" id="{2F8BC339-76BC-044B-9419-BE813738D089}"/>
                  </a:ext>
                </a:extLst>
              </p:cNvPr>
              <p:cNvPicPr/>
              <p:nvPr/>
            </p:nvPicPr>
            <p:blipFill>
              <a:blip r:embed="rId68"/>
              <a:stretch>
                <a:fillRect/>
              </a:stretch>
            </p:blipFill>
            <p:spPr>
              <a:xfrm>
                <a:off x="10276004" y="2728276"/>
                <a:ext cx="192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 name="Freihand 52">
                <a:extLst>
                  <a:ext uri="{FF2B5EF4-FFF2-40B4-BE49-F238E27FC236}">
                    <a16:creationId xmlns:a16="http://schemas.microsoft.com/office/drawing/2014/main" id="{8B71E384-8219-5376-22DA-C47E483D2C0E}"/>
                  </a:ext>
                </a:extLst>
              </p14:cNvPr>
              <p14:cNvContentPartPr/>
              <p14:nvPr/>
            </p14:nvContentPartPr>
            <p14:xfrm>
              <a:off x="10532324" y="2550796"/>
              <a:ext cx="165600" cy="218160"/>
            </p14:xfrm>
          </p:contentPart>
        </mc:Choice>
        <mc:Fallback>
          <p:pic>
            <p:nvPicPr>
              <p:cNvPr id="53" name="Freihand 52">
                <a:extLst>
                  <a:ext uri="{FF2B5EF4-FFF2-40B4-BE49-F238E27FC236}">
                    <a16:creationId xmlns:a16="http://schemas.microsoft.com/office/drawing/2014/main" id="{8B71E384-8219-5376-22DA-C47E483D2C0E}"/>
                  </a:ext>
                </a:extLst>
              </p:cNvPr>
              <p:cNvPicPr/>
              <p:nvPr/>
            </p:nvPicPr>
            <p:blipFill>
              <a:blip r:embed="rId70"/>
              <a:stretch>
                <a:fillRect/>
              </a:stretch>
            </p:blipFill>
            <p:spPr>
              <a:xfrm>
                <a:off x="10523324" y="2542156"/>
                <a:ext cx="1832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4" name="Freihand 53">
                <a:extLst>
                  <a:ext uri="{FF2B5EF4-FFF2-40B4-BE49-F238E27FC236}">
                    <a16:creationId xmlns:a16="http://schemas.microsoft.com/office/drawing/2014/main" id="{B4FBEE01-8FC5-BB60-7C7D-FEF7AE5BC142}"/>
                  </a:ext>
                </a:extLst>
              </p14:cNvPr>
              <p14:cNvContentPartPr/>
              <p14:nvPr/>
            </p14:nvContentPartPr>
            <p14:xfrm>
              <a:off x="10590284" y="2682916"/>
              <a:ext cx="244800" cy="103680"/>
            </p14:xfrm>
          </p:contentPart>
        </mc:Choice>
        <mc:Fallback>
          <p:pic>
            <p:nvPicPr>
              <p:cNvPr id="54" name="Freihand 53">
                <a:extLst>
                  <a:ext uri="{FF2B5EF4-FFF2-40B4-BE49-F238E27FC236}">
                    <a16:creationId xmlns:a16="http://schemas.microsoft.com/office/drawing/2014/main" id="{B4FBEE01-8FC5-BB60-7C7D-FEF7AE5BC142}"/>
                  </a:ext>
                </a:extLst>
              </p:cNvPr>
              <p:cNvPicPr/>
              <p:nvPr/>
            </p:nvPicPr>
            <p:blipFill>
              <a:blip r:embed="rId72"/>
              <a:stretch>
                <a:fillRect/>
              </a:stretch>
            </p:blipFill>
            <p:spPr>
              <a:xfrm>
                <a:off x="10581644" y="2674276"/>
                <a:ext cx="2624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Freihand 54">
                <a:extLst>
                  <a:ext uri="{FF2B5EF4-FFF2-40B4-BE49-F238E27FC236}">
                    <a16:creationId xmlns:a16="http://schemas.microsoft.com/office/drawing/2014/main" id="{4696434C-BA79-8D47-FCB7-C13F1755CBBE}"/>
                  </a:ext>
                </a:extLst>
              </p14:cNvPr>
              <p14:cNvContentPartPr/>
              <p14:nvPr/>
            </p14:nvContentPartPr>
            <p14:xfrm>
              <a:off x="10859204" y="2524156"/>
              <a:ext cx="34560" cy="14400"/>
            </p14:xfrm>
          </p:contentPart>
        </mc:Choice>
        <mc:Fallback>
          <p:pic>
            <p:nvPicPr>
              <p:cNvPr id="55" name="Freihand 54">
                <a:extLst>
                  <a:ext uri="{FF2B5EF4-FFF2-40B4-BE49-F238E27FC236}">
                    <a16:creationId xmlns:a16="http://schemas.microsoft.com/office/drawing/2014/main" id="{4696434C-BA79-8D47-FCB7-C13F1755CBBE}"/>
                  </a:ext>
                </a:extLst>
              </p:cNvPr>
              <p:cNvPicPr/>
              <p:nvPr/>
            </p:nvPicPr>
            <p:blipFill>
              <a:blip r:embed="rId74"/>
              <a:stretch>
                <a:fillRect/>
              </a:stretch>
            </p:blipFill>
            <p:spPr>
              <a:xfrm>
                <a:off x="10850564" y="2515156"/>
                <a:ext cx="52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6" name="Freihand 55">
                <a:extLst>
                  <a:ext uri="{FF2B5EF4-FFF2-40B4-BE49-F238E27FC236}">
                    <a16:creationId xmlns:a16="http://schemas.microsoft.com/office/drawing/2014/main" id="{EE519EFE-0206-B80C-ECF6-B0D3206600B9}"/>
                  </a:ext>
                </a:extLst>
              </p14:cNvPr>
              <p14:cNvContentPartPr/>
              <p14:nvPr/>
            </p14:nvContentPartPr>
            <p14:xfrm>
              <a:off x="10947764" y="2483836"/>
              <a:ext cx="655920" cy="323280"/>
            </p14:xfrm>
          </p:contentPart>
        </mc:Choice>
        <mc:Fallback>
          <p:pic>
            <p:nvPicPr>
              <p:cNvPr id="56" name="Freihand 55">
                <a:extLst>
                  <a:ext uri="{FF2B5EF4-FFF2-40B4-BE49-F238E27FC236}">
                    <a16:creationId xmlns:a16="http://schemas.microsoft.com/office/drawing/2014/main" id="{EE519EFE-0206-B80C-ECF6-B0D3206600B9}"/>
                  </a:ext>
                </a:extLst>
              </p:cNvPr>
              <p:cNvPicPr/>
              <p:nvPr/>
            </p:nvPicPr>
            <p:blipFill>
              <a:blip r:embed="rId76"/>
              <a:stretch>
                <a:fillRect/>
              </a:stretch>
            </p:blipFill>
            <p:spPr>
              <a:xfrm>
                <a:off x="10938764" y="2474836"/>
                <a:ext cx="6735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7" name="Freihand 56">
                <a:extLst>
                  <a:ext uri="{FF2B5EF4-FFF2-40B4-BE49-F238E27FC236}">
                    <a16:creationId xmlns:a16="http://schemas.microsoft.com/office/drawing/2014/main" id="{13EC7056-783C-E340-73BB-A8D7821505D2}"/>
                  </a:ext>
                </a:extLst>
              </p14:cNvPr>
              <p14:cNvContentPartPr/>
              <p14:nvPr/>
            </p14:nvContentPartPr>
            <p14:xfrm>
              <a:off x="11562644" y="2518396"/>
              <a:ext cx="23760" cy="24480"/>
            </p14:xfrm>
          </p:contentPart>
        </mc:Choice>
        <mc:Fallback>
          <p:pic>
            <p:nvPicPr>
              <p:cNvPr id="57" name="Freihand 56">
                <a:extLst>
                  <a:ext uri="{FF2B5EF4-FFF2-40B4-BE49-F238E27FC236}">
                    <a16:creationId xmlns:a16="http://schemas.microsoft.com/office/drawing/2014/main" id="{13EC7056-783C-E340-73BB-A8D7821505D2}"/>
                  </a:ext>
                </a:extLst>
              </p:cNvPr>
              <p:cNvPicPr/>
              <p:nvPr/>
            </p:nvPicPr>
            <p:blipFill>
              <a:blip r:embed="rId78"/>
              <a:stretch>
                <a:fillRect/>
              </a:stretch>
            </p:blipFill>
            <p:spPr>
              <a:xfrm>
                <a:off x="11553644" y="2509396"/>
                <a:ext cx="41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8" name="Freihand 57">
                <a:extLst>
                  <a:ext uri="{FF2B5EF4-FFF2-40B4-BE49-F238E27FC236}">
                    <a16:creationId xmlns:a16="http://schemas.microsoft.com/office/drawing/2014/main" id="{75045BA8-D722-D21A-C19B-1D9619CAC7DF}"/>
                  </a:ext>
                </a:extLst>
              </p14:cNvPr>
              <p14:cNvContentPartPr/>
              <p14:nvPr/>
            </p14:nvContentPartPr>
            <p14:xfrm>
              <a:off x="8832764" y="2950756"/>
              <a:ext cx="2584440" cy="264240"/>
            </p14:xfrm>
          </p:contentPart>
        </mc:Choice>
        <mc:Fallback>
          <p:pic>
            <p:nvPicPr>
              <p:cNvPr id="58" name="Freihand 57">
                <a:extLst>
                  <a:ext uri="{FF2B5EF4-FFF2-40B4-BE49-F238E27FC236}">
                    <a16:creationId xmlns:a16="http://schemas.microsoft.com/office/drawing/2014/main" id="{75045BA8-D722-D21A-C19B-1D9619CAC7DF}"/>
                  </a:ext>
                </a:extLst>
              </p:cNvPr>
              <p:cNvPicPr/>
              <p:nvPr/>
            </p:nvPicPr>
            <p:blipFill>
              <a:blip r:embed="rId80"/>
              <a:stretch>
                <a:fillRect/>
              </a:stretch>
            </p:blipFill>
            <p:spPr>
              <a:xfrm>
                <a:off x="8824124" y="2941756"/>
                <a:ext cx="26020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2" name="Freihand 61">
                <a:extLst>
                  <a:ext uri="{FF2B5EF4-FFF2-40B4-BE49-F238E27FC236}">
                    <a16:creationId xmlns:a16="http://schemas.microsoft.com/office/drawing/2014/main" id="{B570AC1E-CCC4-B1B1-6C00-663279910793}"/>
                  </a:ext>
                </a:extLst>
              </p14:cNvPr>
              <p14:cNvContentPartPr/>
              <p14:nvPr/>
            </p14:nvContentPartPr>
            <p14:xfrm>
              <a:off x="8023484" y="1510036"/>
              <a:ext cx="545400" cy="341280"/>
            </p14:xfrm>
          </p:contentPart>
        </mc:Choice>
        <mc:Fallback>
          <p:pic>
            <p:nvPicPr>
              <p:cNvPr id="62" name="Freihand 61">
                <a:extLst>
                  <a:ext uri="{FF2B5EF4-FFF2-40B4-BE49-F238E27FC236}">
                    <a16:creationId xmlns:a16="http://schemas.microsoft.com/office/drawing/2014/main" id="{B570AC1E-CCC4-B1B1-6C00-663279910793}"/>
                  </a:ext>
                </a:extLst>
              </p:cNvPr>
              <p:cNvPicPr/>
              <p:nvPr/>
            </p:nvPicPr>
            <p:blipFill>
              <a:blip r:embed="rId82"/>
              <a:stretch>
                <a:fillRect/>
              </a:stretch>
            </p:blipFill>
            <p:spPr>
              <a:xfrm>
                <a:off x="8014484" y="1501396"/>
                <a:ext cx="56304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3412CD41-1AF5-523B-A43F-561649585B1D}"/>
                  </a:ext>
                </a:extLst>
              </p14:cNvPr>
              <p14:cNvContentPartPr/>
              <p14:nvPr/>
            </p14:nvContentPartPr>
            <p14:xfrm>
              <a:off x="7886684" y="1548196"/>
              <a:ext cx="2074320" cy="945000"/>
            </p14:xfrm>
          </p:contentPart>
        </mc:Choice>
        <mc:Fallback>
          <p:pic>
            <p:nvPicPr>
              <p:cNvPr id="63" name="Freihand 62">
                <a:extLst>
                  <a:ext uri="{FF2B5EF4-FFF2-40B4-BE49-F238E27FC236}">
                    <a16:creationId xmlns:a16="http://schemas.microsoft.com/office/drawing/2014/main" id="{3412CD41-1AF5-523B-A43F-561649585B1D}"/>
                  </a:ext>
                </a:extLst>
              </p:cNvPr>
              <p:cNvPicPr/>
              <p:nvPr/>
            </p:nvPicPr>
            <p:blipFill>
              <a:blip r:embed="rId84"/>
              <a:stretch>
                <a:fillRect/>
              </a:stretch>
            </p:blipFill>
            <p:spPr>
              <a:xfrm>
                <a:off x="7877684" y="1539556"/>
                <a:ext cx="2091960" cy="962640"/>
              </a:xfrm>
              <a:prstGeom prst="rect">
                <a:avLst/>
              </a:prstGeom>
            </p:spPr>
          </p:pic>
        </mc:Fallback>
      </mc:AlternateContent>
      <p:grpSp>
        <p:nvGrpSpPr>
          <p:cNvPr id="67" name="Gruppieren 66">
            <a:extLst>
              <a:ext uri="{FF2B5EF4-FFF2-40B4-BE49-F238E27FC236}">
                <a16:creationId xmlns:a16="http://schemas.microsoft.com/office/drawing/2014/main" id="{B01896F5-5A43-9550-786C-E160DC37FA78}"/>
              </a:ext>
            </a:extLst>
          </p:cNvPr>
          <p:cNvGrpSpPr/>
          <p:nvPr/>
        </p:nvGrpSpPr>
        <p:grpSpPr>
          <a:xfrm>
            <a:off x="3676844" y="2632876"/>
            <a:ext cx="1419840" cy="1191960"/>
            <a:chOff x="3676844" y="2632876"/>
            <a:chExt cx="1419840" cy="1191960"/>
          </a:xfrm>
        </p:grpSpPr>
        <mc:AlternateContent xmlns:mc="http://schemas.openxmlformats.org/markup-compatibility/2006">
          <mc:Choice xmlns:p14="http://schemas.microsoft.com/office/powerpoint/2010/main" Requires="p14">
            <p:contentPart p14:bwMode="auto" r:id="rId85">
              <p14:nvContentPartPr>
                <p14:cNvPr id="34" name="Freihand 33">
                  <a:extLst>
                    <a:ext uri="{FF2B5EF4-FFF2-40B4-BE49-F238E27FC236}">
                      <a16:creationId xmlns:a16="http://schemas.microsoft.com/office/drawing/2014/main" id="{5AF3A9AD-75A9-1A46-447C-C69F8AEB9EFA}"/>
                    </a:ext>
                  </a:extLst>
                </p14:cNvPr>
                <p14:cNvContentPartPr/>
                <p14:nvPr/>
              </p14:nvContentPartPr>
              <p14:xfrm>
                <a:off x="3922364" y="3067396"/>
                <a:ext cx="214560" cy="322560"/>
              </p14:xfrm>
            </p:contentPart>
          </mc:Choice>
          <mc:Fallback>
            <p:pic>
              <p:nvPicPr>
                <p:cNvPr id="34" name="Freihand 33">
                  <a:extLst>
                    <a:ext uri="{FF2B5EF4-FFF2-40B4-BE49-F238E27FC236}">
                      <a16:creationId xmlns:a16="http://schemas.microsoft.com/office/drawing/2014/main" id="{5AF3A9AD-75A9-1A46-447C-C69F8AEB9EFA}"/>
                    </a:ext>
                  </a:extLst>
                </p:cNvPr>
                <p:cNvPicPr/>
                <p:nvPr/>
              </p:nvPicPr>
              <p:blipFill>
                <a:blip r:embed="rId86"/>
                <a:stretch>
                  <a:fillRect/>
                </a:stretch>
              </p:blipFill>
              <p:spPr>
                <a:xfrm>
                  <a:off x="3913364" y="3058396"/>
                  <a:ext cx="23220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5" name="Freihand 34">
                  <a:extLst>
                    <a:ext uri="{FF2B5EF4-FFF2-40B4-BE49-F238E27FC236}">
                      <a16:creationId xmlns:a16="http://schemas.microsoft.com/office/drawing/2014/main" id="{7B0309B8-4DB2-EDD4-32C3-A72CA1CEE1B3}"/>
                    </a:ext>
                  </a:extLst>
                </p14:cNvPr>
                <p14:cNvContentPartPr/>
                <p14:nvPr/>
              </p14:nvContentPartPr>
              <p14:xfrm>
                <a:off x="4346084" y="2984236"/>
                <a:ext cx="72000" cy="235800"/>
              </p14:xfrm>
            </p:contentPart>
          </mc:Choice>
          <mc:Fallback>
            <p:pic>
              <p:nvPicPr>
                <p:cNvPr id="35" name="Freihand 34">
                  <a:extLst>
                    <a:ext uri="{FF2B5EF4-FFF2-40B4-BE49-F238E27FC236}">
                      <a16:creationId xmlns:a16="http://schemas.microsoft.com/office/drawing/2014/main" id="{7B0309B8-4DB2-EDD4-32C3-A72CA1CEE1B3}"/>
                    </a:ext>
                  </a:extLst>
                </p:cNvPr>
                <p:cNvPicPr/>
                <p:nvPr/>
              </p:nvPicPr>
              <p:blipFill>
                <a:blip r:embed="rId88"/>
                <a:stretch>
                  <a:fillRect/>
                </a:stretch>
              </p:blipFill>
              <p:spPr>
                <a:xfrm>
                  <a:off x="4337084" y="2975596"/>
                  <a:ext cx="896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6" name="Freihand 35">
                  <a:extLst>
                    <a:ext uri="{FF2B5EF4-FFF2-40B4-BE49-F238E27FC236}">
                      <a16:creationId xmlns:a16="http://schemas.microsoft.com/office/drawing/2014/main" id="{BFED927F-EFA5-A85B-991B-561FC1386BA5}"/>
                    </a:ext>
                  </a:extLst>
                </p14:cNvPr>
                <p14:cNvContentPartPr/>
                <p14:nvPr/>
              </p14:nvContentPartPr>
              <p14:xfrm>
                <a:off x="4168964" y="2917276"/>
                <a:ext cx="126000" cy="143280"/>
              </p14:xfrm>
            </p:contentPart>
          </mc:Choice>
          <mc:Fallback>
            <p:pic>
              <p:nvPicPr>
                <p:cNvPr id="36" name="Freihand 35">
                  <a:extLst>
                    <a:ext uri="{FF2B5EF4-FFF2-40B4-BE49-F238E27FC236}">
                      <a16:creationId xmlns:a16="http://schemas.microsoft.com/office/drawing/2014/main" id="{BFED927F-EFA5-A85B-991B-561FC1386BA5}"/>
                    </a:ext>
                  </a:extLst>
                </p:cNvPr>
                <p:cNvPicPr/>
                <p:nvPr/>
              </p:nvPicPr>
              <p:blipFill>
                <a:blip r:embed="rId90"/>
                <a:stretch>
                  <a:fillRect/>
                </a:stretch>
              </p:blipFill>
              <p:spPr>
                <a:xfrm>
                  <a:off x="4160324" y="2908276"/>
                  <a:ext cx="143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7" name="Freihand 36">
                  <a:extLst>
                    <a:ext uri="{FF2B5EF4-FFF2-40B4-BE49-F238E27FC236}">
                      <a16:creationId xmlns:a16="http://schemas.microsoft.com/office/drawing/2014/main" id="{1D000E3F-6C17-C921-347E-E0C1BFC24DE8}"/>
                    </a:ext>
                  </a:extLst>
                </p14:cNvPr>
                <p14:cNvContentPartPr/>
                <p14:nvPr/>
              </p14:nvContentPartPr>
              <p14:xfrm>
                <a:off x="4517444" y="3093316"/>
                <a:ext cx="172800" cy="158400"/>
              </p14:xfrm>
            </p:contentPart>
          </mc:Choice>
          <mc:Fallback>
            <p:pic>
              <p:nvPicPr>
                <p:cNvPr id="37" name="Freihand 36">
                  <a:extLst>
                    <a:ext uri="{FF2B5EF4-FFF2-40B4-BE49-F238E27FC236}">
                      <a16:creationId xmlns:a16="http://schemas.microsoft.com/office/drawing/2014/main" id="{1D000E3F-6C17-C921-347E-E0C1BFC24DE8}"/>
                    </a:ext>
                  </a:extLst>
                </p:cNvPr>
                <p:cNvPicPr/>
                <p:nvPr/>
              </p:nvPicPr>
              <p:blipFill>
                <a:blip r:embed="rId92"/>
                <a:stretch>
                  <a:fillRect/>
                </a:stretch>
              </p:blipFill>
              <p:spPr>
                <a:xfrm>
                  <a:off x="4508444" y="3084316"/>
                  <a:ext cx="1904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0" name="Freihand 39">
                  <a:extLst>
                    <a:ext uri="{FF2B5EF4-FFF2-40B4-BE49-F238E27FC236}">
                      <a16:creationId xmlns:a16="http://schemas.microsoft.com/office/drawing/2014/main" id="{0164BA17-7CBB-8A7E-76FF-717F170CDC89}"/>
                    </a:ext>
                  </a:extLst>
                </p14:cNvPr>
                <p14:cNvContentPartPr/>
                <p14:nvPr/>
              </p14:nvContentPartPr>
              <p14:xfrm>
                <a:off x="3696284" y="2691196"/>
                <a:ext cx="1400400" cy="1133640"/>
              </p14:xfrm>
            </p:contentPart>
          </mc:Choice>
          <mc:Fallback>
            <p:pic>
              <p:nvPicPr>
                <p:cNvPr id="40" name="Freihand 39">
                  <a:extLst>
                    <a:ext uri="{FF2B5EF4-FFF2-40B4-BE49-F238E27FC236}">
                      <a16:creationId xmlns:a16="http://schemas.microsoft.com/office/drawing/2014/main" id="{0164BA17-7CBB-8A7E-76FF-717F170CDC89}"/>
                    </a:ext>
                  </a:extLst>
                </p:cNvPr>
                <p:cNvPicPr/>
                <p:nvPr/>
              </p:nvPicPr>
              <p:blipFill>
                <a:blip r:embed="rId94"/>
                <a:stretch>
                  <a:fillRect/>
                </a:stretch>
              </p:blipFill>
              <p:spPr>
                <a:xfrm>
                  <a:off x="3687644" y="2682196"/>
                  <a:ext cx="1418040" cy="1151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Freihand 64">
                  <a:extLst>
                    <a:ext uri="{FF2B5EF4-FFF2-40B4-BE49-F238E27FC236}">
                      <a16:creationId xmlns:a16="http://schemas.microsoft.com/office/drawing/2014/main" id="{733A073A-7632-DA57-DFC6-8FAA3EA34CD1}"/>
                    </a:ext>
                  </a:extLst>
                </p14:cNvPr>
                <p14:cNvContentPartPr/>
                <p14:nvPr/>
              </p14:nvContentPartPr>
              <p14:xfrm>
                <a:off x="4079684" y="2824756"/>
                <a:ext cx="138600" cy="15840"/>
              </p14:xfrm>
            </p:contentPart>
          </mc:Choice>
          <mc:Fallback>
            <p:pic>
              <p:nvPicPr>
                <p:cNvPr id="65" name="Freihand 64">
                  <a:extLst>
                    <a:ext uri="{FF2B5EF4-FFF2-40B4-BE49-F238E27FC236}">
                      <a16:creationId xmlns:a16="http://schemas.microsoft.com/office/drawing/2014/main" id="{733A073A-7632-DA57-DFC6-8FAA3EA34CD1}"/>
                    </a:ext>
                  </a:extLst>
                </p:cNvPr>
                <p:cNvPicPr/>
                <p:nvPr/>
              </p:nvPicPr>
              <p:blipFill>
                <a:blip r:embed="rId96"/>
                <a:stretch>
                  <a:fillRect/>
                </a:stretch>
              </p:blipFill>
              <p:spPr>
                <a:xfrm>
                  <a:off x="4071044" y="2816116"/>
                  <a:ext cx="156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Freihand 65">
                  <a:extLst>
                    <a:ext uri="{FF2B5EF4-FFF2-40B4-BE49-F238E27FC236}">
                      <a16:creationId xmlns:a16="http://schemas.microsoft.com/office/drawing/2014/main" id="{70B64D8A-1ACE-EFD0-FD5A-E17F44079AD1}"/>
                    </a:ext>
                  </a:extLst>
                </p14:cNvPr>
                <p14:cNvContentPartPr/>
                <p14:nvPr/>
              </p14:nvContentPartPr>
              <p14:xfrm>
                <a:off x="3676844" y="2632876"/>
                <a:ext cx="1388880" cy="1142280"/>
              </p14:xfrm>
            </p:contentPart>
          </mc:Choice>
          <mc:Fallback>
            <p:pic>
              <p:nvPicPr>
                <p:cNvPr id="66" name="Freihand 65">
                  <a:extLst>
                    <a:ext uri="{FF2B5EF4-FFF2-40B4-BE49-F238E27FC236}">
                      <a16:creationId xmlns:a16="http://schemas.microsoft.com/office/drawing/2014/main" id="{70B64D8A-1ACE-EFD0-FD5A-E17F44079AD1}"/>
                    </a:ext>
                  </a:extLst>
                </p:cNvPr>
                <p:cNvPicPr/>
                <p:nvPr/>
              </p:nvPicPr>
              <p:blipFill>
                <a:blip r:embed="rId98"/>
                <a:stretch>
                  <a:fillRect/>
                </a:stretch>
              </p:blipFill>
              <p:spPr>
                <a:xfrm>
                  <a:off x="3668204" y="2623876"/>
                  <a:ext cx="1406520" cy="1159920"/>
                </a:xfrm>
                <a:prstGeom prst="rect">
                  <a:avLst/>
                </a:prstGeom>
              </p:spPr>
            </p:pic>
          </mc:Fallback>
        </mc:AlternateContent>
      </p:grpSp>
    </p:spTree>
    <p:extLst>
      <p:ext uri="{BB962C8B-B14F-4D97-AF65-F5344CB8AC3E}">
        <p14:creationId xmlns:p14="http://schemas.microsoft.com/office/powerpoint/2010/main" val="350775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Ausgaben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262517" y="1076500"/>
            <a:ext cx="2307106"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Ausgaben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1007317" y="2912624"/>
            <a:ext cx="1962910"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Transferausgaben</a:t>
            </a:r>
          </a:p>
          <a:p>
            <a:pPr algn="ctr"/>
            <a:r>
              <a:rPr lang="de-DE" dirty="0">
                <a:latin typeface="Times New Roman" panose="02020603050405020304" pitchFamily="18" charset="0"/>
                <a:cs typeface="Times New Roman" panose="02020603050405020304" pitchFamily="18" charset="0"/>
              </a:rPr>
              <a:t>(Übertragungen)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4080459" y="2808207"/>
            <a:ext cx="4146584"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Leistungsausgaben</a:t>
            </a:r>
          </a:p>
          <a:p>
            <a:pPr algn="ctr"/>
            <a:r>
              <a:rPr lang="de-DE" dirty="0">
                <a:latin typeface="Times New Roman" panose="02020603050405020304" pitchFamily="18" charset="0"/>
                <a:cs typeface="Times New Roman" panose="02020603050405020304" pitchFamily="18" charset="0"/>
              </a:rPr>
              <a:t>(Realausgaben, Transformationsausgaben)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8424768" y="1803159"/>
            <a:ext cx="388687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Sonstige Ausgaben</a:t>
            </a:r>
          </a:p>
        </p:txBody>
      </p:sp>
      <p:sp>
        <p:nvSpPr>
          <p:cNvPr id="8" name="Textfeld 7">
            <a:extLst>
              <a:ext uri="{FF2B5EF4-FFF2-40B4-BE49-F238E27FC236}">
                <a16:creationId xmlns:a16="http://schemas.microsoft.com/office/drawing/2014/main" id="{07E77242-2CFC-4379-A0E4-407D846B9F87}"/>
              </a:ext>
            </a:extLst>
          </p:cNvPr>
          <p:cNvSpPr txBox="1"/>
          <p:nvPr/>
        </p:nvSpPr>
        <p:spPr>
          <a:xfrm>
            <a:off x="189447" y="4562512"/>
            <a:ext cx="1845377"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Unternehmen</a:t>
            </a:r>
          </a:p>
          <a:p>
            <a:pPr algn="ctr"/>
            <a:r>
              <a:rPr lang="de-DE" dirty="0">
                <a:latin typeface="Times New Roman" panose="02020603050405020304" pitchFamily="18" charset="0"/>
                <a:cs typeface="Times New Roman" panose="02020603050405020304" pitchFamily="18" charset="0"/>
              </a:rPr>
              <a:t>(Subventionen)</a:t>
            </a:r>
          </a:p>
        </p:txBody>
      </p:sp>
      <p:sp>
        <p:nvSpPr>
          <p:cNvPr id="9" name="Textfeld 8">
            <a:extLst>
              <a:ext uri="{FF2B5EF4-FFF2-40B4-BE49-F238E27FC236}">
                <a16:creationId xmlns:a16="http://schemas.microsoft.com/office/drawing/2014/main" id="{6C4FF9E2-712A-410D-A2F4-90608A69AEEA}"/>
              </a:ext>
            </a:extLst>
          </p:cNvPr>
          <p:cNvSpPr txBox="1"/>
          <p:nvPr/>
        </p:nvSpPr>
        <p:spPr>
          <a:xfrm>
            <a:off x="2312664" y="4610469"/>
            <a:ext cx="2249334"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an private Haushalte</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4334939" y="4069882"/>
            <a:ext cx="1967205"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Personalausgaben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529987" y="4976532"/>
            <a:ext cx="2159617" cy="412595"/>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Sachausgaben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p:cNvCxnSpPr>
          <p:nvPr/>
        </p:nvCxnSpPr>
        <p:spPr>
          <a:xfrm flipH="1">
            <a:off x="1984520" y="1456052"/>
            <a:ext cx="2929472" cy="14686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6" idx="0"/>
          </p:cNvCxnSpPr>
          <p:nvPr/>
        </p:nvCxnSpPr>
        <p:spPr>
          <a:xfrm>
            <a:off x="5416070" y="1600512"/>
            <a:ext cx="737681" cy="12076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016239" y="1529461"/>
            <a:ext cx="4351965" cy="27548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p:cNvCxnSpPr>
          <p:nvPr/>
        </p:nvCxnSpPr>
        <p:spPr>
          <a:xfrm flipH="1">
            <a:off x="5013064" y="3612982"/>
            <a:ext cx="1241715" cy="42113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327172" y="3554734"/>
            <a:ext cx="1372894" cy="148667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a:endCxn id="8" idx="0"/>
          </p:cNvCxnSpPr>
          <p:nvPr/>
        </p:nvCxnSpPr>
        <p:spPr>
          <a:xfrm flipH="1">
            <a:off x="1112136" y="3655461"/>
            <a:ext cx="732926" cy="9070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p:cNvCxnSpPr>
          <p:nvPr/>
        </p:nvCxnSpPr>
        <p:spPr>
          <a:xfrm>
            <a:off x="2328912" y="3627217"/>
            <a:ext cx="672649" cy="9369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22" name="Textfeld 21">
            <a:extLst>
              <a:ext uri="{FF2B5EF4-FFF2-40B4-BE49-F238E27FC236}">
                <a16:creationId xmlns:a16="http://schemas.microsoft.com/office/drawing/2014/main" id="{07E77242-2CFC-4379-A0E4-407D846B9F87}"/>
              </a:ext>
            </a:extLst>
          </p:cNvPr>
          <p:cNvSpPr txBox="1"/>
          <p:nvPr/>
        </p:nvSpPr>
        <p:spPr>
          <a:xfrm>
            <a:off x="189447" y="5116090"/>
            <a:ext cx="2121093" cy="923330"/>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Förderungen für</a:t>
            </a:r>
          </a:p>
          <a:p>
            <a:r>
              <a:rPr lang="de-DE" dirty="0">
                <a:latin typeface="Times New Roman" panose="02020603050405020304" pitchFamily="18" charset="0"/>
                <a:cs typeface="Times New Roman" panose="02020603050405020304" pitchFamily="18" charset="0"/>
              </a:rPr>
              <a:t>Solar- Windenergie-</a:t>
            </a:r>
          </a:p>
          <a:p>
            <a:r>
              <a:rPr lang="de-DE" dirty="0" err="1">
                <a:latin typeface="Times New Roman" panose="02020603050405020304" pitchFamily="18" charset="0"/>
                <a:cs typeface="Times New Roman" panose="02020603050405020304" pitchFamily="18" charset="0"/>
              </a:rPr>
              <a:t>erzeugung</a:t>
            </a:r>
            <a:endParaRPr lang="de-DE"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C4FF9E2-712A-410D-A2F4-90608A69AEEA}"/>
              </a:ext>
            </a:extLst>
          </p:cNvPr>
          <p:cNvSpPr txBox="1"/>
          <p:nvPr/>
        </p:nvSpPr>
        <p:spPr>
          <a:xfrm>
            <a:off x="2328912" y="4854228"/>
            <a:ext cx="2050561"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z.B. Sozialausgaben</a:t>
            </a:r>
          </a:p>
          <a:p>
            <a:r>
              <a:rPr lang="de-DE" dirty="0">
                <a:latin typeface="Times New Roman" panose="02020603050405020304" pitchFamily="18" charset="0"/>
                <a:cs typeface="Times New Roman" panose="02020603050405020304" pitchFamily="18" charset="0"/>
              </a:rPr>
              <a:t>E-Autoprämie</a:t>
            </a:r>
          </a:p>
        </p:txBody>
      </p:sp>
      <p:sp>
        <p:nvSpPr>
          <p:cNvPr id="25" name="Textfeld 24">
            <a:extLst>
              <a:ext uri="{FF2B5EF4-FFF2-40B4-BE49-F238E27FC236}">
                <a16:creationId xmlns:a16="http://schemas.microsoft.com/office/drawing/2014/main" id="{E68174A4-FBED-4FAC-ADF4-E9C76D7AFCAE}"/>
              </a:ext>
            </a:extLst>
          </p:cNvPr>
          <p:cNvSpPr txBox="1"/>
          <p:nvPr/>
        </p:nvSpPr>
        <p:spPr>
          <a:xfrm>
            <a:off x="4335605" y="4352724"/>
            <a:ext cx="2037737" cy="369332"/>
          </a:xfrm>
          <a:prstGeom prst="rect">
            <a:avLst/>
          </a:prstGeom>
          <a:noFill/>
        </p:spPr>
        <p:txBody>
          <a:bodyPr wrap="none" rtlCol="0">
            <a:spAutoFit/>
          </a:bodyPr>
          <a:lstStyle/>
          <a:p>
            <a:pPr algn="ctr"/>
            <a:r>
              <a:rPr lang="de-DE" dirty="0">
                <a:latin typeface="Times New Roman" panose="02020603050405020304" pitchFamily="18" charset="0"/>
                <a:cs typeface="Times New Roman" panose="02020603050405020304" pitchFamily="18" charset="0"/>
              </a:rPr>
              <a:t>z.B. </a:t>
            </a:r>
            <a:r>
              <a:rPr lang="de-DE" dirty="0" err="1">
                <a:latin typeface="Times New Roman" panose="02020603050405020304" pitchFamily="18" charset="0"/>
                <a:cs typeface="Times New Roman" panose="02020603050405020304" pitchFamily="18" charset="0"/>
              </a:rPr>
              <a:t>Staatsbedienste</a:t>
            </a:r>
            <a:endParaRPr lang="de-DE" dirty="0">
              <a:latin typeface="Times New Roman" panose="02020603050405020304" pitchFamily="18" charset="0"/>
              <a:cs typeface="Times New Roman" panose="02020603050405020304" pitchFamily="18" charset="0"/>
            </a:endParaRPr>
          </a:p>
        </p:txBody>
      </p:sp>
      <p:sp>
        <p:nvSpPr>
          <p:cNvPr id="27" name="Textfeld 26">
            <a:extLst>
              <a:ext uri="{FF2B5EF4-FFF2-40B4-BE49-F238E27FC236}">
                <a16:creationId xmlns:a16="http://schemas.microsoft.com/office/drawing/2014/main" id="{DBB1F9C1-A6BD-4BD5-9C2D-6BB5A8988580}"/>
              </a:ext>
            </a:extLst>
          </p:cNvPr>
          <p:cNvSpPr txBox="1"/>
          <p:nvPr/>
        </p:nvSpPr>
        <p:spPr>
          <a:xfrm>
            <a:off x="5013064" y="5284852"/>
            <a:ext cx="4217571" cy="98092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umfasst zum einen den Kauf von Sachleistungen und zum anderen  von Dritten erbrachte Dienstleistungen</a:t>
            </a:r>
          </a:p>
          <a:p>
            <a:r>
              <a:rPr lang="de-DE" dirty="0">
                <a:latin typeface="Times New Roman" panose="02020603050405020304" pitchFamily="18" charset="0"/>
                <a:cs typeface="Times New Roman" panose="02020603050405020304" pitchFamily="18" charset="0"/>
              </a:rPr>
              <a:t>(u.a. Mieten, Reinigungsleistungen, Bankdienstleistungen)</a:t>
            </a:r>
          </a:p>
        </p:txBody>
      </p:sp>
      <p:sp>
        <p:nvSpPr>
          <p:cNvPr id="30" name="Textfeld 29">
            <a:extLst>
              <a:ext uri="{FF2B5EF4-FFF2-40B4-BE49-F238E27FC236}">
                <a16:creationId xmlns:a16="http://schemas.microsoft.com/office/drawing/2014/main" id="{2C4502C4-2632-4C11-A358-F0B46A94593F}"/>
              </a:ext>
            </a:extLst>
          </p:cNvPr>
          <p:cNvSpPr txBox="1"/>
          <p:nvPr/>
        </p:nvSpPr>
        <p:spPr>
          <a:xfrm>
            <a:off x="8321040" y="2129056"/>
            <a:ext cx="3870960" cy="2031325"/>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Grundstückskäufe, Kreditvergabe,</a:t>
            </a:r>
          </a:p>
          <a:p>
            <a:r>
              <a:rPr lang="de-DE" dirty="0">
                <a:latin typeface="Times New Roman" panose="02020603050405020304" pitchFamily="18" charset="0"/>
                <a:cs typeface="Times New Roman" panose="02020603050405020304" pitchFamily="18" charset="0"/>
              </a:rPr>
              <a:t>Inanspruchnahme von Bürgschaften,</a:t>
            </a:r>
          </a:p>
          <a:p>
            <a:r>
              <a:rPr lang="de-DE" dirty="0">
                <a:latin typeface="Times New Roman" panose="02020603050405020304" pitchFamily="18" charset="0"/>
                <a:cs typeface="Times New Roman" panose="02020603050405020304" pitchFamily="18" charset="0"/>
              </a:rPr>
              <a:t>insb. im Zuge der </a:t>
            </a:r>
            <a:r>
              <a:rPr lang="de-DE" dirty="0" err="1">
                <a:latin typeface="Times New Roman" panose="02020603050405020304" pitchFamily="18" charset="0"/>
                <a:cs typeface="Times New Roman" panose="02020603050405020304" pitchFamily="18" charset="0"/>
              </a:rPr>
              <a:t>Coronakrise</a:t>
            </a:r>
            <a:r>
              <a:rPr lang="de-DE" dirty="0">
                <a:latin typeface="Times New Roman" panose="02020603050405020304" pitchFamily="18" charset="0"/>
                <a:cs typeface="Times New Roman" panose="02020603050405020304" pitchFamily="18" charset="0"/>
              </a:rPr>
              <a:t> ist Deutschland Bürgschaften im dreistelligem Milliardenbereich eingegangen, die aber bisher noch nicht in Anspruch genommen worden sind</a:t>
            </a:r>
          </a:p>
        </p:txBody>
      </p:sp>
      <p:sp>
        <p:nvSpPr>
          <p:cNvPr id="28" name="Rechteck 27">
            <a:extLst>
              <a:ext uri="{FF2B5EF4-FFF2-40B4-BE49-F238E27FC236}">
                <a16:creationId xmlns:a16="http://schemas.microsoft.com/office/drawing/2014/main" id="{0CEBA7F4-EB60-45EE-9B97-4AB994AD94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53070A3B-E2C6-DBB1-7B5E-980E93B75B18}"/>
                  </a:ext>
                </a:extLst>
              </p14:cNvPr>
              <p14:cNvContentPartPr/>
              <p14:nvPr/>
            </p14:nvContentPartPr>
            <p14:xfrm>
              <a:off x="768764" y="2631796"/>
              <a:ext cx="2640240" cy="1059840"/>
            </p14:xfrm>
          </p:contentPart>
        </mc:Choice>
        <mc:Fallback>
          <p:pic>
            <p:nvPicPr>
              <p:cNvPr id="3" name="Freihand 2">
                <a:extLst>
                  <a:ext uri="{FF2B5EF4-FFF2-40B4-BE49-F238E27FC236}">
                    <a16:creationId xmlns:a16="http://schemas.microsoft.com/office/drawing/2014/main" id="{53070A3B-E2C6-DBB1-7B5E-980E93B75B18}"/>
                  </a:ext>
                </a:extLst>
              </p:cNvPr>
              <p:cNvPicPr/>
              <p:nvPr/>
            </p:nvPicPr>
            <p:blipFill>
              <a:blip r:embed="rId3"/>
              <a:stretch>
                <a:fillRect/>
              </a:stretch>
            </p:blipFill>
            <p:spPr>
              <a:xfrm>
                <a:off x="760124" y="2622796"/>
                <a:ext cx="2657880" cy="1077480"/>
              </a:xfrm>
              <a:prstGeom prst="rect">
                <a:avLst/>
              </a:prstGeom>
            </p:spPr>
          </p:pic>
        </mc:Fallback>
      </mc:AlternateContent>
      <p:grpSp>
        <p:nvGrpSpPr>
          <p:cNvPr id="18" name="Gruppieren 17">
            <a:extLst>
              <a:ext uri="{FF2B5EF4-FFF2-40B4-BE49-F238E27FC236}">
                <a16:creationId xmlns:a16="http://schemas.microsoft.com/office/drawing/2014/main" id="{B523FE35-3DA6-7436-15C4-29190981D935}"/>
              </a:ext>
            </a:extLst>
          </p:cNvPr>
          <p:cNvGrpSpPr/>
          <p:nvPr/>
        </p:nvGrpSpPr>
        <p:grpSpPr>
          <a:xfrm>
            <a:off x="3956924" y="2286196"/>
            <a:ext cx="4786560" cy="3393720"/>
            <a:chOff x="3956924" y="2286196"/>
            <a:chExt cx="4786560" cy="3393720"/>
          </a:xfrm>
        </p:grpSpPr>
        <mc:AlternateContent xmlns:mc="http://schemas.openxmlformats.org/markup-compatibility/2006">
          <mc:Choice xmlns:p14="http://schemas.microsoft.com/office/powerpoint/2010/main" Requires="p14">
            <p:contentPart p14:bwMode="auto" r:id="rId4">
              <p14:nvContentPartPr>
                <p14:cNvPr id="11" name="Freihand 10">
                  <a:extLst>
                    <a:ext uri="{FF2B5EF4-FFF2-40B4-BE49-F238E27FC236}">
                      <a16:creationId xmlns:a16="http://schemas.microsoft.com/office/drawing/2014/main" id="{1C0C89A2-2F13-607B-562C-7E8044243A49}"/>
                    </a:ext>
                  </a:extLst>
                </p14:cNvPr>
                <p14:cNvContentPartPr/>
                <p14:nvPr/>
              </p14:nvContentPartPr>
              <p14:xfrm>
                <a:off x="4739924" y="2286196"/>
                <a:ext cx="2898000" cy="1355040"/>
              </p14:xfrm>
            </p:contentPart>
          </mc:Choice>
          <mc:Fallback>
            <p:pic>
              <p:nvPicPr>
                <p:cNvPr id="11" name="Freihand 10">
                  <a:extLst>
                    <a:ext uri="{FF2B5EF4-FFF2-40B4-BE49-F238E27FC236}">
                      <a16:creationId xmlns:a16="http://schemas.microsoft.com/office/drawing/2014/main" id="{1C0C89A2-2F13-607B-562C-7E8044243A49}"/>
                    </a:ext>
                  </a:extLst>
                </p:cNvPr>
                <p:cNvPicPr/>
                <p:nvPr/>
              </p:nvPicPr>
              <p:blipFill>
                <a:blip r:embed="rId5"/>
                <a:stretch>
                  <a:fillRect/>
                </a:stretch>
              </p:blipFill>
              <p:spPr>
                <a:xfrm>
                  <a:off x="4730924" y="2277556"/>
                  <a:ext cx="2915640" cy="137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Freihand 13">
                  <a:extLst>
                    <a:ext uri="{FF2B5EF4-FFF2-40B4-BE49-F238E27FC236}">
                      <a16:creationId xmlns:a16="http://schemas.microsoft.com/office/drawing/2014/main" id="{9E14FB69-97B3-7C89-ECF5-2FAA0255DD39}"/>
                    </a:ext>
                  </a:extLst>
                </p14:cNvPr>
                <p14:cNvContentPartPr/>
                <p14:nvPr/>
              </p14:nvContentPartPr>
              <p14:xfrm>
                <a:off x="3956924" y="3634036"/>
                <a:ext cx="2525040" cy="1355040"/>
              </p14:xfrm>
            </p:contentPart>
          </mc:Choice>
          <mc:Fallback>
            <p:pic>
              <p:nvPicPr>
                <p:cNvPr id="14" name="Freihand 13">
                  <a:extLst>
                    <a:ext uri="{FF2B5EF4-FFF2-40B4-BE49-F238E27FC236}">
                      <a16:creationId xmlns:a16="http://schemas.microsoft.com/office/drawing/2014/main" id="{9E14FB69-97B3-7C89-ECF5-2FAA0255DD39}"/>
                    </a:ext>
                  </a:extLst>
                </p:cNvPr>
                <p:cNvPicPr/>
                <p:nvPr/>
              </p:nvPicPr>
              <p:blipFill>
                <a:blip r:embed="rId7"/>
                <a:stretch>
                  <a:fillRect/>
                </a:stretch>
              </p:blipFill>
              <p:spPr>
                <a:xfrm>
                  <a:off x="3947924" y="3625036"/>
                  <a:ext cx="2542680" cy="1372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7" name="Freihand 16">
                  <a:extLst>
                    <a:ext uri="{FF2B5EF4-FFF2-40B4-BE49-F238E27FC236}">
                      <a16:creationId xmlns:a16="http://schemas.microsoft.com/office/drawing/2014/main" id="{069F2D62-A075-84B9-ECD6-2DF55361AFD6}"/>
                    </a:ext>
                  </a:extLst>
                </p14:cNvPr>
                <p14:cNvContentPartPr/>
                <p14:nvPr/>
              </p14:nvContentPartPr>
              <p14:xfrm>
                <a:off x="6489884" y="4595956"/>
                <a:ext cx="2253600" cy="1083960"/>
              </p14:xfrm>
            </p:contentPart>
          </mc:Choice>
          <mc:Fallback>
            <p:pic>
              <p:nvPicPr>
                <p:cNvPr id="17" name="Freihand 16">
                  <a:extLst>
                    <a:ext uri="{FF2B5EF4-FFF2-40B4-BE49-F238E27FC236}">
                      <a16:creationId xmlns:a16="http://schemas.microsoft.com/office/drawing/2014/main" id="{069F2D62-A075-84B9-ECD6-2DF55361AFD6}"/>
                    </a:ext>
                  </a:extLst>
                </p:cNvPr>
                <p:cNvPicPr/>
                <p:nvPr/>
              </p:nvPicPr>
              <p:blipFill>
                <a:blip r:embed="rId9"/>
                <a:stretch>
                  <a:fillRect/>
                </a:stretch>
              </p:blipFill>
              <p:spPr>
                <a:xfrm>
                  <a:off x="6480884" y="4587316"/>
                  <a:ext cx="2271240" cy="110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9" name="Freihand 18">
                <a:extLst>
                  <a:ext uri="{FF2B5EF4-FFF2-40B4-BE49-F238E27FC236}">
                    <a16:creationId xmlns:a16="http://schemas.microsoft.com/office/drawing/2014/main" id="{DA696BC7-C60A-4676-3A4F-563C5F4B7C63}"/>
                  </a:ext>
                </a:extLst>
              </p14:cNvPr>
              <p14:cNvContentPartPr/>
              <p14:nvPr/>
            </p14:nvContentPartPr>
            <p14:xfrm>
              <a:off x="9158924" y="1513996"/>
              <a:ext cx="2382120" cy="833760"/>
            </p14:xfrm>
          </p:contentPart>
        </mc:Choice>
        <mc:Fallback>
          <p:pic>
            <p:nvPicPr>
              <p:cNvPr id="19" name="Freihand 18">
                <a:extLst>
                  <a:ext uri="{FF2B5EF4-FFF2-40B4-BE49-F238E27FC236}">
                    <a16:creationId xmlns:a16="http://schemas.microsoft.com/office/drawing/2014/main" id="{DA696BC7-C60A-4676-3A4F-563C5F4B7C63}"/>
                  </a:ext>
                </a:extLst>
              </p:cNvPr>
              <p:cNvPicPr/>
              <p:nvPr/>
            </p:nvPicPr>
            <p:blipFill>
              <a:blip r:embed="rId11"/>
              <a:stretch>
                <a:fillRect/>
              </a:stretch>
            </p:blipFill>
            <p:spPr>
              <a:xfrm>
                <a:off x="9150284" y="1505356"/>
                <a:ext cx="2399760" cy="851400"/>
              </a:xfrm>
              <a:prstGeom prst="rect">
                <a:avLst/>
              </a:prstGeom>
            </p:spPr>
          </p:pic>
        </mc:Fallback>
      </mc:AlternateContent>
    </p:spTree>
    <p:extLst>
      <p:ext uri="{BB962C8B-B14F-4D97-AF65-F5344CB8AC3E}">
        <p14:creationId xmlns:p14="http://schemas.microsoft.com/office/powerpoint/2010/main" val="519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P spid="27"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Gliederung der Einnahmen nach Arten</a:t>
            </a:r>
          </a:p>
        </p:txBody>
      </p:sp>
      <p:sp>
        <p:nvSpPr>
          <p:cNvPr id="2" name="Textfeld 1">
            <a:extLst>
              <a:ext uri="{FF2B5EF4-FFF2-40B4-BE49-F238E27FC236}">
                <a16:creationId xmlns:a16="http://schemas.microsoft.com/office/drawing/2014/main" id="{04C0AAD8-1AE1-45BB-966A-33DAEF803CD6}"/>
              </a:ext>
            </a:extLst>
          </p:cNvPr>
          <p:cNvSpPr txBox="1"/>
          <p:nvPr/>
        </p:nvSpPr>
        <p:spPr>
          <a:xfrm>
            <a:off x="4124020" y="1182808"/>
            <a:ext cx="248657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Öffentliche Einnahmen</a:t>
            </a:r>
          </a:p>
        </p:txBody>
      </p:sp>
      <p:sp>
        <p:nvSpPr>
          <p:cNvPr id="5" name="Textfeld 4">
            <a:extLst>
              <a:ext uri="{FF2B5EF4-FFF2-40B4-BE49-F238E27FC236}">
                <a16:creationId xmlns:a16="http://schemas.microsoft.com/office/drawing/2014/main" id="{24C0EEB7-6757-4CE5-A9D0-F344A07863EE}"/>
              </a:ext>
            </a:extLst>
          </p:cNvPr>
          <p:cNvSpPr txBox="1"/>
          <p:nvPr/>
        </p:nvSpPr>
        <p:spPr>
          <a:xfrm>
            <a:off x="5169245" y="2662757"/>
            <a:ext cx="1787670"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Zwangsabgaben</a:t>
            </a:r>
          </a:p>
        </p:txBody>
      </p:sp>
      <p:sp>
        <p:nvSpPr>
          <p:cNvPr id="6" name="Textfeld 5">
            <a:extLst>
              <a:ext uri="{FF2B5EF4-FFF2-40B4-BE49-F238E27FC236}">
                <a16:creationId xmlns:a16="http://schemas.microsoft.com/office/drawing/2014/main" id="{42F908D8-2828-4772-9441-5322A6247E33}"/>
              </a:ext>
            </a:extLst>
          </p:cNvPr>
          <p:cNvSpPr txBox="1"/>
          <p:nvPr/>
        </p:nvSpPr>
        <p:spPr>
          <a:xfrm>
            <a:off x="57323" y="2653664"/>
            <a:ext cx="1262709" cy="354688"/>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Gebühren</a:t>
            </a:r>
          </a:p>
        </p:txBody>
      </p:sp>
      <p:sp>
        <p:nvSpPr>
          <p:cNvPr id="7" name="Textfeld 6">
            <a:extLst>
              <a:ext uri="{FF2B5EF4-FFF2-40B4-BE49-F238E27FC236}">
                <a16:creationId xmlns:a16="http://schemas.microsoft.com/office/drawing/2014/main" id="{2C4502C4-2632-4C11-A358-F0B46A94593F}"/>
              </a:ext>
            </a:extLst>
          </p:cNvPr>
          <p:cNvSpPr txBox="1"/>
          <p:nvPr/>
        </p:nvSpPr>
        <p:spPr>
          <a:xfrm>
            <a:off x="3032373" y="2461400"/>
            <a:ext cx="2492855" cy="1200329"/>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z.B. freiwillige Sozialversicherungs-beiträge, </a:t>
            </a:r>
            <a:r>
              <a:rPr lang="de-DE" dirty="0" err="1">
                <a:latin typeface="Times New Roman" panose="02020603050405020304" pitchFamily="18" charset="0"/>
                <a:cs typeface="Times New Roman" panose="02020603050405020304" pitchFamily="18" charset="0"/>
              </a:rPr>
              <a:t>Straßenan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liegerbeitrag</a:t>
            </a:r>
            <a:r>
              <a:rPr lang="de-DE" dirty="0">
                <a:latin typeface="Times New Roman" panose="02020603050405020304" pitchFamily="18" charset="0"/>
                <a:cs typeface="Times New Roman" panose="02020603050405020304" pitchFamily="18" charset="0"/>
              </a:rPr>
              <a:t> *</a:t>
            </a:r>
          </a:p>
        </p:txBody>
      </p:sp>
      <p:sp>
        <p:nvSpPr>
          <p:cNvPr id="8" name="Textfeld 7">
            <a:extLst>
              <a:ext uri="{FF2B5EF4-FFF2-40B4-BE49-F238E27FC236}">
                <a16:creationId xmlns:a16="http://schemas.microsoft.com/office/drawing/2014/main" id="{07E77242-2CFC-4379-A0E4-407D846B9F87}"/>
              </a:ext>
            </a:extLst>
          </p:cNvPr>
          <p:cNvSpPr txBox="1"/>
          <p:nvPr/>
        </p:nvSpPr>
        <p:spPr>
          <a:xfrm>
            <a:off x="4289640" y="3848753"/>
            <a:ext cx="954108" cy="369332"/>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Steuern</a:t>
            </a:r>
          </a:p>
        </p:txBody>
      </p:sp>
      <p:sp>
        <p:nvSpPr>
          <p:cNvPr id="9" name="Textfeld 8">
            <a:extLst>
              <a:ext uri="{FF2B5EF4-FFF2-40B4-BE49-F238E27FC236}">
                <a16:creationId xmlns:a16="http://schemas.microsoft.com/office/drawing/2014/main" id="{6C4FF9E2-712A-410D-A2F4-90608A69AEEA}"/>
              </a:ext>
            </a:extLst>
          </p:cNvPr>
          <p:cNvSpPr txBox="1"/>
          <p:nvPr/>
        </p:nvSpPr>
        <p:spPr>
          <a:xfrm>
            <a:off x="3211225" y="4743013"/>
            <a:ext cx="1756574" cy="412509"/>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Faktorsteuern</a:t>
            </a:r>
          </a:p>
        </p:txBody>
      </p:sp>
      <p:sp>
        <p:nvSpPr>
          <p:cNvPr id="12" name="Textfeld 11">
            <a:extLst>
              <a:ext uri="{FF2B5EF4-FFF2-40B4-BE49-F238E27FC236}">
                <a16:creationId xmlns:a16="http://schemas.microsoft.com/office/drawing/2014/main" id="{E68174A4-FBED-4FAC-ADF4-E9C76D7AFCAE}"/>
              </a:ext>
            </a:extLst>
          </p:cNvPr>
          <p:cNvSpPr txBox="1"/>
          <p:nvPr/>
        </p:nvSpPr>
        <p:spPr>
          <a:xfrm>
            <a:off x="5655499" y="5056595"/>
            <a:ext cx="2804121" cy="416578"/>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Gütersteuern</a:t>
            </a:r>
          </a:p>
        </p:txBody>
      </p:sp>
      <p:sp>
        <p:nvSpPr>
          <p:cNvPr id="13" name="Textfeld 12">
            <a:extLst>
              <a:ext uri="{FF2B5EF4-FFF2-40B4-BE49-F238E27FC236}">
                <a16:creationId xmlns:a16="http://schemas.microsoft.com/office/drawing/2014/main" id="{DBB1F9C1-A6BD-4BD5-9C2D-6BB5A8988580}"/>
              </a:ext>
            </a:extLst>
          </p:cNvPr>
          <p:cNvSpPr txBox="1"/>
          <p:nvPr/>
        </p:nvSpPr>
        <p:spPr>
          <a:xfrm>
            <a:off x="6231668" y="3336159"/>
            <a:ext cx="1656100" cy="375699"/>
          </a:xfrm>
          <a:prstGeom prst="rect">
            <a:avLst/>
          </a:prstGeom>
          <a:noFill/>
        </p:spPr>
        <p:txBody>
          <a:bodyPr wrap="square" rtlCol="0">
            <a:noAutofit/>
          </a:bodyPr>
          <a:lstStyle/>
          <a:p>
            <a:r>
              <a:rPr lang="de-DE" b="1" dirty="0">
                <a:latin typeface="Times New Roman" panose="02020603050405020304" pitchFamily="18" charset="0"/>
                <a:cs typeface="Times New Roman" panose="02020603050405020304" pitchFamily="18" charset="0"/>
              </a:rPr>
              <a:t>Sozialabgaben</a:t>
            </a:r>
          </a:p>
        </p:txBody>
      </p:sp>
      <p:cxnSp>
        <p:nvCxnSpPr>
          <p:cNvPr id="4" name="Gerade Verbindung mit Pfeil 3">
            <a:extLst>
              <a:ext uri="{FF2B5EF4-FFF2-40B4-BE49-F238E27FC236}">
                <a16:creationId xmlns:a16="http://schemas.microsoft.com/office/drawing/2014/main" id="{92FC4B36-3D90-438E-9B72-A2D9FC316A28}"/>
              </a:ext>
            </a:extLst>
          </p:cNvPr>
          <p:cNvCxnSpPr>
            <a:cxnSpLocks/>
            <a:endCxn id="6" idx="0"/>
          </p:cNvCxnSpPr>
          <p:nvPr/>
        </p:nvCxnSpPr>
        <p:spPr>
          <a:xfrm flipH="1">
            <a:off x="688678" y="1471547"/>
            <a:ext cx="3514836" cy="118211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A34F62E-994B-4E26-839D-3A2C99880F0E}"/>
              </a:ext>
            </a:extLst>
          </p:cNvPr>
          <p:cNvCxnSpPr>
            <a:cxnSpLocks/>
            <a:endCxn id="19" idx="0"/>
          </p:cNvCxnSpPr>
          <p:nvPr/>
        </p:nvCxnSpPr>
        <p:spPr>
          <a:xfrm flipH="1">
            <a:off x="2168425" y="1762732"/>
            <a:ext cx="2353902" cy="8909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5C3C8D02-B7B4-4C70-A696-8FAB0526E32F}"/>
              </a:ext>
            </a:extLst>
          </p:cNvPr>
          <p:cNvCxnSpPr>
            <a:cxnSpLocks/>
          </p:cNvCxnSpPr>
          <p:nvPr/>
        </p:nvCxnSpPr>
        <p:spPr>
          <a:xfrm>
            <a:off x="6539183" y="1500007"/>
            <a:ext cx="2327589" cy="4300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472EA749-5D7D-4872-B921-12A02A77AD63}"/>
              </a:ext>
            </a:extLst>
          </p:cNvPr>
          <p:cNvCxnSpPr>
            <a:cxnSpLocks/>
            <a:endCxn id="8" idx="0"/>
          </p:cNvCxnSpPr>
          <p:nvPr/>
        </p:nvCxnSpPr>
        <p:spPr>
          <a:xfrm flipH="1">
            <a:off x="4766694" y="3146933"/>
            <a:ext cx="758534" cy="70182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44599359-0C7C-482C-A001-B3DDF1BB18A6}"/>
              </a:ext>
            </a:extLst>
          </p:cNvPr>
          <p:cNvCxnSpPr>
            <a:cxnSpLocks/>
          </p:cNvCxnSpPr>
          <p:nvPr/>
        </p:nvCxnSpPr>
        <p:spPr>
          <a:xfrm>
            <a:off x="6142824" y="3008351"/>
            <a:ext cx="814091" cy="25182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B7437B78-F0C5-4FFE-971E-C4CB5F1D1955}"/>
              </a:ext>
            </a:extLst>
          </p:cNvPr>
          <p:cNvCxnSpPr>
            <a:cxnSpLocks/>
          </p:cNvCxnSpPr>
          <p:nvPr/>
        </p:nvCxnSpPr>
        <p:spPr>
          <a:xfrm flipH="1">
            <a:off x="4386056" y="4282749"/>
            <a:ext cx="94612" cy="520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2F4CA8E-2405-4403-B8B3-BCEC07F014A9}"/>
              </a:ext>
            </a:extLst>
          </p:cNvPr>
          <p:cNvCxnSpPr>
            <a:cxnSpLocks/>
            <a:endCxn id="12" idx="0"/>
          </p:cNvCxnSpPr>
          <p:nvPr/>
        </p:nvCxnSpPr>
        <p:spPr>
          <a:xfrm>
            <a:off x="4700322" y="4240890"/>
            <a:ext cx="2357238" cy="81570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9355F71C-61D8-4CD4-9DF2-2B892EF24126}"/>
              </a:ext>
            </a:extLst>
          </p:cNvPr>
          <p:cNvSpPr txBox="1"/>
          <p:nvPr/>
        </p:nvSpPr>
        <p:spPr>
          <a:xfrm>
            <a:off x="172122" y="535313"/>
            <a:ext cx="6956915"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In Anlehnung an Zimmermann et. al, Finanzwissenschaft</a:t>
            </a:r>
          </a:p>
        </p:txBody>
      </p:sp>
      <p:sp>
        <p:nvSpPr>
          <p:cNvPr id="19" name="Textfeld 18">
            <a:extLst>
              <a:ext uri="{FF2B5EF4-FFF2-40B4-BE49-F238E27FC236}">
                <a16:creationId xmlns:a16="http://schemas.microsoft.com/office/drawing/2014/main" id="{B6FB82D3-705B-4E66-97ED-4887A3B11AAF}"/>
              </a:ext>
            </a:extLst>
          </p:cNvPr>
          <p:cNvSpPr txBox="1"/>
          <p:nvPr/>
        </p:nvSpPr>
        <p:spPr>
          <a:xfrm>
            <a:off x="1133164" y="2653664"/>
            <a:ext cx="2070521" cy="378521"/>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Erwerbseinkünfte</a:t>
            </a:r>
          </a:p>
        </p:txBody>
      </p:sp>
      <p:sp>
        <p:nvSpPr>
          <p:cNvPr id="20" name="Textfeld 19">
            <a:extLst>
              <a:ext uri="{FF2B5EF4-FFF2-40B4-BE49-F238E27FC236}">
                <a16:creationId xmlns:a16="http://schemas.microsoft.com/office/drawing/2014/main" id="{F5663C4B-A0C5-4038-8D7C-6C8D5B061BBB}"/>
              </a:ext>
            </a:extLst>
          </p:cNvPr>
          <p:cNvSpPr txBox="1"/>
          <p:nvPr/>
        </p:nvSpPr>
        <p:spPr>
          <a:xfrm>
            <a:off x="7702044" y="1917431"/>
            <a:ext cx="2012931" cy="335182"/>
          </a:xfrm>
          <a:prstGeom prst="rect">
            <a:avLst/>
          </a:prstGeom>
          <a:noFill/>
        </p:spPr>
        <p:txBody>
          <a:bodyPr wrap="square" rtlCol="0">
            <a:noAutofit/>
          </a:bodyPr>
          <a:lstStyle/>
          <a:p>
            <a:pPr algn="ctr"/>
            <a:r>
              <a:rPr lang="de-DE" b="1" dirty="0">
                <a:latin typeface="Times New Roman" panose="02020603050405020304" pitchFamily="18" charset="0"/>
                <a:cs typeface="Times New Roman" panose="02020603050405020304" pitchFamily="18" charset="0"/>
              </a:rPr>
              <a:t>Öffentliche Schuld</a:t>
            </a:r>
          </a:p>
          <a:p>
            <a:pPr algn="ctr"/>
            <a:endParaRPr lang="de-DE"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8783E7E0-6E83-4329-AF4C-239842D7824D}"/>
              </a:ext>
            </a:extLst>
          </p:cNvPr>
          <p:cNvSpPr txBox="1"/>
          <p:nvPr/>
        </p:nvSpPr>
        <p:spPr>
          <a:xfrm>
            <a:off x="10213895" y="1659856"/>
            <a:ext cx="1935145" cy="646331"/>
          </a:xfrm>
          <a:prstGeom prst="rect">
            <a:avLst/>
          </a:prstGeom>
          <a:noFill/>
        </p:spPr>
        <p:txBody>
          <a:bodyPr wrap="none" rtlCol="0">
            <a:spAutoFit/>
          </a:bodyPr>
          <a:lstStyle/>
          <a:p>
            <a:pPr algn="ctr"/>
            <a:r>
              <a:rPr lang="de-DE" b="1" dirty="0">
                <a:latin typeface="Times New Roman" panose="02020603050405020304" pitchFamily="18" charset="0"/>
                <a:cs typeface="Times New Roman" panose="02020603050405020304" pitchFamily="18" charset="0"/>
              </a:rPr>
              <a:t>Zuweisungen und</a:t>
            </a:r>
          </a:p>
          <a:p>
            <a:pPr algn="ctr"/>
            <a:r>
              <a:rPr lang="de-DE" b="1" dirty="0">
                <a:latin typeface="Times New Roman" panose="02020603050405020304" pitchFamily="18" charset="0"/>
                <a:cs typeface="Times New Roman" panose="02020603050405020304" pitchFamily="18" charset="0"/>
              </a:rPr>
              <a:t>Erstattungen</a:t>
            </a:r>
          </a:p>
        </p:txBody>
      </p:sp>
      <p:cxnSp>
        <p:nvCxnSpPr>
          <p:cNvPr id="28" name="Gerade Verbindung mit Pfeil 27">
            <a:extLst>
              <a:ext uri="{FF2B5EF4-FFF2-40B4-BE49-F238E27FC236}">
                <a16:creationId xmlns:a16="http://schemas.microsoft.com/office/drawing/2014/main" id="{100DF024-5CB7-4D6E-A819-240AC0E0C87E}"/>
              </a:ext>
            </a:extLst>
          </p:cNvPr>
          <p:cNvCxnSpPr>
            <a:cxnSpLocks/>
          </p:cNvCxnSpPr>
          <p:nvPr/>
        </p:nvCxnSpPr>
        <p:spPr>
          <a:xfrm flipH="1">
            <a:off x="4338039" y="1821649"/>
            <a:ext cx="333072" cy="38253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18F65DE9-F8B6-43D5-A6EB-077671F7B156}"/>
              </a:ext>
            </a:extLst>
          </p:cNvPr>
          <p:cNvCxnSpPr>
            <a:cxnSpLocks/>
            <a:endCxn id="5" idx="0"/>
          </p:cNvCxnSpPr>
          <p:nvPr/>
        </p:nvCxnSpPr>
        <p:spPr>
          <a:xfrm>
            <a:off x="5324659" y="1677814"/>
            <a:ext cx="738421" cy="98494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36E1B709-04F7-4459-B70B-854BDE9CD58E}"/>
              </a:ext>
            </a:extLst>
          </p:cNvPr>
          <p:cNvCxnSpPr>
            <a:cxnSpLocks/>
          </p:cNvCxnSpPr>
          <p:nvPr/>
        </p:nvCxnSpPr>
        <p:spPr>
          <a:xfrm>
            <a:off x="6539183" y="1347438"/>
            <a:ext cx="4655178" cy="33037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2C4502C4-2632-4C11-A358-F0B46A94593F}"/>
              </a:ext>
            </a:extLst>
          </p:cNvPr>
          <p:cNvSpPr txBox="1"/>
          <p:nvPr/>
        </p:nvSpPr>
        <p:spPr>
          <a:xfrm>
            <a:off x="0" y="6112304"/>
            <a:ext cx="8638391"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 Achtung: Rundfunkbeitrag (GEZ) und Semesterbeitrag, sind von der Legaldefinition her eine Gebühr!</a:t>
            </a:r>
          </a:p>
        </p:txBody>
      </p:sp>
      <p:sp>
        <p:nvSpPr>
          <p:cNvPr id="63" name="Textfeld 62">
            <a:extLst>
              <a:ext uri="{FF2B5EF4-FFF2-40B4-BE49-F238E27FC236}">
                <a16:creationId xmlns:a16="http://schemas.microsoft.com/office/drawing/2014/main" id="{42F908D8-2828-4772-9441-5322A6247E33}"/>
              </a:ext>
            </a:extLst>
          </p:cNvPr>
          <p:cNvSpPr txBox="1"/>
          <p:nvPr/>
        </p:nvSpPr>
        <p:spPr>
          <a:xfrm>
            <a:off x="89887" y="2898146"/>
            <a:ext cx="1099583" cy="2550190"/>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Gebühr für Personal- </a:t>
            </a:r>
            <a:r>
              <a:rPr lang="de-DE" dirty="0" err="1">
                <a:latin typeface="Times New Roman" panose="02020603050405020304" pitchFamily="18" charset="0"/>
                <a:cs typeface="Times New Roman" panose="02020603050405020304" pitchFamily="18" charset="0"/>
              </a:rPr>
              <a:t>ausweis</a:t>
            </a:r>
            <a:r>
              <a:rPr lang="de-DE" dirty="0">
                <a:latin typeface="Times New Roman" panose="02020603050405020304" pitchFamily="18" charset="0"/>
                <a:cs typeface="Times New Roman" panose="02020603050405020304" pitchFamily="18" charset="0"/>
              </a:rPr>
              <a:t>,</a:t>
            </a:r>
          </a:p>
          <a:p>
            <a:r>
              <a:rPr lang="de-DE" dirty="0" err="1">
                <a:latin typeface="Times New Roman" panose="02020603050405020304" pitchFamily="18" charset="0"/>
                <a:cs typeface="Times New Roman" panose="02020603050405020304" pitchFamily="18" charset="0"/>
              </a:rPr>
              <a:t>Beurkun</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dung</a:t>
            </a:r>
            <a:r>
              <a:rPr lang="de-DE" dirty="0">
                <a:latin typeface="Times New Roman" panose="02020603050405020304" pitchFamily="18" charset="0"/>
                <a:cs typeface="Times New Roman" panose="02020603050405020304" pitchFamily="18" charset="0"/>
              </a:rPr>
              <a:t>. Müll- abfuhr</a:t>
            </a:r>
          </a:p>
          <a:p>
            <a:endParaRPr lang="de-DE" dirty="0">
              <a:latin typeface="Times New Roman" panose="02020603050405020304" pitchFamily="18" charset="0"/>
              <a:cs typeface="Times New Roman" panose="02020603050405020304" pitchFamily="18" charset="0"/>
            </a:endParaRPr>
          </a:p>
        </p:txBody>
      </p:sp>
      <p:sp>
        <p:nvSpPr>
          <p:cNvPr id="67" name="Textfeld 66">
            <a:extLst>
              <a:ext uri="{FF2B5EF4-FFF2-40B4-BE49-F238E27FC236}">
                <a16:creationId xmlns:a16="http://schemas.microsoft.com/office/drawing/2014/main" id="{B6FB82D3-705B-4E66-97ED-4887A3B11AAF}"/>
              </a:ext>
            </a:extLst>
          </p:cNvPr>
          <p:cNvSpPr txBox="1"/>
          <p:nvPr/>
        </p:nvSpPr>
        <p:spPr>
          <a:xfrm>
            <a:off x="1211053" y="2888096"/>
            <a:ext cx="1826142" cy="28571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Gewinne aus öffentlichen Beteiligungen (siehe </a:t>
            </a:r>
            <a:r>
              <a:rPr lang="de-DE" dirty="0" err="1">
                <a:latin typeface="Times New Roman" panose="02020603050405020304" pitchFamily="18" charset="0"/>
                <a:cs typeface="Times New Roman" panose="02020603050405020304" pitchFamily="18" charset="0"/>
              </a:rPr>
              <a:t>öffentl</a:t>
            </a:r>
            <a:r>
              <a:rPr lang="de-DE" dirty="0">
                <a:latin typeface="Times New Roman" panose="02020603050405020304" pitchFamily="18" charset="0"/>
                <a:cs typeface="Times New Roman" panose="02020603050405020304" pitchFamily="18" charset="0"/>
              </a:rPr>
              <a:t>. Unternehmen). Insb. öffentliche Energieversorger oder Sparkassen auf kommunaler Ebene</a:t>
            </a:r>
          </a:p>
        </p:txBody>
      </p:sp>
      <p:sp>
        <p:nvSpPr>
          <p:cNvPr id="72" name="Textfeld 71">
            <a:extLst>
              <a:ext uri="{FF2B5EF4-FFF2-40B4-BE49-F238E27FC236}">
                <a16:creationId xmlns:a16="http://schemas.microsoft.com/office/drawing/2014/main" id="{2C4502C4-2632-4C11-A358-F0B46A94593F}"/>
              </a:ext>
            </a:extLst>
          </p:cNvPr>
          <p:cNvSpPr txBox="1"/>
          <p:nvPr/>
        </p:nvSpPr>
        <p:spPr>
          <a:xfrm>
            <a:off x="3749979" y="2205288"/>
            <a:ext cx="1053911" cy="369332"/>
          </a:xfrm>
          <a:prstGeom prst="rect">
            <a:avLst/>
          </a:prstGeom>
          <a:noFill/>
        </p:spPr>
        <p:txBody>
          <a:bodyPr wrap="square" rtlCol="0">
            <a:spAutoFit/>
          </a:bodyPr>
          <a:lstStyle/>
          <a:p>
            <a:pPr algn="ctr"/>
            <a:r>
              <a:rPr lang="de-DE" b="1" dirty="0">
                <a:latin typeface="Times New Roman" panose="02020603050405020304" pitchFamily="18" charset="0"/>
                <a:cs typeface="Times New Roman" panose="02020603050405020304" pitchFamily="18" charset="0"/>
              </a:rPr>
              <a:t>Beiträge</a:t>
            </a:r>
          </a:p>
        </p:txBody>
      </p:sp>
      <p:sp>
        <p:nvSpPr>
          <p:cNvPr id="74" name="Textfeld 73">
            <a:extLst>
              <a:ext uri="{FF2B5EF4-FFF2-40B4-BE49-F238E27FC236}">
                <a16:creationId xmlns:a16="http://schemas.microsoft.com/office/drawing/2014/main" id="{6C4FF9E2-712A-410D-A2F4-90608A69AEEA}"/>
              </a:ext>
            </a:extLst>
          </p:cNvPr>
          <p:cNvSpPr txBox="1"/>
          <p:nvPr/>
        </p:nvSpPr>
        <p:spPr>
          <a:xfrm>
            <a:off x="2839261" y="5013510"/>
            <a:ext cx="2937595" cy="9503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Kapitalertragssteuer, Einkommenssteuer. Allg. </a:t>
            </a:r>
          </a:p>
          <a:p>
            <a:r>
              <a:rPr lang="de-DE" dirty="0">
                <a:latin typeface="Times New Roman" panose="02020603050405020304" pitchFamily="18" charset="0"/>
                <a:cs typeface="Times New Roman" panose="02020603050405020304" pitchFamily="18" charset="0"/>
              </a:rPr>
              <a:t>Steuern auf Arbeit und Kapital</a:t>
            </a:r>
          </a:p>
        </p:txBody>
      </p:sp>
      <p:sp>
        <p:nvSpPr>
          <p:cNvPr id="75" name="Textfeld 74">
            <a:extLst>
              <a:ext uri="{FF2B5EF4-FFF2-40B4-BE49-F238E27FC236}">
                <a16:creationId xmlns:a16="http://schemas.microsoft.com/office/drawing/2014/main" id="{E68174A4-FBED-4FAC-ADF4-E9C76D7AFCAE}"/>
              </a:ext>
            </a:extLst>
          </p:cNvPr>
          <p:cNvSpPr txBox="1"/>
          <p:nvPr/>
        </p:nvSpPr>
        <p:spPr>
          <a:xfrm>
            <a:off x="5372208" y="5327092"/>
            <a:ext cx="3722046" cy="666044"/>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Umsatzsteuer/Mehrwertsteuer, Zölle, Vergnügungssteuer</a:t>
            </a:r>
          </a:p>
        </p:txBody>
      </p:sp>
      <p:sp>
        <p:nvSpPr>
          <p:cNvPr id="76" name="Textfeld 75">
            <a:extLst>
              <a:ext uri="{FF2B5EF4-FFF2-40B4-BE49-F238E27FC236}">
                <a16:creationId xmlns:a16="http://schemas.microsoft.com/office/drawing/2014/main" id="{DBB1F9C1-A6BD-4BD5-9C2D-6BB5A8988580}"/>
              </a:ext>
            </a:extLst>
          </p:cNvPr>
          <p:cNvSpPr txBox="1"/>
          <p:nvPr/>
        </p:nvSpPr>
        <p:spPr>
          <a:xfrm>
            <a:off x="6220244" y="3553694"/>
            <a:ext cx="3157904" cy="1249139"/>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Pflegeversicherung</a:t>
            </a:r>
          </a:p>
          <a:p>
            <a:r>
              <a:rPr lang="de-DE" dirty="0">
                <a:latin typeface="Times New Roman" panose="02020603050405020304" pitchFamily="18" charset="0"/>
                <a:cs typeface="Times New Roman" panose="02020603050405020304" pitchFamily="18" charset="0"/>
              </a:rPr>
              <a:t>Arbeitslosenversicherung, Krankenversicherung,</a:t>
            </a:r>
          </a:p>
          <a:p>
            <a:r>
              <a:rPr lang="de-DE" dirty="0">
                <a:latin typeface="Times New Roman" panose="02020603050405020304" pitchFamily="18" charset="0"/>
                <a:cs typeface="Times New Roman" panose="02020603050405020304" pitchFamily="18" charset="0"/>
              </a:rPr>
              <a:t>Rentenversicherung</a:t>
            </a:r>
          </a:p>
        </p:txBody>
      </p:sp>
      <p:sp>
        <p:nvSpPr>
          <p:cNvPr id="78" name="Textfeld 77">
            <a:extLst>
              <a:ext uri="{FF2B5EF4-FFF2-40B4-BE49-F238E27FC236}">
                <a16:creationId xmlns:a16="http://schemas.microsoft.com/office/drawing/2014/main" id="{F5663C4B-A0C5-4038-8D7C-6C8D5B061BBB}"/>
              </a:ext>
            </a:extLst>
          </p:cNvPr>
          <p:cNvSpPr txBox="1"/>
          <p:nvPr/>
        </p:nvSpPr>
        <p:spPr>
          <a:xfrm>
            <a:off x="7731402" y="2190425"/>
            <a:ext cx="2077119"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Ausgabe von Staatsanleihen,</a:t>
            </a:r>
          </a:p>
          <a:p>
            <a:r>
              <a:rPr lang="de-DE" dirty="0">
                <a:latin typeface="Times New Roman" panose="02020603050405020304" pitchFamily="18" charset="0"/>
                <a:cs typeface="Times New Roman" panose="02020603050405020304" pitchFamily="18" charset="0"/>
              </a:rPr>
              <a:t>Kassenkredite auf kommunaler Ebene</a:t>
            </a:r>
          </a:p>
          <a:p>
            <a:pPr algn="ctr"/>
            <a:endParaRPr lang="de-DE" dirty="0">
              <a:latin typeface="Times New Roman" panose="02020603050405020304" pitchFamily="18" charset="0"/>
              <a:cs typeface="Times New Roman" panose="02020603050405020304" pitchFamily="18" charset="0"/>
            </a:endParaRPr>
          </a:p>
        </p:txBody>
      </p:sp>
      <p:sp>
        <p:nvSpPr>
          <p:cNvPr id="79" name="Textfeld 78">
            <a:extLst>
              <a:ext uri="{FF2B5EF4-FFF2-40B4-BE49-F238E27FC236}">
                <a16:creationId xmlns:a16="http://schemas.microsoft.com/office/drawing/2014/main" id="{F5663C4B-A0C5-4038-8D7C-6C8D5B061BBB}"/>
              </a:ext>
            </a:extLst>
          </p:cNvPr>
          <p:cNvSpPr txBox="1"/>
          <p:nvPr/>
        </p:nvSpPr>
        <p:spPr>
          <a:xfrm>
            <a:off x="10093943" y="2204186"/>
            <a:ext cx="2159326" cy="119272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z.B. Länderfinanz- </a:t>
            </a:r>
            <a:r>
              <a:rPr lang="de-DE" dirty="0" err="1">
                <a:latin typeface="Times New Roman" panose="02020603050405020304" pitchFamily="18" charset="0"/>
                <a:cs typeface="Times New Roman" panose="02020603050405020304" pitchFamily="18" charset="0"/>
              </a:rPr>
              <a:t>ausgleich</a:t>
            </a:r>
            <a:r>
              <a:rPr lang="de-DE" dirty="0">
                <a:latin typeface="Times New Roman" panose="02020603050405020304" pitchFamily="18" charset="0"/>
                <a:cs typeface="Times New Roman" panose="02020603050405020304" pitchFamily="18" charset="0"/>
              </a:rPr>
              <a:t>,</a:t>
            </a:r>
          </a:p>
          <a:p>
            <a:r>
              <a:rPr lang="de-DE" dirty="0">
                <a:latin typeface="Times New Roman" panose="02020603050405020304" pitchFamily="18" charset="0"/>
                <a:cs typeface="Times New Roman" panose="02020603050405020304" pitchFamily="18" charset="0"/>
              </a:rPr>
              <a:t>kommunaler Finanzausgleich</a:t>
            </a:r>
          </a:p>
          <a:p>
            <a:pPr algn="ctr"/>
            <a:endParaRPr lang="de-DE" dirty="0">
              <a:latin typeface="Times New Roman" panose="02020603050405020304" pitchFamily="18" charset="0"/>
              <a:cs typeface="Times New Roman" panose="02020603050405020304" pitchFamily="18" charset="0"/>
            </a:endParaRPr>
          </a:p>
        </p:txBody>
      </p:sp>
      <p:sp>
        <p:nvSpPr>
          <p:cNvPr id="35" name="Rechteck 34">
            <a:extLst>
              <a:ext uri="{FF2B5EF4-FFF2-40B4-BE49-F238E27FC236}">
                <a16:creationId xmlns:a16="http://schemas.microsoft.com/office/drawing/2014/main" id="{B463503C-7513-49D8-8D9E-1DA934B501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62F0752D-F0C4-EE84-FDCF-D0268A6BCB3A}"/>
                  </a:ext>
                </a:extLst>
              </p14:cNvPr>
              <p14:cNvContentPartPr/>
              <p14:nvPr/>
            </p14:nvContentPartPr>
            <p14:xfrm>
              <a:off x="5052764" y="2293396"/>
              <a:ext cx="2089800" cy="1209240"/>
            </p14:xfrm>
          </p:contentPart>
        </mc:Choice>
        <mc:Fallback>
          <p:pic>
            <p:nvPicPr>
              <p:cNvPr id="3" name="Freihand 2">
                <a:extLst>
                  <a:ext uri="{FF2B5EF4-FFF2-40B4-BE49-F238E27FC236}">
                    <a16:creationId xmlns:a16="http://schemas.microsoft.com/office/drawing/2014/main" id="{62F0752D-F0C4-EE84-FDCF-D0268A6BCB3A}"/>
                  </a:ext>
                </a:extLst>
              </p:cNvPr>
              <p:cNvPicPr/>
              <p:nvPr/>
            </p:nvPicPr>
            <p:blipFill>
              <a:blip r:embed="rId3"/>
              <a:stretch>
                <a:fillRect/>
              </a:stretch>
            </p:blipFill>
            <p:spPr>
              <a:xfrm>
                <a:off x="5043764" y="2284756"/>
                <a:ext cx="2107440" cy="1226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8" name="Freihand 17">
                <a:extLst>
                  <a:ext uri="{FF2B5EF4-FFF2-40B4-BE49-F238E27FC236}">
                    <a16:creationId xmlns:a16="http://schemas.microsoft.com/office/drawing/2014/main" id="{FF7A2881-DDBF-EBD0-D7BD-29B0FDD44DA7}"/>
                  </a:ext>
                </a:extLst>
              </p14:cNvPr>
              <p14:cNvContentPartPr/>
              <p14:nvPr/>
            </p14:nvContentPartPr>
            <p14:xfrm>
              <a:off x="7345964" y="1644676"/>
              <a:ext cx="2762640" cy="743760"/>
            </p14:xfrm>
          </p:contentPart>
        </mc:Choice>
        <mc:Fallback>
          <p:pic>
            <p:nvPicPr>
              <p:cNvPr id="18" name="Freihand 17">
                <a:extLst>
                  <a:ext uri="{FF2B5EF4-FFF2-40B4-BE49-F238E27FC236}">
                    <a16:creationId xmlns:a16="http://schemas.microsoft.com/office/drawing/2014/main" id="{FF7A2881-DDBF-EBD0-D7BD-29B0FDD44DA7}"/>
                  </a:ext>
                </a:extLst>
              </p:cNvPr>
              <p:cNvPicPr/>
              <p:nvPr/>
            </p:nvPicPr>
            <p:blipFill>
              <a:blip r:embed="rId5"/>
              <a:stretch>
                <a:fillRect/>
              </a:stretch>
            </p:blipFill>
            <p:spPr>
              <a:xfrm>
                <a:off x="7336964" y="1636036"/>
                <a:ext cx="2780280" cy="761400"/>
              </a:xfrm>
              <a:prstGeom prst="rect">
                <a:avLst/>
              </a:prstGeom>
            </p:spPr>
          </p:pic>
        </mc:Fallback>
      </mc:AlternateContent>
      <p:grpSp>
        <p:nvGrpSpPr>
          <p:cNvPr id="25" name="Gruppieren 24">
            <a:extLst>
              <a:ext uri="{FF2B5EF4-FFF2-40B4-BE49-F238E27FC236}">
                <a16:creationId xmlns:a16="http://schemas.microsoft.com/office/drawing/2014/main" id="{6521EBB0-DBA3-F6C8-B9F5-F412AAD94312}"/>
              </a:ext>
            </a:extLst>
          </p:cNvPr>
          <p:cNvGrpSpPr/>
          <p:nvPr/>
        </p:nvGrpSpPr>
        <p:grpSpPr>
          <a:xfrm>
            <a:off x="89444" y="2066236"/>
            <a:ext cx="8198640" cy="2399400"/>
            <a:chOff x="89444" y="2066236"/>
            <a:chExt cx="8198640" cy="2399400"/>
          </a:xfrm>
        </p:grpSpPr>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0B046DE4-6E8D-01A9-8086-33289CBD1927}"/>
                    </a:ext>
                  </a:extLst>
                </p14:cNvPr>
                <p14:cNvContentPartPr/>
                <p14:nvPr/>
              </p14:nvContentPartPr>
              <p14:xfrm>
                <a:off x="3992924" y="3598396"/>
                <a:ext cx="1636920" cy="867240"/>
              </p14:xfrm>
            </p:contentPart>
          </mc:Choice>
          <mc:Fallback>
            <p:pic>
              <p:nvPicPr>
                <p:cNvPr id="11" name="Freihand 10">
                  <a:extLst>
                    <a:ext uri="{FF2B5EF4-FFF2-40B4-BE49-F238E27FC236}">
                      <a16:creationId xmlns:a16="http://schemas.microsoft.com/office/drawing/2014/main" id="{0B046DE4-6E8D-01A9-8086-33289CBD1927}"/>
                    </a:ext>
                  </a:extLst>
                </p:cNvPr>
                <p:cNvPicPr/>
                <p:nvPr/>
              </p:nvPicPr>
              <p:blipFill>
                <a:blip r:embed="rId7"/>
                <a:stretch>
                  <a:fillRect/>
                </a:stretch>
              </p:blipFill>
              <p:spPr>
                <a:xfrm>
                  <a:off x="3984284" y="3589396"/>
                  <a:ext cx="1654560" cy="88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A8FD2D2D-8282-FCA7-F536-C728DCAF8643}"/>
                    </a:ext>
                  </a:extLst>
                </p14:cNvPr>
                <p14:cNvContentPartPr/>
                <p14:nvPr/>
              </p14:nvContentPartPr>
              <p14:xfrm>
                <a:off x="6921884" y="3074956"/>
                <a:ext cx="228960" cy="27720"/>
              </p14:xfrm>
            </p:contentPart>
          </mc:Choice>
          <mc:Fallback>
            <p:pic>
              <p:nvPicPr>
                <p:cNvPr id="14" name="Freihand 13">
                  <a:extLst>
                    <a:ext uri="{FF2B5EF4-FFF2-40B4-BE49-F238E27FC236}">
                      <a16:creationId xmlns:a16="http://schemas.microsoft.com/office/drawing/2014/main" id="{A8FD2D2D-8282-FCA7-F536-C728DCAF8643}"/>
                    </a:ext>
                  </a:extLst>
                </p:cNvPr>
                <p:cNvPicPr/>
                <p:nvPr/>
              </p:nvPicPr>
              <p:blipFill>
                <a:blip r:embed="rId9"/>
                <a:stretch>
                  <a:fillRect/>
                </a:stretch>
              </p:blipFill>
              <p:spPr>
                <a:xfrm>
                  <a:off x="6912884" y="3066316"/>
                  <a:ext cx="2466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462DA543-9781-24C4-DD70-7A7108D0F7B4}"/>
                    </a:ext>
                  </a:extLst>
                </p14:cNvPr>
                <p14:cNvContentPartPr/>
                <p14:nvPr/>
              </p14:nvContentPartPr>
              <p14:xfrm>
                <a:off x="6092444" y="3140116"/>
                <a:ext cx="2195640" cy="792360"/>
              </p14:xfrm>
            </p:contentPart>
          </mc:Choice>
          <mc:Fallback>
            <p:pic>
              <p:nvPicPr>
                <p:cNvPr id="15" name="Freihand 14">
                  <a:extLst>
                    <a:ext uri="{FF2B5EF4-FFF2-40B4-BE49-F238E27FC236}">
                      <a16:creationId xmlns:a16="http://schemas.microsoft.com/office/drawing/2014/main" id="{462DA543-9781-24C4-DD70-7A7108D0F7B4}"/>
                    </a:ext>
                  </a:extLst>
                </p:cNvPr>
                <p:cNvPicPr/>
                <p:nvPr/>
              </p:nvPicPr>
              <p:blipFill>
                <a:blip r:embed="rId11"/>
                <a:stretch>
                  <a:fillRect/>
                </a:stretch>
              </p:blipFill>
              <p:spPr>
                <a:xfrm>
                  <a:off x="6083444" y="3131116"/>
                  <a:ext cx="2213280" cy="81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Freihand 22">
                  <a:extLst>
                    <a:ext uri="{FF2B5EF4-FFF2-40B4-BE49-F238E27FC236}">
                      <a16:creationId xmlns:a16="http://schemas.microsoft.com/office/drawing/2014/main" id="{D5B3D058-DF25-EA13-989B-D80A5F128F14}"/>
                    </a:ext>
                  </a:extLst>
                </p14:cNvPr>
                <p14:cNvContentPartPr/>
                <p14:nvPr/>
              </p14:nvContentPartPr>
              <p14:xfrm>
                <a:off x="89444" y="2066236"/>
                <a:ext cx="4714200" cy="1256760"/>
              </p14:xfrm>
            </p:contentPart>
          </mc:Choice>
          <mc:Fallback>
            <p:pic>
              <p:nvPicPr>
                <p:cNvPr id="23" name="Freihand 22">
                  <a:extLst>
                    <a:ext uri="{FF2B5EF4-FFF2-40B4-BE49-F238E27FC236}">
                      <a16:creationId xmlns:a16="http://schemas.microsoft.com/office/drawing/2014/main" id="{D5B3D058-DF25-EA13-989B-D80A5F128F14}"/>
                    </a:ext>
                  </a:extLst>
                </p:cNvPr>
                <p:cNvPicPr/>
                <p:nvPr/>
              </p:nvPicPr>
              <p:blipFill>
                <a:blip r:embed="rId13"/>
                <a:stretch>
                  <a:fillRect/>
                </a:stretch>
              </p:blipFill>
              <p:spPr>
                <a:xfrm>
                  <a:off x="80804" y="2057236"/>
                  <a:ext cx="4731840" cy="127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27" name="Freihand 26">
                <a:extLst>
                  <a:ext uri="{FF2B5EF4-FFF2-40B4-BE49-F238E27FC236}">
                    <a16:creationId xmlns:a16="http://schemas.microsoft.com/office/drawing/2014/main" id="{40034978-66FB-E7BF-71FB-45E30BD3BA34}"/>
                  </a:ext>
                </a:extLst>
              </p14:cNvPr>
              <p14:cNvContentPartPr/>
              <p14:nvPr/>
            </p14:nvContentPartPr>
            <p14:xfrm>
              <a:off x="1035884" y="6435196"/>
              <a:ext cx="1757880" cy="46440"/>
            </p14:xfrm>
          </p:contentPart>
        </mc:Choice>
        <mc:Fallback>
          <p:pic>
            <p:nvPicPr>
              <p:cNvPr id="27" name="Freihand 26">
                <a:extLst>
                  <a:ext uri="{FF2B5EF4-FFF2-40B4-BE49-F238E27FC236}">
                    <a16:creationId xmlns:a16="http://schemas.microsoft.com/office/drawing/2014/main" id="{40034978-66FB-E7BF-71FB-45E30BD3BA34}"/>
                  </a:ext>
                </a:extLst>
              </p:cNvPr>
              <p:cNvPicPr/>
              <p:nvPr/>
            </p:nvPicPr>
            <p:blipFill>
              <a:blip r:embed="rId15"/>
              <a:stretch>
                <a:fillRect/>
              </a:stretch>
            </p:blipFill>
            <p:spPr>
              <a:xfrm>
                <a:off x="1027244" y="6426196"/>
                <a:ext cx="1775520" cy="64080"/>
              </a:xfrm>
              <a:prstGeom prst="rect">
                <a:avLst/>
              </a:prstGeom>
            </p:spPr>
          </p:pic>
        </mc:Fallback>
      </mc:AlternateContent>
      <p:grpSp>
        <p:nvGrpSpPr>
          <p:cNvPr id="39" name="Gruppieren 38">
            <a:extLst>
              <a:ext uri="{FF2B5EF4-FFF2-40B4-BE49-F238E27FC236}">
                <a16:creationId xmlns:a16="http://schemas.microsoft.com/office/drawing/2014/main" id="{CE460D02-10F6-38FF-945D-527EA0E2BFA9}"/>
              </a:ext>
            </a:extLst>
          </p:cNvPr>
          <p:cNvGrpSpPr/>
          <p:nvPr/>
        </p:nvGrpSpPr>
        <p:grpSpPr>
          <a:xfrm>
            <a:off x="9886124" y="1405276"/>
            <a:ext cx="2095560" cy="2454120"/>
            <a:chOff x="9886124" y="1405276"/>
            <a:chExt cx="2095560" cy="2454120"/>
          </a:xfrm>
        </p:grpSpPr>
        <mc:AlternateContent xmlns:mc="http://schemas.openxmlformats.org/markup-compatibility/2006">
          <mc:Choice xmlns:p14="http://schemas.microsoft.com/office/powerpoint/2010/main" Requires="p14">
            <p:contentPart p14:bwMode="auto" r:id="rId16">
              <p14:nvContentPartPr>
                <p14:cNvPr id="30" name="Freihand 29">
                  <a:extLst>
                    <a:ext uri="{FF2B5EF4-FFF2-40B4-BE49-F238E27FC236}">
                      <a16:creationId xmlns:a16="http://schemas.microsoft.com/office/drawing/2014/main" id="{E5960888-01EE-2A1D-F864-171709420FF8}"/>
                    </a:ext>
                  </a:extLst>
                </p14:cNvPr>
                <p14:cNvContentPartPr/>
                <p14:nvPr/>
              </p14:nvContentPartPr>
              <p14:xfrm>
                <a:off x="11853164" y="1629196"/>
                <a:ext cx="92160" cy="106200"/>
              </p14:xfrm>
            </p:contentPart>
          </mc:Choice>
          <mc:Fallback>
            <p:pic>
              <p:nvPicPr>
                <p:cNvPr id="30" name="Freihand 29">
                  <a:extLst>
                    <a:ext uri="{FF2B5EF4-FFF2-40B4-BE49-F238E27FC236}">
                      <a16:creationId xmlns:a16="http://schemas.microsoft.com/office/drawing/2014/main" id="{E5960888-01EE-2A1D-F864-171709420FF8}"/>
                    </a:ext>
                  </a:extLst>
                </p:cNvPr>
                <p:cNvPicPr/>
                <p:nvPr/>
              </p:nvPicPr>
              <p:blipFill>
                <a:blip r:embed="rId17"/>
                <a:stretch>
                  <a:fillRect/>
                </a:stretch>
              </p:blipFill>
              <p:spPr>
                <a:xfrm>
                  <a:off x="11844164" y="1620556"/>
                  <a:ext cx="109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3" name="Freihand 32">
                  <a:extLst>
                    <a:ext uri="{FF2B5EF4-FFF2-40B4-BE49-F238E27FC236}">
                      <a16:creationId xmlns:a16="http://schemas.microsoft.com/office/drawing/2014/main" id="{34B16445-639F-CD2F-4C8B-85CAA1A0E537}"/>
                    </a:ext>
                  </a:extLst>
                </p14:cNvPr>
                <p14:cNvContentPartPr/>
                <p14:nvPr/>
              </p14:nvContentPartPr>
              <p14:xfrm>
                <a:off x="9904844" y="1405276"/>
                <a:ext cx="1922760" cy="2454120"/>
              </p14:xfrm>
            </p:contentPart>
          </mc:Choice>
          <mc:Fallback>
            <p:pic>
              <p:nvPicPr>
                <p:cNvPr id="33" name="Freihand 32">
                  <a:extLst>
                    <a:ext uri="{FF2B5EF4-FFF2-40B4-BE49-F238E27FC236}">
                      <a16:creationId xmlns:a16="http://schemas.microsoft.com/office/drawing/2014/main" id="{34B16445-639F-CD2F-4C8B-85CAA1A0E537}"/>
                    </a:ext>
                  </a:extLst>
                </p:cNvPr>
                <p:cNvPicPr/>
                <p:nvPr/>
              </p:nvPicPr>
              <p:blipFill>
                <a:blip r:embed="rId19"/>
                <a:stretch>
                  <a:fillRect/>
                </a:stretch>
              </p:blipFill>
              <p:spPr>
                <a:xfrm>
                  <a:off x="9895844" y="1396276"/>
                  <a:ext cx="1940400" cy="2471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Freihand 37">
                  <a:extLst>
                    <a:ext uri="{FF2B5EF4-FFF2-40B4-BE49-F238E27FC236}">
                      <a16:creationId xmlns:a16="http://schemas.microsoft.com/office/drawing/2014/main" id="{30CDF4EA-F9F4-F169-8DE4-AD2BA8DB3143}"/>
                    </a:ext>
                  </a:extLst>
                </p14:cNvPr>
                <p14:cNvContentPartPr/>
                <p14:nvPr/>
              </p14:nvContentPartPr>
              <p14:xfrm>
                <a:off x="9886124" y="2066236"/>
                <a:ext cx="2095560" cy="1373760"/>
              </p14:xfrm>
            </p:contentPart>
          </mc:Choice>
          <mc:Fallback>
            <p:pic>
              <p:nvPicPr>
                <p:cNvPr id="38" name="Freihand 37">
                  <a:extLst>
                    <a:ext uri="{FF2B5EF4-FFF2-40B4-BE49-F238E27FC236}">
                      <a16:creationId xmlns:a16="http://schemas.microsoft.com/office/drawing/2014/main" id="{30CDF4EA-F9F4-F169-8DE4-AD2BA8DB3143}"/>
                    </a:ext>
                  </a:extLst>
                </p:cNvPr>
                <p:cNvPicPr/>
                <p:nvPr/>
              </p:nvPicPr>
              <p:blipFill>
                <a:blip r:embed="rId21"/>
                <a:stretch>
                  <a:fillRect/>
                </a:stretch>
              </p:blipFill>
              <p:spPr>
                <a:xfrm>
                  <a:off x="9877484" y="2057236"/>
                  <a:ext cx="2113200" cy="1391400"/>
                </a:xfrm>
                <a:prstGeom prst="rect">
                  <a:avLst/>
                </a:prstGeom>
              </p:spPr>
            </p:pic>
          </mc:Fallback>
        </mc:AlternateContent>
      </p:grpSp>
    </p:spTree>
    <p:extLst>
      <p:ext uri="{BB962C8B-B14F-4D97-AF65-F5344CB8AC3E}">
        <p14:creationId xmlns:p14="http://schemas.microsoft.com/office/powerpoint/2010/main" val="16667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63" grpId="0"/>
      <p:bldP spid="67" grpId="0"/>
      <p:bldP spid="74" grpId="0"/>
      <p:bldP spid="75" grpId="0"/>
      <p:bldP spid="76" grpId="0"/>
      <p:bldP spid="78" grpId="0"/>
      <p:bldP spid="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70574"/>
            <a:ext cx="12172951" cy="156842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Minimal State</a:t>
            </a:r>
          </a:p>
          <a:p>
            <a:pPr algn="ct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ist auf die geringst mögliche Machtausübung beschränkt.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19049" y="2238998"/>
            <a:ext cx="12172951" cy="92036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Im obliegt einzig die Gewährung der </a:t>
            </a:r>
            <a:r>
              <a:rPr lang="de-DE" sz="2400" b="1" dirty="0">
                <a:latin typeface="Times New Roman" panose="02020603050405020304" pitchFamily="18" charset="0"/>
                <a:cs typeface="Times New Roman" panose="02020603050405020304" pitchFamily="18" charset="0"/>
              </a:rPr>
              <a:t>äußeren und inneren Sicherheit</a:t>
            </a:r>
          </a:p>
          <a:p>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19049" y="2966544"/>
            <a:ext cx="12172951" cy="2126749"/>
          </a:xfrm>
          <a:prstGeom prst="rect">
            <a:avLst/>
          </a:prstGeom>
          <a:noFill/>
        </p:spPr>
        <p:txBody>
          <a:bodyPr wrap="square" rtlCol="0">
            <a:noAutofit/>
          </a:bodyPr>
          <a:lstStyle/>
          <a:p>
            <a:pPr lvl="1"/>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Robert Nozick (1974) </a:t>
            </a:r>
            <a:r>
              <a:rPr lang="de-DE" sz="2400" i="1" dirty="0">
                <a:latin typeface="Times New Roman" panose="02020603050405020304" pitchFamily="18" charset="0"/>
                <a:cs typeface="Times New Roman" panose="02020603050405020304" pitchFamily="18" charset="0"/>
              </a:rPr>
              <a:t>Anarchy, State, and Utopia </a:t>
            </a:r>
            <a:r>
              <a:rPr lang="de-DE" sz="2400" dirty="0">
                <a:latin typeface="Times New Roman" panose="02020603050405020304" pitchFamily="18" charset="0"/>
                <a:cs typeface="Times New Roman" panose="02020603050405020304" pitchFamily="18" charset="0"/>
              </a:rPr>
              <a:t>→ der Staat bildet sich aus dem Naturzustand (ähnlich wie bei </a:t>
            </a:r>
            <a:r>
              <a:rPr lang="en-US" sz="2400" dirty="0">
                <a:latin typeface="Times New Roman" panose="02020603050405020304" pitchFamily="18" charset="0"/>
                <a:cs typeface="Times New Roman" panose="02020603050405020304" pitchFamily="18" charset="0"/>
              </a:rPr>
              <a:t>John Locke (1689) </a:t>
            </a:r>
            <a:r>
              <a:rPr lang="en-US" sz="2400" i="1" dirty="0">
                <a:latin typeface="Times New Roman" panose="02020603050405020304" pitchFamily="18" charset="0"/>
                <a:cs typeface="Times New Roman" panose="02020603050405020304" pitchFamily="18" charset="0"/>
              </a:rPr>
              <a:t>Two Treatises of Government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a:t>
            </a:r>
            <a:r>
              <a:rPr lang="en-US" sz="2400" dirty="0">
                <a:latin typeface="Times New Roman" panose="02020603050405020304" pitchFamily="18" charset="0"/>
                <a:cs typeface="Times New Roman" panose="02020603050405020304" pitchFamily="18" charset="0"/>
              </a:rPr>
              <a:t> System </a:t>
            </a:r>
            <a:r>
              <a:rPr lang="en-US" sz="2400" dirty="0" err="1">
                <a:latin typeface="Times New Roman" panose="02020603050405020304" pitchFamily="18" charset="0"/>
                <a:cs typeface="Times New Roman" panose="02020603050405020304" pitchFamily="18" charset="0"/>
              </a:rPr>
              <a:t>aus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freiwilligen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Verträgen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7" name="Rechteck 6">
            <a:extLst>
              <a:ext uri="{FF2B5EF4-FFF2-40B4-BE49-F238E27FC236}">
                <a16:creationId xmlns:a16="http://schemas.microsoft.com/office/drawing/2014/main" id="{5A8B0B9C-1C2B-4299-8B9F-D2E4C78EBA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92A8621C-0878-363F-9EE9-A665E9C69FC8}"/>
                  </a:ext>
                </a:extLst>
              </p14:cNvPr>
              <p14:cNvContentPartPr/>
              <p14:nvPr/>
            </p14:nvContentPartPr>
            <p14:xfrm>
              <a:off x="5036204" y="1014676"/>
              <a:ext cx="2672280" cy="192240"/>
            </p14:xfrm>
          </p:contentPart>
        </mc:Choice>
        <mc:Fallback>
          <p:pic>
            <p:nvPicPr>
              <p:cNvPr id="2" name="Freihand 1">
                <a:extLst>
                  <a:ext uri="{FF2B5EF4-FFF2-40B4-BE49-F238E27FC236}">
                    <a16:creationId xmlns:a16="http://schemas.microsoft.com/office/drawing/2014/main" id="{92A8621C-0878-363F-9EE9-A665E9C69FC8}"/>
                  </a:ext>
                </a:extLst>
              </p:cNvPr>
              <p:cNvPicPr/>
              <p:nvPr/>
            </p:nvPicPr>
            <p:blipFill>
              <a:blip r:embed="rId3"/>
              <a:stretch>
                <a:fillRect/>
              </a:stretch>
            </p:blipFill>
            <p:spPr>
              <a:xfrm>
                <a:off x="5027564" y="1005676"/>
                <a:ext cx="26899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F9BFC35-AABE-7132-150B-595E6AC7D228}"/>
                  </a:ext>
                </a:extLst>
              </p14:cNvPr>
              <p14:cNvContentPartPr/>
              <p14:nvPr/>
            </p14:nvContentPartPr>
            <p14:xfrm>
              <a:off x="4891484" y="2730076"/>
              <a:ext cx="4525200" cy="79920"/>
            </p14:xfrm>
          </p:contentPart>
        </mc:Choice>
        <mc:Fallback>
          <p:pic>
            <p:nvPicPr>
              <p:cNvPr id="3" name="Freihand 2">
                <a:extLst>
                  <a:ext uri="{FF2B5EF4-FFF2-40B4-BE49-F238E27FC236}">
                    <a16:creationId xmlns:a16="http://schemas.microsoft.com/office/drawing/2014/main" id="{4F9BFC35-AABE-7132-150B-595E6AC7D228}"/>
                  </a:ext>
                </a:extLst>
              </p:cNvPr>
              <p:cNvPicPr/>
              <p:nvPr/>
            </p:nvPicPr>
            <p:blipFill>
              <a:blip r:embed="rId5"/>
              <a:stretch>
                <a:fillRect/>
              </a:stretch>
            </p:blipFill>
            <p:spPr>
              <a:xfrm>
                <a:off x="4882484" y="2721076"/>
                <a:ext cx="4542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DD258353-A70D-73B6-1594-1AF6165E4211}"/>
                  </a:ext>
                </a:extLst>
              </p14:cNvPr>
              <p14:cNvContentPartPr/>
              <p14:nvPr/>
            </p14:nvContentPartPr>
            <p14:xfrm>
              <a:off x="4859444" y="2127436"/>
              <a:ext cx="1548360" cy="928800"/>
            </p14:xfrm>
          </p:contentPart>
        </mc:Choice>
        <mc:Fallback>
          <p:pic>
            <p:nvPicPr>
              <p:cNvPr id="4" name="Freihand 3">
                <a:extLst>
                  <a:ext uri="{FF2B5EF4-FFF2-40B4-BE49-F238E27FC236}">
                    <a16:creationId xmlns:a16="http://schemas.microsoft.com/office/drawing/2014/main" id="{DD258353-A70D-73B6-1594-1AF6165E4211}"/>
                  </a:ext>
                </a:extLst>
              </p:cNvPr>
              <p:cNvPicPr/>
              <p:nvPr/>
            </p:nvPicPr>
            <p:blipFill>
              <a:blip r:embed="rId7"/>
              <a:stretch>
                <a:fillRect/>
              </a:stretch>
            </p:blipFill>
            <p:spPr>
              <a:xfrm>
                <a:off x="4850444" y="2118436"/>
                <a:ext cx="1566000" cy="946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AFEF3AFF-8C91-CF40-2DFE-8DDE9C1E77B0}"/>
                  </a:ext>
                </a:extLst>
              </p14:cNvPr>
              <p14:cNvContentPartPr/>
              <p14:nvPr/>
            </p14:nvContentPartPr>
            <p14:xfrm>
              <a:off x="823484" y="3659596"/>
              <a:ext cx="2874240" cy="62280"/>
            </p14:xfrm>
          </p:contentPart>
        </mc:Choice>
        <mc:Fallback>
          <p:pic>
            <p:nvPicPr>
              <p:cNvPr id="8" name="Freihand 7">
                <a:extLst>
                  <a:ext uri="{FF2B5EF4-FFF2-40B4-BE49-F238E27FC236}">
                    <a16:creationId xmlns:a16="http://schemas.microsoft.com/office/drawing/2014/main" id="{AFEF3AFF-8C91-CF40-2DFE-8DDE9C1E77B0}"/>
                  </a:ext>
                </a:extLst>
              </p:cNvPr>
              <p:cNvPicPr/>
              <p:nvPr/>
            </p:nvPicPr>
            <p:blipFill>
              <a:blip r:embed="rId9"/>
              <a:stretch>
                <a:fillRect/>
              </a:stretch>
            </p:blipFill>
            <p:spPr>
              <a:xfrm>
                <a:off x="814844" y="3650956"/>
                <a:ext cx="2891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3F41AD7B-0F52-162D-D5FF-3E587D3334C2}"/>
                  </a:ext>
                </a:extLst>
              </p14:cNvPr>
              <p14:cNvContentPartPr/>
              <p14:nvPr/>
            </p14:nvContentPartPr>
            <p14:xfrm>
              <a:off x="3477044" y="3727276"/>
              <a:ext cx="3513960" cy="105840"/>
            </p14:xfrm>
          </p:contentPart>
        </mc:Choice>
        <mc:Fallback>
          <p:pic>
            <p:nvPicPr>
              <p:cNvPr id="9" name="Freihand 8">
                <a:extLst>
                  <a:ext uri="{FF2B5EF4-FFF2-40B4-BE49-F238E27FC236}">
                    <a16:creationId xmlns:a16="http://schemas.microsoft.com/office/drawing/2014/main" id="{3F41AD7B-0F52-162D-D5FF-3E587D3334C2}"/>
                  </a:ext>
                </a:extLst>
              </p:cNvPr>
              <p:cNvPicPr/>
              <p:nvPr/>
            </p:nvPicPr>
            <p:blipFill>
              <a:blip r:embed="rId11"/>
              <a:stretch>
                <a:fillRect/>
              </a:stretch>
            </p:blipFill>
            <p:spPr>
              <a:xfrm>
                <a:off x="3468404" y="3718276"/>
                <a:ext cx="3531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BDFAE4F1-61F1-5D54-205C-9D9DA8B47AD2}"/>
                  </a:ext>
                </a:extLst>
              </p14:cNvPr>
              <p14:cNvContentPartPr/>
              <p14:nvPr/>
            </p14:nvContentPartPr>
            <p14:xfrm>
              <a:off x="4580084" y="4060636"/>
              <a:ext cx="1672560" cy="48240"/>
            </p14:xfrm>
          </p:contentPart>
        </mc:Choice>
        <mc:Fallback>
          <p:pic>
            <p:nvPicPr>
              <p:cNvPr id="12" name="Freihand 11">
                <a:extLst>
                  <a:ext uri="{FF2B5EF4-FFF2-40B4-BE49-F238E27FC236}">
                    <a16:creationId xmlns:a16="http://schemas.microsoft.com/office/drawing/2014/main" id="{BDFAE4F1-61F1-5D54-205C-9D9DA8B47AD2}"/>
                  </a:ext>
                </a:extLst>
              </p:cNvPr>
              <p:cNvPicPr/>
              <p:nvPr/>
            </p:nvPicPr>
            <p:blipFill>
              <a:blip r:embed="rId13"/>
              <a:stretch>
                <a:fillRect/>
              </a:stretch>
            </p:blipFill>
            <p:spPr>
              <a:xfrm>
                <a:off x="4571084" y="4051636"/>
                <a:ext cx="16902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0CF41694-4FCA-431C-9A9A-001C3B45929D}"/>
                  </a:ext>
                </a:extLst>
              </p14:cNvPr>
              <p14:cNvContentPartPr/>
              <p14:nvPr/>
            </p14:nvContentPartPr>
            <p14:xfrm>
              <a:off x="949124" y="4606396"/>
              <a:ext cx="4175280" cy="65520"/>
            </p14:xfrm>
          </p:contentPart>
        </mc:Choice>
        <mc:Fallback>
          <p:pic>
            <p:nvPicPr>
              <p:cNvPr id="13" name="Freihand 12">
                <a:extLst>
                  <a:ext uri="{FF2B5EF4-FFF2-40B4-BE49-F238E27FC236}">
                    <a16:creationId xmlns:a16="http://schemas.microsoft.com/office/drawing/2014/main" id="{0CF41694-4FCA-431C-9A9A-001C3B45929D}"/>
                  </a:ext>
                </a:extLst>
              </p:cNvPr>
              <p:cNvPicPr/>
              <p:nvPr/>
            </p:nvPicPr>
            <p:blipFill>
              <a:blip r:embed="rId15"/>
              <a:stretch>
                <a:fillRect/>
              </a:stretch>
            </p:blipFill>
            <p:spPr>
              <a:xfrm>
                <a:off x="940484" y="4597396"/>
                <a:ext cx="4192920" cy="83160"/>
              </a:xfrm>
              <a:prstGeom prst="rect">
                <a:avLst/>
              </a:prstGeom>
            </p:spPr>
          </p:pic>
        </mc:Fallback>
      </mc:AlternateContent>
    </p:spTree>
    <p:extLst>
      <p:ext uri="{BB962C8B-B14F-4D97-AF65-F5344CB8AC3E}">
        <p14:creationId xmlns:p14="http://schemas.microsoft.com/office/powerpoint/2010/main" val="36901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a:t>
            </a:r>
            <a:r>
              <a:rPr lang="de-DE" sz="2400" dirty="0" err="1">
                <a:solidFill>
                  <a:srgbClr val="000000"/>
                </a:solidFill>
                <a:latin typeface="Arial"/>
                <a:ea typeface="Droid Sans Fallback"/>
              </a:rPr>
              <a:t>Paffrath</a:t>
            </a:r>
            <a:r>
              <a:rPr lang="de-DE" sz="2400" dirty="0">
                <a:solidFill>
                  <a:srgbClr val="000000"/>
                </a:solidFill>
                <a:latin typeface="Arial"/>
                <a:ea typeface="Droid Sans Fallback"/>
              </a:rPr>
              <a:t>-Straße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ED92A072-3B22-437A-B6C0-E5C23BEB72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Frage nach dem Umfang der Staatstätigkeit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67971"/>
            <a:ext cx="12172951" cy="6286502"/>
          </a:xfrm>
          <a:prstGeom prst="rect">
            <a:avLst/>
          </a:prstGeom>
          <a:noFill/>
        </p:spPr>
        <p:txBody>
          <a:bodyPr wrap="square" rtlCol="0">
            <a:noAutofit/>
          </a:bodyPr>
          <a:lstStyle/>
          <a:p>
            <a:pPr algn="ctr"/>
            <a:r>
              <a:rPr lang="en-US" sz="2400" b="1" dirty="0" err="1">
                <a:latin typeface="Times New Roman" panose="02020603050405020304" pitchFamily="18" charset="0"/>
                <a:cs typeface="Times New Roman" panose="02020603050405020304" pitchFamily="18" charset="0"/>
              </a:rPr>
              <a:t>Zunehmende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Staatsaktivität</a:t>
            </a:r>
            <a:endParaRPr lang="en-US" sz="24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Wagners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Gesetz</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zunehmenden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Staatstätigkeit</a:t>
            </a:r>
            <a:r>
              <a:rPr lang="en-US" dirty="0">
                <a:latin typeface="Times New Roman" panose="02020603050405020304" pitchFamily="18" charset="0"/>
                <a:cs typeface="Times New Roman" panose="02020603050405020304" pitchFamily="18" charset="0"/>
              </a:rPr>
              <a:t> (Adolph Wagner 1892)</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Einkommenselastizität</a:t>
            </a:r>
            <a:r>
              <a:rPr lang="en-US" dirty="0">
                <a:latin typeface="Times New Roman" panose="02020603050405020304" pitchFamily="18" charset="0"/>
                <a:cs typeface="Times New Roman" panose="02020603050405020304" pitchFamily="18" charset="0"/>
              </a:rPr>
              <a:t> von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Gütern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größer</a:t>
            </a:r>
            <a:r>
              <a:rPr lang="en-US" dirty="0">
                <a:latin typeface="Times New Roman" panose="02020603050405020304" pitchFamily="18" charset="0"/>
                <a:cs typeface="Times New Roman" panose="02020603050405020304" pitchFamily="18" charset="0"/>
              </a:rPr>
              <a:t> 1.</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Baumol's cost disease (Baumol 1967)</a:t>
            </a:r>
          </a:p>
          <a:p>
            <a:pPr marL="800100" lvl="1" indent="-342900">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Die </a:t>
            </a:r>
            <a:r>
              <a:rPr lang="en-US" dirty="0" err="1">
                <a:latin typeface="Times New Roman" panose="02020603050405020304" pitchFamily="18" charset="0"/>
                <a:cs typeface="Times New Roman" panose="02020603050405020304" pitchFamily="18" charset="0"/>
              </a:rPr>
              <a:t>Produktivität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öffentlichen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Dienstleistungen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bleibt</a:t>
            </a:r>
            <a:r>
              <a:rPr lang="en-US" dirty="0">
                <a:latin typeface="Times New Roman" panose="02020603050405020304" pitchFamily="18" charset="0"/>
                <a:cs typeface="Times New Roman" panose="02020603050405020304" pitchFamily="18" charset="0"/>
              </a:rPr>
              <a:t> hinter dem </a:t>
            </a:r>
            <a:r>
              <a:rPr lang="en-US" dirty="0" err="1">
                <a:latin typeface="Times New Roman" panose="02020603050405020304" pitchFamily="18" charset="0"/>
                <a:cs typeface="Times New Roman" panose="02020603050405020304" pitchFamily="18" charset="0"/>
              </a:rPr>
              <a:t>privaten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Ratchet effect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(Peacock and Wiseman 1961) [</a:t>
            </a:r>
            <a:r>
              <a:rPr lang="en-US" dirty="0" err="1">
                <a:latin typeface="Times New Roman" panose="02020603050405020304" pitchFamily="18" charset="0"/>
                <a:cs typeface="Times New Roman" panose="02020603050405020304" pitchFamily="18" charset="0"/>
              </a:rPr>
              <a:t>Türklinkeneffekt</a:t>
            </a:r>
            <a:r>
              <a:rPr lang="en-US" dirty="0">
                <a:latin typeface="Times New Roman" panose="02020603050405020304" pitchFamily="18" charset="0"/>
                <a:cs typeface="Times New Roman" panose="02020603050405020304" pitchFamily="18" charset="0"/>
              </a:rPr>
              <a:t>!]</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Kriege</a:t>
            </a:r>
            <a:r>
              <a:rPr lang="en-US" dirty="0">
                <a:latin typeface="Times New Roman" panose="02020603050405020304" pitchFamily="18" charset="0"/>
                <a:cs typeface="Times New Roman" panose="02020603050405020304" pitchFamily="18" charset="0"/>
              </a:rPr>
              <a:t> und </a:t>
            </a:r>
            <a:r>
              <a:rPr lang="en-US" dirty="0" err="1">
                <a:latin typeface="Times New Roman" panose="02020603050405020304" pitchFamily="18" charset="0"/>
                <a:cs typeface="Times New Roman" panose="02020603050405020304" pitchFamily="18" charset="0"/>
              </a:rPr>
              <a:t>Krisen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erhöhen</a:t>
            </a:r>
            <a:r>
              <a:rPr lang="en-US" dirty="0">
                <a:latin typeface="Times New Roman" panose="02020603050405020304" pitchFamily="18" charset="0"/>
                <a:cs typeface="Times New Roman" panose="02020603050405020304" pitchFamily="18" charset="0"/>
              </a:rPr>
              <a:t> die relative </a:t>
            </a:r>
            <a:r>
              <a:rPr lang="en-US" dirty="0" err="1">
                <a:latin typeface="Times New Roman" panose="02020603050405020304" pitchFamily="18" charset="0"/>
                <a:cs typeface="Times New Roman" panose="02020603050405020304" pitchFamily="18" charset="0"/>
              </a:rPr>
              <a:t>Staatstätigkeit</a:t>
            </a:r>
            <a:endParaRPr lang="en-US"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Später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wird</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staatliche</a:t>
            </a:r>
            <a:r>
              <a:rPr lang="en-US" dirty="0">
                <a:latin typeface="Times New Roman" panose="02020603050405020304" pitchFamily="18" charset="0"/>
                <a:cs typeface="Times New Roman" panose="02020603050405020304" pitchFamily="18" charset="0"/>
              </a:rPr>
              <a:t> Intervention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zurückgenommen</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Leviathan</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Theorie</a:t>
            </a:r>
            <a:r>
              <a:rPr lang="en-US" dirty="0">
                <a:latin typeface="Times New Roman" panose="02020603050405020304" pitchFamily="18" charset="0"/>
                <a:cs typeface="Times New Roman" panose="02020603050405020304" pitchFamily="18" charset="0"/>
              </a:rPr>
              <a:t> (Brennan and Buchanan 1980)</a:t>
            </a:r>
          </a:p>
          <a:p>
            <a:pPr marL="800100" lvl="1" indent="-342900">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Regierungen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werden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durch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eigennützige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Politiker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kontrolliert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die</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Verwaltung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aufblähen</a:t>
            </a:r>
            <a:r>
              <a:rPr lang="en-US" dirty="0">
                <a:latin typeface="Times New Roman" panose="02020603050405020304" pitchFamily="18" charset="0"/>
                <a:cs typeface="Times New Roman" panose="02020603050405020304" pitchFamily="18" charset="0"/>
              </a:rPr>
              <a:t> </a:t>
            </a:r>
          </a:p>
          <a:p>
            <a:r>
              <a:rPr lang="de-DE" sz="2400" baseline="30000" dirty="0">
                <a:latin typeface="Times New Roman" panose="02020603050405020304" pitchFamily="18" charset="0"/>
                <a:cs typeface="Times New Roman" panose="02020603050405020304" pitchFamily="18" charset="0"/>
              </a:rPr>
              <a:t>			</a:t>
            </a: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a:p>
            <a:endParaRPr lang="de-DE" sz="2400" baseline="30000"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3B6ABF88-3830-48E8-AC4A-30330B950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F7DFFA2E-18BC-F0A6-A41A-1719EC403FC6}"/>
                  </a:ext>
                </a:extLst>
              </p14:cNvPr>
              <p14:cNvContentPartPr/>
              <p14:nvPr/>
            </p14:nvContentPartPr>
            <p14:xfrm>
              <a:off x="4183364" y="909196"/>
              <a:ext cx="3789720" cy="118080"/>
            </p14:xfrm>
          </p:contentPart>
        </mc:Choice>
        <mc:Fallback>
          <p:pic>
            <p:nvPicPr>
              <p:cNvPr id="2" name="Freihand 1">
                <a:extLst>
                  <a:ext uri="{FF2B5EF4-FFF2-40B4-BE49-F238E27FC236}">
                    <a16:creationId xmlns:a16="http://schemas.microsoft.com/office/drawing/2014/main" id="{F7DFFA2E-18BC-F0A6-A41A-1719EC403FC6}"/>
                  </a:ext>
                </a:extLst>
              </p:cNvPr>
              <p:cNvPicPr/>
              <p:nvPr/>
            </p:nvPicPr>
            <p:blipFill>
              <a:blip r:embed="rId3"/>
              <a:stretch>
                <a:fillRect/>
              </a:stretch>
            </p:blipFill>
            <p:spPr>
              <a:xfrm>
                <a:off x="4174724" y="900196"/>
                <a:ext cx="38073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767F6A3-76BB-61A6-F6C7-97FD55A7257F}"/>
                  </a:ext>
                </a:extLst>
              </p14:cNvPr>
              <p14:cNvContentPartPr/>
              <p14:nvPr/>
            </p14:nvContentPartPr>
            <p14:xfrm>
              <a:off x="641324" y="1851676"/>
              <a:ext cx="5858280" cy="113760"/>
            </p14:xfrm>
          </p:contentPart>
        </mc:Choice>
        <mc:Fallback>
          <p:pic>
            <p:nvPicPr>
              <p:cNvPr id="3" name="Freihand 2">
                <a:extLst>
                  <a:ext uri="{FF2B5EF4-FFF2-40B4-BE49-F238E27FC236}">
                    <a16:creationId xmlns:a16="http://schemas.microsoft.com/office/drawing/2014/main" id="{C767F6A3-76BB-61A6-F6C7-97FD55A7257F}"/>
                  </a:ext>
                </a:extLst>
              </p:cNvPr>
              <p:cNvPicPr/>
              <p:nvPr/>
            </p:nvPicPr>
            <p:blipFill>
              <a:blip r:embed="rId5"/>
              <a:stretch>
                <a:fillRect/>
              </a:stretch>
            </p:blipFill>
            <p:spPr>
              <a:xfrm>
                <a:off x="632324" y="1843036"/>
                <a:ext cx="5875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64F9050A-8C83-035F-54F9-5ED1D2436645}"/>
                  </a:ext>
                </a:extLst>
              </p14:cNvPr>
              <p14:cNvContentPartPr/>
              <p14:nvPr/>
            </p14:nvContentPartPr>
            <p14:xfrm>
              <a:off x="895124" y="2865796"/>
              <a:ext cx="9159480" cy="129240"/>
            </p14:xfrm>
          </p:contentPart>
        </mc:Choice>
        <mc:Fallback>
          <p:pic>
            <p:nvPicPr>
              <p:cNvPr id="4" name="Freihand 3">
                <a:extLst>
                  <a:ext uri="{FF2B5EF4-FFF2-40B4-BE49-F238E27FC236}">
                    <a16:creationId xmlns:a16="http://schemas.microsoft.com/office/drawing/2014/main" id="{64F9050A-8C83-035F-54F9-5ED1D2436645}"/>
                  </a:ext>
                </a:extLst>
              </p:cNvPr>
              <p:cNvPicPr/>
              <p:nvPr/>
            </p:nvPicPr>
            <p:blipFill>
              <a:blip r:embed="rId7"/>
              <a:stretch>
                <a:fillRect/>
              </a:stretch>
            </p:blipFill>
            <p:spPr>
              <a:xfrm>
                <a:off x="886124" y="2856796"/>
                <a:ext cx="91771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AD069171-1B42-EBFA-6C36-B0F23EE7755F}"/>
                  </a:ext>
                </a:extLst>
              </p14:cNvPr>
              <p14:cNvContentPartPr/>
              <p14:nvPr/>
            </p14:nvContentPartPr>
            <p14:xfrm>
              <a:off x="664364" y="4041556"/>
              <a:ext cx="6539040" cy="201240"/>
            </p14:xfrm>
          </p:contentPart>
        </mc:Choice>
        <mc:Fallback>
          <p:pic>
            <p:nvPicPr>
              <p:cNvPr id="5" name="Freihand 4">
                <a:extLst>
                  <a:ext uri="{FF2B5EF4-FFF2-40B4-BE49-F238E27FC236}">
                    <a16:creationId xmlns:a16="http://schemas.microsoft.com/office/drawing/2014/main" id="{AD069171-1B42-EBFA-6C36-B0F23EE7755F}"/>
                  </a:ext>
                </a:extLst>
              </p:cNvPr>
              <p:cNvPicPr/>
              <p:nvPr/>
            </p:nvPicPr>
            <p:blipFill>
              <a:blip r:embed="rId9"/>
              <a:stretch>
                <a:fillRect/>
              </a:stretch>
            </p:blipFill>
            <p:spPr>
              <a:xfrm>
                <a:off x="655724" y="4032916"/>
                <a:ext cx="6556680" cy="218880"/>
              </a:xfrm>
              <a:prstGeom prst="rect">
                <a:avLst/>
              </a:prstGeom>
            </p:spPr>
          </p:pic>
        </mc:Fallback>
      </mc:AlternateContent>
      <p:grpSp>
        <p:nvGrpSpPr>
          <p:cNvPr id="8" name="Gruppieren 7">
            <a:extLst>
              <a:ext uri="{FF2B5EF4-FFF2-40B4-BE49-F238E27FC236}">
                <a16:creationId xmlns:a16="http://schemas.microsoft.com/office/drawing/2014/main" id="{DCFFA152-F351-BCDC-9702-A7D16DF56FEB}"/>
              </a:ext>
            </a:extLst>
          </p:cNvPr>
          <p:cNvGrpSpPr/>
          <p:nvPr/>
        </p:nvGrpSpPr>
        <p:grpSpPr>
          <a:xfrm>
            <a:off x="407684" y="4290676"/>
            <a:ext cx="5156280" cy="563760"/>
            <a:chOff x="407684" y="4290676"/>
            <a:chExt cx="5156280" cy="56376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4BFC49FD-F79A-678B-BFBD-DF5E91C30116}"/>
                    </a:ext>
                  </a:extLst>
                </p14:cNvPr>
                <p14:cNvContentPartPr/>
                <p14:nvPr/>
              </p14:nvContentPartPr>
              <p14:xfrm>
                <a:off x="3479204" y="4290676"/>
                <a:ext cx="1311120" cy="511560"/>
              </p14:xfrm>
            </p:contentPart>
          </mc:Choice>
          <mc:Fallback>
            <p:pic>
              <p:nvPicPr>
                <p:cNvPr id="6" name="Freihand 5">
                  <a:extLst>
                    <a:ext uri="{FF2B5EF4-FFF2-40B4-BE49-F238E27FC236}">
                      <a16:creationId xmlns:a16="http://schemas.microsoft.com/office/drawing/2014/main" id="{4BFC49FD-F79A-678B-BFBD-DF5E91C30116}"/>
                    </a:ext>
                  </a:extLst>
                </p:cNvPr>
                <p:cNvPicPr/>
                <p:nvPr/>
              </p:nvPicPr>
              <p:blipFill>
                <a:blip r:embed="rId11"/>
                <a:stretch>
                  <a:fillRect/>
                </a:stretch>
              </p:blipFill>
              <p:spPr>
                <a:xfrm>
                  <a:off x="3470564" y="4282036"/>
                  <a:ext cx="132876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17486C36-5308-2C6E-4362-1A4C7AC5E82C}"/>
                    </a:ext>
                  </a:extLst>
                </p14:cNvPr>
                <p14:cNvContentPartPr/>
                <p14:nvPr/>
              </p14:nvContentPartPr>
              <p14:xfrm>
                <a:off x="407684" y="4588396"/>
                <a:ext cx="5156280" cy="266040"/>
              </p14:xfrm>
            </p:contentPart>
          </mc:Choice>
          <mc:Fallback>
            <p:pic>
              <p:nvPicPr>
                <p:cNvPr id="7" name="Freihand 6">
                  <a:extLst>
                    <a:ext uri="{FF2B5EF4-FFF2-40B4-BE49-F238E27FC236}">
                      <a16:creationId xmlns:a16="http://schemas.microsoft.com/office/drawing/2014/main" id="{17486C36-5308-2C6E-4362-1A4C7AC5E82C}"/>
                    </a:ext>
                  </a:extLst>
                </p:cNvPr>
                <p:cNvPicPr/>
                <p:nvPr/>
              </p:nvPicPr>
              <p:blipFill>
                <a:blip r:embed="rId13"/>
                <a:stretch>
                  <a:fillRect/>
                </a:stretch>
              </p:blipFill>
              <p:spPr>
                <a:xfrm>
                  <a:off x="398684" y="4579396"/>
                  <a:ext cx="5173920" cy="28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68D9C2D9-C500-8BF2-BC8C-4DD1817DFD25}"/>
                  </a:ext>
                </a:extLst>
              </p14:cNvPr>
              <p14:cNvContentPartPr/>
              <p14:nvPr/>
            </p14:nvContentPartPr>
            <p14:xfrm>
              <a:off x="3029564" y="5029396"/>
              <a:ext cx="3301560" cy="89640"/>
            </p14:xfrm>
          </p:contentPart>
        </mc:Choice>
        <mc:Fallback>
          <p:pic>
            <p:nvPicPr>
              <p:cNvPr id="12" name="Freihand 11">
                <a:extLst>
                  <a:ext uri="{FF2B5EF4-FFF2-40B4-BE49-F238E27FC236}">
                    <a16:creationId xmlns:a16="http://schemas.microsoft.com/office/drawing/2014/main" id="{68D9C2D9-C500-8BF2-BC8C-4DD1817DFD25}"/>
                  </a:ext>
                </a:extLst>
              </p:cNvPr>
              <p:cNvPicPr/>
              <p:nvPr/>
            </p:nvPicPr>
            <p:blipFill>
              <a:blip r:embed="rId15"/>
              <a:stretch>
                <a:fillRect/>
              </a:stretch>
            </p:blipFill>
            <p:spPr>
              <a:xfrm>
                <a:off x="3020924" y="5020756"/>
                <a:ext cx="3319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DB021A20-4CAA-4FDD-D4A1-1F3CBFC00120}"/>
                  </a:ext>
                </a:extLst>
              </p14:cNvPr>
              <p14:cNvContentPartPr/>
              <p14:nvPr/>
            </p14:nvContentPartPr>
            <p14:xfrm>
              <a:off x="1024724" y="5299756"/>
              <a:ext cx="2198520" cy="136080"/>
            </p14:xfrm>
          </p:contentPart>
        </mc:Choice>
        <mc:Fallback>
          <p:pic>
            <p:nvPicPr>
              <p:cNvPr id="13" name="Freihand 12">
                <a:extLst>
                  <a:ext uri="{FF2B5EF4-FFF2-40B4-BE49-F238E27FC236}">
                    <a16:creationId xmlns:a16="http://schemas.microsoft.com/office/drawing/2014/main" id="{DB021A20-4CAA-4FDD-D4A1-1F3CBFC00120}"/>
                  </a:ext>
                </a:extLst>
              </p:cNvPr>
              <p:cNvPicPr/>
              <p:nvPr/>
            </p:nvPicPr>
            <p:blipFill>
              <a:blip r:embed="rId17"/>
              <a:stretch>
                <a:fillRect/>
              </a:stretch>
            </p:blipFill>
            <p:spPr>
              <a:xfrm>
                <a:off x="1015724" y="5291116"/>
                <a:ext cx="2216160" cy="153720"/>
              </a:xfrm>
              <a:prstGeom prst="rect">
                <a:avLst/>
              </a:prstGeom>
            </p:spPr>
          </p:pic>
        </mc:Fallback>
      </mc:AlternateContent>
    </p:spTree>
    <p:extLst>
      <p:ext uri="{BB962C8B-B14F-4D97-AF65-F5344CB8AC3E}">
        <p14:creationId xmlns:p14="http://schemas.microsoft.com/office/powerpoint/2010/main" val="1520775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Säkulare Zunahme der Staatsquote?</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err="1">
                <a:latin typeface="Times New Roman" panose="02020603050405020304" pitchFamily="18" charset="0"/>
                <a:cs typeface="Times New Roman" panose="02020603050405020304" pitchFamily="18" charset="0"/>
              </a:rPr>
              <a:t>Bozio</a:t>
            </a:r>
            <a:r>
              <a:rPr lang="fr-FR" sz="1000" dirty="0">
                <a:latin typeface="Times New Roman" panose="02020603050405020304" pitchFamily="18" charset="0"/>
                <a:cs typeface="Times New Roman" panose="02020603050405020304" pitchFamily="18" charset="0"/>
              </a:rPr>
              <a:t>, A. and Grenet, J. (2010), Economie des politiques publiques, La </a:t>
            </a:r>
            <a:r>
              <a:rPr lang="fr-FR" sz="1000" dirty="0" err="1">
                <a:latin typeface="Times New Roman" panose="02020603050405020304" pitchFamily="18" charset="0"/>
                <a:cs typeface="Times New Roman" panose="02020603050405020304" pitchFamily="18" charset="0"/>
              </a:rPr>
              <a:t>Decouverte</a:t>
            </a:r>
            <a:r>
              <a:rPr lang="fr-FR" sz="1000" dirty="0">
                <a:latin typeface="Times New Roman" panose="02020603050405020304" pitchFamily="18" charset="0"/>
                <a:cs typeface="Times New Roman" panose="02020603050405020304" pitchFamily="18" charset="0"/>
              </a:rPr>
              <a:t>, </a:t>
            </a:r>
            <a:r>
              <a:rPr lang="fr-FR" sz="1000" dirty="0" err="1">
                <a:latin typeface="Times New Roman" panose="02020603050405020304" pitchFamily="18" charset="0"/>
                <a:cs typeface="Times New Roman" panose="02020603050405020304" pitchFamily="18" charset="0"/>
              </a:rPr>
              <a:t>Reperes</a:t>
            </a:r>
            <a:r>
              <a:rPr lang="fr-FR" sz="1000" dirty="0">
                <a:latin typeface="Times New Roman" panose="02020603050405020304" pitchFamily="18" charset="0"/>
                <a:cs typeface="Times New Roman" panose="02020603050405020304" pitchFamily="18" charset="0"/>
              </a:rPr>
              <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81AE55E4-7D1E-4B1B-9D6B-754735D06DE1}"/>
              </a:ext>
            </a:extLst>
          </p:cNvPr>
          <p:cNvPicPr>
            <a:picLocks noChangeAspect="1"/>
          </p:cNvPicPr>
          <p:nvPr/>
        </p:nvPicPr>
        <p:blipFill>
          <a:blip r:embed="rId2"/>
          <a:stretch>
            <a:fillRect/>
          </a:stretch>
        </p:blipFill>
        <p:spPr>
          <a:xfrm>
            <a:off x="581831" y="452795"/>
            <a:ext cx="8341414" cy="5885727"/>
          </a:xfrm>
          <a:prstGeom prst="rect">
            <a:avLst/>
          </a:prstGeom>
        </p:spPr>
      </p:pic>
      <p:sp>
        <p:nvSpPr>
          <p:cNvPr id="7" name="Textfeld 6">
            <a:extLst>
              <a:ext uri="{FF2B5EF4-FFF2-40B4-BE49-F238E27FC236}">
                <a16:creationId xmlns:a16="http://schemas.microsoft.com/office/drawing/2014/main" id="{6A3060A7-FB97-4707-A289-8208907A85D4}"/>
              </a:ext>
            </a:extLst>
          </p:cNvPr>
          <p:cNvSpPr txBox="1"/>
          <p:nvPr/>
        </p:nvSpPr>
        <p:spPr>
          <a:xfrm rot="16200000">
            <a:off x="-2489061" y="3073110"/>
            <a:ext cx="6001473" cy="417227"/>
          </a:xfrm>
          <a:prstGeom prst="rect">
            <a:avLst/>
          </a:prstGeom>
          <a:noFill/>
        </p:spPr>
        <p:txBody>
          <a:bodyPr wrap="square" rtlCol="0">
            <a:noAutofit/>
          </a:bodyPr>
          <a:lstStyle/>
          <a:p>
            <a:pPr algn="ctr"/>
            <a:r>
              <a:rPr lang="de-DE" sz="1600" dirty="0">
                <a:latin typeface="Times New Roman" panose="02020603050405020304" pitchFamily="18" charset="0"/>
                <a:cs typeface="Times New Roman" panose="02020603050405020304" pitchFamily="18" charset="0"/>
              </a:rPr>
              <a:t>Staatsausgaben  [% BIP]</a:t>
            </a:r>
          </a:p>
        </p:txBody>
      </p:sp>
      <p:sp>
        <p:nvSpPr>
          <p:cNvPr id="13" name="Rechteck 12">
            <a:extLst>
              <a:ext uri="{FF2B5EF4-FFF2-40B4-BE49-F238E27FC236}">
                <a16:creationId xmlns:a16="http://schemas.microsoft.com/office/drawing/2014/main" id="{D319C577-F303-4CEB-BCD3-445269C55AB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1" name="Gruppieren 30">
            <a:extLst>
              <a:ext uri="{FF2B5EF4-FFF2-40B4-BE49-F238E27FC236}">
                <a16:creationId xmlns:a16="http://schemas.microsoft.com/office/drawing/2014/main" id="{F749B5B4-E0D9-D262-CEA8-68B138E5A050}"/>
              </a:ext>
            </a:extLst>
          </p:cNvPr>
          <p:cNvGrpSpPr/>
          <p:nvPr/>
        </p:nvGrpSpPr>
        <p:grpSpPr>
          <a:xfrm>
            <a:off x="10752284" y="469636"/>
            <a:ext cx="666720" cy="460800"/>
            <a:chOff x="10752284" y="469636"/>
            <a:chExt cx="666720" cy="460800"/>
          </a:xfrm>
        </p:grpSpPr>
        <mc:AlternateContent xmlns:mc="http://schemas.openxmlformats.org/markup-compatibility/2006">
          <mc:Choice xmlns:p14="http://schemas.microsoft.com/office/powerpoint/2010/main" Requires="p14">
            <p:contentPart p14:bwMode="auto" r:id="rId3">
              <p14:nvContentPartPr>
                <p14:cNvPr id="16" name="Freihand 15">
                  <a:extLst>
                    <a:ext uri="{FF2B5EF4-FFF2-40B4-BE49-F238E27FC236}">
                      <a16:creationId xmlns:a16="http://schemas.microsoft.com/office/drawing/2014/main" id="{265C8F63-EBCE-001F-4791-C0D4A90038E2}"/>
                    </a:ext>
                  </a:extLst>
                </p14:cNvPr>
                <p14:cNvContentPartPr/>
                <p14:nvPr/>
              </p14:nvContentPartPr>
              <p14:xfrm>
                <a:off x="10858484" y="721996"/>
                <a:ext cx="86040" cy="208440"/>
              </p14:xfrm>
            </p:contentPart>
          </mc:Choice>
          <mc:Fallback>
            <p:pic>
              <p:nvPicPr>
                <p:cNvPr id="16" name="Freihand 15">
                  <a:extLst>
                    <a:ext uri="{FF2B5EF4-FFF2-40B4-BE49-F238E27FC236}">
                      <a16:creationId xmlns:a16="http://schemas.microsoft.com/office/drawing/2014/main" id="{265C8F63-EBCE-001F-4791-C0D4A90038E2}"/>
                    </a:ext>
                  </a:extLst>
                </p:cNvPr>
                <p:cNvPicPr/>
                <p:nvPr/>
              </p:nvPicPr>
              <p:blipFill>
                <a:blip r:embed="rId4"/>
                <a:stretch>
                  <a:fillRect/>
                </a:stretch>
              </p:blipFill>
              <p:spPr>
                <a:xfrm>
                  <a:off x="10849484" y="712996"/>
                  <a:ext cx="1036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 name="Freihand 16">
                  <a:extLst>
                    <a:ext uri="{FF2B5EF4-FFF2-40B4-BE49-F238E27FC236}">
                      <a16:creationId xmlns:a16="http://schemas.microsoft.com/office/drawing/2014/main" id="{970AD02F-6066-3C97-D05C-E44160E8A55F}"/>
                    </a:ext>
                  </a:extLst>
                </p14:cNvPr>
                <p14:cNvContentPartPr/>
                <p14:nvPr/>
              </p14:nvContentPartPr>
              <p14:xfrm>
                <a:off x="10752284" y="619036"/>
                <a:ext cx="216720" cy="249480"/>
              </p14:xfrm>
            </p:contentPart>
          </mc:Choice>
          <mc:Fallback>
            <p:pic>
              <p:nvPicPr>
                <p:cNvPr id="17" name="Freihand 16">
                  <a:extLst>
                    <a:ext uri="{FF2B5EF4-FFF2-40B4-BE49-F238E27FC236}">
                      <a16:creationId xmlns:a16="http://schemas.microsoft.com/office/drawing/2014/main" id="{970AD02F-6066-3C97-D05C-E44160E8A55F}"/>
                    </a:ext>
                  </a:extLst>
                </p:cNvPr>
                <p:cNvPicPr/>
                <p:nvPr/>
              </p:nvPicPr>
              <p:blipFill>
                <a:blip r:embed="rId6"/>
                <a:stretch>
                  <a:fillRect/>
                </a:stretch>
              </p:blipFill>
              <p:spPr>
                <a:xfrm>
                  <a:off x="10743644" y="610396"/>
                  <a:ext cx="2343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 name="Freihand 17">
                  <a:extLst>
                    <a:ext uri="{FF2B5EF4-FFF2-40B4-BE49-F238E27FC236}">
                      <a16:creationId xmlns:a16="http://schemas.microsoft.com/office/drawing/2014/main" id="{9590D161-99E2-15CE-8DBF-F6D4E3C190BD}"/>
                    </a:ext>
                  </a:extLst>
                </p14:cNvPr>
                <p14:cNvContentPartPr/>
                <p14:nvPr/>
              </p14:nvContentPartPr>
              <p14:xfrm>
                <a:off x="10981604" y="703636"/>
                <a:ext cx="159480" cy="170640"/>
              </p14:xfrm>
            </p:contentPart>
          </mc:Choice>
          <mc:Fallback>
            <p:pic>
              <p:nvPicPr>
                <p:cNvPr id="18" name="Freihand 17">
                  <a:extLst>
                    <a:ext uri="{FF2B5EF4-FFF2-40B4-BE49-F238E27FC236}">
                      <a16:creationId xmlns:a16="http://schemas.microsoft.com/office/drawing/2014/main" id="{9590D161-99E2-15CE-8DBF-F6D4E3C190BD}"/>
                    </a:ext>
                  </a:extLst>
                </p:cNvPr>
                <p:cNvPicPr/>
                <p:nvPr/>
              </p:nvPicPr>
              <p:blipFill>
                <a:blip r:embed="rId8"/>
                <a:stretch>
                  <a:fillRect/>
                </a:stretch>
              </p:blipFill>
              <p:spPr>
                <a:xfrm>
                  <a:off x="10972604" y="694636"/>
                  <a:ext cx="177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BB059A72-70B9-B0A0-144B-FB3EEB057B6A}"/>
                    </a:ext>
                  </a:extLst>
                </p14:cNvPr>
                <p14:cNvContentPartPr/>
                <p14:nvPr/>
              </p14:nvContentPartPr>
              <p14:xfrm>
                <a:off x="11132804" y="577996"/>
                <a:ext cx="200880" cy="168120"/>
              </p14:xfrm>
            </p:contentPart>
          </mc:Choice>
          <mc:Fallback>
            <p:pic>
              <p:nvPicPr>
                <p:cNvPr id="19" name="Freihand 18">
                  <a:extLst>
                    <a:ext uri="{FF2B5EF4-FFF2-40B4-BE49-F238E27FC236}">
                      <a16:creationId xmlns:a16="http://schemas.microsoft.com/office/drawing/2014/main" id="{BB059A72-70B9-B0A0-144B-FB3EEB057B6A}"/>
                    </a:ext>
                  </a:extLst>
                </p:cNvPr>
                <p:cNvPicPr/>
                <p:nvPr/>
              </p:nvPicPr>
              <p:blipFill>
                <a:blip r:embed="rId10"/>
                <a:stretch>
                  <a:fillRect/>
                </a:stretch>
              </p:blipFill>
              <p:spPr>
                <a:xfrm>
                  <a:off x="11124164" y="569356"/>
                  <a:ext cx="218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Freihand 19">
                  <a:extLst>
                    <a:ext uri="{FF2B5EF4-FFF2-40B4-BE49-F238E27FC236}">
                      <a16:creationId xmlns:a16="http://schemas.microsoft.com/office/drawing/2014/main" id="{2F654B2D-4653-8271-6C40-ABA1BDE803B3}"/>
                    </a:ext>
                  </a:extLst>
                </p14:cNvPr>
                <p14:cNvContentPartPr/>
                <p14:nvPr/>
              </p14:nvContentPartPr>
              <p14:xfrm>
                <a:off x="11307404" y="469636"/>
                <a:ext cx="111600" cy="208080"/>
              </p14:xfrm>
            </p:contentPart>
          </mc:Choice>
          <mc:Fallback>
            <p:pic>
              <p:nvPicPr>
                <p:cNvPr id="20" name="Freihand 19">
                  <a:extLst>
                    <a:ext uri="{FF2B5EF4-FFF2-40B4-BE49-F238E27FC236}">
                      <a16:creationId xmlns:a16="http://schemas.microsoft.com/office/drawing/2014/main" id="{2F654B2D-4653-8271-6C40-ABA1BDE803B3}"/>
                    </a:ext>
                  </a:extLst>
                </p:cNvPr>
                <p:cNvPicPr/>
                <p:nvPr/>
              </p:nvPicPr>
              <p:blipFill>
                <a:blip r:embed="rId12"/>
                <a:stretch>
                  <a:fillRect/>
                </a:stretch>
              </p:blipFill>
              <p:spPr>
                <a:xfrm>
                  <a:off x="11298764" y="460636"/>
                  <a:ext cx="129240" cy="22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 name="Freihand 1">
                <a:extLst>
                  <a:ext uri="{FF2B5EF4-FFF2-40B4-BE49-F238E27FC236}">
                    <a16:creationId xmlns:a16="http://schemas.microsoft.com/office/drawing/2014/main" id="{B7362275-1ECB-F811-322B-A45E7D8E7879}"/>
                  </a:ext>
                </a:extLst>
              </p14:cNvPr>
              <p14:cNvContentPartPr/>
              <p14:nvPr/>
            </p14:nvContentPartPr>
            <p14:xfrm>
              <a:off x="1830044" y="2276476"/>
              <a:ext cx="6575760" cy="3314520"/>
            </p14:xfrm>
          </p:contentPart>
        </mc:Choice>
        <mc:Fallback>
          <p:pic>
            <p:nvPicPr>
              <p:cNvPr id="2" name="Freihand 1">
                <a:extLst>
                  <a:ext uri="{FF2B5EF4-FFF2-40B4-BE49-F238E27FC236}">
                    <a16:creationId xmlns:a16="http://schemas.microsoft.com/office/drawing/2014/main" id="{B7362275-1ECB-F811-322B-A45E7D8E7879}"/>
                  </a:ext>
                </a:extLst>
              </p:cNvPr>
              <p:cNvPicPr/>
              <p:nvPr/>
            </p:nvPicPr>
            <p:blipFill>
              <a:blip r:embed="rId14"/>
              <a:stretch>
                <a:fillRect/>
              </a:stretch>
            </p:blipFill>
            <p:spPr>
              <a:xfrm>
                <a:off x="1821404" y="2267476"/>
                <a:ext cx="6593400" cy="3332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 name="Freihand 3">
                <a:extLst>
                  <a:ext uri="{FF2B5EF4-FFF2-40B4-BE49-F238E27FC236}">
                    <a16:creationId xmlns:a16="http://schemas.microsoft.com/office/drawing/2014/main" id="{854E92FC-341A-A49E-1DBD-4FE3D6830DF4}"/>
                  </a:ext>
                </a:extLst>
              </p14:cNvPr>
              <p14:cNvContentPartPr/>
              <p14:nvPr/>
            </p14:nvContentPartPr>
            <p14:xfrm>
              <a:off x="7620644" y="2109796"/>
              <a:ext cx="936720" cy="665280"/>
            </p14:xfrm>
          </p:contentPart>
        </mc:Choice>
        <mc:Fallback>
          <p:pic>
            <p:nvPicPr>
              <p:cNvPr id="4" name="Freihand 3">
                <a:extLst>
                  <a:ext uri="{FF2B5EF4-FFF2-40B4-BE49-F238E27FC236}">
                    <a16:creationId xmlns:a16="http://schemas.microsoft.com/office/drawing/2014/main" id="{854E92FC-341A-A49E-1DBD-4FE3D6830DF4}"/>
                  </a:ext>
                </a:extLst>
              </p:cNvPr>
              <p:cNvPicPr/>
              <p:nvPr/>
            </p:nvPicPr>
            <p:blipFill>
              <a:blip r:embed="rId16"/>
              <a:stretch>
                <a:fillRect/>
              </a:stretch>
            </p:blipFill>
            <p:spPr>
              <a:xfrm>
                <a:off x="7612004" y="2101156"/>
                <a:ext cx="954360" cy="682920"/>
              </a:xfrm>
              <a:prstGeom prst="rect">
                <a:avLst/>
              </a:prstGeom>
            </p:spPr>
          </p:pic>
        </mc:Fallback>
      </mc:AlternateContent>
      <p:grpSp>
        <p:nvGrpSpPr>
          <p:cNvPr id="51" name="Gruppieren 50">
            <a:extLst>
              <a:ext uri="{FF2B5EF4-FFF2-40B4-BE49-F238E27FC236}">
                <a16:creationId xmlns:a16="http://schemas.microsoft.com/office/drawing/2014/main" id="{245505E1-A1F5-7B0A-CAAD-68B446604369}"/>
              </a:ext>
            </a:extLst>
          </p:cNvPr>
          <p:cNvGrpSpPr/>
          <p:nvPr/>
        </p:nvGrpSpPr>
        <p:grpSpPr>
          <a:xfrm>
            <a:off x="8665724" y="1072636"/>
            <a:ext cx="3075840" cy="2048040"/>
            <a:chOff x="8665724" y="1072636"/>
            <a:chExt cx="3075840" cy="2048040"/>
          </a:xfrm>
        </p:grpSpPr>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1D8929EA-5702-1C0B-C84F-476A7D02F355}"/>
                    </a:ext>
                  </a:extLst>
                </p14:cNvPr>
                <p14:cNvContentPartPr/>
                <p14:nvPr/>
              </p14:nvContentPartPr>
              <p14:xfrm>
                <a:off x="8778764" y="1642516"/>
                <a:ext cx="110160" cy="256680"/>
              </p14:xfrm>
            </p:contentPart>
          </mc:Choice>
          <mc:Fallback>
            <p:pic>
              <p:nvPicPr>
                <p:cNvPr id="8" name="Freihand 7">
                  <a:extLst>
                    <a:ext uri="{FF2B5EF4-FFF2-40B4-BE49-F238E27FC236}">
                      <a16:creationId xmlns:a16="http://schemas.microsoft.com/office/drawing/2014/main" id="{1D8929EA-5702-1C0B-C84F-476A7D02F355}"/>
                    </a:ext>
                  </a:extLst>
                </p:cNvPr>
                <p:cNvPicPr/>
                <p:nvPr/>
              </p:nvPicPr>
              <p:blipFill>
                <a:blip r:embed="rId18"/>
                <a:stretch>
                  <a:fillRect/>
                </a:stretch>
              </p:blipFill>
              <p:spPr>
                <a:xfrm>
                  <a:off x="8770124" y="1633516"/>
                  <a:ext cx="1278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2130C4D4-251C-4E23-56E9-5586CBDBC5AB}"/>
                    </a:ext>
                  </a:extLst>
                </p14:cNvPr>
                <p14:cNvContentPartPr/>
                <p14:nvPr/>
              </p14:nvContentPartPr>
              <p14:xfrm>
                <a:off x="8723684" y="1792996"/>
                <a:ext cx="182880" cy="196560"/>
              </p14:xfrm>
            </p:contentPart>
          </mc:Choice>
          <mc:Fallback>
            <p:pic>
              <p:nvPicPr>
                <p:cNvPr id="9" name="Freihand 8">
                  <a:extLst>
                    <a:ext uri="{FF2B5EF4-FFF2-40B4-BE49-F238E27FC236}">
                      <a16:creationId xmlns:a16="http://schemas.microsoft.com/office/drawing/2014/main" id="{2130C4D4-251C-4E23-56E9-5586CBDBC5AB}"/>
                    </a:ext>
                  </a:extLst>
                </p:cNvPr>
                <p:cNvPicPr/>
                <p:nvPr/>
              </p:nvPicPr>
              <p:blipFill>
                <a:blip r:embed="rId20"/>
                <a:stretch>
                  <a:fillRect/>
                </a:stretch>
              </p:blipFill>
              <p:spPr>
                <a:xfrm>
                  <a:off x="8714684" y="1783996"/>
                  <a:ext cx="2005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005FEDA8-05BC-F228-BB59-547952B58E72}"/>
                    </a:ext>
                  </a:extLst>
                </p14:cNvPr>
                <p14:cNvContentPartPr/>
                <p14:nvPr/>
              </p14:nvContentPartPr>
              <p14:xfrm>
                <a:off x="8665724" y="1556476"/>
                <a:ext cx="403200" cy="207720"/>
              </p14:xfrm>
            </p:contentPart>
          </mc:Choice>
          <mc:Fallback>
            <p:pic>
              <p:nvPicPr>
                <p:cNvPr id="11" name="Freihand 10">
                  <a:extLst>
                    <a:ext uri="{FF2B5EF4-FFF2-40B4-BE49-F238E27FC236}">
                      <a16:creationId xmlns:a16="http://schemas.microsoft.com/office/drawing/2014/main" id="{005FEDA8-05BC-F228-BB59-547952B58E72}"/>
                    </a:ext>
                  </a:extLst>
                </p:cNvPr>
                <p:cNvPicPr/>
                <p:nvPr/>
              </p:nvPicPr>
              <p:blipFill>
                <a:blip r:embed="rId22"/>
                <a:stretch>
                  <a:fillRect/>
                </a:stretch>
              </p:blipFill>
              <p:spPr>
                <a:xfrm>
                  <a:off x="8657084" y="1547836"/>
                  <a:ext cx="4208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Freihand 11">
                  <a:extLst>
                    <a:ext uri="{FF2B5EF4-FFF2-40B4-BE49-F238E27FC236}">
                      <a16:creationId xmlns:a16="http://schemas.microsoft.com/office/drawing/2014/main" id="{563B825B-15D7-D7A9-C2A3-857D6FB2CC75}"/>
                    </a:ext>
                  </a:extLst>
                </p14:cNvPr>
                <p14:cNvContentPartPr/>
                <p14:nvPr/>
              </p14:nvContentPartPr>
              <p14:xfrm>
                <a:off x="9242804" y="1366756"/>
                <a:ext cx="410760" cy="231840"/>
              </p14:xfrm>
            </p:contentPart>
          </mc:Choice>
          <mc:Fallback>
            <p:pic>
              <p:nvPicPr>
                <p:cNvPr id="12" name="Freihand 11">
                  <a:extLst>
                    <a:ext uri="{FF2B5EF4-FFF2-40B4-BE49-F238E27FC236}">
                      <a16:creationId xmlns:a16="http://schemas.microsoft.com/office/drawing/2014/main" id="{563B825B-15D7-D7A9-C2A3-857D6FB2CC75}"/>
                    </a:ext>
                  </a:extLst>
                </p:cNvPr>
                <p:cNvPicPr/>
                <p:nvPr/>
              </p:nvPicPr>
              <p:blipFill>
                <a:blip r:embed="rId24"/>
                <a:stretch>
                  <a:fillRect/>
                </a:stretch>
              </p:blipFill>
              <p:spPr>
                <a:xfrm>
                  <a:off x="9234164" y="1357756"/>
                  <a:ext cx="4284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44A3F421-91B0-85D3-0A8B-3A894884C933}"/>
                    </a:ext>
                  </a:extLst>
                </p14:cNvPr>
                <p14:cNvContentPartPr/>
                <p14:nvPr/>
              </p14:nvContentPartPr>
              <p14:xfrm>
                <a:off x="9812324" y="1072636"/>
                <a:ext cx="744480" cy="322920"/>
              </p14:xfrm>
            </p:contentPart>
          </mc:Choice>
          <mc:Fallback>
            <p:pic>
              <p:nvPicPr>
                <p:cNvPr id="14" name="Freihand 13">
                  <a:extLst>
                    <a:ext uri="{FF2B5EF4-FFF2-40B4-BE49-F238E27FC236}">
                      <a16:creationId xmlns:a16="http://schemas.microsoft.com/office/drawing/2014/main" id="{44A3F421-91B0-85D3-0A8B-3A894884C933}"/>
                    </a:ext>
                  </a:extLst>
                </p:cNvPr>
                <p:cNvPicPr/>
                <p:nvPr/>
              </p:nvPicPr>
              <p:blipFill>
                <a:blip r:embed="rId26"/>
                <a:stretch>
                  <a:fillRect/>
                </a:stretch>
              </p:blipFill>
              <p:spPr>
                <a:xfrm>
                  <a:off x="9803324" y="1063636"/>
                  <a:ext cx="76212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3851CC15-440C-12D7-4A14-8D49E9442C71}"/>
                    </a:ext>
                  </a:extLst>
                </p14:cNvPr>
                <p14:cNvContentPartPr/>
                <p14:nvPr/>
              </p14:nvContentPartPr>
              <p14:xfrm>
                <a:off x="9054164" y="2207356"/>
                <a:ext cx="82800" cy="150480"/>
              </p14:xfrm>
            </p:contentPart>
          </mc:Choice>
          <mc:Fallback>
            <p:pic>
              <p:nvPicPr>
                <p:cNvPr id="21" name="Freihand 20">
                  <a:extLst>
                    <a:ext uri="{FF2B5EF4-FFF2-40B4-BE49-F238E27FC236}">
                      <a16:creationId xmlns:a16="http://schemas.microsoft.com/office/drawing/2014/main" id="{3851CC15-440C-12D7-4A14-8D49E9442C71}"/>
                    </a:ext>
                  </a:extLst>
                </p:cNvPr>
                <p:cNvPicPr/>
                <p:nvPr/>
              </p:nvPicPr>
              <p:blipFill>
                <a:blip r:embed="rId28"/>
                <a:stretch>
                  <a:fillRect/>
                </a:stretch>
              </p:blipFill>
              <p:spPr>
                <a:xfrm>
                  <a:off x="9045524" y="2198356"/>
                  <a:ext cx="100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CCF5587B-A97D-DB97-D906-AA79B2C28BFB}"/>
                    </a:ext>
                  </a:extLst>
                </p14:cNvPr>
                <p14:cNvContentPartPr/>
                <p14:nvPr/>
              </p14:nvContentPartPr>
              <p14:xfrm>
                <a:off x="8958764" y="2126356"/>
                <a:ext cx="115920" cy="11880"/>
              </p14:xfrm>
            </p:contentPart>
          </mc:Choice>
          <mc:Fallback>
            <p:pic>
              <p:nvPicPr>
                <p:cNvPr id="22" name="Freihand 21">
                  <a:extLst>
                    <a:ext uri="{FF2B5EF4-FFF2-40B4-BE49-F238E27FC236}">
                      <a16:creationId xmlns:a16="http://schemas.microsoft.com/office/drawing/2014/main" id="{CCF5587B-A97D-DB97-D906-AA79B2C28BFB}"/>
                    </a:ext>
                  </a:extLst>
                </p:cNvPr>
                <p:cNvPicPr/>
                <p:nvPr/>
              </p:nvPicPr>
              <p:blipFill>
                <a:blip r:embed="rId30"/>
                <a:stretch>
                  <a:fillRect/>
                </a:stretch>
              </p:blipFill>
              <p:spPr>
                <a:xfrm>
                  <a:off x="8950124" y="2117356"/>
                  <a:ext cx="133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E9F2B4DA-D756-0F6B-385A-A75F63A8432A}"/>
                    </a:ext>
                  </a:extLst>
                </p14:cNvPr>
                <p14:cNvContentPartPr/>
                <p14:nvPr/>
              </p14:nvContentPartPr>
              <p14:xfrm>
                <a:off x="9139844" y="1945276"/>
                <a:ext cx="230760" cy="353160"/>
              </p14:xfrm>
            </p:contentPart>
          </mc:Choice>
          <mc:Fallback>
            <p:pic>
              <p:nvPicPr>
                <p:cNvPr id="23" name="Freihand 22">
                  <a:extLst>
                    <a:ext uri="{FF2B5EF4-FFF2-40B4-BE49-F238E27FC236}">
                      <a16:creationId xmlns:a16="http://schemas.microsoft.com/office/drawing/2014/main" id="{E9F2B4DA-D756-0F6B-385A-A75F63A8432A}"/>
                    </a:ext>
                  </a:extLst>
                </p:cNvPr>
                <p:cNvPicPr/>
                <p:nvPr/>
              </p:nvPicPr>
              <p:blipFill>
                <a:blip r:embed="rId32"/>
                <a:stretch>
                  <a:fillRect/>
                </a:stretch>
              </p:blipFill>
              <p:spPr>
                <a:xfrm>
                  <a:off x="9131204" y="1936276"/>
                  <a:ext cx="24840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C2CCB8C2-6FCC-D08A-42BE-212394946486}"/>
                    </a:ext>
                  </a:extLst>
                </p14:cNvPr>
                <p14:cNvContentPartPr/>
                <p14:nvPr/>
              </p14:nvContentPartPr>
              <p14:xfrm>
                <a:off x="9554564" y="1818196"/>
                <a:ext cx="445680" cy="252360"/>
              </p14:xfrm>
            </p:contentPart>
          </mc:Choice>
          <mc:Fallback>
            <p:pic>
              <p:nvPicPr>
                <p:cNvPr id="24" name="Freihand 23">
                  <a:extLst>
                    <a:ext uri="{FF2B5EF4-FFF2-40B4-BE49-F238E27FC236}">
                      <a16:creationId xmlns:a16="http://schemas.microsoft.com/office/drawing/2014/main" id="{C2CCB8C2-6FCC-D08A-42BE-212394946486}"/>
                    </a:ext>
                  </a:extLst>
                </p:cNvPr>
                <p:cNvPicPr/>
                <p:nvPr/>
              </p:nvPicPr>
              <p:blipFill>
                <a:blip r:embed="rId34"/>
                <a:stretch>
                  <a:fillRect/>
                </a:stretch>
              </p:blipFill>
              <p:spPr>
                <a:xfrm>
                  <a:off x="9545924" y="1809196"/>
                  <a:ext cx="4633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B78054B7-8C81-0918-07A5-C312F475221B}"/>
                    </a:ext>
                  </a:extLst>
                </p14:cNvPr>
                <p14:cNvContentPartPr/>
                <p14:nvPr/>
              </p14:nvContentPartPr>
              <p14:xfrm>
                <a:off x="9858044" y="1644316"/>
                <a:ext cx="5040" cy="2880"/>
              </p14:xfrm>
            </p:contentPart>
          </mc:Choice>
          <mc:Fallback>
            <p:pic>
              <p:nvPicPr>
                <p:cNvPr id="25" name="Freihand 24">
                  <a:extLst>
                    <a:ext uri="{FF2B5EF4-FFF2-40B4-BE49-F238E27FC236}">
                      <a16:creationId xmlns:a16="http://schemas.microsoft.com/office/drawing/2014/main" id="{B78054B7-8C81-0918-07A5-C312F475221B}"/>
                    </a:ext>
                  </a:extLst>
                </p:cNvPr>
                <p:cNvPicPr/>
                <p:nvPr/>
              </p:nvPicPr>
              <p:blipFill>
                <a:blip r:embed="rId36"/>
                <a:stretch>
                  <a:fillRect/>
                </a:stretch>
              </p:blipFill>
              <p:spPr>
                <a:xfrm>
                  <a:off x="9849404" y="1635316"/>
                  <a:ext cx="226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AEB953CC-3B6C-7696-C25C-62D3892C3E56}"/>
                    </a:ext>
                  </a:extLst>
                </p14:cNvPr>
                <p14:cNvContentPartPr/>
                <p14:nvPr/>
              </p14:nvContentPartPr>
              <p14:xfrm>
                <a:off x="10036244" y="1533436"/>
                <a:ext cx="345960" cy="214200"/>
              </p14:xfrm>
            </p:contentPart>
          </mc:Choice>
          <mc:Fallback>
            <p:pic>
              <p:nvPicPr>
                <p:cNvPr id="26" name="Freihand 25">
                  <a:extLst>
                    <a:ext uri="{FF2B5EF4-FFF2-40B4-BE49-F238E27FC236}">
                      <a16:creationId xmlns:a16="http://schemas.microsoft.com/office/drawing/2014/main" id="{AEB953CC-3B6C-7696-C25C-62D3892C3E56}"/>
                    </a:ext>
                  </a:extLst>
                </p:cNvPr>
                <p:cNvPicPr/>
                <p:nvPr/>
              </p:nvPicPr>
              <p:blipFill>
                <a:blip r:embed="rId38"/>
                <a:stretch>
                  <a:fillRect/>
                </a:stretch>
              </p:blipFill>
              <p:spPr>
                <a:xfrm>
                  <a:off x="10027244" y="1524436"/>
                  <a:ext cx="3636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710F7D0E-DF9E-B82A-4528-2CC37D09BB97}"/>
                    </a:ext>
                  </a:extLst>
                </p14:cNvPr>
                <p14:cNvContentPartPr/>
                <p14:nvPr/>
              </p14:nvContentPartPr>
              <p14:xfrm>
                <a:off x="10393004" y="1543516"/>
                <a:ext cx="175320" cy="85320"/>
              </p14:xfrm>
            </p:contentPart>
          </mc:Choice>
          <mc:Fallback>
            <p:pic>
              <p:nvPicPr>
                <p:cNvPr id="27" name="Freihand 26">
                  <a:extLst>
                    <a:ext uri="{FF2B5EF4-FFF2-40B4-BE49-F238E27FC236}">
                      <a16:creationId xmlns:a16="http://schemas.microsoft.com/office/drawing/2014/main" id="{710F7D0E-DF9E-B82A-4528-2CC37D09BB97}"/>
                    </a:ext>
                  </a:extLst>
                </p:cNvPr>
                <p:cNvPicPr/>
                <p:nvPr/>
              </p:nvPicPr>
              <p:blipFill>
                <a:blip r:embed="rId40"/>
                <a:stretch>
                  <a:fillRect/>
                </a:stretch>
              </p:blipFill>
              <p:spPr>
                <a:xfrm>
                  <a:off x="10384004" y="1534876"/>
                  <a:ext cx="192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B5F072CE-3C13-206F-CDA1-DDC66048B563}"/>
                    </a:ext>
                  </a:extLst>
                </p14:cNvPr>
                <p14:cNvContentPartPr/>
                <p14:nvPr/>
              </p14:nvContentPartPr>
              <p14:xfrm>
                <a:off x="10611884" y="1450276"/>
                <a:ext cx="208080" cy="106200"/>
              </p14:xfrm>
            </p:contentPart>
          </mc:Choice>
          <mc:Fallback>
            <p:pic>
              <p:nvPicPr>
                <p:cNvPr id="28" name="Freihand 27">
                  <a:extLst>
                    <a:ext uri="{FF2B5EF4-FFF2-40B4-BE49-F238E27FC236}">
                      <a16:creationId xmlns:a16="http://schemas.microsoft.com/office/drawing/2014/main" id="{B5F072CE-3C13-206F-CDA1-DDC66048B563}"/>
                    </a:ext>
                  </a:extLst>
                </p:cNvPr>
                <p:cNvPicPr/>
                <p:nvPr/>
              </p:nvPicPr>
              <p:blipFill>
                <a:blip r:embed="rId42"/>
                <a:stretch>
                  <a:fillRect/>
                </a:stretch>
              </p:blipFill>
              <p:spPr>
                <a:xfrm>
                  <a:off x="10603244" y="1441636"/>
                  <a:ext cx="2257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B0C2F524-71DC-8837-8AD2-3B611969D0B9}"/>
                    </a:ext>
                  </a:extLst>
                </p14:cNvPr>
                <p14:cNvContentPartPr/>
                <p14:nvPr/>
              </p14:nvContentPartPr>
              <p14:xfrm>
                <a:off x="10830764" y="1186756"/>
                <a:ext cx="616680" cy="266040"/>
              </p14:xfrm>
            </p:contentPart>
          </mc:Choice>
          <mc:Fallback>
            <p:pic>
              <p:nvPicPr>
                <p:cNvPr id="29" name="Freihand 28">
                  <a:extLst>
                    <a:ext uri="{FF2B5EF4-FFF2-40B4-BE49-F238E27FC236}">
                      <a16:creationId xmlns:a16="http://schemas.microsoft.com/office/drawing/2014/main" id="{B0C2F524-71DC-8837-8AD2-3B611969D0B9}"/>
                    </a:ext>
                  </a:extLst>
                </p:cNvPr>
                <p:cNvPicPr/>
                <p:nvPr/>
              </p:nvPicPr>
              <p:blipFill>
                <a:blip r:embed="rId44"/>
                <a:stretch>
                  <a:fillRect/>
                </a:stretch>
              </p:blipFill>
              <p:spPr>
                <a:xfrm>
                  <a:off x="10821764" y="1177756"/>
                  <a:ext cx="6343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0E08A346-FF46-FD62-0EBB-3BABA6C7E9CC}"/>
                    </a:ext>
                  </a:extLst>
                </p14:cNvPr>
                <p14:cNvContentPartPr/>
                <p14:nvPr/>
              </p14:nvContentPartPr>
              <p14:xfrm>
                <a:off x="9369164" y="2525956"/>
                <a:ext cx="378720" cy="315720"/>
              </p14:xfrm>
            </p:contentPart>
          </mc:Choice>
          <mc:Fallback>
            <p:pic>
              <p:nvPicPr>
                <p:cNvPr id="32" name="Freihand 31">
                  <a:extLst>
                    <a:ext uri="{FF2B5EF4-FFF2-40B4-BE49-F238E27FC236}">
                      <a16:creationId xmlns:a16="http://schemas.microsoft.com/office/drawing/2014/main" id="{0E08A346-FF46-FD62-0EBB-3BABA6C7E9CC}"/>
                    </a:ext>
                  </a:extLst>
                </p:cNvPr>
                <p:cNvPicPr/>
                <p:nvPr/>
              </p:nvPicPr>
              <p:blipFill>
                <a:blip r:embed="rId46"/>
                <a:stretch>
                  <a:fillRect/>
                </a:stretch>
              </p:blipFill>
              <p:spPr>
                <a:xfrm>
                  <a:off x="9360164" y="2517316"/>
                  <a:ext cx="3963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5F9B871F-820D-EC4C-6F58-F59AB7BDDD3C}"/>
                    </a:ext>
                  </a:extLst>
                </p14:cNvPr>
                <p14:cNvContentPartPr/>
                <p14:nvPr/>
              </p14:nvContentPartPr>
              <p14:xfrm>
                <a:off x="9850124" y="2339476"/>
                <a:ext cx="217440" cy="190080"/>
              </p14:xfrm>
            </p:contentPart>
          </mc:Choice>
          <mc:Fallback>
            <p:pic>
              <p:nvPicPr>
                <p:cNvPr id="33" name="Freihand 32">
                  <a:extLst>
                    <a:ext uri="{FF2B5EF4-FFF2-40B4-BE49-F238E27FC236}">
                      <a16:creationId xmlns:a16="http://schemas.microsoft.com/office/drawing/2014/main" id="{5F9B871F-820D-EC4C-6F58-F59AB7BDDD3C}"/>
                    </a:ext>
                  </a:extLst>
                </p:cNvPr>
                <p:cNvPicPr/>
                <p:nvPr/>
              </p:nvPicPr>
              <p:blipFill>
                <a:blip r:embed="rId48"/>
                <a:stretch>
                  <a:fillRect/>
                </a:stretch>
              </p:blipFill>
              <p:spPr>
                <a:xfrm>
                  <a:off x="9841484" y="2330476"/>
                  <a:ext cx="235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CA30CF4C-E76E-AC88-1B0B-BDD4900B3388}"/>
                    </a:ext>
                  </a:extLst>
                </p14:cNvPr>
                <p14:cNvContentPartPr/>
                <p14:nvPr/>
              </p14:nvContentPartPr>
              <p14:xfrm>
                <a:off x="10062524" y="2203756"/>
                <a:ext cx="137520" cy="248040"/>
              </p14:xfrm>
            </p:contentPart>
          </mc:Choice>
          <mc:Fallback>
            <p:pic>
              <p:nvPicPr>
                <p:cNvPr id="34" name="Freihand 33">
                  <a:extLst>
                    <a:ext uri="{FF2B5EF4-FFF2-40B4-BE49-F238E27FC236}">
                      <a16:creationId xmlns:a16="http://schemas.microsoft.com/office/drawing/2014/main" id="{CA30CF4C-E76E-AC88-1B0B-BDD4900B3388}"/>
                    </a:ext>
                  </a:extLst>
                </p:cNvPr>
                <p:cNvPicPr/>
                <p:nvPr/>
              </p:nvPicPr>
              <p:blipFill>
                <a:blip r:embed="rId50"/>
                <a:stretch>
                  <a:fillRect/>
                </a:stretch>
              </p:blipFill>
              <p:spPr>
                <a:xfrm>
                  <a:off x="10053524" y="2194756"/>
                  <a:ext cx="1551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4B4ED31A-3406-E367-441F-AFCE4758F72D}"/>
                    </a:ext>
                  </a:extLst>
                </p14:cNvPr>
                <p14:cNvContentPartPr/>
                <p14:nvPr/>
              </p14:nvContentPartPr>
              <p14:xfrm>
                <a:off x="10241084" y="2237596"/>
                <a:ext cx="126360" cy="135720"/>
              </p14:xfrm>
            </p:contentPart>
          </mc:Choice>
          <mc:Fallback>
            <p:pic>
              <p:nvPicPr>
                <p:cNvPr id="35" name="Freihand 34">
                  <a:extLst>
                    <a:ext uri="{FF2B5EF4-FFF2-40B4-BE49-F238E27FC236}">
                      <a16:creationId xmlns:a16="http://schemas.microsoft.com/office/drawing/2014/main" id="{4B4ED31A-3406-E367-441F-AFCE4758F72D}"/>
                    </a:ext>
                  </a:extLst>
                </p:cNvPr>
                <p:cNvPicPr/>
                <p:nvPr/>
              </p:nvPicPr>
              <p:blipFill>
                <a:blip r:embed="rId52"/>
                <a:stretch>
                  <a:fillRect/>
                </a:stretch>
              </p:blipFill>
              <p:spPr>
                <a:xfrm>
                  <a:off x="10232084" y="2228596"/>
                  <a:ext cx="144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1DD17598-F039-72DC-D414-EA7EFA504AC5}"/>
                    </a:ext>
                  </a:extLst>
                </p14:cNvPr>
                <p14:cNvContentPartPr/>
                <p14:nvPr/>
              </p14:nvContentPartPr>
              <p14:xfrm>
                <a:off x="10426124" y="2004676"/>
                <a:ext cx="171720" cy="286920"/>
              </p14:xfrm>
            </p:contentPart>
          </mc:Choice>
          <mc:Fallback>
            <p:pic>
              <p:nvPicPr>
                <p:cNvPr id="36" name="Freihand 35">
                  <a:extLst>
                    <a:ext uri="{FF2B5EF4-FFF2-40B4-BE49-F238E27FC236}">
                      <a16:creationId xmlns:a16="http://schemas.microsoft.com/office/drawing/2014/main" id="{1DD17598-F039-72DC-D414-EA7EFA504AC5}"/>
                    </a:ext>
                  </a:extLst>
                </p:cNvPr>
                <p:cNvPicPr/>
                <p:nvPr/>
              </p:nvPicPr>
              <p:blipFill>
                <a:blip r:embed="rId54"/>
                <a:stretch>
                  <a:fillRect/>
                </a:stretch>
              </p:blipFill>
              <p:spPr>
                <a:xfrm>
                  <a:off x="10417484" y="1996036"/>
                  <a:ext cx="1893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129D1170-53A2-2642-E05F-0B6A00FF976F}"/>
                    </a:ext>
                  </a:extLst>
                </p14:cNvPr>
                <p14:cNvContentPartPr/>
                <p14:nvPr/>
              </p14:nvContentPartPr>
              <p14:xfrm>
                <a:off x="10610444" y="2053276"/>
                <a:ext cx="153360" cy="87480"/>
              </p14:xfrm>
            </p:contentPart>
          </mc:Choice>
          <mc:Fallback>
            <p:pic>
              <p:nvPicPr>
                <p:cNvPr id="37" name="Freihand 36">
                  <a:extLst>
                    <a:ext uri="{FF2B5EF4-FFF2-40B4-BE49-F238E27FC236}">
                      <a16:creationId xmlns:a16="http://schemas.microsoft.com/office/drawing/2014/main" id="{129D1170-53A2-2642-E05F-0B6A00FF976F}"/>
                    </a:ext>
                  </a:extLst>
                </p:cNvPr>
                <p:cNvPicPr/>
                <p:nvPr/>
              </p:nvPicPr>
              <p:blipFill>
                <a:blip r:embed="rId56"/>
                <a:stretch>
                  <a:fillRect/>
                </a:stretch>
              </p:blipFill>
              <p:spPr>
                <a:xfrm>
                  <a:off x="10601444" y="2044636"/>
                  <a:ext cx="171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0F35C8B5-F827-C20D-A63B-3496E541630E}"/>
                    </a:ext>
                  </a:extLst>
                </p14:cNvPr>
                <p14:cNvContentPartPr/>
                <p14:nvPr/>
              </p14:nvContentPartPr>
              <p14:xfrm>
                <a:off x="10736804" y="1867156"/>
                <a:ext cx="317520" cy="228960"/>
              </p14:xfrm>
            </p:contentPart>
          </mc:Choice>
          <mc:Fallback>
            <p:pic>
              <p:nvPicPr>
                <p:cNvPr id="38" name="Freihand 37">
                  <a:extLst>
                    <a:ext uri="{FF2B5EF4-FFF2-40B4-BE49-F238E27FC236}">
                      <a16:creationId xmlns:a16="http://schemas.microsoft.com/office/drawing/2014/main" id="{0F35C8B5-F827-C20D-A63B-3496E541630E}"/>
                    </a:ext>
                  </a:extLst>
                </p:cNvPr>
                <p:cNvPicPr/>
                <p:nvPr/>
              </p:nvPicPr>
              <p:blipFill>
                <a:blip r:embed="rId58"/>
                <a:stretch>
                  <a:fillRect/>
                </a:stretch>
              </p:blipFill>
              <p:spPr>
                <a:xfrm>
                  <a:off x="10728164" y="1858516"/>
                  <a:ext cx="335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FEB0C716-A28F-8369-E522-39EE9DA453C8}"/>
                    </a:ext>
                  </a:extLst>
                </p14:cNvPr>
                <p14:cNvContentPartPr/>
                <p14:nvPr/>
              </p14:nvContentPartPr>
              <p14:xfrm>
                <a:off x="11125244" y="1829716"/>
                <a:ext cx="27720" cy="47520"/>
              </p14:xfrm>
            </p:contentPart>
          </mc:Choice>
          <mc:Fallback>
            <p:pic>
              <p:nvPicPr>
                <p:cNvPr id="39" name="Freihand 38">
                  <a:extLst>
                    <a:ext uri="{FF2B5EF4-FFF2-40B4-BE49-F238E27FC236}">
                      <a16:creationId xmlns:a16="http://schemas.microsoft.com/office/drawing/2014/main" id="{FEB0C716-A28F-8369-E522-39EE9DA453C8}"/>
                    </a:ext>
                  </a:extLst>
                </p:cNvPr>
                <p:cNvPicPr/>
                <p:nvPr/>
              </p:nvPicPr>
              <p:blipFill>
                <a:blip r:embed="rId60"/>
                <a:stretch>
                  <a:fillRect/>
                </a:stretch>
              </p:blipFill>
              <p:spPr>
                <a:xfrm>
                  <a:off x="11116604" y="1821076"/>
                  <a:ext cx="453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D0A5D7B6-6D0D-9104-3148-D85D781CA2C7}"/>
                    </a:ext>
                  </a:extLst>
                </p14:cNvPr>
                <p14:cNvContentPartPr/>
                <p14:nvPr/>
              </p14:nvContentPartPr>
              <p14:xfrm>
                <a:off x="10998884" y="1688956"/>
                <a:ext cx="285120" cy="288000"/>
              </p14:xfrm>
            </p:contentPart>
          </mc:Choice>
          <mc:Fallback>
            <p:pic>
              <p:nvPicPr>
                <p:cNvPr id="40" name="Freihand 39">
                  <a:extLst>
                    <a:ext uri="{FF2B5EF4-FFF2-40B4-BE49-F238E27FC236}">
                      <a16:creationId xmlns:a16="http://schemas.microsoft.com/office/drawing/2014/main" id="{D0A5D7B6-6D0D-9104-3148-D85D781CA2C7}"/>
                    </a:ext>
                  </a:extLst>
                </p:cNvPr>
                <p:cNvPicPr/>
                <p:nvPr/>
              </p:nvPicPr>
              <p:blipFill>
                <a:blip r:embed="rId62"/>
                <a:stretch>
                  <a:fillRect/>
                </a:stretch>
              </p:blipFill>
              <p:spPr>
                <a:xfrm>
                  <a:off x="10990244" y="1680316"/>
                  <a:ext cx="3027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563FD6F1-DA3F-A602-2DF6-D3FB9FF02459}"/>
                    </a:ext>
                  </a:extLst>
                </p14:cNvPr>
                <p14:cNvContentPartPr/>
                <p14:nvPr/>
              </p14:nvContentPartPr>
              <p14:xfrm>
                <a:off x="11263124" y="1654036"/>
                <a:ext cx="200880" cy="298440"/>
              </p14:xfrm>
            </p:contentPart>
          </mc:Choice>
          <mc:Fallback>
            <p:pic>
              <p:nvPicPr>
                <p:cNvPr id="41" name="Freihand 40">
                  <a:extLst>
                    <a:ext uri="{FF2B5EF4-FFF2-40B4-BE49-F238E27FC236}">
                      <a16:creationId xmlns:a16="http://schemas.microsoft.com/office/drawing/2014/main" id="{563FD6F1-DA3F-A602-2DF6-D3FB9FF02459}"/>
                    </a:ext>
                  </a:extLst>
                </p:cNvPr>
                <p:cNvPicPr/>
                <p:nvPr/>
              </p:nvPicPr>
              <p:blipFill>
                <a:blip r:embed="rId64"/>
                <a:stretch>
                  <a:fillRect/>
                </a:stretch>
              </p:blipFill>
              <p:spPr>
                <a:xfrm>
                  <a:off x="11254484" y="1645396"/>
                  <a:ext cx="2185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ACACDDBA-A904-9271-F055-EF328964EA29}"/>
                    </a:ext>
                  </a:extLst>
                </p14:cNvPr>
                <p14:cNvContentPartPr/>
                <p14:nvPr/>
              </p14:nvContentPartPr>
              <p14:xfrm>
                <a:off x="10831844" y="1665916"/>
                <a:ext cx="90000" cy="19800"/>
              </p14:xfrm>
            </p:contentPart>
          </mc:Choice>
          <mc:Fallback>
            <p:pic>
              <p:nvPicPr>
                <p:cNvPr id="42" name="Freihand 41">
                  <a:extLst>
                    <a:ext uri="{FF2B5EF4-FFF2-40B4-BE49-F238E27FC236}">
                      <a16:creationId xmlns:a16="http://schemas.microsoft.com/office/drawing/2014/main" id="{ACACDDBA-A904-9271-F055-EF328964EA29}"/>
                    </a:ext>
                  </a:extLst>
                </p:cNvPr>
                <p:cNvPicPr/>
                <p:nvPr/>
              </p:nvPicPr>
              <p:blipFill>
                <a:blip r:embed="rId66"/>
                <a:stretch>
                  <a:fillRect/>
                </a:stretch>
              </p:blipFill>
              <p:spPr>
                <a:xfrm>
                  <a:off x="10823204" y="1657276"/>
                  <a:ext cx="107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0AC14177-835D-8150-44C9-7A78E4F68D38}"/>
                    </a:ext>
                  </a:extLst>
                </p14:cNvPr>
                <p14:cNvContentPartPr/>
                <p14:nvPr/>
              </p14:nvContentPartPr>
              <p14:xfrm>
                <a:off x="11330804" y="1484476"/>
                <a:ext cx="253080" cy="261360"/>
              </p14:xfrm>
            </p:contentPart>
          </mc:Choice>
          <mc:Fallback>
            <p:pic>
              <p:nvPicPr>
                <p:cNvPr id="43" name="Freihand 42">
                  <a:extLst>
                    <a:ext uri="{FF2B5EF4-FFF2-40B4-BE49-F238E27FC236}">
                      <a16:creationId xmlns:a16="http://schemas.microsoft.com/office/drawing/2014/main" id="{0AC14177-835D-8150-44C9-7A78E4F68D38}"/>
                    </a:ext>
                  </a:extLst>
                </p:cNvPr>
                <p:cNvPicPr/>
                <p:nvPr/>
              </p:nvPicPr>
              <p:blipFill>
                <a:blip r:embed="rId68"/>
                <a:stretch>
                  <a:fillRect/>
                </a:stretch>
              </p:blipFill>
              <p:spPr>
                <a:xfrm>
                  <a:off x="11322164" y="1475476"/>
                  <a:ext cx="2707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806CF208-184A-2635-1691-59C91195A190}"/>
                    </a:ext>
                  </a:extLst>
                </p14:cNvPr>
                <p14:cNvContentPartPr/>
                <p14:nvPr/>
              </p14:nvContentPartPr>
              <p14:xfrm>
                <a:off x="11601524" y="1362076"/>
                <a:ext cx="140040" cy="274320"/>
              </p14:xfrm>
            </p:contentPart>
          </mc:Choice>
          <mc:Fallback>
            <p:pic>
              <p:nvPicPr>
                <p:cNvPr id="44" name="Freihand 43">
                  <a:extLst>
                    <a:ext uri="{FF2B5EF4-FFF2-40B4-BE49-F238E27FC236}">
                      <a16:creationId xmlns:a16="http://schemas.microsoft.com/office/drawing/2014/main" id="{806CF208-184A-2635-1691-59C91195A190}"/>
                    </a:ext>
                  </a:extLst>
                </p:cNvPr>
                <p:cNvPicPr/>
                <p:nvPr/>
              </p:nvPicPr>
              <p:blipFill>
                <a:blip r:embed="rId70"/>
                <a:stretch>
                  <a:fillRect/>
                </a:stretch>
              </p:blipFill>
              <p:spPr>
                <a:xfrm>
                  <a:off x="11592884" y="1353436"/>
                  <a:ext cx="1576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66919F85-BFD8-3B9B-2006-48ABAA6ED99E}"/>
                    </a:ext>
                  </a:extLst>
                </p14:cNvPr>
                <p14:cNvContentPartPr/>
                <p14:nvPr/>
              </p14:nvContentPartPr>
              <p14:xfrm>
                <a:off x="11532404" y="1373596"/>
                <a:ext cx="10800" cy="26640"/>
              </p14:xfrm>
            </p:contentPart>
          </mc:Choice>
          <mc:Fallback>
            <p:pic>
              <p:nvPicPr>
                <p:cNvPr id="45" name="Freihand 44">
                  <a:extLst>
                    <a:ext uri="{FF2B5EF4-FFF2-40B4-BE49-F238E27FC236}">
                      <a16:creationId xmlns:a16="http://schemas.microsoft.com/office/drawing/2014/main" id="{66919F85-BFD8-3B9B-2006-48ABAA6ED99E}"/>
                    </a:ext>
                  </a:extLst>
                </p:cNvPr>
                <p:cNvPicPr/>
                <p:nvPr/>
              </p:nvPicPr>
              <p:blipFill>
                <a:blip r:embed="rId72"/>
                <a:stretch>
                  <a:fillRect/>
                </a:stretch>
              </p:blipFill>
              <p:spPr>
                <a:xfrm>
                  <a:off x="11523764" y="1364596"/>
                  <a:ext cx="28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6EE77D0D-2B55-0F02-656B-7322C0D06682}"/>
                    </a:ext>
                  </a:extLst>
                </p14:cNvPr>
                <p14:cNvContentPartPr/>
                <p14:nvPr/>
              </p14:nvContentPartPr>
              <p14:xfrm>
                <a:off x="9762284" y="2889916"/>
                <a:ext cx="398160" cy="230760"/>
              </p14:xfrm>
            </p:contentPart>
          </mc:Choice>
          <mc:Fallback>
            <p:pic>
              <p:nvPicPr>
                <p:cNvPr id="46" name="Freihand 45">
                  <a:extLst>
                    <a:ext uri="{FF2B5EF4-FFF2-40B4-BE49-F238E27FC236}">
                      <a16:creationId xmlns:a16="http://schemas.microsoft.com/office/drawing/2014/main" id="{6EE77D0D-2B55-0F02-656B-7322C0D06682}"/>
                    </a:ext>
                  </a:extLst>
                </p:cNvPr>
                <p:cNvPicPr/>
                <p:nvPr/>
              </p:nvPicPr>
              <p:blipFill>
                <a:blip r:embed="rId74"/>
                <a:stretch>
                  <a:fillRect/>
                </a:stretch>
              </p:blipFill>
              <p:spPr>
                <a:xfrm>
                  <a:off x="9753284" y="2881276"/>
                  <a:ext cx="41580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11872CF9-8807-A94F-CD1B-1686ABE15C07}"/>
                    </a:ext>
                  </a:extLst>
                </p14:cNvPr>
                <p14:cNvContentPartPr/>
                <p14:nvPr/>
              </p14:nvContentPartPr>
              <p14:xfrm>
                <a:off x="10247204" y="2675356"/>
                <a:ext cx="165960" cy="212400"/>
              </p14:xfrm>
            </p:contentPart>
          </mc:Choice>
          <mc:Fallback>
            <p:pic>
              <p:nvPicPr>
                <p:cNvPr id="47" name="Freihand 46">
                  <a:extLst>
                    <a:ext uri="{FF2B5EF4-FFF2-40B4-BE49-F238E27FC236}">
                      <a16:creationId xmlns:a16="http://schemas.microsoft.com/office/drawing/2014/main" id="{11872CF9-8807-A94F-CD1B-1686ABE15C07}"/>
                    </a:ext>
                  </a:extLst>
                </p:cNvPr>
                <p:cNvPicPr/>
                <p:nvPr/>
              </p:nvPicPr>
              <p:blipFill>
                <a:blip r:embed="rId76"/>
                <a:stretch>
                  <a:fillRect/>
                </a:stretch>
              </p:blipFill>
              <p:spPr>
                <a:xfrm>
                  <a:off x="10238564" y="2666356"/>
                  <a:ext cx="1836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ACBE45AD-1A6E-D634-6813-FBDB0FA4D828}"/>
                    </a:ext>
                  </a:extLst>
                </p14:cNvPr>
                <p14:cNvContentPartPr/>
                <p14:nvPr/>
              </p14:nvContentPartPr>
              <p14:xfrm>
                <a:off x="10423244" y="2551516"/>
                <a:ext cx="201960" cy="221760"/>
              </p14:xfrm>
            </p:contentPart>
          </mc:Choice>
          <mc:Fallback>
            <p:pic>
              <p:nvPicPr>
                <p:cNvPr id="48" name="Freihand 47">
                  <a:extLst>
                    <a:ext uri="{FF2B5EF4-FFF2-40B4-BE49-F238E27FC236}">
                      <a16:creationId xmlns:a16="http://schemas.microsoft.com/office/drawing/2014/main" id="{ACBE45AD-1A6E-D634-6813-FBDB0FA4D828}"/>
                    </a:ext>
                  </a:extLst>
                </p:cNvPr>
                <p:cNvPicPr/>
                <p:nvPr/>
              </p:nvPicPr>
              <p:blipFill>
                <a:blip r:embed="rId78"/>
                <a:stretch>
                  <a:fillRect/>
                </a:stretch>
              </p:blipFill>
              <p:spPr>
                <a:xfrm>
                  <a:off x="10414244" y="2542516"/>
                  <a:ext cx="2196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F03D88D9-7893-3FD5-9DB4-83CC12EC042F}"/>
                    </a:ext>
                  </a:extLst>
                </p14:cNvPr>
                <p14:cNvContentPartPr/>
                <p14:nvPr/>
              </p14:nvContentPartPr>
              <p14:xfrm>
                <a:off x="10624844" y="2478436"/>
                <a:ext cx="552600" cy="221400"/>
              </p14:xfrm>
            </p:contentPart>
          </mc:Choice>
          <mc:Fallback>
            <p:pic>
              <p:nvPicPr>
                <p:cNvPr id="49" name="Freihand 48">
                  <a:extLst>
                    <a:ext uri="{FF2B5EF4-FFF2-40B4-BE49-F238E27FC236}">
                      <a16:creationId xmlns:a16="http://schemas.microsoft.com/office/drawing/2014/main" id="{F03D88D9-7893-3FD5-9DB4-83CC12EC042F}"/>
                    </a:ext>
                  </a:extLst>
                </p:cNvPr>
                <p:cNvPicPr/>
                <p:nvPr/>
              </p:nvPicPr>
              <p:blipFill>
                <a:blip r:embed="rId80"/>
                <a:stretch>
                  <a:fillRect/>
                </a:stretch>
              </p:blipFill>
              <p:spPr>
                <a:xfrm>
                  <a:off x="10616204" y="2469796"/>
                  <a:ext cx="5702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AF86E409-313B-A015-F6AA-4ABCB7127E1D}"/>
                    </a:ext>
                  </a:extLst>
                </p14:cNvPr>
                <p14:cNvContentPartPr/>
                <p14:nvPr/>
              </p14:nvContentPartPr>
              <p14:xfrm>
                <a:off x="11192564" y="2334796"/>
                <a:ext cx="248040" cy="92880"/>
              </p14:xfrm>
            </p:contentPart>
          </mc:Choice>
          <mc:Fallback>
            <p:pic>
              <p:nvPicPr>
                <p:cNvPr id="50" name="Freihand 49">
                  <a:extLst>
                    <a:ext uri="{FF2B5EF4-FFF2-40B4-BE49-F238E27FC236}">
                      <a16:creationId xmlns:a16="http://schemas.microsoft.com/office/drawing/2014/main" id="{AF86E409-313B-A015-F6AA-4ABCB7127E1D}"/>
                    </a:ext>
                  </a:extLst>
                </p:cNvPr>
                <p:cNvPicPr/>
                <p:nvPr/>
              </p:nvPicPr>
              <p:blipFill>
                <a:blip r:embed="rId82"/>
                <a:stretch>
                  <a:fillRect/>
                </a:stretch>
              </p:blipFill>
              <p:spPr>
                <a:xfrm>
                  <a:off x="11183564" y="2326156"/>
                  <a:ext cx="265680" cy="110520"/>
                </a:xfrm>
                <a:prstGeom prst="rect">
                  <a:avLst/>
                </a:prstGeom>
              </p:spPr>
            </p:pic>
          </mc:Fallback>
        </mc:AlternateContent>
      </p:grpSp>
    </p:spTree>
    <p:extLst>
      <p:ext uri="{BB962C8B-B14F-4D97-AF65-F5344CB8AC3E}">
        <p14:creationId xmlns:p14="http://schemas.microsoft.com/office/powerpoint/2010/main" val="1174919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AD5D5AB-33AE-402C-8E36-4881D24ECBAD}"/>
              </a:ext>
            </a:extLst>
          </p:cNvPr>
          <p:cNvPicPr>
            <a:picLocks noChangeAspect="1"/>
          </p:cNvPicPr>
          <p:nvPr/>
        </p:nvPicPr>
        <p:blipFill>
          <a:blip r:embed="rId2"/>
          <a:stretch>
            <a:fillRect/>
          </a:stretch>
        </p:blipFill>
        <p:spPr>
          <a:xfrm>
            <a:off x="0" y="720000"/>
            <a:ext cx="7920000" cy="4883089"/>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261802"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der Staatsquote in Deutschland</a:t>
            </a:r>
          </a:p>
        </p:txBody>
      </p:sp>
      <p:sp>
        <p:nvSpPr>
          <p:cNvPr id="5" name="Textfeld 4">
            <a:extLst>
              <a:ext uri="{FF2B5EF4-FFF2-40B4-BE49-F238E27FC236}">
                <a16:creationId xmlns:a16="http://schemas.microsoft.com/office/drawing/2014/main" id="{5591608D-077C-4021-A1AB-97E33053C98C}"/>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sp>
        <p:nvSpPr>
          <p:cNvPr id="20" name="Rechteck 19">
            <a:extLst>
              <a:ext uri="{FF2B5EF4-FFF2-40B4-BE49-F238E27FC236}">
                <a16:creationId xmlns:a16="http://schemas.microsoft.com/office/drawing/2014/main" id="{3E695B2B-5075-4F6D-8DE4-807F026F14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36211E4-8736-8C34-CD64-3E5B625AECD3}"/>
                  </a:ext>
                </a:extLst>
              </p14:cNvPr>
              <p14:cNvContentPartPr/>
              <p14:nvPr/>
            </p14:nvContentPartPr>
            <p14:xfrm>
              <a:off x="1394444" y="2284756"/>
              <a:ext cx="6852240" cy="83880"/>
            </p14:xfrm>
          </p:contentPart>
        </mc:Choice>
        <mc:Fallback>
          <p:pic>
            <p:nvPicPr>
              <p:cNvPr id="2" name="Freihand 1">
                <a:extLst>
                  <a:ext uri="{FF2B5EF4-FFF2-40B4-BE49-F238E27FC236}">
                    <a16:creationId xmlns:a16="http://schemas.microsoft.com/office/drawing/2014/main" id="{736211E4-8736-8C34-CD64-3E5B625AECD3}"/>
                  </a:ext>
                </a:extLst>
              </p:cNvPr>
              <p:cNvPicPr/>
              <p:nvPr/>
            </p:nvPicPr>
            <p:blipFill>
              <a:blip r:embed="rId4"/>
              <a:stretch>
                <a:fillRect/>
              </a:stretch>
            </p:blipFill>
            <p:spPr>
              <a:xfrm>
                <a:off x="1385444" y="2275756"/>
                <a:ext cx="6869880" cy="101520"/>
              </a:xfrm>
              <a:prstGeom prst="rect">
                <a:avLst/>
              </a:prstGeom>
            </p:spPr>
          </p:pic>
        </mc:Fallback>
      </mc:AlternateContent>
      <p:grpSp>
        <p:nvGrpSpPr>
          <p:cNvPr id="7" name="Gruppieren 6">
            <a:extLst>
              <a:ext uri="{FF2B5EF4-FFF2-40B4-BE49-F238E27FC236}">
                <a16:creationId xmlns:a16="http://schemas.microsoft.com/office/drawing/2014/main" id="{D37FCE05-8100-DF76-C689-8EFF223A4410}"/>
              </a:ext>
            </a:extLst>
          </p:cNvPr>
          <p:cNvGrpSpPr/>
          <p:nvPr/>
        </p:nvGrpSpPr>
        <p:grpSpPr>
          <a:xfrm>
            <a:off x="7299164" y="1422556"/>
            <a:ext cx="893160" cy="988560"/>
            <a:chOff x="7299164" y="1422556"/>
            <a:chExt cx="893160" cy="98856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D3C6AC88-5534-FE81-9A10-73E8FBB58E5A}"/>
                    </a:ext>
                  </a:extLst>
                </p14:cNvPr>
                <p14:cNvContentPartPr/>
                <p14:nvPr/>
              </p14:nvContentPartPr>
              <p14:xfrm>
                <a:off x="7299164" y="1637476"/>
                <a:ext cx="723600" cy="773640"/>
              </p14:xfrm>
            </p:contentPart>
          </mc:Choice>
          <mc:Fallback>
            <p:pic>
              <p:nvPicPr>
                <p:cNvPr id="4" name="Freihand 3">
                  <a:extLst>
                    <a:ext uri="{FF2B5EF4-FFF2-40B4-BE49-F238E27FC236}">
                      <a16:creationId xmlns:a16="http://schemas.microsoft.com/office/drawing/2014/main" id="{D3C6AC88-5534-FE81-9A10-73E8FBB58E5A}"/>
                    </a:ext>
                  </a:extLst>
                </p:cNvPr>
                <p:cNvPicPr/>
                <p:nvPr/>
              </p:nvPicPr>
              <p:blipFill>
                <a:blip r:embed="rId6"/>
                <a:stretch>
                  <a:fillRect/>
                </a:stretch>
              </p:blipFill>
              <p:spPr>
                <a:xfrm>
                  <a:off x="7290164" y="1628836"/>
                  <a:ext cx="741240" cy="791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6A6478E-FC65-2423-E353-351BC84044DA}"/>
                    </a:ext>
                  </a:extLst>
                </p14:cNvPr>
                <p14:cNvContentPartPr/>
                <p14:nvPr/>
              </p14:nvContentPartPr>
              <p14:xfrm>
                <a:off x="7643684" y="1422556"/>
                <a:ext cx="548640" cy="374760"/>
              </p14:xfrm>
            </p:contentPart>
          </mc:Choice>
          <mc:Fallback>
            <p:pic>
              <p:nvPicPr>
                <p:cNvPr id="6" name="Freihand 5">
                  <a:extLst>
                    <a:ext uri="{FF2B5EF4-FFF2-40B4-BE49-F238E27FC236}">
                      <a16:creationId xmlns:a16="http://schemas.microsoft.com/office/drawing/2014/main" id="{F6A6478E-FC65-2423-E353-351BC84044DA}"/>
                    </a:ext>
                  </a:extLst>
                </p:cNvPr>
                <p:cNvPicPr/>
                <p:nvPr/>
              </p:nvPicPr>
              <p:blipFill>
                <a:blip r:embed="rId8"/>
                <a:stretch>
                  <a:fillRect/>
                </a:stretch>
              </p:blipFill>
              <p:spPr>
                <a:xfrm>
                  <a:off x="7635044" y="1413556"/>
                  <a:ext cx="566280" cy="392400"/>
                </a:xfrm>
                <a:prstGeom prst="rect">
                  <a:avLst/>
                </a:prstGeom>
              </p:spPr>
            </p:pic>
          </mc:Fallback>
        </mc:AlternateContent>
      </p:grpSp>
      <p:grpSp>
        <p:nvGrpSpPr>
          <p:cNvPr id="27" name="Gruppieren 26">
            <a:extLst>
              <a:ext uri="{FF2B5EF4-FFF2-40B4-BE49-F238E27FC236}">
                <a16:creationId xmlns:a16="http://schemas.microsoft.com/office/drawing/2014/main" id="{043587AB-8ED3-A39B-3966-53F99590368F}"/>
              </a:ext>
            </a:extLst>
          </p:cNvPr>
          <p:cNvGrpSpPr/>
          <p:nvPr/>
        </p:nvGrpSpPr>
        <p:grpSpPr>
          <a:xfrm>
            <a:off x="8611724" y="957436"/>
            <a:ext cx="2827440" cy="474840"/>
            <a:chOff x="8611724" y="957436"/>
            <a:chExt cx="2827440" cy="47484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C00B6CF-35DA-3B28-64AA-A0B2EDF5C0A9}"/>
                    </a:ext>
                  </a:extLst>
                </p14:cNvPr>
                <p14:cNvContentPartPr/>
                <p14:nvPr/>
              </p14:nvContentPartPr>
              <p14:xfrm>
                <a:off x="8611724" y="1200436"/>
                <a:ext cx="620640" cy="231840"/>
              </p14:xfrm>
            </p:contentPart>
          </mc:Choice>
          <mc:Fallback>
            <p:pic>
              <p:nvPicPr>
                <p:cNvPr id="8" name="Freihand 7">
                  <a:extLst>
                    <a:ext uri="{FF2B5EF4-FFF2-40B4-BE49-F238E27FC236}">
                      <a16:creationId xmlns:a16="http://schemas.microsoft.com/office/drawing/2014/main" id="{7C00B6CF-35DA-3B28-64AA-A0B2EDF5C0A9}"/>
                    </a:ext>
                  </a:extLst>
                </p:cNvPr>
                <p:cNvPicPr/>
                <p:nvPr/>
              </p:nvPicPr>
              <p:blipFill>
                <a:blip r:embed="rId10"/>
                <a:stretch>
                  <a:fillRect/>
                </a:stretch>
              </p:blipFill>
              <p:spPr>
                <a:xfrm>
                  <a:off x="8602724" y="1191796"/>
                  <a:ext cx="6382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8DA496C-E871-317C-F774-4742D250D090}"/>
                    </a:ext>
                  </a:extLst>
                </p14:cNvPr>
                <p14:cNvContentPartPr/>
                <p14:nvPr/>
              </p14:nvContentPartPr>
              <p14:xfrm>
                <a:off x="9136244" y="1054636"/>
                <a:ext cx="30960" cy="11160"/>
              </p14:xfrm>
            </p:contentPart>
          </mc:Choice>
          <mc:Fallback>
            <p:pic>
              <p:nvPicPr>
                <p:cNvPr id="9" name="Freihand 8">
                  <a:extLst>
                    <a:ext uri="{FF2B5EF4-FFF2-40B4-BE49-F238E27FC236}">
                      <a16:creationId xmlns:a16="http://schemas.microsoft.com/office/drawing/2014/main" id="{A8DA496C-E871-317C-F774-4742D250D090}"/>
                    </a:ext>
                  </a:extLst>
                </p:cNvPr>
                <p:cNvPicPr/>
                <p:nvPr/>
              </p:nvPicPr>
              <p:blipFill>
                <a:blip r:embed="rId12"/>
                <a:stretch>
                  <a:fillRect/>
                </a:stretch>
              </p:blipFill>
              <p:spPr>
                <a:xfrm>
                  <a:off x="9127604" y="1045636"/>
                  <a:ext cx="486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99CFB228-41E3-EA5B-F010-77B7BB830768}"/>
                    </a:ext>
                  </a:extLst>
                </p14:cNvPr>
                <p14:cNvContentPartPr/>
                <p14:nvPr/>
              </p14:nvContentPartPr>
              <p14:xfrm>
                <a:off x="9361604" y="1052476"/>
                <a:ext cx="168480" cy="226440"/>
              </p14:xfrm>
            </p:contentPart>
          </mc:Choice>
          <mc:Fallback>
            <p:pic>
              <p:nvPicPr>
                <p:cNvPr id="11" name="Freihand 10">
                  <a:extLst>
                    <a:ext uri="{FF2B5EF4-FFF2-40B4-BE49-F238E27FC236}">
                      <a16:creationId xmlns:a16="http://schemas.microsoft.com/office/drawing/2014/main" id="{99CFB228-41E3-EA5B-F010-77B7BB830768}"/>
                    </a:ext>
                  </a:extLst>
                </p:cNvPr>
                <p:cNvPicPr/>
                <p:nvPr/>
              </p:nvPicPr>
              <p:blipFill>
                <a:blip r:embed="rId14"/>
                <a:stretch>
                  <a:fillRect/>
                </a:stretch>
              </p:blipFill>
              <p:spPr>
                <a:xfrm>
                  <a:off x="9352604" y="1043836"/>
                  <a:ext cx="1861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20F4B14B-DBB2-CBA3-C378-73F4D67363CE}"/>
                    </a:ext>
                  </a:extLst>
                </p14:cNvPr>
                <p14:cNvContentPartPr/>
                <p14:nvPr/>
              </p14:nvContentPartPr>
              <p14:xfrm>
                <a:off x="9676964" y="1107196"/>
                <a:ext cx="168480" cy="152640"/>
              </p14:xfrm>
            </p:contentPart>
          </mc:Choice>
          <mc:Fallback>
            <p:pic>
              <p:nvPicPr>
                <p:cNvPr id="12" name="Freihand 11">
                  <a:extLst>
                    <a:ext uri="{FF2B5EF4-FFF2-40B4-BE49-F238E27FC236}">
                      <a16:creationId xmlns:a16="http://schemas.microsoft.com/office/drawing/2014/main" id="{20F4B14B-DBB2-CBA3-C378-73F4D67363CE}"/>
                    </a:ext>
                  </a:extLst>
                </p:cNvPr>
                <p:cNvPicPr/>
                <p:nvPr/>
              </p:nvPicPr>
              <p:blipFill>
                <a:blip r:embed="rId16"/>
                <a:stretch>
                  <a:fillRect/>
                </a:stretch>
              </p:blipFill>
              <p:spPr>
                <a:xfrm>
                  <a:off x="9668324" y="1098196"/>
                  <a:ext cx="186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F67EE2D-FCE2-6007-9CC6-578E326C8049}"/>
                    </a:ext>
                  </a:extLst>
                </p14:cNvPr>
                <p14:cNvContentPartPr/>
                <p14:nvPr/>
              </p14:nvContentPartPr>
              <p14:xfrm>
                <a:off x="9933284" y="976156"/>
                <a:ext cx="353520" cy="251640"/>
              </p14:xfrm>
            </p:contentPart>
          </mc:Choice>
          <mc:Fallback>
            <p:pic>
              <p:nvPicPr>
                <p:cNvPr id="13" name="Freihand 12">
                  <a:extLst>
                    <a:ext uri="{FF2B5EF4-FFF2-40B4-BE49-F238E27FC236}">
                      <a16:creationId xmlns:a16="http://schemas.microsoft.com/office/drawing/2014/main" id="{6F67EE2D-FCE2-6007-9CC6-578E326C8049}"/>
                    </a:ext>
                  </a:extLst>
                </p:cNvPr>
                <p:cNvPicPr/>
                <p:nvPr/>
              </p:nvPicPr>
              <p:blipFill>
                <a:blip r:embed="rId18"/>
                <a:stretch>
                  <a:fillRect/>
                </a:stretch>
              </p:blipFill>
              <p:spPr>
                <a:xfrm>
                  <a:off x="9924644" y="967156"/>
                  <a:ext cx="3711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B2894517-DCFF-5D81-F9A6-1198AB8625E4}"/>
                    </a:ext>
                  </a:extLst>
                </p14:cNvPr>
                <p14:cNvContentPartPr/>
                <p14:nvPr/>
              </p14:nvContentPartPr>
              <p14:xfrm>
                <a:off x="10263764" y="1028356"/>
                <a:ext cx="25200" cy="20880"/>
              </p14:xfrm>
            </p:contentPart>
          </mc:Choice>
          <mc:Fallback>
            <p:pic>
              <p:nvPicPr>
                <p:cNvPr id="14" name="Freihand 13">
                  <a:extLst>
                    <a:ext uri="{FF2B5EF4-FFF2-40B4-BE49-F238E27FC236}">
                      <a16:creationId xmlns:a16="http://schemas.microsoft.com/office/drawing/2014/main" id="{B2894517-DCFF-5D81-F9A6-1198AB8625E4}"/>
                    </a:ext>
                  </a:extLst>
                </p:cNvPr>
                <p:cNvPicPr/>
                <p:nvPr/>
              </p:nvPicPr>
              <p:blipFill>
                <a:blip r:embed="rId20"/>
                <a:stretch>
                  <a:fillRect/>
                </a:stretch>
              </p:blipFill>
              <p:spPr>
                <a:xfrm>
                  <a:off x="10255124" y="1019356"/>
                  <a:ext cx="42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34E0095B-3CB8-5D26-A0AD-F9AABF914CBC}"/>
                    </a:ext>
                  </a:extLst>
                </p14:cNvPr>
                <p14:cNvContentPartPr/>
                <p14:nvPr/>
              </p14:nvContentPartPr>
              <p14:xfrm>
                <a:off x="10282484" y="1122676"/>
                <a:ext cx="26640" cy="89640"/>
              </p14:xfrm>
            </p:contentPart>
          </mc:Choice>
          <mc:Fallback>
            <p:pic>
              <p:nvPicPr>
                <p:cNvPr id="15" name="Freihand 14">
                  <a:extLst>
                    <a:ext uri="{FF2B5EF4-FFF2-40B4-BE49-F238E27FC236}">
                      <a16:creationId xmlns:a16="http://schemas.microsoft.com/office/drawing/2014/main" id="{34E0095B-3CB8-5D26-A0AD-F9AABF914CBC}"/>
                    </a:ext>
                  </a:extLst>
                </p:cNvPr>
                <p:cNvPicPr/>
                <p:nvPr/>
              </p:nvPicPr>
              <p:blipFill>
                <a:blip r:embed="rId22"/>
                <a:stretch>
                  <a:fillRect/>
                </a:stretch>
              </p:blipFill>
              <p:spPr>
                <a:xfrm>
                  <a:off x="10273484" y="1113676"/>
                  <a:ext cx="44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B29DC355-50BC-5BDF-5EBA-174A9AAC2DC9}"/>
                    </a:ext>
                  </a:extLst>
                </p14:cNvPr>
                <p14:cNvContentPartPr/>
                <p14:nvPr/>
              </p14:nvContentPartPr>
              <p14:xfrm>
                <a:off x="10142804" y="1096756"/>
                <a:ext cx="225000" cy="119520"/>
              </p14:xfrm>
            </p:contentPart>
          </mc:Choice>
          <mc:Fallback>
            <p:pic>
              <p:nvPicPr>
                <p:cNvPr id="16" name="Freihand 15">
                  <a:extLst>
                    <a:ext uri="{FF2B5EF4-FFF2-40B4-BE49-F238E27FC236}">
                      <a16:creationId xmlns:a16="http://schemas.microsoft.com/office/drawing/2014/main" id="{B29DC355-50BC-5BDF-5EBA-174A9AAC2DC9}"/>
                    </a:ext>
                  </a:extLst>
                </p:cNvPr>
                <p:cNvPicPr/>
                <p:nvPr/>
              </p:nvPicPr>
              <p:blipFill>
                <a:blip r:embed="rId24"/>
                <a:stretch>
                  <a:fillRect/>
                </a:stretch>
              </p:blipFill>
              <p:spPr>
                <a:xfrm>
                  <a:off x="10133804" y="1088116"/>
                  <a:ext cx="242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553004E7-2F75-419B-DDD6-1B267B0B87B5}"/>
                    </a:ext>
                  </a:extLst>
                </p14:cNvPr>
                <p14:cNvContentPartPr/>
                <p14:nvPr/>
              </p14:nvContentPartPr>
              <p14:xfrm>
                <a:off x="10400564" y="1049236"/>
                <a:ext cx="38160" cy="70920"/>
              </p14:xfrm>
            </p:contentPart>
          </mc:Choice>
          <mc:Fallback>
            <p:pic>
              <p:nvPicPr>
                <p:cNvPr id="17" name="Freihand 16">
                  <a:extLst>
                    <a:ext uri="{FF2B5EF4-FFF2-40B4-BE49-F238E27FC236}">
                      <a16:creationId xmlns:a16="http://schemas.microsoft.com/office/drawing/2014/main" id="{553004E7-2F75-419B-DDD6-1B267B0B87B5}"/>
                    </a:ext>
                  </a:extLst>
                </p:cNvPr>
                <p:cNvPicPr/>
                <p:nvPr/>
              </p:nvPicPr>
              <p:blipFill>
                <a:blip r:embed="rId26"/>
                <a:stretch>
                  <a:fillRect/>
                </a:stretch>
              </p:blipFill>
              <p:spPr>
                <a:xfrm>
                  <a:off x="10391564" y="1040596"/>
                  <a:ext cx="55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A3807C57-C8CD-DC07-9171-90AE10BC524F}"/>
                    </a:ext>
                  </a:extLst>
                </p14:cNvPr>
                <p14:cNvContentPartPr/>
                <p14:nvPr/>
              </p14:nvContentPartPr>
              <p14:xfrm>
                <a:off x="10403084" y="1117996"/>
                <a:ext cx="417240" cy="263520"/>
              </p14:xfrm>
            </p:contentPart>
          </mc:Choice>
          <mc:Fallback>
            <p:pic>
              <p:nvPicPr>
                <p:cNvPr id="18" name="Freihand 17">
                  <a:extLst>
                    <a:ext uri="{FF2B5EF4-FFF2-40B4-BE49-F238E27FC236}">
                      <a16:creationId xmlns:a16="http://schemas.microsoft.com/office/drawing/2014/main" id="{A3807C57-C8CD-DC07-9171-90AE10BC524F}"/>
                    </a:ext>
                  </a:extLst>
                </p:cNvPr>
                <p:cNvPicPr/>
                <p:nvPr/>
              </p:nvPicPr>
              <p:blipFill>
                <a:blip r:embed="rId28"/>
                <a:stretch>
                  <a:fillRect/>
                </a:stretch>
              </p:blipFill>
              <p:spPr>
                <a:xfrm>
                  <a:off x="10394444" y="1108996"/>
                  <a:ext cx="4348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75E81E82-F916-8137-282D-A87E66CA9E47}"/>
                    </a:ext>
                  </a:extLst>
                </p14:cNvPr>
                <p14:cNvContentPartPr/>
                <p14:nvPr/>
              </p14:nvContentPartPr>
              <p14:xfrm>
                <a:off x="11059004" y="1130236"/>
                <a:ext cx="379080" cy="56160"/>
              </p14:xfrm>
            </p:contentPart>
          </mc:Choice>
          <mc:Fallback>
            <p:pic>
              <p:nvPicPr>
                <p:cNvPr id="19" name="Freihand 18">
                  <a:extLst>
                    <a:ext uri="{FF2B5EF4-FFF2-40B4-BE49-F238E27FC236}">
                      <a16:creationId xmlns:a16="http://schemas.microsoft.com/office/drawing/2014/main" id="{75E81E82-F916-8137-282D-A87E66CA9E47}"/>
                    </a:ext>
                  </a:extLst>
                </p:cNvPr>
                <p:cNvPicPr/>
                <p:nvPr/>
              </p:nvPicPr>
              <p:blipFill>
                <a:blip r:embed="rId30"/>
                <a:stretch>
                  <a:fillRect/>
                </a:stretch>
              </p:blipFill>
              <p:spPr>
                <a:xfrm>
                  <a:off x="11050004" y="1121596"/>
                  <a:ext cx="396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8FFE6DC5-5D92-6457-39FE-D862C05D7A52}"/>
                    </a:ext>
                  </a:extLst>
                </p14:cNvPr>
                <p14:cNvContentPartPr/>
                <p14:nvPr/>
              </p14:nvContentPartPr>
              <p14:xfrm>
                <a:off x="11426924" y="957436"/>
                <a:ext cx="12240" cy="11880"/>
              </p14:xfrm>
            </p:contentPart>
          </mc:Choice>
          <mc:Fallback>
            <p:pic>
              <p:nvPicPr>
                <p:cNvPr id="21" name="Freihand 20">
                  <a:extLst>
                    <a:ext uri="{FF2B5EF4-FFF2-40B4-BE49-F238E27FC236}">
                      <a16:creationId xmlns:a16="http://schemas.microsoft.com/office/drawing/2014/main" id="{8FFE6DC5-5D92-6457-39FE-D862C05D7A52}"/>
                    </a:ext>
                  </a:extLst>
                </p:cNvPr>
                <p:cNvPicPr/>
                <p:nvPr/>
              </p:nvPicPr>
              <p:blipFill>
                <a:blip r:embed="rId32"/>
                <a:stretch>
                  <a:fillRect/>
                </a:stretch>
              </p:blipFill>
              <p:spPr>
                <a:xfrm>
                  <a:off x="11417924" y="948796"/>
                  <a:ext cx="29880" cy="29520"/>
                </a:xfrm>
                <a:prstGeom prst="rect">
                  <a:avLst/>
                </a:prstGeom>
              </p:spPr>
            </p:pic>
          </mc:Fallback>
        </mc:AlternateContent>
      </p:grpSp>
      <p:grpSp>
        <p:nvGrpSpPr>
          <p:cNvPr id="36" name="Gruppieren 35">
            <a:extLst>
              <a:ext uri="{FF2B5EF4-FFF2-40B4-BE49-F238E27FC236}">
                <a16:creationId xmlns:a16="http://schemas.microsoft.com/office/drawing/2014/main" id="{7B1A4B2A-F025-8CD7-420C-DDC117E77E63}"/>
              </a:ext>
            </a:extLst>
          </p:cNvPr>
          <p:cNvGrpSpPr/>
          <p:nvPr/>
        </p:nvGrpSpPr>
        <p:grpSpPr>
          <a:xfrm>
            <a:off x="9188804" y="1620556"/>
            <a:ext cx="2005560" cy="1011960"/>
            <a:chOff x="9188804" y="1620556"/>
            <a:chExt cx="2005560" cy="1011960"/>
          </a:xfrm>
        </p:grpSpPr>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DE12252C-5314-6AC3-C3B8-D29B3324EE7D}"/>
                    </a:ext>
                  </a:extLst>
                </p14:cNvPr>
                <p14:cNvContentPartPr/>
                <p14:nvPr/>
              </p14:nvContentPartPr>
              <p14:xfrm>
                <a:off x="9237404" y="1632436"/>
                <a:ext cx="400680" cy="227160"/>
              </p14:xfrm>
            </p:contentPart>
          </mc:Choice>
          <mc:Fallback>
            <p:pic>
              <p:nvPicPr>
                <p:cNvPr id="22" name="Freihand 21">
                  <a:extLst>
                    <a:ext uri="{FF2B5EF4-FFF2-40B4-BE49-F238E27FC236}">
                      <a16:creationId xmlns:a16="http://schemas.microsoft.com/office/drawing/2014/main" id="{DE12252C-5314-6AC3-C3B8-D29B3324EE7D}"/>
                    </a:ext>
                  </a:extLst>
                </p:cNvPr>
                <p:cNvPicPr/>
                <p:nvPr/>
              </p:nvPicPr>
              <p:blipFill>
                <a:blip r:embed="rId34"/>
                <a:stretch>
                  <a:fillRect/>
                </a:stretch>
              </p:blipFill>
              <p:spPr>
                <a:xfrm>
                  <a:off x="9228764" y="1623436"/>
                  <a:ext cx="4183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1CD02883-AC3F-D3C8-BC3A-410F412571E7}"/>
                    </a:ext>
                  </a:extLst>
                </p14:cNvPr>
                <p14:cNvContentPartPr/>
                <p14:nvPr/>
              </p14:nvContentPartPr>
              <p14:xfrm>
                <a:off x="9638444" y="1716676"/>
                <a:ext cx="210960" cy="286200"/>
              </p14:xfrm>
            </p:contentPart>
          </mc:Choice>
          <mc:Fallback>
            <p:pic>
              <p:nvPicPr>
                <p:cNvPr id="23" name="Freihand 22">
                  <a:extLst>
                    <a:ext uri="{FF2B5EF4-FFF2-40B4-BE49-F238E27FC236}">
                      <a16:creationId xmlns:a16="http://schemas.microsoft.com/office/drawing/2014/main" id="{1CD02883-AC3F-D3C8-BC3A-410F412571E7}"/>
                    </a:ext>
                  </a:extLst>
                </p:cNvPr>
                <p:cNvPicPr/>
                <p:nvPr/>
              </p:nvPicPr>
              <p:blipFill>
                <a:blip r:embed="rId36"/>
                <a:stretch>
                  <a:fillRect/>
                </a:stretch>
              </p:blipFill>
              <p:spPr>
                <a:xfrm>
                  <a:off x="9629444" y="1707676"/>
                  <a:ext cx="2286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BD914721-8ABE-59BF-E2F2-A6C0AD9B764B}"/>
                    </a:ext>
                  </a:extLst>
                </p14:cNvPr>
                <p14:cNvContentPartPr/>
                <p14:nvPr/>
              </p14:nvContentPartPr>
              <p14:xfrm>
                <a:off x="10065044" y="1620556"/>
                <a:ext cx="438120" cy="193680"/>
              </p14:xfrm>
            </p:contentPart>
          </mc:Choice>
          <mc:Fallback>
            <p:pic>
              <p:nvPicPr>
                <p:cNvPr id="24" name="Freihand 23">
                  <a:extLst>
                    <a:ext uri="{FF2B5EF4-FFF2-40B4-BE49-F238E27FC236}">
                      <a16:creationId xmlns:a16="http://schemas.microsoft.com/office/drawing/2014/main" id="{BD914721-8ABE-59BF-E2F2-A6C0AD9B764B}"/>
                    </a:ext>
                  </a:extLst>
                </p:cNvPr>
                <p:cNvPicPr/>
                <p:nvPr/>
              </p:nvPicPr>
              <p:blipFill>
                <a:blip r:embed="rId38"/>
                <a:stretch>
                  <a:fillRect/>
                </a:stretch>
              </p:blipFill>
              <p:spPr>
                <a:xfrm>
                  <a:off x="10056044" y="1611556"/>
                  <a:ext cx="4557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ED6AF1B-68B0-9DDE-6FE0-996DDF45E328}"/>
                    </a:ext>
                  </a:extLst>
                </p14:cNvPr>
                <p14:cNvContentPartPr/>
                <p14:nvPr/>
              </p14:nvContentPartPr>
              <p14:xfrm>
                <a:off x="10047404" y="1663036"/>
                <a:ext cx="205560" cy="108720"/>
              </p14:xfrm>
            </p:contentPart>
          </mc:Choice>
          <mc:Fallback>
            <p:pic>
              <p:nvPicPr>
                <p:cNvPr id="25" name="Freihand 24">
                  <a:extLst>
                    <a:ext uri="{FF2B5EF4-FFF2-40B4-BE49-F238E27FC236}">
                      <a16:creationId xmlns:a16="http://schemas.microsoft.com/office/drawing/2014/main" id="{9ED6AF1B-68B0-9DDE-6FE0-996DDF45E328}"/>
                    </a:ext>
                  </a:extLst>
                </p:cNvPr>
                <p:cNvPicPr/>
                <p:nvPr/>
              </p:nvPicPr>
              <p:blipFill>
                <a:blip r:embed="rId40"/>
                <a:stretch>
                  <a:fillRect/>
                </a:stretch>
              </p:blipFill>
              <p:spPr>
                <a:xfrm>
                  <a:off x="10038404" y="1654036"/>
                  <a:ext cx="223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8FFD488E-5854-3F0A-AEDB-33027290B49C}"/>
                    </a:ext>
                  </a:extLst>
                </p14:cNvPr>
                <p14:cNvContentPartPr/>
                <p14:nvPr/>
              </p14:nvContentPartPr>
              <p14:xfrm>
                <a:off x="9315524" y="2162716"/>
                <a:ext cx="17280" cy="197280"/>
              </p14:xfrm>
            </p:contentPart>
          </mc:Choice>
          <mc:Fallback>
            <p:pic>
              <p:nvPicPr>
                <p:cNvPr id="28" name="Freihand 27">
                  <a:extLst>
                    <a:ext uri="{FF2B5EF4-FFF2-40B4-BE49-F238E27FC236}">
                      <a16:creationId xmlns:a16="http://schemas.microsoft.com/office/drawing/2014/main" id="{8FFD488E-5854-3F0A-AEDB-33027290B49C}"/>
                    </a:ext>
                  </a:extLst>
                </p:cNvPr>
                <p:cNvPicPr/>
                <p:nvPr/>
              </p:nvPicPr>
              <p:blipFill>
                <a:blip r:embed="rId42"/>
                <a:stretch>
                  <a:fillRect/>
                </a:stretch>
              </p:blipFill>
              <p:spPr>
                <a:xfrm>
                  <a:off x="9306524" y="2154076"/>
                  <a:ext cx="34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BC5AFC68-4FA1-F365-D9FD-6158996016A6}"/>
                    </a:ext>
                  </a:extLst>
                </p14:cNvPr>
                <p14:cNvContentPartPr/>
                <p14:nvPr/>
              </p14:nvContentPartPr>
              <p14:xfrm>
                <a:off x="9338564" y="2106196"/>
                <a:ext cx="195480" cy="174240"/>
              </p14:xfrm>
            </p:contentPart>
          </mc:Choice>
          <mc:Fallback>
            <p:pic>
              <p:nvPicPr>
                <p:cNvPr id="29" name="Freihand 28">
                  <a:extLst>
                    <a:ext uri="{FF2B5EF4-FFF2-40B4-BE49-F238E27FC236}">
                      <a16:creationId xmlns:a16="http://schemas.microsoft.com/office/drawing/2014/main" id="{BC5AFC68-4FA1-F365-D9FD-6158996016A6}"/>
                    </a:ext>
                  </a:extLst>
                </p:cNvPr>
                <p:cNvPicPr/>
                <p:nvPr/>
              </p:nvPicPr>
              <p:blipFill>
                <a:blip r:embed="rId44"/>
                <a:stretch>
                  <a:fillRect/>
                </a:stretch>
              </p:blipFill>
              <p:spPr>
                <a:xfrm>
                  <a:off x="9329924" y="2097196"/>
                  <a:ext cx="2131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B35F2C5C-E879-FB22-A283-E601786B9D6D}"/>
                    </a:ext>
                  </a:extLst>
                </p14:cNvPr>
                <p14:cNvContentPartPr/>
                <p14:nvPr/>
              </p14:nvContentPartPr>
              <p14:xfrm>
                <a:off x="9396524" y="2239396"/>
                <a:ext cx="887400" cy="285840"/>
              </p14:xfrm>
            </p:contentPart>
          </mc:Choice>
          <mc:Fallback>
            <p:pic>
              <p:nvPicPr>
                <p:cNvPr id="30" name="Freihand 29">
                  <a:extLst>
                    <a:ext uri="{FF2B5EF4-FFF2-40B4-BE49-F238E27FC236}">
                      <a16:creationId xmlns:a16="http://schemas.microsoft.com/office/drawing/2014/main" id="{B35F2C5C-E879-FB22-A283-E601786B9D6D}"/>
                    </a:ext>
                  </a:extLst>
                </p:cNvPr>
                <p:cNvPicPr/>
                <p:nvPr/>
              </p:nvPicPr>
              <p:blipFill>
                <a:blip r:embed="rId46"/>
                <a:stretch>
                  <a:fillRect/>
                </a:stretch>
              </p:blipFill>
              <p:spPr>
                <a:xfrm>
                  <a:off x="9387524" y="2230396"/>
                  <a:ext cx="90504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FCF76118-3F81-1FF4-32C6-96D4A425E40B}"/>
                    </a:ext>
                  </a:extLst>
                </p14:cNvPr>
                <p14:cNvContentPartPr/>
                <p14:nvPr/>
              </p14:nvContentPartPr>
              <p14:xfrm>
                <a:off x="10243604" y="2087476"/>
                <a:ext cx="10800" cy="4320"/>
              </p14:xfrm>
            </p:contentPart>
          </mc:Choice>
          <mc:Fallback>
            <p:pic>
              <p:nvPicPr>
                <p:cNvPr id="31" name="Freihand 30">
                  <a:extLst>
                    <a:ext uri="{FF2B5EF4-FFF2-40B4-BE49-F238E27FC236}">
                      <a16:creationId xmlns:a16="http://schemas.microsoft.com/office/drawing/2014/main" id="{FCF76118-3F81-1FF4-32C6-96D4A425E40B}"/>
                    </a:ext>
                  </a:extLst>
                </p:cNvPr>
                <p:cNvPicPr/>
                <p:nvPr/>
              </p:nvPicPr>
              <p:blipFill>
                <a:blip r:embed="rId48"/>
                <a:stretch>
                  <a:fillRect/>
                </a:stretch>
              </p:blipFill>
              <p:spPr>
                <a:xfrm>
                  <a:off x="10234964" y="2078836"/>
                  <a:ext cx="28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76C311AA-9CD7-8598-F9AC-09292C859BAD}"/>
                    </a:ext>
                  </a:extLst>
                </p14:cNvPr>
                <p14:cNvContentPartPr/>
                <p14:nvPr/>
              </p14:nvContentPartPr>
              <p14:xfrm>
                <a:off x="10365284" y="2046076"/>
                <a:ext cx="371160" cy="266400"/>
              </p14:xfrm>
            </p:contentPart>
          </mc:Choice>
          <mc:Fallback>
            <p:pic>
              <p:nvPicPr>
                <p:cNvPr id="32" name="Freihand 31">
                  <a:extLst>
                    <a:ext uri="{FF2B5EF4-FFF2-40B4-BE49-F238E27FC236}">
                      <a16:creationId xmlns:a16="http://schemas.microsoft.com/office/drawing/2014/main" id="{76C311AA-9CD7-8598-F9AC-09292C859BAD}"/>
                    </a:ext>
                  </a:extLst>
                </p:cNvPr>
                <p:cNvPicPr/>
                <p:nvPr/>
              </p:nvPicPr>
              <p:blipFill>
                <a:blip r:embed="rId50"/>
                <a:stretch>
                  <a:fillRect/>
                </a:stretch>
              </p:blipFill>
              <p:spPr>
                <a:xfrm>
                  <a:off x="10356284" y="2037436"/>
                  <a:ext cx="38880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3AA37942-2933-526C-A4A6-C0B55E9DBAEA}"/>
                    </a:ext>
                  </a:extLst>
                </p14:cNvPr>
                <p14:cNvContentPartPr/>
                <p14:nvPr/>
              </p14:nvContentPartPr>
              <p14:xfrm>
                <a:off x="10720244" y="2062636"/>
                <a:ext cx="54720" cy="34920"/>
              </p14:xfrm>
            </p:contentPart>
          </mc:Choice>
          <mc:Fallback>
            <p:pic>
              <p:nvPicPr>
                <p:cNvPr id="33" name="Freihand 32">
                  <a:extLst>
                    <a:ext uri="{FF2B5EF4-FFF2-40B4-BE49-F238E27FC236}">
                      <a16:creationId xmlns:a16="http://schemas.microsoft.com/office/drawing/2014/main" id="{3AA37942-2933-526C-A4A6-C0B55E9DBAEA}"/>
                    </a:ext>
                  </a:extLst>
                </p:cNvPr>
                <p:cNvPicPr/>
                <p:nvPr/>
              </p:nvPicPr>
              <p:blipFill>
                <a:blip r:embed="rId52"/>
                <a:stretch>
                  <a:fillRect/>
                </a:stretch>
              </p:blipFill>
              <p:spPr>
                <a:xfrm>
                  <a:off x="10711604" y="2053996"/>
                  <a:ext cx="723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A70CCA7A-B384-7BC3-0A57-D0DCEBA2D9F2}"/>
                    </a:ext>
                  </a:extLst>
                </p14:cNvPr>
                <p14:cNvContentPartPr/>
                <p14:nvPr/>
              </p14:nvContentPartPr>
              <p14:xfrm>
                <a:off x="10786484" y="2086756"/>
                <a:ext cx="330840" cy="180720"/>
              </p14:xfrm>
            </p:contentPart>
          </mc:Choice>
          <mc:Fallback>
            <p:pic>
              <p:nvPicPr>
                <p:cNvPr id="34" name="Freihand 33">
                  <a:extLst>
                    <a:ext uri="{FF2B5EF4-FFF2-40B4-BE49-F238E27FC236}">
                      <a16:creationId xmlns:a16="http://schemas.microsoft.com/office/drawing/2014/main" id="{A70CCA7A-B384-7BC3-0A57-D0DCEBA2D9F2}"/>
                    </a:ext>
                  </a:extLst>
                </p:cNvPr>
                <p:cNvPicPr/>
                <p:nvPr/>
              </p:nvPicPr>
              <p:blipFill>
                <a:blip r:embed="rId54"/>
                <a:stretch>
                  <a:fillRect/>
                </a:stretch>
              </p:blipFill>
              <p:spPr>
                <a:xfrm>
                  <a:off x="10777484" y="2078116"/>
                  <a:ext cx="3484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DF658476-1899-7E8A-C639-630AA385FCCD}"/>
                    </a:ext>
                  </a:extLst>
                </p14:cNvPr>
                <p14:cNvContentPartPr/>
                <p14:nvPr/>
              </p14:nvContentPartPr>
              <p14:xfrm>
                <a:off x="9188804" y="2433076"/>
                <a:ext cx="2005560" cy="199440"/>
              </p14:xfrm>
            </p:contentPart>
          </mc:Choice>
          <mc:Fallback>
            <p:pic>
              <p:nvPicPr>
                <p:cNvPr id="35" name="Freihand 34">
                  <a:extLst>
                    <a:ext uri="{FF2B5EF4-FFF2-40B4-BE49-F238E27FC236}">
                      <a16:creationId xmlns:a16="http://schemas.microsoft.com/office/drawing/2014/main" id="{DF658476-1899-7E8A-C639-630AA385FCCD}"/>
                    </a:ext>
                  </a:extLst>
                </p:cNvPr>
                <p:cNvPicPr/>
                <p:nvPr/>
              </p:nvPicPr>
              <p:blipFill>
                <a:blip r:embed="rId56"/>
                <a:stretch>
                  <a:fillRect/>
                </a:stretch>
              </p:blipFill>
              <p:spPr>
                <a:xfrm>
                  <a:off x="9180164" y="2424436"/>
                  <a:ext cx="2023200" cy="217080"/>
                </a:xfrm>
                <a:prstGeom prst="rect">
                  <a:avLst/>
                </a:prstGeom>
              </p:spPr>
            </p:pic>
          </mc:Fallback>
        </mc:AlternateContent>
      </p:grpSp>
    </p:spTree>
    <p:extLst>
      <p:ext uri="{BB962C8B-B14F-4D97-AF65-F5344CB8AC3E}">
        <p14:creationId xmlns:p14="http://schemas.microsoft.com/office/powerpoint/2010/main" val="1049365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Staatsquoten im Vergleich 2019/2020</a:t>
            </a: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21F35F1A-21D3-47B1-9881-095AA6F46C27}"/>
              </a:ext>
            </a:extLst>
          </p:cNvPr>
          <p:cNvPicPr>
            <a:picLocks noChangeAspect="1"/>
          </p:cNvPicPr>
          <p:nvPr/>
        </p:nvPicPr>
        <p:blipFill>
          <a:blip r:embed="rId2"/>
          <a:stretch>
            <a:fillRect/>
          </a:stretch>
        </p:blipFill>
        <p:spPr>
          <a:xfrm>
            <a:off x="0" y="720000"/>
            <a:ext cx="7920000" cy="4760426"/>
          </a:xfrm>
          <a:prstGeom prst="rect">
            <a:avLst/>
          </a:prstGeom>
        </p:spPr>
      </p:pic>
      <p:sp>
        <p:nvSpPr>
          <p:cNvPr id="12" name="Rechteck 11">
            <a:extLst>
              <a:ext uri="{FF2B5EF4-FFF2-40B4-BE49-F238E27FC236}">
                <a16:creationId xmlns:a16="http://schemas.microsoft.com/office/drawing/2014/main" id="{C91FEE5B-A165-45EB-BA43-13658144984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A28A7718-395A-9FFE-24F4-DAD1E96D6302}"/>
                  </a:ext>
                </a:extLst>
              </p14:cNvPr>
              <p14:cNvContentPartPr/>
              <p14:nvPr/>
            </p14:nvContentPartPr>
            <p14:xfrm>
              <a:off x="3992204" y="1587436"/>
              <a:ext cx="214920" cy="502200"/>
            </p14:xfrm>
          </p:contentPart>
        </mc:Choice>
        <mc:Fallback>
          <p:pic>
            <p:nvPicPr>
              <p:cNvPr id="3" name="Freihand 2">
                <a:extLst>
                  <a:ext uri="{FF2B5EF4-FFF2-40B4-BE49-F238E27FC236}">
                    <a16:creationId xmlns:a16="http://schemas.microsoft.com/office/drawing/2014/main" id="{A28A7718-395A-9FFE-24F4-DAD1E96D6302}"/>
                  </a:ext>
                </a:extLst>
              </p:cNvPr>
              <p:cNvPicPr/>
              <p:nvPr/>
            </p:nvPicPr>
            <p:blipFill>
              <a:blip r:embed="rId4"/>
              <a:stretch>
                <a:fillRect/>
              </a:stretch>
            </p:blipFill>
            <p:spPr>
              <a:xfrm>
                <a:off x="3983204" y="1578436"/>
                <a:ext cx="232560" cy="519840"/>
              </a:xfrm>
              <a:prstGeom prst="rect">
                <a:avLst/>
              </a:prstGeom>
            </p:spPr>
          </p:pic>
        </mc:Fallback>
      </mc:AlternateContent>
      <p:grpSp>
        <p:nvGrpSpPr>
          <p:cNvPr id="7" name="Gruppieren 6">
            <a:extLst>
              <a:ext uri="{FF2B5EF4-FFF2-40B4-BE49-F238E27FC236}">
                <a16:creationId xmlns:a16="http://schemas.microsoft.com/office/drawing/2014/main" id="{F47E7F59-D1C3-5DE9-15B0-2BD7DE0D3DC8}"/>
              </a:ext>
            </a:extLst>
          </p:cNvPr>
          <p:cNvGrpSpPr/>
          <p:nvPr/>
        </p:nvGrpSpPr>
        <p:grpSpPr>
          <a:xfrm>
            <a:off x="912404" y="3516316"/>
            <a:ext cx="1198800" cy="1173600"/>
            <a:chOff x="912404" y="3516316"/>
            <a:chExt cx="1198800" cy="1173600"/>
          </a:xfrm>
        </p:grpSpPr>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914D13E1-F7F3-3DFB-65B7-91B056111638}"/>
                    </a:ext>
                  </a:extLst>
                </p14:cNvPr>
                <p14:cNvContentPartPr/>
                <p14:nvPr/>
              </p14:nvContentPartPr>
              <p14:xfrm>
                <a:off x="1591004" y="3517756"/>
                <a:ext cx="520200" cy="1172160"/>
              </p14:xfrm>
            </p:contentPart>
          </mc:Choice>
          <mc:Fallback>
            <p:pic>
              <p:nvPicPr>
                <p:cNvPr id="4" name="Freihand 3">
                  <a:extLst>
                    <a:ext uri="{FF2B5EF4-FFF2-40B4-BE49-F238E27FC236}">
                      <a16:creationId xmlns:a16="http://schemas.microsoft.com/office/drawing/2014/main" id="{914D13E1-F7F3-3DFB-65B7-91B056111638}"/>
                    </a:ext>
                  </a:extLst>
                </p:cNvPr>
                <p:cNvPicPr/>
                <p:nvPr/>
              </p:nvPicPr>
              <p:blipFill>
                <a:blip r:embed="rId6"/>
                <a:stretch>
                  <a:fillRect/>
                </a:stretch>
              </p:blipFill>
              <p:spPr>
                <a:xfrm>
                  <a:off x="1582004" y="3509116"/>
                  <a:ext cx="537840" cy="1189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DFCB8252-FD90-2646-DD53-EB21810981F0}"/>
                    </a:ext>
                  </a:extLst>
                </p14:cNvPr>
                <p14:cNvContentPartPr/>
                <p14:nvPr/>
              </p14:nvContentPartPr>
              <p14:xfrm>
                <a:off x="912404" y="3516316"/>
                <a:ext cx="389520" cy="1166040"/>
              </p14:xfrm>
            </p:contentPart>
          </mc:Choice>
          <mc:Fallback>
            <p:pic>
              <p:nvPicPr>
                <p:cNvPr id="6" name="Freihand 5">
                  <a:extLst>
                    <a:ext uri="{FF2B5EF4-FFF2-40B4-BE49-F238E27FC236}">
                      <a16:creationId xmlns:a16="http://schemas.microsoft.com/office/drawing/2014/main" id="{DFCB8252-FD90-2646-DD53-EB21810981F0}"/>
                    </a:ext>
                  </a:extLst>
                </p:cNvPr>
                <p:cNvPicPr/>
                <p:nvPr/>
              </p:nvPicPr>
              <p:blipFill>
                <a:blip r:embed="rId8"/>
                <a:stretch>
                  <a:fillRect/>
                </a:stretch>
              </p:blipFill>
              <p:spPr>
                <a:xfrm>
                  <a:off x="903404" y="3507676"/>
                  <a:ext cx="407160" cy="1183680"/>
                </a:xfrm>
                <a:prstGeom prst="rect">
                  <a:avLst/>
                </a:prstGeom>
              </p:spPr>
            </p:pic>
          </mc:Fallback>
        </mc:AlternateContent>
      </p:grpSp>
      <p:grpSp>
        <p:nvGrpSpPr>
          <p:cNvPr id="11" name="Gruppieren 10">
            <a:extLst>
              <a:ext uri="{FF2B5EF4-FFF2-40B4-BE49-F238E27FC236}">
                <a16:creationId xmlns:a16="http://schemas.microsoft.com/office/drawing/2014/main" id="{43332EA0-34B3-9718-BB68-3E32BF5F7562}"/>
              </a:ext>
            </a:extLst>
          </p:cNvPr>
          <p:cNvGrpSpPr/>
          <p:nvPr/>
        </p:nvGrpSpPr>
        <p:grpSpPr>
          <a:xfrm>
            <a:off x="5102444" y="4734556"/>
            <a:ext cx="2459160" cy="517320"/>
            <a:chOff x="5102444" y="4734556"/>
            <a:chExt cx="2459160" cy="51732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506099B1-FD60-F82A-993F-6CE4907A9E46}"/>
                    </a:ext>
                  </a:extLst>
                </p14:cNvPr>
                <p14:cNvContentPartPr/>
                <p14:nvPr/>
              </p14:nvContentPartPr>
              <p14:xfrm>
                <a:off x="5102444" y="4850836"/>
                <a:ext cx="2136960" cy="26280"/>
              </p14:xfrm>
            </p:contentPart>
          </mc:Choice>
          <mc:Fallback>
            <p:pic>
              <p:nvPicPr>
                <p:cNvPr id="8" name="Freihand 7">
                  <a:extLst>
                    <a:ext uri="{FF2B5EF4-FFF2-40B4-BE49-F238E27FC236}">
                      <a16:creationId xmlns:a16="http://schemas.microsoft.com/office/drawing/2014/main" id="{506099B1-FD60-F82A-993F-6CE4907A9E46}"/>
                    </a:ext>
                  </a:extLst>
                </p:cNvPr>
                <p:cNvPicPr/>
                <p:nvPr/>
              </p:nvPicPr>
              <p:blipFill>
                <a:blip r:embed="rId10"/>
                <a:stretch>
                  <a:fillRect/>
                </a:stretch>
              </p:blipFill>
              <p:spPr>
                <a:xfrm>
                  <a:off x="5093444" y="4842196"/>
                  <a:ext cx="2154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80EC413-7BBB-5A62-4F1C-9E19E871D511}"/>
                    </a:ext>
                  </a:extLst>
                </p14:cNvPr>
                <p14:cNvContentPartPr/>
                <p14:nvPr/>
              </p14:nvContentPartPr>
              <p14:xfrm>
                <a:off x="7083164" y="4734556"/>
                <a:ext cx="478440" cy="517320"/>
              </p14:xfrm>
            </p:contentPart>
          </mc:Choice>
          <mc:Fallback>
            <p:pic>
              <p:nvPicPr>
                <p:cNvPr id="9" name="Freihand 8">
                  <a:extLst>
                    <a:ext uri="{FF2B5EF4-FFF2-40B4-BE49-F238E27FC236}">
                      <a16:creationId xmlns:a16="http://schemas.microsoft.com/office/drawing/2014/main" id="{680EC413-7BBB-5A62-4F1C-9E19E871D511}"/>
                    </a:ext>
                  </a:extLst>
                </p:cNvPr>
                <p:cNvPicPr/>
                <p:nvPr/>
              </p:nvPicPr>
              <p:blipFill>
                <a:blip r:embed="rId12"/>
                <a:stretch>
                  <a:fillRect/>
                </a:stretch>
              </p:blipFill>
              <p:spPr>
                <a:xfrm>
                  <a:off x="7074524" y="4725556"/>
                  <a:ext cx="496080" cy="534960"/>
                </a:xfrm>
                <a:prstGeom prst="rect">
                  <a:avLst/>
                </a:prstGeom>
              </p:spPr>
            </p:pic>
          </mc:Fallback>
        </mc:AlternateContent>
      </p:grpSp>
    </p:spTree>
    <p:extLst>
      <p:ext uri="{BB962C8B-B14F-4D97-AF65-F5344CB8AC3E}">
        <p14:creationId xmlns:p14="http://schemas.microsoft.com/office/powerpoint/2010/main" val="1986106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Bildungs- und Verteidigungsausgaben in Relation zum BIP 2020</a:t>
            </a: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pic>
        <p:nvPicPr>
          <p:cNvPr id="3" name="Grafik 2">
            <a:extLst>
              <a:ext uri="{FF2B5EF4-FFF2-40B4-BE49-F238E27FC236}">
                <a16:creationId xmlns:a16="http://schemas.microsoft.com/office/drawing/2014/main" id="{B9BEB09A-B953-4180-9426-D3D7FE2E3DCE}"/>
              </a:ext>
            </a:extLst>
          </p:cNvPr>
          <p:cNvPicPr>
            <a:picLocks noChangeAspect="1"/>
          </p:cNvPicPr>
          <p:nvPr/>
        </p:nvPicPr>
        <p:blipFill>
          <a:blip r:embed="rId2"/>
          <a:stretch>
            <a:fillRect/>
          </a:stretch>
        </p:blipFill>
        <p:spPr>
          <a:xfrm>
            <a:off x="0" y="720000"/>
            <a:ext cx="7920000" cy="5428010"/>
          </a:xfrm>
          <a:prstGeom prst="rect">
            <a:avLst/>
          </a:prstGeom>
        </p:spPr>
      </p:pic>
      <p:sp>
        <p:nvSpPr>
          <p:cNvPr id="11" name="Rechteck 10">
            <a:extLst>
              <a:ext uri="{FF2B5EF4-FFF2-40B4-BE49-F238E27FC236}">
                <a16:creationId xmlns:a16="http://schemas.microsoft.com/office/drawing/2014/main" id="{B64966A5-C3A9-4897-8122-886967280F8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CCB472B-50D8-E7EC-508A-223EFAEBC930}"/>
                  </a:ext>
                </a:extLst>
              </p14:cNvPr>
              <p14:cNvContentPartPr/>
              <p14:nvPr/>
            </p14:nvContentPartPr>
            <p14:xfrm>
              <a:off x="4623644" y="4541956"/>
              <a:ext cx="245520" cy="605880"/>
            </p14:xfrm>
          </p:contentPart>
        </mc:Choice>
        <mc:Fallback>
          <p:pic>
            <p:nvPicPr>
              <p:cNvPr id="2" name="Freihand 1">
                <a:extLst>
                  <a:ext uri="{FF2B5EF4-FFF2-40B4-BE49-F238E27FC236}">
                    <a16:creationId xmlns:a16="http://schemas.microsoft.com/office/drawing/2014/main" id="{FCCB472B-50D8-E7EC-508A-223EFAEBC930}"/>
                  </a:ext>
                </a:extLst>
              </p:cNvPr>
              <p:cNvPicPr/>
              <p:nvPr/>
            </p:nvPicPr>
            <p:blipFill>
              <a:blip r:embed="rId4"/>
              <a:stretch>
                <a:fillRect/>
              </a:stretch>
            </p:blipFill>
            <p:spPr>
              <a:xfrm>
                <a:off x="4615004" y="4532956"/>
                <a:ext cx="263160" cy="623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014AF08D-8B39-56EA-E53D-576B16DCA479}"/>
                  </a:ext>
                </a:extLst>
              </p14:cNvPr>
              <p14:cNvContentPartPr/>
              <p14:nvPr/>
            </p14:nvContentPartPr>
            <p14:xfrm>
              <a:off x="5720924" y="1701916"/>
              <a:ext cx="227880" cy="806400"/>
            </p14:xfrm>
          </p:contentPart>
        </mc:Choice>
        <mc:Fallback>
          <p:pic>
            <p:nvPicPr>
              <p:cNvPr id="4" name="Freihand 3">
                <a:extLst>
                  <a:ext uri="{FF2B5EF4-FFF2-40B4-BE49-F238E27FC236}">
                    <a16:creationId xmlns:a16="http://schemas.microsoft.com/office/drawing/2014/main" id="{014AF08D-8B39-56EA-E53D-576B16DCA479}"/>
                  </a:ext>
                </a:extLst>
              </p:cNvPr>
              <p:cNvPicPr/>
              <p:nvPr/>
            </p:nvPicPr>
            <p:blipFill>
              <a:blip r:embed="rId6"/>
              <a:stretch>
                <a:fillRect/>
              </a:stretch>
            </p:blipFill>
            <p:spPr>
              <a:xfrm>
                <a:off x="5711924" y="1692916"/>
                <a:ext cx="245520" cy="824040"/>
              </a:xfrm>
              <a:prstGeom prst="rect">
                <a:avLst/>
              </a:prstGeom>
            </p:spPr>
          </p:pic>
        </mc:Fallback>
      </mc:AlternateContent>
      <p:grpSp>
        <p:nvGrpSpPr>
          <p:cNvPr id="12" name="Gruppieren 11">
            <a:extLst>
              <a:ext uri="{FF2B5EF4-FFF2-40B4-BE49-F238E27FC236}">
                <a16:creationId xmlns:a16="http://schemas.microsoft.com/office/drawing/2014/main" id="{6E6E8849-1DAA-16AC-9762-3EE8DB4F0166}"/>
              </a:ext>
            </a:extLst>
          </p:cNvPr>
          <p:cNvGrpSpPr/>
          <p:nvPr/>
        </p:nvGrpSpPr>
        <p:grpSpPr>
          <a:xfrm>
            <a:off x="1019324" y="2196196"/>
            <a:ext cx="1428840" cy="1039320"/>
            <a:chOff x="1019324" y="2196196"/>
            <a:chExt cx="1428840" cy="103932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A1AC2FDB-E6D6-3DC8-D9BF-8A21953A22B3}"/>
                    </a:ext>
                  </a:extLst>
                </p14:cNvPr>
                <p14:cNvContentPartPr/>
                <p14:nvPr/>
              </p14:nvContentPartPr>
              <p14:xfrm>
                <a:off x="1019324" y="2196196"/>
                <a:ext cx="361080" cy="1039320"/>
              </p14:xfrm>
            </p:contentPart>
          </mc:Choice>
          <mc:Fallback>
            <p:pic>
              <p:nvPicPr>
                <p:cNvPr id="6" name="Freihand 5">
                  <a:extLst>
                    <a:ext uri="{FF2B5EF4-FFF2-40B4-BE49-F238E27FC236}">
                      <a16:creationId xmlns:a16="http://schemas.microsoft.com/office/drawing/2014/main" id="{A1AC2FDB-E6D6-3DC8-D9BF-8A21953A22B3}"/>
                    </a:ext>
                  </a:extLst>
                </p:cNvPr>
                <p:cNvPicPr/>
                <p:nvPr/>
              </p:nvPicPr>
              <p:blipFill>
                <a:blip r:embed="rId8"/>
                <a:stretch>
                  <a:fillRect/>
                </a:stretch>
              </p:blipFill>
              <p:spPr>
                <a:xfrm>
                  <a:off x="1010684" y="2187196"/>
                  <a:ext cx="378720" cy="1056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F7771CBB-9995-E2EA-D79E-873FF1054218}"/>
                    </a:ext>
                  </a:extLst>
                </p14:cNvPr>
                <p14:cNvContentPartPr/>
                <p14:nvPr/>
              </p14:nvContentPartPr>
              <p14:xfrm>
                <a:off x="1787924" y="2266396"/>
                <a:ext cx="219240" cy="967320"/>
              </p14:xfrm>
            </p:contentPart>
          </mc:Choice>
          <mc:Fallback>
            <p:pic>
              <p:nvPicPr>
                <p:cNvPr id="7" name="Freihand 6">
                  <a:extLst>
                    <a:ext uri="{FF2B5EF4-FFF2-40B4-BE49-F238E27FC236}">
                      <a16:creationId xmlns:a16="http://schemas.microsoft.com/office/drawing/2014/main" id="{F7771CBB-9995-E2EA-D79E-873FF1054218}"/>
                    </a:ext>
                  </a:extLst>
                </p:cNvPr>
                <p:cNvPicPr/>
                <p:nvPr/>
              </p:nvPicPr>
              <p:blipFill>
                <a:blip r:embed="rId10"/>
                <a:stretch>
                  <a:fillRect/>
                </a:stretch>
              </p:blipFill>
              <p:spPr>
                <a:xfrm>
                  <a:off x="1778924" y="2257756"/>
                  <a:ext cx="236880" cy="984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60F9FE32-FB9B-8072-68D5-F69C6A39D58E}"/>
                    </a:ext>
                  </a:extLst>
                </p14:cNvPr>
                <p14:cNvContentPartPr/>
                <p14:nvPr/>
              </p14:nvContentPartPr>
              <p14:xfrm>
                <a:off x="2101844" y="2226436"/>
                <a:ext cx="346320" cy="842040"/>
              </p14:xfrm>
            </p:contentPart>
          </mc:Choice>
          <mc:Fallback>
            <p:pic>
              <p:nvPicPr>
                <p:cNvPr id="8" name="Freihand 7">
                  <a:extLst>
                    <a:ext uri="{FF2B5EF4-FFF2-40B4-BE49-F238E27FC236}">
                      <a16:creationId xmlns:a16="http://schemas.microsoft.com/office/drawing/2014/main" id="{60F9FE32-FB9B-8072-68D5-F69C6A39D58E}"/>
                    </a:ext>
                  </a:extLst>
                </p:cNvPr>
                <p:cNvPicPr/>
                <p:nvPr/>
              </p:nvPicPr>
              <p:blipFill>
                <a:blip r:embed="rId12"/>
                <a:stretch>
                  <a:fillRect/>
                </a:stretch>
              </p:blipFill>
              <p:spPr>
                <a:xfrm>
                  <a:off x="2093204" y="2217436"/>
                  <a:ext cx="363960" cy="85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30886999-6341-3B89-6A16-C0BF3D3740D2}"/>
                    </a:ext>
                  </a:extLst>
                </p14:cNvPr>
                <p14:cNvContentPartPr/>
                <p14:nvPr/>
              </p14:nvContentPartPr>
              <p14:xfrm>
                <a:off x="1501724" y="2255236"/>
                <a:ext cx="327960" cy="770400"/>
              </p14:xfrm>
            </p:contentPart>
          </mc:Choice>
          <mc:Fallback>
            <p:pic>
              <p:nvPicPr>
                <p:cNvPr id="9" name="Freihand 8">
                  <a:extLst>
                    <a:ext uri="{FF2B5EF4-FFF2-40B4-BE49-F238E27FC236}">
                      <a16:creationId xmlns:a16="http://schemas.microsoft.com/office/drawing/2014/main" id="{30886999-6341-3B89-6A16-C0BF3D3740D2}"/>
                    </a:ext>
                  </a:extLst>
                </p:cNvPr>
                <p:cNvPicPr/>
                <p:nvPr/>
              </p:nvPicPr>
              <p:blipFill>
                <a:blip r:embed="rId14"/>
                <a:stretch>
                  <a:fillRect/>
                </a:stretch>
              </p:blipFill>
              <p:spPr>
                <a:xfrm>
                  <a:off x="1492724" y="2246236"/>
                  <a:ext cx="345600" cy="788040"/>
                </a:xfrm>
                <a:prstGeom prst="rect">
                  <a:avLst/>
                </a:prstGeom>
              </p:spPr>
            </p:pic>
          </mc:Fallback>
        </mc:AlternateContent>
      </p:grpSp>
    </p:spTree>
    <p:extLst>
      <p:ext uri="{BB962C8B-B14F-4D97-AF65-F5344CB8AC3E}">
        <p14:creationId xmlns:p14="http://schemas.microsoft.com/office/powerpoint/2010/main" val="76035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866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Bildungs- und Verteidigungsausgaben in Relation zum BIP 2020 (Deutschland)</a:t>
            </a:r>
          </a:p>
        </p:txBody>
      </p:sp>
      <p:sp>
        <p:nvSpPr>
          <p:cNvPr id="5" name="Textfeld 4">
            <a:extLst>
              <a:ext uri="{FF2B5EF4-FFF2-40B4-BE49-F238E27FC236}">
                <a16:creationId xmlns:a16="http://schemas.microsoft.com/office/drawing/2014/main" id="{A9CD008C-EF8A-4A79-9478-C7A04A637E64}"/>
              </a:ext>
            </a:extLst>
          </p:cNvPr>
          <p:cNvSpPr txBox="1"/>
          <p:nvPr/>
        </p:nvSpPr>
        <p:spPr>
          <a:xfrm>
            <a:off x="0" y="6548621"/>
            <a:ext cx="12172951" cy="268871"/>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fr-FR" sz="1000" dirty="0">
                <a:latin typeface="Times New Roman" panose="02020603050405020304" pitchFamily="18" charset="0"/>
                <a:cs typeface="Times New Roman" panose="02020603050405020304" pitchFamily="18" charset="0"/>
              </a:rPr>
              <a:t>Eurostat</a:t>
            </a:r>
            <a:endParaRPr lang="de-DE" sz="10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33A109C1-DB9B-406B-84AE-D65665C63953}"/>
              </a:ext>
            </a:extLst>
          </p:cNvPr>
          <p:cNvPicPr>
            <a:picLocks noChangeAspect="1"/>
          </p:cNvPicPr>
          <p:nvPr/>
        </p:nvPicPr>
        <p:blipFill>
          <a:blip r:embed="rId2"/>
          <a:stretch>
            <a:fillRect/>
          </a:stretch>
        </p:blipFill>
        <p:spPr>
          <a:xfrm>
            <a:off x="0" y="720000"/>
            <a:ext cx="7920000" cy="4760426"/>
          </a:xfrm>
          <a:prstGeom prst="rect">
            <a:avLst/>
          </a:prstGeom>
        </p:spPr>
      </p:pic>
      <p:sp>
        <p:nvSpPr>
          <p:cNvPr id="8" name="Rechteck 7">
            <a:extLst>
              <a:ext uri="{FF2B5EF4-FFF2-40B4-BE49-F238E27FC236}">
                <a16:creationId xmlns:a16="http://schemas.microsoft.com/office/drawing/2014/main" id="{92F2A96A-D9EC-420D-AD03-E38500507EA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2903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Funktionen des öffentlichen Sektors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962857"/>
            <a:ext cx="8570932" cy="1506070"/>
          </a:xfrm>
          <a:prstGeom prst="rect">
            <a:avLst/>
          </a:prstGeom>
          <a:noFill/>
        </p:spPr>
        <p:txBody>
          <a:bodyPr wrap="square" rtlCol="0">
            <a:noAutofit/>
          </a:bodyPr>
          <a:lstStyle/>
          <a:p>
            <a:r>
              <a:rPr lang="de-DE" sz="2000" b="1" u="sng" dirty="0">
                <a:latin typeface="Times New Roman" panose="02020603050405020304" pitchFamily="18" charset="0"/>
                <a:cs typeface="Times New Roman" panose="02020603050405020304" pitchFamily="18" charset="0"/>
              </a:rPr>
              <a:t>Aktuell:</a:t>
            </a:r>
            <a:r>
              <a:rPr lang="de-DE" sz="2000" dirty="0">
                <a:latin typeface="Times New Roman" panose="02020603050405020304" pitchFamily="18" charset="0"/>
                <a:cs typeface="Times New Roman" panose="02020603050405020304" pitchFamily="18" charset="0"/>
              </a:rPr>
              <a:t> Herausbildung eines neuen Ziels → </a:t>
            </a:r>
            <a:r>
              <a:rPr lang="de-DE" sz="2000" b="1" dirty="0">
                <a:latin typeface="Times New Roman" panose="02020603050405020304" pitchFamily="18" charset="0"/>
                <a:cs typeface="Times New Roman" panose="02020603050405020304" pitchFamily="18" charset="0"/>
              </a:rPr>
              <a:t>stabile Umweltbedingungen </a:t>
            </a:r>
          </a:p>
          <a:p>
            <a:r>
              <a:rPr lang="de-DE" sz="2000" dirty="0">
                <a:latin typeface="Times New Roman" panose="02020603050405020304" pitchFamily="18" charset="0"/>
                <a:cs typeface="Times New Roman" panose="02020603050405020304" pitchFamily="18" charset="0"/>
              </a:rPr>
              <a:t>Welches letztlich alle drei anderen Funktionen hineinspielt, aber in letzter Zeit derart an Bedeutung gewinnt, dass man eine neue Funktion definieren kann</a:t>
            </a:r>
          </a:p>
          <a:p>
            <a:r>
              <a:rPr lang="de-DE" sz="2000" b="1" u="sng" dirty="0">
                <a:latin typeface="Times New Roman" panose="02020603050405020304" pitchFamily="18" charset="0"/>
                <a:cs typeface="Times New Roman" panose="02020603050405020304" pitchFamily="18" charset="0"/>
              </a:rPr>
              <a:t>Und ganz aktuell </a:t>
            </a:r>
            <a:r>
              <a:rPr lang="de-DE" sz="2000" dirty="0">
                <a:latin typeface="Times New Roman" panose="02020603050405020304" pitchFamily="18" charset="0"/>
                <a:cs typeface="Times New Roman" panose="02020603050405020304" pitchFamily="18" charset="0"/>
              </a:rPr>
              <a:t>kommt wieder die ganz originäre Aufgabe des Staates zur </a:t>
            </a:r>
            <a:r>
              <a:rPr lang="de-DE" sz="2000" b="1" dirty="0">
                <a:latin typeface="Times New Roman" panose="02020603050405020304" pitchFamily="18" charset="0"/>
                <a:cs typeface="Times New Roman" panose="02020603050405020304" pitchFamily="18" charset="0"/>
              </a:rPr>
              <a:t>Gewährleistung der äußeren Sicherheit </a:t>
            </a:r>
            <a:r>
              <a:rPr lang="de-DE" sz="2000" dirty="0">
                <a:latin typeface="Times New Roman" panose="02020603050405020304" pitchFamily="18" charset="0"/>
                <a:cs typeface="Times New Roman" panose="02020603050405020304" pitchFamily="18" charset="0"/>
              </a:rPr>
              <a:t>in den Fokus</a:t>
            </a:r>
          </a:p>
        </p:txBody>
      </p:sp>
      <p:sp>
        <p:nvSpPr>
          <p:cNvPr id="5" name="Textfeld 4">
            <a:extLst>
              <a:ext uri="{FF2B5EF4-FFF2-40B4-BE49-F238E27FC236}">
                <a16:creationId xmlns:a16="http://schemas.microsoft.com/office/drawing/2014/main" id="{AA15B691-283D-4341-8E52-EBA1542B1340}"/>
              </a:ext>
            </a:extLst>
          </p:cNvPr>
          <p:cNvSpPr txBox="1"/>
          <p:nvPr/>
        </p:nvSpPr>
        <p:spPr>
          <a:xfrm>
            <a:off x="493990" y="552450"/>
            <a:ext cx="10868627" cy="445523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Nach Richard </a:t>
            </a:r>
            <a:r>
              <a:rPr lang="de-DE" sz="2400" dirty="0" err="1">
                <a:latin typeface="Times New Roman" panose="02020603050405020304" pitchFamily="18" charset="0"/>
                <a:cs typeface="Times New Roman" panose="02020603050405020304" pitchFamily="18" charset="0"/>
              </a:rPr>
              <a:t>Musgrave</a:t>
            </a:r>
            <a:r>
              <a:rPr lang="de-DE" sz="2400" dirty="0">
                <a:latin typeface="Times New Roman" panose="02020603050405020304" pitchFamily="18" charset="0"/>
                <a:cs typeface="Times New Roman" panose="02020603050405020304" pitchFamily="18" charset="0"/>
              </a:rPr>
              <a:t> (1959)</a:t>
            </a:r>
          </a:p>
          <a:p>
            <a:pPr algn="ctr"/>
            <a:endParaRPr lang="de-DE" sz="2400" i="1" dirty="0">
              <a:latin typeface="Times New Roman" panose="02020603050405020304" pitchFamily="18" charset="0"/>
              <a:cs typeface="Times New Roman" panose="02020603050405020304" pitchFamily="18" charset="0"/>
            </a:endParaRPr>
          </a:p>
          <a:p>
            <a:pPr algn="ctr"/>
            <a:r>
              <a:rPr lang="de-DE" sz="2400" i="1" dirty="0">
                <a:latin typeface="Times New Roman" panose="02020603050405020304" pitchFamily="18" charset="0"/>
                <a:cs typeface="Times New Roman" panose="02020603050405020304" pitchFamily="18" charset="0"/>
              </a:rPr>
              <a:t>Theory </a:t>
            </a:r>
            <a:r>
              <a:rPr lang="de-DE" sz="2400" i="1" dirty="0" err="1">
                <a:latin typeface="Times New Roman" panose="02020603050405020304" pitchFamily="18" charset="0"/>
                <a:cs typeface="Times New Roman" panose="02020603050405020304" pitchFamily="18" charset="0"/>
              </a:rPr>
              <a:t>of</a:t>
            </a:r>
            <a:r>
              <a:rPr lang="de-DE" sz="2400" i="1" dirty="0">
                <a:latin typeface="Times New Roman" panose="02020603050405020304" pitchFamily="18" charset="0"/>
                <a:cs typeface="Times New Roman" panose="02020603050405020304" pitchFamily="18" charset="0"/>
              </a:rPr>
              <a:t> Public Finance</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hat der Staat drei Kernaufgaben: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Allokationsfunktion</a:t>
            </a:r>
            <a:r>
              <a:rPr lang="de-DE" sz="2400" dirty="0">
                <a:latin typeface="Times New Roman" panose="02020603050405020304" pitchFamily="18" charset="0"/>
                <a:cs typeface="Times New Roman" panose="02020603050405020304" pitchFamily="18" charset="0"/>
              </a:rPr>
              <a:t>:	Allokation insbesondere öffentlicher Güter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Distributionsfunktion</a:t>
            </a:r>
            <a:r>
              <a:rPr lang="de-DE" sz="2400" dirty="0">
                <a:latin typeface="Times New Roman" panose="02020603050405020304" pitchFamily="18" charset="0"/>
                <a:cs typeface="Times New Roman" panose="02020603050405020304" pitchFamily="18" charset="0"/>
              </a:rPr>
              <a:t>:	Korrektur der Verteilung (Distribution) des Einkommens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Stabilisierungsfunktion</a:t>
            </a:r>
            <a:r>
              <a:rPr lang="de-DE" sz="2400" dirty="0">
                <a:latin typeface="Times New Roman" panose="02020603050405020304" pitchFamily="18" charset="0"/>
                <a:cs typeface="Times New Roman" panose="02020603050405020304" pitchFamily="18" charset="0"/>
              </a:rPr>
              <a:t>:	Stabilisierung der Konjunktur</a:t>
            </a:r>
          </a:p>
        </p:txBody>
      </p:sp>
      <p:sp>
        <p:nvSpPr>
          <p:cNvPr id="6" name="Rechteck 5">
            <a:extLst>
              <a:ext uri="{FF2B5EF4-FFF2-40B4-BE49-F238E27FC236}">
                <a16:creationId xmlns:a16="http://schemas.microsoft.com/office/drawing/2014/main" id="{AF170F1D-76EF-4589-BA6F-2AA704CD2C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6408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Allokationsfunktion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57471"/>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Grundsätzlich:</a:t>
            </a:r>
          </a:p>
          <a:p>
            <a:pPr algn="ctr"/>
            <a:r>
              <a:rPr lang="de-DE" sz="2400" b="1" dirty="0">
                <a:latin typeface="Times New Roman" panose="02020603050405020304" pitchFamily="18" charset="0"/>
                <a:cs typeface="Times New Roman" panose="02020603050405020304" pitchFamily="18" charset="0"/>
              </a:rPr>
              <a:t>(kosten)effizienter Einsatz der Produktionsfaktoren zur Bereitstellung von</a:t>
            </a:r>
          </a:p>
          <a:p>
            <a:pPr algn="ctr"/>
            <a:r>
              <a:rPr lang="de-DE" sz="2400" b="1" dirty="0">
                <a:latin typeface="Times New Roman" panose="02020603050405020304" pitchFamily="18" charset="0"/>
                <a:cs typeface="Times New Roman" panose="02020603050405020304" pitchFamily="18" charset="0"/>
              </a:rPr>
              <a:t>Waren und Dienstleistungen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a:pPr>
            <a:r>
              <a:rPr lang="de-DE" sz="2400" dirty="0">
                <a:latin typeface="Times New Roman" panose="02020603050405020304" pitchFamily="18" charset="0"/>
                <a:cs typeface="Times New Roman" panose="02020603050405020304" pitchFamily="18" charset="0"/>
              </a:rPr>
              <a:t>Sicherstellung eines Marktumfelds, dass den </a:t>
            </a:r>
            <a:r>
              <a:rPr lang="de-DE" sz="2400" b="1" dirty="0">
                <a:latin typeface="Times New Roman" panose="02020603050405020304" pitchFamily="18" charset="0"/>
                <a:cs typeface="Times New Roman" panose="02020603050405020304" pitchFamily="18" charset="0"/>
              </a:rPr>
              <a:t>vollkommenen Wettbewerb</a:t>
            </a:r>
            <a:r>
              <a:rPr lang="de-DE" sz="2400" dirty="0">
                <a:latin typeface="Times New Roman" panose="02020603050405020304" pitchFamily="18" charset="0"/>
                <a:cs typeface="Times New Roman" panose="02020603050405020304" pitchFamily="18" charset="0"/>
              </a:rPr>
              <a:t> zum Ziel hat.</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 1 GWB Gesetz gegen Wettbewerbsbeschränkungen (Deutschland)</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Art. 101 AEUV (Europäischen Union)</a:t>
            </a:r>
          </a:p>
          <a:p>
            <a:pPr marL="1257300" lvl="2"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Vier Grundfreiheiten in der EU</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Warenverkehrsfreiheit (Art. 28-35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Personenfreizügigkeit (Art. 45/49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Dienstleistungsfreiheit (Art. 56 AEUV)</a:t>
            </a:r>
          </a:p>
          <a:p>
            <a:pPr marL="2171700" lvl="4"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Kapitalverkehrsfreiheit (Art. 64 AEUV)</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971550" lvl="1" indent="-514350">
              <a:buFont typeface="+mj-lt"/>
              <a:buAutoNum type="romanUcPeriod" startAt="2"/>
            </a:pPr>
            <a:r>
              <a:rPr lang="de-DE" sz="2400" dirty="0">
                <a:latin typeface="Times New Roman" panose="02020603050405020304" pitchFamily="18" charset="0"/>
                <a:cs typeface="Times New Roman" panose="02020603050405020304" pitchFamily="18" charset="0"/>
              </a:rPr>
              <a:t>Bei </a:t>
            </a:r>
            <a:r>
              <a:rPr lang="de-DE" sz="2400" b="1" dirty="0">
                <a:latin typeface="Times New Roman" panose="02020603050405020304" pitchFamily="18" charset="0"/>
                <a:cs typeface="Times New Roman" panose="02020603050405020304" pitchFamily="18" charset="0"/>
              </a:rPr>
              <a:t>Marktversagen</a:t>
            </a:r>
            <a:r>
              <a:rPr lang="de-DE" sz="2400" dirty="0">
                <a:latin typeface="Times New Roman" panose="02020603050405020304" pitchFamily="18" charset="0"/>
                <a:cs typeface="Times New Roman" panose="02020603050405020304" pitchFamily="18" charset="0"/>
              </a:rPr>
              <a:t>, Sicherstellung der Bereitstellung der</a:t>
            </a:r>
          </a:p>
          <a:p>
            <a:pPr lvl="1"/>
            <a:r>
              <a:rPr lang="de-DE" sz="2400" dirty="0">
                <a:latin typeface="Times New Roman" panose="02020603050405020304" pitchFamily="18" charset="0"/>
                <a:cs typeface="Times New Roman" panose="02020603050405020304" pitchFamily="18" charset="0"/>
              </a:rPr>
              <a:t>       Güter und Dienstleistung in diesem Umfeld unter</a:t>
            </a:r>
          </a:p>
          <a:p>
            <a:pPr lvl="1"/>
            <a:r>
              <a:rPr lang="de-DE" sz="2400" dirty="0">
                <a:latin typeface="Times New Roman" panose="02020603050405020304" pitchFamily="18" charset="0"/>
                <a:cs typeface="Times New Roman" panose="02020603050405020304" pitchFamily="18" charset="0"/>
              </a:rPr>
              <a:t>       wohlfahrtsoptimierenden Gesichtspunkten. </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8" name="Rechteck 7">
            <a:extLst>
              <a:ext uri="{FF2B5EF4-FFF2-40B4-BE49-F238E27FC236}">
                <a16:creationId xmlns:a16="http://schemas.microsoft.com/office/drawing/2014/main" id="{987B7BFD-E747-47C9-B251-141CDB37E1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49084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Distributionsfunktion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Die Ressourcen und Einkommensverteilung aufgrund des Marktergebnisses wird im Allgemeinen als „ungerecht“ in der Gesellschaft empfunden.</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Staat greift umverteilend ein: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Ziel ist die Herstellung </a:t>
            </a:r>
            <a:r>
              <a:rPr lang="de-DE" sz="2400" b="1" dirty="0">
                <a:latin typeface="Times New Roman" panose="02020603050405020304" pitchFamily="18" charset="0"/>
                <a:cs typeface="Times New Roman" panose="02020603050405020304" pitchFamily="18" charset="0"/>
              </a:rPr>
              <a:t>gleichwertiger Lebensverhältnisse </a:t>
            </a:r>
            <a:r>
              <a:rPr lang="de-DE" sz="2400" dirty="0">
                <a:latin typeface="Times New Roman" panose="02020603050405020304" pitchFamily="18" charset="0"/>
                <a:cs typeface="Times New Roman" panose="02020603050405020304" pitchFamily="18" charset="0"/>
              </a:rPr>
              <a:t>Art. 72 Satz 2 GG             Explizit im aktuellen Koalitionsvertrag formuliert (S. 4/16/27/60/67/84/109/112/116/163)    (Siehe auch Interview Horst Köhler (2004), Focus)</a:t>
            </a:r>
          </a:p>
          <a:p>
            <a:endParaRPr lang="de-DE" sz="2400" dirty="0">
              <a:latin typeface="Times New Roman" panose="02020603050405020304" pitchFamily="18" charset="0"/>
              <a:cs typeface="Times New Roman" panose="02020603050405020304" pitchFamily="18" charset="0"/>
            </a:endParaRP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Länderfinanzausgleich Art. 106/107 GG</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Progressive Einkommenssteuer</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Transferzahlungen (z.B. Sozialleistungen,</a:t>
            </a:r>
          </a:p>
          <a:p>
            <a:pPr lvl="3"/>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BaföG</a:t>
            </a:r>
            <a:r>
              <a:rPr lang="de-DE" sz="2400" dirty="0">
                <a:latin typeface="Times New Roman" panose="02020603050405020304" pitchFamily="18" charset="0"/>
                <a:cs typeface="Times New Roman" panose="02020603050405020304" pitchFamily="18" charset="0"/>
              </a:rPr>
              <a:t>, Kindergeld)</a:t>
            </a:r>
          </a:p>
          <a:p>
            <a:pPr marL="1714500" lvl="3"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Sozialversicherungen</a:t>
            </a: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916C339A-5827-4C2F-A35F-C3059BB341C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266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Stabilisierungsfunktion</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31668" y="888861"/>
            <a:ext cx="7048500" cy="544830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Magisches Viereck</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 1 </a:t>
            </a:r>
            <a:r>
              <a:rPr lang="de-DE" sz="2400" dirty="0" err="1">
                <a:latin typeface="Times New Roman" panose="02020603050405020304" pitchFamily="18" charset="0"/>
                <a:cs typeface="Times New Roman" panose="02020603050405020304" pitchFamily="18" charset="0"/>
              </a:rPr>
              <a:t>StabG</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Art. 115 GG, Abs.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Maastricht-Kriterien</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AEUV Art. 126 Satz 2, Protokoll Nr. 12 Art. 1</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EU-Stabilitäts- und Wachstumspakt</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EU-Six-Pack</a:t>
            </a: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Schuldenbremse</a:t>
            </a:r>
          </a:p>
          <a:p>
            <a:pPr marL="800100" lvl="1" indent="-342900">
              <a:buFont typeface="Symbol" panose="05050102010706020507" pitchFamily="18" charset="2"/>
              <a:buChar char="-"/>
            </a:pPr>
            <a:r>
              <a:rPr lang="de-DE" sz="2400" dirty="0">
                <a:latin typeface="Times New Roman" panose="02020603050405020304" pitchFamily="18" charset="0"/>
                <a:cs typeface="Times New Roman" panose="02020603050405020304" pitchFamily="18" charset="0"/>
              </a:rPr>
              <a:t>Europäischer Fiskalpakt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6A032E1-035D-41E9-A44B-9DA5126A71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808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Außenwirtschaft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a:latin typeface="Times New Roman" panose="02020603050405020304" pitchFamily="18" charset="0"/>
                <a:cs typeface="Times New Roman" panose="02020603050405020304" pitchFamily="18" charset="0"/>
              </a:rPr>
              <a:t>International 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Broll</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Einführung</a:t>
            </a:r>
            <a:r>
              <a:rPr lang="en-US" sz="2000" b="1" dirty="0">
                <a:latin typeface="Times New Roman" panose="02020603050405020304" pitchFamily="18" charset="0"/>
                <a:cs typeface="Times New Roman" panose="02020603050405020304" pitchFamily="18" charset="0"/>
              </a:rPr>
              <a:t> in die </a:t>
            </a:r>
            <a:r>
              <a:rPr lang="en-US" sz="2000" b="1" err="1">
                <a:latin typeface="Times New Roman" panose="02020603050405020304" pitchFamily="18" charset="0"/>
                <a:cs typeface="Times New Roman" panose="02020603050405020304" pitchFamily="18" charset="0"/>
              </a:rPr>
              <a:t>moneträre</a:t>
            </a:r>
            <a:r>
              <a:rPr lang="en-US" sz="2000" b="1">
                <a:latin typeface="Times New Roman" panose="02020603050405020304" pitchFamily="18" charset="0"/>
                <a:cs typeface="Times New Roman" panose="02020603050405020304" pitchFamily="18" charset="0"/>
              </a:rPr>
              <a:t> 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a:t>
            </a:r>
            <a:r>
              <a:rPr lang="en-US" sz="2000" b="1">
                <a:latin typeface="Times New Roman" panose="02020603050405020304" pitchFamily="18" charset="0"/>
                <a:cs typeface="Times New Roman" panose="02020603050405020304" pitchFamily="18" charset="0"/>
              </a:rPr>
              <a:t>International Economics</a:t>
            </a:r>
            <a:endParaRPr lang="en-US"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a:t>
            </a:r>
            <a:r>
              <a:rPr lang="de-DE" sz="2000" b="1">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r>
              <a:rPr lang="en-US" sz="2000" b="1">
                <a:latin typeface="Times New Roman" panose="02020603050405020304" pitchFamily="18" charset="0"/>
                <a:cs typeface="Times New Roman" panose="02020603050405020304" pitchFamily="18" charset="0"/>
              </a:rPr>
              <a:t>Gandolfo</a:t>
            </a:r>
            <a:r>
              <a:rPr lang="en-US" sz="2000" b="1" dirty="0">
                <a:latin typeface="Times New Roman" panose="02020603050405020304" pitchFamily="18" charset="0"/>
                <a:cs typeface="Times New Roman" panose="02020603050405020304" pitchFamily="18" charset="0"/>
              </a:rPr>
              <a:t>, G., International Finance and </a:t>
            </a:r>
            <a:r>
              <a:rPr lang="en-US" sz="2000" b="1">
                <a:latin typeface="Times New Roman" panose="02020603050405020304" pitchFamily="18" charset="0"/>
                <a:cs typeface="Times New Roman" panose="02020603050405020304" pitchFamily="18" charset="0"/>
              </a:rPr>
              <a:t>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Lorz O. und H. Siebert</a:t>
            </a:r>
            <a:r>
              <a:rPr lang="de-DE" sz="2000" b="1">
                <a:latin typeface="Times New Roman" panose="02020603050405020304" pitchFamily="18" charset="0"/>
                <a:cs typeface="Times New Roman" panose="02020603050405020304" pitchFamily="18" charset="0"/>
              </a:rPr>
              <a:t>, Außenwirtschaft</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a:t>
            </a:r>
            <a:r>
              <a:rPr lang="de-DE" sz="2000" b="1">
                <a:latin typeface="Times New Roman" panose="02020603050405020304" pitchFamily="18" charset="0"/>
                <a:cs typeface="Times New Roman" panose="02020603050405020304" pitchFamily="18" charset="0"/>
              </a:rPr>
              <a:t>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6153994"/>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3"/>
              </a:rPr>
              <a:t>UN </a:t>
            </a:r>
            <a:r>
              <a:rPr lang="de-DE" sz="2400" dirty="0" err="1">
                <a:latin typeface="Times New Roman" panose="02020603050405020304" pitchFamily="18" charset="0"/>
                <a:cs typeface="Times New Roman" panose="02020603050405020304" pitchFamily="18" charset="0"/>
                <a:hlinkClick r:id="rId3"/>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Genesis-Datenbank → </a:t>
            </a:r>
            <a:r>
              <a:rPr lang="de-DE" sz="2400" dirty="0" err="1">
                <a:latin typeface="Times New Roman" panose="02020603050405020304" pitchFamily="18" charset="0"/>
                <a:cs typeface="Times New Roman" panose="02020603050405020304" pitchFamily="18" charset="0"/>
                <a:hlinkClick r:id="rId4"/>
              </a:rPr>
              <a:t>Aussenhandel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5"/>
              </a:rPr>
              <a:t>Zahlungsbilanz/Wechselkurse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6"/>
              </a:rPr>
              <a:t>Internationaler Handel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7"/>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8"/>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62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Öffentliche Finanzen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Brümmerhoff, D., </a:t>
            </a:r>
            <a:r>
              <a:rPr lang="de-DE" sz="1900" b="1" dirty="0">
                <a:latin typeface="Times New Roman" panose="02020603050405020304" pitchFamily="18" charset="0"/>
                <a:cs typeface="Times New Roman" panose="02020603050405020304" pitchFamily="18" charset="0"/>
              </a:rPr>
              <a:t>Finanzwissenschaft</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Blankart</a:t>
            </a:r>
            <a:r>
              <a:rPr lang="de-DE" sz="1900" dirty="0">
                <a:latin typeface="Times New Roman" panose="02020603050405020304" pitchFamily="18" charset="0"/>
                <a:cs typeface="Times New Roman" panose="02020603050405020304" pitchFamily="18" charset="0"/>
              </a:rPr>
              <a:t>, B. , </a:t>
            </a:r>
            <a:r>
              <a:rPr lang="de-DE" sz="1900" b="1" dirty="0">
                <a:latin typeface="Times New Roman" panose="02020603050405020304" pitchFamily="18" charset="0"/>
                <a:cs typeface="Times New Roman" panose="02020603050405020304" pitchFamily="18" charset="0"/>
              </a:rPr>
              <a:t>Öffentliche Finanzen in der Demokratie</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Cansier</a:t>
            </a:r>
            <a:r>
              <a:rPr lang="en-US" sz="1900" dirty="0">
                <a:latin typeface="Times New Roman" panose="02020603050405020304" pitchFamily="18" charset="0"/>
                <a:cs typeface="Times New Roman" panose="02020603050405020304" pitchFamily="18" charset="0"/>
              </a:rPr>
              <a:t>, D. und Beyer, S. , </a:t>
            </a:r>
            <a:r>
              <a:rPr lang="en-US" sz="1900" b="1" dirty="0" err="1">
                <a:latin typeface="Times New Roman" panose="02020603050405020304" pitchFamily="18" charset="0"/>
                <a:cs typeface="Times New Roman" panose="02020603050405020304" pitchFamily="18" charset="0"/>
              </a:rPr>
              <a:t>Einführung</a:t>
            </a:r>
            <a:r>
              <a:rPr lang="en-US" sz="1900" b="1" dirty="0">
                <a:latin typeface="Times New Roman" panose="02020603050405020304" pitchFamily="18" charset="0"/>
                <a:cs typeface="Times New Roman" panose="02020603050405020304" pitchFamily="18" charset="0"/>
              </a:rPr>
              <a:t> in die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Corneo</a:t>
            </a:r>
            <a:r>
              <a:rPr lang="de-DE" sz="1900" dirty="0">
                <a:latin typeface="Times New Roman" panose="02020603050405020304" pitchFamily="18" charset="0"/>
                <a:cs typeface="Times New Roman" panose="02020603050405020304" pitchFamily="18" charset="0"/>
              </a:rPr>
              <a:t>, G., </a:t>
            </a:r>
            <a:r>
              <a:rPr lang="de-DE" sz="1900" b="1" dirty="0">
                <a:latin typeface="Times New Roman" panose="02020603050405020304" pitchFamily="18" charset="0"/>
                <a:cs typeface="Times New Roman" panose="02020603050405020304" pitchFamily="18" charset="0"/>
              </a:rPr>
              <a:t>Öffentliche Finanzen: Ausgabenpolitik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Hindriks</a:t>
            </a:r>
            <a:r>
              <a:rPr lang="en-US" sz="1900" dirty="0">
                <a:latin typeface="Times New Roman" panose="02020603050405020304" pitchFamily="18" charset="0"/>
                <a:cs typeface="Times New Roman" panose="02020603050405020304" pitchFamily="18" charset="0"/>
              </a:rPr>
              <a:t>, J. und G. Myles, </a:t>
            </a:r>
            <a:r>
              <a:rPr lang="en-US" sz="1900" b="1" dirty="0">
                <a:latin typeface="Times New Roman" panose="02020603050405020304" pitchFamily="18" charset="0"/>
                <a:cs typeface="Times New Roman" panose="02020603050405020304" pitchFamily="18" charset="0"/>
              </a:rPr>
              <a:t>Intermediate Public Economics</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Zimmermann H., Henke, K, und </a:t>
            </a:r>
            <a:r>
              <a:rPr lang="en-US" sz="1900" dirty="0" err="1">
                <a:latin typeface="Times New Roman" panose="02020603050405020304" pitchFamily="18" charset="0"/>
                <a:cs typeface="Times New Roman" panose="02020603050405020304" pitchFamily="18" charset="0"/>
              </a:rPr>
              <a:t>Broer</a:t>
            </a:r>
            <a:r>
              <a:rPr lang="en-US" sz="1900" dirty="0">
                <a:latin typeface="Times New Roman" panose="02020603050405020304" pitchFamily="18" charset="0"/>
                <a:cs typeface="Times New Roman" panose="02020603050405020304" pitchFamily="18" charset="0"/>
              </a:rPr>
              <a:t> M.,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Auerbach A., </a:t>
            </a:r>
            <a:r>
              <a:rPr lang="de-DE" sz="1900" dirty="0" err="1">
                <a:latin typeface="Times New Roman" panose="02020603050405020304" pitchFamily="18" charset="0"/>
                <a:cs typeface="Times New Roman" panose="02020603050405020304" pitchFamily="18" charset="0"/>
              </a:rPr>
              <a:t>Chetty</a:t>
            </a:r>
            <a:r>
              <a:rPr lang="de-DE" sz="1900" dirty="0">
                <a:latin typeface="Times New Roman" panose="02020603050405020304" pitchFamily="18" charset="0"/>
                <a:cs typeface="Times New Roman" panose="02020603050405020304" pitchFamily="18" charset="0"/>
              </a:rPr>
              <a:t> R., Feldstein M. und </a:t>
            </a:r>
            <a:r>
              <a:rPr lang="de-DE" sz="1900" dirty="0" err="1">
                <a:latin typeface="Times New Roman" panose="02020603050405020304" pitchFamily="18" charset="0"/>
                <a:cs typeface="Times New Roman" panose="02020603050405020304" pitchFamily="18" charset="0"/>
              </a:rPr>
              <a:t>Saez</a:t>
            </a:r>
            <a:r>
              <a:rPr lang="de-DE" sz="1900" dirty="0">
                <a:latin typeface="Times New Roman" panose="02020603050405020304" pitchFamily="18" charset="0"/>
                <a:cs typeface="Times New Roman" panose="02020603050405020304" pitchFamily="18" charset="0"/>
              </a:rPr>
              <a:t>, E., </a:t>
            </a:r>
            <a:r>
              <a:rPr lang="en-US" sz="19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a:t>
            </a:r>
          </a:p>
        </p:txBody>
      </p:sp>
      <p:sp>
        <p:nvSpPr>
          <p:cNvPr id="14" name="Rechteck 13">
            <a:extLst>
              <a:ext uri="{FF2B5EF4-FFF2-40B4-BE49-F238E27FC236}">
                <a16:creationId xmlns:a16="http://schemas.microsoft.com/office/drawing/2014/main" id="{CBCC9AC0-5295-47AB-A539-C33E2A8F6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3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6153994"/>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Statistisches Bundesamt  → Fachserie 14</a:t>
            </a:r>
            <a:r>
              <a:rPr lang="de-DE" sz="2400" dirty="0">
                <a:latin typeface="Times New Roman" panose="02020603050405020304" pitchFamily="18" charset="0"/>
                <a:cs typeface="Times New Roman" panose="02020603050405020304" pitchFamily="18" charset="0"/>
              </a:rPr>
              <a:t> (Finanzen und Steuern)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a:t>
            </a:r>
            <a:r>
              <a:rPr lang="de-DE" sz="2400" dirty="0">
                <a:latin typeface="Times New Roman" panose="02020603050405020304" pitchFamily="18" charset="0"/>
                <a:cs typeface="Times New Roman" panose="02020603050405020304" pitchFamily="18" charset="0"/>
                <a:hlinkClick r:id="rId3"/>
              </a:rPr>
              <a:t>Datenportal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4"/>
              </a:rPr>
              <a:t>Öffentliche 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a:t>
            </a:r>
            <a:r>
              <a:rPr lang="de-DE" sz="2400" dirty="0">
                <a:latin typeface="Times New Roman" panose="02020603050405020304" pitchFamily="18" charset="0"/>
                <a:cs typeface="Times New Roman" panose="02020603050405020304" pitchFamily="18" charset="0"/>
                <a:hlinkClick r:id="rId5"/>
              </a:rPr>
              <a:t>Sektor Staat</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a:t>
            </a:r>
            <a:r>
              <a:rPr lang="de-DE" sz="2400" dirty="0">
                <a:latin typeface="Times New Roman" panose="02020603050405020304" pitchFamily="18" charset="0"/>
                <a:cs typeface="Times New Roman" panose="02020603050405020304" pitchFamily="18" charset="0"/>
                <a:hlinkClick r:id="rId6"/>
              </a:rPr>
              <a:t>Data</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518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591142" y="645637"/>
            <a:ext cx="7961188" cy="6001558"/>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000" b="1" dirty="0">
                <a:latin typeface="Times New Roman" panose="02020603050405020304" pitchFamily="18" charset="0"/>
                <a:cs typeface="Times New Roman" panose="02020603050405020304" pitchFamily="18" charset="0"/>
              </a:rPr>
              <a:t>den Krugman</a:t>
            </a:r>
            <a:r>
              <a:rPr lang="de-DE" sz="2000" dirty="0">
                <a:latin typeface="Times New Roman" panose="02020603050405020304" pitchFamily="18" charset="0"/>
                <a:cs typeface="Times New Roman" panose="02020603050405020304" pitchFamily="18" charset="0"/>
              </a:rPr>
              <a:t> (in Finanzwissenschaft hat sich bisher noch nicht solch ein </a:t>
            </a:r>
            <a:r>
              <a:rPr lang="de-DE" sz="2000" dirty="0" err="1">
                <a:latin typeface="Times New Roman" panose="02020603050405020304" pitchFamily="18" charset="0"/>
                <a:cs typeface="Times New Roman" panose="02020603050405020304" pitchFamily="18" charset="0"/>
              </a:rPr>
              <a:t>Wwerk</a:t>
            </a:r>
            <a:r>
              <a:rPr lang="de-DE" sz="2000" dirty="0">
                <a:latin typeface="Times New Roman" panose="02020603050405020304" pitchFamily="18" charset="0"/>
                <a:cs typeface="Times New Roman" panose="02020603050405020304" pitchFamily="18" charset="0"/>
              </a:rPr>
              <a:t> herausgebildet!)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Tutorium ist vorlesungsbegleitend und muss nicht zwingend zur Prüfungsvorbereitung besucht werden. Die Inhalte des Tutoriums werden aber auch allgemein zur Verfügung gestellt.</a:t>
            </a:r>
          </a:p>
        </p:txBody>
      </p:sp>
      <p:sp>
        <p:nvSpPr>
          <p:cNvPr id="4" name="Rechteck 3">
            <a:extLst>
              <a:ext uri="{FF2B5EF4-FFF2-40B4-BE49-F238E27FC236}">
                <a16:creationId xmlns:a16="http://schemas.microsoft.com/office/drawing/2014/main" id="{E6900AA1-7F62-4763-A471-C79C13E07C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497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66176" y="4430218"/>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FAD02097-72E9-E25D-944D-3997E7EE5473}"/>
              </a:ext>
            </a:extLst>
          </p:cNvPr>
          <p:cNvPicPr>
            <a:picLocks noChangeAspect="1"/>
          </p:cNvPicPr>
          <p:nvPr/>
        </p:nvPicPr>
        <p:blipFill>
          <a:blip r:embed="rId2"/>
          <a:stretch>
            <a:fillRect/>
          </a:stretch>
        </p:blipFill>
        <p:spPr>
          <a:xfrm>
            <a:off x="0" y="468000"/>
            <a:ext cx="6484716" cy="3960000"/>
          </a:xfrm>
          <a:prstGeom prst="rect">
            <a:avLst/>
          </a:prstGeom>
        </p:spPr>
      </p:pic>
    </p:spTree>
    <p:extLst>
      <p:ext uri="{BB962C8B-B14F-4D97-AF65-F5344CB8AC3E}">
        <p14:creationId xmlns:p14="http://schemas.microsoft.com/office/powerpoint/2010/main" val="391230575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1932</Words>
  <Application>Microsoft Office PowerPoint</Application>
  <PresentationFormat>Breitbild</PresentationFormat>
  <Paragraphs>388</Paragraphs>
  <Slides>39</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39</vt:i4>
      </vt:variant>
    </vt:vector>
  </HeadingPairs>
  <TitlesOfParts>
    <vt:vector size="47" baseType="lpstr">
      <vt:lpstr>Arial</vt:lpstr>
      <vt:lpstr>Calibri</vt:lpstr>
      <vt:lpstr>Calibri Light</vt:lpstr>
      <vt:lpstr>Sparkasse Rg</vt:lpstr>
      <vt:lpstr>Symbol</vt:lpstr>
      <vt:lpstr>Times New Roman</vt:lpstr>
      <vt:lpstr>Wingdings</vt:lpstr>
      <vt:lpstr>Office</vt:lpstr>
      <vt:lpstr>PowerPoint-Präsentation</vt:lpstr>
      <vt:lpstr>Öffentliche Finanzen und 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445</cp:revision>
  <dcterms:created xsi:type="dcterms:W3CDTF">2019-02-11T10:45:01Z</dcterms:created>
  <dcterms:modified xsi:type="dcterms:W3CDTF">2022-09-29T07:45:02Z</dcterms:modified>
</cp:coreProperties>
</file>