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372" r:id="rId2"/>
    <p:sldId id="256" r:id="rId3"/>
    <p:sldId id="485" r:id="rId4"/>
    <p:sldId id="1026" r:id="rId5"/>
    <p:sldId id="1373" r:id="rId6"/>
    <p:sldId id="257" r:id="rId7"/>
    <p:sldId id="272" r:id="rId8"/>
    <p:sldId id="1030" r:id="rId9"/>
    <p:sldId id="261" r:id="rId10"/>
    <p:sldId id="488" r:id="rId11"/>
    <p:sldId id="1027" r:id="rId12"/>
    <p:sldId id="487" r:id="rId13"/>
    <p:sldId id="489" r:id="rId14"/>
    <p:sldId id="1028" r:id="rId15"/>
    <p:sldId id="1000" r:id="rId16"/>
    <p:sldId id="1180" r:id="rId17"/>
    <p:sldId id="258" r:id="rId18"/>
    <p:sldId id="266" r:id="rId19"/>
    <p:sldId id="267" r:id="rId20"/>
    <p:sldId id="268" r:id="rId21"/>
    <p:sldId id="269" r:id="rId22"/>
    <p:sldId id="277" r:id="rId23"/>
    <p:sldId id="271" r:id="rId24"/>
    <p:sldId id="270" r:id="rId25"/>
    <p:sldId id="260" r:id="rId26"/>
    <p:sldId id="273" r:id="rId27"/>
    <p:sldId id="274" r:id="rId28"/>
    <p:sldId id="278"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60"/>
  </p:normalViewPr>
  <p:slideViewPr>
    <p:cSldViewPr snapToGrid="0">
      <p:cViewPr varScale="1">
        <p:scale>
          <a:sx n="77" d="100"/>
          <a:sy n="77" d="100"/>
        </p:scale>
        <p:origin x="55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1:53.980"/>
    </inkml:context>
    <inkml:brush xml:id="br0">
      <inkml:brushProperty name="width" value="0.05" units="cm"/>
      <inkml:brushProperty name="height" value="0.05" units="cm"/>
    </inkml:brush>
  </inkml:definitions>
  <inkml:trace contextRef="#ctx0" brushRef="#br0">0 1799 10954,'32'-15'1001,"-2"-2"1,0-1-1,33-26 0,77-72 653,47-35-742,150-64-610,110-76-172,135-131 76,-441 313-198,131-96-15,-194 152 18,132-67 1,-166 97-47,-90 39-477,12-2 261,-66 30-320,87-36 555,0 0 0,0 0 0,1 1-1,0 1 1,-14 14 0,-69 69-195,-127 99 1,-123 65-125,88-69 77,-294 196-108,125-98 838,412-278-380,14-8-90,0 0 1,0 0-1,0 0 1,0 0-1,0 0 0,0 0 1,0 0-1,0 0 0,0 0 1,0 0-1,0 0 0,0 0 1,0 0-1,0 0 1,0 0-1,0 0 0,0 0 1,0 0-1,0-1 0,0 1 1,0 0-1,0 0 0,0 0 1,-1 0-1,1 0 1,0 0-1,0 0 0,0 0 1,0 0-1,0 0 0,0 0 1,0 0-1,0 0 0,0 0 1,0 0-1,0 0 1,0 0-1,0 0 0,0 0 1,0 0-1,0 0 0,0 0 1,-1 0-1,1 0 0,0 0 1,0 1-1,0-1 1,0 0-1,0 0 0,0 0 1,0 0-1,22-21 172,364-262 264,153-95-636,-17-24 23,-254 185 30,10 19-767,-247 181 740,-15 11-63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40.865"/>
    </inkml:context>
    <inkml:brush xml:id="br0">
      <inkml:brushProperty name="width" value="0.05" units="cm"/>
      <inkml:brushProperty name="height" value="0.05" units="cm"/>
    </inkml:brush>
  </inkml:definitions>
  <inkml:trace contextRef="#ctx0" brushRef="#br0">0 240 13507,'6'-3'153,"-1"-1"1,0 1-1,1 0 1,-1 1-1,1-1 1,0 1-1,0 0 1,0 1-1,11-2 1,7-3 58,261-44 1291,9 23-855,348-7-165,256-24-375,-779 42-95,82-6-31,-183 24-1,-17 2 5,-8 2-11,-14 3-19,1-1 1,-2-1-1,1-1 0,-33 5 0,18-3 4,-420 61-249,-5-37 188,315-24 111,-18 2 4,-628 55 79,739-58-113,35-2 7,17-3 5,12-1-3,102-4-17,-96 2 24,1614-143-179,-1589 140 177,173-21-181,-189 20 131,-21 4 19,1 0-1,-1 0 1,0 1 0,1-1-1,7 2 1,-38-3-74,0 2-1,-42 5 1,-4 0 25,-739 42 348,-185 7 139,975-53-419,3 0 4,0-1 1,0 0 0,0-1 0,-21-4 0,38 5 10,-1 0 1,0 0 0,1 0 0,-1-1 0,1 1-1,-1 0 1,1 0 0,-1-1 0,1 1 0,-1 0-1,1-1 1,-1 1 0,1-1 0,-1 1-1,1 0 1,0-1 0,-1 1 0,1-1 0,0 1-1,-1-1 1,1 1 0,0-1 0,0 1 0,-1-1-1,1 0 1,0 1 0,0-1 0,0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39.757"/>
    </inkml:context>
    <inkml:brush xml:id="br0">
      <inkml:brushProperty name="width" value="0.05" units="cm"/>
      <inkml:brushProperty name="height" value="0.05" units="cm"/>
    </inkml:brush>
  </inkml:definitions>
  <inkml:trace contextRef="#ctx0" brushRef="#br0">57 159 13587,'-5'1'338,"-1"-1"-1,0 0 1,0 0 0,-11-3-1,17 3-306,-1 0-1,0 0 0,0 0 0,1 0 1,-1-1-1,0 1 0,0 0 1,1-1-1,-1 1 0,0 0 0,0-1 1,1 1-1,-1-1 0,1 1 0,-1-1 1,0 1-1,1-1 0,-1 0 1,1 1-1,-1-1 0,1 0 0,0 1 1,-1-1-1,1 0 0,0 1 0,-1-1 1,1 0-1,0 0 0,0 0 1,0 1-1,-1-1 0,1 0 0,0 0 1,0 0-1,0 1 0,0-1 0,1 0 1,-1 0-1,0 0 0,0 1 1,0-1-1,1 0 0,-1 0 0,0 1 1,1-1-1,0-1 0,2-3 50,0 0 0,0 0 0,1 0-1,0 1 1,-1-1 0,2 1 0,-1 0 0,0 0-1,1 1 1,0-1 0,9-4 0,2-1 9,0 2 0,31-11 0,-8 8-61,0 1 0,0 2 1,1 1-1,0 3 1,0 1-1,0 2 1,59 7-1,278 62 130,-282-45-166,-1 5 0,-1 3-1,-2 4 1,-1 4 0,-3 4 0,97 65 0,355 291 6,-481-352 11,123 77-1,-153-109-7,1-1-1,0-2 0,1 0 1,0-2-1,1-2 1,0-1-1,39 6 0,23-7 14,-61-5-134,-1 0 1,1 2-1,-1 1 0,50 16 0,-77-20 201,0 1 0,1-1 0,-1 1 0,0 0 0,0 0 0,0 1 0,-1-1 0,1 1 0,-1 0 0,1 0 0,-1 0 0,0 0 0,0 0 0,0 1 0,0 0 0,-1-1 0,0 1 0,1 0 0,1 6 0,-2 14 107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2.015"/>
    </inkml:context>
    <inkml:brush xml:id="br0">
      <inkml:brushProperty name="width" value="0.05" units="cm"/>
      <inkml:brushProperty name="height" value="0.05" units="cm"/>
    </inkml:brush>
  </inkml:definitions>
  <inkml:trace contextRef="#ctx0" brushRef="#br0">28 33 17684,'-23'-8'1488,"19"5"-1624,4 1 760,13-2 176,5-3-55,7-2-545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3.443"/>
    </inkml:context>
    <inkml:brush xml:id="br0">
      <inkml:brushProperty name="width" value="0.05" units="cm"/>
      <inkml:brushProperty name="height" value="0.05" units="cm"/>
    </inkml:brush>
  </inkml:definitions>
  <inkml:trace contextRef="#ctx0" brushRef="#br0">4 70 17420,'-2'-12'1590,"1"14"-702,2 26 122,13 85-309,56 218-1,-69-326-688,3 8 50,0 0 0,1 0 0,11 20 0,-15-31-33,1 0-1,-1 0 0,1 0 0,0 1 0,0-2 0,0 1 0,0 0 0,0 0 0,0 0 1,4 2-1,-5-4-5,1 1 1,-1-1-1,0 0 1,1 1 0,-1-1-1,1 0 1,-1 0-1,0 0 1,1 0-1,-1 0 1,1 0-1,-1 0 1,0 0 0,1 0-1,-1-1 1,0 1-1,1-1 1,-1 1-1,0-1 1,1 1-1,1-2 1,3-2 65,-1-1 0,0 1 0,1-1 0,-1 1 0,-1-1 0,1-1 0,-1 1 0,7-12 0,1-5 190,11-26-1,-17 33-158,28-64 367,-3-1 1,-5-2-1,29-143 0,-53 206-726,-3 14-529,-2 11-385,1 0 725,0-1-1,-1 0 1,1 0 0,-1 0-1,-5 7 1,-4 3-429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4.527"/>
    </inkml:context>
    <inkml:brush xml:id="br0">
      <inkml:brushProperty name="width" value="0.05" units="cm"/>
      <inkml:brushProperty name="height" value="0.05" units="cm"/>
    </inkml:brush>
  </inkml:definitions>
  <inkml:trace contextRef="#ctx0" brushRef="#br0">34 542 16259,'1'0'115,"1"0"0,-1-1 0,1 1-1,-1-1 1,1 1 0,-1-1-1,1 1 1,-1-1 0,0 0 0,1 0-1,-1 0 1,0 0 0,0 0-1,1 0 1,-1 0 0,0 0-1,0-1 1,0 1 0,0 0 0,-1-1-1,1 1 1,0 0 0,0-4-1,14-38 1064,-14 39-916,2-6 36,-1-1-1,0 1 0,0-1 0,-1 0 0,0 0 0,-1 0 0,0 0 1,-1 1-1,0-1 0,-4-13 0,5 23-275,-1 0-1,1-1 1,0 1-1,-1 0 1,1 0-1,-1 0 1,1 0-1,-1 0 1,0 0-1,0 0 1,1 0-1,-1 0 1,0 0-1,0 0 1,0 1-1,-1-2 1,1 2-10,1-1 1,-1 1 0,0 0 0,1 0 0,-1 0 0,0 0 0,1 0 0,-1 0 0,1 0 0,-1 0 0,0 0-1,1 0 1,-1 0 0,0 0 0,1 1 0,-1-1 0,1 0 0,-1 0 0,0 1 0,1-1 0,-1 0-1,0 1 1,-2 2 13,1-1 0,-1 1 1,1 0-1,-1-1 0,1 1 0,0 0 0,0 1 0,0-1 0,-2 5 0,-2 6-24,1 1 1,0-1-1,1 1 1,1 0-1,0 0 0,1 0 1,0 1-1,2-1 1,0 0-1,3 28 1,-3-42-9,0 1 1,1 0 0,-1 0 0,1 0 0,-1-1 0,1 1 0,0 0 0,0-1 0,0 1-1,0-1 1,0 1 0,0-1 0,0 1 0,0-1 0,1 1 0,-1-1 0,0 0-1,1 0 1,-1 0 0,1 0 0,0 0 0,-1 0 0,1 0 0,0-1 0,-1 1 0,1-1-1,0 1 1,0-1 0,0 1 0,3-1 0,4 0-20,-1-1-1,1 0 1,0 0-1,-1-1 1,13-4 0,9-2-28,-17 5 45,0 1 0,0 0 1,0 1-1,1 0 0,-1 1 1,0 1-1,0 0 1,0 1-1,0 0 0,0 1 1,0 0-1,0 1 0,16 8 1,-25-12 79,-6-5-20,-4-7 37,-49-63 395,29 43-227,-26-47 1,52 79-262,-1 0 1,1 0-1,0 0 0,0-1 0,0 1 0,0 0 1,0 0-1,0 0 0,0 0 0,0 0 1,0 0-1,0 0 0,0 0 0,0 0 0,0 0 1,0-1-1,0 1 0,0 0 0,0 0 1,0 0-1,0 0 0,0 0 0,0 0 1,0 0-1,0 0 0,0 0 0,0-1 0,0 1 1,0 0-1,0 0 0,0 0 0,0 0 1,0 0-1,0 0 0,0 0 0,0 0 0,1 0 1,-1 0-1,0 0 0,0 0 0,0-1 1,0 1-1,0 0 0,0 0 0,0 0 1,0 0-1,0 0 0,0 0 0,0 0 0,1 0 1,-1 0-1,0 0 0,0 0 0,0 0 1,0 0-1,0 0 0,0 0 0,0 0 0,0 0 1,11 2-211,22 9-178,-18-6 168,-2-1 62,0-1 0,0 0 1,0-1-1,0-1 0,1 0 1,-1-1-1,0 0 0,0-1 1,1 0-1,-1-1 0,0-1 1,20-6-1,-22 5 84,0-1 0,-1 0 0,1-1 0,-1 0 0,0-1 1,-1 0-1,1 0 0,-1-1 0,-1 0 0,1-1 0,-2 0 0,1 0 1,-1-1-1,8-14 0,-8 10 110,-1-1 0,0 0 0,-1 0 1,0 0-1,-2-1 0,0 1 0,0-1 0,-1 0 1,-1 0-1,-1 0 0,0 0 0,-2 0 0,-5-30 1,-3 26 101,3 16-23,6 5-105,1-1 0,-1 0 0,1 1 0,-1-1-1,1 0 1,-1 1 0,1-1 0,0 1 0,-1-1 0,1 1 0,0-1 0,-1 1 0,1-1 0,0 1 0,0 0 0,-1-1 0,1 1 0,0-1 0,0 2 0,-4 19 30,0 1 0,2-1 1,1 1-1,0 0 0,4 28 0,-2-8 64,2 20 133,2 1 0,15 71 0,-12-95-139,2-1 0,2 0 0,2 0 0,28 56 1,-33-77-98,-7-11 0,1-1 0,0 1 0,0-1 0,0 0 0,0 0 0,9 9 0,-12-14 6,0 0 1,1 0-1,-1 1 1,0-1-1,1 0 1,-1 0-1,0 0 1,1 0-1,-1 0 1,1 1-1,-1-1 1,1 0 0,-1 0-1,0 0 1,1 0-1,-1 0 1,1 0-1,-1 0 1,0-1-1,1 1 1,-1 0-1,1 0 1,-1 0-1,0 0 1,1 0-1,-1-1 1,0 1-1,1 0 1,-1 0-1,1 0 1,-1-1 0,0 1-1,0 0 1,1-1-1,-1 1 1,0 0-1,0-1 1,1 1-1,-1 0 1,0-1-1,0 1 1,0 0-1,1-1 1,-1 1-1,0-1 1,0 1-1,0 0 1,0-1-1,0 1 1,0-1 0,0 0-1,6-25 136,-6 23-121,27-305 967,-18 164-702,-1 64-209,3-83-512,-23 216-408,6-14 764,2 0-1,2 0 0,3 55 0,1-79 93,0-1-1,1 1 1,0-1-1,1 0 0,8 18 1,-8-24-4,0 0 0,0 0 0,1-1 0,0 1 0,0-1 0,1 0 0,0-1 0,0 1 0,12 8 0,-13-11 0,0-1 0,0 0 0,0 0 0,0 0 0,1-1 0,-1 1 0,1-1 0,-1-1 0,1 1 0,0-1 0,0 0 0,0 0 0,0-1 0,6 0 0,-9 0 4,-1 0 0,1-1 0,0 1 0,-1-1 0,1 0 0,0 0 0,-1 0 0,1 0 0,-1 0 0,0 0 0,1-1 0,-1 1 0,0-1 0,0 0 0,1 1 0,-2-1 0,1 0 0,0 0 0,0 0 0,-1-1 0,1 1 0,-1 0 0,1-1 0,-1 1 0,0-1 0,0 1 0,0-1 0,0 0 0,-1 1 0,1-1 0,0-3 0,0-6 38,0 0-1,-1 0 0,0 0 1,0 0-1,-1 0 0,-1-1 0,0 2 1,-1-1-1,0 0 0,-1 0 1,0 1-1,-8-15 0,11 24-41,1 1 0,-1-1 0,0 1 0,0-1-1,0 1 1,0-1 0,0 1 0,-1-1 0,1 1 0,0 0-1,-1 0 1,1 0 0,-1 0 0,-1-1 0,2 1-3,1 1 0,-1 0 0,1 0 0,-1 0 0,0 0 0,1 0 0,-1 0 0,1 0 0,-1 0 0,1 1 0,-1-1 1,1 0-1,-1 0 0,1 0 0,-1 1 0,1-1 0,-1 0 0,1 0 0,-1 1 0,1-1 0,-1 0 0,1 1 0,0-1 0,-1 1 0,1-1 0,-1 0 0,1 1 1,-1 0-1,-1 3 2,1 0 0,-1-1 0,1 1 0,-1 0 0,1 0 0,0 0 0,0 0 0,1 0 0,-1 1 0,1 3 0,1 7-2,0-1-1,0 1 0,1 0 0,1-1 0,6 18 1,-8-27-19,1 0 1,0 0-1,0 0 1,1 0 0,-1 0-1,1 0 1,0-1-1,0 1 1,0-1 0,1 0-1,0 0 1,0 0-1,0 0 1,0-1-1,0 0 1,1 0 0,5 4-1,-7-6-60,0-1 1,-1 1-1,1-1 0,-1 1 0,1-1 0,0 0 1,0 0-1,-1 0 0,1 0 0,0 0 0,-1-1 1,1 1-1,-1-1 0,1 0 0,0 1 0,-1-1 1,0 0-1,1-1 0,-1 1 0,1 0 0,-1-1 1,0 1-1,0-1 0,0 0 0,0 0 0,0 0 1,3-4-1,1-2-107,1-1 1,-1 0-1,-1 0 0,1 0 1,6-18-1,3-23-456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4.930"/>
    </inkml:context>
    <inkml:brush xml:id="br0">
      <inkml:brushProperty name="width" value="0.05" units="cm"/>
      <inkml:brushProperty name="height" value="0.05" units="cm"/>
    </inkml:brush>
  </inkml:definitions>
  <inkml:trace contextRef="#ctx0" brushRef="#br0">42 1 15075,'-17'4'1761,"9"9"-1049,-2 0-336,5 0 1608,4-1-1400,2 0-992,4-4 512,0-5-256,4 0-96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5.785"/>
    </inkml:context>
    <inkml:brush xml:id="br0">
      <inkml:brushProperty name="width" value="0.05" units="cm"/>
      <inkml:brushProperty name="height" value="0.05" units="cm"/>
    </inkml:brush>
  </inkml:definitions>
  <inkml:trace contextRef="#ctx0" brushRef="#br0">72 207 16948,'-8'11'529,"0"1"1,0 0 0,1 1-1,1 0 1,0 0 0,1 0-1,-4 14 1,5-12-412,1-1 1,0 1-1,1 0 0,0 0 0,2 0 1,0 0-1,0-1 0,1 1 1,1 0-1,7 28 0,-8-41-108,-1 1 1,1-1-1,0 0 0,0 0 0,0 0 1,0 0-1,0 0 0,0 0 0,1 0 1,-1 0-1,1 0 0,-1-1 0,1 1 1,0 0-1,0-1 0,0 0 0,0 1 1,0-1-1,3 2 0,-3-3 3,0 1 0,0-1-1,0 0 1,0 0 0,0 0 0,0 0 0,0 0 0,-1-1-1,1 1 1,0-1 0,0 1 0,0-1 0,0 0 0,-1 1-1,1-1 1,0 0 0,-1 0 0,1 0 0,0 0-1,-1 0 1,1-1 0,-1 1 0,0 0 0,2-3 0,5-6 43,-1 1 0,0-1 0,-1-1 1,0 1-1,-1-1 0,0 0 1,0 0-1,-1-1 0,4-21 1,-2 4 78,-2 0 1,2-56-1,-6 52-50,-6-47 0,4 66-69,-1 1-1,0-1 1,-1 0 0,0 1-1,-12-24 1,15 35-17,0 0 0,0 0 0,0 0 0,0 1 0,0-1 0,0 0 0,-1 1 0,1-1 0,-1 1 0,1-1 0,-1 1 0,1 0 0,-1 0 0,0-1 0,0 1 0,0 0 0,1 1 0,-1-1 1,-3-1-1,4 2 0,0 1 0,0-1 0,-1 0 0,1 0 0,0 1 0,0-1 0,-1 1 0,1-1 0,0 1 0,0-1 0,0 1 0,0 0 0,0 0 0,0-1 0,0 1 0,0 0 0,0 0 0,0 0 0,0 0 0,0 0 0,1 0 0,-1 1 0,0-1 0,1 0 0,-1 0 0,1 0 0,-1 1 0,1-1 0,-1 3 0,-4 10-8,1 2 1,1-1-1,0 0 1,1 1-1,1 0 1,0-1-1,1 1 1,0 0 0,2 0-1,0-1 1,0 1-1,2-1 1,5 18-1,4-9-50,0-2-1,1 1 0,1-2 1,1 0-1,25 25 1,21 28-203,-43-44 147,-16-24 85,1 1 0,0-1 0,1 0 0,-1 0 0,1 0 0,0 0 0,0-1 1,1 0-1,11 8 0,-16-12 26,0-1 0,1 1 1,-1-1-1,0 1 1,1-1-1,-1 0 0,1 1 1,-1-1-1,1 0 0,-1 0 1,1 0-1,-1 0 1,1 0-1,-1-1 0,0 1 1,1 0-1,-1-1 1,1 1-1,-1-1 0,0 1 1,1-1-1,-1 0 0,0 1 1,0-1-1,1 0 1,-1 0-1,0 0 0,0 0 1,0 0-1,0 0 1,1-3-1,3-2-5,-1 0 0,0 0 1,-1-1-1,0 0 0,4-9 1,3-15-5,-1-2 1,-1 1 0,-2-1 0,3-42 0,-3-137 19,-6 183 0,0 15 0,0-32 21,0 43-23,0 1 0,-1-1 0,1 0 0,-1 1 0,1-1 0,-1 0 0,0 1 0,0-1 0,0 1 0,0 0 0,-1-1 0,-2-3 0,4 6-4,0 0 0,0 0 1,-1 0-1,1 0 0,0 0 0,0-1 1,0 1-1,-1 0 0,1 0 0,0 0 1,0 0-1,-1 0 0,1 0 0,0 0 0,0 0 1,0 0-1,-1 0 0,1 0 0,0 0 1,0 0-1,0 0 0,-1 1 0,1-1 1,0 0-1,0 0 0,0 0 0,-1 0 1,1 0-1,0 0 0,0 0 0,0 1 1,0-1-1,-1 0 0,1 0 0,0 0 0,0 1 1,0-1-1,0 0 0,0 0 0,0 0 1,-1 0-1,1 1 0,0-1 0,0 0 1,0 0-1,0 1 0,0-1 0,-5 14 33,-1 12 29,1 0-1,1 0 1,1 1-1,2-1 1,2 34-1,0-38-3,1-1 0,2 1 0,0-1 0,1 0-1,1 0 1,17 38 0,-22-55-48,1 0 1,1 0-1,-1-1 0,1 1 0,-1-1 1,1 1-1,0-1 0,0 0 0,7 5 1,-9-7-12,1 0 0,-1 0-1,0-1 1,0 1 0,1-1 0,-1 1 0,0-1 0,1 0 0,-1 1 0,0-1 0,1 0 0,-1 0 0,1 0 0,-1 0 0,0 0 0,1 0 0,-1 0 0,1 0 0,-1-1 0,0 1-1,1-1 1,-1 1 0,0-1 0,1 1 0,-1-1 0,0 0 0,0 0 0,0 1 0,0-1 0,0 0 0,0 0 0,2-2 0,1-3 0,1 0 0,-1 0 0,-1-1 0,1 0 0,-1 1 0,0-1 0,0-1-1,-1 1 1,2-12 0,5-12 85,-9 30-84,0 1 1,1 0 0,-1 0-1,0 0 1,0-1-1,0 1 1,0 0-1,0 0 1,0 0-1,0 0 1,0-1 0,0 1-1,0 0 1,1 0-1,-1 0 1,0 0-1,0 0 1,0 0 0,0 0-1,0-1 1,1 1-1,-1 0 1,0 0-1,0 0 1,0 0 0,0 0-1,1 0 1,-1 0-1,0 0 1,0 0-1,0 0 1,1 0 0,-1 0-1,0 0 1,0 0-1,0 0 1,0 0-1,1 0 1,-1 0 0,0 0-1,0 0 1,0 0-1,1 0 1,-1 0-1,0 0 1,0 1 0,0-1-1,0 0 1,0 0-1,1 0 1,-1 0-1,0 0 1,0 0 0,0 1-1,0-1 1,0 0-1,0 0 1,0 0-1,0 0 1,1 1 0,5 9 2,-5-9-3,1 4-25,1 0 0,0 0 0,0-1 0,1 1 0,-1-1 0,1 0 0,0 1 0,0-2 0,0 1 0,1 0 0,5 3 0,-7-6 5,0 1 0,1-1 0,-1 0 0,0 0 0,1-1 1,-1 1-1,1-1 0,-1 1 0,1-1 0,-1 0 0,1 0 0,-1-1 0,1 1 0,-1-1 0,1 0 0,-1 0 0,0 0 0,1 0 1,-1 0-1,4-3 0,14-7-231,-1-2 1,0-1-1,-1 0 1,18-18-1,27-19-885,-60 48 1014,1 0 0,-1 0 0,1 1 0,0-1 0,0 1 0,0 0 0,6-1 0,-10 2 96,0 1 0,0 0 0,1 0 0,-1 0 0,0 0 0,1 0 0,-1 0 0,0 0 0,1 0 0,-1 0 0,0 0 0,1 1 0,-1-1 0,0 1 0,0-1 0,1 1 0,-1-1 0,0 1-1,0 0 1,0-1 0,0 1 0,0 0 0,0 0 0,0 0 0,0 0 0,0 0 0,0 0 0,0 0 0,-1 0 0,1 0 0,0 1 0,0 0 0,6 16 187,8 34 1,-11-35 176,1 1 0,13 31 0,-15-44-276,-1-1 0,1 1 0,0-1 1,0 0-1,0 1 0,1-1 0,0 0 0,-1-1 0,1 1 1,1-1-1,-1 0 0,0 0 0,1 0 0,6 3 1,48 16 75,-42-18-257,-2 2 1,1 0-1,-1 1 1,22 13 0,-18-6-148,-1 0 0,0 1 1,-1 0-1,18 22 1,-30-30 255,1 0 1,-1 0-1,0 0 1,0 1 0,0 0-1,-1 0 1,-1 0-1,0 1 1,0-1 0,0 1-1,-1 0 1,0-1 0,1 16-1,-3-22 55,0-1-1,0 1 1,0-1 0,0 1-1,0-1 1,0 1-1,-1-1 1,1 1-1,-1-1 1,1 1 0,-1-1-1,1 0 1,-1 1-1,0-1 1,1 0-1,-1 1 1,0-1 0,0 0-1,0 0 1,0 0-1,0 1 1,-3 0-1,2-1 25,0 0 0,0 0 0,0-1-1,0 1 1,0-1 0,0 0 0,0 1-1,0-1 1,0 0 0,0 0 0,0-1-1,0 1 1,0 0 0,-4-1 0,-3-2 101,0 0 0,1-1 1,-1 0-1,0 0 1,1-1-1,-10-6 0,1-2 10,-29-29-1,41 38-175,1 0-1,0-1 1,0 0-1,0 0 1,1 0-1,0 0 1,0-1-1,0 1 1,0-1-1,1 1 1,-2-9-1,4 10 0,0 1 0,0-1 1,0 1-1,0 0 0,1-1 0,0 1 0,0-1 0,0 1 1,0 0-1,0 0 0,0 0 0,1 0 0,0 0 0,0 0 1,-1 0-1,6-5 0,4-5-187,1 1 0,16-13 1,-8 8-377,2-5 148,-1-1 0,-1-1 0,-1-1 0,15-27 0,-2-4-223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8.110"/>
    </inkml:context>
    <inkml:brush xml:id="br0">
      <inkml:brushProperty name="width" value="0.05" units="cm"/>
      <inkml:brushProperty name="height" value="0.05" units="cm"/>
    </inkml:brush>
  </inkml:definitions>
  <inkml:trace contextRef="#ctx0" brushRef="#br0">1 0 17908,'6'36'1512,"7"10"-1120,-1 7-176,6 10 672,0 2-367,2-4-561,-1-5-176,-3-14-409,-2-9-135,-10-16-184,-5-9-1472,-13-15 1799,-6-7-335,-13-15-16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8.546"/>
    </inkml:context>
    <inkml:brush xml:id="br0">
      <inkml:brushProperty name="width" value="0.05" units="cm"/>
      <inkml:brushProperty name="height" value="0.05" units="cm"/>
    </inkml:brush>
  </inkml:definitions>
  <inkml:trace contextRef="#ctx0" brushRef="#br0">5 266 15363,'-1'-3'173,"0"-1"0,0 0-1,1 1 1,-1-1 0,1 0-1,0 0 1,0 0 0,0 1 0,0-1-1,1 0 1,-1 0 0,1 1-1,2-8 1,0 6 2,-1 0 0,1 0-1,0 1 1,0-1 0,1 1-1,0-1 1,-1 1 0,10-7-1,6-4 266,1 0-1,1 1 0,0 2 0,1 0 0,1 1 1,26-9-1,-5 5-144,-1 2 1,66-9-1,-85 18-254,0 1 1,43 0-1,-60 3-43,-1 1 1,0-1-1,1 1 0,-1 0 1,0 0-1,0 1 0,0 0 1,0 0-1,0 0 0,0 1 1,-1 0-1,1 0 1,-1 1-1,0-1 0,9 9 1,-11-9-1,-1 0 0,0 1 1,0-1-1,-1 0 1,1 1-1,-1-1 0,1 1 1,-1 0-1,0-1 0,-1 1 1,1 0-1,-1 0 1,1-1-1,-1 1 0,0 0 1,-1 0-1,1 0 0,-1-1 1,1 1-1,-1 0 1,-2 4-1,-3 11-5,-1 0 0,-18 33 1,14-31 2,-14 28-2,13-28-10,1 1 0,0 0 0,2 1 0,1 0 0,-7 30 0,14-50 5,1 0 0,0 0 0,-1 0 0,1 1 0,0-1 0,1 0 0,-1 0 0,1 1 0,-1-1 0,1 0 0,0 0 0,2 5 0,-2-6-2,1 0-1,-1 0 0,0 0 0,1-1 1,-1 1-1,1 0 0,0-1 0,-1 1 1,1-1-1,0 0 0,0 1 0,0-1 1,0 0-1,0 0 0,0 0 0,1-1 1,-1 1-1,4 1 0,5-1-57,0 0-1,-1-1 0,1 0 1,0-1-1,-1 0 1,1 0-1,0-1 1,-1 0-1,13-6 0,-3 2-109,-1-2-1,0 0 1,34-21 0,-50 27 164,0 0 1,0-1 0,0 1-1,0-1 1,0 1 0,-1-1 0,1 0-1,-1 0 1,0 0 0,0 0-1,0 0 1,0-1 0,0 1 0,-1 0-1,0-1 1,1 1 0,-1-1-1,0-4 1,0-3 55,0 1 1,-1-1-1,-1 1 0,-3-21 1,0 1 178,40 121 667,-33-84-868,2 5-12,0 0 0,1 0 0,0-1 0,10 13 0,-15-22-7,1 0 0,0 0 1,-1 0-1,1-1 1,0 1-1,0 0 0,0-1 1,0 1-1,1-1 0,-1 0 1,0 0-1,3 1 1,-3-2 0,0 1 0,-1-1 0,1 0 1,0 0-1,-1 0 0,1 0 0,0 0 0,-1-1 1,1 1-1,-1 0 0,1-1 0,0 1 1,-1-1-1,1 0 0,-1 1 0,1-1 0,-1 0 1,1 0-1,-1 0 0,2-1 0,4-5 14,0-1-1,0 1 0,-1-1 1,0 0-1,0 0 0,-1-1 1,0 0-1,-1 0 0,0 0 1,4-11-1,3-14 126,9-50-1,-6-6 314,-11 125-232,0-16-185,3 34 81,2-1 1,21 77-1,-16-102-28,-13-27-95,0 1 0,0-1 1,0 1-1,1-1 0,-1 1 0,0-1 1,0 0-1,1 1 0,-1-1 1,0 0-1,1 1 0,-1-1 1,0 0-1,1 1 0,-1-1 1,1 0-1,-1 1 0,0-1 0,1 0 1,-1 0-1,1 0 0,-1 0 1,1 1-1,-1-1 0,1 0 1,-1 0-1,1 0 0,-1 0 0,1 0 1,-1 0-1,1 0 0,-1 0 1,1 0-1,-1 0 0,1-1 1,-1 1-1,0 0 0,1 0 1,-1 0-1,1 0 0,-1-1 0,1 1 1,-1 0-1,0-1 0,1 1 1,-1 0-1,0-1 0,1 1 1,-1 0-1,0-1 0,1 1 0,-1 0 1,0-1-1,0 1 0,1-1 1,2-7-153,0 0 0,0 0 0,-1 0 1,0-1-1,0 1 0,-1-1 0,0 1 0,0-1 1,-2-11-1,2 8 9,0-36-291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9.231"/>
    </inkml:context>
    <inkml:brush xml:id="br0">
      <inkml:brushProperty name="width" value="0.05" units="cm"/>
      <inkml:brushProperty name="height" value="0.05" units="cm"/>
    </inkml:brush>
  </inkml:definitions>
  <inkml:trace contextRef="#ctx0" brushRef="#br0">1 344 17612,'3'1'162,"0"1"1,1-1-1,-1 1 1,0-1-1,0 1 1,0 0-1,-1 0 1,1 0-1,0 1 1,-1-1-1,1 0 1,-1 1-1,0 0 1,0 0-1,0-1 1,2 6-1,5 8 431,13 33 0,-15-32-178,81 216 541,-73-181-877,-2 1 1,11 87-1,-25-126-39,-5-20 7,-6-25 1,-4-29-34,2-2 0,-10-124 0,19 89-24,10-119-1,-3 174 2,12-54 1,-12 84-6,2-1 0,-1 1 1,1 0-1,1 0 0,0 1 0,1-1 0,0 1 0,12-16 1,-15 23-6,0 1 1,0 0 0,0 0 0,0 0 0,0 0 0,1 0-1,0 1 1,-1-1 0,1 1 0,0 0 0,0 0 0,0 1-1,0-1 1,0 1 0,1 0 0,-1 0 0,0 0 0,1 1-1,-1-1 1,1 1 0,-1 0 0,6 1 0,-4 0-7,0 0 0,-1 1 0,0-1 1,1 1-1,-1 1 0,0-1 0,0 1 1,0-1-1,0 1 0,-1 1 0,1-1 1,-1 1-1,0 0 0,0 0 0,0 0 1,5 8-1,11 19-12,-2 0 0,21 54 0,14 24 57,-50-105-23,2 5 30,1 0 0,-1 1-1,0 0 1,-1 1 0,4 13-1,-7-21 6,-1 0 0,0 0 0,1 0 0,-1 0 0,0 0 0,-1 0 0,1 0 0,0 0 0,-1 0 0,0 0 0,0 0 0,0 0 0,0-1 0,0 1 0,0 0 0,-1-1 0,1 1 0,-1-1 0,0 1 0,1-1-1,-1 0 1,-1 1 0,1-1 0,-3 2 0,-15 13 317,-1-1 0,-28 17-1,41-29-295,0 1 0,0-2 0,0 1 0,0-1-1,0 0 1,-1 0 0,0-1 0,1 0 0,-1-1-1,-12 1 1,19-2-87,1 0 0,-1-1 0,0 1 0,0 0 1,1-1-1,-1 1 0,0-1 0,1 0 0,-1 1 0,0-1 0,1 0 0,-1 0 0,1 0 0,-1 0 0,1 0 0,0 0 0,-1-1 0,1 1 0,0 0 0,0-1 0,0 1 0,0 0 0,0-1 0,0 0 0,0 1 0,1-1 0,-1 1 0,1-1 0,-1 0 1,1 0-1,-1 1 0,1-1 0,0-2 0,-1-2-312,1 1 0,0-1 0,0 0 1,1 0-1,-1 0 0,1 1 1,0-1-1,4-9 0,-3 12-253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9.651"/>
    </inkml:context>
    <inkml:brush xml:id="br0">
      <inkml:brushProperty name="width" value="0.05" units="cm"/>
      <inkml:brushProperty name="height" value="0.05" units="cm"/>
    </inkml:brush>
  </inkml:definitions>
  <inkml:trace contextRef="#ctx0" brushRef="#br0">3 1 12715,'0'3'432,"0"0"-416,-3-3 0,3-2 48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0.036"/>
    </inkml:context>
    <inkml:brush xml:id="br0">
      <inkml:brushProperty name="width" value="0.05" units="cm"/>
      <inkml:brushProperty name="height" value="0.05" units="cm"/>
    </inkml:brush>
  </inkml:definitions>
  <inkml:trace contextRef="#ctx0" brushRef="#br0">55 67 16131,'4'-2'489,"0"0"0,0 0 0,0 0 0,-1 0 0,1-1 0,6-5 0,15-10 523,-14 13-893,0 1 1,0 0-1,0 0 0,1 1 1,-1 1-1,1 0 1,-1 0-1,1 1 0,0 1 1,-1 0-1,16 2 1,-22-1-97,1 0-1,-1 0 1,0 0 0,1 1 0,-1 0 0,0 0-1,0 0 1,0 0 0,-1 1 0,1 0-1,-1 0 1,1 0 0,-1 1 0,0-1 0,0 1-1,0 0 1,-1 0 0,1 1 0,-1-1 0,0 1-1,0-1 1,-1 1 0,1 0 0,-1 0 0,0 0-1,1 8 1,-2-10 30,0 0-1,-1 0 1,1 1 0,-1-1-1,0 0 1,0 1-1,0-1 1,0 0 0,0 0-1,-1 1 1,0-1-1,0 0 1,0 0 0,0 1-1,0-1 1,0 0-1,-1 0 1,0-1 0,1 1-1,-1 0 1,0 0-1,0-1 1,-1 1 0,1-1-1,0 0 1,-1 0-1,0 0 1,1 0 0,-1 0-1,0 0 1,0-1-1,-4 3 1,-9 2 152,0 0 0,0-1 0,-1 0 0,1-2 0,-18 3 0,-38 2 233,-28 5-337,96-12-160,0 0 0,1 0 0,-1 0 0,1 1 1,-1 0-1,1 0 0,-5 3 0,7-5 25,1 1 0,-1-1 0,1 0 0,-1 0 0,1 1 1,-1-1-1,1 1 0,0-1 0,-1 0 0,1 1 0,0-1 0,-1 1 0,1-1 0,0 1 0,0-1 0,-1 1 0,1-1 1,0 1-1,0-1 0,0 1 0,0-1 0,0 1 0,0 0 0,0-1 0,0 1 0,0-1 0,0 1 0,0-1 1,0 1-1,0-1 0,0 1 0,0-1 0,1 1 0,-1-1 0,0 1 0,0-1 0,1 1 0,-1-1 0,0 1 0,1-1 1,-1 1-1,0-1 0,1 0 0,-1 1 0,1-1 0,-1 0 0,1 1 0,-1-1 0,1 0 0,-1 1 0,0-1 1,1 0-1,0 0 0,-1 0 0,1 0 0,-1 1 0,2-1 0,0 1-18,0-1 0,0 1 0,0 0 0,0 0 0,0-1 0,0 0-1,0 1 1,0-1 0,1 0 0,-1 0 0,0 0 0,0 0 0,0 0 0,0-1 0,1 1 0,-1-1 0,0 1 0,3-2 0,26-19-547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40.113"/>
    </inkml:context>
    <inkml:brush xml:id="br0">
      <inkml:brushProperty name="width" value="0.05" units="cm"/>
      <inkml:brushProperty name="height" value="0.05" units="cm"/>
    </inkml:brush>
  </inkml:definitions>
  <inkml:trace contextRef="#ctx0" brushRef="#br0">0 391 12555,'3'-3'57,"-1"1"1,0 0-1,0-1 1,1 1-1,-1 0 1,1 1 0,0-1-1,0 0 1,-1 1-1,1-1 1,0 1-1,0 0 1,0 0-1,1 0 1,-1 0-1,0 1 1,0-1 0,0 1-1,1 0 1,-1 0-1,0 0 1,0 0-1,0 1 1,1-1-1,-1 1 1,0 0-1,0 0 1,0 0 0,0 0-1,0 1 1,0-1-1,3 3 1,14 10 80,-2 0 1,0 1-1,0 1 1,16 20-1,17 16 117,-21-25-86,1-2 0,36 24 0,-52-39-51,1-1 0,0-1 0,0 0 0,1-1 0,0-1 0,0 0 0,19 3 0,-31-8-46,0 0 1,0 0-1,-1-1 1,1 0-1,0 0 1,0 0-1,0 0 1,0-1-1,0 1 1,-1-1-1,1-1 1,0 1-1,-1-1 1,1 0-1,-1 0 1,1 0-1,-1 0 1,0-1-1,0 1 1,0-1-1,0-1 1,-1 1-1,1 0 1,-1-1-1,0 1 1,5-8-1,-1-2 116,-1-1 1,0 0-1,-1 0 0,0 0 0,-1 0 0,-1-1 0,3-26 0,0-108 796,-6 147-976,0-38 113,-1 0 0,-3 0 0,-1 0 0,-2 0-1,-14-47 1,20 84-160,0-1 0,0 1 0,0-1 0,0 1 0,-1 0 0,1-1 0,-1 1 0,0 0 0,0 0 0,0 0 0,0 0 0,-1 1 0,1-1 0,-1 1 0,0-1 0,1 1 0,-1 0 0,-6-4 0,10 4-110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0.560"/>
    </inkml:context>
    <inkml:brush xml:id="br0">
      <inkml:brushProperty name="width" value="0.05" units="cm"/>
      <inkml:brushProperty name="height" value="0.05" units="cm"/>
    </inkml:brush>
  </inkml:definitions>
  <inkml:trace contextRef="#ctx0" brushRef="#br0">12 29 17108,'-12'-28'2229,"97"329"238,-53-194-2038,-11-32 303,59 134 0,-78-205-720,13 22 140,-15-25-163,1 0-1,0 0 1,0 0 0,0 1-1,0-1 1,0-1-1,0 1 1,0 0-1,0 0 1,0 0 0,0 0-1,1-1 1,-1 1-1,0-1 1,0 1 0,1-1-1,1 1 1,-3-1-13,1 0 1,-1 0-1,1 0 1,-1 0-1,1 0 1,-1-1-1,1 1 0,-1 0 1,1 0-1,-1 0 1,1-1-1,-1 1 1,1 0-1,-1-1 1,1 1-1,-1 0 1,1-1-1,-1 1 1,0-1-1,1 1 0,-1-1 1,0 1-1,1-1 1,-1 1-1,0-1 1,0 1-1,0-1 1,1 1-1,-1-1 1,0 1-1,0-1 1,0 1-1,0-1 1,0 1-1,0-2 0,1-22 572,-2 19-680,0-18-20,-3-3-27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1.122"/>
    </inkml:context>
    <inkml:brush xml:id="br0">
      <inkml:brushProperty name="width" value="0.05" units="cm"/>
      <inkml:brushProperty name="height" value="0.05" units="cm"/>
    </inkml:brush>
  </inkml:definitions>
  <inkml:trace contextRef="#ctx0" brushRef="#br0">45 1 15395,'0'0'26,"0"0"-1,0 0 1,0 0 0,0 0-1,0 0 1,0 0-1,0 0 1,0 0-1,0 0 1,0 0 0,0 0-1,0 1 1,0-1-1,-1 0 1,1 0-1,0 0 1,0 0 0,0 0-1,0 0 1,0 0-1,0 0 1,0 0 0,0 1-1,0-1 1,0 0-1,0 0 1,0 0-1,0 0 1,0 0 0,0 0-1,0 0 1,1 0-1,-1 0 1,0 1-1,0-1 1,0 0 0,0 0-1,0 0 1,0 0-1,0 0 1,0 0-1,0 0 1,0 0 0,0 0-1,0 0 1,0 0-1,0 0 1,1 0-1,-1 1 1,0-1 0,0 0-1,0 0 1,0 0-1,0 0 1,0 0 0,0 0-1,0 0 1,0 0-1,1 0 1,-1 0-1,-11 13 649,6-8-505,1 0 0,0 0 0,0 1-1,-4 8 1,5-6-137,1-1-1,0 1 1,1 0-1,0-1 1,0 1-1,1 0 1,0 0-1,0 0 1,0-1-1,1 1 1,1 0-1,-1 0 1,5 12-1,-4-15-31,0 0 0,0 0-1,1 0 1,0 0 0,0 0-1,0 0 1,0 0 0,1-1 0,-1 0-1,1 0 1,0 0 0,1 0-1,-1 0 1,1-1 0,0 0-1,-1 0 1,1 0 0,1-1-1,6 3 1,-9-4 10,0 0 0,0 0 0,0-1 0,0 1 0,0-1 0,0 0 0,0 0 0,0 0 0,0 0 0,0-1 0,0 1 0,0-1 0,0 0 0,0 1 0,0-1 0,3-2 0,-1 0 15,-1 0 1,0 0 0,0 0 0,0 0-1,0 0 1,-1-1 0,1 0 0,-1 1 0,3-6-1,3-6 125,0 0-1,-2-1 0,0 0 0,9-28 1,8-49 991,-21 150-225,-2-42-870,-2 5 16,2 0 1,1 0-1,0 0 0,8 32 1,-10-52-53,0 1 1,1 0 0,-1 0-1,0 0 1,0-1-1,1 1 1,-1 0 0,0-1-1,1 1 1,-1 0 0,1-1-1,-1 1 1,1 0-1,-1-1 1,1 1 0,-1-1-1,1 1 1,0-1-1,-1 1 1,2 0 0,-1-1-1,0 0 0,-1 0 0,1-1 0,-1 1 1,1 0-1,-1 0 0,1 0 0,-1 0 0,1-1 0,-1 1 1,1 0-1,-1 0 0,1-1 0,-1 1 0,0 0 1,1-1-1,-1 1 0,1-1 0,-1 1 0,0 0 0,1-1 1,-1 0-1,16-31 329,-16 31-331,14-40 265,-9 26-145,0 0 0,0 0-1,15-25 1,-20 40-125,1-1 0,-1 0-1,1 0 1,-1 0 0,1 0 0,-1 1-1,1-1 1,0 0 0,-1 1 0,1-1 0,0 0-1,0 1 1,-1-1 0,1 1 0,0-1-1,0 1 1,0 0 0,0-1 0,0 1-1,-1 0 1,1-1 0,0 1 0,0 0-1,0 0 1,0 0 0,0 0 0,0 0-1,0 0 1,0 0 0,0 0 0,0 1-1,0-1 1,0 0 0,0 0 0,0 1-1,-1-1 1,1 1 0,0-1 0,0 0 0,0 1-1,-1 0 1,1-1 0,0 1 0,0-1-1,-1 1 1,1 0 0,-1 0 0,2 1-1,3 4-9,0 0 0,0 1-1,-1 0 1,5 9 0,-8-13 5,3 5-3,-1-1 4,1-1 0,0 1 0,0-1 0,0 0 0,7 7-1,-10-12 12,0 0-1,0 0 0,0 0 0,0 0 1,0 0-1,1 0 0,-1 0 1,0-1-1,1 1 0,-1-1 0,0 1 1,1-1-1,-1 1 0,1-1 0,-1 0 1,1 1-1,-1-1 0,1 0 0,-1 0 1,1 0-1,-1 0 0,1-1 0,-1 1 1,0 0-1,1-1 0,-1 1 0,1-1 1,-1 1-1,0-1 0,1 1 0,-1-1 1,0 0-1,2-1 0,6-6 76,0 0 0,0 0 0,-1-1-1,11-14 1,21-23 129,-37 43-208,1 0 0,0 0 0,0 0 0,0 0 0,0 0 0,1 1 0,-1 0 0,1 0 0,7-2 0,-9 3-16,0 1 1,1-1-1,-1 1 0,1 0 1,-1 0-1,0 1 1,1-1-1,-1 1 0,1-1 1,-1 1-1,0 0 1,0 1-1,0-1 0,1 0 1,-1 1-1,0 0 1,-1-1-1,1 1 0,0 1 1,-1-1-1,1 0 1,-1 0-1,1 1 0,-1 0 1,0-1-1,2 5 1,4 5-262,0 0 0,-2 0 0,1 1 0,4 14 0,-6-16-1035,-16-29 888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2.286"/>
    </inkml:context>
    <inkml:brush xml:id="br0">
      <inkml:brushProperty name="width" value="0.05" units="cm"/>
      <inkml:brushProperty name="height" value="0.05" units="cm"/>
    </inkml:brush>
  </inkml:definitions>
  <inkml:trace contextRef="#ctx0" brushRef="#br0">108 403 13763,'0'-1'154,"1"0"0,0 0 1,0 0-1,0 0 0,0 0 0,-1 0 0,1 0 1,0 0-1,-1 0 0,1 0 0,-1-1 0,1 1 1,-1 0-1,0 0 0,1 0 0,-1-1 1,0 1-1,0 0 0,0-1 0,0 1 0,0 0 1,0 0-1,0-1 0,-1 1 0,1 0 0,0 0 1,-1-1-1,1 1 0,-1 0 0,1 0 1,-1 0-1,0 0 0,1 0 0,-2-2 0,0 2 8,0-1-1,1 1 1,-1 0-1,0-1 0,0 1 1,-1 0-1,1 0 1,0 0-1,0 1 1,0-1-1,-1 0 0,1 1 1,0-1-1,0 1 1,-1 0-1,1 0 1,0 0-1,-1 0 0,-2 1 1,3-1-111,-1 1 0,1-1 1,-1 1-1,1 0 0,0 0 1,-1 0-1,1 0 0,0 0 0,0 0 1,-1 1-1,1-1 0,0 1 1,0 0-1,1-1 0,-1 1 0,0 0 1,-1 2-1,0 1-7,0-1 0,1 1 0,-1 0-1,1 0 1,0 0 0,0 0 0,-1 10 0,1-5-48,1-1 1,0 1 0,0-1 0,1 1-1,1-1 1,-1 1 0,2-1-1,3 19 1,-4-26-5,0 1 0,0-1 0,0 1 0,0-1 0,0 0-1,0 1 1,1-1 0,-1 0 0,1 0 0,-1 0 0,1 0 0,0 0 0,0 0 0,0-1-1,0 1 1,0-1 0,3 3 0,-3-4 1,0 1 0,1-1 0,-1 1 0,0-1-1,0 0 1,0 1 0,1-1 0,-1 0 0,0 0 0,0-1-1,0 1 1,1 0 0,-1-1 0,0 0 0,0 1-1,3-2 1,3-2-6,-1 0 0,0-1 0,0 0-1,0 0 1,0-1 0,-1 1 0,0-2-1,0 1 1,6-8 0,6-11 46,-1-2 1,-2 0-1,0 0 1,-2-2-1,0 0 1,-3 0-1,0-1 1,-2 0-1,-1-1 0,-1 1 1,-2-1-1,1-45 1,-5 69-18,0 2-6,0 1 1,0 0 0,0-1 0,0 1-1,-1-1 1,1 1 0,-1 0 0,0 0 0,-1-1-1,1 1 1,-1 0 0,0 0 0,-4-6-1,6 9-8,0 1 0,-1-1-1,1 1 1,0-1 0,-1 1-1,1 0 1,-1-1 0,1 1-1,0-1 1,-1 1-1,1 0 1,-1 0 0,1-1-1,-1 1 1,1 0 0,-1 0-1,0 0 1,1-1 0,-1 1-1,1 0 1,-1 0-1,1 0 1,-1 0 0,0 0-1,1 0 1,-1 0 0,0 1-1,0-1 0,-1 1 0,1-1 0,0 1 0,0 0-1,0 0 1,0 0 0,1-1 0,-1 1 0,0 0-1,0 0 1,0 0 0,0 2 0,-3 3-4,1 0 0,1 0 1,-1 1-1,-2 9 0,0 9-2,2 0-1,0 1 1,1 0 0,2-1-1,1 1 1,1 0 0,1-1-1,1 1 1,1-1 0,10 28-1,-13-46 9,0 0-1,1 0 0,1 0 1,-1 0-1,1-1 0,0 1 1,0-1-1,1 0 0,0 0 0,7 7 1,-9-11-15,0 0 0,0 0-1,0 0 1,0 0 0,0-1 0,0 1 0,1-1 0,-1 0 0,0 0 0,1 0 0,-1 0-1,1-1 1,-1 1 0,1-1 0,-1 0 0,1 0 0,-1 0 0,1 0 0,-1-1 0,1 0-1,-1 1 1,1-1 0,-1-1 0,5-1 0,24-12-628,-25 11 530,1 0 0,-1 0 1,1 1-1,0 0 0,0 1 1,0 0-1,12-2 0,-1 4-212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3.200"/>
    </inkml:context>
    <inkml:brush xml:id="br0">
      <inkml:brushProperty name="width" value="0.05" units="cm"/>
      <inkml:brushProperty name="height" value="0.05" units="cm"/>
    </inkml:brush>
  </inkml:definitions>
  <inkml:trace contextRef="#ctx0" brushRef="#br0">1 75 13027,'0'-1'95,"0"0"0,0 1 0,0-1 0,0 0 0,1 0 0,-1 1 0,0-1 0,1 0 1,-1 1-1,0-1 0,1 0 0,-1 1 0,1-1 0,-1 1 0,1-1 0,-1 0 0,1 1 0,-1 0 0,2-1 0,-2 1-42,1 0 0,-1 0-1,0 0 1,1 0 0,-1 0 0,1 0-1,-1 0 1,0 0 0,1 0-1,-1 1 1,1-1 0,-1 0 0,0 0-1,1 0 1,-1 1 0,0-1-1,1 0 1,-1 0 0,0 1-1,0-1 1,1 0 0,-1 1 0,0-1-1,1 1 1,13 30 1331,-13-28-1296,28 92 1320,-22-66-896,2-1-1,16 38 0,-24-65-457,-1 1-1,1 0 1,0-1-1,0 1 0,0-1 1,0 0-1,1 1 1,-1-1-1,0 0 1,0 1-1,4 1 0,-5-3-25,1 0-1,0 0 1,0 1 0,-1-1-1,1 0 1,0 0-1,0 0 1,-1 0-1,1 0 1,0 0-1,0 0 1,-1 0-1,1-1 1,0 1-1,0 0 1,-1 0-1,1-1 1,0 1-1,-1 0 1,1-1-1,0 1 1,-1-1-1,1 1 1,0 0 0,-1-1-1,1 0 1,-1 1-1,1-1 1,-1 1-1,1-1 1,-1 0-1,0 1 1,1-1-1,-1 0 1,7-12 134,0 0 1,-1 0 0,-1 0-1,0-1 1,-1 0 0,3-14-1,-4 14-89,0 1-1,2-1 0,-1 1 0,1-1 1,15-23-1,-20 36-73,0 0 0,0 1-1,1-1 1,-1 1 0,1-1 0,-1 1 0,0-1-1,1 1 1,-1-1 0,1 1 0,-1-1-1,1 1 1,0 0 0,-1-1 0,1 1-1,-1 0 1,1-1 0,-1 1 0,1 0 0,0 0-1,-1 0 1,1-1 0,0 1 0,-1 0-1,1 0 1,0 0 0,-1 0 0,1 0-1,0 0 1,-1 0 0,1 1 0,0-1 0,-1 0-1,1 0 1,0 0 0,-1 1 0,1-1-1,-1 0 1,1 1 0,-1-1 0,1 0 0,0 1-1,-1-1 1,1 1 0,16 24-92,-16-25 92,29 64-226,-23-47 156,1 0 0,0 0 1,1-1-1,1 0 1,22 28-1,-30-42 76,-1 0 0,1-1 0,-1 1 0,1-1 0,-1 0 0,1 1 0,0-1-1,0 0 1,0 0 0,0 0 0,0 0 0,0-1 0,0 1 0,0 0 0,0-1 0,0 1 0,0-1 0,0 0 0,0 0 0,1 0 0,-1 0 0,0 0 0,0 0 0,0-1 0,0 1-1,0-1 1,0 1 0,0-1 0,0 0 0,0 0 0,0 0 0,0 0 0,0 0 0,0 0 0,-1 0 0,1-1 0,0 1 0,-1 0 0,3-4 0,3-3 51,0 0 1,-1-1 0,1 0 0,-2-1-1,0 1 1,6-14 0,42-132 601,-30 81-595,-23 74-66,0 0-1,0-1 0,0 1 1,0 0-1,0-1 1,0 1-1,0-1 1,1 1-1,-1 0 0,0-1 1,0 1-1,0 0 1,1-1-1,-1 1 0,0 0 1,0-1-1,1 1 1,-1 0-1,0 0 1,1-1-1,-1 1 0,0 0 1,1 0-1,-1-1 1,0 1-1,1 0 0,5 7-61,1 16-9,8 66-111,-9-48 160,23 80 0,-19-103 46,-4-15-75,0-12-159,-4-4-95,0-1 0,0 1 0,-2-1 1,1 1-1,-2-1 0,-3-24 0,-2 7-152,-17-55 1,-2 16-163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3.591"/>
    </inkml:context>
    <inkml:brush xml:id="br0">
      <inkml:brushProperty name="width" value="0.05" units="cm"/>
      <inkml:brushProperty name="height" value="0.05" units="cm"/>
    </inkml:brush>
  </inkml:definitions>
  <inkml:trace contextRef="#ctx0" brushRef="#br0">7 0 15771,'1'0'1601,"-2"5"-1081,-4-2-376,4 2 496,1 1-528,11 3 64,4 1-264,12 0-304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4.179"/>
    </inkml:context>
    <inkml:brush xml:id="br0">
      <inkml:brushProperty name="width" value="0.05" units="cm"/>
      <inkml:brushProperty name="height" value="0.05" units="cm"/>
    </inkml:brush>
  </inkml:definitions>
  <inkml:trace contextRef="#ctx0" brushRef="#br0">130 369 17676,'-4'0'179,"0"0"0,-1 0 0,1 1 0,0 0 0,0 0 0,0 0 0,0 0 1,0 1-1,0-1 0,0 1 0,0 0 0,1 0 0,-1 0 0,1 1 0,-4 2 0,2 0-55,0 0 0,1 1-1,-1-1 1,1 1-1,0 0 1,1 0 0,0 0-1,-4 10 1,1-1-98,2 1 0,0 0 0,0-1 1,2 1-1,0 0 0,1 1 0,1 18 0,1-21-43,0 0-1,1-1 0,5 18 0,-7-28 13,1 0-1,-1-1 1,1 1 0,0 0 0,0-1-1,0 1 1,1-1 0,-1 1-1,0-1 1,1 0 0,0 1-1,0-1 1,-1 0 0,1 0-1,0 0 1,1 0 0,-1-1 0,0 1-1,0-1 1,1 1 0,-1-1-1,5 2 1,-5-3 3,1 0-1,-1 0 1,0 0 0,0 0-1,0-1 1,0 1 0,0 0-1,0-1 1,0 0 0,0 0-1,0 1 1,0-1 0,0 0-1,0-1 1,0 1-1,-1 0 1,1 0 0,0-1-1,-1 1 1,1-1 0,2-3-1,2-4 7,1 0 0,9-17 0,-4 2 35,-1-1 0,-1 1 0,-2-2 1,0 1-1,-1-1 0,3-36 0,-4 10 180,-2-1 1,-4-64-1,-1 105-166,-4-51 173,4 59-202,1 0 0,-1-1 0,0 2 0,0-1 0,-1 0 0,1 0 0,-1 0 0,0 1 0,0-1 0,0 0 0,0 1 0,-4-4 0,6 7-19,0 0-1,-1-1 1,1 1-1,0 0 1,-1 0 0,1-1-1,0 1 1,-1 0 0,1 0-1,-1-1 1,1 1 0,0 0-1,-1 0 1,1 0-1,-1 0 1,1 0 0,-1 0-1,1 0 1,-1 0 0,1 0-1,0 0 1,-1 0 0,1 0-1,-1 0 1,1 0-1,-1 0 1,1 0 0,0 0-1,-1 0 1,1 1 0,-1-1-1,1 0 1,0 0 0,-1 1-1,0-1 1,-9 17 84,3 1-99,1 2 1,1-1-1,1 0 1,-3 23-1,-1 82-159,7-111 134,1-7-7,-1 0 1,1 0-1,0 0 1,0 0-1,0 0 1,1 0 0,0-1-1,0 1 1,1 0-1,4 11 1,-6-17 25,1 1 0,-1-1 0,1 1 0,-1-1 0,1 0 0,-1 1 0,1-1 0,-1 0 1,1 1-1,-1-1 0,1 0 0,-1 0 0,1 0 0,0 0 0,-1 1 0,1-1 0,0 0 0,-1 0 0,1 0 0,-1 0 0,1 0 0,0-1 1,-1 1-1,1 0 0,-1 0 0,1 0 0,0 0 0,-1-1 0,1 1 0,18-11-414,-15 9 324,-1 0 49,1-1 0,0 1 1,0 0-1,-1 0 0,2 1 0,-1-1 0,0 1 0,0 0 0,0 0 0,1 0 0,-1 1 0,0-1 0,1 1 0,-1 0 0,0 1 0,1-1 1,-1 1-1,0-1 0,0 1 0,1 0 0,-1 1 0,0-1 0,0 1 0,0 0 0,0 0 0,-1 0 0,1 0 0,0 1 0,-1 0 1,0-1-1,0 1 0,1 1 0,-2-1 0,6 6 0,2 5-15,15 28 0,3 5 57,-28-46 18,1-1 0,-1 1 0,1 0 0,-1-1 0,1 1 0,0-1 0,-1 1 0,1-1 0,0 1 0,-1-1-1,1 1 1,0-1 0,-1 0 0,1 1 0,0-1 0,0 0 0,0 1 0,-1-1 0,1 0 0,0 0 0,0 0 0,0 0 0,-1 0 0,1 0 0,0 0 0,0 0-1,0 0 1,0-1 0,-1 1 0,1 0 0,0 0 0,0-1 0,-1 1 0,1 0 0,0-1 0,0 1 0,-1-1 0,1 1 0,0-1 0,-1 1 0,1-1 0,-1 1-1,2-2 1,3-4 15,1 0 0,-1-1 0,7-11 0,-5 8-21,3-5-4,27-36 20,30-57-1,-57 89 101,-1 0-1,-1-1 1,-1 0 0,0 0-1,-2-1 1,6-40-1,-7 24 383,-4-66 0,-4 83-211,3 20-280,1 0-1,0 0 1,0 0 0,0 0-1,-1 0 1,1 0-1,0 0 1,0 0 0,0 0-1,0 0 1,-1 0 0,1 0-1,0 0 1,0 0-1,0 0 1,-1 0 0,1 0-1,0 0 1,0 0 0,0 0-1,0 0 1,0 0 0,-1 0-1,1 0 1,0 1-1,0-1 1,0 0 0,0 0-1,0 0 1,-1 0 0,1 0-1,0 1 1,0-1 0,0 0-1,0 0 1,0 0-1,0 0 1,0 1 0,0-1-1,0 0 1,0 0 0,0 0-1,0 0 1,0 1 0,0-1-1,0 0 1,0 0-1,-2 7 10,0-1-1,0 1 0,1-1 1,-1 9-1,-2 54-30,3 0-1,2 1 1,21 126 0,-19-175 29,1-1 1,1 0 0,0 0-1,2-1 1,0 0-1,17 32 1,-22-49-24,-1 0 1,1 0-1,0 1 0,0-2 0,0 1 0,0 0 1,0 0-1,5 2 0,-7-4 8,0 1 0,1-1 0,-1 0 0,1 0 0,-1 0 0,0 0 0,1 0 0,-1 0 0,1 1 0,-1-1 0,0 0 0,1 0 0,-1 0 0,1 0 0,-1 0 0,0-1 0,1 1 0,-1 0-1,1 0 1,-1 0 0,0 0 0,1 0 0,0-1 0,-1 1-1,0-1 0,1 1 0,-1-1 0,1 0 0,-1 1 0,0-1 0,1 0 0,-1 1 0,0-1 0,0 0 1,0 1-1,1-1 0,-1 0 0,0 0 0,0 1 0,0-1 0,0 0 0,0 0 0,-1-6 6,0 0 1,0 0-1,-1 0 1,0 0-1,0 1 1,-1-1-1,0 1 0,0 0 1,0-1-1,-5-6 1,-8-10 234,-20-23 0,18 27 139,-23-20 0,24 24 191,-28-33 1,44 47-576,1 1 0,-1-1 0,1 0 0,0 1 1,-1-1-1,1 1 0,0-1 0,0 0 0,-1 1 0,1-1 1,0 0-1,0 0 0,0 1 0,0-1 0,0 0 0,0 1 0,0-1 1,0 0-1,0 1 0,0-1 0,0 0 0,1 1 0,-1-1 1,0 0-1,0 1 0,1-1 0,-1 0 0,0 1 0,1-1 0,-1 1 1,1-1-1,-1 1 0,1-1 0,-1 1 0,1-1 0,-1 1 1,1-1-1,-1 1 0,1 0 0,0-1 0,-1 1 0,1 0 0,0-1 1,-1 1-1,2 0 0,38-13-499,-31 10 499,22-6-290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4.769"/>
    </inkml:context>
    <inkml:brush xml:id="br0">
      <inkml:brushProperty name="width" value="0.05" units="cm"/>
      <inkml:brushProperty name="height" value="0.05" units="cm"/>
    </inkml:brush>
  </inkml:definitions>
  <inkml:trace contextRef="#ctx0" brushRef="#br0">121 169 19052,'-1'-3'195,"0"-1"0,0 1 0,0-1 0,-1 1 1,0 0-1,1-1 0,-1 1 0,0 0 0,-1 0 0,1 1 0,0-1 0,-5-4 0,6 7-141,0-1 0,-1 0-1,1 1 1,0-1-1,0 1 1,-1-1 0,1 1-1,0 0 1,-1-1-1,1 1 1,-1 0 0,1 0-1,0 0 1,-1 0-1,1 0 1,0 0 0,-1 0-1,1 1 1,-1-1-1,1 0 1,0 1-1,-1-1 1,1 1 0,0-1-1,0 1 1,0 0-1,-1 0 1,1-1 0,0 1-1,0 0 1,0 0-1,0 0 1,0 0 0,0 0-1,1 1 1,-1-1-1,-1 2 1,-4 5 14,1 1 0,0 0 0,1 0 0,-1 0 0,2 0-1,-1 1 1,1 0 0,1 0 0,0-1 0,-1 13 0,0 5-100,2 1 0,2 42 0,0-61 10,0 1-1,1-1 1,0 1 0,0-1-1,1 0 1,0 0 0,7 11-1,-10-18 16,1-1-1,0 1 0,0-1 0,0 1 0,0-1 0,0 1 1,1-1-1,-1 0 0,0 0 0,1 0 0,-1 0 0,1 0 1,-1 0-1,1 0 0,-1 0 0,1 0 0,0-1 1,2 2-1,-1-2 1,-1 0 1,0-1-1,0 1 0,0-1 1,0 1-1,0-1 1,0 0-1,0 1 0,0-1 1,0 0-1,0 0 1,0-1-1,0 1 1,0 0-1,-1-1 0,1 1 1,-1-1-1,1 1 1,2-4-1,5-7-3,-1 1 1,0-1-1,0-1 1,-1 0-1,-1 0 0,9-26 1,19-88 99,-32 118-77,17-97 143,-17 91-113,0-1 1,-1 1 0,-1 0 0,-3-25 0,1 34 17,-1 9-31,-2 11-5,0 37-30,2 0 0,7 90 0,-3-116-29,0 0 0,2 0 0,1-1-1,1 1 1,15 42 0,-19-63-5,1 0-1,0-1 1,0 1 0,0 0-1,1 0 1,-1-1 0,6 6 0,-7-8 9,0 0 0,0-1 1,-1 1-1,1-1 0,0 1 1,0 0-1,0-1 0,0 1 1,0-1-1,0 0 0,1 1 1,-1-1-1,0 0 0,0 0 0,0 0 1,0 0-1,0 0 0,0 0 1,0 0-1,0 0 0,1 0 1,-1 0-1,0 0 0,0-1 1,0 1-1,0 0 0,0-1 1,0 1-1,0-1 0,0 0 1,0 1-1,0-1 0,-1 1 1,1-1-1,0 0 0,1-1 1,2-2-89,0-1 0,-1 1 0,1-1 0,-1 0 0,0 0 0,0 0 0,-1-1 0,1 1 0,-1-1 0,2-9-1,1-8-148,4-32 0,-2-18-320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5.193"/>
    </inkml:context>
    <inkml:brush xml:id="br0">
      <inkml:brushProperty name="width" value="0.05" units="cm"/>
      <inkml:brushProperty name="height" value="0.05" units="cm"/>
    </inkml:brush>
  </inkml:definitions>
  <inkml:trace contextRef="#ctx0" brushRef="#br0">1 2 16908,'1'1'85,"0"1"1,0-1-1,-1 0 1,1 0-1,0 1 1,-1-1-1,1 0 1,-1 1-1,1-1 1,-1 1-1,0-1 1,1 1-1,-1-1 1,0 1-1,0-1 1,0 2-1,1 7 43,15 131 1044,14 74-903,-16-144-375,31 89 0,-42-151 76,11 25-73,-13-32 94,0 0-1,0 0 1,1-1-1,-1 1 1,0 0-1,1-1 1,-1 0-1,1 1 1,-1-1-1,1 0 1,-1 1-1,1-1 1,0 0-1,3 1 1,-4-2 3,0 1 1,0-1 0,0 0-1,0 0 1,0 0-1,0 0 1,0 0 0,0 0-1,0 0 1,0 0-1,0 0 1,0 0 0,0 0-1,0-1 1,0 1-1,0 0 1,0-1 0,-1 1-1,1-1 1,0 1-1,0-1 1,0 1 0,0-1-1,-1 0 1,1 1-1,0-1 1,0-1 0,16-25-85,-16 24 79,9-22-7,0 0 0,-2 0 0,-1-1 1,4-28-1,9-108 361,-20 159-335,8-88 655,-4-123 0,-4 212-630,0 0 1,0 1-1,0-1 0,0 0 0,0 0 0,-1 1 1,1-1-1,0 0 0,-1 1 0,1-1 0,-1 1 1,0-1-1,-1-2 0,1 5-10,0 1-1,0-1 1,1 1 0,-1-1-1,0 1 1,1 0-1,-1-1 1,1 1 0,0 0-1,-1-1 1,1 1-1,0 0 1,0-1 0,0 1-1,0 2 1,-3 81 169,3 0 0,3 0 0,28 152 0,-31-235-180,3 16-204,1 1 1,10 25 0,-12-39 102,-1-1 0,1 0 0,0 0 0,1 0 1,-1 0-1,1 0 0,0 0 0,0-1 1,0 1-1,0-1 0,0 0 0,1 0 0,0 0 1,-1 0-1,8 3 0,3-1-346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5.611"/>
    </inkml:context>
    <inkml:brush xml:id="br0">
      <inkml:brushProperty name="width" value="0.05" units="cm"/>
      <inkml:brushProperty name="height" value="0.05" units="cm"/>
    </inkml:brush>
  </inkml:definitions>
  <inkml:trace contextRef="#ctx0" brushRef="#br0">0 240 14187,'1'-16'555,"1"0"-1,0 1 1,1-1-1,1 1 1,0-1 0,1 1-1,14-28 1,-16 37-449,0 0-1,1 0 1,0 1-1,0-1 1,0 1 0,1 0-1,0 0 1,0 1-1,0-1 1,0 1 0,1 0-1,0 1 1,-1-1-1,1 1 1,1 0 0,-1 1-1,0-1 1,1 1-1,-1 0 1,1 1 0,7-1-1,-11 1-124,-1 1 1,1 0-1,0 0 0,0 0 1,-1 0-1,1 1 0,0-1 1,-1 1-1,1-1 0,-1 1 1,1 0-1,-1 0 0,1 0 0,-1 0 1,4 3-1,-4-3 19,-1 1 0,1-1-1,-1 1 1,0-1 0,0 1-1,0 0 1,0-1 0,0 1 0,0 0-1,0 0 1,-1-1 0,1 1 0,-1 0-1,1 0 1,-1 0 0,0 0-1,0 0 1,0 0 0,0 0 0,0 0-1,0 0 1,-1 2 0,-4 20 209,-2 0 0,0-1 1,-2 0-1,0 0 1,-23 38-1,-7 17 454,30-57-477,5-13-110,-1 1 1,2-1 0,-1 1 0,1 0-1,0 0 1,1 0 0,0 0-1,1 1 1,0-1 0,0 18-1,1-26-70,1 1-1,-1-1 1,0 1-1,1-1 1,0 1-1,-1-1 1,1 0-1,0 1 0,-1-1 1,1 0-1,0 0 1,0 1-1,0-1 1,0 0-1,0 0 1,0 0-1,1 0 1,-1 0-1,0 0 0,0-1 1,1 1-1,-1 0 1,0-1-1,1 1 1,-1-1-1,1 1 1,-1-1-1,1 0 1,-1 1-1,1-1 0,-1 0 1,1 0-1,-1 0 1,1 0-1,-1 0 1,1-1-1,-1 1 1,3-1-1,5-1-21,0 0-1,0 0 1,-1-1 0,1-1-1,10-5 1,25-16-978,0-3 0,66-56 0,-85 63 511,-6 1-177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6.029"/>
    </inkml:context>
    <inkml:brush xml:id="br0">
      <inkml:brushProperty name="width" value="0.05" units="cm"/>
      <inkml:brushProperty name="height" value="0.05" units="cm"/>
    </inkml:brush>
  </inkml:definitions>
  <inkml:trace contextRef="#ctx0" brushRef="#br0">6 2 12363,'0'-2'1299,"-1"9"-393,-1 22 53,0 42-145,1-32-393,2 58 499,0-86-758,0 1 1,1-1 0,0 0-1,1 0 1,0 0-1,5 11 1,-8-22-135,1 1 0,-1 0 0,0-1 0,0 1 1,1 0-1,-1-1 0,0 1 0,1-1 0,-1 1 0,1 0 0,-1-1 0,1 1 1,-1-1-1,1 1 0,-1-1 0,1 0 0,0 1 0,-1-1 0,1 1 0,-1-1 1,1 0-1,0 0 0,-1 1 0,1-1 0,0 0 0,-1 0 0,2 0 0,-1 0 3,0 0 0,0-1-1,0 1 1,0-1-1,0 1 1,0-1 0,0 1-1,0-1 1,0 0 0,0 1-1,0-1 1,0 0-1,-1 0 1,1 0 0,1-1-1,3-6 96,0 0 0,0 0 0,3-10 0,-6 15-80,20-53 263,21-75 0,-16 41 120,-26 117 232,-14 121-127,12-119-429,1 0 0,1 0 0,7 32 0,-7-54-320,0 0-1,1-1 1,0 0-1,5 11 1,-7-16 172,1-1 0,-1 1 1,0 0-1,1-1 0,-1 1 0,1-1 0,-1 1 1,1-1-1,-1 1 0,1-1 0,-1 1 0,1-1 1,-1 1-1,1-1 0,0 0 0,-1 1 0,1-1 0,-1 0 1,1 1-1,1-1 0,-1 0 9,0 0 1,0-1-1,0 1 0,-1 0 0,1-1 1,0 1-1,0-1 0,0 1 1,-1-1-1,1 1 0,0-1 0,-1 1 1,1-1-1,0 0 0,-1 1 0,1-1 1,-1 0-1,1 0 0,-1 1 1,1-1-1,-1-1 0,3-4-135,0 0-1,-1 1 1,1-1 0,-2-1-1,1 1 1,1-12-1,1-21-559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46.629"/>
    </inkml:context>
    <inkml:brush xml:id="br0">
      <inkml:brushProperty name="width" value="0.05" units="cm"/>
      <inkml:brushProperty name="height" value="0.05" units="cm"/>
    </inkml:brush>
  </inkml:definitions>
  <inkml:trace contextRef="#ctx0" brushRef="#br0">96 0 13523,'-21'162'1384,"5"-61"-924,-5 145 0,21 406 1108,4-234-370,-42 651-1335,34-1027-155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6.402"/>
    </inkml:context>
    <inkml:brush xml:id="br0">
      <inkml:brushProperty name="width" value="0.05" units="cm"/>
      <inkml:brushProperty name="height" value="0.05" units="cm"/>
    </inkml:brush>
  </inkml:definitions>
  <inkml:trace contextRef="#ctx0" brushRef="#br0">1 141 17276,'1'3'196,"0"0"0,0 1 0,1-1 0,-1 0 0,1 0 0,0 0 0,0 0 0,0 0 0,0 0 0,0-1 0,1 1 0,-1-1 0,6 4 0,-4-2 227,4 3-327,-1 0-1,1-1 1,0 0 0,0 0-1,1-1 1,0 0 0,0-1-1,18 7 1,-22-9-108,0-1-1,0 0 1,0 0 0,0-1 0,0 1 0,0-1-1,0 0 1,0-1 0,0 1 0,0-1-1,0 0 1,0 0 0,0-1 0,-1 1-1,1-1 1,0 0 0,-1 0 0,1-1-1,7-5 1,-4 1-10,0-1-1,0 0 1,0 0-1,-1-1 1,0 0-1,-1 0 0,0-1 1,-1 1-1,7-17 1,-5 8 18,0 0 0,-1 0 1,-2 0-1,6-34 0,-14 109 247,4-47-569,0 0 0,0 0 0,1 0 1,0 0-1,1 0 0,2 10 0,-3-19 301,-1-1 0,0 1 0,0-1 0,0 1 0,1-1 0,-1 1 0,0-1 0,1 0 0,-1 1 0,0-1 0,1 1 0,-1-1-1,0 0 1,1 1 0,-1-1 0,1 0 0,-1 1 0,1-1 0,-1 0 0,0 0 0,1 0 0,-1 1 0,1-1 0,0 0 0,-1 0 0,1 0-1,-1 0 1,1 0 0,-1 0 0,1 0 0,-1 0 0,1 0 0,-1 0 0,1 0 0,-1 0 0,1 0 0,-1 0 0,1-1 0,0 1-1,9-11-576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7.983"/>
    </inkml:context>
    <inkml:brush xml:id="br0">
      <inkml:brushProperty name="width" value="0.05" units="cm"/>
      <inkml:brushProperty name="height" value="0.05" units="cm"/>
    </inkml:brush>
  </inkml:definitions>
  <inkml:trace contextRef="#ctx0" brushRef="#br0">222 174 13931,'2'-5'1240,"4"-18"192,-6 23-1274,0-1-1,0 1 1,1-1 0,-1 0-1,0 1 1,0-1-1,0 1 1,0-1 0,0 1-1,0-1 1,0 1-1,0-1 1,0 1 0,0-1-1,0 0 1,0 1-1,-1-1 1,1 1 0,0-1-1,0 1 1,-1-1-1,1 1 1,0-1-1,0 1 1,-1 0 0,1-1-1,-1 1 1,1-1-1,0 1 1,-1-1 0,-1 1 2,1 1-1,-1-1 1,1 1 0,-1-1 0,1 1 0,0 0 0,-1 0 0,1-1 0,0 1 0,-1 0 0,1 0 0,-2 2 0,-4 2 132,-28 18-19,-39 32 1,64-47-291,1 0-1,0 1 1,0 0-1,1 1 1,1 0 0,-1 0-1,2 0 1,-11 21 0,16-27-5,0 0 1,-1-1 0,1 1 0,1 0 0,-1 0 0,1 0 0,-1 0 0,1 7-1,0-10 11,1 0 0,-1 0-1,0 1 1,0-1-1,0 0 1,1 0-1,-1 0 1,0 0-1,1 0 1,-1 0 0,1 0-1,-1 0 1,1 0-1,0 0 1,-1 0-1,1 0 1,0 0-1,0-1 1,0 1-1,0 0 1,0-1 0,-1 1-1,1 0 1,0-1-1,0 1 1,0-1-1,1 1 1,-1-1-1,0 0 1,0 1 0,0-1-1,0 0 1,0 0-1,2 0 1,4-1-39,1 0 1,-1 0 0,0-1-1,0 0 1,0-1 0,0 1-1,-1-1 1,1-1-1,8-4 1,25-12-145,-32 17 157,0 0 1,0 1 0,1 0-1,-1 1 1,17-2-1,-21 3 30,0 0 0,0 1 0,0-1 0,1 1 0,-1 0 0,0 0-1,0 0 1,0 1 0,0-1 0,-1 1 0,1 0 0,0 0-1,-1 0 1,5 4 0,0 2-16,0 0-1,-1 0 0,0 0 1,-1 1-1,0 0 1,0 1-1,-1-1 1,0 1-1,-1 0 0,6 17 1,-3-2 7,-1-1 0,-1 1 0,2 39 0,-6-55 45,-1 1 0,-1 0 0,0-1 0,0 0 0,-1 1 0,0-1 0,0 0 0,-7 16 0,8-23-27,0 0 0,0 1 0,0-1 0,0 0 0,0 0 0,0 0 0,-1 0 0,1 0 1,-1 0-1,0-1 0,1 1 0,-1 0 0,0-1 0,0 1 0,0-1 0,0 0 0,0 0 0,0 0 1,0 0-1,-1 0 0,1 0 0,0 0 0,-1-1 0,1 1 0,0-1 0,-1 0 0,1 1 0,-1-1 0,1 0 1,0-1-1,-1 1 0,1 0 0,-1-1 0,1 1 0,0-1 0,0 0 0,-1 0 0,1 1 0,-3-3 1,1 1-31,0-1 1,0 0 0,0 0 0,1 0 0,-1 0 0,1-1 0,-1 1 0,1-1 0,0 0 0,1 0 0,-1 0 0,1 0 0,-1-1 0,1 1-1,0-1 1,1 1 0,-1-1 0,0-7 0,-1-2-36,1-1-1,0 1 0,1-1 1,1 1-1,1-16 0,1 6 54,2 0 0,0 0 0,2 1 0,13-37 0,-14 47 20,1 1-1,0-1 1,0 1 0,2 0 0,-1 0 0,1 1 0,1 0 0,0 0-1,14-12 1,-22 22-11,1-1-1,0 1 0,-1-1 1,1 1-1,0 0 0,0 0 1,0 0-1,0 0 0,0 0 1,0 0-1,0 0 0,0 1 1,0-1-1,0 1 0,0-1 1,0 1-1,1 0 0,-1 0 1,0 0-1,0 0 0,0 0 1,1 1-1,-1-1 0,0 1 0,0-1 1,0 1-1,0 0 0,0-1 1,0 1-1,0 0 0,0 1 1,0-1-1,-1 0 0,1 0 1,0 1-1,-1-1 0,1 1 1,2 3-1,4 6 11,-1 0 1,0 0-1,0 1 1,-1 0-1,5 15 1,-4-12 126,-6-11-92,12 20 224,-13-23-258,1-1 0,-1 0-1,0 1 1,0-1 0,1 1-1,-1-1 1,0 0-1,1 0 1,-1 1 0,0-1-1,1 0 1,-1 0 0,1 1-1,-1-1 1,0 0 0,1 0-1,-1 0 1,1 1 0,-1-1-1,0 0 1,1 0 0,-1 0-1,1 0 1,-1 0-1,1 0 1,-1 0 0,1 0-1,-1 0 1,0 0 0,1 0-1,-1 0 1,1-1 0,-1 1-1,1 0 1,-1 0 0,0 0-1,1-1 1,-1 1-1,0 0 1,1 0 0,-1-1-1,1 1 1,-1 0 0,0-1-1,0 1 1,1 0 0,-1-1-1,0 1 1,0 0 0,1-1-1,-1 0 1,5-8 68,-1 1-1,0-2 1,0 1 0,-1 0-1,0 0 1,-1-1 0,2-13-1,5-71 365,-9 93-432,1-3 17,0-25 241,-1-34-1,-1 56-200,0 0 0,1 0 0,-2 0 0,1 0 0,-1 0 0,0 1 0,-1-1 0,0 1 0,0-1 0,-6-9 0,9 16-58,-1-1 0,1 0 0,-1 0 0,0 1 0,1-1 0,-1 0-1,0 1 1,1-1 0,-1 0 0,0 1 0,0-1 0,1 1 0,-1 0 0,0-1-1,0 1 1,0 0 0,0-1 0,-1 1 0,2 0-15,-1 0 0,1 0 0,-1 0 0,1 0 0,-1 0 0,1 1 0,-1-1 0,1 0 1,-1 0-1,1 0 0,-1 1 0,1-1 0,-1 0 0,1 1 0,0-1 0,-1 0 0,1 1 0,-1-1 0,1 0 0,0 1 0,-1-1 0,1 1 1,0 0-1,-1 0-34,1 0 1,-1 0-1,1 1 1,-1-1 0,1 0-1,0 0 1,-1 1 0,1-1-1,0 0 1,0 1-1,0-1 1,0 0 0,0 0-1,0 1 1,1-1 0,-1 0-1,0 1 1,1-1-1,-1 0 1,1 0 0,-1 1-1,1-1 1,1 2-1,-1-2-40,0 0-1,1 1 1,-1-1-1,1 0 0,-1 0 1,1 0-1,0 0 1,-1 0-1,1 0 0,0-1 1,0 1-1,-1 0 1,1-1-1,0 0 0,0 1 1,0-1-1,0 0 1,0 0-1,0 0 0,0 0 1,0 0-1,-1-1 1,1 1-1,0 0 0,0-1 1,0 0-1,2 0 1,6-3 109,0 0 1,-1-1 0,15-9 0,-19 10-68,32-20-278,5-5 46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8.742"/>
    </inkml:context>
    <inkml:brush xml:id="br0">
      <inkml:brushProperty name="width" value="0.05" units="cm"/>
      <inkml:brushProperty name="height" value="0.05" units="cm"/>
    </inkml:brush>
  </inkml:definitions>
  <inkml:trace contextRef="#ctx0" brushRef="#br0">67 372 15051,'-4'4'239,"-1"0"0,1 1-1,-1-1 1,1 1 0,0 0 0,1 0-1,-1 1 1,1-1 0,0 1-1,1-1 1,-1 1 0,1 0-1,0 0 1,-1 9 0,-2 9 197,1 1 0,0 31 0,3-39-281,0-3-65,0 1 1,1-1-1,1 1 0,0-1 0,0 1 1,6 18-1,-7-33-83,0 1 0,0 0 1,0 0-1,1-1 0,-1 1 0,0 0 0,0 0 1,1-1-1,-1 1 0,0 0 0,1-1 0,-1 1 0,1-1 1,-1 1-1,1 0 0,-1-1 0,1 1 0,-1-1 0,1 1 1,0-1-1,-1 1 0,1-1 0,0 0 0,-1 1 1,1-1-1,1 1 0,-1-2 0,-1 1 0,1 0 0,0-1 0,0 1 0,0-1 0,0 1 0,0-1 0,-1 1 1,1-1-1,0 1 0,0-1 0,-1 0 0,1 1 0,0-1 0,-1 0 0,1 0 0,0-1 0,5-8 36,-1 0-1,7-18 1,-10 23-30,28-76 136,-20 49-77,2 1 1,0 1-1,22-35 0,-33 63-72,0 0-1,0 0 0,0 0 1,0 1-1,0-1 0,1 1 1,-1-1-1,1 1 0,-1-1 1,1 1-1,-1 0 1,1 0-1,0-1 0,0 1 1,-1 1-1,1-1 0,4-1 1,-5 2-1,0 0 0,0 0 0,0 0 0,0 0 0,0 1 0,1-1 0,-1 0 0,0 1 0,0-1 0,0 1 0,0-1 0,0 1 0,0 0 0,-1-1 0,1 1 0,0 0 0,0 0 0,0 0 0,-1-1 0,1 1 0,0 0 0,0 2 0,4 6-5,-1 0-1,0 0 1,0 0-1,-1 1 1,3 14-1,6 45-4,-3 1 1,1 87 0,4 43-267,-14-197 229,0 0-18,0 0 0,0 0 0,1 0 0,-1 0 0,1 0 0,0-1 0,0 1 0,0 0 0,0 0 0,0-1 0,3 5 0,-3-7 49,-1-1 1,1 0-1,0 0 1,-1 0-1,1 1 1,-1-1-1,0 0 1,1 0-1,-1 0 1,0 0-1,0 0 1,1 0-1,-1 0 1,0 0-1,0 0 1,0 0 0,0 0-1,0 0 1,-1-2-1,1 2-7,-6-145 277,0 41 213,8-158 828,2 203-1002,2 1 1,19-79-1,-19 114-239,2 0 0,0 1 0,12-23 0,-16 37-71,1 1-1,0-1 1,1 1 0,-1 0-1,2 0 1,-1 0-1,1 1 1,0 0 0,14-10-1,-20 16 7,1 0-1,-1 0 0,1 0 0,-1 0 1,0 0-1,1 1 0,0-1 0,-1 0 1,1 1-1,-1-1 0,1 1 0,0 0 1,-1 0-1,1-1 0,0 1 0,-1 0 1,1 0-1,0 0 0,-1 1 1,1-1-1,2 1 0,-3 0 2,0 0 0,1 0 0,-1 0 0,0 0-1,0 0 1,0 0 0,0 0 0,1 0 0,-2 1 0,1-1 0,0 1 0,0-1-1,0 0 1,-1 1 0,1-1 0,-1 1 0,1 2 0,1 5 1,0 0 1,-1 0-1,0 0 1,-1 0-1,0 0 1,-2 10-1,-7 36 122,5-33-3,0-1 0,0 27 0,4-47-104,0-1-1,0 1 0,0 0 0,1 0 1,-1-1-1,0 1 0,0 0 0,0 0 1,1-1-1,-1 1 0,0 0 1,0-1-1,1 1 0,-1 0 0,1-1 1,-1 1-1,1-1 0,-1 1 0,1-1 1,-1 1-1,1 0 0,-1-1 1,1 0-1,0 1 0,-1-1 0,1 1 1,0-1-1,-1 0 0,1 0 0,0 1 1,-1-1-1,1 0 0,0 0 1,0 0-1,-1 0 0,1 0 0,0 0 1,0 0-1,-1 0 0,1 0 0,0 0 1,1 0-1,6-2-37,-1 1 0,1-1 0,11-5 0,-1 2-64,-11 3 22,-1 1 0,1 0 0,-1 1-1,1 0 1,-1 0 0,1 0 0,-1 1 0,0 0 0,1 0 0,-1 0 0,0 1 0,1 0-1,-1 0 1,11 7 0,-13-7 55,-1 0 0,0 1 0,0-1 0,1 1 0,-1 0 0,-1 0 1,1 0-1,0 0 0,-1 1 0,0-1 0,0 1 0,0-1 0,0 1 0,0 0 0,-1 0 0,1-1 0,-1 1 0,0 0 0,-1 1 0,1-1 0,-1 0 0,1 0 0,-1 0 0,0 0 0,-1 5 0,-1-1 203,0 1 0,0 0 0,-1-1-1,0 0 1,0 1 0,-1-1 0,0 0 0,-1-1-1,0 1 1,0-1 0,0 0 0,-11 10 0,-2 1 302,-1 0 0,0-2 0,-24 16 0,35-27-401,1 1-58,0-1 0,-1 0 0,1-1 0,-1 1 0,0-1 0,-1-1 0,1 0 0,-16 4 0,22-7-72,1 1 0,0-1 0,0 0 0,-1 0 0,1-1 0,0 1 0,0 0 0,-1 0 0,1 0 0,0-1 0,0 1 0,0-1 0,0 1 0,-1-1 0,1 1 0,0-1 0,0 0 0,0 1 0,0-1 0,0 0 0,0 0 0,1 0 0,-1 0 0,0 0 0,0 0 1,1 0-1,-1 0 0,0 0 0,0-2 0,-1-3-122,0 0 1,0-1 0,0 1 0,0-11-1,0 5 83,-3-22-479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9.609"/>
    </inkml:context>
    <inkml:brush xml:id="br0">
      <inkml:brushProperty name="width" value="0.05" units="cm"/>
      <inkml:brushProperty name="height" value="0.05" units="cm"/>
    </inkml:brush>
  </inkml:definitions>
  <inkml:trace contextRef="#ctx0" brushRef="#br0">27 107 17940,'-6'-28'1779,"-14"-50"0,28 117-215,80 270-1190,-15-52-1129,-62-222 1179,22 43 0,-21-52-404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40.011"/>
    </inkml:context>
    <inkml:brush xml:id="br0">
      <inkml:brushProperty name="width" value="0.05" units="cm"/>
      <inkml:brushProperty name="height" value="0.05" units="cm"/>
    </inkml:brush>
  </inkml:definitions>
  <inkml:trace contextRef="#ctx0" brushRef="#br0">4 22 21205,'0'12'1496,"0"-10"-1472,-1-4-248,-1-5 752,1-6-264,1-1-280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15.948"/>
    </inkml:context>
    <inkml:brush xml:id="br0">
      <inkml:brushProperty name="width" value="0.05" units="cm"/>
      <inkml:brushProperty name="height" value="0.05" units="cm"/>
    </inkml:brush>
  </inkml:definitions>
  <inkml:trace contextRef="#ctx0" brushRef="#br0">0 246 8442,'12'1'811,"-1"0"0,1 1 0,21 6 0,25 4 354,-1-11-724,0-2 1,-1-2 0,74-15 0,-7 2 87,60-1-86,90-11-376,171-4-212,-134 15-100,-164 8 229,1 6 0,223 26 0,-7 6 28,-247-26-2,132-15 0,59-21 71,298-25 88,-164 26-71,430-14-55,-730 52-35,152 27 0,8 1 0,385 31 36,-542-52-26,1-7 0,210-19 1,-206 10-8,-122 3-10,-20-1-11,0 0 1,0-1-1,0 0 1,0 0 0,0-1-1,0 0 1,0 0-1,-1 0 1,0-1-1,0 0 1,0 0 0,0-1-1,9-9 1,-14 13 25,0 1 0,0-1 0,0 0 1,-1 1-1,1-1 0,0 1 0,0-1 0,0 1 1,0-1-1,0 1 0,0 0 0,0-1 1,1 1-1,-1 0 0,0 0 0,0 0 0,0 0 1,0 0-1,0 0 0,1 0 0,23 8 32,-3-1-72,-14-4-28,-1-1-160,-11-6 96,-8-4 42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28.289"/>
    </inkml:context>
    <inkml:brush xml:id="br0">
      <inkml:brushProperty name="width" value="0.05" units="cm"/>
      <inkml:brushProperty name="height" value="0.05" units="cm"/>
    </inkml:brush>
  </inkml:definitions>
  <inkml:trace contextRef="#ctx0" brushRef="#br0">814 283 11923,'1'0'-118,"0"0"1,0 0 0,1 0-1,-1 0 1,0 0 0,0-1-1,0 1 1,0 0 0,0-1-1,0 1 1,0-1 0,0 1 0,-1-1-1,1 0 1,0 1 0,0-1-1,0 0 1,0 1 0,-1-1-1,1 0 1,0 0 0,-1 0-1,1 0 1,0-1 0,0-1 22,1 0 0,-1-1 1,0 1-1,0 0 0,-1-1 0,1 1 1,0-7-1,-1-5 268,-1 1-1,-4-26 1,4 32 69,0 0 0,-1 0 0,0 0 1,-1 1-1,0-1 0,0 1 0,0-1 0,-1 1 1,0 0-1,-1 0 0,1 1 0,-1-1 1,0 1-1,-1 0 0,0 1 0,0-1 0,0 1 1,0 0-1,-1 0 0,0 1 0,0 0 0,0 0 1,-1 1-1,1 0 0,-1 0 0,1 1 0,-1 0 1,0 0-1,0 1 0,-8-1 0,-9 0-49,1 2 1,0 0-1,-1 1 0,1 2 0,0 0 0,0 2 1,0 0-1,1 2 0,-1 1 0,2 0 1,-1 2-1,1 0 0,1 2 0,-30 21 0,27-17-113,0 2 0,2 1 0,0 1 0,2 1 0,0 0 0,1 2 0,1 0-1,1 1 1,2 1 0,0 0 0,-20 50 0,27-55-64,2 2 0,0-1 0,1 1 1,2-1-1,0 1 0,1 0 0,1 1 0,1-1 0,1 0 1,1 0-1,1 0 0,1 0 0,0-1 0,2 1 0,1-1 0,1 0 1,0-1-1,1 0 0,2 0 0,0-1 0,1 0 0,0-1 1,2-1-1,0 0 0,19 18 0,-8-14-26,1 0 0,0-1 0,1-2 0,2-1 0,-1-1 0,2-1 0,0-2-1,0-1 1,2-1 0,-1-2 0,60 10 0,-68-16 5,0-2 1,0 0-1,1-1 0,-1-1 0,0-2 1,0 0-1,35-10 0,-40 7 29,0 0-1,0-2 0,-1 0 1,0 0-1,-1-2 0,0 0 1,0-1-1,-1-1 0,27-26 1,-26 20 82,-1-1 1,-1-1 0,0 0-1,-2-1 1,0-1-1,-1 0 1,-2 0 0,0-1-1,-1 0 1,9-47-1,-11 32 97,-1 1-1,-2-1 0,-1 0 0,-3 0 1,0 0-1,-10-49 0,6 61-71,-1 0 0,-1 0 0,-1 1-1,-1 0 1,-2 1 0,0 0 0,-2 0 0,-23-33-1,28 45-125,-2 1-1,1 0 0,-1 1 0,-1-1 1,0 2-1,0 0 0,-1 0 1,0 1-1,0 1 0,-1-1 0,0 2 1,0 0-1,-1 1 0,1 0 0,-1 1 1,-28-4-1,25 6-110,0 2-1,0 0 1,0 1 0,0 1 0,1 1 0,-1 0-1,0 1 1,1 0 0,0 2 0,0 0 0,1 0-1,-25 15 1,24-11 67,-1 1 1,2 0-1,-1 1 0,2 1 0,0 0 1,0 1-1,1 1 0,1 0 0,0 0 1,-17 31-1,3 9-245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1:17.909"/>
    </inkml:context>
    <inkml:brush xml:id="br0">
      <inkml:brushProperty name="width" value="0.05" units="cm"/>
      <inkml:brushProperty name="height" value="0.05" units="cm"/>
    </inkml:brush>
  </inkml:definitions>
  <inkml:trace contextRef="#ctx0" brushRef="#br0">2 369 11931,'-1'-1'44,"1"1"1,0-1-1,0 1 1,0-1-1,0 1 1,0-1-1,0 1 1,0-1 0,0 1-1,0-1 1,0 1-1,0-1 1,0 1-1,0-1 1,0 1-1,0-1 1,0 1-1,0-1 1,1 1 0,-1-1-1,0 1 1,0-1-1,1 1 1,-1-1-1,0 1 1,1-1-1,-1 1 1,0 0 0,1-1-1,-1 1 1,1 0-1,-1-1 1,1 1-1,-1 0 1,1-1-1,21-14 164,-18 12 41,6-4-137,0 0-1,0 1 1,1 0 0,0 0 0,0 1-1,0 1 1,1 0 0,0 0-1,0 1 1,0 1 0,0 0 0,0 0-1,0 2 1,0-1 0,1 1-1,13 3 1,35 5-63,0-3-1,101-3 0,99-32-15,-46 4-16,864-24-1,-588 40 48,164 0 93,-16-14-182,-346-10 8,257-26 39,4 25-17,-408 31-4,391-5 8,-1 32-3,644 63-112,-1044-80 95,255 9-53,0-23 21,-257 6-19,-94 4 30,1-3-1,0-1 1,54-10-1,-40-4 140,-50 16-128,0-1-9,0 0 1,0 1 0,0-1 0,1 1 0,-1 1-1,0-1 1,0 1 0,0-1 0,5 3 0,-10-3 27,1 0 0,-1 0 0,0 0 1,0 1-1,0-1 0,0 0 0,0 0 0,1 0 1,-1 0-1,0 1 0,0-1 0,0 0 0,0 0 1,0 0-1,0 0 0,0 1 0,0-1 0,0 0 1,0 0-1,0 0 0,0 1 0,0-1 1,0 0-1,0 0 0,0 0 0,0 1 0,0-1 1,0 0-1,0 0 0,0 0 0,0 1 0,0-1 1,0 0-1,0 0 0,0 0 0,0 1 0,0-1 1,-1 0-1,1 0 0,0 0 0,0 0 1,0 0-1,0 1 0,0-1 0,-1 0 0,1 0 1,0 0-1,0 0 0,0 0 0,0 0 0,-1 0 1,1 0-1,0 0 0,0 1 0,0-1 0,-1 0 1,1 0-1,0 0 0,0 0 0,0 0 0,-1 0 1,1 0-1,0 0 0,-1-1 0,-13 6-17,-66-6 59,23-1-33,0 3-1,1 2 1,-71 13-1,97-10-49,-82 18-182,-172 16 0,-138-26 100,46-2-74,29 2 129,-388 30-806,545-24 830,-473 47-170,-2-27 93,-371-36 132,199-4-21,732 2-12,-532-6-278,500-4 329,1-7 0,-220-51 0,300 52-17,-1 2 1,-68-5 0,121 17-19,2-1-5,0 1-1,0-1 1,0 1 0,0 0 0,-1 0 0,1 0 0,0 0-1,0 1 1,0-1 0,0 1 0,0-1 0,0 1 0,0 0-1,0-1 1,-4 3 0,6-2 4,0-1-1,0 1 1,0 0 0,0-1-1,1 1 1,-1-1-1,0 1 1,0-1 0,1 1-1,-1-1 1,0 1-1,1-1 1,-1 1-1,0-1 1,1 0 0,-1 1-1,1-1 1,-1 1-1,1-1 1,-1 0 0,1 0-1,-1 1 1,1-1-1,-1 0 1,1 0 0,-1 1-1,1-1 1,-1 0-1,1 0 1,1 0 0,21 8-141,68 13-54,1-3 0,114 6 0,191-11 170,416-43-54,1-39 58,-24 0-24,1059 1-126,-1710 67 81,981-13-575,-5-52 1448,-866 32-493,-166 18-225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2:06.659"/>
    </inkml:context>
    <inkml:brush xml:id="br0">
      <inkml:brushProperty name="width" value="0.05" units="cm"/>
      <inkml:brushProperty name="height" value="0.05" units="cm"/>
    </inkml:brush>
  </inkml:definitions>
  <inkml:trace contextRef="#ctx0" brushRef="#br0">153 462 9282,'-44'2'1184,"-58"9"-1,96-9-663,13 1-342,16-1-84,226 3-62,332 15-197,1164 42 260,4-58 111,-965-6-182,694-27-23,-949 14 17,23 10 134,-258 4 39,-180-3-200,179-30 0,105-51-545,-285 58 301,106-28-213,-219 54 470,0 1 1,0 0 0,0 0-1,0 0 1,0 0 0,0-1-1,0 1 1,0 0-1,0 0 1,0 0 0,0 0-1,0-1 1,0 1-1,0 0 1,0 0 0,0 0-1,0 0 1,0-1 0,0 1-1,0 0 1,0 0-1,-1 0 1,1 0 0,0-1-1,0 1 1,0 0 0,0 0-1,0 0 1,0 0-1,-1 0 1,1 0 0,0 0-1,0 0 1,0-1-1,0 1 1,-1 0 0,1 0-1,0 0 1,0 0 0,0 0-1,0 0 1,-1 0-1,1 0 1,0 0 0,0 0-1,0 0 1,-1 0-1,1 0 1,0 0 0,0 0-1,0 0 1,0 0 0,-1 1-1,-34-8 194,-68-2 0,65 7-175,-808-73-5449,-260-14 4397,-250 41 554,397 17-1768,-91-7 1562,699 27 668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4:35.269"/>
    </inkml:context>
    <inkml:brush xml:id="br0">
      <inkml:brushProperty name="width" value="0.05" units="cm"/>
      <inkml:brushProperty name="height" value="0.05" units="cm"/>
    </inkml:brush>
  </inkml:definitions>
  <inkml:trace contextRef="#ctx0" brushRef="#br0">5 520 12139,'-1'1'27,"1"-1"0,0 0 0,0 0 0,-1 0 1,1 0-1,0 1 0,0-1 0,-1 0 0,1 0 1,0 0-1,0 1 0,0-1 0,0 0 0,-1 0 1,1 1-1,0-1 0,0 0 0,0 1 0,0-1 1,0 0-1,0 0 0,0 1 0,0-1 0,0 0 1,0 1-1,0-1 0,0 0 0,0 0 0,0 1 1,0-1-1,0 0 0,0 1 0,10 1 561,25-9 94,-26 6-494,214-65 1444,-126 33-1253,88-23 205,288-49 0,330 8-249,-118 17-291,-553 62-33,185-28 87,-310 45-69,-1 0 40,0 0 0,0 0 0,0-1 0,7-2 0,-14 1 168,-8 0-124,-8 0-23,-78 0-1229,93 3 811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47.236"/>
    </inkml:context>
    <inkml:brush xml:id="br0">
      <inkml:brushProperty name="width" value="0.05" units="cm"/>
      <inkml:brushProperty name="height" value="0.05" units="cm"/>
    </inkml:brush>
  </inkml:definitions>
  <inkml:trace contextRef="#ctx0" brushRef="#br0">0 17 15235,'13'-14'1203,"-13"14"-1189,0 0 0,0 0 1,0 0-1,0 0 0,0-1 0,0 1 0,0 0 0,0 0 0,0 0 1,1 0-1,-1 0 0,0-1 0,0 1 0,0 0 0,0 0 0,0 0 0,0 0 1,1 0-1,-1 0 0,0 0 0,0 0 0,0-1 0,0 1 0,0 0 0,1 0 1,-1 0-1,0 0 0,0 0 0,0 0 0,0 0 0,1 0 0,-1 0 1,0 0-1,0 0 0,0 0 0,1 0 0,-1 0 0,0 0 0,0 0 0,0 0 1,0 1-1,1-1 0,-1 0 0,0 11 302,-10 94 803,6 146 1,56 243-759,30-1-544,-54-328-225,28 124-594,-42-235 695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03.400"/>
    </inkml:context>
    <inkml:brush xml:id="br0">
      <inkml:brushProperty name="width" value="0.05" units="cm"/>
      <inkml:brushProperty name="height" value="0.05" units="cm"/>
    </inkml:brush>
  </inkml:definitions>
  <inkml:trace contextRef="#ctx0" brushRef="#br0">929 372 13115,'-2'-10'296,"-1"1"0,-1-1 1,0 1-1,0 0 0,0 1 0,-2-1 1,-9-12-1,11 16-143,-1 0 0,0 0 0,0 1 0,0 0 1,-1 0-1,0 0 0,0 1 0,0-1 0,0 1 0,0 1 0,0-1 1,-8-1-1,-1 1 51,0 0 0,-1 1 0,1 1 0,-1 1 0,1 0 0,-1 0 1,1 2-1,-29 5 0,7 3 35,1 1 0,-52 22 0,59-20-219,1 1 0,1 1 0,0 2 0,1 0 0,1 2 0,1 1 0,0 0 0,2 2 0,0 1 0,2 1 0,0 0 0,2 2 0,1 0 0,1 1 0,1 0 0,1 1 0,2 1 0,0 0 0,3 1 0,0 0 0,2 1 0,1 0 0,1 0 0,0 55 0,7-43 49,2 0 1,2 0 0,2 0 0,2-1-1,1 0 1,3 0 0,1-2-1,2 0 1,1-1 0,3 0-1,1-2 1,1 0 0,2-2 0,51 55-1,-66-80-62,0 0-1,1-1 1,0 0 0,0-1-1,1 0 1,0-1-1,0 0 1,1-1 0,0 0-1,0-1 1,20 5-1,-24-8 23,1-1 0,0 0 0,-1 0-1,1-1 1,0-1 0,-1 0-1,1 0 1,-1 0 0,1-1 0,-1-1-1,1 0 1,-1 0 0,0-1 0,-1 0-1,1 0 1,-1-1 0,14-10-1,3-5 117,-1-1 0,-1-1 0,-1-1 0,-1-2 0,-2 0 0,0 0 0,-1-2 0,21-44-1,-9 9 250,-3-2-1,35-127 1,-41 112-179,-4-2 0,-3 0 0,-4-1 0,-3 0-1,-4 0 1,-11-118 0,5 174-200,-1 1 0,-1-1 1,-1 1-1,-2 0 0,0 0 0,-2 1 0,-16-31 0,19 44-38,0-1 0,-1 1 0,0 0 1,-1 0-1,0 1 0,0 1 0,-1-1 0,-1 1 0,0 1 0,0 0 0,0 1 0,-1 0 1,0 0-1,0 2 0,-22-8 0,16 8-47,0 2 0,0 0 0,-1 1 0,1 1 0,0 1 0,-1 0 0,1 2 1,0 0-1,0 1 0,0 0 0,-26 10 0,-9 6-390,1 2 1,-71 39-1,82-36 150,0 1-1,2 2 1,1 2-1,1 1 1,-38 41-1,24-15-190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0.332"/>
    </inkml:context>
    <inkml:brush xml:id="br0">
      <inkml:brushProperty name="width" value="0.05" units="cm"/>
      <inkml:brushProperty name="height" value="0.05" units="cm"/>
    </inkml:brush>
  </inkml:definitions>
  <inkml:trace contextRef="#ctx0" brushRef="#br0">18 1 15627,'-18'630'4398,"51"-5"-4105,-28-574-299,-1-12-197,-1 45 1,-6-77-309,-2-15 350,-4-20-13,-2-15-43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0.765"/>
    </inkml:context>
    <inkml:brush xml:id="br0">
      <inkml:brushProperty name="width" value="0.05" units="cm"/>
      <inkml:brushProperty name="height" value="0.05" units="cm"/>
    </inkml:brush>
  </inkml:definitions>
  <inkml:trace contextRef="#ctx0" brushRef="#br0">20 895 15787,'-2'-7'226,"-3"-9"260,1-1 1,1 1-1,-2-31 1,5 41-365,0 1 1,0-1 0,1 1 0,0 0 0,0-1 0,0 1 0,1 0-1,0 0 1,0 0 0,0 0 0,0 0 0,1 0 0,0 0-1,0 1 1,0 0 0,6-6 0,12-10 498,40-29-1,-35 29-402,29-29 1,-27 19-123,-2 0 1,-2-2-1,-1-1 0,-1-1 1,18-39-1,-11 12 161,-3-2-1,22-79 1,-34 95-38,-6 30-49,-7 17-167,-1 0 0,0 0 0,0 0 0,0 0 0,1 0 0,-1 0-1,0 0 1,0 0 0,0 0 0,1 0 0,-1 0 0,0 0 0,0 0 0,0 0 0,1 0 0,-1 0 0,0 0 0,0 1 0,0-1 0,1 0 0,-1 0 0,0 0 0,0 0 0,0 0 0,0 1 0,0-1 0,1 0 0,-1 0 0,0 0 0,0 0-1,0 1 1,0-1 0,0 0 0,0 0 0,0 0 0,0 1 0,0-1 0,0 0 0,0 0 0,0 1 0,7 33 108,-7-31-108,13 98-22,31 118 0,-33-178-231,2 0-1,1-2 1,2 1-1,2-2 1,38 59 0,-46-83 108,23 25 1,5-1-216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1.231"/>
    </inkml:context>
    <inkml:brush xml:id="br0">
      <inkml:brushProperty name="width" value="0.05" units="cm"/>
      <inkml:brushProperty name="height" value="0.05" units="cm"/>
    </inkml:brush>
  </inkml:definitions>
  <inkml:trace contextRef="#ctx0" brushRef="#br0">0 0 15923,'3'2'1257,"4"18"-889,5 8-152,8 21 560,6 8-144,7 18-296,1 5-128,5 5-88,-2-2-56,-6-9-176,-5-8-232,-9-18-312,-11-14-32,-17-24 456,-11-10-152,-11-14-120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1.668"/>
    </inkml:context>
    <inkml:brush xml:id="br0">
      <inkml:brushProperty name="width" value="0.05" units="cm"/>
      <inkml:brushProperty name="height" value="0.05" units="cm"/>
    </inkml:brush>
  </inkml:definitions>
  <inkml:trace contextRef="#ctx0" brushRef="#br0">18 486 12211,'-11'-2'700,"5"1"-809,12-1-870,-5 2 989,-1-1 0,1 1 1,0-1-1,-1 1 1,1-1-1,0 1 0,-1-1 1,1 0-1,0 1 1,-1-1-1,1 0 0,-1 1 1,1-1-1,-1 0 1,0 0-1,1 1 0,-1-1 1,0 0-1,0 0 1,1 0-1,-1 0 0,0 0 1,0 1-1,0-1 1,0-2-1,1-30 976,-1 21-513,3-34 1255,1-1 0,12-48-1,-13 79-1497,2 0-1,-1 1 0,2 0 0,0 0 0,1 0 0,0 0 1,1 1-1,1 1 0,17-22 0,-21 29-181,0 1-1,1 0 1,0 0 0,0 0-1,0 1 1,1 0 0,-1 0-1,1 1 1,0 0 0,0 0-1,0 0 1,10-1 0,-7 2-20,0 1 1,0 0-1,0 0 1,0 1 0,1 1-1,-1-1 1,0 2 0,13 2-1,-4 1-22,-1 1-1,-1 1 1,1 1-1,-1 0 1,0 1-1,-1 1 1,0 0-1,0 2 1,18 16-1,-28-23 7,-1 0 1,0 1-1,0-1 0,-1 1 0,1 0 0,-1 0 0,0 0 1,-1 0-1,6 13 0,-9-16 5,1 1 1,0-1-1,-1 0 1,0 1 0,1-1-1,-1 0 1,-1 1-1,1-1 1,0 0-1,-1 1 1,0-1-1,0 0 1,0 0 0,0 0-1,0 1 1,0-1-1,-1 0 1,0-1-1,1 1 1,-1 0-1,0 0 1,-1-1 0,-2 4-1,-10 8 99,0 0 1,-1-1-1,0-1 0,-33 19 0,-78 33 202,124-62-319,-36 14-127,-20 11-1235,100-43-2139,-11 1 2699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2.056"/>
    </inkml:context>
    <inkml:brush xml:id="br0">
      <inkml:brushProperty name="width" value="0.05" units="cm"/>
      <inkml:brushProperty name="height" value="0.05" units="cm"/>
    </inkml:brush>
  </inkml:definitions>
  <inkml:trace contextRef="#ctx0" brushRef="#br0">1 39 15347,'1'1'137,"0"-1"-1,0 1 1,1 0-1,-1 0 0,0 0 1,0 0-1,0 0 1,0 0-1,0 0 0,0 0 1,0 0-1,-1 0 1,1 1-1,0-1 1,-1 0-1,2 3 0,9 30 809,-2-11-50,-6-15-712,1 0 0,0-1 0,1 1 0,-1-1 0,1 0 0,1-1 1,6 7-1,-10-11-164,-1-1 1,1 1 0,0-1-1,0 0 1,0 1 0,0-1-1,1 0 1,-1 0 0,0 0-1,0-1 1,1 1 0,-1 0-1,0-1 1,1 0 0,-1 1-1,1-1 1,-1 0 0,0 0-1,1 0 1,-1-1 0,0 1-1,1 0 1,-1-1 0,0 0-1,1 0 1,-1 1 0,0-1-1,0 0 1,4-3 0,1-1 46,-1 0 0,1-1 0,-1 0 0,0 0 0,0-1 0,-1 0 0,0 0 0,0 0 0,6-14 0,7-8 285,-18 29-339,0-1 0,1 0 0,-1 1 1,0-1-1,1 1 0,-1-1 1,1 1-1,-1-1 0,1 1 0,-1-1 1,1 1-1,-1-1 0,1 1 1,-1 0-1,1-1 0,0 1 0,-1 0 1,1-1-1,-1 1 0,1 0 1,0 0-1,-1 0 0,1 0 0,0 0 1,-1-1-1,1 1 0,0 0 1,-1 0-1,1 1 0,0-1 1,-1 0-1,1 0 0,0 0 0,-1 0 1,1 1-1,0-1 0,-1 0 1,1 0-1,-1 1 0,1-1 0,0 0 1,0 2-1,3 1 34,0 1-1,-1 0 1,0 0 0,6 9-1,0-1-19,-2-2-17,1-1 0,0-1 0,1 1 0,-1-2 0,2 1 0,14 9 1,-21-15-6,0 0 0,1-1 0,-1 1 1,0-1-1,0 0 0,1 0 1,-1 0-1,1-1 0,-1 1 0,1-1 1,-1 1-1,1-1 0,-1 0 1,1-1-1,0 1 0,-1-1 0,1 1 1,-1-1-1,0 0 0,1 0 1,-1-1-1,0 1 0,1-1 0,-1 1 1,5-5-1,-1 1-4,-1 0 1,-1-1-1,1 1 1,-1-1-1,0 0 0,0 0 1,-1-1-1,6-9 0,0-5-987,11-34 0,-11 28-771,-6 13 1042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3.906"/>
    </inkml:context>
    <inkml:brush xml:id="br0">
      <inkml:brushProperty name="width" value="0.05" units="cm"/>
      <inkml:brushProperty name="height" value="0.05" units="cm"/>
    </inkml:brush>
  </inkml:definitions>
  <inkml:trace contextRef="#ctx0" brushRef="#br0">6 865 13971,'0'0'45,"0"0"1,0 0-1,0 1 0,0-1 1,0 0-1,0 0 0,0 0 1,-1 0-1,1 0 0,0 0 1,0 0-1,0 1 0,0-1 1,0 0-1,0 0 0,0 0 1,0 0-1,0 0 0,0 0 1,0 0-1,-1 0 0,1 0 1,0 0-1,0 0 0,0 1 0,0-1 1,0 0-1,0 0 0,0 0 1,0 0-1,-1 0 0,1 0 1,0 0-1,0 0 0,0 0 1,0 0-1,0 0 0,0 0 1,-1 0-1,1 0 0,0 0 1,0 0-1,0 0 0,0 0 1,0-1-1,0 1 0,0 0 1,0 0-1,-1 0 0,1 0 1,0 0-1,0 0 0,0 0 1,0 0-1,0 0 0,0 0 1,0 0-1,0-1 0,0 1 1,0 0-1,0 0 0,0 0 1,-1 0-1,1 0 0,2 18 1560,10 37-606,-8-41-802,16 62 463,56 140 1,-72-208-609,-1-1-1,1 1 0,0-1 1,9 12-1,-13-18-38,1 0 0,0-1-1,-1 1 1,1 0 0,0 0 0,-1 0-1,1-1 1,0 1 0,0-1 0,0 1 0,-1 0-1,1-1 1,0 1 0,0-1 0,0 0-1,0 1 1,0-1 0,0 0 0,0 0 0,0 1-1,0-1 1,0 0 0,0 0 0,0 0 0,0 0-1,0 0 1,0 0 0,0-1 0,0 1-1,0 0 1,0 0 0,0-1 0,0 1 0,0-1-1,0 1 1,0-1 0,-1 1 0,1-1-1,0 1 1,0-1 0,0 0 0,-1 1 0,1-1-1,0 0 1,-1 0 0,1 0 0,-1 1 0,1-1-1,-1 0 1,1 0 0,0-1 0,4-8 52,-1 0 1,0 0 0,0 0 0,-1 0-1,0 0 1,-1-1 0,0 1 0,0-14-1,0-86-520,-6 80-285,4 30 731,0 0-1,-1 0 1,1 0 0,0 0 0,0 0 0,0 0 0,0 0 0,0 0 0,0 0 0,0 0 0,0 0 0,0 0-1,0 0 1,0 0 0,0 0 0,0 0 0,-1 1 0,1-1 0,0 0 0,0 0 0,0 0 0,0 0-1,0 0 1,0 0 0,0 0 0,0 0 0,0 0 0,0-1 0,0 1 0,-1 0 0,1 0 0,0 0 0,0 0-1,0 0 1,0 0 0,0 0 0,0 0 0,0 0 0,0 0 0,0 0 0,0 0 0,0 0 0,0 0-1,0 0 1,0 0 0,0 0 0,0 0 0,-1 0 0,1-1 0,0 1 0,0 0 0,0 0 0,0 0 0,0 0-1,0 0 1,0 0 0,0 0 0,0 0 0,0 0 0,0 0 0,0 0 0,0-1 0,0 1 0,0 0-1,0 0 1,0 0 0,1 0 0,-3 17-497,2 3 176,1 1 0,6 35 0,-5-45 286,0 0-1,1 0 1,0 0-1,1 0 1,1 0-1,8 14 1,-13-23 42,1-1 0,0 0 0,-1 0 0,1 0 0,0 0 0,0 0-1,0 0 1,0 0 0,0 0 0,0 0 0,0 0 0,0 0 0,0 0 0,1-1 0,-1 1 0,0 0 0,0-1 0,1 1 0,-1-1 0,0 0 0,1 1 0,-1-1 0,1 0 0,-1 0 0,0 0 0,1 0 0,-1 0 0,1 0 0,-1 0 0,0 0 0,1-1 0,-1 1 0,0 0 0,1-1-1,-1 1 1,0-1 0,1 0 0,-1 1 0,0-1 0,0 0 0,0 0 0,0 0 0,0 0 0,2-1 0,2-3-42,-1 0 1,1 0-1,-1-1 0,0 0 0,0 1 1,0-1-1,4-12 0,0-4-248,-1 0-1,-1-1 0,-2 0 1,4-31-1,1-98-1279,-9 138 1428,0-203 125,2 202 1216,2 39 165,8 38-798,2-1-1,3-1 0,2-1 0,3 0 1,59 110-1,-76-161-553,-5-6-4,1-1 0,0 1 0,0 0 0,-1-1 0,1 1 0,1-1 0,-1 1 0,0-1 0,0 1 0,1-1-1,-1 0 1,0 1 0,1-1 0,-1 0 0,4 1 0,-5-1-4,0-1 0,1 0 0,-1 0-1,0 0 1,0 0 0,0 0 0,1 0 0,-1 0-1,0 0 1,0 0 0,0 0 0,0 0 0,1-1 0,-1 1-1,0 0 1,0 0 0,0 0 0,0 0 0,1 0-1,-1 0 1,0 0 0,0 0 0,0 0 0,0-1-1,0 1 1,1 0 0,-1 0 0,0 0 0,0 0-1,0 0 1,0-1 0,0 1 0,0 0 0,0 0-1,0 0 1,0 0 0,0-1 0,0 1 0,0 0-1,0 0 1,1 0 0,-1-1 0,0 1 0,-1 0 0,1 0-1,0 0 1,0-1 0,-1-16 47,0-1 1,-2 1 0,0 0-1,-1 0 1,-11-32-1,8 27-15,1 4-15,2 1-8,-1 0-1,-1 1 0,0 0 0,-1 0 1,-15-23-1,20 38-31,2 4 13,4 8-2,3 2 2,1 0-1,0-1 0,1 0 0,20 22 0,-23-28 8,0 0-1,0-1 1,1 1-1,-1-1 0,1-1 1,1 1-1,-1-1 1,0-1-1,1 1 1,12 3-1,-17-6 7,-1-1 1,0 0-1,1 1 0,-1-1 1,0 0-1,0 0 0,1 0 1,-1 0-1,0 0 0,1-1 1,-1 1-1,0-1 0,0 0 1,1 1-1,-1-1 0,0 0 0,0 0 1,3-3-1,-3 2 8,1 0-1,-1 0 1,0-1-1,0 1 1,0-1-1,0 0 1,0 0-1,0 0 1,-1 0 0,0 0-1,2-5 1,1-5 32,-1-1 0,-1 0 1,0-1-1,-1-23 1,-1 34-43,1-9-8,-1 0 1,0 0-1,-1 0 1,-1 1-1,-3-14 1,1 16-43,1 11-13,-1 17-20,5 0 98,1 0 1,0-1-1,1 0 1,6 21-1,-6-27 24,0-1-1,1 0 0,1 0 1,-1 0-1,1-1 0,1 1 0,0-1 1,7 9-1,-11-16-28,-1-1 1,0 1-1,0-1 0,1 1 0,-1-1 1,1 0-1,0 1 0,-1-1 0,1 0 1,0 0-1,-1 0 0,1 0 0,0-1 1,0 1-1,0 0 0,0-1 0,0 1 0,0-1 1,0 0-1,0 0 0,0 0 0,0 0 1,0 0-1,0 0 0,0 0 0,0 0 1,0-1-1,0 1 0,0-1 0,0 0 1,-1 1-1,1-1 0,0 0 0,0 0 1,-1 0-1,1-1 0,0 1 0,-1 0 1,1 0-1,-1-1 0,1 1 0,1-4 1,3-2 30,-1-1 1,1 0 0,-1 0 0,-1-1 0,1 0 0,-2 0-1,6-15 1,-2-4 19,5-34 0,-10 51-87,-1 0 0,0-1 0,-1 1 1,0 0-1,-1-1 0,-2-12 0,3 24 20,0 0-1,0 0 0,0-1 0,0 1 0,0 0 1,0 0-1,0-1 0,0 1 0,0 0 0,0 0 0,0 0 1,0-1-1,0 1 0,0 0 0,0 0 0,0 0 1,0-1-1,0 1 0,0 0 0,0 0 0,0 0 1,0-1-1,-1 1 0,1 0 0,0 0 0,0 0 1,0-1-1,0 1 0,0 0 0,-1 0 0,1 0 1,0 0-1,0 0 0,0 0 0,-1-1 0,1 1 1,0 0-1,0 0 0,0 0 0,-1 0 0,1 0 1,0 0-1,-1 0 0,-2 11-102,1 20 57,3-19 57,0 1 0,0 0 0,1 0 0,1-1 0,0 1 0,1-1-1,1 0 1,6 13 0,-10-21-6,1 0 0,0-1 0,0 0 0,0 1 0,1-1 0,-1 0 0,1 0 1,0 0-1,-1 0 0,2-1 0,-1 1 0,0-1 0,0 0 0,1 1 0,-1-2 0,1 1 0,-1 0 0,1-1 0,0 1 0,0-1 0,0 0 0,0-1 0,0 1 0,0-1 0,0 1 0,0-1 0,0 0 0,0-1 0,7 0 0,-6-1-2,1 0 0,-1 0 0,1 0 0,-1-1 0,0 0 0,0 0 0,0 0 0,-1-1 0,1 1 0,-1-1 0,1 0 0,-1-1 1,-1 1-1,7-10 0,-2 3-7,-1 0 0,-1-1-1,0 0 1,0 0 0,4-18 0,-5 14-12,-2 0-1,0-1 1,1-19-1,-3 27 11,-1 0 0,0 1 0,-1-1 0,0 0 0,0 0 0,-1 1 0,-4-15 0,5 21 7,1 0 0,-1 0 0,0 0 0,0 0 1,0-1-1,0 2 0,-1-1 0,1 0 0,-1 0 0,1 0 1,-1 1-1,1-1 0,-1 0 0,0 1 0,0 0 1,0-1-1,0 1 0,0 0 0,0 0 0,0 0 1,0 0-1,0 1 0,-1-1 0,1 0 0,0 1 0,0 0 1,-1-1-1,1 1 0,0 0 0,-4 0 0,3 1 2,0 0 1,-1 0-1,1 0 0,0 0 0,0 1 0,0-1 0,0 1 0,0 0 0,0 0 0,0 0 0,0 0 0,1 0 0,-1 1 0,1-1 0,0 1 1,0-1-1,0 1 0,0 0 0,0 0 0,-1 3 0,0 0 3,1 1 1,0-1-1,1 1 0,-1-1 0,1 1 1,0-1-1,1 1 0,0 0 1,0-1-1,0 1 0,1-1 1,0 1-1,0 0 0,1-1 0,-1 0 1,2 1-1,-1-1 0,1 0 1,-1 0-1,2 0 0,-1 0 1,1-1-1,0 1 0,4 4 0,-4-5 4,0 0-1,1 0 1,-1 0-1,1-1 1,0 0-1,0 0 1,0 0-1,1 0 1,-1-1-1,1 0 1,0 0-1,0-1 0,0 1 1,0-1-1,0-1 1,1 1-1,-1-1 1,1 0-1,-1-1 1,1 1-1,-1-1 1,0 0-1,1-1 0,11-2 1,-8-1 8,-1 0 0,1 0 1,-1-1-1,0 0 0,0-1 0,-1 0 1,0 0-1,0-1 0,0 0 0,-1 0 0,0-1 1,0 0-1,-1 0 0,0 0 0,6-12 1,0-2 67,-2 0 0,0-1 0,-1 0 0,-1 0 1,6-33-1,-5 10 66,-1-1 0,-3 0 0,-2 0 0,-5-79 0,1 125-147,-6-49 19,7 47-34,-1 0 0,0 0 0,0 0-1,0 0 1,0 0 0,0 0 0,-1 1-1,1-1 1,-1 1 0,0-1-1,0 1 1,1-1 0,-5-2 0,5 4 5,1 1 0,-1 0 0,1 0 0,-1-1 0,0 1 0,1 0 0,-1 0 0,0 0 0,1 0 0,-1 0 0,0 0 0,1 0 0,-1 0 0,0 0 0,1 0 0,-1 0 0,0 0 0,1 0 0,-1 1 0,0-1 0,1 0 0,-1 0 0,1 1 1,-1-1-1,1 0 0,-1 1 0,1-1 0,-1 1 0,1-1 0,-1 1 0,1-1 0,-1 1 0,1-1 0,-1 1 0,1-1 0,0 1 0,-1-1 0,1 1 0,0 1 0,-13 26-155,12-25 142,-8 27-22,2 0 0,1 1 0,1-1 0,2 1 0,0 0 0,3 0 0,0 0-1,2 0 1,2 0 0,10 45 0,-12-67 42,1 0 0,0 0 0,0 0 0,1-1 0,1 1 0,-1-1 0,1 0 0,11 14 0,-14-20 3,-1 0-1,1-1 0,0 1 1,0 0-1,0-1 1,0 0-1,0 1 0,0-1 1,0 0-1,0 0 1,0 0-1,1 0 0,-1 0 1,0-1-1,0 1 0,1-1 1,-1 1-1,1-1 1,-1 0-1,1 0 0,-1 0 1,0 0-1,1 0 1,-1-1-1,1 1 0,-1-1 1,0 1-1,1-1 1,-1 0-1,0 0 0,0 0 1,0 0-1,0-1 1,0 1-1,0-1 0,0 1 1,0-1-1,0 1 1,2-4-1,3-2 19,-1 0 0,1-1-1,-1 0 1,0-1 0,-1 1 0,5-10 0,23-59 96,-26 59-90,88-251 414,-15 41-179,-64 187-255,-10 34-24,-4 17-4,-4 22-21,2-28 36,-6 57-74,0-3 32,3 107-1,4-149 56,1 1 0,0-1 0,1 0 0,1 0 0,0 0 0,1-1 0,1 1 0,0-1 1,2-1-1,-1 1 0,13 17 0,-15-26-4,0 0 1,1 0-1,-1-1 0,1 1 1,0-1-1,1-1 1,-1 1-1,1-1 0,0 0 1,0-1-1,0 1 1,0-1-1,12 2 0,-15-4-2,0 0 0,0 0-1,0-1 1,0 1-1,0-1 1,0 0-1,0-1 1,0 1-1,0-1 1,0 0-1,0 0 1,0 0-1,0 0 1,0-1-1,0 1 1,0-1-1,-1 0 1,1 0-1,-1 0 1,1-1-1,-1 1 1,0-1-1,0 0 1,0 0-1,-1 0 1,1 0-1,3-5 1,2-6-34,-1 0 0,0-1 0,-1 1 0,0-1 0,-1-1 1,4-20-1,11-99-307,-17 120 260,-2 0-1,0-1 1,0 1-1,-2-1 1,0 1-1,-6-31 1,7 45 73,0 0 1,0 0 0,-1 0 0,1 0 0,0 0 0,-1 0-1,1 0 1,-1 0 0,1 0 0,-1 0 0,0 0 0,1 0-1,-1 1 1,0-1 0,0 0 0,1 0 0,-1 1-1,0-1 1,0 0 0,0 1 0,-2-1 0,3 1 3,-1 0 1,0 0-1,0 0 1,0 0 0,0 0-1,0 0 1,0 1-1,0-1 1,1 0 0,-1 1-1,0-1 1,0 0-1,0 1 1,1-1-1,-1 1 1,0 0 0,1-1-1,-1 1 1,0-1-1,0 2 1,-3 3 0,0 0 0,0 1 0,0 0 0,1 0 0,-4 8 0,1 3 30,0 0 0,1 0 0,1 0 0,1 0 0,0 1 0,0 19 1,3-28-2,0 1 1,0-1 0,0 0 0,1 1 0,1-1 0,0 0 0,0 0 0,1 0 0,0 0 0,0-1 0,1 1 0,0-1-1,7 10 1,-7-13-11,0-1 0,0-1 0,0 1 0,1-1-1,-1 1 1,1-1 0,0 0 0,0-1-1,0 1 1,0-1 0,1 0 0,-1 0 0,0-1-1,1 0 1,-1 0 0,1 0 0,0 0-1,-1-1 1,1 0 0,0 0 0,-1-1 0,10-1-1,-2 0-33,-1-1 0,0 0 0,0-1-1,0 0 1,0-1 0,0 0-1,-1-1 1,0 0 0,11-8-1,-16 9 10,1-1 0,-1 1 0,0-1 0,-1 0 0,1 0 0,-1-1 0,-1 1 0,1-1 0,-1 0-1,4-9 1,-6 9-14,0 0 0,0 1-1,0-14 1,-2 20 23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4.504"/>
    </inkml:context>
    <inkml:brush xml:id="br0">
      <inkml:brushProperty name="width" value="0.05" units="cm"/>
      <inkml:brushProperty name="height" value="0.05" units="cm"/>
    </inkml:brush>
  </inkml:definitions>
  <inkml:trace contextRef="#ctx0" brushRef="#br0">0 0 14123,'2'20'1456,"6"16"-1032,8 14-136,4 9 801,9 13-761,4 5 0,5 5 0,2-5-64,-4-6-136,-1-8-72,-8-10-152,-6-6-168,-13-17-280,-8-11 2128,-22-16-1560,-7-5 96,-8-17-8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4.890"/>
    </inkml:context>
    <inkml:brush xml:id="br0">
      <inkml:brushProperty name="width" value="0.05" units="cm"/>
      <inkml:brushProperty name="height" value="0.05" units="cm"/>
    </inkml:brush>
  </inkml:definitions>
  <inkml:trace contextRef="#ctx0" brushRef="#br0">119 683 13963,'-22'-30'889,"2"-1"1,-31-64-1,46 83-673,1 1-1,0-1 1,1 0 0,0-1 0,1 1 0,0 0-1,1-1 1,0 1 0,1 0 0,0-1 0,1 1-1,4-20 1,2 10-79,0 0-1,1 0 1,1 1-1,2 0 1,0 1-1,1 0 1,0 0-1,2 2 1,0-1-1,2 2 1,-1 0-1,2 1 1,0 1 0,1 0-1,34-20 1,-44 30-128,1 1 1,-1 0 0,1 1-1,-1-1 1,1 2 0,10-3-1,-15 5-9,0-1 1,0 1-1,0 0 0,0 0 0,0 0 0,0 0 0,0 1 1,0-1-1,0 1 0,0 0 0,-1 1 0,1-1 1,0 0-1,-1 1 0,1 0 0,5 3 0,-4 0-1,0 0 0,0 0 0,0 1-1,0-1 1,-1 1 0,0 0 0,0 0-1,-1 1 1,0-1 0,0 1 0,0 0 0,-1 0-1,0-1 1,2 11 0,0 8 20,-1 0 1,1 46-1,-6-10 300,-15 89 0,0-18 322,17-124-578,-1-1 1,1 1-1,0-1 0,1 1 0,-1-1 0,2 1 0,3 13 1,-4-17-44,1-1 0,-1 1 1,1-1-1,0 1 1,1-1-1,-1 0 0,0 0 1,1 0-1,0 0 0,-1-1 1,1 1-1,0-1 1,0 1-1,1-1 0,-1 0 1,0 0-1,5 1 0,6 3-52,1-2-1,0 1 1,0-2-1,0 0 1,0-1-1,0 0 1,17-1-1,0-1-436,0-2 0,42-8-1,-63 8-37,0 0-1,0-1 1,12-5 0,-19 7 322,0-1 1,0 0 0,-1-1-1,1 1 1,0-1 0,-1 1-1,1-1 1,-1 0 0,0 0 0,5-7-1,4-8-648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5.343"/>
    </inkml:context>
    <inkml:brush xml:id="br0">
      <inkml:brushProperty name="width" value="0.05" units="cm"/>
      <inkml:brushProperty name="height" value="0.05" units="cm"/>
    </inkml:brush>
  </inkml:definitions>
  <inkml:trace contextRef="#ctx0" brushRef="#br0">11 70 16972,'-1'1'97,"0"0"-1,0 1 1,0-1 0,0 1 0,0-1 0,0 1 0,1-1 0,-1 1 0,0-1 0,1 1-1,-1 0 1,1-1 0,0 1 0,-1 0 0,1-1 0,0 3 0,1 30 28,0-26 35,1 10 122,1 1-1,0-1 0,2 0 1,10 30-1,-10-37-178,0 0 0,0 0 0,1 0 0,0-1-1,1 0 1,0-1 0,0 1 0,12 10 0,-17-18-66,-1-1 0,1 1 0,-1-1 0,1 0 0,-1 1 0,1-1 0,0 0 0,0 0 1,0 0-1,0 0 0,0 0 0,0-1 0,0 1 0,0-1 0,0 1 0,0-1 1,0 0-1,0 1 0,0-1 0,0 0 0,0 0 0,1-1 0,-1 1 0,0 0 0,0-1 1,0 1-1,0-1 0,0 0 0,0 0 0,3-1 0,-2-1 17,0 1 1,0-1-1,-1 0 0,1 0 1,-1 0-1,1 0 0,-1 0 0,0-1 1,0 1-1,0-1 0,-1 1 1,1-1-1,-1 0 0,0 1 0,1-6 1,1-7 47,-1 0 1,-1-1-1,0 1 1,-2 0-1,1 0 1,-2-1-1,-5-21 1,5 25-114,-2-1-1,0 1 1,-1 0 0,0 0 0,0 1 0,-2-1-1,0 1 1,0 1 0,-10-13 0,15 22-7,0-1 1,-1 1 0,1-1-1,-1 1 1,0 0-1,0 0 1,0 0-1,0 0 1,0 1 0,0-1-1,0 1 1,-6-2-1,7 3 7,1 0 0,0 0 0,0 0 0,-1 0 0,1 0 0,0 0 0,-1 0 0,1 0-1,0 1 1,0-1 0,-1 0 0,1 1 0,0-1 0,0 1 0,0 0 0,0-1 0,0 1-1,-1 0 1,1 0 0,0-1 0,1 1 0,-1 0 0,0 0 0,0 0 0,0 0 0,0 0-1,1 0 1,-1 1 0,1-1 0,-1 0 0,1 0 0,-1 0 0,1 1 0,0-1 0,-1 0-1,1 2 1,-1 4-116,-1 0-1,2 0 1,-1-1 0,1 1-1,0 0 1,1 0-1,-1-1 1,1 1-1,3 8 1,-4-12 63,1 1-1,0-1 1,0 0 0,1 1-1,-1-1 1,1 0 0,0 0-1,0 0 1,0 0 0,0 0-1,0 0 1,0 0 0,1-1-1,0 1 1,-1-1 0,1 0-1,0 1 1,6 2 0,-8-5 37,1 1 0,-1-1 0,0 0 1,1 1-1,-1-1 0,0 0 0,1 0 1,-1 0-1,0 0 0,1 0 0,-1 0 1,0-1-1,2 1 0,20-10-456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47.996"/>
    </inkml:context>
    <inkml:brush xml:id="br0">
      <inkml:brushProperty name="width" value="0.05" units="cm"/>
      <inkml:brushProperty name="height" value="0.05" units="cm"/>
    </inkml:brush>
  </inkml:definitions>
  <inkml:trace contextRef="#ctx0" brushRef="#br0">14 0 10826,'-4'19'367,"0"1"0,2 0 0,0 0 0,1-1 0,1 1 0,0 0-1,2 0 1,0 0 0,2 0 0,8 29 0,1-10-223,1-1-1,2-1 1,1-1 0,27 43 0,-21-44-126,1 0 0,2-2 0,1 0 0,1-2 0,2-1 0,1-2 0,39 28 1,-43-37-13,0-2 0,0-1 1,2-2-1,0 0 1,0-2-1,1-1 1,1-1-1,0-2 1,0-1-1,34 3 1,-33-8 22,1-1 0,-1-2 0,1-1 0,-1-2 0,0-1 0,0-1 0,-1-2 0,1-1 0,57-25 0,111-65 253,-109 52-69,113-43 0,-173 79-182,0 2-1,1 1 1,0 1-1,0 1 1,1 2 0,0 1-1,60 4 1,-63 2-28,-1 2 1,1 1 0,-1 1 0,0 1 0,28 13 0,-10 0 5,0 2 1,46 31 0,-92-53-55,0-1 0,0 1 1,0-1-1,0 1 0,0 0 1,0-1-1,0 1 0,0 0 1,0 0-1,0 0 0,0 0 1,0 0-1,-1 0 1,1 0-1,0 0 0,-1 0 1,1 0-1,-1 0 0,1 0 1,-1 0-1,1 2 0,-2-1-77,1 0 0,-1 0 0,0-1 0,0 1-1,0 0 1,0-1 0,0 1 0,0-1 0,0 1 0,-1-1-1,-2 3 1,-3 3 233,-10 11-566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5.738"/>
    </inkml:context>
    <inkml:brush xml:id="br0">
      <inkml:brushProperty name="width" value="0.05" units="cm"/>
      <inkml:brushProperty name="height" value="0.05" units="cm"/>
    </inkml:brush>
  </inkml:definitions>
  <inkml:trace contextRef="#ctx0" brushRef="#br0">0 1 18372,'0'23'357,"2"1"0,0-1 1,1 0-1,1 1 0,1-2 1,1 1-1,1-1 0,1 0 0,22 41 1,-9-25-199,1-2 0,2 0 0,2-2 0,45 48 0,-60-70-151,-6-5 0,0-1-1,1-1 1,0 1-1,-1-1 0,2 0 1,-1 0-1,0-1 0,1 0 1,11 5-1,-17-8-3,0-1 0,0 0 1,0 0-1,0 0 0,0 0 0,0 0 0,0 0 0,0 0 0,0 0 0,0 0 1,0 0-1,0 0 0,-1 0 0,1-1 0,0 1 0,0 0 0,0-1 0,0 1 1,0-1-1,0 1 0,-1-1 0,1 1 0,0-1 0,0 0 0,-1 1 0,1-1 1,0 0-1,-1 0 0,1 1 0,-1-1 0,1 0 0,-1 0 0,1-2 0,1-1 5,0-1-1,-1 0 1,0 0-1,2-10 0,-3 13-7,2-27 27,-1-1-1,-3-33 1,0 34-30,2 0 0,3-36 0,-3 66 2,0-1-1,0 0 0,1 0 1,-1 1-1,0-1 0,0 0 1,0 0-1,0 1 0,0-1 1,0 0-1,1 0 0,-1 0 1,0 1-1,0-1 0,0 0 1,1 0-1,-1 0 1,0 0-1,0 1 0,1-1 1,-1 0-1,0 0 0,0 0 1,1 0-1,-1 0 0,0 0 1,0 0-1,1 0 0,-1 0 1,0 0-1,0 0 0,1 0 1,-1 0-1,0 0 0,0 0 1,1 0-1,-1 0 0,0 0 1,0 0-1,1 0 1,-1 0-1,0 0 0,0-1 1,1 1-1,-1 0 0,0 0 1,0 0-1,0 0 0,1-1 1,-1 1-1,0 0 0,0 0 1,0 0-1,0-1 0,1 1 1,-1 0-1,0 0 0,0-1 1,0 1-1,0 0 0,0 0 1,0-1-1,0 1 1,0 0-1,0 0 0,0-1 1,0 1-1,0 0 0,0-1 1,17 24 15,-15-19-14,45 71 20,66 98 231,-68-105-1384,-35-54 895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7.101"/>
    </inkml:context>
    <inkml:brush xml:id="br0">
      <inkml:brushProperty name="width" value="0.05" units="cm"/>
      <inkml:brushProperty name="height" value="0.05" units="cm"/>
    </inkml:brush>
  </inkml:definitions>
  <inkml:trace contextRef="#ctx0" brushRef="#br0">130 0 15411,'-6'0'859,"0"1"1,0-1-1,0 1 0,1 0 0,-8 3 0,6-1-811,0-1 0,0 2 0,1-1 0,0 1 1,-1 0-1,1 0 0,1 0 0,-1 1 0,1 0 0,-1 0 0,-6 10 0,12-15-47,-1 1 0,0 0 0,1 0 0,-1 0-1,0-1 1,1 1 0,-1 0 0,1 0 0,0 0-1,-1 0 1,1 0 0,0 0 0,-1 0 0,1 0 0,0 0-1,0 0 1,0 0 0,0 1 0,0-1-2,0-1-1,1 1 1,-1-1-1,0 1 1,1-1-1,-1 0 1,0 1 0,1-1-1,-1 1 1,1-1-1,-1 0 1,0 0-1,1 1 1,-1-1-1,1 0 1,-1 0 0,1 1-1,-1-1 1,1 0-1,-1 0 1,1 0-1,-1 0 1,1 0 0,0 0-1,4 0-30,0 0 0,0 0-1,0-1 1,0 1 0,9-3 0,-7 0-9,31-8-197,1 2 0,0 1 0,52-3 0,-80 10 216,0 1 0,0 0 1,0 1-1,0 0 0,0 1 0,0 0 1,-1 0-1,1 2 0,-1-1 0,0 1 1,0 1-1,0-1 0,-1 2 0,1 0 1,-1 0-1,0 0 0,8 9 1,-13-11 56,0-1 0,-1 0 0,0 1 0,0 0 1,0 0-1,-1 0 0,1 0 0,-1 0 1,0 1-1,0-1 0,0 1 0,-1-1 1,1 1-1,-1 0 0,0-1 0,-1 1 1,1 0-1,-1 0 0,0 0 0,0 0 1,-1 5-1,0-4 50,-1 0 0,0 0 1,-1 0-1,1-1 0,-1 1 0,0 0 1,0-1-1,-1 0 0,0 0 0,0 0 0,0 0 1,0-1-1,-1 1 0,0-1 0,-9 6 1,3-2 102,-1-1 0,0-1 0,0 0 0,0-1 0,-25 8 0,28-11-181,0 0 0,0 0 0,0-1 0,0 0 0,0 0-1,0-1 1,-1 0 0,1-1 0,-15-3 0,20 3-71,1 0-1,-1-1 0,1 0 0,0 1 1,-1-1-1,1 0 0,0-1 1,0 1-1,0 0 0,1-1 1,-1 0-1,1 0 0,-1 0 1,1 0-1,0 0 0,0 0 1,0 0-1,0-1 0,1 1 0,-2-5 1,-1-5-80,0 1 0,1-1-1,1 0 1,-2-21 0,1-24-391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7.721"/>
    </inkml:context>
    <inkml:brush xml:id="br0">
      <inkml:brushProperty name="width" value="0.05" units="cm"/>
      <inkml:brushProperty name="height" value="0.05" units="cm"/>
    </inkml:brush>
  </inkml:definitions>
  <inkml:trace contextRef="#ctx0" brushRef="#br0">0 1 18468,'6'30'438,"1"-1"0,1 0 0,2 0 0,1 0 1,1-1-1,29 48 0,-18-40-219,2-2 0,2 0 0,1-2 0,41 38 0,78 56 27,-147-125-239,1 0 0,-1-1 0,1 1 0,0 0 0,0 0 0,0-1 1,-1 1-1,1-1 0,0 1 0,0-1 0,0 1 0,0-1 1,0 1-1,0-1 0,0 0 0,0 1 0,0-1 0,2 0 1,-3-1-1,0 1 0,0-1 0,0 0 0,0 0 0,0 1 1,0-1-1,0 0 0,0 0 0,0 1 0,0-1 1,0 0-1,-1 0 0,1 1 0,0-1 0,0 0 0,-1 1 1,1-1-1,-1-1 0,-24-41 130,1 8-116,-3 1 0,-1 1-1,-1 1 1,-34-28 0,71 60-185,12 4 6,-11-2 55,9 2-263,0-1 1,1-1 0,-1-1 0,1-1 0,-1 0 0,30-5 0,-39 3 122,0 0 0,-1 0 0,1-1 0,-1 0 0,0-1 1,15-8-1,-18 9 116,-1 0-1,0 0 1,1-1 0,-1 0 0,-1 0 0,1 0 0,0 0 0,-1 0 0,0-1 0,0 0 0,-1 1 0,3-7 0,-4 8 104,0 0 1,0 0-1,0 0 1,-1-1 0,1 1-1,-1 0 1,0 0 0,0-1-1,0 1 1,-1 0-1,1 0 1,-1 0 0,-1-6-1,2 8 42,-1 0-1,1 0 1,0 0-1,-1 1 1,1-1-1,-1 0 1,1 0-1,-1 0 0,0 0 1,1 1-1,-1-1 1,0 0-1,1 1 1,-1-1-1,0 0 1,0 1-1,0-1 1,0 1-1,1-1 1,-1 1-1,0-1 1,0 1-1,0 0 1,0 0-1,0-1 0,0 1 1,0 0-1,0 0 1,0 0-1,0 0 1,0 0-1,0 0 1,0 0-1,0 1 1,0-1-1,0 0 1,0 0-1,0 1 1,0-1-1,0 1 1,0-1-1,0 1 1,1-1-1,-1 1 0,0-1 1,-1 2-1,-1 0 53,0 1 0,0 0-1,0 0 1,0 1-1,0-1 1,0 0-1,1 1 1,0 0 0,-1 0-1,2-1 1,-1 1-1,0 0 1,1 0-1,-1 1 1,1-1 0,1 0-1,-1 0 1,0 1-1,1-1 1,0 0-1,0 6 1,1 0 37,-1 1 1,2-1-1,-1 0 0,1 0 0,1 0 1,0-1-1,0 1 0,5 10 1,-5-15-30,0 0 0,0 0 0,0-1 0,1 1 0,0-1 0,0 1 0,0-1 0,0-1 0,0 1 0,1 0 0,0-1 0,-1 0 1,1 0-1,0-1 0,1 1 0,-1-1 0,9 2 0,-11-3-18,1 0 0,-1-1 0,1 0 0,-1 0 0,1 0 0,-1 0 0,1 0 0,-1-1 1,1 1-1,-1-1 0,0 0 0,1 0 0,-1 0 0,0-1 0,0 1 0,0-1 0,0 0 0,0 0 0,0 0 0,0 0 0,0 0 0,-1 0 1,1-1-1,-1 1 0,0-1 0,0 0 0,0 0 0,0 0 0,3-6 0,-3 3 31,1 0-1,-1-1 1,0 0-1,0 0 1,-1 1 0,0-1-1,0 0 1,-1 0-1,0 0 1,0 0 0,0 0-1,-1 0 1,0 0-1,-1 0 1,1 0 0,-1 1-1,-3-8 1,2 8-75,1-1 0,-1 1 0,0 0 0,0 0 0,-1 1 0,0-1 0,0 1 0,0 0 1,-1-1-1,1 2 0,-1-1 0,0 1 0,-1-1 0,1 2 0,-1-1 0,0 0 0,-9-3 0,14 6-29,0 1 0,-1 0 0,1-1 0,0 1 0,0 0-1,0-1 1,-1 1 0,1 0 0,0 0 0,0 0 0,-1 0-1,1 0 1,0 1 0,0-1 0,-1 0 0,1 1-1,-2 0 1,3-1-47,-1 0-1,1 1 0,-1-1 0,0 1 1,1-1-1,-1 1 0,1 0 0,0-1 1,-1 1-1,1-1 0,-1 1 0,1 0 1,0-1-1,-1 1 0,1 0 0,0-1 1,0 1-1,0 0 0,-1 0 0,1-1 1,0 2-1,0-1-14,0 1 0,0-1 0,0 0 0,1 1 0,-1-1 0,0 0 0,1 1 0,-1-1 0,1 0 0,-1 0 0,1 1 1,-1-1-1,1 0 0,0 0 0,0 0 0,-1 0 0,1 0 0,0 0 0,0 0 0,0 0 0,0 0 0,0 0 0,1-1 0,-1 1 0,0 0 0,0-1 0,0 1 0,3 0 0,-4-1 47,1 0 1,-1 0-1,1 1 0,-1-1 0,1 0 0,-1 0 1,1 0-1,0 0 0,-1 0 0,1 0 0,-1 0 1,1-1-1,-1 1 0,1 0 0,0 0 0,-1 0 1,1 0-1,-1-1 0,1 1 0,13-16-592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8.495"/>
    </inkml:context>
    <inkml:brush xml:id="br0">
      <inkml:brushProperty name="width" value="0.05" units="cm"/>
      <inkml:brushProperty name="height" value="0.05" units="cm"/>
    </inkml:brush>
  </inkml:definitions>
  <inkml:trace contextRef="#ctx0" brushRef="#br0">10 69 16404,'-4'-5'1029,"1"8"-568,1 16-127,3 2 39,2 0 1,0 0-1,2 0 1,7 22-1,33 81 493,-38-107-748,43 97 535,5-2-1,128 193 1,-161-276-636,-22-41 25,-5-7-57,-11-19-110,-2 1-1,-25-38 1,-52-68-371,68 103 328,0 2 9,1 2-108,-23-45 1,47 78 249,1 0 0,0 1 1,0-1-1,0 0 1,0 0-1,0 1 1,0-6-1,1 7 14,0 1-1,0-1 1,0 1-1,0-1 1,0 1-1,0-1 1,0 1-1,0-1 1,0 1-1,0 0 1,0-1-1,1 1 1,-1-1-1,0 1 1,0 0-1,0-1 1,1 1-1,-1 0 1,0-1-1,1 1 1,-1 0-1,0-1 1,1 1-1,-1 0 1,0-1-1,1 1 1,-1 0-1,1 0 1,0-1-1,3 1-6,0 0 0,1 0-1,-1 0 1,0 0 0,1 1 0,-1 0 0,0 0-1,5 1 1,-7-1 10,14 3 2,1 0 0,-1-1-1,1-1 1,34 0 0,-47-2 14,0-1 0,0 1 1,0-1-1,0 1 0,0-1 0,0-1 1,-1 1-1,1 0 0,0-1 1,-1 0-1,1 0 0,-1 0 1,0 0-1,1 0 0,-1-1 1,0 1-1,0-1 0,-1 0 1,1 0-1,-1 0 0,1 0 1,-1-1-1,0 1 0,0-1 1,0 1-1,-1-1 0,2-4 1,1-5 35,-1-1 1,-1 0 0,0 0-1,-1 0 1,0 0 0,-1 0 0,-1 0-1,-3-16 1,2 11-31,-2 1 0,0 0 0,-2 0-1,0 0 1,-13-27 0,18 44-23,1-1-2,-1 0 1,0 0-1,0 0 0,0 0 0,0 0 1,0 0-1,0 0 0,-1 1 0,1-1 1,0 0-1,-1 1 0,0-1 0,1 1 1,-1 0-1,0-1 0,0 1 0,1 0 1,-1 0-1,0 0 0,-3 0 0,5 1 3,-1 0-1,1 0 0,-1 0 0,1 0 0,-1 0 1,1 0-1,-1 0 0,1 0 0,-1 0 0,1 1 1,-1-1-1,1 0 0,0 0 0,-1 1 1,1-1-1,-1 0 0,1 0 0,0 1 0,-1-1 1,1 1-1,0-1 0,-1 0 0,1 1 0,0-1 1,0 1-1,-1-1 0,1 0 0,0 1 0,0-1 1,0 1-1,0-1 0,0 1 0,-2 18 6,2-15-4,0 13 34,2-1 0,0 1-1,0-1 1,2 0 0,0 0-1,9 25 1,0-10 68,2 0-1,21 34 1,-9-23-9,3-1 0,1-2 1,2-2-1,64 58 0,164 112 23,-244-195-113,1 4 68,-29-18 4,-32-18-1,-150-99 24,156 92-121,1-2 1,-60-63 0,92 87 17,0 1 1,0 0-1,1-1 1,0 0 0,0 0-1,0 0 1,0 0-1,1 0 1,0-1-1,-2-6 1,4 10-17,0-1 0,0 1-1,-1 0 1,2 0 0,-1 0 0,0 0 0,0 0 0,1-1-1,-1 1 1,1 0 0,0 0 0,-1 0 0,1 0 0,0 0-1,0 0 1,0 1 0,1-1 0,-1 0 0,0 0 0,1 1-1,-1-1 1,1 1 0,-1-1 0,1 1 0,0 0 0,-1 0-1,1-1 1,0 1 0,3-1 0,111-54-2133,-88 39 1661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8.931"/>
    </inkml:context>
    <inkml:brush xml:id="br0">
      <inkml:brushProperty name="width" value="0.05" units="cm"/>
      <inkml:brushProperty name="height" value="0.05" units="cm"/>
    </inkml:brush>
  </inkml:definitions>
  <inkml:trace contextRef="#ctx0" brushRef="#br0">1 1 17796,'15'61'1779,"-8"-31"-835,19 53 0,-23-75-839,1 0 0,-1 0 0,2-1 0,-1 1 0,1-1 0,0 0 0,1 0 0,0-1 1,0 1-1,0-1 0,8 5 0,-12-9-125,1 0 1,0-1-1,0 1 1,1-1-1,-1 1 1,0-1-1,0 0 1,1 0-1,-1-1 1,0 1-1,1-1 1,-1 1-1,1-1 1,-1 0-1,7-1 1,1-1-210,0-1 1,-1 0-1,17-8 0,-17 7-6,-1 1 0,0 0 0,1 0 0,16-2 0,-25 5 231,1-1 0,-1 1 0,1 0 0,-1 0 0,1 0 0,-1 0-1,1 1 1,-1-1 0,0 0 0,1 0 0,-1 1 0,1-1 0,-1 1 0,0 0 0,1-1 0,-1 1 0,0 0 0,1 0 0,-1 0 0,0 0 0,0 0 0,0 0 0,0 0 0,0 0 0,0 0 0,0 0 0,0 0 0,-1 1 0,1-1 0,0 0 0,-1 1 0,1-1 0,-1 1 0,1-1 0,-1 1 0,0-1 0,0 0 0,0 1 0,1-1 0,-1 1-1,-1-1 1,1 1 0,0-1 0,-1 3 0,0 4 160,0-1-1,0 1 0,-1-1 0,-1 1 0,1-1 1,-1 0-1,-5 9 0,4-9 25,-1 0-1,0-1 1,0 0-1,0 0 1,-1-1 0,0 0-1,0 0 1,0 0 0,-14 7-1,18-10-293,-1 0 0,0-1 0,1 0 0,-1 1 0,0-1 0,0 0-1,0 0 1,0 0 0,0-1 0,0 1 0,-1-1 0,1 0 0,0 0 0,0 0-1,0 0 1,0 0 0,0-1 0,0 1 0,0-1 0,0 0 0,0 0 0,0 0 0,0 0-1,0-1 1,0 1 0,1-1 0,-4-2 0,4 3 46,1 0 1,0 0-1,0-1 0,0 1 1,0 0-1,0 0 0,0-1 0,0 1 1,0-1-1,1 1 0,-1-1 1,1 1-1,-1-1 0,1 1 1,-1-1-1,1 1 0,0-1 1,0 0-1,-1 1 0,1-1 1,1 1-1,-1-1 0,0-1 1,6-18-960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19.582"/>
    </inkml:context>
    <inkml:brush xml:id="br0">
      <inkml:brushProperty name="width" value="0.05" units="cm"/>
      <inkml:brushProperty name="height" value="0.05" units="cm"/>
    </inkml:brush>
  </inkml:definitions>
  <inkml:trace contextRef="#ctx0" brushRef="#br0">25 48 13419,'1'-13'2287,"0"11"-1936,-1-1 0,1 1-1,-1 0 1,0 0 0,0-1-1,0 1 1,0 0-1,-1 0 1,1-1 0,0 1-1,-1 0 1,0 0-1,0-3 1,0 5-306,1 0-1,0 0 1,0 0 0,0 0-1,0 0 1,0 0 0,-1 0-1,1 0 1,0 0 0,0 0 0,0 0-1,0 0 1,-1 0 0,1 0-1,0 0 1,0 0 0,0 0-1,0 0 1,-1 0 0,1 0-1,0 0 1,0 1 0,0-1-1,0 0 1,0 0 0,-1 0-1,1 0 1,0 0 0,0 0-1,0 0 1,0 1 0,0-1-1,0 0 1,0 0 0,0 0-1,0 0 1,-1 0 0,1 1 0,0-1-1,0 0 1,0 0 0,0 0-1,0 0 1,0 0 0,0 1-1,0-1 1,0 0 0,0 0-1,0 0 1,0 1 0,-3 11 512,3-12-528,-6 32 207,2 1 1,1 0 0,1-1 0,2 1 0,1 0 0,7 36-1,-6-58-248,0 0 0,0-1 0,1 0 0,8 18-1,-10-26 8,0 0 0,0 0-1,1-1 1,-1 1 0,0 0-1,0-1 1,1 1-1,-1-1 1,1 1 0,-1-1-1,1 0 1,0 0 0,3 2-1,-4-2 2,1-1 0,-1 0 0,1 1 0,-1-1 0,0 0 0,1 0 0,-1 0 0,1 0 0,-1-1 0,0 1 0,1 0 0,-1 0 0,1-1 0,-1 1 0,0-1 0,1 0 0,-1 1 0,0-1 0,0 0 0,0 1 0,1-1 0,1-2 0,0 0-6,0-1 0,0 1 0,0-1 0,0 0 0,-1 0 0,1 1 0,-1-2 0,0 1 0,0 0 0,-1 0 0,1-1 0,-1 1 0,0-1 0,1-6 0,0-9-100,0-40 0,-2 50 64,1-13-158,-2-1 0,0 1 0,-2 0 0,-1 1 0,0-1 0,-10-28 0,3 33-186,11 18 382,0-1-1,0 1 0,-1 0 1,1 0-1,0 0 1,0 0-1,0 0 0,0 0 1,-1 0-1,1 0 1,0 0-1,0 0 0,0 0 1,-1 0-1,1 0 1,0 0-1,0 0 0,0 0 1,0 0-1,-1 0 1,1 0-1,0 0 0,0 1 1,0-1-1,0 0 1,0 0-1,-1 0 0,1 0 1,0 0-1,0 0 1,0 0-1,0 1 0,0-1 1,0 0-1,-1 0 1,1 0-1,0 0 0,0 0 1,0 1-1,0-1 1,0 0-1,0 0 0,0 0 1,0 0-1,0 1 1,0-1-1,0 0 0,0 0 1,-1 5-47,0-1 0,1 1 0,0-1 1,0 1-1,0-1 0,1 7 0,1 4 78,0-1 1,2 1-1,0-1 0,0 0 0,1 0 1,1 0-1,0-1 0,1 0 1,14 19-1,-16-25-3,1 0-1,0 0 1,0-1 0,0 0 0,1 0-1,0-1 1,0 0 0,1 0 0,-1 0-1,1-1 1,0 0 0,0-1-1,1 0 1,-1 0 0,0-1 0,1 0-1,11 1 1,-11-2 20,-1 0 0,0-1 0,16-1 0,-24 1-12,1 0 0,-1 0-1,0 0 1,1 0 0,-1 0 0,0 0-1,1-1 1,-1 1 0,0 0 0,1 0-1,-1 0 1,0-1 0,0 1 0,1 0-1,-1 0 1,0-1 0,0 1 0,1 0-1,-1-1 1,0 1 0,0 0 0,0 0-1,0-1 1,1 1 0,-1 0 0,0-1 0,0 1-1,0-1 1,0 1 0,0 0 0,0-1-1,0 1 1,0 0 0,0-1 0,0 1-1,0 0 1,0-1 0,0 1 0,0 0-1,-1-1 1,1 1 0,0 0 0,0-1-1,0 1 1,0 0 0,-1-1 0,1 1-1,0 0 1,0 0 0,0-1 0,-1 1-1,-12-14 445,12 14-880,-8-2-1560,-22-22 1362,12 2 268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0.754"/>
    </inkml:context>
    <inkml:brush xml:id="br0">
      <inkml:brushProperty name="width" value="0.05" units="cm"/>
      <inkml:brushProperty name="height" value="0.05" units="cm"/>
    </inkml:brush>
  </inkml:definitions>
  <inkml:trace contextRef="#ctx0" brushRef="#br0">5 211 14163,'-2'-7'379,"1"-1"1,0 1-1,0 0 0,1-1 1,0 1-1,1 0 1,0-1-1,0 1 0,0 0 1,1 0-1,0 0 0,0 0 1,1 0-1,0 0 0,0 1 1,0-1-1,1 1 0,8-11 1,-8 12-270,0 0 1,0 0 0,0 0-1,1 0 1,0 1 0,0-1-1,0 1 1,0 1 0,1-1-1,-1 1 1,1 0 0,0 0-1,0 1 1,0-1 0,0 1-1,1 1 1,-1-1-1,1 1 1,-1 0 0,1 1-1,7-1 1,-11 2-103,0-1 0,0 1 0,0 0 0,0 0 0,0 0-1,0 0 1,0 1 0,0-1 0,-1 1 0,1-1 0,0 1 0,-1 0 0,0 0-1,1 1 1,-1-1 0,0 0 0,0 1 0,0-1 0,0 1 0,-1-1 0,1 1 0,-1 0-1,1 0 1,-1 0 0,0 0 0,0 0 0,-1 0 0,2 5 0,0 4-3,-1-1 0,0 0 0,-1 0 0,0 1 0,0-1 0,-4 19 0,-3-2 12,-1-2-1,-1 1 1,-18 35 0,-1 5 34,28-66-49,-1 0 1,1 0 0,-1 1-1,1-1 1,0 0 0,-1 0-1,1 0 1,0 0 0,0 0-1,0 0 1,0 0 0,0 1-1,0-1 1,0 0 0,0 0-1,1 0 1,-1 0 0,0 0-1,0 0 1,1 2 0,0-3 1,0 1 1,0 0-1,-1-1 0,1 1 1,0-1-1,0 1 1,-1-1-1,1 0 1,0 1-1,0-1 1,0 0-1,0 1 1,0-1-1,0 0 1,-1 0-1,1 0 0,0 0 1,0 0-1,1 0 1,7-1 33,0 0-1,0-1 1,-1 0 0,11-3 0,-8 1-2,34-8 72,7-1 37,-2-2 1,64-29-1,-113 44-172,1-1 0,-1 0 0,1 1 0,-1-1 0,1 0 0,-1 0 0,0 0 0,1 0 0,-1 0 0,0 0 0,0-1 0,1 1 0,-1 0 0,0-1 0,0 1 0,-1 0 0,1-1 0,0 1 0,0-1 0,-1 1 0,2-4 0,-3 3-55,1 0 1,0 1-1,-1-1 1,1 0-1,-1 0 1,1 0-1,-1 0 1,0 0-1,0 1 1,0-1-1,0 0 1,0 1-1,0-1 1,0 1-1,-1-1 1,1 1-1,-1-1 1,-2-1-1,-9-8-179,-1 1 0,-22-13 0,28 18 151,-38-23-462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1.326"/>
    </inkml:context>
    <inkml:brush xml:id="br0">
      <inkml:brushProperty name="width" value="0.05" units="cm"/>
      <inkml:brushProperty name="height" value="0.05" units="cm"/>
    </inkml:brush>
  </inkml:definitions>
  <inkml:trace contextRef="#ctx0" brushRef="#br0">0 415 15435,'8'3'243,"-1"0"0,1-1 1,0 0-1,0 0 0,0-1 0,0 0 0,0 0 0,1-1 0,-1 0 0,0 0 0,0-1 0,13-3 0,-3 1-301,-1-2-1,-1 0 1,1-1-1,28-15 1,-35 15-231,0 0 1,-1 0-1,0-1 1,0-1-1,0 0 1,-1 0-1,0 0 1,9-14-1,-13 16 47,0 1 1,-1-1-1,1 0 1,-1 0-1,-1 0 0,1-1 1,-1 1-1,0-1 0,0 1 1,-1-1-1,0 0 0,0 0 1,-1 1-1,0-1 0,0-10 1,-5 7 1379,0 17-43,-2 19-71,5-4-404,1-1 0,1 1 0,0 0 0,2 0 0,1-1 0,1 1 0,0-1 1,13 36-1,-16-54-547,0-1 1,0 1-1,0 0 1,1-1-1,-1 0 1,1 1-1,-1-1 1,1 0-1,0 1 1,0-1-1,0 0 1,0 0-1,4 2 1,-5-3-50,0-1 1,0 0-1,0 1 0,1-1 1,-1 0-1,0 0 1,0 1-1,0-1 0,1 0 1,-1 0-1,0 0 1,0-1-1,1 1 1,-1 0-1,0 0 0,0-1 1,0 1-1,0 0 1,0-1-1,1 0 0,-1 1 1,0-1-1,0 1 1,0-1-1,0 0 0,0 0 1,-1 0-1,1 0 1,0 1-1,0-1 1,0 0-1,-1 0 0,2-2 1,3-5 21,0 0 0,0-1 0,-1 1 0,0-1 0,-1 0 1,0-1-1,0 1 0,-1 0 0,2-16 0,0-8 16,-1-46 0,-6 59-101,-1 12-7,4 7 44,0 1 0,0 0 0,0 0 1,0 0-1,-1 0 0,1 0 0,0 0 1,0 0-1,0 0 0,0 0 0,0 0 0,-1 0 1,1 0-1,0 0 0,0 0 0,0 0 0,0 1 1,0-1-1,0 0 0,-1 0 0,1 0 1,0 0-1,0 0 0,0 0 0,0 0 0,0 0 1,0 0-1,0 0 0,0 0 0,-1 1 0,1-1 1,0 0-1,0 0 0,0 0 0,0 0 1,0 0-1,0 0 0,0 1 0,0-1 0,0 0 1,0 0-1,0 0 0,0 0 0,0 0 0,0 0 1,0 1-1,0-1 0,0 0 0,0 0 1,-1 5-12,0 0 0,1 0-1,-1 0 1,1 0 0,0 0 0,0 0 0,1 0 0,-1 0 0,1 0 0,1 0 0,1 6 0,1 3 35,1-1 1,12 23-1,-16-33 7,1 1 0,0-1-1,0 0 1,0 0 0,0 0 0,1-1-1,-1 1 1,1 0 0,0-1 0,-1 1-1,1-1 1,0 0 0,1 0 0,-1 0-1,0-1 1,0 1 0,1-1 0,-1 0-1,1 0 1,-1 0 0,1 0 0,0 0-1,-1-1 1,1 0 0,0 0 0,-1 0-1,1 0 1,0 0 0,-1-1 0,1 1-1,0-1 1,-1 0 0,1 0 0,-1-1-1,6-2 1,2-1 74,1-1 1,-2-1-1,1 0 0,-1 0 1,0-1-1,-1 0 1,1-1-1,-2 0 0,1 0 1,11-17-1,-17 21-75,0-1 0,0 1 0,0-1 0,0 1 0,-1-1-1,0 0 1,0 0 0,-1 0 0,1 0 0,-1 0 0,-1 0 0,1-1 0,-1 1 0,0 0 0,-1 0 0,1 0 0,-1 0 0,0-1 0,-1 1-1,1 0 1,-1 1 0,-1-1 0,-2-6 0,-5-5 23,0 0 0,-24-29 0,27 37-107,-1 1 0,0 0 0,0 0 0,-1 1-1,1 0 1,-16-9 0,23 16 40,1 0 0,-1-1-1,1 1 1,0 0 0,-1-1-1,1 1 1,-1 0 0,1 0 0,-1-1-1,1 1 1,-1 0 0,1 0 0,-1 0-1,1 0 1,-1-1 0,1 1-1,-1 0 1,1 0 0,-1 0 0,1 0-1,-1 0 1,1 1 0,-1-1 0,0 0-1,1 0 1,-1 0 0,1 0-1,-1 0 1,1 1 0,0-1 0,-1 0-1,1 0 1,-1 1 0,1-1-1,-1 0 1,1 1 0,-1 1-154,1-1 0,-1 1-1,1-1 1,0 1 0,0-1 0,0 1-1,0-1 1,0 1 0,0-1 0,1 1 0,-1-1-1,1 3 1,16 42-3574,-6-26 2784,2-7-217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1.761"/>
    </inkml:context>
    <inkml:brush xml:id="br0">
      <inkml:brushProperty name="width" value="0.05" units="cm"/>
      <inkml:brushProperty name="height" value="0.05" units="cm"/>
    </inkml:brush>
  </inkml:definitions>
  <inkml:trace contextRef="#ctx0" brushRef="#br0">2 3 18332,'6'-3'1336,"-3"5"-1152,-2 1-448,-2 2 752,-3 3-200,-2-1-288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2.166"/>
    </inkml:context>
    <inkml:brush xml:id="br0">
      <inkml:brushProperty name="width" value="0.05" units="cm"/>
      <inkml:brushProperty name="height" value="0.05" units="cm"/>
    </inkml:brush>
  </inkml:definitions>
  <inkml:trace contextRef="#ctx0" brushRef="#br0">3 32 20516,'-3'-8'2361,"3"2"-1657,0 0-312,0 1 1505,2 0-1537,2 4-568,-2 5 96,-1 2-225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48.384"/>
    </inkml:context>
    <inkml:brush xml:id="br0">
      <inkml:brushProperty name="width" value="0.05" units="cm"/>
      <inkml:brushProperty name="height" value="0.05" units="cm"/>
    </inkml:brush>
  </inkml:definitions>
  <inkml:trace contextRef="#ctx0" brushRef="#br0">1 453 13955,'39'-42'1293,"-20"20"-949,2 0 0,0 1 0,1 1 1,35-23-1,-54 41-342,0 0-1,-1 0 1,1 1 0,0-1 0,0 1-1,1 0 1,-1 0 0,0 0 0,0 0-1,1 0 1,-1 1 0,0-1-1,1 1 1,-1 0 0,0 0 0,1 0-1,-1 1 1,0-1 0,0 1 0,1 0-1,-1 0 1,0 0 0,0 0-1,0 0 1,0 1 0,0 0 0,0-1-1,0 1 1,0 0 0,-1 0 0,1 1-1,-1-1 1,0 0 0,1 1 0,-1-1-1,3 6 1,7 11-233,17 35-1,-20-37 170,0 1 0,20 26 0,-24-38 92,-1-1-1,1 0 0,0 0 0,0 0 0,1-1 0,-1 0 0,1 0 0,0 0 0,0-1 0,0 0 0,11 4 0,7 0 133,0-2 0,0 0-1,0-2 1,0 0 0,1-2 0,43-3 0,-6-4 302,91-21 1,-53-1 172,191-80 1,-184 64-360,146-40 0,-226 77-183,-8 3-124,0 0-1,0-2 1,-1 0-1,28-14 0,-42 18-2,-1 1-1,0-1 0,0-1 1,0 1-1,1 0 0,-2-1 0,1 1 1,0-1-1,-1 0 0,1 0 1,-1 0-1,0 0 0,0-1 1,0 1-1,0-1 0,-1 1 1,1-1-1,-1 1 0,0-1 1,0 0-1,0 0 0,-1 1 1,1-1-1,-1 0 0,0 0 1,0 0-1,0 0 0,-2-6 1,0 1-17,0 0 0,-1 1-1,-4-11 1,-17-28-192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2.743"/>
    </inkml:context>
    <inkml:brush xml:id="br0">
      <inkml:brushProperty name="width" value="0.05" units="cm"/>
      <inkml:brushProperty name="height" value="0.05" units="cm"/>
    </inkml:brush>
  </inkml:definitions>
  <inkml:trace contextRef="#ctx0" brushRef="#br0">2 2 18852,'-2'-2'1480,"5"9"-1136,7 8-184,12 10 713,5 10-281,9 11-448,4 7-136,1 1-8,1 1 8,-6-10 0,-3-4-8,-8-17-192,-3-11-136,-15-23-544,-8-12-41,-22-18 665,-9-4-160,-6-11-208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3.177"/>
    </inkml:context>
    <inkml:brush xml:id="br0">
      <inkml:brushProperty name="width" value="0.05" units="cm"/>
      <inkml:brushProperty name="height" value="0.05" units="cm"/>
    </inkml:brush>
  </inkml:definitions>
  <inkml:trace contextRef="#ctx0" brushRef="#br0">0 340 16708,'9'-37'2168,"5"4"-1352,8 4-328,6 2 1193,15 1-593,3 3-224,7 3-464,-1 2-184,-2-4-312,-1-1-200,-11 0-344,-9 2-272,-22 4 704,-8 2-168,-32 9-176</inkml:trace>
  <inkml:trace contextRef="#ctx0" brushRef="#br0" timeOffset="1">162 458 15299,'45'24'2073,"1"-10"-1233,1-14-296,3-7 1000,-3-13-495,-1-1-97,-10-7-464,-4-2-344,-14 3-784,-9 1 1872,-9 6-1240,-6 3 8,-10 17-32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3.836"/>
    </inkml:context>
    <inkml:brush xml:id="br0">
      <inkml:brushProperty name="width" value="0.05" units="cm"/>
      <inkml:brushProperty name="height" value="0.05" units="cm"/>
    </inkml:brush>
  </inkml:definitions>
  <inkml:trace contextRef="#ctx0" brushRef="#br0">0 535 14891,'0'1'35,"3"4"299,1 0 0,-1 0 0,1 0 0,0 0 0,8 7 0,-11-11-283,0-1 0,0 1 0,0 0 0,1 0 1,-1-1-1,0 1 0,0-1 0,0 1 0,1-1 1,-1 0-1,0 1 0,0-1 0,1 0 0,-1 0 0,0 0 1,1 0-1,-1 0 0,0 0 0,1 0 0,-1 0 1,0 0-1,0-1 0,1 1 0,-1-1 0,0 1 1,0-1-1,0 1 0,1-1 0,-1 0 0,0 1 1,0-1-1,0 0 0,0 0 0,1-1 0,4-5 131,-1 1-1,0-1 0,0 0 0,0 0 1,-1 0-1,0-1 0,0 0 0,-1 1 1,0-1-1,3-14 0,1-12-128,5-41-1,-11 63-73,3-19-152,-3 13 69,1-1-1,1 1 1,1 0-1,0 0 1,11-25-1,-14 39 102,1 0 1,1 0-1,-1 0 0,1 0 1,-1 1-1,1-1 0,0 1 1,0-1-1,1 1 0,-1 0 1,1 1-1,-1-1 0,1 0 1,0 1-1,0 0 0,0 0 1,0 0-1,1 1 0,-1-1 1,0 1-1,1 0 0,-1 0 1,1 1-1,-1-1 0,1 1 1,-1 0-1,8 1 0,-4 0 26,1 0 0,-1 1-1,0 0 1,0 1 0,0 0 0,0 0-1,-1 1 1,1 0 0,-1 0-1,0 0 1,11 10 0,6 7 353,37 39 1,-41-38-41,36 41 1407,-68-77-1069,-1 1 0,-15-13 0,15 15-601,0-1 1,0 0-1,2-1 0,-1 0 0,-15-26 1,25 34-86,0 0 1,0 0-1,1 0 1,0 0 0,-1 0-1,2-1 1,-1 1-1,1 0 1,0-1-1,0 1 1,0-1 0,1 1-1,0 0 1,0-1-1,0 1 1,1 0-1,-1 0 1,1 0 0,0 0-1,4-6 1,-4 8 3,0 0 1,-1 0-1,1 1 1,0-1-1,0 1 1,1-1-1,-1 1 1,0 0-1,1 0 1,-1 0 0,1 0-1,0 0 1,0 1-1,0-1 1,0 1-1,0-1 1,0 1-1,0 0 1,0 1-1,0-1 1,1 0-1,-1 1 1,0 0-1,0 0 1,1 0 0,-1 0-1,0 0 1,0 0-1,1 1 1,-1 0-1,0 0 1,0 0-1,0 0 1,4 2-1,2 1-3,-1 1-1,0 0 1,0 1-1,0 0 1,-1 0-1,0 0 0,0 1 1,0 0-1,-1 0 1,8 12-1,3 8 11,23 52 0,-29-57 26,-11-21-24,13 20 59,-6-19-2,0-12 17,1-18-37,-2-1 0,-1 1 0,-1-1 0,-1-51 0,-1 16-148,14 112-310,-11-31 237,1-1 1,13 27 0,-18-40 108,1 1-1,-1-1 1,1 0 0,0 0 0,0 0 0,0-1-1,1 1 1,-1 0 0,1-1 0,-1 0-1,1 1 1,0-1 0,0 0 0,0 0-1,0-1 1,0 1 0,1-1 0,-1 1-1,0-1 1,6 1 0,-8-2-2,1 0 0,0 0 0,0 0 0,0-1 0,0 1 0,0 0 0,-1-1 1,1 1-1,0-1 0,0 0 0,-1 0 0,1 0 0,0 0 0,-1 0 0,1 0 0,-1 0 0,0 0 0,1 0 1,-1-1-1,0 1 0,1-1 0,-1 1 0,0-1 0,0 1 0,0-1 0,0-2 0,2-2-66,0-1-1,-1 0 0,0 0 0,0 1 1,1-14-1,2-21-452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5.246"/>
    </inkml:context>
    <inkml:brush xml:id="br0">
      <inkml:brushProperty name="width" value="0.05" units="cm"/>
      <inkml:brushProperty name="height" value="0.05" units="cm"/>
    </inkml:brush>
  </inkml:definitions>
  <inkml:trace contextRef="#ctx0" brushRef="#br0">23 797 14827,'1'1'101,"0"1"0,0-1 0,-1 1-1,1-1 1,0 1 0,0-1 0,0 0-1,1 0 1,-1 1 0,0-1 0,0 0 0,1 0-1,-1 0 1,0 0 0,1-1 0,-1 1 0,1 0-1,-1-1 1,1 1 0,0 0 0,-1-1-1,1 0 1,0 1 0,-1-1 0,1 0 0,0 0-1,-1 0 1,1 0 0,0 0 0,-1-1 0,1 1-1,0 0 1,-1-1 0,1 1 0,-1-1-1,1 0 1,-1 1 0,3-2 0,1-1 126,0 1 0,0-1 0,0 0-1,0 0 1,-1 0 0,1-1 0,-1 0 0,0 0 0,0 0 0,6-7 0,-6 4-91,-1-1 0,1 1 0,-1-1-1,-1 1 1,1-1 0,-1 0 0,-1 0 0,1 0 0,-2 0 0,1 0 0,-1 0 0,0 0 0,0-1-1,-1 1 1,-2-8 0,1 5-71,0 1-1,-1-1 1,-1 1-1,0 0 0,0 0 1,-1 1-1,0-1 1,0 1-1,-1 0 1,-14-16-1,18 23-64,0-1 0,-1 1 0,0 0-1,1 0 1,-1 0 0,0 0 0,0 0 0,0 1-1,0-1 1,0 1 0,-1 0 0,-4-2 0,6 3-4,1 0 0,-1 0-1,1 0 1,-1 0 0,1 0 0,-1 0 0,1 0 0,-1 1 0,1-1 0,-1 1 0,1-1 0,0 1 0,-1-1 0,1 1 0,0 0 0,-1 0 0,1-1 0,0 1 0,0 0 0,0 0 0,0 0 0,0 0 0,0 1-1,0-1 1,0 0 0,0 0 0,0 1 0,1-1 0,-1 0 0,0 3 0,-3 6-21,1 0 0,0 0 1,1 0-1,0 1 0,1-1 0,0 1 0,0-1 0,2 17 0,2-3-2,0 1 0,10 36 0,-12-53 26,2-1 0,-1 0 0,1 0 0,0 0 0,0 0 0,0 0 0,8 10 0,-9-16 2,0 1 0,-1 0 0,1 0 0,0-1 0,0 1 0,0-1 0,0 0 0,0 1 0,0-1 0,0 0 0,1 0 0,-1 0 0,0-1 0,1 1 0,-1 0 1,1-1-1,-1 0 0,0 1 0,1-1 0,-1 0 0,1 0 0,-1-1 0,1 1 0,-1 0 0,0-1 0,1 0 0,3-1 0,6-2 3,-1-2 0,0 1 0,0-1 0,-1-1 0,0 1-1,13-13 1,56-55 3,-57 52-5,14-16 13,-23 24-14,-1 0 0,2 1 0,0 0 0,1 1 1,0 0-1,18-10 0,-31 22 1,-1-1 0,1 0 0,0 1 0,-1-1 0,1 1 0,0-1 0,-1 1 0,1 0 0,0 0 0,0 0 0,0 0 0,-1 0 0,1 0 0,0 0 0,-1 1 0,1-1 0,0 0 0,0 1 0,-1 0 0,1-1 0,-1 1 0,1 0 0,-1 0 0,1 0 0,-1 0 0,1 0 0,1 2 0,2 2 14,0 1 0,0 0-1,-1 0 1,0 0 0,4 8-1,3 5 105,-11-19-111,0 0-1,0 0 0,0 0 1,0 0-1,0 0 0,0 1 1,0-1-1,1 0 0,-1 0 0,0 0 1,0 0-1,0 0 0,0 1 1,0-1-1,0 0 0,0 0 0,0 0 1,0 0-1,1 0 0,-1 0 1,0 0-1,0 1 0,0-1 0,0 0 1,0 0-1,1 0 0,-1 0 1,0 0-1,0 0 0,0 0 1,0 0-1,0 0 0,1 0 0,-1 0 1,0 0-1,0 0 0,0 0 1,0 0-1,1 0 0,-1 0 0,0 0 1,0 0-1,0 0 0,0 0 1,0 0-1,1 0 0,0-10 224,-4-13 31,-3 1-280,-1 0 1,-2 1-1,0 0 0,-14-24 1,-2-6-2066,24 51 1994,1 0-1,0-1 0,0 1 1,0 0-1,-1-1 0,1 1 1,0-1-1,0 1 1,0 0-1,0-1 0,0 1 1,0 0-1,0-1 1,0 1-1,0-1 0,0 1 1,0 0-1,0-1 0,0 1 1,0-1-1,0 1 1,1 0-1,-1-1 0,0 1 1,0 0-1,0-1 1,1 1-1,-1 0 0,0-1 1,0 1-1,1 0 0,-1-1 1,0 1-1,1 0 1,-1 0-1,0-1 0,1 1 1,-1 0-1,0 0 0,1 0 1,-1 0-1,1-1 1,22-3-1620,-4 2 749,-16 0 968,0 0 1,0 0 0,0 0-1,0 0 1,-1 0 0,1 0-1,0-1 1,-1 0 0,0 1-1,1-1 1,-1 0 0,0 0-1,-1 0 1,1 0-1,0 0 1,-1-1 0,0 1-1,0 0 1,0-1 0,0 1-1,0-1 1,-1 1 0,1-1-1,-1 1 1,0-5 0,11 35 1244,-6-19-1048,8 18 184,1-1 0,1-1 1,1 0-1,1-1 0,2-1 0,0-1 1,37 32-1,5-1 17,-16-14-203,0 1-1,75 89 0,-91-84-79,-27-41-101,-1 0 0,0 0 1,0 0-1,0-1 0,0 1 1,0 0-1,-1 0 1,1 0-1,-1 1 0,0-1 1,0 0-1,0 0 0,0 0 1,-1 4-1,1-6-9,0 0 0,-1 0-1,1 0 1,-1 0 0,1 0 0,0 0 0,-1-1 0,1 1-1,-1 0 1,0 0 0,1 0 0,-1 0 0,0-1 0,1 1 0,-1 0-1,0-1 1,0 1 0,0-1 0,0 1 0,0-1 0,1 1 0,-3 0-1,0-1 11,1 1-1,0-1 0,0 0 0,-1 0 0,1 0 0,0 0 1,-1 0-1,1 0 0,-5-2 0,0 0 24,0-1 1,0 0-1,0 0 1,0 0-1,-9-7 1,4 1-34,0-1-1,0 0 1,2-1 0,-1 0 0,1 0 0,1-1 0,0-1 0,0 0 0,2 0 0,-1 0-1,2-1 1,-10-27 0,11 24-41,1 0 0,0-1 1,1 1-1,1-1 0,1 1 0,0-1 0,1 0 0,1 1 1,1-1-1,8-32 0,19-44-184,-17 60 10,-1 0 0,8-49 0,-19 80 180,1-1 0,-1 1 0,1 0 0,-1-1 0,0 1 0,0 0 0,0-1 0,-1 1 0,1 0 0,-1 0 0,1-1 0,-1 1 0,0 0 0,-1 0 0,1 0 0,-1 0 0,1 0 0,-1 0 0,0 0 0,0 1 0,-4-5 0,6 6 20,-1 1 1,0-1 0,1 1-1,-1-1 1,0 1 0,1 0-1,-1-1 1,0 1-1,1 0 1,-1-1 0,0 1-1,0 0 1,1 0 0,-1 0-1,0 0 1,0 0-1,1 0 1,-1 0 0,0 0-1,0 0 1,0 0 0,1 0-1,-1 1 1,0-1-1,1 0 1,-1 0 0,0 1-1,0-1 1,1 0 0,-1 1-1,0-1 1,1 1 0,-1-1-1,1 1 1,-1-1-1,1 1 1,-1-1 0,1 1-1,-1 0 1,1-1 0,-1 1-1,1 0 1,0-1-1,-1 1 1,1 0 0,0 0-1,-2 3 23,0 0 0,1 0 0,0 1 0,0-1 0,0 0 0,0 0 0,0 5 0,2-3 7,0 1-1,0-1 1,0 1-1,1-1 0,0 0 1,0 0-1,0 0 1,1 0-1,0 0 0,0-1 1,1 1-1,-1-1 1,1 0-1,1 0 0,-1 0 1,0 0-1,1-1 1,0 0-1,6 5 0,-6-6 0,-1 0-1,1 0 0,-1 0 0,1 0 0,0-1 0,0 0 0,0 0 0,0 0 0,0 0 0,1-1 0,-1 0 0,0 0 0,1 0 0,-1-1 0,1 0 0,-1 0 1,1 0-1,-1-1 0,0 0 0,1 0 0,-1 0 0,0 0 0,7-3 0,-9 2-5,0 0 0,0 0 0,0 0 0,0 0-1,0-1 1,-1 1 0,1-1 0,-1 1 0,0-1 0,1 0 0,-1 0 0,0 0 0,-1 0 0,4-7-1,-3 4 11,0 0-1,-1-1 1,0 1-1,0-1 1,0 1-1,0-1 1,-2-11-1,0 3 5,-1 0 1,-1 0-1,-1 0 1,0 1-1,-1-1 0,-9-19 1,8 21-42,-2-1 1,0 1-1,-12-16 0,18 26-3,-1 0 0,1 0 0,0 0 0,-1 1 0,0-1 0,1 1 0,-1-1 0,0 1 0,0 0 0,-1 0 0,1 1 0,0-1 0,-1 0 0,1 1 0,-1 0 0,1 0 0,-1 0 0,-7 0 0,10 1 3,0 0 0,0 0 0,-1 0 0,1 0 1,0 1-1,0-1 0,0 0 0,0 1 0,-1-1 0,1 1 0,0-1 0,0 1 0,0 0 0,0-1 0,0 1 1,0 0-1,1 0 0,-1 0 0,0 0 0,0 0 0,0 0 0,0 2 0,0-1-1,0 1 0,0-1 0,0 1 0,0 0 0,1 0 1,-1-1-1,1 1 0,0 0 0,0 5 0,1 1 2,0-1 1,0 1-1,1 0 1,1 0-1,4 13 1,0-8 16,0 0 0,1 0-1,1-1 1,0 0 0,0 0 0,1-1 0,1 0 0,13 10 0,-18-16 4,0-2 1,1 1 0,0-1-1,0 0 1,0 0-1,0 0 1,15 4-1,-17-7-2,0 0 0,0 0-1,0-1 1,0 1 0,0-1-1,0 0 1,0-1-1,0 1 1,0-1 0,0 0-1,0 0 1,0 0 0,7-4-1,-8 3-29,0 0-1,0-1 0,0 1 1,-1-1-1,1 0 0,-1 0 1,0 0-1,0-1 0,0 1 1,0-1-1,-1 0 0,1 0 1,-1 0-1,0 0 0,0 0 1,0 0-1,-1 0 1,1-1-1,-1 1 0,0 0 1,-1-1-1,1 1 0,-1-9 1,1 4-34,-1 1 0,-1-1 0,1 0 1,-1 1-1,-1-1 0,0 1 0,0 0 1,-1 0-1,0-1 0,0 1 0,-1 1 0,-4-9 1,-2 4-72,-21-23 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5.640"/>
    </inkml:context>
    <inkml:brush xml:id="br0">
      <inkml:brushProperty name="width" value="0.05" units="cm"/>
      <inkml:brushProperty name="height" value="0.05" units="cm"/>
    </inkml:brush>
  </inkml:definitions>
  <inkml:trace contextRef="#ctx0" brushRef="#br0">1 85 16988,'6'0'1896,"8"0"-1336,9 0-232,8-2 1697,14 0-1969,-1-3-584,11 2 488,-1 2-104,-4 1-145</inkml:trace>
  <inkml:trace contextRef="#ctx0" brushRef="#br0" timeOffset="1">626 108 16524,'26'-6'1848,"4"-3"-1320,3-2-192,0-2 984,1-4-1392,-1 1 408,-10-1-336,-6-2-80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6.742"/>
    </inkml:context>
    <inkml:brush xml:id="br0">
      <inkml:brushProperty name="width" value="0.05" units="cm"/>
      <inkml:brushProperty name="height" value="0.05" units="cm"/>
    </inkml:brush>
  </inkml:definitions>
  <inkml:trace contextRef="#ctx0" brushRef="#br0">130 295 17084,'-1'0'82,"-1"0"-1,0-1 1,1 1 0,-1 0 0,1 0 0,-1 0 0,1 0 0,-1 0 0,1 1 0,-1-1 0,1 0 0,-1 1 0,1-1-1,-1 1 1,1 0 0,-1-1 0,1 1 0,0 0 0,-1 0 0,-1 2 0,-25 22 86,20-14-64,0 0 1,1 0-1,0 1 0,1-1 0,0 2 1,1-1-1,1 1 0,0-1 0,0 1 0,1 0 1,1 1-1,-2 21 0,4-18-94,0-1 0,0 0-1,2 0 1,0 1 0,0-1-1,2 0 1,0-1 0,1 1-1,1-1 1,7 16 0,-10-25 0,0-1 1,1 1-1,-1-1 1,1 1-1,0-1 1,1 0 0,-1-1-1,1 1 1,11 7-1,-14-11 7,0 1 1,0-1-1,1 0 0,-1 0 0,1 0 1,-1 0-1,1-1 0,0 1 0,-1-1 1,1 1-1,-1-1 0,1 0 0,0 0 0,-1 0 1,1 0-1,0 0 0,-1-1 0,1 1 1,-1-1-1,1 0 0,0 0 0,-1 0 1,0 0-1,1 0 0,-1-1 0,4-2 0,1-2 36,0 0-1,-1 0 1,0-1-1,-1 0 1,0 0-1,0 0 1,0-1-1,-1 0 1,0 0-1,0 0 0,-1 0 1,0-1-1,0 1 1,-1-1-1,1-10 1,2-16 235,-1 1 0,-2-52 1,-1 62-151,-2 0 0,-1 0 0,0-1 1,-9-29-1,6 40-61,5 14-76,0 0 0,0 0 1,0 0-1,0 0 0,0 0 0,0 0 0,0 0 1,0 0-1,0 0 0,0 0 0,0 0 1,0 0-1,0 1 0,0-1 0,0 0 0,0 0 1,0 0-1,0 0 0,0 0 0,0 0 1,0 0-1,0 0 0,0 0 0,0 0 0,0 0 1,0 0-1,0 0 0,-1 0 0,1 0 0,0 0 1,0 0-1,0 0 0,0 0 0,0 0 1,0 0-1,0 0 0,0 0 0,0 0 0,0 0 1,0 0-1,0 0 0,0 0 0,0 0 0,0 0 1,0 0-1,0 0 0,-1 0 0,1 0 1,0 0-1,0 0 0,0 0 0,0 0 0,0 0 1,0-1-1,0 1 0,0 0 0,0 0 0,3 29 42,7 13-70,1 0-1,3-1 0,1-1 0,28 53 1,-41-88 23,0 0-5,1 0-1,0-1 1,-1 1 0,1 0-1,1-1 1,-1 0-1,1 0 1,-1 0 0,1 0-1,1 0 1,5 4 0,-9-8-3,0 1 1,0-1-1,0 1 1,0-1-1,0 0 0,1 0 1,-1 1-1,0-1 1,0 0-1,0 0 1,0 0-1,0 0 1,0 0-1,0-1 1,0 1-1,0 0 1,0 0-1,1-1 0,-1 1 1,0-1-1,0 1 1,-1-1-1,1 1 1,0-1-1,0 1 1,0-1-1,0 0 1,0 0-1,-1 1 1,1-1-1,0 0 1,-1 0-1,1 0 0,0 0 1,-1 0-1,1 0 1,-1 0-1,1 0 1,-1-1-1,4-6-104,-1 0 0,-1 0-1,1 0 1,0-10 0,2-13-274,-2-1 0,-1 0 0,-1 0 0,-5-43 0,-28-128-1320,25 170 1475,-1-1 0,-1 1 0,-17-36 0,17 55 386,6 21 120,4 20 162,4 5 19,1-1-1,2 1 1,0-2 0,2 1 0,2-1-1,16 31 1,-26-56-364,1 0 0,0-1 0,0 1 0,0-1 0,1 0 0,0 0 0,-1 0 0,9 6 0,-11-9-61,1 0 0,0 0-1,0 0 1,-1 0-1,1-1 1,0 1 0,0 0-1,0-1 1,0 0 0,0 1-1,0-1 1,0 0-1,0 0 1,0 0 0,1 0-1,-1 0 1,0-1-1,0 1 1,0-1 0,-1 1-1,1-1 1,0 0-1,0 0 1,0 1 0,2-3-1,3-2-1,0 0 0,0-1 0,-1 0 0,0 0-1,0 0 1,-1-1 0,6-8 0,-5 6-29,1 1 0,0 0 0,0 0 0,11-9 0,-17 16 1,1 0 0,-1 0-1,0 0 1,0 1 0,1-1 0,-1 0 0,0 1 0,1-1-1,-1 0 1,0 1 0,1 0 0,-1-1 0,1 1 0,-1 0-1,1 0 1,-1 0 0,1 0 0,-1 0 0,1 0 0,-1 0-1,1 0 1,-1 1 0,3 0 0,-2 0-2,0 0 1,0 1-1,0-1 1,-1 1-1,1-1 1,0 1-1,0 0 1,-1-1-1,1 1 1,-1 0-1,1 0 1,-1 0-1,1 3 1,2 4 34,0 1 0,-1-1-1,0 1 1,0 0 0,2 17 0,-4-13 98,-1-1 0,0 1 0,-1-1 0,0 0 0,-1 1 1,0-1-1,-1 0 0,0 0 0,-8 17 0,9-24-123,-1-1-1,1 1 1,-1-1-1,0 0 1,-1 1 0,1-2-1,-1 1 1,0 0-1,0-1 1,-1 0 0,1 0-1,-1 0 1,0 0-1,0-1 1,0 0 0,0 0-1,-1 0 1,1 0 0,-1-1-1,0 0 1,0-1-1,-11 3 1,14-4-125,1 1 0,0-1 1,-1 0-1,1 0 0,0-1 1,-1 1-1,1 0 0,0-1 0,-1 1 1,1-1-1,0 0 0,-1 0 0,1 0 1,0 0-1,0 0 0,0 0 0,0-1 1,0 1-1,0-1 0,1 1 0,-1-1 1,-2-2-1,2 1-29,1 0 1,-1 0-1,0 0 1,1 0-1,-1-1 1,1 1-1,0 0 1,0-1-1,1 1 0,-1-1 1,1 1-1,-1-1 1,1 1-1,1-7 1,4-20-818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7.772"/>
    </inkml:context>
    <inkml:brush xml:id="br0">
      <inkml:brushProperty name="width" value="0.05" units="cm"/>
      <inkml:brushProperty name="height" value="0.05" units="cm"/>
    </inkml:brush>
  </inkml:definitions>
  <inkml:trace contextRef="#ctx0" brushRef="#br0">1 637 17700,'-1'-17'1530,"8"29"-577,-1 1-717,37 71 590,4-2-1,70 94 1,-117-176-825,6 8 98,1 1 0,1-1 0,15 13 0,-21-20-83,-1 1-1,1-1 0,0 0 0,0 0 0,0 0 1,0 0-1,0-1 0,0 1 0,0 0 0,0-1 0,0 0 1,2 1-1,-3-1-9,1 0 1,-1 0-1,0-1 1,0 1 0,1 0-1,-1-1 1,0 1-1,0-1 1,0 1 0,0-1-1,0 1 1,0-1-1,0 0 1,0 0 0,0 1-1,0-1 1,0 0-1,0 0 1,-1 0 0,1 0-1,0 0 1,0-2-1,3-4 5,0-1 0,-1 0-1,0 0 1,0-1-1,-1 1 1,3-17 0,2-56 25,-6 66-23,0-20 14,-2 26-36,1 0 0,0-1 1,1 1-1,3-17 0,-4 26 8,0 0 0,0 0 0,0-1-1,0 1 1,0 0 0,0 0 0,1 0 0,-1-1 0,0 1-1,0 0 1,0 0 0,0 0 0,0-1 0,0 1 0,0 0-1,0 0 1,1 0 0,-1-1 0,0 1 0,0 0 0,0 0-1,0 0 1,1 0 0,-1 0 0,0 0 0,0-1-1,0 1 1,1 0 0,-1 0 0,0 0 0,0 0 0,0 0-1,1 0 1,-1 0 0,0 0 0,7 6-15,6 17 7,-12-20 3,12 24-23,17 32-37,-26-53 63,0 0 0,0 0 0,0-1 0,0 0 0,1 0 0,0 0 0,6 5 0,-10-9 3,0 0 1,0-1-1,0 1 0,0-1 1,0 1-1,0 0 0,1-1 1,-1 0-1,0 1 0,0-1 1,0 0-1,0 1 0,1-1 1,-1 0-1,0 0 0,0 0 1,0 0-1,1 0 0,-1 0 1,0-1-1,0 1 0,0 0 1,0 0-1,1-1 0,0 0 1,1-1-25,-1 1 0,0-1 1,0 0-1,0 0 0,0 0 1,-1 0-1,1 0 0,0 0 1,-1-1-1,0 1 0,2-3 1,3-9-336,-1 0 1,0-1-1,3-18 1,-7 28 136,7-34-926,-6 25 556,0 1 0,1-1 0,1 1-1,0 0 1,0 0 0,2 0 0,9-18 0,-14 30 522,1-1 0,-1 1 0,0-1 0,1 1 0,-1-1 0,1 1 0,0 0 0,-1 0 1,1 0-1,0 0 0,0 0 0,-1 0 0,1 1 0,0-1 0,0 0 0,2 1 0,33-1 413,-9 1 168,-20-1-368,1-1-1,-1 0 1,0 0-1,0-1 1,0 0-1,0 0 1,0-1-1,-1 0 1,1 0-1,-1-1 1,0 0 0,-1 0-1,9-9 1,6-8 236,-1-1 0,24-36 0,-19 25-147,-24 33-227,-1 0 1,1 0-1,0 0 1,0-1-1,-1 1 1,1 0 0,0 0-1,0 1 1,0-1-1,0 0 1,1 0-1,-1 0 1,0 1 0,0-1-1,0 1 1,1-1-1,-1 1 1,0-1-1,0 1 1,1 0-1,-1-1 1,0 1 0,3 0-1,-2 1 0,-1-1 1,1 1-1,0 0 0,-1 0 0,0 0 1,1 0-1,-1 0 0,1 0 0,-1 0 1,0 1-1,0-1 0,0 0 0,0 1 1,0-1-1,0 1 0,0-1 0,1 4 1,36 72 465,42 75 1486,-72-137-1921,1-1-1,-2 2 1,0-1-1,-1 1 1,-1 0 0,0 0-1,-1 0 1,2 18-1,-6-33-29,0 0-1,0-1 1,0 1-1,1 0 1,-1-1-1,0 1 0,0 0 1,0-1-1,0 1 1,0 0-1,0-1 1,-1 1-1,1 0 1,0-1-1,0 1 0,0 0 1,-1-1-1,1 1 1,0 0-1,-1-1 1,1 1-1,0-1 1,-1 1-1,0 0 0,0-1 1,1-1 0,-1 1-1,0-1 1,1 1 0,-1-1-1,1 0 1,-1 1 0,1-1-1,-1 0 1,1 1-1,-1-1 1,1 0 0,0 0-1,-1 1 1,1-1 0,0 0-1,-1 0 1,1 0-1,0 0 1,0 1 0,0-2-1,-4-19 12,1 0 0,0 0 0,2 0 0,0 0 0,3-23 0,18-109-262,-11 100 84,0-5-32,-1 11-106,4-84 0,-12 130 305,0-1 0,0 1-1,0-1 1,-1 1-1,1 0 1,0-1-1,0 1 1,-1 0 0,1-1-1,-1 1 1,1 0-1,-1 0 1,0-2-1,-3 4 192,2 12 10,1-2-45,1 0 1,0 0-1,1 0 1,0 0-1,6 19 0,-7-26-124,1 0-1,0 0 0,1 0 0,-1-1 0,1 1 0,0-1 0,0 1 1,0-1-1,0 0 0,0 1 0,1-1 0,-1 0 0,1-1 1,0 1-1,0 0 0,0-1 0,0 0 0,1 1 0,5 2 1,-8-5-32,0 0 0,0 1 1,1-1-1,-1 0 0,0 0 1,1 1-1,-1-1 0,0 0 1,0 0-1,1-1 0,-1 1 1,0 0-1,0 0 1,1 0-1,-1-1 0,0 1 1,0-1-1,1 1 0,-1-1 1,0 0-1,0 1 0,0-1 1,0 0-1,0 0 0,0 1 1,0-1-1,0 0 0,0 0 1,-1 0-1,1 0 0,0 0 1,-1 0-1,1-1 1,0 1-1,-1 0 0,1 0 1,-1 0-1,0-1 0,1-1 1,1-3-44,-1 0 0,0 0 0,0-1-1,0 1 1,-1 0 0,0-12 0,-3-3-483,0 0 0,-2 1 0,0-1 0,-1 1 0,-11-23 0,-53-93-4200,53 113 3642,8 18 740,9 5 352,-1 1 0,1-1 0,0 0 0,-1 1 0,1-1 0,0 1 0,-1-1 0,1 1 0,0-1 0,0 1 0,-1-1 0,1 1 0,0-1 0,0 1 0,0-1 0,0 1 0,0-1 0,0 1 0,0-1 0,0 1 0,0-1 0,0 1 0,0 0 0,1 9 175,0 0 0,0-1 0,1 1 0,1-1 0,0 1 0,0-1 0,0 0 0,1 0 0,1-1 1,-1 1-1,1-1 0,1 0 0,9 11 0,-4-10-114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8.375"/>
    </inkml:context>
    <inkml:brush xml:id="br0">
      <inkml:brushProperty name="width" value="0.05" units="cm"/>
      <inkml:brushProperty name="height" value="0.05" units="cm"/>
    </inkml:brush>
  </inkml:definitions>
  <inkml:trace contextRef="#ctx0" brushRef="#br0">0 606 15491,'22'35'1529,"23"48"0,-12-18-195,-15-32-873,-2 1 0,-1 0 1,15 52-1,-25-68-420,-1 0-1,0 1 1,-2 0 0,0 0-1,-1-1 1,-1 1 0,-1 0-1,-5 31 1,5-44-26,-1 1 1,0-1-1,0 0 0,-1 0 1,0-1-1,0 1 0,-6 9 0,8-14-13,0 0 0,0 1 0,0-1 0,1 0 0,-1 0-1,0 0 1,0-1 0,0 1 0,0 0 0,0 0 0,-1 0-1,1-1 1,0 1 0,0-1 0,0 1 0,-1-1 0,1 1-1,0-1 1,-1 0 0,1 1 0,0-1 0,-1 0 0,1 0-1,0 0 1,-1 0 0,1 0 0,0-1 0,-1 1 0,1 0-1,0 0 1,-1-1 0,1 1 0,0-1 0,0 1 0,0-1-1,-1 0 1,1 0 0,0 1 0,0-1 0,0 0 0,0 0-1,0 0 1,0 0 0,0 0 0,0-1 0,-4-5-8,0 1-1,1-1 1,0 0 0,0-1 0,0 1-1,1-1 1,0 0 0,1 1 0,-1-1 0,0-9-1,-2-15-110,-2-42 0,7-18-515,4 1-1,19-108 1,-19 166 595,29-184-1077,15-154-2225,-48 360 3785,-2 10 181,-2 21 385,2 2-364,1-1-1,1 1 1,1-1 0,4 25 0,23 87 574,-14-81-855,2-1 1,2 0 0,34 63 0,-52-112-353,1 0 0,-1-1 1,1 1-1,0 0 1,0-1-1,0 1 0,0-1 1,0 0-1,0 1 0,0-1 1,1 0-1,-1 0 1,0 1-1,1-1 0,-1 0 1,1 0-1,-1 0 0,1-1 1,-1 1-1,3 0 0,-3-1-4,0 0-1,0-1 0,0 1 1,0-1-1,0 1 0,-1-1 1,1 1-1,0-1 0,0 0 1,0 1-1,-1-1 0,1 0 1,0 0-1,-1 0 0,1 1 1,-1-1-1,1 0 0,-1 0 1,1 0-1,-1 0 0,1 0 1,-1 0-1,0-2 0,4-10 50,-1 0 0,-1 0 0,1-23 1,0-42-19,-3 0 1,-4 0 0,-3 0-1,-20-86 1,20 138-199,3 19-353,1 10 58,1 10 37,-2 77 832,5-52-577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8.797"/>
    </inkml:context>
    <inkml:brush xml:id="br0">
      <inkml:brushProperty name="width" value="0.05" units="cm"/>
      <inkml:brushProperty name="height" value="0.05" units="cm"/>
    </inkml:brush>
  </inkml:definitions>
  <inkml:trace contextRef="#ctx0" brushRef="#br0">0 123 13283,'15'-2'1232,"-1"-9"-1088,-1-7-240,0-7 680,0-6-392,0-5-48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29.233"/>
    </inkml:context>
    <inkml:brush xml:id="br0">
      <inkml:brushProperty name="width" value="0.05" units="cm"/>
      <inkml:brushProperty name="height" value="0.05" units="cm"/>
    </inkml:brush>
  </inkml:definitions>
  <inkml:trace contextRef="#ctx0" brushRef="#br0">121 708 14643,'11'10'2643,"-10"-8"-1108,-6-7-871,-1 0-576,0 0 0,0 0 0,0 0 0,-1 1 0,1 0 0,-1 0 0,0 1 0,-9-3 0,14 5-95,-1 0 1,1 0-1,-1 1 1,0-1-1,0 1 1,1 0-1,-1 0 1,0 0-1,0 0 1,0 0-1,-4 1 1,6 0-2,0-1 0,-1 1 0,1-1 0,0 1 0,-1 0 0,1 0 0,0 0 0,0-1 0,0 1 0,0 0 0,0 0 0,0 1 0,0-1 1,0 0-1,0 0 0,1 0 0,-1 1 0,0-1 0,1 0 0,-1 1 0,1-1 0,-1 0 0,1 3 0,-1 1 9,1 0 0,-1 0-1,1 0 1,1 1 0,-1-1-1,1 0 1,0 0 0,0 0-1,0 0 1,1 0 0,0 0-1,0-1 1,0 1 0,5 8-1,-1-3 93,1-1-1,0 1 0,0-1 1,1 0-1,13 11 0,-17-16-30,-1-1 0,1 0 0,0 0 1,0 0-1,0-1 0,1 1 0,-1-1 0,1 0 0,-1 0 0,1-1 0,-1 0 0,1 1 0,0-1 0,0-1 0,0 1 0,0-1 0,0 0 0,0 0 0,-1 0 0,1-1 0,0 0 0,0 0 0,0 0 0,-1 0 0,1-1 0,0 0 0,-1 0 0,0 0 0,1 0 0,-1-1 0,0 1 0,0-1 0,0 0 0,-1-1 0,1 1 1,5-7-1,0-1 17,-1 0 1,0-1 0,-1 0 0,0-1 0,-1 1 0,0-1 0,-1-1-1,5-17 1,-5 11-217,-1-1-1,-1 1 0,0-1 0,-2 0 0,-1-22 1,0 41 97,0 0 3,1 1 0,-1-1 0,0 0 0,-1 0 1,1 1-1,0-1 0,0 0 0,-1 1 0,1-1 0,-1 1 0,1-1 0,-1 1 0,0-1 0,1 1 1,-1-1-1,0 1 0,0-1 0,0 1 0,-2-3 0,2 4 27,1 0 1,0 0-1,0 0 0,-1 0 0,1 0 1,0 0-1,0 0 0,-1 0 0,1 0 1,0 0-1,0 0 0,-1 0 0,1 0 1,0 0-1,0 0 0,-1 0 0,1 0 1,0 0-1,0 0 0,-1 0 0,1 0 1,0 0-1,0 1 0,0-1 0,-1 0 1,1 0-1,0 0 0,0 0 0,0 0 1,-1 1-1,1-1 0,0 0 0,0 0 1,0 1-1,0-1 0,-1 0 0,-4 14-119,2 15 124,2-13 208,1 1 0,4 27 0,-3-38-125,0-1 0,0 1 0,0-1 0,1 0 0,0 0 0,0 1 0,1-1 1,-1-1-1,1 1 0,0 0 0,7 8 0,-10-13-67,1 1 1,0 0-1,-1 0 0,1-1 1,0 1-1,0-1 0,-1 1 1,1-1-1,0 1 1,0-1-1,0 1 0,0-1 1,-1 0-1,1 1 0,0-1 1,0 0-1,0 0 0,0 0 1,0 0-1,0 1 1,0-1-1,0-1 0,0 1 1,0 0-1,0 0 0,0 0 1,0 0-1,-1-1 0,1 1 1,0 0-1,0-1 1,0 1-1,0-1 0,0 1 1,-1-1-1,1 1 0,0-1 1,0 0-1,-1 1 0,1-1 1,0-1-1,2-2 4,1 0 0,-2-1-1,1 1 1,0-1 0,-1 0-1,3-6 1,3-15 13,-1 1-1,-1-1 1,-2 0-1,3-42 1,-5-107-119,-2 148 33,-1-47-344,-19-137-1,20 210 390,0-1 1,0 1 0,0 0-1,0 0 1,-1 0-1,1 0 1,0-1 0,0 1-1,-1 0 1,1 0-1,-1 0 1,1 0 0,-1 0-1,1 0 1,-1 0-1,0 0 1,0 0 0,-1-1-1,2 3 8,-1 0 0,1 1 0,-1-1 0,1 0 0,0 1 0,-1-1 0,1 0 0,0 1 0,0-1 0,0 1 0,0-1 0,0 0 0,1 3 0,4 37 146,2-1-1,2 1 0,2-1 0,1-1 1,2 0-1,25 48 0,-16-46-88,2 0 1,2-2-1,1-1 0,41 42 0,-60-64-98,-10-16 41,1 0 1,0 0 0,0 1 0,0-1 0,0 0 0,0 0 0,0 1 0,0-1 0,0 0 0,0 0 0,0 1 0,-1-1 0,1 0 0,0 0-1,0 0 1,0 1 0,0-1 0,-1 0 0,1 0 0,0 0 0,0 0 0,-1 1 0,1-1 0,0 0 0,0 0 0,-1 0 0,1 0 0,0 0-1,0 0 1,-1 0 0,1 0 0,0 0 0,-1 0 0,-2 0-24,0 0-1,-1 0 1,1 0 0,0-1 0,0 0-1,-1 1 1,1-1 0,-3-2-1,-21-9-218,1-2 1,0-1-1,1-1 0,1-1 0,0-1 0,2-1 0,-34-35 0,39 35 151,0-2 0,-15-22 0,26 34 140,0 0-1,1 0 0,1-1 0,-1 0 0,1 0 0,1 0 0,-4-18 1,7 25-5,-1 1 1,1-1 0,0 0 0,0 1 0,0-1-1,1 1 1,-1-1 0,0 1 0,1-1 0,0 1-1,0-1 1,0 1 0,0 0 0,0-1 0,0 1-1,0 0 1,1 0 0,-1 0 0,1 0-1,-1 0 1,1 0 0,0 0 0,0 0 0,0 1-1,0-1 1,0 1 0,0 0 0,1-1 0,-1 1-1,4-1 1,6-3 73,1 1 0,-1 1 0,1 0 0,22-1 0,-26 3-182,24-3-196,-4 1 25,43-10 0,-45 4-20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48.963"/>
    </inkml:context>
    <inkml:brush xml:id="br0">
      <inkml:brushProperty name="width" value="0.05" units="cm"/>
      <inkml:brushProperty name="height" value="0.05" units="cm"/>
    </inkml:brush>
  </inkml:definitions>
  <inkml:trace contextRef="#ctx0" brushRef="#br0">0 1 13323,'2'15'254,"0"0"1,0-1-1,1 1 0,1-1 1,0 0-1,1 0 0,1 0 1,9 16-1,10 13 432,34 45-1,-46-69-564,-10-16-120,427 643 66,-278-384-56,81 134 33,22-14 106,-130-215-12,186 262 273,-260-352-329,446 705 453,-94-119-423,-380-629-108,401 526 170,-404-539-74,235 283 961,-242-287-443,-24-39-330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0.352"/>
    </inkml:context>
    <inkml:brush xml:id="br0">
      <inkml:brushProperty name="width" value="0.05" units="cm"/>
      <inkml:brushProperty name="height" value="0.05" units="cm"/>
    </inkml:brush>
  </inkml:definitions>
  <inkml:trace contextRef="#ctx0" brushRef="#br0">4 481 13955,'-2'-13'530,"1"1"0,0-1 1,1 1-1,0-1 0,1 1 0,0-1 0,5-18 1,-4 25-375,0-1 0,0 0 0,0 1 1,1-1-1,0 1 0,0 0 0,0 0 1,1 0-1,0 0 0,0 1 0,0 0 1,1-1-1,0 2 0,10-9 0,-13 12-130,-1-1 0,1 1 0,0 0 0,0 0-1,0 0 1,0 1 0,0-1 0,0 0-1,0 1 1,0-1 0,0 1 0,0 0 0,0-1-1,0 1 1,0 0 0,1 0 0,-1 1 0,0-1-1,0 0 1,0 1 0,4 1 0,-3-1-11,0 1 1,0 0-1,0 0 0,0 1 1,0-1-1,-1 1 1,1-1-1,-1 1 0,0 0 1,1 0-1,2 5 1,3 9-20,0 0 0,-1 1 0,9 34 0,-13-44 21,10 46-7,-5-19 2,15 37 0,-20-63-4,0-1 0,1 1-1,0-1 1,1 0 0,0-1-1,0 1 1,1-1-1,-1 0 1,12 9 0,-15-13 4,1-1 0,0 0 0,1 0 1,-1 0-1,0-1 0,0 1 1,1-1-1,-1 0 0,1 1 1,-1-2-1,1 1 0,0 0 1,-1-1-1,1 0 0,0 1 0,-1-1 1,1-1-1,0 1 0,-1-1 1,1 1-1,-1-1 0,1 0 1,-1 0-1,1-1 0,-1 1 1,0-1-1,1 1 0,5-5 0,0-1 59,0 0-1,0 0 1,-1-1-1,0 0 1,0 0-1,0-1 0,11-19 1,-9 12 68,-1-1 0,-1 0 1,-1-1-1,0 0 0,-1 0 0,-1 0 1,-1-1-1,4-33 0,-7 42-77,-1-1-1,1 1 1,-2-1-1,0 1 0,0-1 1,0 1-1,-2 0 1,1 0-1,-1-1 1,-1 2-1,1-1 0,-2 0 1,1 1-1,-2 0 1,1 0-1,-1 0 1,-9-10-1,11 15-73,-1 0 0,1 0-1,-1 1 1,0 0 0,0 0 0,0 0 0,0 1-1,0-1 1,-1 1 0,1 0 0,-1 1-1,1 0 1,-7-1 0,10 1-38,-1 1 1,1 0-1,0 0 1,-1 0-1,1 0 0,0 0 1,-1 0-1,1 1 0,0-1 1,-1 1-1,1-1 0,0 1 1,0 0-1,0 0 0,-1 0 1,1 0-1,0 0 0,0 1 1,1-1-1,-1 1 1,0-1-1,0 1 0,1 0 1,-1-1-1,1 1 0,-1 0 1,1 0-1,0 0 0,0 0 1,0 0-1,0 1 0,0-1 1,0 0-1,0 3 1,1-4-29,-1 1 0,1-1 0,0 1 1,0-1-1,-1 1 0,1-1 0,0 1 0,0 0 1,1-1-1,-1 1 0,0-1 0,0 1 1,1-1-1,-1 1 0,1-1 0,-1 1 1,1-1-1,0 1 0,0-1 0,0 0 1,0 2-1,1-1-51,0-1 0,0 1 0,0 0-1,0-1 1,0 0 0,1 1 0,-1-1 0,0 0 0,1 0 0,-1 0-1,5 0 1,3 1-224,-1-1 0,0 0 0,1 0 0,-1-1 0,19-3 0,-5-1-219,0-1-1,0-2 1,-1 0 0,39-19-1,-24 8 705,62-44 0,-99 62-82,1-1-1,-1 1 1,0 0 0,0 0-1,1 0 1,-1 0-1,0 0 1,0-1 0,1 1-1,-1 0 1,0 0-1,0 0 1,1 0 0,-1 0-1,0 0 1,1 0-1,-1 0 1,0 0 0,0 0-1,1 0 1,-1 0-1,0 0 1,1 0 0,-1 0-1,0 0 1,0 1-1,1-1 1,-1 0 0,0 0-1,0 0 1,1 0-1,-1 0 1,0 1 0,7 11 985,-1 24 58,-3-21-499,22 77 1334,-22-83-1760,0-1 0,1 0 0,0-1 0,0 1 0,0-1 0,1 1 1,0-1-1,11 11 0,-15-17-130,1 0 1,-1 0 0,0 0-1,0 0 1,1 0-1,-1-1 1,0 1 0,1 0-1,-1-1 1,1 1-1,-1-1 1,1 0 0,-1 1-1,1-1 1,-1 0-1,1 0 1,-1 0 0,1 0-1,-1 0 1,1 0-1,-1 0 1,1-1 0,-1 1-1,1-1 1,-1 1-1,1-1 1,-1 1-1,1-1 1,-1 0 0,0 0-1,0 1 1,1-1-1,-1 0 1,0 0 0,0 0-1,0-1 1,0 1-1,0 0 1,1-2 0,5-7 54,0 1 0,-1-1 0,-1 0 0,6-12 0,-7 14-32,18-47 134,-16 39-194,0 1 0,1 0 0,16-28 1,-22 42-9,0-1 1,-1 1 0,1 0-1,0 1 1,0-1 0,-1 0-1,1 0 1,0 0 0,0 0-1,0 1 1,0-1 0,0 0-1,0 1 1,0-1 0,0 1-1,0-1 1,0 1-1,1-1 1,-1 1 0,0 0-1,2-1 1,-2 2-1,0-1-1,0 0 1,0 1-1,0-1 1,1 1-1,-1-1 1,0 1 0,0-1-1,0 1 1,0 0-1,0-1 1,-1 1-1,1 0 1,0 0-1,0 0 1,0 0 0,0 1-1,5 7-23,-2 0 0,1 0 1,-1 0-1,3 12 0,-3-11 33,-2-3-13,0-2 16,0 0 0,0 1 0,1-1 0,-1 0 1,6 7-1,-8-11-2,1 0 0,-1-1 0,1 1 0,-1-1 0,1 1 0,0-1 0,-1 1 0,1-1 0,-1 0 0,1 1 0,0-1 0,-1 0 0,1 1 0,0-1 0,-1 0 0,1 0 0,0 0 0,0 0 0,-1 1 0,2-1 0,-1-1 3,1 1-1,-1-1 1,0 1-1,0-1 1,0 1-1,0-1 1,0 1-1,0-1 1,0 0-1,0 0 0,0 0 1,0 1-1,0-1 1,0 0-1,-1 0 1,2-2-1,15-22 54,15-32-1,18-26-271,-44 75 146,0 0 1,0 0 0,1 1-1,1 0 1,-1 0-1,1 1 1,11-8-1,-18 13 22,1 0 1,0 0-1,0 0 1,0 0-1,0 0 0,0 0 1,0 0-1,0 1 0,0-1 1,0 1-1,0 0 0,1-1 1,-1 1-1,0 0 0,0 0 1,0 0-1,1 1 1,-1-1-1,0 0 0,0 1 1,0 0-1,0-1 0,0 1 1,0 0-1,0 0 0,0 0 1,0 0-1,3 3 0,1 2-233,0 0-1,-1 0 0,1 1 0,-1 0 1,7 14-1,-10-18 257,6 6-311,-1-18-102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1.015"/>
    </inkml:context>
    <inkml:brush xml:id="br0">
      <inkml:brushProperty name="width" value="0.05" units="cm"/>
      <inkml:brushProperty name="height" value="0.05" units="cm"/>
    </inkml:brush>
  </inkml:definitions>
  <inkml:trace contextRef="#ctx0" brushRef="#br0">1 1 18140,'3'17'1544,"10"16"-1288,4 9-112,4 6 712,8 13-703,4 6-65,1-3 0,1-1-8,-5-10-168,-6-4-153,-12-10-447,-8-10 1753,-16-21-1081,-8-12 16,-13-22-32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1.606"/>
    </inkml:context>
    <inkml:brush xml:id="br0">
      <inkml:brushProperty name="width" value="0.05" units="cm"/>
      <inkml:brushProperty name="height" value="0.05" units="cm"/>
    </inkml:brush>
  </inkml:definitions>
  <inkml:trace contextRef="#ctx0" brushRef="#br0">15 234 15203,'-2'-6'205,"-1"1"0,1-1 1,0 0-1,1 1 0,-1-1 0,1 0 0,1 0 0,-1 0 0,1 0 0,0 0 1,0 0-1,0 0 0,1 0 0,0 0 0,0 0 0,1 0 0,0 1 0,0-1 1,0 1-1,1-1 0,-1 1 0,1 0 0,0-1 0,1 2 0,5-8 0,-1 4-33,0 1-1,0 0 1,0 0-1,1 0 1,0 1-1,1 1 1,-1 0-1,1 0 1,0 1-1,0 0 1,1 0-1,-1 1 1,14-2-1,-18 4-161,0 0 0,0 1 0,0-1 0,0 1 0,0 0 0,0 1 0,0 0 0,1 0 0,-2 0 0,1 0 0,0 1 0,0 0 0,0 0 0,-1 1 0,1 0 0,-1 0 0,0 0 0,0 0 0,0 1 0,0 0-1,-1 0 1,1 0 0,-1 0 0,6 10 0,-4-6-15,-1 1-1,-1 0 1,0 0 0,0 0-1,-1 1 1,0-1-1,0 1 1,-1 0-1,1 12 1,-1 9 2,-3 51 0,2 17 41,-1-96-38,0 1 0,1 0 1,0 0-1,0-1 0,0 1 1,0-1-1,0 1 0,1-1 1,0 0-1,0 1 0,0-1 0,0 0 1,0 0-1,0 0 0,1-1 1,-1 1-1,5 3 0,-3-3-1,1 0-1,0 0 1,-1-1 0,1 0-1,0 0 1,0 0-1,0 0 1,1-1-1,-1 0 1,0 0-1,7 1 1,-5-2 1,0 0 1,0 0 0,0 0 0,1-1-1,-1 0 1,-1 0 0,1 0-1,0-1 1,0-1 0,0 1-1,-1-1 1,0 0 0,1 0 0,-1-1-1,0 1 1,0-2 0,-1 1-1,9-8 1,-11 7 4,1 0 1,-2 0-1,1 0 1,0 0-1,-1 0 1,0 0-1,0 0 0,-1-1 1,1 1-1,-1-1 1,0 1-1,-1-1 1,1 0-1,-1 1 1,-1-12-1,0 8 13,-1 1 1,1-1-1,-2 0 0,1 1 1,-1-1-1,0 1 1,-1 0-1,0 0 0,-7-10 1,9 16-8,0-1 1,-1 0-1,1 1 1,-1 0 0,0-1-1,0 1 1,-4-2-1,7 4-9,0-1 0,-1 1 0,1 0 0,-1-1 0,1 1 0,0 0 0,-1 0 0,1 0 0,-1-1 0,1 1 0,-1 0 0,1 0 0,-1 0 0,1 0 0,-1 0 0,1 0 0,0 0 0,-1 0 0,1 0 0,-1 0 0,1 0 0,-1 0 0,1 0 0,-1 0 0,1 0 0,-1 1 0,1-1 0,0 0 0,-1 0 0,1 0 0,-1 1 0,1-1 0,0 0 0,-1 1 0,1-1 0,0 0 0,-1 1 0,1-1 0,0 0 0,-1 1 0,1-1 0,0 1 0,0-1 0,-1 0 0,1 1 0,0-1 0,0 1 0,0-1 0,0 1 0,0-1 0,0 1 0,0-1 0,0 1 0,0-1 0,0 1 0,0-1 0,0 1 0,0-1 0,0 0 0,0 1 0,0-1 0,1 1 0,-1 0 0,1 5 1,1-1 1,-1 1 0,1-1 0,0 1-1,1-1 1,-1 0 0,1 1 0,0-2-1,0 1 1,1 0 0,-1 0 0,1-1-1,0 0 1,1 0 0,-1 0 0,5 3-1,-4-3 16,1 0-1,-1 0 0,1-1 0,-1 0 1,1 0-1,0 0 0,0 0 0,1-1 1,-1 0-1,0-1 0,1 1 0,-1-1 1,1-1-1,6 1 0,-9-1 8,-1-1 1,0 1-1,0-1 0,0 0 1,0 0-1,0 0 0,0 0 1,-1 0-1,1-1 0,0 1 1,-1-1-1,1 0 0,-1 0 0,1 0 1,-1 0-1,4-4 0,-2 1 22,-1 0 0,1-1 0,-1 1-1,-1-1 1,1 1 0,-1-1-1,4-11 1,-2-4 64,-1-1-1,0 1 1,-1-38-1,4 92-234,1 0 0,2 0 0,1-1 0,1 0 0,23 43 1,-31-70-65,1 0 1,-1 0 0,1 0 0,0-1-1,8 8 1,-11-12 125,-1 1-1,1 0 1,0-1-1,-1 1 1,1-1 0,0 1-1,0-1 1,0 1-1,-1-1 1,1 0 0,0 1-1,0-1 1,0 0-1,0 0 1,0 1 0,0-1-1,0 0 1,0 0-1,0 0 1,0 0-1,-1 0 1,1-1 0,0 1-1,0 0 1,0 0-1,0 0 1,0-1 0,0 1-1,0-1 1,-1 1-1,1 0 1,0-1 0,0 0-1,-1 1 1,1-1-1,0 1 1,0-1 0,-1 0-1,1 1 1,-1-1-1,1 0 1,-1 0 0,1 0-1,0 0 1,1-6-108,1 1 1,-1 0 0,0-1-1,0 0 1,-1 1 0,0-1-1,0 0 1,0-8 0,0-42-739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2.139"/>
    </inkml:context>
    <inkml:brush xml:id="br0">
      <inkml:brushProperty name="width" value="0.05" units="cm"/>
      <inkml:brushProperty name="height" value="0.05" units="cm"/>
    </inkml:brush>
  </inkml:definitions>
  <inkml:trace contextRef="#ctx0" brushRef="#br0">30 300 15339,'55'276'4283,"-43"-233"-3753,1-2 1,2 1 0,2-2 0,31 54-1,-33-66-324,-12-21-30,-10-20-52,-12-27-121,1-1 1,-15-51-1,-16-88-544,46 167 508,-25-100-303,-18-166 0,45 277 334,0-7 7,0 0 0,0 0 0,1-1 0,0 1 0,1 0 0,0 0 0,3-18 0,-3 27 4,-1 0 0,0-1 0,0 1 0,1-1-1,-1 1 1,0 0 0,0-1 0,1 1 0,-1 0 0,0-1-1,1 1 1,-1 0 0,0 0 0,1-1 0,-1 1 0,1 0-1,-1 0 1,1 0 0,-1-1 0,0 1 0,1 0-1,-1 0 1,1 0 0,-1 0 0,1 0 0,-1 0 0,1 0-1,-1 0 1,1 0 0,-1 0 0,0 0 0,1 0 0,-1 0-1,1 0 1,-1 1 0,1-1 0,14 10 271,-6 0-229,0 0 1,-2 1-1,1-1 0,-1 1 1,-1 1-1,1-1 0,3 14 0,0 0-189,-2 2 0,8 36 0,-15-62 69,1-1 0,0 1 0,0-1 0,0 0 0,0 0 0,-1 0 0,1 0 0,0 0 0,0 0 0,0 0 0,0-1 0,0 1 0,2-2 0,14 0-172,-12 2 224,0 1-1,1-1 1,-1 1-1,0 0 1,0 1-1,0 0 1,-1 0-1,1 0 1,0 0-1,-1 1 1,1 0-1,-1 0 1,0 1-1,0-1 1,0 1-1,0 0 1,-1 0-1,0 1 0,0 0 1,5 6-1,-5-5 104,0 1-1,0-1 0,-1 1 0,0 0 0,0 0 0,0 0 0,-1 1 0,-1-1 0,1 1 0,-1-1 0,0 1 1,-1 0-1,1-1 0,-2 1 0,1 0 0,-2 7 0,-1 0 232,-1 0 1,-1 0-1,0-1 1,-1 0-1,-11 20 1,14-27-214,-1-1-1,0 1 1,-1-1 0,1 0 0,-1-1 0,0 1 0,0-1 0,-1 0 0,0 0 0,0-1 0,0 1 0,0-1 0,-9 3-1,13-6-165,0 0 0,0-1 0,0 1 0,0-1-1,-1 1 1,1-1 0,0 0 0,0 0 0,-1 0-1,1 0 1,0 0 0,0-1 0,0 1 0,-1-1-1,1 1 1,0-1 0,0 0 0,0 0 0,0 0 0,0 0-1,0 0 1,0 0 0,0-1 0,1 1 0,-1 0-1,0-1 1,1 0 0,-1 1 0,1-1 0,-1 0-1,1 0 1,0 0 0,-1-2 0,-3-6-135,0 0 0,0-1 0,1 0 0,1 0 0,-4-14 0,-4-36-607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2.581"/>
    </inkml:context>
    <inkml:brush xml:id="br0">
      <inkml:brushProperty name="width" value="0.05" units="cm"/>
      <inkml:brushProperty name="height" value="0.05" units="cm"/>
    </inkml:brush>
  </inkml:definitions>
  <inkml:trace contextRef="#ctx0" brushRef="#br0">1 0 15603,'18'10'1833,"4"12"-1177,-2 20-152,3 6 1008,4 14-640,3 4-63,2 5-97,-4-2-112,4-3-200,-3-4-72,-4-15-120,-2-7-128,-1-17-328,-6-13-224,-5-20-608,-2-10 896,-5-14-200,0-6-112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2.990"/>
    </inkml:context>
    <inkml:brush xml:id="br0">
      <inkml:brushProperty name="width" value="0.05" units="cm"/>
      <inkml:brushProperty name="height" value="0.05" units="cm"/>
    </inkml:brush>
  </inkml:definitions>
  <inkml:trace contextRef="#ctx0" brushRef="#br0">0 206 14227,'4'17'1127,"-2"0"0,-1 0-1,0 32 1,-2-31-437,2 0-1,0 0 1,4 21 0,-5-38-667,0 0 1,0 0-1,0 0 1,0 0-1,1 0 1,-1 0-1,1 0 1,-1 0-1,0 0 1,1 0-1,0-1 1,-1 1-1,1 0 1,-1 0-1,3 1 1,-3-2-17,0 0 1,1 0 0,-1 0 0,0 1-1,1-1 1,-1 0 0,0 0 0,1 0-1,-1 0 1,1-1 0,-1 1-1,0 0 1,1 0 0,-1 0 0,0 0-1,1 0 1,-1 0 0,0 0 0,1-1-1,-1 1 1,0 0 0,1 0-1,-1 0 1,0-1 0,0 1 0,1 0-1,-1-1 1,0 1 0,3-4 11,-1 1 0,1-1 1,-1 0-1,0 1 0,0-1 0,1-5 0,44-137 384,-47 145-391,1-1-1,-1 0 0,1 1 1,0-1-1,-1 1 0,1-1 1,0 1-1,0 0 0,0-1 1,0 1-1,0 0 0,1-1 1,-1 1-1,0 0 0,1 0 1,-1 0-1,0 0 0,1 0 1,-1 1-1,3-2 0,-3 2 1,1 0 0,-1 0 0,1 0 0,-1 1 0,0-1 0,1 0 0,-1 1 0,1-1 0,-1 1 0,0 0 0,1-1-1,-1 1 1,0 0 0,0 0 0,1-1 0,-1 1 0,0 0 0,0 0 0,0 0 0,0 1 0,0-1 0,0 0-1,-1 0 1,2 2 0,9 14 73,-7-11-60,0 1-1,1-1 1,-1 0 0,1 0 0,7 6 0,-11-11-12,1 0 1,-1 0-1,1 0 0,-1 0 0,1 0 0,-1-1 1,1 1-1,0 0 0,-1-1 0,1 1 0,0-1 0,-1 0 1,1 1-1,0-1 0,0 0 0,0 0 0,-1 0 0,1 0 1,0 0-1,0-1 0,-1 1 0,1 0 0,0-1 0,-1 0 1,1 1-1,0-1 0,2-1 0,7-5 37,-1 0 0,0-1 0,0 0 0,-1-1 1,0 0-1,11-14 0,45-67-20,-56 76-46,-2 4 4,7-11-139,1-1 1,29-30-1,-43 51 136,0 0-1,0 0 1,0 0-1,0 1 0,0-1 1,0 0-1,0 0 1,0 1-1,0-1 0,0 1 1,0-1-1,0 1 1,0-1-1,0 1 0,0 0 1,1 0-1,0-1 1,-2 1 7,1 1 1,0-1 0,-1 0-1,0 0 1,1 1 0,-1-1-1,1 0 1,-1 0 0,1 1-1,-1-1 1,0 1 0,1-1-1,-1 0 1,1 1 0,-1-1-1,0 1 1,0-1 0,1 1-1,-1-1 1,0 1 0,0-1-1,0 1 1,1-1 0,-1 1-1,0 0 1,1 7-23,0-1 0,-1 0 0,0 1 0,-1 8 0,0-3 39,-1 21 21,1-24-21,0-1 1,1 1 0,0-1 0,2 16 0,-2-25-14,0 0 0,0 0 0,0 0 0,1 0 0,-1 0 0,0-1 1,0 1-1,0 0 0,0 0 0,0 0 0,0 0 0,0 0 0,0 0 0,1-1 0,-1 1 0,0 0 0,0 0 1,0 0-1,0 0 0,0 0 0,1 0 0,-1 0 0,0 0 0,0 0 0,0 0 0,0 0 0,1 0 0,-1 0 0,0 0 1,0 0-1,0 0 0,0 0 0,1 0 0,-1 0 0,0 0 0,0 0 0,0 0 0,0 0 0,0 0 0,1 0 1,-1 0-1,0 0 0,0 0 0,0 1 0,0-1 0,0 0 0,0 0 0,1 0 0,-1 0 0,0 0 0,0 0 1,0 0-1,0 1 0,0-1 0,0 0 0,0 0 0,0 0 0,0 0 0,0 1 0,1-1 0,5-16-224,-1-8 593,3-30-1,-4 28-350,2-21 34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3.345"/>
    </inkml:context>
    <inkml:brush xml:id="br0">
      <inkml:brushProperty name="width" value="0.05" units="cm"/>
      <inkml:brushProperty name="height" value="0.05" units="cm"/>
    </inkml:brush>
  </inkml:definitions>
  <inkml:trace contextRef="#ctx0" brushRef="#br0">8 331 12787,'-1'3'264,"0"0"0,0 0 0,0 1 0,1-1 0,-1 0 0,1 1 0,-1-1 0,2 6 0,-1-6 34,-2 19 336,1 1 0,2 0 1,0-1-1,1 1 1,1-1-1,8 28 1,-5-41 138,0-13-99,4-18 78,-1-15-424,-1-1 0,-1 0 0,1-63 0,-7 32-470,-8-78 0,7 147 140,-2-19-137,0 0-1,-9-31 1,11 49 130,0 0-1,0 1 1,0-1 0,0 0-1,0 0 1,0 0 0,-1 1-1,1-1 1,0 0 0,0 1-1,-1-1 1,1 0 0,0 1-1,-1-1 1,1 0 0,-1 1-1,1-1 1,-1 1 0,1-1-1,-1 0 1,0 1 0,1 0 0,-1-1-1,0 1 1,1-1 0,-1 1-1,0 0 1,1-1 0,-2 1-1,1 1 2,0 0 0,0 0 0,0 0 0,0 0-1,1 0 1,-1 1 0,0-1 0,1 0 0,-1 0 0,1 1-1,-1-1 1,1 0 0,-1 1 0,1-1 0,0 1 0,0-1-1,0 0 1,0 2 0,-3 27 165,1-1 1,2 1-1,0-1 0,2 1 0,2-1 1,1 0-1,0 0 0,3 0 0,0-1 1,18 41-1,-21-60-247,-1 0 1,2-1 0,8 12 0,-14-18 68,1-1 0,0 0 1,0 1-1,0-1 1,0 0-1,0 0 1,1 0-1,-1 0 1,0 0-1,1 0 1,-1 0-1,0 0 1,1-1-1,-1 1 1,1 0-1,-1-1 1,1 0-1,-1 1 1,1-1-1,-1 0 0,1 1 1,0-1-1,-1 0 1,1 0-1,-1 0 1,1-1-1,0 1 1,-1 0-1,1 0 1,1-2-1,13-9-232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4.856"/>
    </inkml:context>
    <inkml:brush xml:id="br0">
      <inkml:brushProperty name="width" value="0.05" units="cm"/>
      <inkml:brushProperty name="height" value="0.05" units="cm"/>
    </inkml:brush>
  </inkml:definitions>
  <inkml:trace contextRef="#ctx0" brushRef="#br0">29 264 16636,'-6'0'635,"-13"-4"645,16 0-850,11-2-100,22-7 235,0 1 1,0 2-1,49-10 1,-30 7-365,288-57 181,49-14-340,-318 59-75,-68 25 32,0 0 1,1 0-1,-1-1 1,0 1 0,0 0-1,0 0 1,1 0-1,-1-1 1,0 1-1,0 0 1,1 0-1,-1 0 1,0 0 0,1 0-1,-1 0 1,0 0-1,0 0 1,1-1-1,-1 1 1,0 0 0,1 0-1,-1 0 1,0 0-1,1 0 1,-1 1-1,0-1 1,1 0-1,-1 0 1,0 0 0,0 0-1,1 0 1,-1 0-1,0 0 1,0 1-1,1-1 1,-1 0 0,0 0-1,0 0 1,1 1-1,-1-1 1,0 0-1,0 0 1,0 0-1,1 1 1,-1-1 0,0 0-1,0 1 1,0-1-1,0 0 1,0 0-1,0 1 1,0-1 0,1 0-1,-1 1 1,0-1-1,0 0 1,0 0-1,0 1 1,0-1-1,0 0 1,-1 1 0,-7 22-4,8-23 4,-44 84 51,-5-3 0,-65 86 0,88-129-25,-241 322 329,251-343-883,10-16-80,4-12 271,5-13 10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5.428"/>
    </inkml:context>
    <inkml:brush xml:id="br0">
      <inkml:brushProperty name="width" value="0.05" units="cm"/>
      <inkml:brushProperty name="height" value="0.05" units="cm"/>
    </inkml:brush>
  </inkml:definitions>
  <inkml:trace contextRef="#ctx0" brushRef="#br0">258 7 19556,'10'-6'1002,"-7"7"-231,-9 16 245,-1 2-525,-4 22 101,-8 54 0,17-82-648,1 1-1,0-1 1,1 1-1,0-1 1,1 1-1,0-1 1,2 0-1,3 15 1,-5-25 6,-1 0-1,1 0 1,1 0 0,-1-1 0,0 1 0,0 0 0,1-1 0,0 1-1,-1-1 1,1 0 0,0 1 0,0-1 0,1 0 0,-1 0 0,0 0-1,0-1 1,1 1 0,0 0 0,-1-1 0,1 0 0,0 1 0,-1-1-1,4 1 1,3-1-152,-1-1 0,0 1-1,1-1 1,-1-1 0,0 0-1,14-2 1,-11 1-38,1 0 0,0 1 0,12 0 0,-20 2 206,-1-1 1,0 0-1,0 1 1,0 0-1,1 0 1,-1 0-1,0 0 1,0 0-1,0 0 1,0 1-1,-1 0 1,1-1 0,0 1-1,-1 0 1,4 4-1,0 0 79,-1 0-1,-1 1 1,1-1-1,-1 1 0,-1 0 1,1 0-1,-1 1 1,0-1-1,-1 1 1,0-1-1,0 1 1,0 0-1,-1 0 1,0 0-1,-1 0 1,0 0-1,0 0 0,-1 0 1,-3 15-1,2-10 89,-1-1 0,-1 0 0,0 0 0,-1 0 0,0-1 0,0 1 0,-2-1 0,1 0 0,-1-1 0,-1 0 0,0 0 0,-9 9 0,6-10-54,1 0-1,-2 0 1,1-1-1,-1-1 1,0 1-1,-1-2 1,1 0-1,-1-1 1,-1 0 0,1-1-1,-1 0 1,-25 3-1,31-6-127,0-1-1,0 0 1,0 0 0,-1 0-1,1-1 1,0-1-1,0 1 1,0-1 0,0-1-1,0 1 1,1-1 0,-1-1-1,1 1 1,0-1-1,0 0 1,0-1 0,0 0-1,1 0 1,0 0 0,0-1-1,0 0 1,1 0-1,-6-9 1,3 3-25,1 0 1,0 0-1,-7-20 0,-12-51-348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5.851"/>
    </inkml:context>
    <inkml:brush xml:id="br0">
      <inkml:brushProperty name="width" value="0.05" units="cm"/>
      <inkml:brushProperty name="height" value="0.05" units="cm"/>
    </inkml:brush>
  </inkml:definitions>
  <inkml:trace contextRef="#ctx0" brushRef="#br0">1 307 16780,'40'-17'1848,"-4"-1"-1232,0-3-280,1-5 952,10-1-807,2-5-225,3-2-2481,-2-6 2169,1-6-376,10 0-272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49.529"/>
    </inkml:context>
    <inkml:brush xml:id="br0">
      <inkml:brushProperty name="width" value="0.05" units="cm"/>
      <inkml:brushProperty name="height" value="0.05" units="cm"/>
    </inkml:brush>
  </inkml:definitions>
  <inkml:trace contextRef="#ctx0" brushRef="#br0">0 1106 13043,'21'117'2075,"-21"-115"-2006,1 0 0,-1 0 0,1-1 0,-1 1 0,1 0 1,-1-1-1,1 1 0,0-1 0,0 1 0,0-1 0,0 1 0,1 1 0,-1-3-37,-1 0 1,0 0-1,1 1 0,-1-1 0,1 0 0,-1 0 0,0 0 0,1 1 0,-1-1 0,1 0 1,-1 0-1,1 0 0,-1 0 0,0 0 0,1 0 0,-1 0 0,1 0 0,-1 0 1,1 0-1,-1 0 0,0 0 0,1 0 0,-1-1 0,1 1 0,-1 0 0,1 0 1,-1 0-1,0-1 0,1 1 0,-1 0 0,3-3 86,0 0 1,0 0-1,-1-1 0,1 1 0,-1 0 1,0-1-1,0 1 0,0-1 1,0 0-1,1-4 0,9-29 385,-1-1 0,9-62 0,3-87 295,-22 174-744,20-777 859,-20 757-930,-1 33 16,0-1 1,0 1-1,0 0 0,0 0 1,0 0-1,0-1 0,0 1 1,0 0-1,0 0 0,0 0 1,0 0-1,0-1 0,0 1 1,0 0-1,0 0 0,1 0 1,-1 0-1,0-1 0,0 1 1,0 0-1,0 0 0,0 0 1,0 0-1,1 0 0,-1-1 1,0 1-1,0 0 0,0 0 1,0 0-1,0 0 0,1 0 1,-1 0-1,0 0 0,0 0 1,0 0-1,1 0 0,-1 0 1,0-1-1,0 1 0,0 0 1,0 0-1,1 0 0,-1 0 1,0 1-1,0-1 0,0 0 1,1 0-1,-1 0 1,0 0-1,0 0 0,0 0 1,0 0-1,1 0 0,-1 0 1,0 0-1,0 0 0,0 1 1,0-1-1,0 0 0,1 0 1,-1 0-1,0 0 0,0 0 1,0 1-1,0-1 0,0 0 1,10 13-25,-7-9 18,19 34-74,3-2 1,1 0 0,45 47 0,17-5-581,112 77 1,-166-130 606,50 37-220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6.237"/>
    </inkml:context>
    <inkml:brush xml:id="br0">
      <inkml:brushProperty name="width" value="0.05" units="cm"/>
      <inkml:brushProperty name="height" value="0.05" units="cm"/>
    </inkml:brush>
  </inkml:definitions>
  <inkml:trace contextRef="#ctx0" brushRef="#br0">217 307 17700,'-36'48'1003,"-56"96"1,77-115-830,2 1 0,0 0 0,2 1 1,-14 63-1,21-69-87,0 0 0,2 0 0,0 0 0,2 0 0,1 0 0,1 0 0,1 0 0,7 27 0,-7-41-63,1 0 0,0 0 0,1-1 0,0 1 0,0-1 0,1 0 1,1 0-1,10 13 0,-11-17-9,1 1 1,0-1 0,0-1 0,0 1-1,0-1 1,1-1 0,0 1-1,0-1 1,0 0 0,1-1 0,-1 0-1,10 2 1,-9-3 14,1-1-1,-1 0 1,0-1 0,0 0-1,1 0 1,-1-1-1,0 0 1,0 0 0,0-1-1,0-1 1,0 1 0,0-2-1,0 1 1,-1-1 0,0 0-1,0-1 1,0 0 0,14-11-1,-5 2 89,-1-1 1,0-1-1,-1 0 0,-1-1 0,-1-1 1,22-37-1,-24 34 25,-1 0 1,-1 0-1,-1-1 1,-1-1-1,-1 1 1,-1-1-1,0 0 1,-2 0 0,-1-1-1,-1-24 1,-1 35-96,-1-1 0,0 0 0,-1 0 0,0 1 1,-1-1-1,-1 1 0,0 0 0,-1 0 1,0 0-1,-1 1 0,-1 0 0,0 0 1,0 0-1,-1 1 0,-1 0 0,0 0 1,0 1-1,-14-11 0,17 16-134,-1 0 0,-1 1 0,1-1 0,0 1 0,-1 1 0,0 0 0,0 0 0,0 0 0,0 1 0,-11-1 0,16 2-1,0 1 0,0 0 0,0 0 0,-1 0 1,1 0-1,0 0 0,0 0 0,0 1 0,0 0 1,0 0-1,0 0 0,0 0 0,0 0 1,0 0-1,0 1 0,0-1 0,0 1 0,1 0 1,-1 0-1,1 0 0,0 0 0,-1 1 1,1-1-1,0 0 0,0 1 0,0 0 0,1-1 1,-1 1-1,-1 3 0,-6 28-556,8 3-84</inkml:trace>
  <inkml:trace contextRef="#ctx0" brushRef="#br0" timeOffset="1">982 77 14827,'0'-1'30,"2"-7"470,1 0-1,0 0 1,0 1-1,0-1 1,1 1-1,0 0 1,10-14-1,-14 21-458,0 0-1,0 0 0,0 0 0,0 0 0,1-1 1,-1 1-1,0 0 0,0 0 0,0 0 1,0 0-1,0 0 0,0 0 0,0 0 1,0 0-1,1 0 0,-1 0 0,0 0 0,0 0 1,0 0-1,0-1 0,0 1 0,1 0 1,-1 0-1,0 0 0,0 0 0,0 0 0,0 0 1,0 0-1,0 0 0,1 0 0,-1 1 1,0-1-1,0 0 0,0 0 0,0 0 1,0 0-1,0 0 0,1 0 0,-1 0 0,0 0 1,0 0-1,0 0 0,0 0 0,0 0 1,0 1-1,0-1 0,0 0 0,1 0 1,-1 0-1,0 0 0,0 0 0,0 0 0,0 1 1,0-1-1,0 0 0,0 0 0,0 0 1,0 0-1,0 0 0,0 0 0,0 1 0,0-1 1,0 0-1,0 0 0,1 12 518,-1-11-461,-22 244 1582,12-173-1616,1 5-143,-51 376-1298,58-457 2000,1-13-799,2-18-14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6.672"/>
    </inkml:context>
    <inkml:brush xml:id="br0">
      <inkml:brushProperty name="width" value="0.05" units="cm"/>
      <inkml:brushProperty name="height" value="0.05" units="cm"/>
    </inkml:brush>
  </inkml:definitions>
  <inkml:trace contextRef="#ctx0" brushRef="#br0">214 66 16764,'-6'0'85,"-1"-1"0,1 1 1,-1 0-1,0 0 1,1 1-1,-1 0 0,1 0 1,-1 0-1,1 1 1,0 0-1,-1 0 0,1 1 1,0 0-1,1 0 1,-1 0-1,0 1 1,1-1-1,0 1 0,0 1 1,0-1-1,0 1 1,-7 9-1,4-3 17,-1 1-1,1-1 1,1 2-1,0-1 1,1 1-1,-9 26 1,13-33-59,0 0-1,1 0 1,-1 0 0,1 1 0,1-1 0,-1 0 0,1 1-1,0-1 1,0 1 0,1-1 0,0 0 0,0 1 0,1-1-1,-1 0 1,1 0 0,1 0 0,3 8 0,-4-11-14,0 0-1,1 0 1,-1 0 0,0 0 0,1-1 0,0 1 0,-1-1 0,1 0 0,0 0 0,0 0 0,1 0-1,-1-1 1,0 1 0,0-1 0,1 1 0,-1-1 0,1-1 0,-1 1 0,1 0 0,-1-1 0,1 1-1,0-1 1,-1 0 0,1-1 0,-1 1 0,7-2 0,1 0 28,0-1 0,0 0-1,0-1 1,-1-1 0,1 1 0,-1-2 0,13-8 0,-1-1 20,-1-1 0,-1-1 1,0 0-1,30-36 1,-42 43-54,0 0 0,-1 0 1,0-1-1,0 0 0,-1 0 1,-1 0-1,0-1 0,0 0 0,-1 0 1,-1 0-1,4-23 0,-7 32-32,0 0 0,1 1 0,-1-1 0,0 0 1,-1 0-1,1 0 0,0 0 0,-1 1 0,1-1 0,-1 0 0,0 0 0,0 1 0,0-1 0,0 1 0,-1-1 0,1 1 0,-1-1 0,1 1 0,-1 0 0,0 0 0,0 0 0,0 0 0,0 0 0,0 0 0,-1 0 0,1 1 0,0-1 0,-1 1 0,1 0 0,-1-1 0,0 1 0,1 1 0,-1-1 0,0 0 0,1 0 0,-1 1 0,-4-1 0,-3 1-70,0 0 0,1 0 0,-1 0 0,0 1 0,0 1 0,1 0 0,-1 0 0,1 1 0,-14 5 1,11-2-46,0 0 1,1 0 0,0 1-1,0 1 1,1 0 0,0 0-1,1 1 1,-1 0 0,2 1-1,-1 0 1,1 0 0,1 1-1,0-1 1,0 2 0,1-1 0,1 1-1,0 0 1,0 0 0,1 1-1,-3 17 1,7-25 74,-1 1-1,1-1 1,0 1 0,0 0 0,2 9 0,9 22-259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7.091"/>
    </inkml:context>
    <inkml:brush xml:id="br0">
      <inkml:brushProperty name="width" value="0.05" units="cm"/>
      <inkml:brushProperty name="height" value="0.05" units="cm"/>
    </inkml:brush>
  </inkml:definitions>
  <inkml:trace contextRef="#ctx0" brushRef="#br0">208 5 18044,'-3'-1'112,"0"0"-1,-1 1 1,1-1 0,0 0 0,-1 1-1,1 0 1,0 0 0,-1 0 0,1 0-1,0 1 1,-1-1 0,1 1 0,0 0 0,-1 0-1,1 0 1,0 0 0,0 0 0,0 1-1,0-1 1,0 1 0,0 0 0,-4 4-1,-3 2 99,-1 1-1,1 0 0,0 0 0,-10 15 1,11-12-136,0 0 1,2 1 0,-1 0-1,2 0 1,0 1 0,-6 16-1,10-21-61,-1 0 0,1 0-1,0 0 1,1 0-1,0 1 1,0-1-1,1 0 1,0 0-1,1 1 1,0-1 0,3 10-1,-4-17-3,0-1 0,1 1-1,-1 0 1,1 0 0,0 0 0,-1-1 0,1 1-1,0 0 1,0-1 0,0 1 0,0 0 0,0-1-1,1 1 1,-1-1 0,0 0 0,1 1 0,-1-1-1,1 0 1,-1 0 0,1 0 0,0 0 0,-1 0-1,1 0 1,0-1 0,0 1 0,0-1 0,-1 1-1,1-1 1,0 1 0,0-1 0,0 0-1,0 0 1,0 0 0,0 0 0,0 0 0,-1-1-1,1 1 1,2-1 0,1 0 17,0-1 0,0 0 1,-1-1-1,1 1 0,-1-1 0,1 0 0,-1 0 0,0 0 1,0 0-1,0-1 0,-1 0 0,1 0 0,3-5 1,-2 2-15,-1-1 0,0 1 0,0-1 1,0 0-1,-1-1 0,0 1 0,-1 0 1,0-1-1,0 1 0,-1-1 1,0 0-1,-1 1 0,0-1 0,-1-15 1,0 19-31,0-1 0,0 0 1,-1 1-1,1-1 1,-1 1-1,-1-1 1,1 1-1,-1 0 1,0 0-1,0 0 0,0 0 1,-1 0-1,1 1 1,-1 0-1,0 0 1,-1 0-1,1 0 0,-1 0 1,0 1-1,1 0 1,-2 0-1,-8-4 1,2 3-24,1 1 1,-20-3-1,31 6 40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7.524"/>
    </inkml:context>
    <inkml:brush xml:id="br0">
      <inkml:brushProperty name="width" value="0.05" units="cm"/>
      <inkml:brushProperty name="height" value="0.05" units="cm"/>
    </inkml:brush>
  </inkml:definitions>
  <inkml:trace contextRef="#ctx0" brushRef="#br0">9 1636 14699,'-8'12'761,"8"-12"-752,0 0 1,0 1-1,0-1 1,0 0-1,0 0 1,0 0-1,0 0 1,0 0 0,0 0-1,0 0 1,0 0-1,0 0 1,0 1-1,0-1 1,0 0-1,0 0 1,0 0-1,0 0 1,0 0-1,0 0 1,0 0-1,0 0 1,0 1-1,0-1 1,0 0 0,0 0-1,0 0 1,0 0-1,0 0 1,0 0-1,0 0 1,0 0-1,1 0 1,-1 0-1,0 0 1,0 1-1,0-1 1,0 0-1,0 0 1,0 0-1,0 0 1,0 0 0,0 0-1,0 0 1,1 0-1,-1 0 1,0 0-1,0 0 1,0 0-1,0 0 1,0 0-1,0 0 1,28-11 497,818-466 3016,-540 295-2936,679-409 88,-688 410-1129,-68 36-380,-164 103 354,-58 37 345,15-10-108,-19 12-56,-10 5-332,-21 9 296,-46 28-1,1 6 94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6:37.901"/>
    </inkml:context>
    <inkml:brush xml:id="br0">
      <inkml:brushProperty name="width" value="0.05" units="cm"/>
      <inkml:brushProperty name="height" value="0.05" units="cm"/>
    </inkml:brush>
  </inkml:definitions>
  <inkml:trace contextRef="#ctx0" brushRef="#br0">182 1334 12619,'-2'1'23,"-36"33"601,1 2 0,-50 64 0,85-98-552,0 1-1,0-1 1,0 1 0,0 0 0,1-1 0,-1 1 0,1 0-1,0 0 1,0 0 0,-1 5 0,2-8-49,0 1-1,0-1 1,0 0-1,1 1 1,-1-1 0,0 1-1,0-1 1,0 0 0,1 1-1,-1-1 1,0 0-1,0 1 1,1-1 0,-1 0-1,0 1 1,1-1 0,-1 0-1,0 0 1,1 1 0,-1-1-1,0 0 1,1 0-1,-1 0 1,1 0 0,-1 1-1,0-1 1,1 0 0,-1 0-1,1 0 1,-1 0-1,0 0 1,1 0 0,-1 0-1,1 0 1,-1 0 0,0 0-1,1 0 1,-1-1 0,1 1-1,-1 0 1,1 0-1,11-3 243,0-1 0,0-1 0,17-8 0,-25 11-285,59-31 594,81-55 0,-64 36-228,884-578 1991,-606 397-2068,171-120-1463,-523 348 1172,56-43-163,-56 42 131,1 0 0,-2 0 0,1 0 0,-1 0 0,8-14 1,-12 18 24,0 0 0,0 0 0,0 0 0,0 0 1,-1 0-1,1 0 0,-1 0 0,0 0 0,1 0 1,-1 0-1,0-3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7:17.987"/>
    </inkml:context>
    <inkml:brush xml:id="br0">
      <inkml:brushProperty name="width" value="0.05" units="cm"/>
      <inkml:brushProperty name="height" value="0.05" units="cm"/>
    </inkml:brush>
  </inkml:definitions>
  <inkml:trace contextRef="#ctx0" brushRef="#br0">207 284 8674,'-11'8'174,"0"1"-1,1 0 1,0 0-1,1 1 1,0 0 0,0 0-1,1 1 1,1 0 0,0 1-1,0 0 1,1 0 0,1 0-1,0 1 1,0 0 0,-4 23-1,6-14-56,0 1-1,1-1 1,2 1-1,0 0 0,1 0 1,2-1-1,0 1 1,10 34-1,47 138 297,-8-33-191,-24-60-147,75 235 77,-76-264-113,3-1 0,59 103 0,98 106 63,-7-10-39,-102-138-38,55 90 24,-97-170-24,2-1 0,47 48 1,146 127 104,-179-174-85,3-2-1,77 56 0,-86-75-24,2-3 0,0-1 0,90 36-1,-60-36 7,89 19 0,84 6 89,-190-40-71,-4-3 17,114 8 0,-138-18-45,0-1-1,-1-1 0,1-2 0,-1-1 0,33-11 0,13-8 31,-1-5 0,-1-2 0,87-52 0,-130 64-6,-2-2 0,0-2 0,-1-1 0,-2-1 0,0-1 0,-2-1 0,-1-2-1,-1 0 1,-2-2 0,-1 0 0,-1-2 0,-1 0 0,-3-1 0,0-1 0,-3 0-1,0-1 1,-3-1 0,-1 0 0,5-42 0,-7 19-9,-3-1-1,-2-1 1,-3 1-1,-3 0 1,-3 0-1,-16-71 1,-5 24 57,-4 1 0,-69-154-1,-73-100 100,128 280-101,-3 3 0,-79-97 0,-157-142-117,193 228-61,-136-103 0,148 134 124,-2 4 0,-3 3 1,-177-76-1,113 70 297,-3 8 0,-263-52-1,228 71-238,-367-9 0,446 38-519,-328-17-1412,328 2 1322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33.316"/>
    </inkml:context>
    <inkml:brush xml:id="br0">
      <inkml:brushProperty name="width" value="0.05" units="cm"/>
      <inkml:brushProperty name="height" value="0.05" units="cm"/>
    </inkml:brush>
  </inkml:definitions>
  <inkml:trace contextRef="#ctx0" brushRef="#br0">11 50 14339,'-10'-49'2321,"21"71"-457,122 426-967,33-11-819,-17-132-11,49 116-1514,-179-364-156,-19-46 1117,-6-7-125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33.732"/>
    </inkml:context>
    <inkml:brush xml:id="br0">
      <inkml:brushProperty name="width" value="0.05" units="cm"/>
      <inkml:brushProperty name="height" value="0.05" units="cm"/>
    </inkml:brush>
  </inkml:definitions>
  <inkml:trace contextRef="#ctx0" brushRef="#br0">56 641 10402,'-13'-13'822,"7"7"-230,-1 0 1,1-1-1,1 1 1,-7-11 0,11 16-508,0 0 0,0-1 1,1 1-1,-1 0 0,1 0 1,-1-1-1,1 1 0,-1 0 1,1-1-1,0 1 0,0-1 1,-1 1-1,1-1 0,0 1 0,0 0 1,1-1-1,-1 1 0,0-1 1,0 1-1,1 0 0,-1-1 1,1 1-1,-1 0 0,1-1 1,-1 1-1,1 0 0,0 0 1,0 0-1,-1-1 0,1 1 1,0 0-1,2-1 0,12-10 450,32-20 0,-32 23-331,0-1-1,-1-1 1,15-12 0,-12 4 1,-1 0 1,-1 0 0,0-2 0,-1 0-1,-2 0 1,19-42 0,-10 10 328,26-104 0,-37 118-416,-10 38-115,1 0 0,-1 1 1,0-1-1,0 0 0,1 1 1,-1-1-1,0 0 0,1 1 0,-1-1 1,0 0-1,1 1 0,-1-1 1,1 1-1,-1-1 0,1 1 1,0-1-1,-1 1 0,1-1 1,0 0-1,0 1-1,-1 1 0,0-1 0,1 0-1,-1 0 1,1 0 0,-1 0 0,0 0 0,1 0 0,-1 1 0,0-1-1,1 0 1,-1 0 0,0 1 0,1-1 0,-1 0 0,0 0-1,0 1 1,1-1 0,-1 0 0,0 1 0,0-1 0,0 0 0,1 1-1,-1 0 1,10 29 43,-9-26-42,-1-4-2,11 43-112,2-1 1,1 0-1,25 47 0,-34-79 23,1 1-1,1 0 1,-1-1-1,2-1 1,-1 1-1,2-1 1,-1 0-1,1-1 1,0 0-1,1 0 1,0-1-1,0 0 1,0-1-1,1 0 1,0-1-1,19 7 1,-18-9 5,1-1 1,-1 0-1,22 1 0,40-3-341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34.636"/>
    </inkml:context>
    <inkml:brush xml:id="br0">
      <inkml:brushProperty name="width" value="0.05" units="cm"/>
      <inkml:brushProperty name="height" value="0.05" units="cm"/>
    </inkml:brush>
  </inkml:definitions>
  <inkml:trace contextRef="#ctx0" brushRef="#br0">399 66 17068,'-2'-4'136,"-1"-1"0,0 1 1,0-1-1,0 1 0,-1 0 0,1 0 1,-1 1-1,0-1 0,0 1 1,0 0-1,-1 0 0,1 0 0,-1 0 1,1 1-1,-1 0 0,0 0 1,0 0-1,0 1 0,0-1 1,0 1-1,-1 1 0,1-1 0,0 0 1,0 1-1,-1 0 0,1 1 1,0-1-1,0 1 0,-9 2 0,0 1 21,1 0-1,-1 1 1,1 0 0,1 1-1,-1 1 1,1 0-1,0 1 1,1 0-1,-1 0 1,-10 12-1,9-6-57,0 0 0,1 1 0,-20 32 0,26-37-98,0 0 1,1 0-1,1 0 1,0 1-1,0 0 0,1-1 1,-4 23-1,7-32-8,0 0 1,0 0-1,0 1 0,0-1 1,0 0-1,0 0 0,0 0 0,1 0 1,-1 1-1,0-1 0,1 0 1,-1 0-1,0 0 0,1 0 1,0 0-1,-1 0 0,1 0 1,-1 0-1,1 0 0,0 0 1,0 0-1,0 0 0,0 0 0,0-1 1,-1 1-1,1 0 0,0-1 1,1 1-1,-1 0 0,0-1 1,0 0-1,0 1 0,0-1 1,0 0-1,0 1 0,1-1 1,-1 0-1,2 0 0,5 1-48,0-1 0,0-1 0,0 1 0,13-4-1,-10 2-11,12-1-108,0 0-1,0 2 1,41 2 0,-57-1 153,0 1 0,-1 0 1,1 1-1,-1-1 0,0 1 0,0 0 1,1 1-1,-1-1 0,0 1 1,-1 0-1,1 1 0,-1 0 1,1 0-1,-1 0 0,0 0 0,-1 1 1,1-1-1,4 7 0,-7-8 47,-1 0 0,1 0 0,0-1 0,-1 1-1,0 0 1,0 1 0,0-1 0,0 0 0,0 0-1,-1 0 1,0 0 0,1 1 0,-1-1 0,0 0-1,-1 5 1,0-2 45,0-1 0,-1 0 0,0 1 0,0-1 0,0 0-1,0 0 1,-1-1 0,-5 8 0,-3 2 193,0 0 1,-2-2-1,1 1 1,-24 16-1,20-16-180,0-1 0,-1 0 0,0-1 0,-1-1 0,0-1 0,0-1-1,-34 11 1,52-19-127,0 0 1,0 0-1,-1 0 0,1 0 0,0 0 0,0 1 0,0-1 0,-1 0 1,1 0-1,0 0 0,0 0 0,0 0 0,0 0 0,-1 0 1,1 0-1,0 0 0,0 0 0,-1 0 0,1 0 0,0 0 1,0 0-1,0 0 0,-1 0 0,1 0 0,0 0 0,0 0 0,0 0 1,-1 0-1,1 0 0,0 0 0,0 0 0,0-1 0,0 1 1,-1 0-1,1 0 0,0 0 0,0 0 0,0 0 0,0-1 0,-1 1 1,1 0-1,0 0 0,0-1 0,8-7-1113,26-16 9,-27 20 861,22-16-585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35.055"/>
    </inkml:context>
    <inkml:brush xml:id="br0">
      <inkml:brushProperty name="width" value="0.05" units="cm"/>
      <inkml:brushProperty name="height" value="0.05" units="cm"/>
    </inkml:brush>
  </inkml:definitions>
  <inkml:trace contextRef="#ctx0" brushRef="#br0">84 4 18220,'-1'-1'89,"0"1"-1,-1-1 1,1 1 0,0-1 0,-1 1 0,1 0-1,-1 0 1,1 0 0,-1 0 0,1 0-1,-1 0 1,1 0 0,-1 1 0,1-1 0,0 0-1,-1 1 1,1-1 0,0 1 0,-1 0-1,1-1 1,0 1 0,-1 0 0,1 0 0,0 0-1,0 0 1,0 0 0,0 0 0,0 0-1,0 0 1,0 0 0,0 2 0,-4 3 105,0 0 0,1 0 0,0 1 0,-5 11 0,6-10-129,0 0-1,1 1 0,0-1 1,0 0-1,1 1 0,-1 9 1,2-14-71,0 0 0,0 0 0,0 0 0,1 0 0,-1 0 0,1 0 0,0 0 0,0-1 0,0 1 0,1 0 0,-1 0 1,1-1-1,0 1 0,4 5 0,-5-8 13,0 0 0,0 0 1,0 0-1,0 0 0,-1 0 1,1-1-1,1 1 0,-1 0 1,0-1-1,0 1 0,0-1 1,0 1-1,0-1 0,0 1 1,1-1-1,-1 0 0,0 0 1,0 0-1,1 0 0,-1 1 1,0-1-1,0-1 1,1 1-1,-1 0 0,0 0 1,0 0-1,0-1 0,1 1 1,-1-1-1,0 1 0,0-1 1,0 1-1,0-1 0,0 0 1,0 1-1,0-1 0,0 0 1,0 0-1,0 0 0,0 0 1,-1 1-1,2-3 0,3-3 83,0 0 0,0 0 1,0-1-1,-1 0 0,3-7 0,19-57 712,-18 45-388,-5 20-206,-3 8-1,0 6-192,0 76 28,0-76-47,1 1 1,0-1 0,1 0-1,0 0 1,0 0-1,0-1 1,8 16 0,-10-22-1,1 0 0,0 0 1,-1 0-1,1 0 0,-1 0 1,1 0-1,0 0 0,0 0 1,0 0-1,0 0 0,-1 0 1,1-1-1,0 1 0,0 0 1,0-1-1,1 1 0,-1-1 1,0 1-1,0-1 0,0 1 1,0-1-1,0 0 0,1 1 1,-1-1-1,3 0 0,-2-1-44,0 1-1,-1-1 0,1 0 0,0 1 0,0-1 1,0 0-1,0 0 0,-1-1 0,1 1 0,0 0 1,-1 0-1,1-1 0,2-2 0,3-5-356,-1 0 1,0 0-1,0 0 0,6-17 1,-5 9 68,-1 1 0,3-19 1,-2 1-379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0.710"/>
    </inkml:context>
    <inkml:brush xml:id="br0">
      <inkml:brushProperty name="width" value="0.05" units="cm"/>
      <inkml:brushProperty name="height" value="0.05" units="cm"/>
    </inkml:brush>
  </inkml:definitions>
  <inkml:trace contextRef="#ctx0" brushRef="#br0">13 34 15939,'-1'1'134,"0"1"0,-1 0 0,1 0-1,0 0 1,0 1 0,0-1-1,0 0 1,0 0 0,0 1-1,1-1 1,-1 0 0,1 1-1,0-1 1,0 0 0,0 1 0,0-1-1,0 1 1,1 2 0,1 8 128,0-1 0,6 16 0,-6-21-209,21 62-25,2-1 0,3-1 0,3-2 0,63 98 0,-92-160-28,1 2 1,0 0 1,0 0-1,0-1 1,1 0-1,-1 1 1,1-1-1,0-1 1,0 1-1,0 0 1,1-1 0,-1 0-1,1 0 1,5 2-1,-9-4 3,1-1 0,-1 0-1,1 0 1,-1 1 0,0-1-1,1 0 1,-1 0 0,0 0-1,1 0 1,-1-1 0,1 1-1,-1 0 1,0-1 0,1 1-1,-1-1 1,0 1 0,0-1 0,1 1-1,-1-1 1,0 0 0,0 0-1,0 1 1,0-1 0,0 0-1,0 0 1,0 0 0,0 0-1,0-1 1,0 1 0,-1 0-1,1 0 1,0 0 0,-1-1 0,1 1-1,0-2 1,2-6 27,0 0-1,-1 1 1,0-1 0,1-13 0,1-39 410,-3 0 0,-13-117 0,7 122 47,19 74 48,-8-6-470,21 38-26,2-1 1,2-2-1,47 56 1,-72-96-55,0-1 0,1 0 0,0 0 0,0 0 1,1 0-1,13 6 0,-19-11 17,-1 0 0,1 0 0,0-1 0,-1 1 0,1 0 0,0-1 0,0 0 0,-1 1 1,1-1-1,0 0 0,0 0 0,0 0 0,0 0 0,-1 0 0,1 0 0,0-1 0,0 1 1,0-1-1,-1 1 0,1-1 0,0 1 0,-1-1 0,1 0 0,0 0 0,-1 0 0,1 0 0,-1 0 1,0 0-1,1-1 0,-1 1 0,0 0 0,0-1 0,1 1 0,-1-1 0,0 1 0,-1-1 0,1 1 1,0-1-1,1-2 0,1-4 45,0-1 1,0 0 0,-1 0-1,0 1 1,0-2 0,-1 1-1,0-12 1,-5-65 380,3 75-366,-4-33 210,-2 0-1,-2 1 1,-2 0-1,-1 1 1,-20-45-1,22 70-603,9 27-27,2-3 381,0 0-1,1 0 1,5 13 0,8 4-201,3-2-70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35.520"/>
    </inkml:context>
    <inkml:brush xml:id="br0">
      <inkml:brushProperty name="width" value="0.05" units="cm"/>
      <inkml:brushProperty name="height" value="0.05" units="cm"/>
    </inkml:brush>
  </inkml:definitions>
  <inkml:trace contextRef="#ctx0" brushRef="#br0">0 75 15955,'8'30'1252,"-4"-11"-786,1-1 1,0 0 0,1 0 0,1 0-1,1-1 1,12 20 0,-18-34-436,-1-1 0,0 0 0,1-1 0,0 1-1,-1 0 1,1 0 0,0-1 0,0 1 0,0-1 0,0 1 0,0-1 0,0 0 0,0 0 0,0 0 0,1 0 0,-1 0 0,0 0 0,1-1 0,-1 1 0,0-1 0,1 0 0,-1 1-1,1-1 1,-1 0 0,1-1 0,-1 1 0,0 0 0,1-1 0,-1 1 0,1-1 0,-1 0 0,0 0 0,0 0 0,1 0 0,-1 0 0,0 0 0,0 0 0,3-4 0,7-5 139,-1 0 1,0-2 0,-1 1 0,-1-1 0,1 0 0,8-18-1,-7 14 171,0 0 0,24-27-1,-35 42-327,1 1 0,-1-1 0,1 0 0,0 0 0,0 0 0,-1 1 0,1-1 0,0 0 0,0 1 0,0-1 0,0 0 0,0 1-1,0-1 1,0 1 0,0 0 0,0-1 0,0 1 0,0 0 0,0 0 0,0-1 0,0 1 0,0 0 0,0 0 0,0 0 0,1 0-1,-1 1 1,0-1 0,0 0 0,0 0 0,0 1 0,0-1 0,0 0 0,0 1 0,0-1 0,0 1 0,0 0 0,0-1 0,-1 1-1,1-1 1,0 1 0,0 0 0,0 0 0,-1 0 0,2 1 0,2 4-1,0 1 0,0 0-1,-1 1 1,1-1 0,1 9-1,0-2 3,1 2-2,-5-12-10,0 1 0,1-1 1,-1 0-1,1 0 0,0 0 1,0 0-1,0 0 0,0 0 0,1 0 1,0-1-1,0 1 0,0-1 1,3 3-1,-5-5-1,-1-1 1,1 0-1,-1 0 0,0 0 0,1 0 1,-1 0-1,1 0 0,-1 0 1,0 0-1,1 0 0,-1 0 0,1 0 1,-1 0-1,0 0 0,1 0 1,-1 0-1,1 0 0,-1 0 1,0 0-1,1-1 0,-1 1 0,1 0 1,-1 0-1,0 0 0,1-1 1,-1 1-1,0 0 0,0 0 1,1-1-1,8-15-83,0-18-454,-5 10 65,1-41 0,-4 31 297,1-20-150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36.346"/>
    </inkml:context>
    <inkml:brush xml:id="br0">
      <inkml:brushProperty name="width" value="0.05" units="cm"/>
      <inkml:brushProperty name="height" value="0.05" units="cm"/>
    </inkml:brush>
  </inkml:definitions>
  <inkml:trace contextRef="#ctx0" brushRef="#br0">0 29 16412,'7'43'1159,"1"0"1,23 66-1,-11-43-682,-4-5-203,-7-23-107,2-1-1,19 46 1,-30-82-154,1 0 0,-1-1 0,0 1 1,1 0-1,-1 0 0,1 0 0,-1 0 1,1 0-1,-1 0 0,1 0 1,0-1-1,-1 1 0,1 0 0,0 0 1,-1-1-1,1 1 0,0 0 1,0-1-1,0 1 0,0-1 0,0 1 1,0-1-1,1 1 0,-1-2 3,0 1 0,0 0-1,-1-1 1,1 1 0,0-1 0,0 1-1,-1-1 1,1 1 0,0-1 0,-1 0-1,1 1 1,-1-1 0,1 0-1,-1 0 1,1 1 0,-1-1 0,1 0-1,-1 0 1,0 0 0,1-1 0,2-8 67,0 0 1,0 0 0,1-14 0,0-9-266,-1 0 0,-3-53 0,-4 70-242,4 16 412,0-1 0,-1 1 0,1 0-1,0 0 1,0 0 0,0 0 0,0 0 0,0 0 0,-1 0 0,1 0 0,0 0 0,0 0 0,0 0 0,0 0 0,-1 0-1,1 0 1,0 0 0,0 0 0,0 0 0,0 1 0,0-1 0,0 0 0,-1 0 0,1 0 0,0 0 0,0 0-1,0 0 1,0 0 0,0 0 0,0 0 0,-1 1 0,1-1 0,0 0 0,0 0 0,0 0 0,0 0 0,0 0-1,0 0 1,0 1 0,0-1 0,0 0 0,0 0 0,0 0 0,0 0 0,0 0 0,0 1 0,-2 2-94,1 1 0,0 0 0,0-1 0,0 1 0,1 0 0,-1 5 1,1 7-103,1-1 1,0 1 0,4 18-1,-4-28 159,1 0 0,-1 0 0,1 0-1,0 0 1,1 0 0,0 0 0,-1-1-1,2 1 1,-1-1 0,1 0 0,3 5-1,-5-9 43,-1 0-1,0 0 0,1 0 0,-1 0 1,0 0-1,1 0 0,-1 0 0,1 0 0,-1-1 1,1 1-1,0-1 0,-1 1 0,1-1 1,0 0-1,-1 1 0,1-1 0,0 0 1,-1 0-1,1 0 0,0 0 0,-1-1 1,1 1-1,0 0 0,-1-1 0,1 1 1,0-1-1,-1 0 0,1 1 0,-1-1 1,1 0-1,-1 0 0,0 0 0,1 0 1,-1 0-1,3-3 0,1-1 11,0 0 0,-1 0 0,1-1 0,-1 1 0,-1-1-1,1 0 1,4-11 0,0-5 42,0 0-1,-2-1 1,-1 0-1,-1 0 1,3-34 0,-6 16 87,0 0 0,-8-52 0,6 83-40,0-1 0,-1 1 0,-1-1-1,-6-17 1,9 28-85,0 0-1,0 0 1,0-1-1,0 1 1,0 0 0,0-1-1,-1 1 1,1 0-1,0 0 1,0-1 0,0 1-1,0 0 1,-1 0-1,1-1 1,0 1-1,0 0 1,0 0 0,-1 0-1,1-1 1,0 1-1,0 0 1,-1 0 0,1 0-1,0 0 1,0 0-1,-1-1 1,1 1-1,0 0 1,-1 0 0,1 0-1,0 0 1,0 0-1,-1 0 1,1 0-1,0 0 1,-1 0 0,1 0-1,-6 11 231,4 7-85,1-1-1,1 1 1,0 0 0,1-1 0,1 1-1,0-1 1,6 18 0,-2-12-24,1 1-1,1-1 1,2 0 0,18 33-1,20 17 61,-43-66-171,1 0 0,0 0 0,0-1-1,0 0 1,1 0 0,0-1 0,12 8 0,-19-12-4,1-1 0,-1 0 0,1 0-1,-1 1 1,0-1 0,1 0 0,-1 0 0,1 0-1,-1 1 1,1-1 0,-1 0 0,1 0 0,-1 0 0,1 0-1,-1 0 1,1 0 0,-1 0 0,1 0 0,-1 0 0,1-1-1,-1 1 1,1 0 0,-1 0 0,1 0 0,-1 0 0,1-1-1,-1 1 1,1 0 0,-1-1 0,0 1 0,1-1 0,0 0 9,0 0-1,-1 0 1,1 0 0,-1-1 0,1 1 0,-1 0 0,1-1 0,-1 1 0,0 0 0,0-1 0,1-1 0,-5-36 331,1 15-167,-2 1 1,-1 0-1,-1 0 1,-19-43-1,21 59-223,3 8-22,6 13-42,1-5 62,0-1 1,0 1 0,1-1-1,1 0 1,-1-1-1,1 0 1,0 0 0,1 0-1,0-1 1,16 10-1,-21-14 31,0 0-1,0 0 0,0-1 1,0 1-1,1-1 0,-1 0 0,0 0 1,1 0-1,-1-1 0,1 1 1,0-1-1,-1 0 0,1 0 1,-1 0-1,1 0 0,-1 0 0,1-1 1,-1 0-1,1 0 0,-1 0 1,1 0-1,-1 0 0,0-1 1,0 1-1,0-1 0,0 0 1,0 0-1,0 0 0,0 0 0,0-1 1,-1 1-1,1-1 0,-1 0 1,2-2-1,0-2 0,0 1 1,0-1 0,-1 0-1,0 0 1,-1 0-1,1-1 1,-1 1-1,-1-1 1,1 1-1,-1-1 1,-1 1 0,1-1-1,-1 0 1,-2-13-1,0 55-87,3-14 128,1-1 0,0 1 0,2-1 0,0 0 0,8 20 0,-3-26-142,-9-13 93,1 0 0,-1 0 0,0 0-1,1 0 1,-1 0 0,0 0 0,0 0 0,1 0 0,-1 0 0,0 0-1,1 0 1,-1 0 0,0 0 0,0 0 0,1 0 0,-1 0 0,0 0-1,0 0 1,1 0 0,-1-1 0,0 1 0,0 0 0,1 0-1,-1 0 1,0 0 0,0-1 0,1 1 0,-1 0 0,0 0 0,0-1-1,2-1-37,-1 0 0,0 0 0,0 0-1,0-1 1,0 1 0,0 0 0,-1-1-1,1 1 1,-1-1 0,1-2 0,1-28-169,-2-15-80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36.746"/>
    </inkml:context>
    <inkml:brush xml:id="br0">
      <inkml:brushProperty name="width" value="0.05" units="cm"/>
      <inkml:brushProperty name="height" value="0.05" units="cm"/>
    </inkml:brush>
  </inkml:definitions>
  <inkml:trace contextRef="#ctx0" brushRef="#br0">0 0 15939,'0'22'1089,"5"-2"-1305,2-3-80,4-6 496,5-2-104,4-9-176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37.120"/>
    </inkml:context>
    <inkml:brush xml:id="br0">
      <inkml:brushProperty name="width" value="0.05" units="cm"/>
      <inkml:brushProperty name="height" value="0.05" units="cm"/>
    </inkml:brush>
  </inkml:definitions>
  <inkml:trace contextRef="#ctx0" brushRef="#br0">1 44 15947,'3'9'501,"1"1"0,0-1-1,0 1 1,1-1 0,9 13-1,-12-20-405,0 1 0,0-1 0,0 0 0,0 0 0,0 0-1,0-1 1,1 1 0,-1 0 0,1-1 0,-1 1 0,1-1 0,-1 0 0,1 0 0,0 0-1,-1 0 1,1-1 0,0 1 0,0-1 0,0 0 0,0 1 0,0-1 0,-1-1-1,1 1 1,5-1 0,6-4-2,1 0 0,-1-1 0,0 0 0,-1-1 0,1-1 0,-1 0 0,20-17 0,14-8-61,-42 30-34,4-3 43,0 0 0,1 1 0,17-7 0,-25 11-22,-1 1 1,1-1 0,-1 1 0,1-1 0,-1 1 0,1 0 0,-1-1 0,1 1 0,0 0 0,-1 0 0,1 0 0,0 0 0,-1 1 0,1-1 0,-1 0-1,1 1 1,-1-1 0,1 1 0,-1-1 0,1 1 0,-1 0 0,1-1 0,-1 1 0,1 0 0,-1 0 0,0 0 0,0 0 0,0 0 0,1 1-1,-1-1 1,0 0 0,1 2 0,9 27 424,-10-25-341,0-1-1,1 0 1,-1 0 0,1 0 0,0 0-1,5 7 1,-7-10-84,1-1 1,-1 1-1,1-1 0,-1 1 1,1-1-1,0 1 0,-1-1 1,1 0-1,0 1 0,-1-1 1,1 0-1,0 0 0,0 1 1,-1-1-1,1 0 0,0 0 1,0 0-1,-1 0 0,1 0 1,0 0-1,0 0 0,-1 0 1,1 0-1,0 0 0,0-1 1,-1 1-1,1 0 0,0 0 1,-1-1-1,1 1 0,0-1 0,-1 1 1,1 0-1,0-1 0,-1 1 1,1-2-1,26-23 288,-18 16-203,-2 3-84,0-1 1,0 1 0,1 1 0,0-1-1,15-7 1,-21 12-36,0 1-1,0-1 1,0 0-1,0 1 1,0-1-1,0 1 1,0-1 0,0 1-1,0 0 1,1 0-1,-1 0 1,0 1-1,0-1 1,0 0 0,0 1-1,0-1 1,0 1-1,0 0 1,0-1-1,0 1 1,0 0 0,0 0-1,0 1 1,0-1-1,-1 0 1,1 1-1,0-1 1,-1 0 0,1 1-1,-1 0 1,2 2-1,0 0-183,-1-1-1,0 1 1,0 0-1,0 0 0,0 0 1,-1 0-1,0 0 1,2 7-1,-3-7-224,-2-10 166,-3-11-176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0.521"/>
    </inkml:context>
    <inkml:brush xml:id="br0">
      <inkml:brushProperty name="width" value="0.05" units="cm"/>
      <inkml:brushProperty name="height" value="0.05" units="cm"/>
    </inkml:brush>
  </inkml:definitions>
  <inkml:trace contextRef="#ctx0" brushRef="#br0">112 1 14955,'-6'17'2830,"-3"20"-2090,-4 92-289,6 196-1,8-173-370,-18 352-32,4 238-19,-10-17 51,13-402 317,3-43 161,4 235-332,5-422-36,-2 65 401,1 49-261,2-118 266,-5-87 106,-1-6-678,-2-10-704,7-22 282,0-4 124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1.310"/>
    </inkml:context>
    <inkml:brush xml:id="br0">
      <inkml:brushProperty name="width" value="0.05" units="cm"/>
      <inkml:brushProperty name="height" value="0.05" units="cm"/>
    </inkml:brush>
  </inkml:definitions>
  <inkml:trace contextRef="#ctx0" brushRef="#br0">265 57 14323,'0'-2'114,"-1"-1"0,1 1 0,0 0-1,0-1 1,-1 1 0,0 0 0,1 0 0,-1-1-1,0 1 1,0 0 0,0 0 0,0 0 0,-1 0 0,1 0-1,0 0 1,-1 0 0,0 1 0,1-1 0,-1 0-1,0 1 1,0-1 0,0 1 0,0 0 0,0 0 0,0 0-1,0 0 1,0 0 0,0 0 0,0 0 0,-1 1-1,1-1 1,0 1 0,-4-1 0,0 1 40,0-1 0,0 1 0,0 0 0,1 0 0,-1 1 0,0 0 0,0 0 0,0 0 0,0 1 0,1 0 0,-1 0 0,-9 5 0,6-1-92,0 1 1,1 0-1,0 0 1,0 1-1,0 0 0,1 0 1,0 1-1,1 0 0,0 0 1,1 0-1,-1 1 1,2 0-1,-1 0 0,1 0 1,-3 15-1,1 2-12,0 0 1,2 0-1,1 1 0,1 54 1,3-52-8,2 0 0,10 54 0,-10-73-31,0 0-1,0 0 1,1-1-1,1 1 1,-1-1-1,2 0 1,-1 0-1,1 0 1,1-1-1,11 13 1,-15-19 12,-1-1 1,1 1-1,0-1 0,0 1 1,0-1-1,1 0 1,-1 0-1,1-1 1,-1 1-1,1-1 1,-1 1-1,1-1 0,0 0 1,-1-1-1,1 1 1,0-1-1,0 1 1,0-1-1,0 0 1,-1 0-1,1-1 0,0 1 1,0-1-1,0 0 1,-1 0-1,1 0 1,-1-1-1,1 1 1,-1-1-1,1 0 0,-1 0 1,0 0-1,0 0 1,4-4-1,4-3 108,-1 0 0,0-1 0,-1-1-1,0 0 1,0 0 0,-1 0 0,-1-1 0,7-13-1,-3 2 168,-2-1 0,0-1 0,-1 1 0,-1-1 0,5-37 0,-10 47-135,-1-1 1,0 1-1,-1-1 0,0 1 0,-2-1 0,0 1 0,0-1 0,-2 1 1,0 0-1,-7-18 0,9 29-123,0-1 0,0 0 0,-1 0 0,0 1 0,0-1 0,0 1 0,-1 0 0,1 0 1,-1 0-1,0 0 0,0 1 0,0 0 0,-1 0 0,-7-5 0,9 7-54,-1 0-1,1 0 1,-1 0-1,0 0 1,1 0-1,-1 1 1,0-1-1,1 1 1,-1 0-1,0 0 1,1 1 0,-1-1-1,0 1 1,1 0-1,-1 0 1,1 0-1,-1 0 1,1 0-1,0 1 1,-1 0-1,-4 3 1,1 0-159,1 0 1,0 0 0,0 1-1,0 0 1,1 0-1,-1 0 1,1 1-1,1 0 1,0 0-1,0 0 1,0 0-1,1 1 1,0 0 0,0-1-1,-2 12 1,5-6-495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1.920"/>
    </inkml:context>
    <inkml:brush xml:id="br0">
      <inkml:brushProperty name="width" value="0.05" units="cm"/>
      <inkml:brushProperty name="height" value="0.05" units="cm"/>
    </inkml:brush>
  </inkml:definitions>
  <inkml:trace contextRef="#ctx0" brushRef="#br0">7 127 15019,'-7'5'1569,"11"-6"-769,9-9-248,14-9 1312,8 1-744,18-4-247,3 2-121,11 3-176,2 1-88,-6 9-360,-4 5-208,-15 4-584,-12 4-336,-19-5 760,-8-1-152,-15-4-193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2.337"/>
    </inkml:context>
    <inkml:brush xml:id="br0">
      <inkml:brushProperty name="width" value="0.05" units="cm"/>
      <inkml:brushProperty name="height" value="0.05" units="cm"/>
    </inkml:brush>
  </inkml:definitions>
  <inkml:trace contextRef="#ctx0" brushRef="#br0">255 47 15811,'-1'-3'514,"0"0"-1,1 0 0,0 0 1,-1-1-1,1 1 0,1 0 1,-1 0-1,0 0 1,1 0-1,-1 0 0,1 0 1,0 0-1,2-4 0,-3 8-447,0-1-1,1 1 1,-1-1-1,0 1 1,0 0-1,0-1 1,1 1-1,-1-1 1,0 1 0,0 0-1,0-1 1,0 1-1,0-1 1,0 1-1,0 0 1,0-1-1,-1 1 1,1-1-1,0 1 1,0 0-1,-1 0 1,-5 17-92,-1-1-1,-1 0 1,0 0-1,-12 17 1,-47 61-171,59-84 195,-20 26-43,-34 49 11,55-74 37,0-1-1,1 1 1,0 0 0,2 0 0,-7 23-1,10-31-1,0 0 0,0 0-1,1 0 1,0 0 0,0 0-1,0-1 1,0 1-1,1 0 1,-1 0 0,1 0-1,0 0 1,0-1 0,0 1-1,1 0 1,-1-1-1,1 1 1,0-1 0,0 0-1,0 1 1,1-1 0,-1 0-1,1 0 1,-1 0-1,1-1 1,0 1 0,0-1-1,0 0 1,1 1 0,-1-1-1,0-1 1,6 3-1,1 1-5,1-1 0,0-1 0,1 0 0,-1 0 0,0-1 0,1 0 0,0-1 0,-1-1 0,18 0 0,-9-2-407,0-1 0,0 0 1,34-12-1,-42 11 116,-1 0-1,0-1 1,0 0-1,-1-1 1,1-1 0,-1 1-1,15-15 1,0-3-426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2.710"/>
    </inkml:context>
    <inkml:brush xml:id="br0">
      <inkml:brushProperty name="width" value="0.05" units="cm"/>
      <inkml:brushProperty name="height" value="0.05" units="cm"/>
    </inkml:brush>
  </inkml:definitions>
  <inkml:trace contextRef="#ctx0" brushRef="#br0">128 1 17996,'-6'70'3041,"-1"-9"-1393,6 16-1281,4 0 1,2 0-1,27 125 0,-31-187-898,-1-15 518,0 1-1,0-1 1,-1 0-1,1 0 1,0 0-1,0 0 1,0 0 0,0 0-1,0 0 1,0 0-1,0 0 1,0 0-1,-1 0 1,1 1-1,0-1 1,0 0-1,0 0 1,0 0 0,0 0-1,0 0 1,0 0-1,-1 0 1,1 0-1,0 0 1,0 0-1,0 0 1,0 0-1,0 0 1,0 0-1,-1 0 1,1 0 0,0 0-1,0 0 1,0-1-1,0 1 1,0 0-1,0 0 1,0 0-1,-1 0 1,1 0-1,0 0 1,0 0 0,0 0-1,0 0 1,0 0-1,0 0 1,0-1-1,0 1 1,0 0-1,-20-24-1258,11 12 912,-66-83-702,29 32 386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3.104"/>
    </inkml:context>
    <inkml:brush xml:id="br0">
      <inkml:brushProperty name="width" value="0.05" units="cm"/>
      <inkml:brushProperty name="height" value="0.05" units="cm"/>
    </inkml:brush>
  </inkml:definitions>
  <inkml:trace contextRef="#ctx0" brushRef="#br0">0 220 15051,'3'-15'1977,"7"8"-1105,9 3-160,11-3 1536,14-2-935,6-4-225,14-3-216,-1-5-48,1-2-264,-4-3-271,-10 2-690,-9 0-511,-20 6 744,-2 5-136</inkml:trace>
  <inkml:trace contextRef="#ctx0" brushRef="#br0" timeOffset="1">149 475 18444,'13'-3'1928,"7"-6"-1063,0-1-361,8-3 1152,2 1-608,7-1-336,0 0-168,2 4-536,-5 2-352,-1 3-944,-4 2-1296,-2 2 2095,-2 0-351,-5-1-392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1.825"/>
    </inkml:context>
    <inkml:brush xml:id="br0">
      <inkml:brushProperty name="width" value="0.05" units="cm"/>
      <inkml:brushProperty name="height" value="0.05" units="cm"/>
    </inkml:brush>
  </inkml:definitions>
  <inkml:trace contextRef="#ctx0" brushRef="#br0">0 684 15539,'9'-11'359,"0"-1"-1,-1 0 0,0 0 0,-2 0 0,1-1 1,7-22-1,1 0 412,23-36 488,-37 66-390,-9 11-513,-10 13-48,10-8-219,-1 1 1,2 0-1,-1 1 1,2 0-1,0 0 1,0 1-1,1-1 1,-3 17 0,7-24-90,0 0 1,0-1-1,1 1 1,0 0 0,0-1-1,0 1 1,1-1 0,-1 1-1,1 0 1,3 7 0,-3-9-2,1-1 1,0 0-1,0 1 1,0-1-1,0 0 1,0 0-1,0 0 1,1 0 0,0-1-1,-1 1 1,1-1-1,0 1 1,0-1-1,0 0 1,1 0-1,-1 0 1,5 1-1,-3-1-6,1-1 0,-1 1-1,1-1 1,0 0-1,-1-1 1,1 1-1,0-1 1,0-1-1,-1 1 1,1-1-1,0 1 1,0-2-1,-1 1 1,1-1-1,-1 0 1,1 0 0,-1 0-1,0-1 1,0 1-1,0-1 1,0-1-1,5-4 1,0 1-8,-1-1-1,1-1 1,-1 0 0,-1 0 0,0-1 0,0 0 0,-1 0 0,0-1 0,6-14-1,-5 6 1,-2-1-1,0 1 1,-1-1-1,-1 0 0,-1 0 1,1-40-1,-4 20-165,-2 0 1,-11-61-1,12 95 140,0 0-1,0 1 0,0 0 0,0 0 0,-1 0 0,1 0 0,-6-9 0,-27 36-405,22-13 638,12-9-177,-1 0 0,1 0 0,0 0 0,-1 1 0,1-1 0,0 0 0,-1 0 0,1 1 0,0-1 0,-1 0 0,1 1 0,0-1 0,0 0 0,-1 1 0,1-1 0,0 0 0,0 1 0,0-1 0,0 1 0,-1-1-1,1 0 1,0 1 0,0-1 0,0 1 0,0-1 0,0 0 0,0 1 0,0-1 0,0 1 0,0-1 0,0 1 0,1-1 0,-1 1 0,-1-1 4,0 0 1,1 1-1,-1-1 0,1 0 1,-1 1-1,0-1 1,1 0-1,-1 1 0,1-1 1,-1 1-1,0-1 0,1 1 1,-1-1-1,1 1 1,0-1-1,-1 1 0,1 0 1,-1-1-1,1 1 0,0 0 1,0-1-1,-1 1 1,1 0-1,0-1 0,0 1 1,0 0-1,0-1 1,0 1-1,0 1 0,5 16-23,0 0 0,2 0 0,0 0 0,1-1 0,11 18-1,-3-4 7,-6-11 5,28 53 14,-33-65-14,1 1 0,0-2 0,0 1 0,0 0-1,15 12 1,-20-19 1,0 0 0,0-1 1,0 1-1,1 0 0,-1 0 0,0-1 0,0 1 0,0-1 0,1 0 0,-1 1 0,0-1 0,0 0 0,1 1 0,-1-1 0,0 0 0,1 0 0,-1 0 1,0 0-1,1 0 0,-1-1 0,0 1 0,0 0 0,1-1 0,-1 1 0,0 0 0,0-1 0,1 0 0,-1 1 0,0-1 0,0 0 0,0 1 0,0-1 1,0 0-1,0 0 0,0 0 0,0 0 0,0 0 0,-1 0 0,2-2 0,3-5 26,0 1 1,-1-1 0,1-1-1,3-11 1,-6 14-31,7-15-129,-1-2 0,-1 1-1,-1-1 1,-1 0-1,-1 0 1,-1 0-1,-1-1 1,-1 1 0,-1-1-1,-3-24 1,-3 3 239,-1 1 1,-2-1 0,-15-44 0,44 162 357,-9-43-453,3-1-1,0-1 1,1-1 0,33 45-1,-35-57-13,0 1 0,1-2-1,1 0 1,0-1-1,1 0 1,0-1 0,1-1-1,28 14 1,-23-16-19,-21-9-26,-4-4-12,-32-19-91,-185-101 269,217 123-78,0-1 0,0 0 0,0 1 0,1-1 0,-1 0 0,1-1 0,-1 1 0,1 0 1,-4-5-1,6 6-31,0 1 0,-1-1 1,1 0-1,0 1 1,0-1-1,0 0 0,0 1 1,0-1-1,0 0 1,-1 1-1,2-1 0,-1 0 1,0 1-1,0-1 1,0 0-1,0 1 0,0-1 1,0 0-1,1 0 1,14-17 104,-3 9-296,0-1 0,-1 0 1,0-1-1,-1 0 0,0-1 0,-1 0 0,11-18 0,0-13-135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3.764"/>
    </inkml:context>
    <inkml:brush xml:id="br0">
      <inkml:brushProperty name="width" value="0.05" units="cm"/>
      <inkml:brushProperty name="height" value="0.05" units="cm"/>
    </inkml:brush>
  </inkml:definitions>
  <inkml:trace contextRef="#ctx0" brushRef="#br0">1 385 16083,'3'-1'343,"0"1"0,0-1 0,0 0 0,0 0 0,0 0 0,0-1 0,0 1 0,-1-1 0,1 0 0,0 1 0,-1-1 0,1 0 0,-1 0 0,0-1 0,0 1 0,3-4 0,4-5 256,-1 0-1,8-14 1,-4 1-249,-11 23-326,-1 0 1,1 0 0,-1 0-1,1 0 1,-1 0 0,0 0-1,0 0 1,1 0 0,-1 0-1,0 0 1,0 0 0,0-1-1,0 1 1,0 0 0,0 0-1,-1 0 1,1 0 0,0 0 0,0 0-1,-1 0 1,0-1 0,1 1-13,-1 1 1,0 0 0,1 0 0,-1 0-1,1-1 1,-1 1 0,1 0 0,-1 0-1,1 0 1,-1 0 0,0 0-1,1 0 1,-1 0 0,1 0 0,-1 0-1,0 0 1,1 1 0,-1-1 0,1 0-1,-1 0 1,1 0 0,-1 1 0,1-1-1,-1 0 1,1 0 0,-1 1 0,1-1-1,-1 1 1,1-1 0,-15 14 182,8-4-170,1 0 0,0 1 1,1-1-1,0 1 0,0 0 0,1 1 0,1-1 0,0 1 1,0-1-1,2 1 0,-1 0 0,1 0 0,1 0 0,0 0 1,2 15-1,-1-23-42,0 0-1,0 0 1,0 0 0,0 0-1,1 0 1,-1-1 0,1 1 0,0-1-1,0 1 1,0-1 0,4 5 0,-5-7-22,1 1 0,-1-1 0,0 0 0,1 0 0,-1 0 0,1 0 1,-1 0-1,1 0 0,0 0 0,-1-1 0,1 1 0,0-1 1,-1 1-1,1-1 0,0 1 0,0-1 0,0 0 0,-1 0 0,1 0 1,0 0-1,0 0 0,0-1 0,-1 1 0,1 0 0,0-1 1,0 1-1,2-2 0,4-2-248,0-1 1,-1 1 0,0-1-1,0 0 1,0-1 0,-1 0-1,0 0 1,0 0 0,6-9-1,3-5-559,-2-1 0,13-24-1,-2-6-485,-1-1 0,-3-1 0,24-107-1,-42 153 1418,-1 1 78,1 1-1,-1 0 1,0 0-1,-1-1 0,0 1 1,1-1-1,-2 1 1,0-7-1,1 11-133,0 1 0,0 0 0,0 0 0,0 0 0,0 0 0,0 0 0,0-1 0,0 1 0,0 0 0,0 0 0,0 0 0,0 0-1,0 0 1,0-1 0,0 1 0,0 0 0,-1 0 0,1 0 0,0 0 0,0 0 0,0 0 0,0-1 0,0 1 0,0 0 0,-1 0 0,1 0 0,0 0 0,0 0 0,0 0 0,0 0-1,0 0 1,-1 0 0,1 0 0,0 0 0,0 0 0,0 0 0,0 0 0,0 0 0,-1 0 0,1 0 0,0 0 0,0 0 0,0 0 0,0 0 0,-1 0 0,1 0 0,0 0-1,0 0 1,0 0 0,0 0 0,0 0 0,-1 0 0,1 1 0,0-1 0,0 0 0,0 0 0,0 0 0,-11 13 1122,-5 19 530,3-2-54,-11 44 1,21-65-1452,1 0 0,0 0 0,1 0 0,0 0 1,0 1-1,1-1 0,0 0 0,1 1 0,3 15 1,-3-22-162,0 0-1,0-1 1,0 1 0,1-1 0,-1 1 0,1-1 0,-1 0 0,1 1 0,0-1 0,0 0 0,0 0 0,0 0 0,0 0 0,1-1 0,-1 1 0,0-1-1,1 1 1,-1-1 0,1 0 0,0 0 0,-1 0 0,1 0 0,0 0 0,0-1 0,-1 1 0,1-1 0,0 0 0,0 0 0,5 0 0,9-1-179,0-1 1,0-1 0,32-8-1,-27 5-20,-17 5 131,0 0 0,0 0 0,0 0 0,0 1 0,0-1 0,0 1 0,0 1 0,0-1 0,0 1 0,0-1 0,0 2 0,0-1 0,5 2 0,-6-1 34,-1 0-1,1 0 1,-1 1 0,0-1 0,0 1-1,0 0 1,0 0 0,0 0 0,-1 0-1,1 0 1,-1 0 0,0 1 0,0-1-1,0 1 1,0 0 0,2 7 0,-1-2 104,0 0 1,0 1 0,-1-1-1,0 0 1,0 1 0,-1 0-1,-1-1 1,0 1 0,0 0-1,-1-1 1,0 1 0,-5 18-1,6-26-44,-1-1-1,1 1 1,-1 0 0,0-1-1,0 1 1,0 0 0,0-1-1,0 1 1,0-1 0,-1 1-1,1-1 1,0 0 0,-1 1-1,1-1 1,-1 0 0,1 0-1,-1 0 1,0 0 0,1-1-1,-1 1 1,-2 0 0,1 0-15,-1 0-1,1-1 1,-1 0 0,1 0 0,-1 0 0,1 0 0,-1 0 0,1-1 0,-1 0 0,-5-1 0,-5-4-555,-1 0 0,0-1 0,-24-17 0,39 24 497,-30-22-960,22 11 288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4.488"/>
    </inkml:context>
    <inkml:brush xml:id="br0">
      <inkml:brushProperty name="width" value="0.05" units="cm"/>
      <inkml:brushProperty name="height" value="0.05" units="cm"/>
    </inkml:brush>
  </inkml:definitions>
  <inkml:trace contextRef="#ctx0" brushRef="#br0">22 0 19604,'-6'23'529,"1"0"0,1 0-1,1 0 1,1 0 0,1 0-1,1 1 1,1-1 0,7 44 0,-6-62-510,-1 1 0,1-1 0,0 0 0,5 9 0,-7-14-18,0 1 0,1 0 0,-1-1 0,1 1 0,-1-1 0,0 1 0,1-1 0,-1 1 0,1-1 0,0 1 0,-1-1 0,1 1 0,-1-1 0,1 0 0,0 1 0,-1-1 0,1 0 0,1 1 0,-2-1 0,1 0 0,0-1-1,-1 1 1,1 0 0,-1 0 0,1-1 0,0 1 0,-1 0 0,1-1-1,-1 1 1,1 0 0,-1-1 0,1 1 0,-1-1 0,1 1 0,-1-1 0,0 1-1,1-1 1,-1 1 0,0-1 0,1 0 0,-1 1 0,0-1 0,1-1 0,2-5 9,-1-1 0,0 0 1,0 0-1,0 0 1,-1-1-1,0 1 0,-1-11 1,-4-63 74,4 73-71,-1 0-14,0 0 0,0 0 0,0 0-1,-1 0 1,-6-17 0,5 24-62,1 7 23,2 9-15,0-11 48,1 0 0,0 0 0,-1 0 0,1 0 0,0 0 0,0 0 0,1 0 0,-1 0-1,1 0 1,-1-1 0,1 1 0,0-1 0,0 1 0,0-1 0,1 0 0,-1 1 0,0-1 0,1 0 0,3 2 0,-3-3 10,1 1 0,0-1 0,0 0 0,-1 0 0,1-1 0,0 1 0,0-1 0,0 1 0,0-1 0,0-1 0,-1 1 0,1 0 0,6-2 0,6-3-11,0 0 0,-1-1 1,0 0-1,0-2 1,-1 1-1,16-12 0,-16 9-54,-10 7 10,0-1 1,1 1-1,0 0 0,-1 1 1,1-1-1,0 1 0,7-2 0,-11 3 43,-1 1 0,1 1 0,-1-1-1,1 0 1,0 0 0,-1 0 0,1 0-1,-1 0 1,1 0 0,-1 1-1,1-1 1,0 0 0,-1 1 0,1-1-1,-1 0 1,0 1 0,1-1 0,-1 0-1,1 1 1,-1-1 0,1 1 0,-1-1-1,0 1 1,1-1 0,-1 1-1,0-1 1,0 1 0,1-1 0,-1 1-1,0 0 1,0-1 0,0 1 0,0 0-1,5 25-19,-4-18 29,0-3 35,0 0 0,0 0 0,0 0 0,1 0-1,0 0 1,0-1 0,0 1 0,1 0 0,-1-1 0,5 6-1,-5-9-16,0 1 0,-1 0 0,1-1 0,0 1 0,0-1 0,0 0 0,0 0 0,0 0 0,0 0 0,1 0 0,-1 0 0,0 0 0,0-1 0,1 1 0,-1-1 0,0 0 0,1 0 0,-1 0 0,0 0 0,1 0 0,-1 0 1,0 0-1,1-1 0,-1 1 0,3-2 0,6-2-10,1-1 1,-1 0 0,0-1-1,0 0 1,19-14 0,-21 13-67,0 0 1,0 1-1,0 1 1,1 0-1,0 0 1,0 1-1,0 0 0,15-3 1,-23 7 42,1 0 0,-1 0 1,0 0-1,0 0 0,1 1 1,-1-1-1,0 1 0,0 0 1,0 0-1,0-1 0,0 1 0,0 0 1,0 1-1,0-1 0,0 0 1,-1 1-1,1-1 0,0 1 1,-1-1-1,1 1 0,-1 0 1,0-1-1,1 1 0,1 4 0,-1-3 22,0-1-1,0 1 0,0 0 1,0-1-1,1 1 0,0-1 0,4 4 1,-5-6-7,-1 1 0,1-1 0,-1 1 0,1-1 0,-1 0 0,1 0 0,-1 1 0,1-1 0,0 0 0,-1 0 0,1-1 0,-1 1 0,1 0 0,-1 0 0,1-1-1,-1 1 1,1-1 0,-1 1 0,1-1 0,-1 0 0,0 1 0,2-3 0,8-3-321,-2-1 0,1 0 0,-1-1 0,10-11 0,-12 12-25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5.108"/>
    </inkml:context>
    <inkml:brush xml:id="br0">
      <inkml:brushProperty name="width" value="0.05" units="cm"/>
      <inkml:brushProperty name="height" value="0.05" units="cm"/>
    </inkml:brush>
  </inkml:definitions>
  <inkml:trace contextRef="#ctx0" brushRef="#br0">190 32 17212,'0'-1'133,"-1"1"1,0-1-1,0 0 0,0 0 1,0 1-1,0-1 1,0 1-1,0-1 1,0 1-1,0-1 1,-1 1-1,1-1 1,0 1-1,0 0 1,0 0-1,0 0 0,-1-1 1,1 1-1,0 1 1,0-1-1,0 0 1,-1 0-1,1 0 1,-2 1-1,-29 7 1209,23-5-1143,1 1 0,-1 0 0,1 0 0,0 1 0,0 0 0,1 0 0,-1 1 0,1 0 0,1 0-1,-1 1 1,1 0 0,0 0 0,0 0 0,1 1 0,0 0 0,-7 15 0,12-22-192,-1 1-1,1 0 1,-1-1-1,1 1 1,-1-1-1,1 1 1,0 0 0,0-1-1,0 1 1,0 0-1,0-1 1,0 1-1,0 0 1,1-1-1,-1 1 1,2 2 0,-2-3-6,1-1 1,-1 1 0,1 0 0,-1-1 0,1 1 0,0 0 0,-1-1 0,1 1 0,0-1-1,0 1 1,-1-1 0,1 1 0,0-1 0,0 0 0,0 1 0,0-1 0,-1 0 0,1 1 0,0-1-1,0 0 1,0 0 0,0 0 0,0 0 0,0 0 0,0 0 0,0 0 0,-1 0 0,1-1-1,0 1 1,0 0 0,1-1 0,8-3-28,-1 0 0,0-1-1,0 0 1,-1 0 0,1-1 0,-1 0-1,0 0 1,10-12 0,-7 8-207,0 0-1,21-13 1,-32 23 226,0 0 1,0 0-1,0 0 1,0 0-1,1 0 1,-1 0 0,0-1-1,0 1 1,0 0-1,0 0 1,0 0-1,1 0 1,-1 0-1,0 0 1,0 0-1,0 0 1,0 0-1,0 0 1,1 0-1,-1 0 1,0 0-1,0 0 1,0 0-1,0 0 1,1 1-1,-1-1 1,0 0-1,0 0 1,0 0-1,0 0 1,0 0 0,0 0-1,1 0 1,-1 0-1,0 0 1,0 0-1,0 1 1,0-1-1,0 0 1,0 0-1,0 0 1,0 0-1,0 0 1,0 1-1,1-1 1,-1 0-1,0 0 1,0 0-1,0 0 1,0 0-1,0 1 1,0-1-1,0 0 1,0 0-1,0 0 1,0 0 0,0 1-1,0-1 1,0 0-1,-1 0 1,1 0-1,0 0 1,0 1-1,-2 11-101,1-10 88,-2 12-47,1-8 97,0 0 1,1 0 0,0 0 0,0 1 0,0 7-1,1-13-20,0 0-1,0-1 1,0 1-1,1 0 0,-1 0 1,0 0-1,0 0 1,1 0-1,-1 0 0,0-1 1,1 1-1,-1 0 1,1 0-1,-1 0 0,1-1 1,-1 1-1,1 0 1,0-1-1,-1 1 0,1 0 1,0-1-1,0 1 1,-1-1-1,1 1 0,0-1 1,0 0-1,0 1 1,0-1-1,-1 0 0,1 1 1,0-1-1,0 0 1,0 0-1,0 0 0,0 0 1,0 0-1,0 0 1,0 0-1,0 0 0,0 0 1,1-1-1,8-1 14,0-1-1,1 0 1,-1 0 0,-1-1-1,1 0 1,-1-1-1,17-11 1,-16 10-107,0 0 1,0 1-1,0 0 0,0 1 0,1 0 1,18-5-1,-28 9 82,0 0 1,1 0 0,-1 0-1,0 0 1,1 0 0,-1 0-1,1 0 1,-1 0 0,0 0-1,1 0 1,-1 1 0,0-1-1,1 1 1,-1-1 0,0 1-1,0-1 1,1 1 0,-1 0-1,0-1 1,0 1 0,0 0-1,0 0 1,0 0 0,0 0-1,0 0 1,0 0 0,0 0-1,-1 1 1,1-1 0,0 0-1,-1 0 1,1 0 0,-1 1-1,1-1 1,-1 0 0,1 1-1,-1-1 1,0 1 0,0-1-1,0 3 1,2-3 861,1-6-468,1-7 47,0-5 5,-3 11-332,0-1 0,1 1 0,0-1 0,0 1 0,0 0 0,6-9 0,-6 13-126,-1-1 1,1 1 0,1 0 0,-1 0 0,0 0-1,0 0 1,1 0 0,-1 1 0,1-1-1,0 1 1,-1-1 0,1 1 0,0 0-1,0 0 1,0 0 0,-1 1 0,1-1 0,5 0-1,122-8-3427,-38 3 1719,-45 1 757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5.587"/>
    </inkml:context>
    <inkml:brush xml:id="br0">
      <inkml:brushProperty name="width" value="0.05" units="cm"/>
      <inkml:brushProperty name="height" value="0.05" units="cm"/>
    </inkml:brush>
  </inkml:definitions>
  <inkml:trace contextRef="#ctx0" brushRef="#br0">0 282 17380,'5'-17'553,"-1"1"1,2 1-1,0-1 0,1 1 1,1 0-1,0 0 1,18-23-1,-12 20-83,1 1-1,0 1 0,1 0 1,1 1-1,20-14 1,-33 26-381,0 0 0,1 0 0,-1 1 0,1 0 0,0 0 0,-1 0 0,1 0 0,0 1 0,0-1 0,8 0 0,-11 2-86,-1 0 1,1 0-1,0 1 1,-1-1-1,1 0 1,0 0-1,-1 1 1,1-1-1,0 1 0,-1 0 1,1-1-1,-1 1 1,1 0-1,-1 0 1,1 0-1,-1 0 1,0 0-1,1 0 0,-1 0 1,0 1-1,0-1 1,0 0-1,0 1 1,0-1-1,0 1 1,0-1-1,-1 1 0,1-1 1,0 1-1,-1 0 1,1-1-1,-1 1 1,1 2-1,0 6-76,0 0 0,0 1 0,-1-1 1,0 0-1,0 0 0,-1 0 0,-5 20 0,-26 74-351,18-62 304,4-11 55,-19 69 53,27-92 15,0 1 0,1-1 0,0 1 0,1-1 0,0 0 0,0 1 0,1-1 0,0 1 0,3 11 1,-3-17-25,0-1 0,-1 0-1,1 0 1,1 0 0,-1 1 0,0-1 0,0 0 0,1 0 0,-1-1 0,1 1 0,0 0 0,-1-1 0,1 1 0,0 0 0,0-1 0,0 0 0,0 0 0,0 1 0,0-1 0,1 0 0,-1-1 0,0 1 0,1 0 0,-1-1 0,0 1 0,1-1 0,-1 0 0,0 0 0,1 0 0,-1 0 0,1 0 0,-1 0 0,0-1-1,1 1 1,3-2 0,6-1 1,0-1-1,0-1 1,0 0-1,-1 0 1,15-11-1,26-18-208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5.949"/>
    </inkml:context>
    <inkml:brush xml:id="br0">
      <inkml:brushProperty name="width" value="0.05" units="cm"/>
      <inkml:brushProperty name="height" value="0.05" units="cm"/>
    </inkml:brush>
  </inkml:definitions>
  <inkml:trace contextRef="#ctx0" brushRef="#br0">86 38 16676,'-2'0'96,"1"-1"0,-1 1 0,0 0 0,0 0 1,1 0-1,-1 0 0,0 0 0,0 0 1,1 0-1,-1 1 0,0-1 0,0 1 1,1-1-1,-1 1 0,1 0 0,-1 0 0,0 0 1,1-1-1,0 1 0,-1 1 0,1-1 1,-1 0-1,1 0 0,0 0 0,0 1 1,0-1-1,-1 2 0,-3 4 132,0 0-1,1 0 1,0 1 0,-5 13-1,5-10-60,1-1-1,1 1 1,0 0-1,0 1 1,1-1-1,0 0 0,1 0 1,1 1-1,-1-1 1,2 0-1,4 18 1,-5-23-116,1 1 0,1-1 1,-1 0-1,1 0 1,0 0-1,0-1 0,1 1 1,-1-1-1,8 8 1,-8-10-9,0 0 0,1 0 0,-1-1 0,1 1 0,0-1 1,0 1-1,-1-1 0,2-1 0,-1 1 0,0 0 1,0-1-1,0 0 0,1 0 0,-1 0 0,5 0 0,-4-1 7,0 0-1,0 0 0,0 0 0,0-1 1,0 1-1,0-1 0,0-1 0,0 1 0,0-1 1,-1 1-1,1-1 0,-1-1 0,1 1 1,-1-1-1,5-3 0,-3 1 26,0 0-1,-1 0 1,0-1 0,-1 0-1,1 0 1,-1 0 0,0 0-1,0 0 1,4-13 0,-4 9-40,-1 1 0,0-1 0,0 0 0,-1 0 0,0 0 0,-1 0 0,0-1 0,-1 1 0,0 0 0,-1 0 0,0-1 0,0 1 0,-1 0 0,0 0 0,-6-13 1,5 16-103,-1-1 0,-1 0 1,1 1-1,-1 0 0,0 0 1,-1 1-1,-7-8 0,11 12-30,0 0 0,0 0-1,0 0 1,-1 1-1,1-1 1,0 1 0,-1-1-1,1 1 1,-1 0 0,1 0-1,-1 0 1,1 0 0,-1 0-1,0 1 1,0-1-1,1 1 1,-1 0 0,0 0-1,0 0 1,1 0 0,-1 0-1,0 1 1,1-1 0,-1 1-1,0-1 1,-3 2 0,5-1 31,0-1 1,0 1-1,0 0 1,0-1 0,0 1-1,0 0 1,0 0-1,0 0 1,0-1 0,0 1-1,0 0 1,1 0 0,-1 0-1,0 0 1,0 1-1,1-1 1,-1 0 0,1 0-1,-1 0 1,1 0 0,0 1-1,-1-1 1,1 0-1,0 0 1,0 1 0,0-1-1,0 0 1,0 0-1,0 1 1,0-1 0,0 0-1,1 0 1,-1 1 0,0-1-1,1 0 1,-1 0-1,1 0 1,-1 1 0,2 0-1,13 10-670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6.329"/>
    </inkml:context>
    <inkml:brush xml:id="br0">
      <inkml:brushProperty name="width" value="0.05" units="cm"/>
      <inkml:brushProperty name="height" value="0.05" units="cm"/>
    </inkml:brush>
  </inkml:definitions>
  <inkml:trace contextRef="#ctx0" brushRef="#br0">0 103 19068,'5'-7'261,"0"-1"1,1 1-1,0-1 0,0 2 1,0-1-1,1 1 0,0 0 1,0 0-1,1 1 0,-1 0 1,1 0-1,0 1 0,1 0 1,-1 0-1,1 1 0,0 0 1,-1 1-1,1-1 0,1 2 1,-1 0-1,0 0 1,0 0-1,0 1 0,0 0 1,12 3-1,-17-3-233,0 1 1,0 0-1,0 0 0,0 0 1,0 1-1,0-1 0,-1 1 1,1 0-1,-1 0 1,1 1-1,-1-1 0,0 0 1,0 1-1,0 0 0,0 0 1,0 0-1,0 0 0,-1 0 1,0 1-1,0-1 1,3 6-1,-3-4-23,-1 0-1,1 0 1,-1 0-1,0 1 1,-1-1-1,1 1 1,-1-1 0,0 0-1,0 1 1,0-1-1,-1 1 1,0-1 0,0 0-1,-1 0 1,-2 9-1,-8 12 42,-1 0-1,-1-1 0,-2 0 0,-23 29 0,-19 31 137,57-84-183,0-1-1,1 1 0,-1 0 0,0 0 1,1 0-1,-1 0 0,0 0 0,1 1 1,0-1-1,-1 0 0,1 0 0,0 0 1,-1 0-1,1 0 0,0 1 0,0-1 1,0 0-1,0 0 0,0 0 0,0 0 1,0 1-1,1-1 0,-1 0 0,0 0 1,1 0-1,-1 0 0,1 0 0,0 2 1,1-2-40,0 1 1,0-1-1,-1 0 1,1 0 0,0 0-1,0-1 1,0 1 0,0 0-1,1-1 1,-1 1 0,0-1-1,0 0 1,0 0 0,4 0-1,8 1-312,0-2 0,-1 0 0,1 0 0,-1-1 0,1-1 0,-1 0 0,0-1-1,0 0 1,-1-1 0,1 0 0,-1-1 0,12-8 0,18-15-533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6.718"/>
    </inkml:context>
    <inkml:brush xml:id="br0">
      <inkml:brushProperty name="width" value="0.05" units="cm"/>
      <inkml:brushProperty name="height" value="0.05" units="cm"/>
    </inkml:brush>
  </inkml:definitions>
  <inkml:trace contextRef="#ctx0" brushRef="#br0">26 87 17844,'1'-4'318,"-1"0"1,1 0 0,0 0 0,0 0-1,0 0 1,1 0 0,-1 0-1,1 1 1,0-1 0,0 1-1,0-1 1,1 1 0,-1 0-1,1-1 1,0 2 0,0-1-1,0 0 1,5-3 0,-6 4-200,0 0 0,1 0 0,-1 1 0,1-1 0,-1 1 0,1 0 0,0 0 0,-1 0 0,1 0 0,0 0 0,0 0 0,0 1 0,0 0 0,-1-1 0,1 1 0,0 0 0,0 0 0,0 1 0,0-1 0,0 0 0,0 1 0,-1 0 0,1 0 0,0 0 0,0 0 0,2 2 0,-3-1-104,1-1 0,-2 1-1,1 0 1,0 1 0,0-1-1,-1 0 1,1 0 0,-1 1-1,1-1 1,-1 1-1,0-1 1,0 1 0,0 0-1,-1-1 1,1 1 0,-1 0-1,1 0 1,-1-1 0,0 1-1,0 0 1,0 0-1,-1 3 1,0 7-65,-1 0-1,-1-1 1,-6 20-1,-7 12-110,-44 80 0,37-79 229,-23 58-1,45-100-47,0 0-1,0 1 0,0-1 0,1 0 1,-1 0-1,1 6 0,0-9-13,0 1-1,0-1 1,0 1-1,0-1 0,0 1 1,0-1-1,0 0 1,0 1-1,1-1 1,-1 1-1,0-1 0,0 1 1,0-1-1,1 0 1,-1 1-1,0-1 0,1 0 1,-1 1-1,0-1 1,1 0-1,0 1 1,0-1 2,-1 1 0,1-1 0,0 0 0,0 0 0,0 0 0,0 0 0,0 0 1,0 0-1,-1 0 0,1 0 0,0 0 0,0 0 0,0-1 0,0 1 0,-1 0 0,3-1 1,26-14-266,0-1 1,-2-2-1,0 0 1,28-25 0,-21 16-25,1-2 19,-7 4-121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0:47.089"/>
    </inkml:context>
    <inkml:brush xml:id="br0">
      <inkml:brushProperty name="width" value="0.05" units="cm"/>
      <inkml:brushProperty name="height" value="0.05" units="cm"/>
    </inkml:brush>
  </inkml:definitions>
  <inkml:trace contextRef="#ctx0" brushRef="#br0">0 572 21277,'30'-4'1744,"33"-18"-1224,15-6-208,28-12 640,24-5-280,22-5-143,6-6-89,7 0-232,0 2-152,-21 2-240,-8 5-216,-21 13-745,-25 3-295,-24 9 1072,-7 1-272,-23 11-208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2:42.639"/>
    </inkml:context>
    <inkml:brush xml:id="br0">
      <inkml:brushProperty name="width" value="0.05" units="cm"/>
      <inkml:brushProperty name="height" value="0.05" units="cm"/>
    </inkml:brush>
  </inkml:definitions>
  <inkml:trace contextRef="#ctx0" brushRef="#br0">0 1476 12555,'220'-237'2304,"-134"140"-1580,241-294 1127,-143 166-1249,155-136-618,-209 228-339,-106 107 347,-21 20 28,-16 18-20,-340 362-978,22 21-55,187-221 788,-206 226 266,330-376-50,41-40-38,65-71 353,115-154 0,-104 119 75,26-30 89,171-200-526,-248 306-1766,-187 234-1127,50-72 2767,-40 63 195,90-119 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2:43.958"/>
    </inkml:context>
    <inkml:brush xml:id="br0">
      <inkml:brushProperty name="width" value="0.05" units="cm"/>
      <inkml:brushProperty name="height" value="0.05" units="cm"/>
    </inkml:brush>
  </inkml:definitions>
  <inkml:trace contextRef="#ctx0" brushRef="#br0">270 34 16179,'7'-5'972,"-5"4"-795,0 0 0,0-1 0,0 1 0,0-1 0,0 0-1,-1 1 1,1-1 0,0 0 0,-1 0 0,0 0 0,1 0 0,0-3 0,-2 4-140,0 1-1,0 0 1,0 0 0,0 0 0,-1-1-1,1 1 1,0 0 0,0 0 0,0 0-1,0 0 1,-1 0 0,1-1 0,0 1-1,0 0 1,0 0 0,-1 0 0,1 0 0,0 0-1,0 0 1,-1 0 0,1 0 0,0 0-1,0 0 1,0 0 0,-1 0 0,1 0-1,0 0 1,0 0 0,-1 0 0,1 0-1,0 0 1,0 0 0,-1 0 0,1 0-1,0 0 1,0 0 0,0 1 0,-1-1-1,1 0 1,-12 6 681,-5 5-483,0 2 0,1 0 0,0 0 0,1 2 0,0 0 0,2 1 0,-14 19 0,4-2-245,2 0 0,-30 67 0,39-72 11,-15 47 0,25-66-14,0 1 1,0-1-1,1 1 1,0-1-1,0 1 1,1-1 0,0 1-1,1-1 1,3 14-1,-4-19-22,2-1-1,-1 1 1,0-1-1,1 0 1,-1 1-1,1-1 1,0 0-1,0 0 0,1 0 1,-1-1-1,0 1 1,1 0-1,0-1 1,-1 0-1,1 1 1,0-1-1,0 0 1,0-1-1,1 1 0,-1 0 1,0-1-1,1 0 1,3 1-1,8 2-126,0-2 0,0 0 1,0 0-1,19-2 0,-26 0 163,36 1-309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42.455"/>
    </inkml:context>
    <inkml:brush xml:id="br0">
      <inkml:brushProperty name="width" value="0.05" units="cm"/>
      <inkml:brushProperty name="height" value="0.05" units="cm"/>
    </inkml:brush>
  </inkml:definitions>
  <inkml:trace contextRef="#ctx0" brushRef="#br0">204 89 13027,'498'-19'2252,"198"-7"-1698,-2 26-489,-626 3 63,-428-7 251,250 0-322,-227-8 84,-680-14 825,968 26-870,32 2-28,35 1-40,285 4 14,-177-7-40,1413-8-759,-1519 8 682,-44 2 32,23-2 42,-1148 36 1059,264-13-430,692-8-1283,169-11 459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2.388"/>
    </inkml:context>
    <inkml:brush xml:id="br0">
      <inkml:brushProperty name="width" value="0.05" units="cm"/>
      <inkml:brushProperty name="height" value="0.05" units="cm"/>
    </inkml:brush>
  </inkml:definitions>
  <inkml:trace contextRef="#ctx0" brushRef="#br0">0 0 15987,'30'48'1475,"195"338"3265,-200-335-4536,-17-32-63,2 0 0,18 29 0,-27-48-132,-1 1-1,0-1 1,0 1 0,0-1 0,0 0 0,1 1-1,-1-1 1,0 0 0,0 1 0,1-1-1,-1 0 1,0 1 0,1-1 0,-1 0 0,0 1-1,1-1 1,-1 0 0,0 0 0,1 1-1,-1-1 1,1 0 0,-1 0 0,0 0 0,1 0-1,-1 0 1,1 0 0,-1 1 0,1-1-1,-1 0 1,1 0 0,-1 0 0,0 0 0,1-1-1,-1 1 1,1 0 0,-1 0 0,1 0-1,0-1 11,0 0-1,0-1 0,-1 1 1,1 0-1,0 0 0,-1-1 1,1 1-1,-1 0 0,1-1 0,-1 1 1,0 0-1,1-2 0,2-51 269,-3 51-264,-1-47 199,0 30-124,1 0 1,1 0 0,3-20 0,0 30-83,3 14-22,4 20-11,29 93-30,-17-45 5,-15-54-4,-8-18 38,1 0 1,-1 0-1,0 0 0,0 0 0,0 1 1,0-1-1,0 0 0,0 0 1,0 0-1,1 0 0,-1 0 0,0 0 1,0 0-1,0 0 0,0 0 0,0 0 1,1 1-1,-1-1 0,0 0 1,0 0-1,0 0 0,0 0 0,1 0 1,-1 0-1,0 0 0,0 0 1,0 0-1,0 0 0,0 0 0,1-1 1,-1 1-1,0 0 0,0 0 1,0 0-1,0 0 0,0 0 0,1 0 1,-1 0-1,0 0 0,0 0 0,0 0 1,0-1-1,0 1 0,0 0 1,0 0-1,1 0 0,-1 0 0,1-3-119,0-1-1,0 1 1,0 0-1,0 0 1,-1 0-1,1-1 1,-1-5-1,10-173-787,-7 136 513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2:46.218"/>
    </inkml:context>
    <inkml:brush xml:id="br0">
      <inkml:brushProperty name="width" value="0.05" units="cm"/>
      <inkml:brushProperty name="height" value="0.05" units="cm"/>
    </inkml:brush>
  </inkml:definitions>
  <inkml:trace contextRef="#ctx0" brushRef="#br0">21 16 16339,'5'-15'1795,"-5"15"-1772,0 0 1,0 0 0,0 0 0,0 0 0,0 0 0,0 0-1,0 0 1,0 0 0,0 0 0,1 0 0,-1 0 0,0 0-1,0-1 1,0 1 0,0 0 0,0 0 0,0 0 0,0 0-1,0 0 1,0 0 0,0 0 0,0 0 0,1 0 0,-1 0-1,0 0 1,0 0 0,0 0 0,0 0 0,0 0 0,0 0-1,0 0 1,0 0 0,0 0 0,0 0 0,1 0 0,-1 0-1,0 0 1,0 0 0,0 0 0,0 1 0,0-1-1,0 0 1,0 0 0,0 0 0,0 0 0,0 0 0,0 0-1,0 0 1,0 0 0,1 0 0,-1 0 0,0 0 0,0 0-1,0 0 1,0 1 0,0-1 0,0 0 0,0 0 0,0 0-1,0 0 1,0 0 0,0 0 0,2 29 1844,-17 93-12,-1-6-1598,16-116-258,0 1 1,0 0-1,0 0 0,0-1 1,0 1-1,0 0 0,0 0 1,0 0-1,0-1 0,0 1 1,0 0-1,0 0 0,0 0 1,1-1-1,-1 1 0,0 0 1,1 0-1,-1-1 0,0 1 1,1 0-1,-1-1 0,1 1 1,-1-1-1,1 1 0,0 1 1,0-2-1,0 0 0,0 0 1,0 0-1,0 0 1,0 0-1,0 0 0,0 0 1,0-1-1,0 1 1,-1 0-1,1 0 0,0-1 1,0 1-1,0-1 0,0 1 1,-1 0-1,1-1 1,1 0-1,5-5 4,0 1 1,0-1-1,7-9 0,6-7-2,-11 10 18,2 0 0,0 1 0,0 0-1,1 0 1,0 2 0,24-16-1,-35 24-16,0 1-1,-1 0 0,1-1 1,0 1-1,0 0 0,-1-1 1,1 1-1,0 0 1,0 0-1,0 0 0,-1-1 1,1 1-1,0 0 0,0 0 1,0 0-1,-1 0 0,1 1 1,0-1-1,0 0 0,0 0 1,-1 0-1,1 1 0,0-1 1,0 0-1,-1 1 0,1-1 1,1 1-1,-1 1 1,0-1 0,0 0 1,-1 1-1,1-1 0,0 1 0,-1-1 0,1 1 0,-1-1 0,1 1 1,-1-1-1,1 1 0,-1-1 0,0 3 0,0 8 2,0-1 1,-1 0-1,-2 14 0,3-22-8,-9 51-623,11-52-878,2-5 1105,3-6 251,3-9-306,2-4-105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2:47.021"/>
    </inkml:context>
    <inkml:brush xml:id="br0">
      <inkml:brushProperty name="width" value="0.05" units="cm"/>
      <inkml:brushProperty name="height" value="0.05" units="cm"/>
    </inkml:brush>
  </inkml:definitions>
  <inkml:trace contextRef="#ctx0" brushRef="#br0">33 11 16107,'-1'5'665,"-1"1"-1,0-1 1,0 0-1,-5 9 0,4-8-314,0 0-1,0 0 0,0 1 1,1-1-1,-2 9 0,4-13-340,0-1-1,0 1 0,0-1 0,0 1 0,0 0 0,0-1 0,0 1 0,1-1 0,-1 1 1,0-1-1,1 1 0,-1-1 0,1 0 0,0 1 0,-1-1 0,1 0 0,0 1 0,0-1 1,0 0-1,0 0 0,0 0 0,0 0 0,0 0 0,0 0 0,1 0 0,-1 0 0,0 0 1,2 1-1,0-1-1,0 0 0,1 0 0,-1 0 0,0 0 1,0 0-1,0-1 0,1 0 0,-1 1 0,0-1 0,0 0 1,1 0-1,-1-1 0,0 1 0,0-1 0,5-1 1,7-3 50,0 0 0,14-9 1,1 1 56,-27 12-103,6-2 38,1-1-1,-1 2 0,0-1 1,11 0-1,-19 2-39,1 1 0,-1 0 0,1 0 1,-1 0-1,1 0 0,-1 0 0,1 0 0,-1 0 0,1 0 0,-1 1 0,1-1 0,-1 1 0,1-1 0,-1 1 0,1-1 0,-1 1 0,0 0 0,1 0 0,-1 0 0,0 0 0,0 0 0,1 0 0,-1 0 0,0 0 0,0 0 0,0 0 0,0 1 0,-1-1 0,1 0 0,0 1 0,0-1 0,-1 0 0,1 2 0,1 8 44,3 9 8,-4-20-63,-1 1-1,1-1 1,-1 0-1,0 1 1,1-1-1,-1 1 1,1-1-1,-1 0 1,1 1-1,-1-1 1,1 0-1,-1 0 1,1 1-1,-1-1 1,1 0-1,0 0 1,-1 0-1,1 0 1,-1 1-1,1-1 1,-1 0-1,1 0 1,0 0-1,-1-1 1,1 1-1,-1 0 1,1 0-1,0 0 1,-1 0-1,1 0 1,-1-1-1,2 1 1,30-19-307,-29 16 263,1 0 1,-1 1-1,1-1 1,-1 1-1,1 0 1,0 0-1,0 0 1,0 1-1,0 0 1,0-1-1,0 1 1,1 0-1,5 0 1,-9 2 40,0-1 0,-1 0 0,1 1 0,0-1 0,-1 1 0,1-1 0,0 1 1,-1-1-1,1 1 0,-1-1 0,1 1 0,-1 0 0,1-1 0,-1 1 0,1 0 0,-1-1 0,0 1 0,1 0 0,-1 0 0,0-1 0,0 1 0,1 0 0,-1 0 0,0 0 1,0-1-1,0 1 0,0 2 0,-1 24 200,1-23-166,-1 9 38,0-8 16,0 0 0,1 0 1,0 1-1,0-1 0,0 0 1,2 10-1,-1-14-68,-1 0 0,0 0 1,1-1-1,-1 1 0,0 0 1,1 0-1,-1 0 0,1-1 1,-1 1-1,1 0 0,0-1 1,-1 1-1,1 0 0,0-1 0,-1 1 1,1-1-1,0 1 0,1 0 1,0-1-5,-1 1 1,1-1 0,0 0-1,-1 0 1,1 0-1,0 0 1,0 0 0,-1 0-1,1 0 1,0 0-1,-1-1 1,1 1 0,2-1-1,9-4-14,-1 0 0,0-1-1,14-8 1,-13 7-84,0 0 0,19-7-1,-28 14 108,0-1 0,0 1 0,0-1-1,0 1 1,0 0 0,1 1 0,-1-1 0,7 2 0,14 1 227,32-7-58,-57 4-194,1 1 1,0-1-1,-1 0 0,1 1 1,-1-1-1,1 0 1,0 1-1,-1-1 0,1 1 1,-1-1-1,1 1 1,-1-1-1,0 1 1,1 0-1,-1-1 0,0 1 1,1 0-1,-1-1 1,0 1-1,0 0 1,1-1-1,-1 1 0,0 0 1,0-1-1,0 1 1,0 0-1,0-1 0,0 1 1,0 0-1,0-1 1,0 2-1,-4 30-31,3-22 51,2 3-8,3-14-911,-2-1 690,-1 1 0,0-1 0,0 0 0,0 0 0,0 0 0,0-1 0,0 1 0,0-4 0,4-25-1541,0-35 1,0-3-583,5 25 7687,-6 50-4511,-3-5-900,0 0 1,0 1 0,0-1 0,0 0-1,0 0 1,0 1 0,0-1 0,0 0-1,1 0 1,1 1 0,4-1-303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2:48.258"/>
    </inkml:context>
    <inkml:brush xml:id="br0">
      <inkml:brushProperty name="width" value="0.05" units="cm"/>
      <inkml:brushProperty name="height" value="0.05" units="cm"/>
    </inkml:brush>
  </inkml:definitions>
  <inkml:trace contextRef="#ctx0" brushRef="#br0">13 230 15915,'1'10'823,"0"1"0,-1 0 0,0-1 0,0 1 0,-1-1 0,-5 19 0,-1 26 1242,7-54-2039,0 1 1,0-1-1,0 0 0,0 1 0,0-1 1,0 1-1,0-1 0,1 0 0,-1 1 1,0-1-1,1 0 0,-1 0 0,1 1 0,-1-1 1,1 0-1,0 0 0,-1 0 0,1 0 1,0 1-1,0-1 0,1 1 0,0-1-33,-1-1-1,0 1 1,0-1-1,1 1 1,-1-1-1,1 0 0,-1 0 1,0 1-1,1-1 1,-1 0-1,1 0 0,-1 0 1,0-1-1,1 1 1,-1 0-1,0 0 0,2-1 1,7-3-153,-1 1 1,0-2 0,0 1-1,13-9 1,-7 2-49,-10 8 114,0-1 0,0 1-1,0 0 1,1 0 0,-1 0 0,1 1 0,10-4-1,-16 6 97,1 0 0,-1 0 0,0 0-1,1 0 1,-1 0 0,1 0 0,-1 0-1,0 0 1,1 0 0,-1 0-1,1 0 1,-1 0 0,0 0 0,1 1-1,-1-1 1,1 0 0,-1 0 0,0 0-1,1 1 1,-1-1 0,0 0-1,1 0 1,-1 1 0,0-1 0,0 0-1,1 1 1,-1-1 0,0 0 0,0 1-1,1-1 1,-1 0 0,0 1-1,0-1 1,0 0 0,0 1 0,0-1-1,1 1 1,-1 21 300,0-2-130,0-20-178,0 1 0,0-1-1,0 1 1,0-1 0,0 1 0,1-1 0,-1 1 0,0-1 0,0 0 0,0 1 0,0-1 0,1 1 0,-1-1 0,0 0-1,0 1 1,1-1 0,-1 1 0,0-1 0,1 0 0,-1 0 0,0 1 0,1-1 0,-1 0 0,1 0 0,-1 1-1,0-1 1,1 0 0,0 0 0,1 1-76,0-1 1,0-1-1,-1 1 0,1 0 1,0 0-1,0-1 0,0 1 0,0-1 1,-1 1-1,1-1 0,0 0 0,0 0 1,-1 0-1,3-1 0,24-20 465,-17 14-536,19-16 3,84-60-3486,-128 105 4895,-14 7 1688,27-28-2938,1 0-1,0 0 0,0 0 1,0 0-1,0 0 1,-1 0-1,1 0 1,0 0-1,0 0 1,0 0-1,0 0 1,0 0-1,-1 0 1,1 0-1,0 0 1,0 1-1,0-1 0,0 0 1,0 0-1,0 0 1,-1 0-1,1 0 1,0 0-1,0 1 1,0-1-1,0 0 1,0 0-1,0 0 1,0 0-1,0 0 0,0 1 1,0-1-1,0 0 1,0 0-1,0 0 1,0 0-1,0 1 1,0-1-1,0 0 1,0 0-1,0 0 1,0 0-1,0 0 1,0 1-1,0-1 0,0 0 1,0 0-1,0 0 1,0 0-1,0 0 1,1 1-1,-1-1 1,0 0-1,0 0 1,0 0-1,0 0 1,0 0-1,0 0 0,1 0 1,-1 1-1,0-1 1,0 0-1,0 0 1,10-4-314,28-32-1104,-37 52 1601,-1-12-118,-2 6 157,1-1 0,1 1 0,0 0 0,0 0 0,3 17 0,-3-25-205,1 0 0,0 0 0,-1 0 1,1 0-1,0 0 0,0 0 1,0 0-1,0 0 0,1 0 0,-1 0 1,1-1-1,-1 1 0,1 0 1,-1-1-1,1 0 0,0 1 0,-1-1 1,1 0-1,0 0 0,0 0 1,0 0-1,0 0 0,0 0 0,0-1 1,0 1-1,1 0 0,-1-1 1,0 0-1,0 0 0,0 0 0,1 0 1,1 0-1,4-1-14,-1 0-1,1 0 1,-1-1-1,1 0 1,-1 0-1,0-1 1,0 0-1,0 0 1,0-1-1,0 0 1,-1 0-1,0 0 1,11-11-1,-2 1-1,0 0-1,-2-1 1,0-1 0,12-18-1,-24 32-1,1 0 9,0 0 0,0 0 1,-1-1-1,1 1 0,-1-1 1,0 1-1,0-1 0,0 0 0,0 0 1,0 1-1,0-1 0,-1 0 1,1 0-1,-1-5 0,0 8-11,0 0 0,0 0 1,0-1-1,0 1 0,0 0 0,0 0 0,0 0 0,-1-1 0,1 1 0,0 0 1,0 0-1,0 0 0,0-1 0,0 1 0,0 0 0,-1 0 0,1 0 1,0 0-1,0 0 0,0 0 0,-1-1 0,1 1 0,0 0 0,0 0 1,0 0-1,-1 0 0,1 0 0,0 0 0,0 0 0,0 0 0,-1 0 0,1 0 1,0 0-1,0 0 0,0 0 0,-1 0 0,1 0 0,0 0 0,0 0 1,-1 0-1,-9 8 168,-4 13 126,40-127-878,-20 88 603,-1-1 0,0 1 1,-1-1-1,-1 0 0,0-21 0,-3 40-27,0 0 1,0-1-1,0 1 1,0 0-1,0 0 1,0 0-1,0-1 1,0 1-1,0 0 1,0 0-1,0 0 1,-1 0-1,1-1 1,0 1-1,0 0 1,0 0-1,0 0 0,0 0 1,0 0-1,0-1 1,-1 1-1,1 0 1,0 0-1,0 0 1,0 0-1,0 0 1,0 0-1,-1 0 1,1 0-1,0-1 1,0 1-1,0 0 1,-1 0-1,1 0 1,0 0-1,0 0 1,0 0-1,0 0 1,-1 0-1,1 0 0,0 0 1,0 0-1,-1 0 1,-11 5-10,-10 9 24,9 0 83,1-1 1,0 2-1,1 0 1,1 0-1,0 1 1,1 0-1,0 1 1,2 0-1,0 0 1,1 1-1,0 0 1,-3 22-1,9-35-60,-1-1 0,1 0-1,0 1 1,0-1-1,1 1 1,-1-1-1,1 0 1,0 1-1,0-1 1,0 0-1,1 0 1,0 0 0,-1 0-1,6 7 1,-3-5-18,0-1 1,0 0-1,1 0 0,-1-1 1,1 1-1,1-1 1,-1 0-1,0 0 1,8 3-1,-2-1-12,1-1 0,0 0 0,0-1 0,0 0 0,0-1 0,1-1 0,0 0 0,-1 0 0,24-1 0,-25-2 3,0 0-1,0-2 1,0 1-1,-1-1 1,0-1-1,1 0 1,-1 0 0,-1-1-1,1 0 1,15-12-1,-18 13 2,0-1 0,-1 0 0,0-1-1,0 0 1,0 0 0,-1 0-1,0 0 1,0-1 0,-1 0-1,1 0 1,-2 0 0,1-1 0,-1 1-1,4-15 1,-6 20-8,-1 0 0,0 0 0,1 0 0,-1 0-1,0 0 1,0-1 0,0 1 0,-1 0 0,1 0 0,-1 0 0,1 0 0,-1 0 0,1 0-1,-1 0 1,0 0 0,0 0 0,0 0 0,0 0 0,-1 0 0,1 1 0,0-1 0,-1 0-1,1 1 1,-1-1 0,1 1 0,-1 0 0,0-1 0,0 1 0,0 0 0,1 0-1,-1 0 1,0 0 0,0 1 0,-1-1 0,1 0 0,0 1 0,0-1 0,-3 1 0,1-1-2,-1 0 0,1 1 0,-1 0 0,1 0 0,-1 0 0,1 0 1,0 1-1,-1 0 0,1 0 0,-1 0 0,1 0 0,0 1 0,0-1 0,0 1 1,0 0-1,0 0 0,-7 6 0,9-6-11,0 0 0,0 1 0,0-1 0,0 1 0,0-1 0,1 1 0,-1 0 0,1 0 0,-1 0 0,1 0 0,0 0 0,0 0 0,1 0 0,-1 0 0,1 0 0,-1 0 0,1 0 0,0 1 0,0-1 0,1 0 0,-1 0 0,1 0 0,-1 0 0,1 0 0,0 0 0,0 0 0,0 0 0,0 0 0,1 0 0,-1 0 0,1-1 0,0 1 0,0-1-1,0 1 1,0-1 0,0 0 0,0 1 0,1-1 0,-1 0 0,1-1 0,0 1 0,-1 0 0,1-1 0,0 1 0,0-1 0,0 0 0,0 0 0,0 0 0,4 0 0,0 1-166,0-1 0,0-1 0,-1 1-1,1-1 1,0 0 0,0-1 0,0 1-1,0-1 1,0-1 0,-1 0 0,1 1 0,0-2-1,-1 1 1,0-1 0,1 0 0,-1 0-1,11-9 1,19-21-532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2:48.675"/>
    </inkml:context>
    <inkml:brush xml:id="br0">
      <inkml:brushProperty name="width" value="0.05" units="cm"/>
      <inkml:brushProperty name="height" value="0.05" units="cm"/>
    </inkml:brush>
  </inkml:definitions>
  <inkml:trace contextRef="#ctx0" brushRef="#br0">277 0 18796,'14'8'1976,"1"7"-1399,6 7-233,-1 4 872,3 10-568,-1 4-56,-8 14-248,-5 5-96,-12 8-152,-10 3-32,-20 6-72,-10 3-48,-17 4-280,-5 2-336,-4-9 568,1-4-104,7 1-80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16.362"/>
    </inkml:context>
    <inkml:brush xml:id="br0">
      <inkml:brushProperty name="width" value="0.05" units="cm"/>
      <inkml:brushProperty name="height" value="0.05" units="cm"/>
    </inkml:brush>
  </inkml:definitions>
  <inkml:trace contextRef="#ctx0" brushRef="#br0">35 75 13051,'-5'-15'1029,"-1"-1"1,-15-27-1,21 43-1005,0 1-1,0-1 0,0 0 0,0 0 1,0 0-1,0 0 0,0 0 0,0 0 0,0 0 1,0 0-1,0 0 0,0 0 0,0 0 0,0 0 1,0 0-1,0 0 0,0 0 0,-1 0 0,1 0 1,0 0-1,0 0 0,0 0 0,0 0 0,0 0 1,0 0-1,0 0 0,0 0 0,0 0 1,0 0-1,0 0 0,0 0 0,0 0 0,-1 0 1,1 0-1,0 0 0,0 0 0,0 0 0,0 0 1,0 0-1,0 0 0,0 0 0,0 0 0,0 0 1,0 0-1,0 0 0,0 0 0,0 0 1,0 0-1,0-1 0,0 1 0,0 0 0,0 0 1,0 0-1,0 0 0,0 0 0,0 0 0,0 0 1,0 10 566,5 16-241,5 4-167,1 0 0,27 49-1,40 54-144,-42-75 1,-28-44-33,335 612 100,-312-561-85,26 62-19,-83-159-1767,-4-15 1086,13 20 193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16.779"/>
    </inkml:context>
    <inkml:brush xml:id="br0">
      <inkml:brushProperty name="width" value="0.05" units="cm"/>
      <inkml:brushProperty name="height" value="0.05" units="cm"/>
    </inkml:brush>
  </inkml:definitions>
  <inkml:trace contextRef="#ctx0" brushRef="#br0">1 0 14107,'4'27'325,"2"-1"1,1 0-1,0 0 0,2-1 1,23 45-1,77 113 15,-68-120-189,191 304 828,-225-355-860,21 29 313,-27-39-377,1 0 0,-1-1 0,1 1 0,0 0 0,0-1 0,0 1 0,-1 0-1,1-1 1,1 0 0,-1 0 0,0 0 0,0 0 0,0 0 0,1 0 0,3 1 0,-5-2-26,1-1 1,-1 1 0,0-1 0,0 1-1,0-1 1,1 1 0,-1-1-1,0 0 1,0 1 0,0-1-1,0 0 1,0 0 0,0 0-1,0 0 1,-1 0 0,1 0 0,0 0-1,0 0 1,-1 0 0,1 0-1,-1 0 1,1 0 0,-1-1-1,1 1 1,-1 0 0,0 0 0,1-1-1,-1 1 1,0 0 0,0-2-1,4-45 316,-3 44-307,0-197 670,12-154-1978,-9 291 659,-3 38 198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1.439"/>
    </inkml:context>
    <inkml:brush xml:id="br0">
      <inkml:brushProperty name="width" value="0.05" units="cm"/>
      <inkml:brushProperty name="height" value="0.05" units="cm"/>
    </inkml:brush>
  </inkml:definitions>
  <inkml:trace contextRef="#ctx0" brushRef="#br0">0 1 14259,'70'250'1480,"-47"-182"-1302,49 103 0,130 176 119,-72-134-219,119 260 201,-21 14 571,-94-197-202,336 768 239,-435-977-880,67 163 253,118 422 1,-82-153-236,-133-495 119,-2-1 1,4 27-1,-9-28-166,-5-7-16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2.002"/>
    </inkml:context>
    <inkml:brush xml:id="br0">
      <inkml:brushProperty name="width" value="0.05" units="cm"/>
      <inkml:brushProperty name="height" value="0.05" units="cm"/>
    </inkml:brush>
  </inkml:definitions>
  <inkml:trace contextRef="#ctx0" brushRef="#br0">43 782 13731,'0'1'62,"-1"-1"-1,1 1 1,-1 0 0,1-1-1,-1 1 1,1-1 0,-1 1-1,1-1 1,-1 1 0,0-1-1,1 1 1,-1-1-1,0 1 1,0-1 0,1 0-1,-1 0 1,0 1 0,1-1-1,-1 0 1,0 0 0,0 0-1,0 0 1,1 0 0,-1 0-1,0 0 1,0 0 0,0 0-1,1 0 1,-1 0 0,0 0-1,0-1 1,1 1 0,-1 0-1,0-1 1,1 1 0,-1 0-1,0-1 1,1 1 0,-1-1-1,0 1 1,1-1 0,-1 1-1,1-1 1,-1 1 0,1-1-1,-1 0 1,1 1 0,-1-1-1,1 0 1,0 1 0,-1-1-1,1 0 1,0 0-1,0 1 1,0-1 0,-1-1-1,-1-5 201,0 0-1,1 0 0,-1 0 1,1 0-1,0-11 0,2-44 686,18-119 1,29-62-545,-25 133-189,-18 79-169,-1 11 21,11-38 0,-15 57-61,0 0-1,1-1 1,-1 1 0,1 0-1,0 0 1,-1 0 0,1-1-1,0 1 1,-1 0 0,1 0-1,0 0 1,2-1 0,-3 2-4,1-1 1,-1 1 0,0 0 0,0 0 0,1 0-1,-1 0 1,0 0 0,1 0 0,-1 0 0,0 0-1,1 0 1,-1 0 0,0 0 0,1 0 0,-1 0-1,0 0 1,1 0 0,-1 1 0,0-1 0,1 0-1,-1 0 1,0 0 0,0 0 0,1 1 0,-1-1-1,0 0 1,0 0 0,1 1 0,-1-1 0,0 0-1,1 1 1,2 4 16,0 0-1,-1 0 1,1 0 0,3 10-1,-5-11-11,28 69-123,3-2-1,71 117 1,-78-151-77,1 0 1,2-2 0,1-1-1,2-2 1,1-1 0,48 36-1,-2-16-170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2.997"/>
    </inkml:context>
    <inkml:brush xml:id="br0">
      <inkml:brushProperty name="width" value="0.05" units="cm"/>
      <inkml:brushProperty name="height" value="0.05" units="cm"/>
    </inkml:brush>
  </inkml:definitions>
  <inkml:trace contextRef="#ctx0" brushRef="#br0">32 0 17916,'-3'5'186,"0"0"-1,0 0 1,0 0 0,1 0 0,0 1 0,0-1 0,0 1-1,-1 10 1,-2 50-76,4-44 151,-2 72 94,4 0-1,4 0 1,27 149 0,-30-232-305,-1-1 30,1-1 0,0 0 0,1 0 1,0-1-1,0 1 0,1 0 1,6 10-1,-10-18-65,0-1 0,0 1-1,0-1 1,1 1 0,-1-1 0,0 1-1,1-1 1,-1 1 0,0-1-1,1 1 1,-1-1 0,1 1 0,-1-1-1,1 0 1,-1 1 0,1-1 0,-1 0-1,1 1 1,-1-1 0,1 0 0,0 0-1,-1 1 1,1-1 0,-1 0 0,1 0-1,0 0 1,-1 0 0,1 0 0,-1 0-1,1 0 1,0 0 0,-1 0 0,1 0-1,-1 0 1,1 0 0,0-1 0,1 0 33,0-1 1,0 0 0,-1 0 0,1 0-1,-1 0 1,1 0 0,-1 0 0,2-4-1,10-22 292,-1-1-1,-2 0 1,13-60 0,-14 50-129,87-432 1217,-90 424-1421,-6 32-217,0 15 201,0 0-1,0-1 1,0 1 0,0 0 0,0 0-1,-1 0 1,1 0 0,0 0 0,0 0 0,0 0-1,0 0 1,0 0 0,0 0 0,0 0-1,0 0 1,0 0 0,0 0 0,0 0 0,-1 0-1,1 0 1,0 0 0,0 0 0,0 0-1,0 0 1,0 0 0,0 0 0,0 0-1,0 0 1,0 0 0,0 0 0,-1 0 0,1 0-1,0 0 1,0 0 0,0 0 0,0 0-1,0 0 1,0 0 0,0 0 0,0 0-1,0 0 1,0 0 0,0 0 0,-1 0 0,1 0-1,0 0 1,0 1 0,0-1 0,0 0-1,0 0 1,0 0 0,0 0 0,0 0 0,0 0-1,0 0 1,0 0 0,0 0 0,0 0-1,0 1 1,-9 18-698,2 7 734,1 0-1,-3 29 1,4-15-362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3.985"/>
    </inkml:context>
    <inkml:brush xml:id="br0">
      <inkml:brushProperty name="width" value="0.05" units="cm"/>
      <inkml:brushProperty name="height" value="0.05" units="cm"/>
    </inkml:brush>
  </inkml:definitions>
  <inkml:trace contextRef="#ctx0" brushRef="#br0">0 631 13947,'6'-7'446,"-1"0"1,1 0-1,-2-1 1,1 1-1,-1-1 0,0 0 1,-1 0-1,4-15 0,3-4 975,5-13-616,-8 17-613,2-1 1,1 1-1,1 1 0,0 0 0,17-22 0,-28 44-189,1-1-1,-1 0 1,1 0-1,-1 1 1,1-1-1,-1 0 1,1 1-1,0-1 1,-1 1-1,1-1 1,0 1-1,0-1 1,-1 1-1,1 0 0,0-1 1,0 1-1,0 0 1,0-1-1,1 1 1,-2 0 1,1 0 0,0 1-1,-1-1 1,1 0 0,-1 0 0,1 1 0,-1-1 0,1 0 0,-1 1-1,0-1 1,1 0 0,-1 1 0,1-1 0,-1 1 0,0-1 0,1 1-1,-1-1 1,0 1 0,0-1 0,1 1 0,-1-1 0,0 1 0,2 6 36,0-1 1,-1 1-1,2 13 1,-3-16-32,5 88 220,-3-47-90,8 46 1,-10-89-138,0 0 0,0 0 0,1 0 0,-1-1 0,1 1 0,-1 0 0,1 0 0,0-1 0,0 1-1,-1-1 1,1 1 0,0-1 0,0 1 0,1-1 0,-1 1 0,2 1 0,-2-3 0,0 0 0,0 0 0,0 0 0,0 1 0,0-2 0,0 1 0,0 0 0,0 0 0,1 0 0,-1 0 0,0-1 0,0 1 0,0 0 0,0-1 0,0 1 0,0-1 0,-1 1 0,1-1 0,0 1 0,0-1 0,0 0 0,0 1 0,-1-1 0,1 0 0,0 0 0,-1 0 0,1 0 0,0 1 0,0-3 0,6-6 44,-1 1 0,0-1 0,0-1-1,-1 1 1,5-12 0,-8 17 5,-1 0 0,1 0 0,-1-1 1,0 1-1,0-1 0,0 1 0,-1 0 0,1-1 0,-1 1 1,0-1-1,-1 1 0,1-1 0,-1 1 0,0-1 0,-1-4 1,-3 3 139,2 8-237,5 2-110,9-6 16,-6 0 100,0-1 0,-1-1-1,1 1 1,0-1 0,-1 1 0,0-1 0,0 0 0,3-5 0,30-41-214,-34 45 229,13-20-84,-2-1 0,0-1 0,-2 0 0,0 0 0,-2-1 0,-2-1 0,0 0 0,-2 0 0,-1 0 0,1-39 0,-8 46 56,-2 13 65,4 9-10,0 0 0,-1 0 1,1 0-1,0 0 1,0 0-1,0 0 0,-1 0 1,1 0-1,0 0 0,0 0 1,-1 0-1,1 0 1,0 0-1,0 0 0,-1 0 1,1 0-1,0 1 0,0-1 1,0 0-1,-1 0 1,1 0-1,0 0 0,0 0 1,0 1-1,0-1 0,-1 0 1,1 0-1,0 0 1,0 1-1,0-1 0,0 0 1,0 0-1,0 1 0,0-1 1,0 0-1,-1 1 1,-3 8 57,0 1 0,0-1 0,1 1 0,0 0 0,1 1 0,-2 17 0,-2 67 232,6-92-282,0 37 65,2 0 0,8 50 0,23 77-103,-10-60-13,-18-73 23,-3-21 7,0 0 0,0 0 0,1 0 0,9 21 0,-12-34 13,0 1 0,0-1 1,0 1-1,0-1 0,0 0 0,1 1 0,-1-1 1,0 1-1,0-1 0,0 0 0,0 1 0,1-1 1,-1 1-1,0-1 0,0 0 0,1 0 0,-1 1 0,0-1 1,1 0-1,-1 1 0,0-1 0,1 0 0,-1 0 1,1 0-1,-1 1 0,0-1 0,1 0 0,-1 0 1,1 0-1,-1 0 0,0 0 0,1 0 0,-1 0 0,1 0 1,-1 0-1,0 0 0,1 0 0,-1 0 0,1 0 1,-1 0-1,1 0 0,-1 0 0,0 0 0,1 0 1,-1-1-1,1 1 0,-1 0 0,0 0 0,1-1 0,-1 1 1,0 0-1,1 0 0,-1-1 0,0 1 0,0 0 1,1-1-1,-1 1 0,0 0 0,0-1 0,1 1 1,-1-1-1,0 1 0,0 0 0,0-1 0,0 1 0,0-1 1,0 1-1,11-30 130,16-98 394,11-138-1,10-56-682,-72 451-881,21-104 1024,0 0 0,2 1 0,4 44 0,-3-65 12,1 0-1,0 0 0,0-1 0,1 1 0,-1 0 1,1 0-1,0-1 0,1 1 0,-1-1 0,1 0 0,-1 1 1,1-1-1,1 0 0,-1-1 0,1 1 0,-1-1 1,8 6-1,-7-7 1,0 0 0,0 0 0,0 0 0,0 0 0,0-1 0,0 0 0,1 0 1,-1 0-1,1 0 0,-1-1 0,1 1 0,-1-1 0,1 0 0,-1-1 0,0 1 0,1-1 0,-1 0 0,1 0 1,-1 0-1,5-2 0,2-2 18,-1 0-1,1-1 1,-1 0 0,0-1 0,-1 0-1,0 0 1,0-1 0,12-14 0,-16 18 29,0-2 0,-1 1 0,0 0 0,0-1 0,-1 0 0,1 0 1,-1 0-1,0 0 0,-1-1 0,0 1 0,0-1 0,0 0 0,-1 1 1,0-1-1,1-14 0,-2 21-36,0-1-1,0 1 1,0-1 0,0 1-1,0-1 1,0 0 0,0 1-1,0-1 1,0 1 0,0-1 0,0 1-1,0-1 1,-1 1 0,1-1-1,0 1 1,0-1 0,-1 1-1,1-1 1,0 1 0,-1-1-1,1 1 1,0-1 0,-1 1 0,1 0-1,-1-1 1,1 1 0,0 0-1,-1-1 1,1 1 0,-1 0-1,1-1 1,-1 1 0,1 0-1,-1 0 1,0 0 0,1 0-1,-1-1 1,1 1 0,-1 0 0,1 0-1,-1 0 1,1 0 0,-1 0-1,0 0 1,1 1 0,-1-1-1,1 0 1,-1 0 0,1 0-1,-1 0 1,1 1 0,-1-1 0,1 0-1,-1 0 1,0 1 0,-2 1 21,0 0 1,0 0 0,0 0-1,0 1 1,0-1 0,1 1-1,-4 4 1,1-1-9,1 1 0,1 0 0,-1 0 0,1 0 0,0 0 0,1 1 0,-1-1 0,2 1 0,-3 15 0,3-19-27,1 1-1,0-1 1,0 1 0,0 0 0,1-1-1,-1 1 1,1 0 0,0-1 0,0 1-1,1-1 1,-1 0 0,1 1 0,0-1-1,0 0 1,0 0 0,1 0 0,0 0-1,3 3 1,-5-5-44,1-1-1,0 1 1,-1-1-1,1 0 1,0 0-1,0 1 1,0-1-1,0 0 1,0-1-1,0 1 1,0 0 0,0-1-1,1 1 1,-1-1-1,0 1 1,0-1-1,0 0 1,1 0-1,-1 0 1,0 0-1,0-1 1,0 1-1,1-1 1,-1 1 0,0-1-1,0 0 1,0 1-1,0-1 1,3-2-1,2-2-96,0 1 0,0-1 0,-1 0 0,0-1 0,0 0 0,10-11 0,7-16-349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2.803"/>
    </inkml:context>
    <inkml:brush xml:id="br0">
      <inkml:brushProperty name="width" value="0.05" units="cm"/>
      <inkml:brushProperty name="height" value="0.05" units="cm"/>
    </inkml:brush>
  </inkml:definitions>
  <inkml:trace contextRef="#ctx0" brushRef="#br0">4 171 13619,'2'8'5876,"-2"-8"-5773,-1 0 0,1 0 0,-1 1 0,1-1 0,0 1 0,-1-1 0,1 0 0,0 1-1,-1-1 1,1 1 0,0-1 0,-1 1 0,1-1 0,0 0 0,0 1 0,0-1 0,-1 1 0,1 0 0,0-1-1,0 1 1,0 0 0,0 10-59,1 0-1,0 0 1,0-1-1,1 1 1,1 0-1,0-1 0,0 1 1,1-1-1,0 0 1,1 0-1,10 16 1,-14-23-42,0-1 1,1-1-1,-1 1 1,0 0-1,1 0 1,-1 0-1,1-1 1,0 1-1,0-1 1,-1 1 0,1-1-1,0 0 1,0 1-1,0-1 1,1 0-1,-1-1 1,0 1-1,0 0 1,0 0-1,4 0 1,-4-2 1,0 1 1,1 0 0,-1-1-1,0 1 1,0-1 0,1 0-1,-1 0 1,0 0-1,0 0 1,0 0 0,0 0-1,0-1 1,0 1 0,0 0-1,0-1 1,2-2 0,3-5 12,1-1 1,-1 0-1,0 0 1,-1 0-1,0-1 1,5-16-1,0-5 27,6-13 45,-17 45-88,0 0 0,0 0 0,0 0 0,0 0 0,1 0 0,-1-1 0,0 1 0,0 0 0,0 0 0,0 0 0,0 0 1,0 0-1,0 0 0,0 0 0,1 0 0,-1 0 0,0-1 0,0 1 0,0 0 0,0 0 0,0 0 0,0 0 0,1 0 1,-1 0-1,0 0 0,0 0 0,0 0 0,0 0 0,0 0 0,1 0 0,-1 0 0,0 0 0,0 0 0,0 0 0,0 0 1,0 0-1,0 0 0,1 0 0,-1 1 0,0-1 0,0 0 0,0 0 0,0 0 0,6 7 19,2 10-7,-8-17-11,2 5 5,3 7-1,1 0 0,8 15 0,-13-25-10,0 0 0,0 0 0,0-1 0,1 1 0,-1-1 1,0 1-1,1-1 0,-1 1 0,0-1 0,1 0 0,0 1 0,-1-1 1,1 0-1,0 0 0,0 0 0,-1 0 0,1-1 0,0 1 0,0-1 1,0 1-1,0-1 0,0 1 0,3-1 0,-3 0-3,-1-1 0,1 1 0,-1-1 0,1 0 0,-1 1 0,0-1 0,1 0 0,-1 0 0,0 0 0,0 0 0,1 0 0,-1 0 0,0 0 0,0-1 0,0 1 0,0 0 0,-1-1 0,1 1 0,0-2 0,13-31-291,-12 28 192,19-64-1184,-11 35 209,24-57-1,-19 66 393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4.402"/>
    </inkml:context>
    <inkml:brush xml:id="br0">
      <inkml:brushProperty name="width" value="0.05" units="cm"/>
      <inkml:brushProperty name="height" value="0.05" units="cm"/>
    </inkml:brush>
  </inkml:definitions>
  <inkml:trace contextRef="#ctx0" brushRef="#br0">32 0 14339,'-7'7'1256,"1"-4"-1120,1 0-376,-1-2 1048,3 1-832,-1-5-400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5.288"/>
    </inkml:context>
    <inkml:brush xml:id="br0">
      <inkml:brushProperty name="width" value="0.05" units="cm"/>
      <inkml:brushProperty name="height" value="0.05" units="cm"/>
    </inkml:brush>
  </inkml:definitions>
  <inkml:trace contextRef="#ctx0" brushRef="#br0">140 332 12451,'1'0'89,"-1"-1"1,0 1 0,0-1 0,0 1-1,0-1 1,0 1 0,1-1 0,-1 1-1,0-1 1,0 1 0,0 0-1,-1-1 1,1 1 0,0-1 0,0 1-1,0-1 1,0 1 0,0-1 0,0 1-1,-1-1 1,1 1 0,0 0 0,0-1-1,-1 1 1,1-1 0,0 1-1,0 0 1,-1-1 0,1 1 0,-1 0-1,1 0 1,0-1 0,-1 1 0,1 0-1,-1-1 1,-1 1 101,1 0 0,-1 0-1,0 0 1,1 0 0,-1 0 0,1 0-1,-1 0 1,1 1 0,-1-1-1,1 1 1,-2 0 0,-4 1 245,1 1 0,-1 0 1,1 0-1,-7 6 0,6-3-255,0 1 0,1 0 1,0 1-1,0-1 0,1 1 0,0 0 0,0 0 0,0 1 1,2 0-1,-6 15 0,6-16-133,1 0 1,0 0-1,1-1 0,-1 1 0,2 0 1,-1 0-1,1 0 0,0 0 0,1 0 1,0 0-1,0 0 0,1 0 0,2 8 1,-3-14-44,-1-1 0,0 0 1,1 0-1,-1 1 0,1-1 1,0 0-1,-1 0 1,1 0-1,0 0 0,-1 1 1,1-1-1,0 0 0,0-1 1,0 1-1,0 0 1,0 0-1,0 0 0,0-1 1,1 1-1,-1 0 0,0-1 1,0 1-1,1-1 1,-1 1-1,0-1 0,0 0 1,1 0-1,-1 1 1,0-1-1,1 0 0,-1 0 1,0 0-1,1 0 0,-1-1 1,0 1-1,1 0 1,-1 0-1,0-1 0,0 1 1,1-1-1,-1 1 0,0-1 1,0 0-1,0 1 1,0-1-1,0 0 0,2-1 1,5-4-2,-1 0 1,0-1 0,0 0 0,-1 0 0,8-10-1,2-6-78,-2 0-1,0-2 1,-1 0 0,18-52-1,-17 32-120,-2-1 1,7-51-1,-17 81 117,0 1-1,-1-1 1,-2-21 0,1 37 74,0-1 0,0 0 0,0 0 0,0 0 0,0 0 0,0 0 0,0 1 0,-1-1 0,1 0 0,0 0 0,-1 0 0,1 1 0,-1-1 0,1 0 0,-1 0 0,0-1 0,1 2 3,-1 0 0,1 0 0,0 0 0,-1 0 0,1 0 0,-1 0 0,1 0 0,0 0 0,-1 0 0,1 0 0,0 0 0,-1 0 1,1 0-1,0 0 0,-1 0 0,1 0 0,0 1 0,-1-1 0,1 0 0,0 0 0,0 0 0,-1 0 0,1 1 0,0-1 0,0 0 0,-1 0 0,1 1 0,-16 22 10,5-1 40,1 1-1,1 1 0,1-1 0,1 1 1,2 1-1,0-1 0,1 1 1,2 0-1,1 49 0,1-72-43,0 1 0,0-1 1,1 1-1,-1-1 0,1 1 0,0-1 0,0 1 1,0-1-1,0 1 0,0-1 0,0 0 0,1 0 1,-1 0-1,1 0 0,-1 0 0,1 0 0,2 2 0,-2-3-2,0 0-1,0 0 0,0 0 1,0 0-1,0 0 0,0-1 1,0 1-1,0-1 0,0 0 0,0 1 1,0-1-1,0 0 0,1 0 1,-1-1-1,0 1 0,0 0 1,0-1-1,0 1 0,0-1 1,0 1-1,3-3 0,2 0-1,-1 0 1,0 0-1,0-1 1,0 0-1,0 0 0,0-1 1,7-8-1,33-42 62,-7 7 11,-39 48-72,1-1-1,-1 1 1,0-1-1,0 1 1,1-1-1,-1 1 1,0 0-1,1-1 1,-1 1-1,1-1 1,-1 1-1,1 0 1,-1-1-1,1 1 1,-1 0-1,1-1 1,-1 1-1,1 0 1,-1 0-1,1 0 1,-1-1-1,1 1 1,0 0-1,-1 0 1,1 0-1,-1 0 1,1 0-1,0 0 1,-1 0-1,1 0 1,-1 0-1,1 0 1,-1 1-1,1-1 1,0 0-1,0 1 1,8 19 66,-6-9-66,-2-8-2,0-1 1,0 0 0,-1 0 0,1 1 0,1-1 0,-1 0 0,0 0 0,0 0 0,1 0 0,0-1 0,-1 1 0,1 0 0,0 0 0,-1-1 0,1 1 0,0-1 0,0 0 0,4 2 0,-4-2-1,1-1 1,-1 0-1,0 0 0,0 0 0,0 0 0,1 0 0,-1 0 1,0 0-1,0-1 0,0 1 0,0-1 0,1 1 1,-1-1-1,0 0 0,0 0 0,0 0 0,0 0 1,-1 0-1,1-1 0,2-1 0,7-7-44,-1 1 0,0-1 1,0-1-1,-2 0 0,1 0 0,-1-1 0,-1 0 0,0 0 1,10-26-1,-5 8-278,-2-1 0,-1 0 0,5-38 0,-13 64 241,-1 1-1,1-1 1,-1 0-1,0 1 1,-1-9-1,1 13 80,0 0 0,0 0 0,0 0-1,0 0 1,0 0 0,0 0 0,0 0 0,0 0 0,0 0-1,0 0 1,0 1 0,0-1 0,0 0 0,0 0-1,0 0 1,0 0 0,-1 0 0,1 0 0,0 0 0,0 0-1,0 0 1,0 0 0,0 0 0,0 0 0,0 0-1,0 0 1,0 0 0,0 0 0,0 0 0,-1 0 0,1 0-1,0 0 1,0 0 0,0 0 0,0 0 0,0 0-1,0 0 1,0 0 0,0 0 0,0 0 0,0 0 0,-1 0-1,1 0 1,0 0 0,0 0 0,0 0 0,0 0-1,0 0 1,0 0 0,0 0 0,0 0 0,0 0 0,0 0-1,0 0 1,0-1 0,0 1 0,0 0 0,0 0-1,0 0 1,-1 0 0,1 0 0,0 0 0,0 0 0,0 0-1,-6 20 61,1 3 263,1 0 0,0 1-1,2-1 1,1 1 0,3 40 0,-1-53-248,1 0 1,0 0 0,1 0 0,0 0 0,0 0 0,1-1 0,1 0 0,0 0-1,0 0 1,1 0 0,0-1 0,1 0 0,0 0 0,10 10 0,-2-5-282,0-2 1,1 1-1,0-2 1,25 14-1,-41-26 208,0 1-1,0 0 1,0 0 0,0 0-1,0 0 1,0 0 0,0 0-1,0 0 1,0-1 0,0 1-1,0 0 1,0 0-1,0 0 1,0 0 0,0 0-1,0 0 1,1 0 0,-1 0-1,0-1 1,0 1 0,0 0-1,0 0 1,0 0-1,0 0 1,0 0 0,0 0-1,0 0 1,0 0 0,1 0-1,-1 0 1,0 0 0,0 0-1,0 0 1,0 0 0,0 0-1,0 0 1,0 0-1,0 0 1,1-1 0,-1 2-1,0-1 1,0 0 0,0 0-1,0 0 1,0 0 0,0 0-1,0 0 1,1 0 0,-1 0-1,0 0 1,0 0-1,0 0 1,0 0 0,0 0-1,0 0 1,0 0 0,0 0-1,1 0 1,-1 0 0,0 0-1,0 1 1,0-1-1,0 0 1,0 0 0,0 0-1,0 0 1,0 0 0,-7-12 153,-14-14 217,-14-8 141,2 1-106,24 21-702,33 23-168,2-1 1,40 10-1,-43-14 179,-1 1-1,0 0 0,0 2 1,22 12-1,-38-17 253,1 1 0,-1-1 1,0 1-1,-1 0 0,1 0 1,-1 1-1,0 0 0,0 0 1,-1 0-1,0 0 0,0 1 1,0-1-1,-1 1 0,0 0 1,0 0-1,3 14 0,-1 4 177,-1 0 0,-1 0 0,-2 0-1,-2 43 1,-20 101 1725,20-161-1748,1-4-19,-1 0-1,1 0 0,-1 0 1,0 0-1,-1 0 0,1 0 1,-1 0-1,1-1 1,-1 1-1,-4 6 0,5-10-81,1 1 0,-1-1 0,1 1-1,-1-1 1,1 0 0,-1 1 0,1-1-1,-1 0 1,1 1 0,-1-1 0,0 0-1,1 0 1,-1 0 0,1 1-1,-1-1 1,0 0 0,1 0 0,-1 0-1,0 0 1,1 0 0,-1 0 0,0 0-1,1 0 1,-1 0 0,1-1 0,-1 1-1,0 0 1,1 0 0,-1 0 0,1-1-1,-1 1 1,0 0 0,1-1-1,-1 1 1,1 0 0,-1-1 0,1 1-1,-1-1 1,1 1 0,0-1 0,-1 1-1,1-1 1,0 1 0,-1-1 0,1 0-1,0 1 1,-1-1 0,-15-34 231,7 9-256,2 0 0,1 0 1,1-1-1,1 0 0,1 0 0,1-34 1,3 43-49,0 0 0,1 1 1,0-1-1,2 1 0,0-1 1,1 1-1,1 0 0,0 1 1,1 0-1,16-27 0,-19 37-105,0 1 0,1 0 0,0 0-1,0 0 1,0 0 0,0 1 0,1-1-1,-1 1 1,1 1 0,0-1 0,1 1 0,-1 0-1,0 1 1,1-1 0,-1 1 0,1 0-1,0 1 1,0 0 0,0 0 0,0 0 0,0 1-1,0 0 1,0 0 0,-1 1 0,1 0-1,0 0 1,8 3 0,8 5-680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6.453"/>
    </inkml:context>
    <inkml:brush xml:id="br0">
      <inkml:brushProperty name="width" value="0.05" units="cm"/>
      <inkml:brushProperty name="height" value="0.05" units="cm"/>
    </inkml:brush>
  </inkml:definitions>
  <inkml:trace contextRef="#ctx0" brushRef="#br0">1 383 17508,'7'156'2970,"-3"-128"-2828,0 0-1,2-1 1,13 38 0,-18-62-106,0 1 1,0-1 0,1 0 0,-1 0 0,1 0 0,0 0 0,0 0 0,0 0 0,0 0 0,1-1 0,-1 1 0,1-1 0,-1 0 0,5 3 0,-6-4-14,0-1 0,0 1 0,0-1 0,0 0 0,0 1 0,0-1 0,0 0 0,1 0 0,-1 0 0,0 0 0,0 0 0,0 0 0,0 0 0,1 0 0,-1 0 0,0-1 1,1 1-1,0-1 13,1-1 0,-1 1 0,0 0 0,0 0 0,0-1 1,0 1-1,-1-1 0,1 0 0,0 0 0,2-3 0,5-8 129,0-1-1,-1 0 1,-1-1-1,0 0 1,-1 0-1,7-26 0,-5 9 15,-1-1 0,3-39-1,-10 48-195,-1 17-22,-1 13-39,0 9 70,0-1 1,1 1 0,1-1-1,1 1 1,0-1 0,0 1-1,2-1 1,0 1 0,5 15-1,-7-28 20,0 0 0,-1 0 0,1 1 0,0-1-1,0 0 1,1 0 0,-1 0 0,0-1-1,1 1 1,-1 0 0,1 0 0,-1-1 0,1 1-1,0-1 1,0 0 0,0 1 0,0-1-1,0 0 1,3 2 0,-2-3 5,-1 0-1,0 1 1,1-1-1,-1 0 1,0 0-1,1-1 1,-1 1-1,0 0 1,1-1-1,-1 0 1,0 1 0,0-1-1,1 0 1,-1 0-1,4-2 1,3-4 36,0 1 1,-1-1 0,1-1 0,-1 0-1,-1 0 1,12-15 0,-2-2-44,-1-1 1,-1 0 0,14-38-1,-30 75-80,-1-1 1,1 1-1,1 0 0,0 0 0,1 0 0,0 0 0,3 11 1,-3-13 67,1 1 0,0-1 0,1 1 0,0-1 0,1 0 0,7 14 0,-10-21 5,0-1-1,0 1 0,-1 0 0,2-1 1,-1 1-1,0-1 0,0 0 0,0 1 1,1-1-1,-1 0 0,0 1 0,1-1 1,-1 0-1,1 0 0,0 0 0,-1-1 1,1 1-1,0 0 0,-1-1 0,1 1 1,0-1-1,0 1 0,0-1 0,0 0 1,-1 0-1,1 0 0,0 0 0,0 0 1,0 0-1,0 0 0,0-1 0,-1 1 1,1 0-1,0-1 0,0 0 0,-1 1 1,1-1-1,0 0 0,-1 0 0,1 0 1,2-2-1,1-2-23,1 0 0,0 0 0,-1-1 0,0 0 0,-1 0 0,1 0 0,-1 0 0,0-1 0,3-7 0,25-67-910,-25 61 488,-1 12-451,-2 16 486,0 21 132,-4-25 189,2 17 9,-1-9 160,0 0 0,0 0 0,1 0 0,1 0 0,0 0 0,8 19 0,-11-30-63,0 0 0,1-1-1,-1 1 1,0 0-1,1 0 1,-1 0 0,1 0-1,0 0 1,-1-1 0,1 1-1,0 0 1,-1 0-1,1-1 1,0 1 0,0-1-1,-1 1 1,1 0-1,0-1 1,0 0 0,0 1-1,0-1 1,0 1 0,0-1-1,0 0 1,0 0-1,0 0 1,0 1 0,0-1-1,0 0 1,0 0 0,0 0-1,0-1 1,0 1-1,0 0 1,0 0 0,0 0-1,-1-1 1,1 1 0,0 0-1,0-1 1,0 1-1,0-1 1,1 0 0,2-3 47,1 0 0,-1 1 0,-1-1 1,1-1-1,0 1 0,4-9 0,7-12 11,-2 0 0,-1-1 1,-1 0-1,-2-1 0,0 0 0,6-41 0,-5 7-229,4-118 0,-13 171 130,-1-1-16,0 0-1,0 0 0,0 0 1,-1 0-1,-1 0 1,-3-14-1,-3 9-37,8 14 74,0 0-1,0 0 0,0 0 1,-1 0-1,1 0 0,0 0 1,0-1-1,-1 1 0,1 0 1,0 0-1,0 0 0,0 0 1,-1 0-1,1 0 0,0 0 0,0 0 1,-1 0-1,1 0 0,0 0 1,0 0-1,-1 0 0,1 0 1,0 0-1,0 0 0,0 0 1,-1 1-1,1-1 0,0 0 1,0 0-1,-1 0 0,1 0 1,0 0-1,0 1 0,-2 0-6,1 1 0,0 0 0,0 0 0,0 0 0,0 0 0,0 0 0,1 0-1,-1 0 1,0 0 0,1 1 0,-1 2 0,-1 16 58,0 0 0,1 0 0,1 0 0,1 0 0,1 0 0,1 0 0,1-1 0,0 1-1,2-1 1,0 0 0,1 0 0,2-1 0,0 0 0,0 0 0,2-1 0,0 0 0,1-1 0,29 31 0,64 60-444,-97-97 258,-15-13-51,-17-14 14,-27-33 148,1-2 1,-73-98-1,119 144 35,1 2 32,0-2-1,0 1 1,1 0 0,-5-9-1,7 12-39,0 1-1,-1-1 1,1 1-1,0-1 1,0 0 0,0 1-1,0-1 1,0 1-1,0-1 1,0 0-1,0 1 1,0-1-1,0 1 1,0-1-1,0 0 1,0 1-1,1-1 1,-1 1-1,0-1 1,0 1 0,1-1-1,-1 1 1,0-1-1,1 1 1,-1-1-1,0 1 1,1-1-1,-1 1 1,1-1-1,-1 1 1,1 0-1,-1-1 1,1 1-1,-1 0 1,1-1 0,-1 1-1,1 0 1,-1 0-1,1 0 1,0-1-1,-1 1 1,1 0-1,-1 0 1,1 0-1,0 0 1,-1 0-1,1 0 1,0 0 0,30 0-778,14-2-1860,-42 2 2494,0-1 0,0 1 0,-1-1 0,1 0 0,0 1 0,-1-1 0,1-1 0,-1 1 0,1 0 0,-1-1-1,0 1 1,4-4 0,4-10-907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6.837"/>
    </inkml:context>
    <inkml:brush xml:id="br0">
      <inkml:brushProperty name="width" value="0.05" units="cm"/>
      <inkml:brushProperty name="height" value="0.05" units="cm"/>
    </inkml:brush>
  </inkml:definitions>
  <inkml:trace contextRef="#ctx0" brushRef="#br0">2 0 14363,'-1'10'1208,"5"-1"-1256,9-9-72,0-1 1977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7.539"/>
    </inkml:context>
    <inkml:brush xml:id="br0">
      <inkml:brushProperty name="width" value="0.05" units="cm"/>
      <inkml:brushProperty name="height" value="0.05" units="cm"/>
    </inkml:brush>
  </inkml:definitions>
  <inkml:trace contextRef="#ctx0" brushRef="#br0">120 174 16804,'7'36'1502,"1"0"0,17 44 1,-4-14-507,13 44-467,26 102-149,-60-210-385,2 5-49,0 0 0,-1 0 1,-1 0-1,1 0 0,-1 0 0,-1 9 0,1-16 40,0 1 0,0-1 0,0 0 0,0 0 0,0 1 0,0-1 0,0 0-1,-1 0 1,1 1 0,0-1 0,0 0 0,0 0 0,0 1 0,-1-1 0,1 0 0,0 0 0,0 0-1,-1 0 1,1 1 0,0-1 0,0 0 0,-1 0 0,1 0 0,0 0 0,0 0 0,-1 0 0,1 0 0,0 0-1,0 0 1,-1 0 0,1 0 0,0 0 0,-1 0 0,1 0 0,0 0 0,0 0 0,-1 0 0,1 0-1,0 0 1,0 0 0,-1 0 0,1 0 0,0 0 0,0-1 0,-1 1 0,1 0 0,0 0 0,-14-11-513,-7-12-176,2 0-1,1 0 1,-26-44-1,-34-87-1041,60 113 1549,2-1 0,-13-54 0,25 80 355,1 0 0,1 1 0,0-1 0,1 0 0,0-1-1,2 1 1,-1 0 0,2 0 0,6-26 0,-5 35-7,-1 0 1,2 0-1,-1 0 0,1 0 0,0 1 1,1-1-1,-1 1 0,1 0 1,0 0-1,1 1 0,-1-1 0,1 1 1,1 0-1,6-3 0,-10 5-98,0 2-1,0-1 1,0 0 0,1 1 0,-1-1-1,0 1 1,1 0 0,0 0-1,-1 0 1,1 1 0,-1-1-1,1 1 1,0 0 0,-1 0 0,1 0-1,0 0 1,-1 1 0,1-1-1,0 1 1,-1 0 0,1 0-1,-1 1 1,1-1 0,-1 1-1,0 0 1,0-1 0,0 1 0,0 1-1,0-1 1,0 0 0,3 3-1,0 3-14,0-1 0,-1 1 0,0 0-1,0 0 1,-1 1 0,0-1 0,0 1-1,-1 0 1,0 0 0,2 11 0,2 15 108,3 46 0,-9-75-131,4 75 160,-4-50-94,1 0 1,1 0-1,15 59 0,-17-86-76,1 1 1,-1-2-1,1 1 1,0 0-1,0 0 1,0 0-1,0-1 1,1 1-1,0-1 1,-1 0-1,1 0 1,0 0-1,1 0 1,4 3-1,-5-4-9,0-1 1,0 1-1,0-1 0,0 0 0,0-1 0,1 1 0,-1 0 0,0-1 0,0 0 0,1 0 0,-1 0 0,0 0 0,0 0 0,1-1 0,-1 1 0,0-1 0,0 0 1,0 0-1,4-1 0,5-4-53,0 1 0,-1-2 0,1 1 0,-1-2 1,0 1-1,12-13 0,-16 14 9,-1 0 1,0-1-1,0 1 0,0-1 0,-1 0 1,0-1-1,-1 1 0,1-1 1,-1 0-1,3-11 0,-6 18 42,-1 0-1,0 1 0,1-1 1,-1 0-1,0 0 0,0 1 1,1-1-1,-1 0 0,0 0 1,0 0-1,0 1 0,0-1 1,0 0-1,0 0 0,0 0 0,0 1 1,-1-1-1,1 0 0,0 0 1,0 1-1,-1-1 0,1 0 1,0 0-1,-1 1 0,1-1 1,-1 0-1,1 1 0,-1-1 0,1 1 1,-1-1-1,1 0 0,-1 1 1,0-1-1,0 0 0,0 1 11,0 0-1,0 0 1,0 1-1,1-1 1,-1 0-1,0 0 0,0 0 1,0 1-1,1-1 1,-1 0-1,0 1 1,0-1-1,1 0 1,-1 1-1,0-1 0,0 1 1,1 0-1,-1-1 1,1 1-1,-1-1 1,1 1-1,-1 0 1,1-1-1,-1 1 0,1 0 1,-1 0-1,1 0 1,0-1-1,-1 1 1,1 1-1,-1 2 15,-1 0 0,1-1 0,1 1 0,-1 0 0,0 0 0,1 0 0,0 0 0,0 0 0,0 0 0,1-1 0,-1 1 0,1 0 0,0 0 0,0 0 0,0-1 0,0 1 0,1 0 0,-1-1 0,1 1 0,0-1 0,0 0 0,1 0 0,-1 0 0,4 4 0,-4-5-3,0 0 0,1 1 0,-1-1 0,1 0 0,0-1 0,0 1 0,-1 0 0,1-1 0,0 0 0,0 0 0,1 0 0,-1 0 0,0 0 0,0 0 1,0-1-1,1 1 0,-1-1 0,0 0 0,0 0 0,1-1 0,-1 1 0,0 0 0,0-1 0,0 0 0,1 0 0,-1 0 0,0 0 0,0 0 0,3-3 0,0 0 29,1-1 1,-1 0-1,-1 0 0,1-1 0,-1 1 0,0-1 0,0 0 0,0-1 0,-1 1 0,0-1 1,0 0-1,-1 0 0,4-10 0,-2 1 41,0 1 1,0-1 0,-2 0-1,0 0 1,1-23-1,-4 28-83,-2 18-46,-1 20-34,3-26 75,1 74-54,-1-67 59,1 0-1,0-1 1,1 1 0,0 0 0,0-1-1,0 0 1,7 12 0,-9-17-29,1-1 1,0 0 0,-1 0-1,1 0 1,0 0 0,0 0-1,0 0 1,0 0 0,0 0-1,0 0 1,0 0-1,0 0 1,0-1 0,0 1-1,0 0 1,0-1 0,1 1-1,-1-1 1,0 1-1,0-1 1,1 0 0,1 1-1,-2-1-5,1-1 0,0 1 0,0 0 0,0-1 0,0 1 0,0-1 0,0 0 0,-1 1 0,1-1 0,0 0 0,-1 0 0,1 0 0,2-3 0,5-3-67,-1-2-1,0 1 1,-1-1 0,7-11 0,-9 14 61,16-25-300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7.980"/>
    </inkml:context>
    <inkml:brush xml:id="br0">
      <inkml:brushProperty name="width" value="0.05" units="cm"/>
      <inkml:brushProperty name="height" value="0.05" units="cm"/>
    </inkml:brush>
  </inkml:definitions>
  <inkml:trace contextRef="#ctx0" brushRef="#br0">118 1 15507,'-11'7'443,"0"1"-1,1 1 1,0 0-1,0 0 1,1 1 0,1 0-1,-1 1 1,2 0-1,-1 0 1,2 0-1,-10 21 1,16-31-441,-1 0-1,1 0 1,0 0 0,-1 1 0,1-1 0,0 0 0,-1 0-1,1 0 1,0 1 0,0-1 0,0 0 0,0 0 0,0 0 0,0 1-1,1-1 1,-1 0 0,0 0 0,1 2 0,0-3-15,0 1 0,-1-1 0,1 0 0,0 1 0,0-1 0,0 0 1,0 0-1,0 0 0,0 0 0,0 0 0,-1 0 0,1 0 0,0 0 0,0 0 0,0 0 1,0 0-1,0-1 0,0 1 0,-1 0 0,1-1 0,0 1 0,0-1 0,0 1 0,-1-1 1,2 0-1,24-12-250,6-2-338,46-17 0,-67 29 471,0-1-1,1 2 1,-1 0 0,1 0-1,0 1 1,0 1 0,-1 0-1,15 1 1,-24-1 149,1 1 1,-1-1 0,0 0-1,1 1 1,-1 0 0,0-1-1,0 1 1,1 0 0,-1 0-1,0 0 1,0 0 0,0 1-1,0-1 1,0 1 0,-1-1-1,1 1 1,0 0 0,2 2-1,-4-3 55,1 1 0,-1 0-1,1-1 1,-1 1 0,0 0-1,1-1 1,-1 1-1,0 0 1,0-1 0,0 1-1,0 0 1,-1 0 0,1-1-1,0 1 1,-1-1-1,1 1 1,-1 0 0,0-1-1,1 1 1,-1-1 0,0 1-1,0-1 1,0 1-1,0-1 1,0 0 0,0 1-1,-2 0 1,-4 5 140,-1 0-1,-1 0 1,1-1 0,-1 0-1,0 0 1,0-1 0,-1 0 0,0-1-1,0 0 1,0-1 0,0 0-1,0 0 1,-1-1 0,1 0-1,-1-1 1,-18 0 0,27-1-275,1-1-1,0 1 1,0 0 0,-1 0 0,1 0 0,0-1-1,0 1 1,0 0 0,0-1 0,-1 1 0,1-1-1,0 0 1,0 1 0,0-1 0,0 0 0,0 0-1,0 1 1,1-1 0,-1 0 0,0 0 0,0 0 0,1 0-1,-1 0 1,0 0 0,1 0 0,-1-1 0,1 1-1,-1 0 1,1 0 0,0 0 0,-1 0 0,1-2-1,0 0-13,0 0-1,0 0 1,1 1-1,-1-1 0,1 0 1,0 1-1,-1-1 0,1 0 1,1 1-1,-1-1 1,0 1-1,0-1 0,4-3 1,22-23-703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8.413"/>
    </inkml:context>
    <inkml:brush xml:id="br0">
      <inkml:brushProperty name="width" value="0.05" units="cm"/>
      <inkml:brushProperty name="height" value="0.05" units="cm"/>
    </inkml:brush>
  </inkml:definitions>
  <inkml:trace contextRef="#ctx0" brushRef="#br0">113 326 16155,'-7'4'451,"1"-1"-1,0 1 1,1 1-1,-1-1 1,1 1-1,0 0 1,0 0-1,0 1 0,-4 6 1,7-10-221,-33 47 1630,33-46-1797,0 1 0,0-1 0,0 1 1,0-1-1,1 1 0,-1 0 0,1-1 1,0 1-1,1 0 0,-1 0 0,0 0 0,1 8 1,1-11-67,-1 0 1,1 1-1,-1-1 1,1 0-1,0 1 1,0-1-1,0 0 1,0 0-1,0 0 1,0 0-1,0 0 1,0 0-1,0 0 1,0 0-1,1 0 1,-1 0-1,0-1 1,1 1-1,-1-1 1,0 1-1,1-1 1,-1 1 0,1-1-1,1 1 1,40 5-460,-36-6 359,10 1-88,-4 0 7,-1 0 1,1 0-1,0 1 0,18 6 0,-28-7 204,-1-1 1,0 1-1,0 0 1,0 0-1,0 0 0,0 0 1,0 1-1,0-1 0,0 0 1,0 1-1,0-1 1,-1 1-1,1 0 0,-1 0 1,1-1-1,-1 1 1,0 0-1,1 0 0,-1 0 1,0 0-1,0 1 1,-1-1-1,1 0 0,0 0 1,-1 1-1,1-1 1,-1 0-1,0 1 0,0-1 1,0 0-1,0 4 0,-2 3 131,0 1 0,0-1 0,-1 0-1,0 0 1,-1 0 0,0-1-1,0 1 1,-1-1 0,0 0-1,0 0 1,-1-1 0,0 1 0,0-1-1,-13 10 1,18-16-193,1 0 1,-1-1-1,0 1 0,0 0 1,1-1-1,-1 1 1,0-1-1,0 1 0,0-1 1,0 1-1,0-1 0,0 0 1,1 0-1,-1 1 1,0-1-1,0 0 0,0 0 1,0 0-1,0 0 0,0 0 1,0 0-1,0 0 1,0 0-1,0 0 0,0 0 1,0-1-1,0 1 0,0 0 1,0-1-1,0 1 0,0-1 1,1 1-1,-2-1 1,0-1-15,1 0-1,-1-1 1,1 1 0,-1 0 0,1 0 0,0-1 0,0 1 0,0-1 0,1 1 0,-1-1 0,1 1 0,-1-1 0,1-3-1,-3-38-501</inkml:trace>
  <inkml:trace contextRef="#ctx0" brushRef="#br0" timeOffset="1">131 1 18380,'19'122'4345,"14"82"-2410,-23-157-1803,3-2 0,23 60 0,-29-89-151,16 29-1,-20-41-54,-1 1-1,1-1 0,1 0 1,-1 0-1,1-1 0,-1 1 1,1-1-1,0 1 0,0-1 1,9 5-1,-12-8-9,0 1 1,0-1-1,0 1 0,0-1 1,0 0-1,0 1 1,0-1-1,0 0 0,0 0 1,0 1-1,0-1 0,0 0 1,0 0-1,0 0 1,0 0-1,0-1 0,0 1 1,0 0-1,0 0 1,0-1-1,0 1 0,0 0 1,0-1-1,0 1 1,0-1-1,0 1 0,0-1 1,-1 1-1,1-1 0,0 0 1,0 0-1,-1 1 1,1-1-1,0 0 0,-1 0 1,1 0-1,-1 0 1,1 0-1,-1 0 0,1 1 1,-1-1-1,0 0 0,1 0 1,-1-1-1,0 0 1,2-6-284,-1 1 1,0-1-1,-1 0 1,1 1-1,-2-10 1,-3-21-749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8.835"/>
    </inkml:context>
    <inkml:brush xml:id="br0">
      <inkml:brushProperty name="width" value="0.05" units="cm"/>
      <inkml:brushProperty name="height" value="0.05" units="cm"/>
    </inkml:brush>
  </inkml:definitions>
  <inkml:trace contextRef="#ctx0" brushRef="#br0">1 75 17132,'2'2'232,"-1"1"0,1 0 0,-1 0 0,0 0-1,1 0 1,-2 0 0,1 0 0,0 0 0,0 0 0,-1 0 0,0 1 0,1-1 0,-1 0 0,0 0 0,-1 0 0,0 6 0,0-6-144,1 0-1,0 1 1,-1-1-1,1 1 1,1-1-1,-1 1 0,0-1 1,1 0-1,0 1 1,0-1-1,0 0 1,0 0-1,0 1 1,3 3-1,-3-6-86,0-1 0,-1 1 0,1 0 0,0-1 0,0 1 0,0-1 0,0 1 0,0-1 0,0 1 0,0-1 0,0 0 0,0 0 0,0 1 0,0-1 0,0 0 0,0 0 0,0 0 0,1 0 0,-1 0 0,0 0 0,0-1 0,0 1 0,0 0 0,0 0 0,0-1 0,0 1 0,0-1 0,0 1 0,1-1 0,32-21-17,-25 15 21,1 0-2,0 1-1,0-1 1,1 2 0,0-1-1,0 2 1,15-5 0,-22 8 8,0 0 0,0 0 0,1 1 0,-1-1 0,0 1 0,1 0 0,-1 1 0,0-1 0,1 1 0,-1 0 0,0 0 0,0 0 0,0 0 0,0 1 0,0 0 1,0-1-1,0 2 0,0-1 0,-1 0 0,6 5 0,-7-5 17,0 0-1,0-1 1,0 1 0,0-1 0,0 1 0,0-1-1,0 0 1,0 0 0,0 0 0,0 0-1,1 0 1,-1 0 0,4 0 0,-4-2-6,0 1 0,0-1 1,0 1-1,-1-1 0,1 0 1,0 1-1,-1-1 0,1 0 1,0 0-1,-1 0 0,1-1 1,-1 1-1,0 0 0,1 0 1,-1-1-1,0 1 0,2-4 1,23-28 124,-11 13-677,2 0-1,26-26 0,-42 45 399,1 0 0,-1-1 0,0 1 0,1 0-1,-1 0 1,1 0 0,-1 0 0,1 0 0,0 0 0,-1 1-1,1-1 1,0 0 0,0 1 0,0-1 0,-1 1-1,1 0 1,0 0 0,0-1 0,0 1 0,0 1 0,0-1-1,0 0 1,-1 0 0,1 1 0,3 0 0,-1 2-671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29.268"/>
    </inkml:context>
    <inkml:brush xml:id="br0">
      <inkml:brushProperty name="width" value="0.05" units="cm"/>
      <inkml:brushProperty name="height" value="0.05" units="cm"/>
    </inkml:brush>
  </inkml:definitions>
  <inkml:trace contextRef="#ctx0" brushRef="#br0">123 320 17940,'0'0'66,"-1"-1"0,1 1 0,-1-1 0,1 1 0,-1-1 0,1 1 0,-1 0 0,0-1 0,1 1 0,-1 0 0,0 0 0,1-1 0,-1 1 0,0 0 0,1 0 0,-1 0 0,0 0 0,1 0 0,-1 0 0,0 0 0,1 0 0,-1 0 0,0 0 0,1 0 0,-1 1 0,0-1 0,1 0 0,-1 0 0,0 1 0,1-1 0,-1 0 0,0 1 0,-22 15 360,15-8-212,0 1 0,1 0-1,0 1 1,0-1-1,1 2 1,1-1 0,0 0-1,0 1 1,1 0-1,-5 19 1,7-22-190,0-1 0,1 1 1,-1-1-1,2 1 0,-1 0 0,1-1 1,0 1-1,1 0 0,0-1 0,0 1 1,1 0-1,0-1 0,0 0 0,0 1 1,1-1-1,0 0 0,5 8 0,-6-13-20,0 1 0,0 0-1,0-1 1,0 1 0,0-1-1,1 0 1,-1 0 0,1 0-1,-1 0 1,1 0 0,0 0-1,0-1 1,0 1-1,0-1 1,0 0 0,0 0-1,0 0 1,0 0 0,6 0-1,-4-1 4,-1 0-1,1-1 0,-1 0 0,1 0 0,-1 0 0,1 0 1,-1-1-1,0 1 0,0-1 0,0 0 0,0-1 1,6-4-1,3-2 13,-1-2-1,-1 0 1,0 0 0,-1-1 0,0 0 0,-1-1 0,10-17-1,-3 1 31,-2-2 0,-1 0-1,-2 0 1,-1-1 0,6-33-1,-8 21-44,-2 0-1,-2 0 0,-1-58 1,-7 61-80,-3 27-3,7 14 77,-1 0-1,1-1 1,0 1-1,0 0 0,0 0 1,-1 0-1,1 0 1,0 0-1,0 0 1,-1 0-1,1 0 0,0 0 1,-1 0-1,1 0 1,0 0-1,0 0 1,-1 0-1,1 0 1,0 0-1,0 0 0,-1 0 1,1 0-1,0 0 1,0 0-1,-1 0 1,1 0-1,0 0 0,0 1 1,-1-1-1,1 0 1,0 0-1,0 0 1,0 1-1,-1-1 1,1 0-1,0 0 0,0 0 1,0 1-1,0-1 1,0 0-1,-1 0 1,1 1-1,0-1 0,0 0 1,0 0-1,0 1 1,0-1-1,0 0 1,0 1-1,-4 9-34,1 0 0,1 1 1,0-1-1,0 1 0,1-1 0,0 1 0,1 10 1,7 81-113,9 7-471,-13-96 549,0-1 0,1 1 0,1-1 0,-1 1 0,2-2 0,8 16 0,7-2-125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30.353"/>
    </inkml:context>
    <inkml:brush xml:id="br0">
      <inkml:brushProperty name="width" value="0.05" units="cm"/>
      <inkml:brushProperty name="height" value="0.05" units="cm"/>
    </inkml:brush>
  </inkml:definitions>
  <inkml:trace contextRef="#ctx0" brushRef="#br0">7 394 16980,'-2'-8'457,"0"0"1,1-1 0,0-14-1,0 21-405,1 1 0,0-1 1,0 0-1,1 0 0,-1 1 0,0-1 0,1 0 0,-1 1 0,1-1 0,-1 1 1,1-1-1,0 0 0,-1 1 0,1-1 0,0 1 0,0 0 0,0-1 1,0 1-1,0 0 0,1 0 0,-1-1 0,0 1 0,1 0 0,-1 0 1,3-1-1,-3 2-19,-1 0 0,1-1 1,0 1-1,0 0 0,0 0 0,0 0 1,0 0-1,0 0 0,0 0 1,0 0-1,0 0 0,-1 0 1,1 0-1,0 1 0,0-1 0,0 0 1,0 1-1,0-1 0,-1 0 1,1 1-1,0-1 0,0 1 1,0 0-1,-1-1 0,1 1 0,0-1 1,-1 1-1,1 0 0,-1 0 1,1-1-1,-1 1 0,1 0 1,0 1-1,12 33 255,-4 6-254,-2 1 0,3 58 0,8 49 184,-17-146-201,-1 0-1,1 0 1,-1 0-1,1-1 1,0 1-1,0 0 1,1 0-1,-1-1 1,0 1-1,1-1 1,0 1-1,-1-1 1,1 1-1,0-1 1,0 0-1,4 2 1,-6-3-7,1-1 0,0 1 0,0-1 0,0 0 1,0 0-1,0 1 0,0-1 0,0 0 0,-1 0 1,1 0-1,0 0 0,0 0 0,0 0 0,0 0 0,0-1 1,0 1-1,0 0 0,0 0 0,-1-1 0,2 0 1,1 0 8,-1-1 1,1 1 0,-1-1 0,0 0-1,0 0 1,0 0 0,0 0 0,0 0-1,2-4 1,8-12 62,-1-1-1,-1-1 1,-1 0-1,0-1 0,8-30 1,20-114 164,-32 136-220,-2 1-1,0 0 1,-2-35 0,-4 53-32,0 20 8,3 6 10,0 0 1,2 0 0,0 1 0,1-1 0,0-1-1,2 1 1,-1 0 0,2-1 0,0 0-1,1 0 1,18 27 0,-21-36 11,0 0 0,1 0 0,-1-1 0,1 1 0,1-1 0,-1 0 0,1-1 0,0 1 0,9 4 0,-12-7-4,0-1 1,0 0-1,0 0 0,1 0 1,-1 0-1,0 0 1,0-1-1,1 1 1,-1-1-1,0 0 0,1 0 1,-1 0-1,0 0 1,1-1-1,-1 1 1,0-1-1,1 0 0,-1 0 1,0 0-1,0 0 1,0-1-1,5-3 1,-1 0 22,0 0 1,-1-1 0,0 1-1,0-2 1,0 1 0,-1-1-1,0 0 1,0 0 0,-1 0 0,0-1-1,0 1 1,0-1 0,-1 0-1,-1 0 1,5-17 0,-5 11-6,1-1 0,-2 0-1,1 0 1,-2 0 0,0 0 0,-1 0 0,-1 1 0,-4-21 0,4 29-45,0 0-1,0 0 1,0 0 0,-1 0 0,0 0-1,0 1 1,-5-6 0,8 9 2,-1 1 0,0 0 0,0 0 0,1 0 1,-1 0-1,0 0 0,0 1 0,0-1 0,0 0 0,0 0 0,0 0 1,0 1-1,0-1 0,-1 1 0,1-1 0,0 1 0,0-1 0,0 1 0,-1 0 1,1-1-1,0 1 0,0 0 0,-1 0 0,1 0 0,0 0 0,-1 0 0,1 0 1,0 0-1,0 1 0,-1-1 0,1 0 0,0 1 0,0-1 0,0 1 1,-1-1-1,1 1 0,0 0 0,0-1 0,0 1 0,-1 2 0,-1 0-6,0 0 1,1 1-1,-1-1 0,1 1 0,0 0 0,0-1 0,1 1 0,-1 0 0,1 0 0,0 0 0,0 1 1,0-1-1,0 0 0,1 0 0,-1 1 0,1-1 0,1 6 0,-1-3 18,1 0 0,0 0 0,0 0 0,0 0 1,1 0-1,0 0 0,1-1 0,-1 1 0,8 11 0,-9-15 1,1-1 1,0 1-1,-1-1 1,1 0-1,0 0 0,0 0 1,1 0-1,-1 0 0,0-1 1,1 1-1,-1-1 1,1 1-1,-1-1 0,1 0 1,0 0-1,0 0 1,-1 0-1,4 0 0,-2-1 5,0 0-1,0 0 1,0 0-1,0-1 1,0 1-1,0-1 1,0 0-1,0 0 1,0-1-1,0 1 1,5-4-1,6-4 12,0-1-1,-1 0 1,0-1-1,20-22 1,0-3-73,-26 25 2,1 1-1,0 1 1,1-1-1,0 1 1,0 1 0,1 0-1,12-7 1,-21 14 32,0 1 0,1-1 1,-1 0-1,0 1 1,0-1-1,0 1 0,1 0 1,-1-1-1,0 1 1,1 0-1,-1 1 0,0-1 1,0 0-1,1 1 1,-1-1-1,0 1 0,0-1 1,0 1-1,0 0 1,0 0-1,0 0 0,0 0 1,0 1-1,0-1 1,0 0-1,2 3 0,4 4-15,-1 0 0,0 0 0,-1 1 0,8 13 0,-1-2 51,-10-17-28,1 3 56,-1-1-1,2 1 1,-1-1 0,0-1-1,8 7 1,-11-10-38,-1-1 1,1 0 0,0 1-1,-1-1 1,1 0 0,-1 1-1,1-1 1,0 0 0,-1 0-1,1 0 1,0 1 0,-1-1-1,1 0 1,0 0 0,-1 0-1,1 0 1,0 0 0,0 0-1,-1 0 1,1 0 0,0-1-1,-1 1 1,2-1-1,-1 1 7,0-2 0,0 1-1,0 0 1,0 0-1,0 0 1,0 0-1,0-1 1,0 1-1,-1 0 1,1-1-1,0 1 1,-1 0-1,1-1 1,-1 1 0,1-4-1,9-43 244,-8 34-331,0 0 0,1 0 0,1 0 1,1 0-1,0 1 0,0-1 0,9-13 1,-13 25 15,0 0 0,1 0 0,-1 0 0,0 0 0,0-1 0,0 1 0,-1-1 0,1 1 0,-1 0 0,1-1 0,-1 1 0,0-1 0,0 1 0,0-1 0,0 1 0,0-1 0,0 1 0,-1-1 0,0 1 0,1-1 0,-1 1 0,0-1 0,0 1 0,0 0 0,0 0 0,0 0 0,-1-1 0,-2-2 0,-15-21-222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3.194"/>
    </inkml:context>
    <inkml:brush xml:id="br0">
      <inkml:brushProperty name="width" value="0.05" units="cm"/>
      <inkml:brushProperty name="height" value="0.05" units="cm"/>
    </inkml:brush>
  </inkml:definitions>
  <inkml:trace contextRef="#ctx0" brushRef="#br0">5 402 10466,'-3'9'4773,"1"35"-3833,3-39-855,0-1-1,0 0 0,0 1 0,0-1 0,1 0 0,-1 0 0,5 8 0,-5-11-61,-1 0-1,1-1 1,-1 1-1,1 0 1,-1-1 0,1 1-1,-1-1 1,1 1-1,-1-1 1,1 1 0,0-1-1,-1 1 1,1-1-1,0 1 1,0-1-1,-1 0 1,1 1 0,0-1-1,0 0 1,-1 0-1,1 0 1,0 0 0,0 1-1,0-1 1,0 0-1,-1 0 1,1-1-1,0 1 1,0 0 0,0 0-1,-1 0 1,1 0-1,0-1 1,0 1 0,-1 0-1,1-1 1,0 1-1,0-1 1,-1 1-1,1-1 1,-1 1 0,1-1-1,0 1 1,-1-1-1,1 1 1,-1-1 0,1 0-1,-1 1 1,1-1-1,-1-1 1,6-5 169,-1-1 0,-1 0 1,1 0-1,-1 0 0,-1 0 0,1-1 1,2-12-1,12-69 954,-14 69-850,6-58 1353,-1-150-1,-8 270-1683,1 0 0,3 0-1,1 0 1,2-1-1,25 73 1,-30-104-36,1 0-1,0-1 0,0 1 1,1-1-1,0 0 1,1 0-1,0 0 1,13 13-1,-16-19 27,0 1 0,0-1-1,0 0 1,0 0 0,0 0 0,0-1 0,0 1-1,1-1 1,-1 0 0,0 0 0,1 0 0,-1 0-1,1 0 1,-1-1 0,1 0 0,0 1 0,-1-1-1,1-1 1,-1 1 0,1 0 0,-1-1 0,1 0 0,-1 0-1,1 0 1,-1 0 0,5-3 0,-3 1-81,0 1 0,0-1 0,-1-1 1,1 1-1,-1-1 0,0 0 0,0 0 1,0 0-1,-1 0 0,1-1 0,-1 0 1,0 1-1,0-1 0,-1 0 0,0 0 1,3-10-1,2-18-609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30.728"/>
    </inkml:context>
    <inkml:brush xml:id="br0">
      <inkml:brushProperty name="width" value="0.05" units="cm"/>
      <inkml:brushProperty name="height" value="0.05" units="cm"/>
    </inkml:brush>
  </inkml:definitions>
  <inkml:trace contextRef="#ctx0" brushRef="#br0">1 1 16131,'16'16'1345,"4"-6"-1097,10-5-440,10 0 336,10-3-16,4-2-128,8 0-128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31.084"/>
    </inkml:context>
    <inkml:brush xml:id="br0">
      <inkml:brushProperty name="width" value="0.05" units="cm"/>
      <inkml:brushProperty name="height" value="0.05" units="cm"/>
    </inkml:brush>
  </inkml:definitions>
  <inkml:trace contextRef="#ctx0" brushRef="#br0">60 349 14299,'-10'15'589,"1"0"-1,0 1 1,1 1 0,-6 18-1,12-29-424,0-1-1,1 0 0,-1 1 0,1-1 0,0 1 1,1-1-1,-1 1 0,1 0 0,0-1 1,1 1-1,0-1 0,-1 1 0,2-1 0,-1 1 1,0-1-1,1 1 0,3 5 0,-4-9-120,0-1 1,0 0-1,-1 1 0,1-1 0,0 0 0,0 0 1,0 0-1,0 0 0,0 0 0,0 0 0,1 0 0,-1 0 1,0-1-1,0 1 0,1 0 0,-1-1 0,1 1 0,-1-1 1,0 1-1,1-1 0,-1 1 0,1-1 0,-1 0 1,1 0-1,-1 0 0,1 0 0,-1 0 0,1 0 0,-1 0 1,0-1-1,1 1 0,-1 0 0,1-1 0,-1 0 0,2 0 1,3-2 24,-1 0 0,0 0 0,0 0 1,0-1-1,0 0 0,-1 0 1,7-8-1,1-3-19,-1-1 0,0 0 1,-1 0-1,-1-1 0,-1-1 1,0 1-1,5-21 0,0-7 82,13-80 0,-21 97-121,-2-1 1,0 0-1,-2-1 1,-3-29-1,-3 30 34,5 29-43,0 0 1,0 0-1,0-1 0,0 1 1,0 0-1,-1 0 0,1 0 1,0-1-1,0 1 0,0 0 1,0 0-1,0 0 0,0-1 0,0 1 1,-1 0-1,1 0 0,0 0 1,0-1-1,0 1 0,0 0 1,-1 0-1,1 0 0,0 0 1,0 0-1,0 0 0,-1 0 1,1-1-1,0 1 0,0 0 1,0 0-1,-1 0 0,1 0 1,0 0-1,0 0 0,-1 0 1,1 0-1,0 0 0,0 0 1,-1 0-1,1 0 0,0 0 1,0 0-1,0 0 0,-1 1 1,1-1-1,0 0 0,0 0 1,-1 0-1,1 0 0,0 0 1,0 0-1,0 1 0,0-1 1,-1 0-1,1 0 0,0 0 1,0 0-1,0 1 0,-8 14 41,4 5-2,1 0 1,0 0-1,1 0 0,1 1 1,1-1-1,4 26 0,0-13-168,2 0 0,1-1 0,12 36-1,-9-41 2,21 40 0,-12-34-40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32.075"/>
    </inkml:context>
    <inkml:brush xml:id="br0">
      <inkml:brushProperty name="width" value="0.05" units="cm"/>
      <inkml:brushProperty name="height" value="0.05" units="cm"/>
    </inkml:brush>
  </inkml:definitions>
  <inkml:trace contextRef="#ctx0" brushRef="#br0">11 431 14019,'-1'-1'255,"0"-1"0,0 0 0,0 1 1,0-1-1,0 0 0,0 0 0,0 0 0,1 0 0,-1 0 0,1 0 1,-1 0-1,1 0 0,0 0 0,0-4 0,-1 5-136,1 0 0,0 0 0,0 0 0,1 0 0,-1-1 0,0 1 0,0 0-1,1 0 1,-1 0 0,0 0 0,1 0 0,-1 0 0,1 0 0,-1 0 0,1 0 0,0 0 0,-1 0-1,1 0 1,0 0 0,0 0 0,0 1 0,0-1 0,-1 0 0,1 0 0,0 1 0,2-2 0,-2 2-70,-1 0 1,1 0-1,0 0 1,-1 0-1,1 0 1,-1 0-1,1 0 1,0 0 0,-1 1-1,1-1 1,-1 0-1,1 0 1,0 0-1,-1 1 1,1-1 0,-1 0-1,1 1 1,-1-1-1,1 0 1,-1 1-1,1-1 1,-1 1-1,0-1 1,1 1 0,-1-1-1,1 1 1,-1-1-1,0 1 1,1-1-1,-1 1 1,0 0-1,9 20 553,-9-19-558,6 24 96,0 1 0,-3-1 0,0 1 0,-1 28 0,2 17-71,-4-68-69,1 1 0,-1-1 0,1 0 0,0 0 0,0 0 0,1 0 0,2 6 0,-4-9 0,1-1 0,-1 1-1,1 0 1,-1-1 0,1 1 0,-1 0 0,1-1 0,0 1 0,-1-1 0,1 1 0,0-1-1,-1 1 1,1-1 0,0 0 0,0 1 0,-1-1 0,1 0 0,0 0 0,0 1 0,0-1-1,-1 0 1,1 0 0,0 0 0,0 0 0,0 0 0,0 0 0,-1 0 0,1 0 0,0-1-1,0 1 1,0 0 0,-1 0 0,1-1 0,0 1 0,0 0 0,-1-1 0,1 1 0,0-1-1,-1 1 1,1-1 0,0 1 0,-1-1 0,2-1 0,7-6-7,0 0 0,-1-1 1,0 0-1,-1 0 0,1-1 0,-2 0 0,7-13 1,34-77-205,-46 99 208,37-106-432,-30 83 208,-4 71-113,-2-30 362,0 0 0,1 0-1,2-1 1,-1 1 0,10 20-1,-12-31-2,1 0 1,-1-1-1,1 1 0,1 0 0,-1-1 0,1 0 0,0 0 1,0 0-1,0 0 0,1-1 0,-1 0 0,1 0 0,0 0 0,1 0 1,-1-1-1,1 0 0,8 4 0,-11-6-6,-1 0 0,1-1 0,0 1-1,0-1 1,0 0 0,0 1 0,0-1 0,0 0 0,0-1-1,0 1 1,-1-1 0,1 1 0,0-1 0,0 0 0,0 0 0,-1 0-1,1 0 1,3-2 0,-2 0 2,0 0 0,-1 0-1,1 0 1,-1-1 0,0 1 0,0-1 0,0 0-1,0 0 1,-1 0 0,4-6 0,-1-3 15,0 0 0,0 0 1,-2 0-1,1-1 0,-2 1 0,2-27 1,-3 16-26,-3-30 1,2 48-34,-1-1 1,0 1-1,0 0 0,-1-1 0,0 1 0,0 0 0,0 0 1,-1 0-1,-5-9 0,8 14 23,0 1-1,0 0 0,-1-1 1,1 1-1,0 0 1,0-1-1,0 1 1,0 0-1,0 0 1,-1-1-1,1 1 1,0 0-1,0 0 1,0-1-1,-1 1 1,1 0-1,0 0 1,-1 0-1,1-1 1,0 1-1,0 0 1,-1 0-1,1 0 1,0 0-1,-1 0 1,1-1-1,0 1 1,-1 0-1,1 0 1,0 0-1,-1 0 1,1 0-1,0 0 1,-1 0-1,1 0 1,0 0-1,-1 1 1,1-1-1,0 0 0,-1 0 1,1 0-1,0 0 1,-1 1-1,-4 16-165,6 25-32,1-25 168,1 0 0,1 0 0,6 18 0,-8-30 43,-1 0 0,1-1 1,0 1-1,1-1 0,-1 1 1,1-1-1,-1 0 0,1 0 1,1 0-1,-1 0 0,0-1 1,1 1-1,0-1 0,0 0 1,4 3-1,-5-5 3,0 0 0,-1 0 0,1-1 1,0 1-1,0-1 0,0 0 0,0 0 0,-1 0 1,1 0-1,0 0 0,0 0 0,0-1 0,0 0 0,-1 1 1,1-1-1,0 0 0,-1 0 0,4-3 0,7-3 23,0-1-1,16-12 1,-5 3-44,-20 14 9,12-7-47,0 0-1,26-11 1,-37 19 32,-1 0 0,1 0-1,0 1 1,-1 0 0,1 0 0,0 0 0,0 1 0,0-1 0,0 1-1,0 0 1,0 1 0,-1-1 0,1 1 0,9 2 0,-14-3 22,0 0 0,0 0 1,0 0-1,1 1 0,-1-1 1,0 0-1,0 0 1,0 0-1,0 0 0,0 0 1,1 0-1,-1 0 0,0 0 1,0 0-1,0 0 1,0 0-1,0 0 0,0 0 1,1-1-1,-1 1 1,0 0-1,0 0 0,0 0 1,0 0-1,0 0 0,0 0 1,1 0-1,-1 0 1,0 0-1,0 0 0,0 0 1,0-1-1,0 1 0,0 0 1,0 0-1,0 0 1,0 0-1,1 0 0,-1 0 1,0-1-1,0 1 0,0 0 1,0 0-1,0 0 1,0 0-1,0 0 0,0-1 1,0 1-1,-2-12 171,-5-11 66,-5-6-29,-2 0 1,0 1 0,-2 0 0,-31-40-1,36 58-228,11 10 13,-1 0-1,1 0 1,0 0 0,0 0-1,0 0 1,0 0 0,0 0-1,0 0 1,-1 0 0,1 1-1,0-1 1,0 0 0,0 0-1,0 0 1,0 0 0,0 0-1,0 0 1,0 0 0,0 1-1,0-1 1,0 0 0,0 0-1,0 0 1,0 0 0,-1 0-1,1 1 1,0-1 0,0 0-1,0 0 1,0 0 0,1 0-1,-1 1 1,0-1 0,0 0-1,0 0 1,0 0 0,0 0-1,0 0 1,0 0 0,0 1-1,0-1 1,0 0 0,0 0-1,12 26-105,-7-19 85,0 0 0,1 0 0,-1 0 0,1-1 0,1 0 0,-1 0-1,1-1 1,0 0 0,1 0 0,-1 0 0,1-1 0,0 0 0,11 3 0,-15-5 18,1-1 0,-1 0 0,1 0 0,-1-1 0,1 1 0,0-1 0,0 0 0,-1 0 1,1-1-1,0 1 0,-1-1 0,1 0 0,-1 0 0,1-1 0,-1 1 0,1-1 0,-1 0 0,0 0 1,0-1-1,0 1 0,0-1 0,0 0 0,-1 0 0,1 0 0,-1 0 0,5-6 0,-3 3-6,-1-1-1,1 0 0,-1 0 0,0-1 0,-1 1 0,0-1 0,4-13 0,-2 2-78,-2 1 0,2-24 0,-7 29-87,2 14 170,-1-1 0,1 0 0,0 1-1,-1-1 1,1 1 0,-1-1 0,1 1 0,0-1 0,-1 1 0,1-1-1,0 1 1,-1-1 0,1 1 0,0 0 0,0-1 0,0 1 0,0-1 0,-1 1-1,1 0 1,0-1 0,0 1 0,-2 12 48,0-1 0,1 1 0,1-1 0,0 0 0,0 1 0,1-1 0,1 1 0,0-1 0,0 0 0,1 0 0,1 0 0,0 0 0,7 13 0,-10-24-32,0 1 0,-1-1-1,1 0 1,0 0 0,0 0 0,0 1 0,0-1-1,1 0 1,-1 0 0,0 0 0,0-1-1,1 1 1,-1 0 0,0 0 0,1-1 0,-1 1-1,1-1 1,-1 1 0,1-1 0,-1 1-1,1-1 1,-1 0 0,1 0 0,-1 0 0,1 0-1,0 0 1,-1 0 0,1 0 0,-1-1 0,1 1-1,-1-1 1,1 1 0,-1-1 0,0 1-1,1-1 1,-1 0 0,1 1 0,-1-1 0,0 0-1,2-2 1,3-1 9,0-1 0,-1 0 0,1-1 1,-1 1-1,0-1 0,8-13 0,0-6-211,-1 0 0,0-1 0,-2-1 1,-1 0-1,-2 0 0,7-41 0,-11 58-371,-1 26 94,8 84 200,-8-87 317,1 1 0,1-1 0,0 0 0,0 0 1,9 16-1,-13-28-49,0 0 1,1 1 0,-1-1-1,1 0 1,-1-1 0,1 1 0,0 0-1,-1 0 1,1 0 0,0 0-1,0 0 1,-1-1 0,1 1-1,0 0 1,0-1 0,0 1-1,0 0 1,0-1 0,0 1-1,2 0 1,-3-2-27,1 1 1,0 0-1,-1 0 1,1-1-1,-1 1 0,1 0 1,0-1-1,-1 1 1,1 0-1,-1-1 0,1 1 1,-1-1-1,1 1 1,-1-1-1,1 1 0,-1-1 1,0 1-1,1-1 1,-1 0-1,0 1 0,1-1 1,-1 1-1,0-2 1,3-5-138,-1 0 0,0-1 0,-1 1 0,2-10 0,1-22-110,-1-5-68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32.695"/>
    </inkml:context>
    <inkml:brush xml:id="br0">
      <inkml:brushProperty name="width" value="0.05" units="cm"/>
      <inkml:brushProperty name="height" value="0.05" units="cm"/>
    </inkml:brush>
  </inkml:definitions>
  <inkml:trace contextRef="#ctx0" brushRef="#br0">119 338 18884,'-7'3'135,"0"0"0,0 1 0,0-1 1,0 1-1,1 1 0,-1-1 0,1 1 0,0 0 0,0 1 0,1-1 0,0 1 1,0 0-1,0 1 0,1-1 0,0 1 0,0 0 0,1 0 0,-1 0 0,1 0 1,1 1-1,0-1 0,0 1 0,0-1 0,1 1 0,0 0 0,1 0 0,-1 0 1,2-1-1,-1 1 0,3 12 0,-3-18-118,0 0 0,1 1 0,0-1 0,-1 0 0,1 0 0,0 1 0,0-1 0,0 0 1,0 0-1,0 0 0,1 0 0,-1 0 0,0-1 0,1 1 0,0 0 0,-1 0 0,1-1 0,0 1 0,0-1 0,0 0 0,0 0 0,0 0 0,0 1 1,0-2-1,0 1 0,1 0 0,-1 0 0,0-1 0,0 1 0,1-1 0,-1 0 0,0 0 0,1 0 0,2 0 0,1-1 9,0 0-1,0-1 0,0 1 0,0-1 0,-1-1 1,1 1-1,0-1 0,-1 0 0,0 0 1,1-1-1,7-7 0,1-2-1,-1-1-1,0 0 1,-2-1-1,1 0 1,-2-1 0,0 0-1,-1-1 1,-1 0-1,10-28 1,-10 21-77,-1-2-1,-1 1 1,-1-1 0,-1 1-1,-1-1 1,-2-37 0,-1 50-45,-1 0 0,-1-1 0,0 1 1,-1 0-1,-7-21 0,8 29 54,0 1 0,0 0-1,0 0 1,-1 0 0,1 0 0,-1 1-1,0-1 1,-6-5 0,7 7 16,0 1 1,0-1-1,0 1 1,-1-1-1,1 1 0,0 0 1,-1 0-1,1 0 1,-1 0-1,1 1 1,-1-1-1,0 1 0,1-1 1,-1 1-1,1 0 1,-4 0-1,1 1 7,0 0 0,0 0-1,0 1 1,0 0 0,0 0 0,1 0-1,-1 0 1,1 1 0,0 0 0,-1 0-1,1 0 1,1 0 0,-1 0-1,0 1 1,1 0 0,0 0 0,0 0-1,-4 5 1,-3 7 78,0 1 0,1 0 0,-10 26 0,13-30 36,1 1-1,0-1 1,1 1 0,1 0-1,0 0 1,1 0-1,1 0 1,0 22 0,1-33-85,1-1 1,-1 0 0,1 0 0,-1 0 0,1 0-1,0 0 1,0 0 0,0 0 0,0 0-1,0 0 1,0 0 0,1 0 0,-1-1 0,1 1-1,-1 0 1,1-1 0,-1 1 0,1-1 0,0 0-1,0 0 1,0 1 0,0-1 0,0 0 0,0-1-1,0 1 1,0 0 0,0 0 0,0-1-1,0 0 1,1 1 0,-1-1 0,0 0 0,3 0-1,9 0-95,0-1-1,0 0 0,0-1 0,16-5 0,-9 3-31,-5 1 40,15-3-203,-1 2 0,55-1-1,-78 4 263,0 1-1,0 1 0,0 0 1,0 0-1,0 0 0,-1 1 1,1 0-1,0 0 0,-1 0 1,1 1-1,-1 0 0,0 1 1,0-1-1,0 1 1,-1 0-1,1 0 0,-1 1 1,6 6-1,-8-6-103,1-1 1,-1 1-1,0 0 1,-1 1-1,1-1 1,-1 0-1,0 1 1,0 0-1,1 9 1,-3-15 123,0 0 0,0 0 0,0 0 0,0 0 0,0 1 0,0-1 0,0 0 0,0 0 0,0 0 0,0 0 0,0 1 0,0-1 0,0 0 0,0 0 0,0 0 0,0 0 0,0 0 0,0 1 0,0-1 0,-1 0 0,1 0 0,0 0 0,0 0 0,0 0 0,0 0 0,0 1 0,0-1 0,0 0 0,-1 0 0,1 0 0,0 0 0,0 0 0,0 0 0,0 0 0,0 0 0,-1 0 0,1 0 0,0 0 0,0 0 0,0 0 0,0 0 0,-1 0 0,1 0 0,0 0 0,0 0 0,0 0 0,0 0 0,-1 0 0,1 0 0,0 0 0,0 0 0,0 0 0,0 0 0,0 0 0,-1 0 0,1 0 0,0-1 0,-10-4 170,9 5-256,-20-10-157,-20-3-13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33.100"/>
    </inkml:context>
    <inkml:brush xml:id="br0">
      <inkml:brushProperty name="width" value="0.05" units="cm"/>
      <inkml:brushProperty name="height" value="0.05" units="cm"/>
    </inkml:brush>
  </inkml:definitions>
  <inkml:trace contextRef="#ctx0" brushRef="#br0">16 74 17812,'-12'-11'1752,"8"0"-1352,13 4-496,8 0 696,7-3-296,5-3-224,0-1-304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34.115"/>
    </inkml:context>
    <inkml:brush xml:id="br0">
      <inkml:brushProperty name="width" value="0.05" units="cm"/>
      <inkml:brushProperty name="height" value="0.05" units="cm"/>
    </inkml:brush>
  </inkml:definitions>
  <inkml:trace contextRef="#ctx0" brushRef="#br0">16 539 19340,'0'0'56,"0"0"0,0 0 0,0-1-1,-1 1 1,1 0 0,0 0 0,0 0 0,-1 0 0,1 0-1,0 0 1,0 0 0,-1 0 0,1 0 0,0-1 0,0 1-1,0 0 1,-1 0 0,1 0 0,0 1 0,0-1 0,-1 0-1,1 0 1,0 0 0,0 0 0,-1 0 0,1 0 0,0 0-1,0 0 1,-1 0 0,1 0 0,0 1 0,0-1 0,0 0-1,0 0 1,-1 0 0,1 1 0,-5 10 599,3 15 140,2-8-479,1-1 1,0 0 0,7 32 0,-5-40-346,-1 1 0,1 0 0,1-1 0,0 1 1,0-1-1,1 0 0,11 15 0,-16-23 22,1 0-1,0 0 1,-1 0 0,1 0 0,0 0-1,-1 0 1,1-1 0,0 1 0,0 0 0,0-1-1,-1 1 1,1 0 0,0-1 0,0 1-1,0-1 1,0 1 0,0-1 0,0 0 0,0 1-1,0-1 1,1 0 0,-1 0 0,0 0-1,0 0 1,0 0 0,0 0 0,0 0 0,0 0-1,2-1 1,-1 0-3,0 0 0,0-1 0,0 1-1,-1-1 1,1 1 0,-1-1 0,1 0 0,-1 0-1,0 0 1,1 1 0,-1-1 0,0 0 0,1-4-1,3-7-13,-1-1-1,0 1 1,3-21-1,-1-47-15,-6 68-72,1 18-138,0 37 227,2-1 1,2 0-1,1 0 0,17 57 1,-4-39 246,3-1 0,37 73 1,-9-21-44,-45-96-166,0 0-1,-1 0 0,-1 1 1,0-1-1,2 30 1,-5-42-12,0 1 0,-1-1-1,1 1 1,0-1 0,-1 1 0,1-1 0,-1 1 0,0-1 0,0 1 0,0-1 0,0 0 0,0 1 0,-1-1-1,1 0 1,-1 0 0,1 0 0,-1 0 0,-2 2 0,3-3-4,-1 0 0,1 0 0,-1-1 0,1 1 0,-1 0 0,1-1 0,-1 1 0,1-1 0,-1 1 0,0-1 0,1 0 0,-1 0 0,0 1 0,1-1 0,-1 0 0,0-1-1,1 1 1,-1 0 0,0 0 0,1-1 0,-1 1 0,1-1 0,-1 1 0,1-1 0,-1 0 0,1 0 0,-1 0 0,-1-1 0,-3-3-20,0 0-1,1 0 1,-1 0-1,1-1 1,1 0-1,-1 0 1,1 0-1,0-1 1,0 1-1,1-1 1,-1 0-1,-1-7 1,-2-6-34,1 0-1,1 0 1,-3-28 0,5 19 0,2 0 0,1 0 0,1-1 0,1 1 0,2 0 1,7-31-1,59-165-63,-31 111 48,-35 103 48,-1 0 0,1-1-1,-2 1 1,1-1 0,-2 0 0,0 0 0,0-19 0,-1 30 17,0-1 0,0 1 0,0 0 1,-1-1-1,1 1 0,0 0 0,-1-1 1,1 1-1,-1 0 0,1 0 0,-1 0 1,0-1-1,1 1 0,-1 0 0,0 0 1,-2-2-1,3 3 3,-1 0 0,0-1 1,1 1-1,-1-1 0,0 1 1,0 0-1,0 0 0,1-1 0,-1 1 1,0 0-1,0 0 0,0 0 0,0 0 1,1 0-1,-1 0 0,0 0 1,0 0-1,0 1 0,0-1 0,0 0 1,-2 1 4,0 1 0,1-1 0,-1 1 0,0-1 1,1 1-1,0 0 0,-1-1 0,1 1 0,0 1 1,0-1-1,0 0 0,0 0 0,-2 5 0,-1 2 26,1 1 0,0-1 0,0 1 0,1 0 0,0 0 0,1 0 0,0 0 0,-1 14 0,3-16-6,0-1-1,0 1 0,0 0 1,1 0-1,0 0 1,0 0-1,1-1 0,0 1 1,1-1-1,0 1 1,5 10-1,-7-16-14,0-1-1,0 1 1,0 0 0,0-1-1,0 1 1,0-1 0,0 1 0,0-1-1,0 0 1,1 0 0,-1 1-1,1-1 1,-1 0 0,1 0 0,-1 0-1,1 0 1,0-1 0,-1 1-1,1 0 1,0-1 0,0 1-1,0-1 1,-1 0 0,1 1 0,0-1-1,0 0 1,0 0 0,0 0-1,-1 0 1,1-1 0,0 1 0,0 0-1,0-1 1,-1 1 0,1-1-1,0 0 1,-1 0 0,1 1 0,0-1-1,-1 0 1,1 0 0,-1-1-1,3-1 1,3-3 23,-1-1 0,1 1 0,-2-1 1,1 0-1,-1 0 0,0-1 0,7-14 0,0-6 22,-1 0 0,-2-1 1,0-1-1,-2 1 0,-2-1 0,-1-1 0,1-37 0,-4 28-132,-3-1-1,-1 0 1,-2 0-1,-18-72 1,19 99 0,0 1 1,-10-22-1,13 33 62,0 0 1,0 0-1,0 0 0,0-1 0,-1 1 0,1 1 1,0-1-1,-1 0 0,0 0 0,1 1 1,-1-1-1,0 0 0,0 1 0,0 0 1,0-1-1,0 1 0,0 0 0,-1 0 1,1 0-1,0 1 0,0-1 0,-4 0 1,5 1 8,0 0 1,0 0-1,0 0 1,0 0 0,0 0-1,1 0 1,-1 1-1,0-1 1,0 0 0,0 1-1,0-1 1,0 1-1,0-1 1,1 1 0,-1-1-1,0 1 1,0-1-1,1 1 1,-1 0 0,0-1-1,1 1 1,-1 0-1,1 0 1,-1-1 0,0 3-1,-7 24-33,7-23 36,-3 22 84,1 0 1,1 0 0,1 0-1,5 50 1,2-26 209,22 79 0,-7-59-60,3-2 0,3 0 0,64 114 0,-60-128-200,43 83 12,-62-111-16,0 1 0,-2 1 1,8 33-1,-17-56-15,0-1 6,0 0 0,0 0 0,0 0 0,0 0 0,-1 0 0,0 0 0,0 0 1,0 0-1,-2 8 0,2-12-13,0 0 0,0 0 0,0 1-1,0-1 1,0 0 0,0 0 0,0 1 0,0-1 0,0 0 0,0 0 0,0 0 0,-1 1 0,1-1 0,0 0 0,0 0 0,0 0 0,0 1 0,-1-1 0,1 0 0,0 0 0,0 0-1,0 0 1,-1 0 0,1 1 0,0-1 0,0 0 0,-1 0 0,1 0 0,0 0 0,0 0 0,0 0 0,-1 0 0,1 0 0,0 0 0,0 0 0,-1 0 0,1 0 0,0 0-1,0 0 1,-1 0 0,-9-9 73,-7-17 4,-11-35-90,2 0-1,2-2 1,4 0 0,-22-118 0,40 174-8,0-2-38,0 0 0,1 0 0,0 0 0,0 0 1,1 0-1,0 0 0,1 0 0,3-16 0,-4 24 22,1 0-1,-1 0 1,1 0 0,-1 0 0,1 1 0,-1-1 0,1 0 0,0 1 0,0-1 0,-1 0 0,1 1 0,0-1 0,0 1 0,0-1 0,-1 1 0,1-1-1,0 1 1,0 0 0,0-1 0,0 1 0,0 0 0,0 0 0,0 0 0,0 0 0,0 0 0,0 0 0,0 0 0,0 0 0,0 0 0,0 0-1,0 0 1,0 0 0,0 1 0,-1-1 0,1 1 0,2 0 0,-4-2-768,-6-4 260,7 5 502,-1 0-1,1 0 1,0 0 0,0-1-1,0 1 1,0 0-1,0 0 1,-1 0 0,1 0-1,0-1 1,0 1-1,0 0 1,0 0 0,0 0-1,0-1 1,0 1 0,0 0-1,-1 0 1,1 0-1,0-1 1,0 1 0,0 0-1,0 0 1,0 0 0,0-1-1,0 1 1,0 0-1,0 0 1,1-1 0,-1 1-1,0 0 1,0 0-1,0 0 1,0-1 0,0 1-1,0 0 1,0 0 0,0 0-1,1 0 1,-1-1-1,0 1 1,0 0 0,0 0-1,0 0 1,1 0 0,-1 0-1,0-1 1,0 1-1,0 0 1,1 0 0,10-6-352,-11 6 279,11-8-437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35.180"/>
    </inkml:context>
    <inkml:brush xml:id="br0">
      <inkml:brushProperty name="width" value="0.05" units="cm"/>
      <inkml:brushProperty name="height" value="0.05" units="cm"/>
    </inkml:brush>
  </inkml:definitions>
  <inkml:trace contextRef="#ctx0" brushRef="#br0">84 505 14883,'0'-1'133,"0"0"-1,0 0 0,0 1 1,0-1-1,0 0 1,-1 0-1,1 0 1,0 0-1,-1 1 0,1-1 1,0 0-1,-1 0 1,1 1-1,-1-1 1,1 0-1,-1 1 0,0-1 1,1 1-1,-1-1 1,1 0-1,-1 1 1,0 0-1,0-1 0,1 1 1,-1-1-1,0 1 1,0 0-1,-1-1 1,1 1 3,0 1 1,0-1-1,-1 1 1,1-1 0,0 1-1,0 0 1,0-1-1,0 1 1,0 0 0,0 0-1,0 0 1,0 0-1,0 0 1,1 0 0,-1 0-1,-1 1 1,-3 7 182,0 0 1,0 0-1,-6 16 0,5-6-131,1 1-1,-5 30 0,9-42-145,0 1 0,0-1 0,1 1 0,0-1 0,1 0 0,0 1 1,0-1-1,4 14 0,-5-21-31,1 0 0,-1 0 0,1 0 0,-1 1 0,1-1 0,-1 0 0,1 0 0,0 0 0,-1 0 0,1 0 0,0-1 0,0 1 0,-1 0 0,1 0 0,0 0 0,0-1 0,0 1 0,2 1 0,-2-2-2,0 0-1,0 0 0,0 0 0,0 0 0,0 0 1,0 0-1,0 0 0,-1 0 0,1-1 1,0 1-1,0 0 0,0 0 0,0-1 0,0 1 1,-1-1-1,1 1 0,0 0 0,0-1 1,0 0-1,4-3 16,-1 0 0,0-1 1,0 1-1,0-1 0,-1 0 0,4-6 1,7-16-4,-2 1 0,-1-2 0,-1 0 1,-1 0-1,-1-1 0,-2 0 0,-1 0 0,2-42 0,-7 67-35,1 0-1,-1 1 0,0-1 0,-1 1 1,1-1-1,-1 0 0,1 1 0,-1-1 0,0 1 1,-3-6-1,4 9 13,0 0 0,0 0 0,0-1 0,0 1 0,0 0 0,-1 0 0,1 0 0,0 0 0,0-1 0,0 1 0,-1 0 0,1 0 0,0 0 0,0 0 0,0 0 0,-1 0 0,1 0 0,0 0 0,0 0 0,-1 0 0,1 0 0,0 0 0,0 0 0,-1 0 0,1 0 0,0 0 0,0 0 0,0 0 0,-1 0 0,1 0 0,0 0 0,0 0 0,-1 0 0,1 0 0,0 0 0,0 0 0,0 1 0,-1-1 0,1 0 0,0 0 0,0 0 0,0 0 0,0 1 0,-1-1 0,1 0 0,0 0 0,0 0 0,0 1 0,-7 11-54,3 4 62,0 0 0,1 0 0,1 0 0,0 0-1,1 1 1,1-1 0,1 0 0,0 1 0,1-1 0,4 18-1,-4-27 18,0 0 0,0 0 0,1 0 0,0 0 0,6 11 0,-9-17-26,1 0 0,-1 0 0,1 0 0,0 0-1,0 0 1,0 0 0,0 0 0,-1 0 0,1 0 0,0 0 0,1 0 0,-1-1-1,0 1 1,0 0 0,0-1 0,0 1 0,1-1 0,-1 1 0,0-1 0,0 1 0,1-1-1,-1 0 1,0 0 0,1 0 0,-1 0 0,0 0 0,0 0 0,1 0 0,-1 0-1,0 0 1,1-1 0,-1 1 0,0-1 0,0 1 0,1-1 0,-1 1 0,0-1 0,2-1-1,2-1-68,0-1-1,0-1 1,-1 1-1,1-1 0,-1 1 1,0-1-1,-1 0 1,1-1-1,-1 1 0,0-1 1,0 1-1,2-7 0,2-7-383,-1 0 0,6-31 0,-7 18-86,0-1-1,-3 1 1,0-1 0,-2 0 0,-2 0 0,-1 1-1,-1-1 1,-2 1 0,-1 0 0,-1 0-1,-21-49 1,27 76 611,-1 0-1,1 1 0,-1 0 1,0-1-1,0 1 0,0 0 1,-4-4-1,6 8-31,1-1 0,-1 1 0,0 0 0,1-1 0,-1 1 0,1-1 0,-1 1-1,0 0 1,1-1 0,-1 1 0,0 0 0,0 0 0,1 0 0,-1 0 0,0 0 0,0 0 0,1-1-1,-1 2 1,0-1 0,1 0 0,-2 0 0,1 0 34,0 1 0,0 0 0,0-1 1,0 1-1,0 0 0,0 0 0,0 0 0,0 0 0,0 0 1,0 0-1,1 0 0,-1 0 0,0 0 0,1 0 0,-1 0 1,0 2-1,-3 8 268,1 0 1,0 0 0,0 0-1,1 0 1,1 0 0,-1 0-1,2 1 1,0-1 0,2 18-1,1-5-77,1 1 0,1-1 0,11 32-1,-15-54-247,41 107 235,-37-98-244,1 1-1,0-2 0,1 1 1,0 0-1,1-1 0,0-1 0,10 11 1,-17-19-5,0 0 1,1 1 0,-1-1 0,0 0-1,1 0 1,-1 0 0,1 0-1,0 0 1,-1 0 0,1 0-1,0-1 1,-1 1 0,1-1-1,0 1 1,0-1 0,0 1-1,-1-1 1,1 0 0,0 0 0,0 0-1,0 0 1,0 0 0,-1 0-1,1-1 1,0 1 0,0-1-1,0 1 1,-1-1 0,1 0-1,0 1 1,-1-1 0,1 0-1,-1 0 1,1 0 0,-1 0 0,1-1-1,-1 1 1,0 0 0,1-1-1,1-1 1,4-8 16,0 1 1,-1-1-1,0 0 0,9-24 0,-5 13 31,-10 20-50,1 0 0,0 1-1,0-1 1,-1 0-1,1 1 1,0-1-1,1 1 1,-1-1-1,0 1 1,0-1 0,1 1-1,-1 0 1,1 0-1,-1-1 1,1 1-1,-1 0 1,1 1-1,0-1 1,-1 0 0,1 0-1,0 1 1,0-1-1,0 1 1,-1-1-1,1 1 1,3 0-1,-1 0-12,-1 1-1,1 0 1,0 0-1,0 0 1,-1 1-1,1-1 1,-1 1-1,1 0 1,-1 0-1,0 0 0,0 0 1,3 4-1,47 48-38,-53-54 60,0 1 0,0-1 0,0 0 0,0 0 0,0 0 1,1 0-1,-1 0 0,0 0 0,0 0 0,0 1 0,0-1 0,0 0 0,0 0 1,0 0-1,0 0 0,1 0 0,-1 0 0,0 0 0,0 0 0,0 0 1,0 0-1,0 0 0,0 0 0,1 0 0,-1 0 0,0 0 0,0 0 0,0 0 1,0 0-1,0 0 0,1 0 0,-1 0 0,0 0 0,0 0 0,0 0 0,0 0 1,0 0-1,0 0 0,1 0 0,-1 0 0,0 0 0,0 0 0,0 0 1,0 0-1,0-1 0,0 1 0,0 0 0,0 0 0,1 0 0,-1-10 178,-5-18 20,5 24-151,-19-93-65,19 97 8,0 0 0,0-1 1,0 1-1,0-1 0,0 1 1,0 0-1,0-1 0,0 1 1,0 0-1,1-1 0,-1 1 1,0 0-1,0-1 1,0 1-1,0 0 0,1-1 1,-1 1-1,0 0 0,0-1 1,0 1-1,1 0 0,-1 0 1,0-1-1,1 1 0,-1 0 1,0 0-1,0 0 1,1-1-1,-1 1 0,0 0 1,1 0-1,-1 0 0,1 0 1,-1 0-1,0 0 0,1 0 1,-1 0-1,0 0 0,1 0 1,-1 0-1,0 0 0,1 0 1,-1 0-1,1 0 1,-1 0-1,0 0 0,1 0 1,0 1-1,24 7 25,-13-4 19,-5-4-6,1 1 0,-1-1-1,1 0 1,0 0 0,-1-1 0,1 0-1,-1-1 1,1 1 0,-1-1-1,0-1 1,0 0 0,0 0 0,0 0-1,0-1 1,0 1 0,10-10 0,-9 7-12,0-1 1,-1 0-1,1 0 1,-2-1-1,1 0 1,-1 0 0,0 0-1,0-1 1,-1 0-1,0 0 1,6-19-1,-10 26-21,-1 0-1,0 0 1,1 0-1,-1 1 0,0-1 1,0 0-1,0 0 0,0 0 1,0 0-1,-1-3 1,1 5-2,0-1 1,0 1 0,0 0 0,0 0 0,0 0 0,0 0 0,0-1 0,0 1 0,-1 0 0,1 0-1,0 0 1,0 0 0,0-1 0,0 1 0,0 0 0,0 0 0,-1 0 0,1 0 0,0 0-1,0 0 1,0 0 0,0-1 0,-1 1 0,1 0 0,0 0 0,0 0 0,0 0 0,0 0 0,-1 0-1,1 0 1,0 0 0,0 0 0,0 0 0,-1 0 0,1 0 0,-10 10 9,6-2 23,-1 0-1,1 1 1,0 0 0,1 0 0,0 0 0,1 1 0,0-1 0,0 0 0,1 1 0,0 16-1,0-25-19,1 0 0,0 1 0,0-1 0,0 0 0,0 0 0,0 1-1,1-1 1,-1 0 0,0 0 0,1 0 0,-1 1 0,0-1 0,1 0 0,-1 0-1,1 0 1,0 0 0,-1 0 0,1 0 0,1 2 0,-1-3-1,0 0 0,-1 0 0,1 1 1,0-1-1,-1 0 0,1 0 0,0 0 0,0 0 1,-1 0-1,1 0 0,0 0 0,0 0 0,-1 0 1,1 0-1,0-1 0,0 1 0,-1 0 1,1 0-1,0-1 0,-1 1 0,1 0 0,1-2 1,4-2 43,0-1 1,0 0 0,0 0-1,7-9 1,24-29 23,-23 26-166,0 0 1,1 1-1,1 1 0,31-24 0,-45 38 61,0-1 0,1 1 1,-1-1-1,1 1 0,0 0 0,-1 0 0,1 0 0,0 0 0,0 1 1,-1-1-1,1 1 0,0 0 0,5 0 0,-6 0 11,0 0 0,0 1 0,0 0 0,0-1 1,0 1-1,0 0 0,0 0 0,0 0 0,0 0 0,-1 0 0,1 1 0,0-1 0,-1 0 1,3 4-1,2 3 32,0 0 1,-1 1 0,0 0 0,-1 0 0,0 1-1,4 11 1,4 10 358,-12-30-372,1 0 1,-1 0 0,1 0-1,-1 0 1,1 0-1,-1 0 1,1 0 0,0 0-1,-1 0 1,1 0-1,0 0 1,0-1-1,0 1 1,0 0 0,0-1-1,-1 1 1,1-1-1,0 1 1,0-1 0,2 1-1,-2-1-36,0 0-1,0 0 0,0 0 1,0 0-1,0 0 0,0-1 1,0 1-1,-1 0 1,1-1-1,0 1 0,0 0 1,0-1-1,0 1 0,-1-1 1,1 1-1,0-1 1,-1 0-1,2-1 0,3-3-126,-1-1 1,0 0-1,0 0 0,5-12 0,4-10-222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5:35.680"/>
    </inkml:context>
    <inkml:brush xml:id="br0">
      <inkml:brushProperty name="width" value="0.05" units="cm"/>
      <inkml:brushProperty name="height" value="0.05" units="cm"/>
    </inkml:brush>
  </inkml:definitions>
  <inkml:trace contextRef="#ctx0" brushRef="#br0">6 1443 15699,'-6'2'1069,"8"-4"-536,15-7-130,239-70 1811,301-109-1472,322-251 516,-360 132-281,-195 112-644,-97 69-483,-176 101 197,1 2-1,72-22 0,-118 43-92,0 1 0,0 0 0,0 0-1,13-1 1,6 6-239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7:24.210"/>
    </inkml:context>
    <inkml:brush xml:id="br0">
      <inkml:brushProperty name="width" value="0.05" units="cm"/>
      <inkml:brushProperty name="height" value="0.05" units="cm"/>
    </inkml:brush>
  </inkml:definitions>
  <inkml:trace contextRef="#ctx0" brushRef="#br0">1 3360 6953,'167'-50'2553,"294"-131"0,222-95-1367,-340 162-760,162-61 10,36-28-370,-422 159-57,370-108 88,-393 125-24,231-64 199,150-44 155,-299 81-338,690-188-11,199 40-125,-654 129 49,1449-235 44,-983 218-57,4 35-5,-53 4 18,2060-242 295,-2407 225-317,432-58 7,2 28 25,574 15-29,-582 39-231,-337-5 133,21-2 171,-345 46-52,48-4 131,-265 7-88,117-6 459,-143 20-730,0-14 117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37:25.128"/>
    </inkml:context>
    <inkml:brush xml:id="br0">
      <inkml:brushProperty name="width" value="0.05" units="cm"/>
      <inkml:brushProperty name="height" value="0.05" units="cm"/>
    </inkml:brush>
  </inkml:definitions>
  <inkml:trace contextRef="#ctx0" brushRef="#br0">862 43 11234,'0'-3'451,"0"0"-156,0-1 0,0 1-1,0 0 1,-1-1 0,1 1-1,-3-6 1,3 8-225,0 0 1,-1 1-1,1-1 0,-1 0 0,1 1 0,-1-1 1,1 1-1,-1-1 0,1 1 0,-1-1 1,0 1-1,1-1 0,-1 1 0,0-1 0,1 1 1,-1 0-1,0-1 0,0 1 0,1 0 0,-1 0 1,0-1-1,0 1 0,1 0 0,-1 0 1,0 0-1,0 0 0,0 0 0,1 0 0,-1 0 1,0 1-1,0-1 0,0 0 0,1 0 1,-1 0-1,0 1 0,-1 0 0,-11 4 289,0 1-1,0 0 0,1 1 1,0 0-1,-15 12 0,1 2-105,-31 32 1,-43 59-158,-103 149 1,182-232-90,-61 84-33,-123 228 0,197-327 10,1 0 0,1 1 0,0 0 0,0 0 0,1 0 0,-4 29 0,9-43 13,0 0 1,0 1 0,0-1 0,0 1-1,0-1 1,0 1 0,0-1 0,1 0-1,-1 1 1,0-1 0,1 1-1,0-1 1,-1 0 0,1 0 0,0 1-1,-1-1 1,1 0 0,0 0 0,0 0-1,0 0 1,2 2 0,-1-2 0,0 0 0,0 0 0,0 0 0,0-1 0,0 1 0,0-1 0,1 1 0,-1-1 1,0 0-1,0 1 0,0-1 0,0 0 0,1-1 0,2 1 0,20-6-3,0-1-1,0 0 0,37-19 1,-39 17 3,128-54 32,310-114-489,-359 147 380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3.627"/>
    </inkml:context>
    <inkml:brush xml:id="br0">
      <inkml:brushProperty name="width" value="0.05" units="cm"/>
      <inkml:brushProperty name="height" value="0.05" units="cm"/>
    </inkml:brush>
  </inkml:definitions>
  <inkml:trace contextRef="#ctx0" brushRef="#br0">0 242 13539,'1'2'120,"0"0"1,1 0-1,-1 0 0,0 0 1,1 0-1,-1 0 1,1-1-1,0 1 0,-1-1 1,1 1-1,0-1 1,0 1-1,0-1 0,0 0 1,0 0-1,0 0 0,0 0 1,1 0-1,2 0 1,-2-1-10,-1 0 1,1 0-1,-1 0 1,0-1-1,1 1 1,-1-1-1,0 0 1,1 1 0,-1-1-1,0 0 1,0 0-1,0 0 1,0-1-1,0 1 1,3-3-1,4-4 61,-1-1-1,-1 1 0,1-1 1,-1 0-1,-1-1 0,8-15 1,23-54 261,-33 69-315,0 0 0,-2 0 0,1-1 0,-1 1 0,0-1 0,-1-11 0,0 21-93,-1 0 0,0 1 1,0-1-1,0 0 1,-1 0-1,1 0 0,0 0 1,0 0-1,0 0 0,-1 0 1,1 0-1,0 0 1,-1 1-1,1-1 0,-1-1 1,0 2-12,1 0 0,0-1 0,-1 1 0,1 0 0,0 0 1,-1 0-1,1 0 0,0-1 0,0 1 0,-1 0 0,1 0 0,-1 0 0,1 0 1,0 0-1,-1 0 0,1 0 0,0 0 0,-1 0 0,1 0 0,0 0 1,-1 0-1,1 1 0,0-1 0,-1 0 0,1 0 0,-1 0 0,-1 2 36,0-1 0,0 1 1,0-1-1,0 1 0,0 0 0,0 0 0,1 0 0,-1 0 0,-1 2 0,-3 7 21,0 1 0,1 0 0,0 0 0,1 0 0,0 0 0,1 1 1,1 0-1,0-1 0,0 1 0,1 0 0,2 16 0,-1-16-4,1-1 1,0 1-1,1-1 0,0 1 0,1-1 1,1 0-1,0 0 0,0-1 0,2 1 1,-1-1-1,12 17 0,-16-26-81,0 0-1,0 0 1,0-1-1,1 1 1,-1-1-1,0 1 1,1-1-1,-1 0 1,1 0-1,0 1 1,-1-1-1,1 0 1,0 0 0,-1-1-1,1 1 1,0 0-1,0-1 1,0 1-1,0-1 1,0 1-1,0-1 1,0 0-1,0 0 1,0 0-1,0 0 1,0 0-1,0 0 1,-1 0-1,1-1 1,0 1-1,3-2 1,-2 0-63,1 0 0,0-1 1,-1 1-1,0-1 0,1 0 1,-1 0-1,0 0 0,-1 0 1,1 0-1,-1-1 0,1 1 1,-1-1-1,0 0 0,2-3 1,9-26-300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4.032"/>
    </inkml:context>
    <inkml:brush xml:id="br0">
      <inkml:brushProperty name="width" value="0.05" units="cm"/>
      <inkml:brushProperty name="height" value="0.05" units="cm"/>
    </inkml:brush>
  </inkml:definitions>
  <inkml:trace contextRef="#ctx0" brushRef="#br0">1 1 16636,'0'24'1192,"7"6"-1000,6 9-16,8 11 376,6 6-72,12 13-88,1 7-48,5 11-40,1 2 8,-3-3-272,-5-6-416,-3-13 384,-5-9-88,-12-37-72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4.730"/>
    </inkml:context>
    <inkml:brush xml:id="br0">
      <inkml:brushProperty name="width" value="0.05" units="cm"/>
      <inkml:brushProperty name="height" value="0.05" units="cm"/>
    </inkml:brush>
  </inkml:definitions>
  <inkml:trace contextRef="#ctx0" brushRef="#br0">1 78 17884,'4'17'206,"1"0"-1,0 0 1,2 0 0,0-1 0,0 0 0,2 0-1,0-1 1,1 0 0,0 0 0,1-1-1,1-1 1,14 14 0,-22-24-169,0 0 1,0 0-1,0 0 0,1 0 0,-1-1 0,1 0 1,0 0-1,-1 0 0,7 1 0,-9-2-7,0-1 0,0 0 0,0 0 0,1 1 0,-1-1 0,0-1 0,0 1 0,0 0 0,0 0 0,0-1-1,0 1 1,0-1 0,1 0 0,-1 0 0,-1 0 0,1 0 0,0 0 0,0 0 0,0 0 0,0 0 0,-1-1 0,1 1-1,-1-1 1,2-1 0,3-6 115,-1 0 0,0 0-1,0-1 1,-1 1-1,-1-1 1,1 0 0,-2 0-1,1-1 1,1-19-1,-1 13 106,0-1 0,7-16-1,-10 34-244,0-1-1,0 1 0,0-1 1,0 1-1,1-1 0,-1 1 0,0-1 1,0 1-1,1-1 0,-1 1 0,0 0 1,1-1-1,-1 1 0,0 0 1,1-1-1,-1 1 0,1 0 0,-1-1 1,1 1-1,-1 0 0,0 0 1,1-1-1,-1 1 0,1 0 0,-1 0 1,1 0-1,-1 0 0,1 0 1,-1-1-1,1 1 0,-1 0 0,1 0 1,-1 0-1,1 1 0,0-1 0,-1 0 1,1 0-1,-1 0 0,1 0 1,-1 0-1,0 1 0,1-1 0,-1 0 1,1 0-1,-1 1 0,1-1 1,-1 0-1,0 1 0,1-1 0,-1 0 1,1 1-1,-1-1 0,0 0 0,0 1 1,1-1-1,-1 1 0,0 0 1,23 30 42,-20-27-36,13 22 11,-8-13-12,0 0 0,0-1 0,1 0 0,13 12 0,-22-23-3,1-1 1,-1 1-1,1-1 0,-1 1 0,1-1 0,-1 1 0,1-1 1,-1 1-1,1-1 0,0 1 0,-1-1 0,1 0 0,-1 1 0,1-1 1,0 0-1,0 0 0,-1 1 0,1-1 0,0 0 0,0 0 1,-1 0-1,1 0 0,0 0 0,-1 0 0,1 0 0,0 0 1,0 0-1,-1-1 0,1 1 0,0 0 0,0 0 0,-1-1 1,1 1-1,0 0 0,-1-1 0,1 1 0,-1 0 0,1-1 1,0 1-1,-1-1 0,1 1 0,-1-1 0,1 0 0,-1 1 1,0-1-1,1 0 0,2-4 41,-1 0 0,0 0 0,0 0 0,0 0 0,0-6 0,-1 6-23,12-56 280,-10 41-507,1 0 0,1 0 0,9-25 0,-13 43 52,0 1-1,-1-1 1,1 0-1,0 1 1,0 0 0,0-1-1,0 1 1,0-1 0,1 1-1,-1 0 1,0 0 0,1 0-1,-1 0 1,1 0-1,-1 0 1,1 0 0,-1 0-1,1 1 1,-1-1 0,1 1-1,0-1 1,-1 1 0,4-1-1,16-6-1475,-10 0 657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5.102"/>
    </inkml:context>
    <inkml:brush xml:id="br0">
      <inkml:brushProperty name="width" value="0.05" units="cm"/>
      <inkml:brushProperty name="height" value="0.05" units="cm"/>
    </inkml:brush>
  </inkml:definitions>
  <inkml:trace contextRef="#ctx0" brushRef="#br0">1 429 12555,'0'-7'468,"-1"-12"715,2 17-520,2 10 3,10 51 642,-8-29-836,2-1 0,1 0 0,1 0 0,15 32 0,-24-60-426,1 0 0,-1 0 1,1 0-1,0 0 0,-1 0 1,1 0-1,0 0 0,-1 0 0,1 0 1,0 0-1,0 0 0,0-1 1,0 1-1,0 0 0,0 0 1,0-1-1,0 1 0,2 0 0,-3-1-11,1 0 0,0 0 0,-1 0 0,1-1 0,0 1 0,-1 0 0,1 0 0,0 0 0,-1-1 0,1 1 0,0 0 0,-1-1 0,1 1 0,-1 0 0,1-1 0,-1 1 0,1-1 0,-1 1 0,1-1 0,-1 1 0,1-1 0,0-1 0,2-3 124,1-2-1,-2 1 1,1 0-1,0-1 1,1-7-1,10-43 263,-2-1 0,6-82 0,-9-121-225,-9 249-196,-3-57-17,1 58 10,0 17-6,2 22-2,3 3 22,1 0 0,1 0 1,11 37-1,-12-54-45,1 0-1,0-1 0,1 0 1,1 0-1,0 0 1,0-1-1,1 0 1,1 0-1,14 14 1,-19-23-10,-1 1 1,2-1-1,-1 0 0,0 0 1,1 0-1,-1-1 0,1 0 1,0 0-1,0 0 0,0 0 1,0-1-1,0 0 0,0 0 1,0 0-1,0-1 0,1 1 1,-1-1-1,10-1 0,18-5-186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6.061"/>
    </inkml:context>
    <inkml:brush xml:id="br0">
      <inkml:brushProperty name="width" value="0.05" units="cm"/>
      <inkml:brushProperty name="height" value="0.05" units="cm"/>
    </inkml:brush>
  </inkml:definitions>
  <inkml:trace contextRef="#ctx0" brushRef="#br0">9 311 16323,'-2'-4'574,"-4"-16"1102,6 16-763,4 13 61,47 87-200,3-2-1,74 96 1,-126-187-774,8 11 5,0 0-1,1-1 0,17 16 0,-28-28-3,1-1 0,0 1 0,0 0 0,-1 0 0,1-1 1,0 1-1,0 0 0,0-1 0,0 1 0,0-1 0,0 1 0,0-1 0,0 1 0,0-1 0,0 0 0,0 0 0,0 1 0,0-1 0,0 0 0,0 0 0,1 0 0,-1 0 0,0 0 1,0-1-1,0 1 0,2 0 0,-2-1 1,0-1 0,0 1 0,0 0 0,0 0 0,0 0 0,0 0 0,0-1 0,-1 1 0,1 0 0,0-1 0,-1 1 0,1-1 0,-1 1 0,1-1 0,-1 1 0,0-3 0,2-8 10,-1-1 0,0 0 0,-2-19 0,-9-46 160,-21-91 0,5 38 189,25 130-354,1 0-1,0 0 0,0 1 0,0-1 1,0 0-1,-1 0 0,1 0 0,0 1 1,0-1-1,1 0 0,-1 0 0,0 0 1,0 1-1,0-1 0,0 0 0,1 0 1,-1 0-1,1 1-2,-1 0 0,0 0 0,1-1 0,-1 1 0,0 0 0,1 0 0,-1 0 0,0 0 0,1 0 0,-1 0 0,0 1 0,1-1 0,-1 0 0,0 0 0,1 0 0,-1 0 0,0 0 0,1 0 0,-1 0 0,0 1 0,0-1 0,1 0 0,-1 0 0,0 0 0,0 1 0,1-1 0,-1 1 0,25 27 141,34 52-74,-19-24-76,48 51-1,-82-100 5,-3-4 2,0 1 0,0-1 0,1 1 0,-1-1 0,1 0 0,0 0 1,0 0-1,0-1 0,0 0 0,0 1 0,0-1 0,5 1 0,-8-3 5,1 0 0,-1 0-1,0 0 1,0 0 0,0 0-1,0 0 1,0 0 0,0-1 0,0 1-1,0 0 1,0-1 0,0 1 0,0-1-1,0 1 1,0-1 0,0 1-1,0-1 1,0 0 0,0 1 0,0-1-1,-1 0 1,1 0 0,0 0-1,0 0 1,-1 0 0,1 0 0,-1 0-1,1 1 1,-1-2 0,1 1 0,-1 0-1,0 0 1,1 0 0,-1 0-1,0 0 1,0-2 0,2-7 43,0-1 0,-1 1 0,0-12 0,-1 20-38,-2-84 298,-4 1-1,-22-106 1,25 166-292,-1-3-59,2 13-283,0 0 0,-1 0-1,-10-29 1,13 69-1192,6 9 979,3 7-142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6.815"/>
    </inkml:context>
    <inkml:brush xml:id="br0">
      <inkml:brushProperty name="width" value="0.05" units="cm"/>
      <inkml:brushProperty name="height" value="0.05" units="cm"/>
    </inkml:brush>
  </inkml:definitions>
  <inkml:trace contextRef="#ctx0" brushRef="#br0">40 609 16660,'8'-7'272,"0"0"1,0-1 0,0 0 0,-1 0 0,0-1 0,-1 0 0,0 0 0,0 0 0,-1-1 0,-1 0 0,1 0 0,-1 0 0,-1 0-1,0-1 1,-1 1 0,2-14 0,-4 21-228,0 1 0,0-1 0,0 0-1,0 0 1,0 1 0,-1-1 0,0 0 0,1 1 0,-1-1-1,0 1 1,0-1 0,-1 1 0,1-1 0,0 1-1,-1 0 1,1-1 0,-1 1 0,0 0 0,0 0-1,0 0 1,0 1 0,0-1 0,0 0 0,-1 1-1,1-1 1,0 1 0,-1 0 0,1 0 0,-1 0-1,1 0 1,-1 0 0,0 0 0,1 1 0,-1-1 0,0 1-1,1 0 1,-1 0 0,0 0 0,0 0 0,1 0-1,-1 1 1,0-1 0,1 1 0,-1 0 0,0 0-1,1 0 1,-1 0 0,1 0 0,0 0 0,-1 1-1,1-1 1,0 1 0,0 0 0,0-1 0,0 1 0,0 0-1,0 0 1,0 0 0,1 1 0,-1-1 0,1 0-1,-1 1 1,1-1 0,-1 4 0,-1 2-78,1-1 0,0 1 0,0 0 0,1 0 0,0 0 0,0 0 0,1 0 0,0 0-1,0 0 1,1 0 0,0 0 0,3 11 0,-1-8 8,0 0-1,1 0 0,0 0 0,0 0 0,1-1 1,1 0-1,0 0 0,7 10 0,-9-16 23,-1 0-1,0 0 1,1-1-1,0 1 1,-1-1-1,1 0 1,1 0-1,-1 0 1,0 0-1,1-1 1,0 0-1,-1 0 1,1 0-1,0-1 1,0 1-1,0-1 1,0 0-1,0-1 1,0 1-1,0-1 1,0 0-1,0 0 1,0 0-1,0-1 1,0 0-1,0 0 1,0 0-1,0-1 1,5-2-1,0 0-92,-1-1-1,1 0 1,-1-1-1,-1 0 1,1 0 0,-1-1-1,0 0 1,0-1-1,-1 0 1,0 0-1,0 0 1,10-19-1,-10 15-189,-1-1 0,-1 0 0,0 0-1,0 0 1,-2 0 0,0-1 0,0 0-1,-1 0 1,-1 0 0,0 0 0,-1 0-1,-3-22 1,-4-9-1252,-2 0 0,-23-67 0,3 15 1861,24 79 214,3 10 88,-1 0-1,1 0 0,1-1 1,-1-9-1,2 18-616,1 0 0,-1 0 0,0 1 0,1-1 0,-1 0-1,1 0 1,-1 0 0,0 1 0,1-1 0,-1 0 0,0 0-1,1 1 1,-1-1 0,0 0 0,1 1 0,-1-1-1,0 1 1,0-1 0,1 0 0,-1 1 0,0-1 0,0 1-1,0-1 1,0 1 0,1-1 0,-1 0 0,0 1 0,0-1-1,0 1 1,-3 9 1384,3-9-1345,-1-1 1,1 1-1,0 0 0,0-1 0,-1 1 0,1 0 0,0-1 1,0 1-1,0 0 0,0 0 0,0-1 0,0 1 0,0 0 0,0-1 1,0 1-1,0 0 0,0 0 0,1-1 0,-1 1 0,0 0 1,0-1-1,1 1 0,-1 0 0,1-1 0,-1 1 0,0-1 1,2 2-1,43 78 966,56 137 0,-55-112-636,-44-99-389,1 0 1,0-1-1,0 1 1,0-1-1,1 0 1,0 0-1,4 5 1,-7-10-22,0 1 1,0 0 0,0-1-1,-1 1 1,1 0 0,0-1-1,0 1 1,0-1 0,0 0 0,0 1-1,0-1 1,0 0 0,0 1-1,0-1 1,0 0 0,0 0-1,0 0 1,0 0 0,2 0 0,-2-1-34,1 1 1,-1-1 0,1 0 0,-1 0-1,0 0 1,1 1 0,-1-1 0,0 0 0,1-1-1,-1 1 1,0 0 0,0 0 0,0 0 0,0-1-1,0 1 1,1-3 0,4-7 99,-1-1 1,0 0-1,-1 0 1,0-1-1,-1 1 1,3-23-1,1-12-372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7.205"/>
    </inkml:context>
    <inkml:brush xml:id="br0">
      <inkml:brushProperty name="width" value="0.05" units="cm"/>
      <inkml:brushProperty name="height" value="0.05" units="cm"/>
    </inkml:brush>
  </inkml:definitions>
  <inkml:trace contextRef="#ctx0" brushRef="#br0">1 1 17700,'5'31'1081,"13"92"786,50 178 0,-65-294-1864,17 49 5,-18-51-29,0-1 0,0 1 0,1-1 0,0 1 1,0-1-1,0 0 0,1 0 0,5 5 0,-8-8-14,0 0 1,-1-1-1,1 1 0,0 0 0,-1-1 0,1 1 1,0-1-1,0 1 0,0-1 0,0 0 1,0 1-1,-1-1 0,1 0 0,0 1 1,0-1-1,0 0 0,0 0 0,0 0 0,0 0 1,0 0-1,0 0 0,0 0 0,0 0 1,0-1-1,0 1 0,1 0 0,-1-1 20,0 0-1,0 0 1,0 0-1,0 0 1,0-1-1,0 1 1,0 0-1,0 0 1,-1 0-1,1-1 1,0 1-1,-1 0 1,1-1-1,-1 1 1,1-2-1,0-3 75,0-1 1,0 1-1,0-1 0,-1 1 0,0-1 1,-1-8-1,0 10-188,0-1 0,-1 1 1,1-1-1,-1 1 0,-1 0 1,1 0-1,-1 0 0,0 0 0,0 0 1,0 1-1,0-1 0,-1 1 1,0 0-1,-5-4 0,-4-2-597,0 0 0,-1 1-1,-21-10 1,6 4 874,28 15-66,1-1-1,-1 1 0,1 0 0,-1-1 1,0 1-1,1-1 0,-1 1 1,1-1-1,-1 1 0,1-1 0,0 1 1,-1-1-1,1 1 0,0-1 1,-1 0-1,1 1 0,0-1 1,-1 0-1,1 1 0,0-1 0,0 0 1,0 1-1,0-1 0,0 0 1,0 1-1,0-1 0,0 0 0,0 1 1,0-1-1,0 0 0,0 1 1,0-1-1,1 0 0,-1 1 1,0-1-1,0 0 0,1 1 0,-1-1 1,1 1-1,-1-1 0,0 0 1,1 1-1,-1-1 0,1 1 0,-1-1 1,1 1-1,0-1 0,33-27 1618,-22 20-2259,52-44-2156,-47 36 1949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44.448"/>
    </inkml:context>
    <inkml:brush xml:id="br0">
      <inkml:brushProperty name="width" value="0.05" units="cm"/>
      <inkml:brushProperty name="height" value="0.05" units="cm"/>
    </inkml:brush>
  </inkml:definitions>
  <inkml:trace contextRef="#ctx0" brushRef="#br0">100 1 14427,'-22'73'427,"3"2"1,-13 110-1,5 153-447,42 587 68,91-4-8,-56-624-93,-31-207 21,39 107 1,-34-135 13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7.879"/>
    </inkml:context>
    <inkml:brush xml:id="br0">
      <inkml:brushProperty name="width" value="0.05" units="cm"/>
      <inkml:brushProperty name="height" value="0.05" units="cm"/>
    </inkml:brush>
  </inkml:definitions>
  <inkml:trace contextRef="#ctx0" brushRef="#br0">0 96 12619,'12'26'6514,"8"11"-4488,6 14-1670,40 93 270,82 162-560,-148-305-69,1 0-1,-1 1 0,1-1 1,0 1-1,0-1 0,0 0 1,-1 0-1,1 1 0,0-1 1,1 0-1,-1 0 0,0 0 1,0 0-1,0 0 0,2 1 1,-2-4-1,0 1 1,-1-1 0,0 0 0,1 1-1,-1-1 1,0 0 0,0 0 0,0 1-1,0-1 1,0 0 0,0 1 0,0-1-1,-1 0 1,1 0 0,-2-2 0,-13-63 5,-26-75 0,16 63 51,1 4 18,6 20 34,-18-97-1,35 148-100,0 1 0,1 0 0,0 0 0,0 0 0,0 0 0,0 0 0,0-1 1,0 1-1,1 0 0,0 0 0,-1 0 0,1 0 0,0 0 0,1 0 0,-1 0 0,2-3 0,-1 4-4,0 0 0,0 0 0,0 1 0,1-1 0,-1 1 0,0-1 0,1 1 0,-1 0 0,1-1 0,-1 1-1,1 1 1,0-1 0,-1 0 0,1 1 0,0-1 0,0 1 0,2 0 0,63-4-109,-63 4 110,0 1-1,0-1 1,0 1 0,0 0 0,0 0 0,0 0 0,0 1 0,-1-1 0,1 1 0,0 0 0,4 4-1,-7-5 15,-1 0 0,0 0-1,0 0 1,0 1 0,0-1-1,0 0 1,0 1-1,0-1 1,0 0 0,0 1-1,-1 0 1,1-1-1,0 1 1,-1-1 0,0 1-1,1 0 1,-1 1 0,0 2 20,0-1-1,0 0 1,0 0 0,-1 1 0,1-1 0,-3 7 0,-2 4 112,-1 0 0,-13 24-1,17-34-104,-8 14 65,-1-1 0,-16 22 0,25-36-213,-1 0 0,0-1-1,0 0 1,0 1 0,0-1 0,0 0-1,-1 0 1,0-1 0,1 1-1,-1-1 1,0 0 0,0 0-1,-1 0 1,1 0 0,0-1-1,0 0 1,-8 2 0,11-3 42,0 0 0,0 0 0,-1 0 0,1-1 0,0 1 1,0 0-1,0 0 0,-1-1 0,1 1 0,0 0 0,0-1 0,0 1 1,0-1-1,0 0 0,0 1 0,0-1 0,0 0 0,0 0 0,0 1 1,0-1-1,0 0 0,-1-2 0,1 1-34,0-1 1,-1 0-1,1 1 1,0-1-1,0 0 0,1 0 1,-1 0-1,0-5 0,0-21-759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8.266"/>
    </inkml:context>
    <inkml:brush xml:id="br0">
      <inkml:brushProperty name="width" value="0.05" units="cm"/>
      <inkml:brushProperty name="height" value="0.05" units="cm"/>
    </inkml:brush>
  </inkml:definitions>
  <inkml:trace contextRef="#ctx0" brushRef="#br0">0 103 12851,'3'1'167,"-1"-1"0,0 1 0,0-1 0,0 1 1,0 0-1,0 0 0,0 0 0,0 0 0,0 0 1,0 0-1,0 1 0,0-1 0,0 1 0,-1-1 0,1 1 1,-1-1-1,1 1 0,-1 0 0,2 3 0,25 46 1535,-19-31-1002,0-3-247,0 0 187,0-1 0,22 30 1,-24-41-112,-3-8-81,-5-13-20,-5-8-178,-2 0-1,0 1 0,-2 0 0,-24-43 0,31 60-226,2 3-20,-1 0 0,1 0 0,-1 0 0,1 1 0,-1-1 0,0 1 0,0-1 0,0 1 0,0 0 0,0-1 0,0 1 0,-1 0 0,1 1 0,-6-4 0,8 5-5,0 0 0,0 0 0,-1 0-1,1 0 1,0 1 0,0-1 0,-1 0 0,1 0 0,0 0-1,0 0 1,0 1 0,-1-1 0,1 0 0,0 0 0,0 1-1,0-1 1,0 0 0,0 0 0,-1 1 0,1-1-1,0 0 1,0 0 0,0 1 0,0-1 0,0 0 0,0 0-1,0 1 1,0-1 0,0 0 0,0 0 0,0 1 0,0-1-1,0 0 1,0 1 0,0-1 0,0 0 0,0 0 0,0 1-1,1-1 1,-1 0 0,0 0 0,0 1 0,0-1 0,0 0-1,1 1 1,4 13-97,-4-12 46,0 0 0,0 0 0,0 0 0,1 0 0,-1-1 0,0 1 0,1 0-1,-1-1 1,1 0 0,0 1 0,0-1 0,-1 0 0,1 0 0,0 1 0,3 0 0,-3-2-9,-1 0 0,1 1 0,-1-1 0,0 0 1,1 0-1,-1 0 0,1-1 0,-1 1 0,1 0 0,-1 0 1,0-1-1,1 1 0,-1-1 0,1 1 0,-1-1 1,0 0-1,0 1 0,1-1 0,-1 0 0,0 0 0,0 0 1,0 0-1,0 0 0,1-1 0,8-10 183,0 0-1,-1 0 1,8-15-1,-5 7-246,10-14-96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9.119"/>
    </inkml:context>
    <inkml:brush xml:id="br0">
      <inkml:brushProperty name="width" value="0.05" units="cm"/>
      <inkml:brushProperty name="height" value="0.05" units="cm"/>
    </inkml:brush>
  </inkml:definitions>
  <inkml:trace contextRef="#ctx0" brushRef="#br0">21 396 14923,'-4'10'372,"0"-1"-1,1 1 0,0 1 1,1-1-1,0 0 0,1 1 1,0-1-1,0 1 0,1-1 1,2 17-1,-1-23-284,0 1 1,0 0-1,0-1 1,0 1-1,1-1 0,-1 0 1,1 0-1,0 1 1,1-1-1,-1 0 0,1 0 1,-1-1-1,1 1 1,1-1-1,-1 1 0,0-1 1,1 0-1,-1 0 1,1 0-1,0-1 1,0 0-1,0 1 0,0-1 1,1 0-1,7 2 1,-8-3-65,-1-1 0,0 1 0,1 0 0,-1-1 1,1 0-1,-1 0 0,1 0 0,-1 0 0,1-1 1,-1 1-1,1-1 0,-1 0 0,0 0 0,1 0 1,-1 0-1,0-1 0,0 1 0,0-1 1,0 0-1,0 0 0,0 0 0,-1 0 0,1 0 1,0-1-1,-1 1 0,0-1 0,0 0 0,0 0 1,0 0-1,3-6 0,-2 4 24,-1 0 1,0-1-1,0 1 1,0-1-1,0 1 1,-1-1-1,0 0 1,-1 0-1,1 1 1,-1-1-1,0 0 0,0 0 1,-1 0-1,0 1 1,0-1-1,0 0 1,-4-9-1,2 8 19,-1 0 0,0 1-1,-1 0 1,0 0 0,0 0-1,0 0 1,0 1 0,-1 0-1,-9-7 1,12 10-55,0 1-1,0-1 1,0 0-1,0 1 1,0-1 0,-1 1-1,1 0 1,0 0-1,-1 1 1,-4-2 0,6 2-24,0 0 1,1 1-1,-1-1 1,0 0-1,0 0 1,0 1-1,0-1 1,1 1-1,-1 0 1,0-1-1,0 1 1,1 0-1,-1 0 1,1 0-1,-1 0 1,1 1-1,-1-1 1,1 0-1,0 0 1,-2 3-1,2-3-60,-1 1-1,1 0 1,0 0 0,-1 0-1,1 0 1,0 0 0,0 0-1,0 0 1,1 0 0,-1 0-1,1 0 1,-1 0 0,1 0-1,-1 1 1,1-1 0,0 0-1,0 0 1,0 1 0,1-1-1,-1 0 1,0 0 0,1 0-1,-1 1 1,1-1 0,0 0-1,0 0 1,0 0-1,0 0 1,0 0 0,0 0-1,0 0 1,1-1 0,-1 1-1,3 1 1,-2 0-88,0-1 0,1 0 0,-1 0 0,1 0 0,0-1 0,0 1 0,0 0 0,0-1 0,0 0 0,0 0 0,0 0 0,0 0 0,0 0 0,0-1 0,1 1 0,-1-1 0,0 0 1,0 0-1,1 0 0,-1 0 0,0-1 0,6-1 0,2-3-161,0 0 1,0 0-1,0-1 1,-1-1 0,0 0-1,0 0 1,-1-1 0,14-14-1,3-7-394,30-42 0,-54 68 665,8-11-3,-1 1 0,0-1 0,9-21 0,-16 26 1678,-10 14-750,-9 15 103,10-5-332,0-1 0,2 1 0,-1 0-1,2 1 1,-3 15 0,6-26-549,0 1 1,0 0 0,1 0-1,0 0 1,0-1 0,0 1-1,0 0 1,1 0 0,0-1-1,1 1 1,-1 0-1,1-1 1,0 1 0,0-1-1,1 0 1,-1 0 0,5 6-1,-6-10-88,-1 0-1,1 0 0,0 0 0,-1-1 1,1 1-1,0 0 0,0 0 0,-1-1 1,1 1-1,0-1 0,0 1 1,0-1-1,0 1 0,0-1 0,0 1 1,0-1-1,0 0 0,0 1 1,0-1-1,0 0 0,0 0 0,0 0 1,0 0-1,0 0 0,0 0 0,2 0 1,-1-1-4,0 0 0,0 0 0,0 0 0,-1 0 0,1-1 0,0 1 0,-1 0 0,1-1 0,-1 1 0,0-1 0,1 0 1,-1 1-1,1-3 0,3-4-3,0-1 0,-1 0 0,0 0 0,4-19 0,-2 2 26,-2 0-1,0-1 1,-2 1 0,-1-1-1,-1 0 1,-2 1 0,0-1-1,-2 1 1,0 0 0,-2 0-1,-15-41 1,19 62-7,0 1 0,-1-1-1,1 1 1,-1 0 0,0 0 0,-4-5-1,7 9-15,-1 0 1,1-1-1,0 1 0,-1-1 0,1 1 0,-1 0 0,1-1 0,-1 1 0,1 0 0,0 0 0,-1-1 0,1 1 0,-1 0 0,1 0 0,-1 0 0,0 0 0,1 0 0,-1 0 0,1-1 1,-1 1-1,1 0 0,-1 1 0,1-1 0,-2 0 0,2 0-1,-1 1 1,0 0 0,0 0-1,0-1 1,1 1 0,-1 0-1,1 0 1,-1 0 0,1 0-1,-1 0 1,1 0 0,-1 0-1,1 0 1,0 0 0,-1 0-1,1 0 1,0 0 0,0 1-1,-2 11 12,1-1-1,0 1 1,1 0-1,0-1 1,1 1-1,1 0 1,5 23-1,-2-18-8,0 0 0,2-1 0,0 0 0,17 31 0,-22-44-8,1 0 0,0-1 0,-1 1 0,1 0 0,0-1 1,1 0-1,-1 0 0,0 0 0,1 0 0,0 0 0,0-1 0,0 0 0,4 3 1,-6-5-8,1 1 0,-1-1 1,1 1-1,-1-1 1,1 0-1,-1 0 0,1 0 1,-1 0-1,1 0 1,-1 0-1,1-1 1,-1 1-1,1-1 0,-1 0 1,1 0-1,-1 0 1,0 0-1,0 0 1,1 0-1,-1-1 0,0 1 1,0-1-1,0 1 1,-1-1-1,3-2 0,2-3-40,0 1-1,0-1 0,-1-1 1,0 1-1,0-1 0,3-9 1,-5 12 29,-1 0 1,0 1-1,-1-1 1,1 0 0,-1 0-1,0 0 1,0 0-1,-1 0 1,1 0 0,-1 0-1,0-1 1,-1-4-1,-3 17 80,1 8 20,3-5-25,1 1 1,0-1-1,1 1 0,0-1 0,3 11 0,-4-18-44,0 0 1,-1-1 0,1 1-1,1 0 1,-1-1 0,0 1-1,1-1 1,-1 1-1,1-1 1,0 0 0,-1 1-1,1-1 1,1 0 0,-1 0-1,0 0 1,0-1-1,1 1 1,-1-1 0,0 1-1,1-1 1,0 0 0,-1 0-1,5 2 1,-5-4-1,1 1 1,-1 0-1,0 0 1,1-1-1,-1 1 1,0-1 0,0 0-1,1 1 1,-1-1-1,0 0 1,0 0-1,0-1 1,0 1-1,0 0 1,0-1-1,0 1 1,-1-1-1,1 0 1,0 1-1,-1-1 1,1 0 0,-1 0-1,2-3 1,4-6 38,0-1 0,8-21 1,-3 3 34,8-40 1,-1 6-97,-18 63 7,7-19-63,-8 19 64,0 1 0,0 0 0,0 0 1,1-1-1,-1 1 0,0 0 1,0 0-1,0-1 0,0 1 1,1 0-1,-1 0 0,0-1 0,0 1 1,1 0-1,-1 0 0,0 0 1,0-1-1,1 1 0,-1 0 1,0 0-1,1 0 0,-1 0 0,0 0 1,0 0-1,1-1 0,-1 1 1,0 0-1,1 0 0,-1 0 1,0 0-1,1 0 0,-1 0 0,0 0 1,1 1-1,-1-1 0,0 0 1,1 0-1,-1 0 0,0 0 1,0 0-1,1 0 0,-1 1 0,0-1 1,0 0-1,1 0 0,-1 0 1,0 1-1,0-1 0,1 0 1,-1 0-1,0 0 0,0 1 0,0-1 1,1 0-1,-1 1 0,0-1 1,0 0-1,0 0 0,0 1 1,9 16-28,-1 0 0,7 25 0,9 19 54,-19-51-28,1 0 0,0 0 0,0 0 0,1-1-1,14 16 1,-20-23-9,1-1-1,-1 1 0,1-1 0,0 0 0,0 0 1,0 0-1,-1 1 0,1-2 0,0 1 0,0 0 1,1 0-1,-1-1 0,0 1 0,0-1 0,0 1 1,3-1-1,-3 0 2,0-1 0,0 1 1,0-1-1,0 0 0,-1 0 0,1 1 1,0-1-1,0 0 0,0-1 1,-1 1-1,1 0 0,0 0 0,-1-1 1,0 1-1,1-1 0,-1 1 1,0-1-1,1 0 0,-1 0 0,1-2 1,13-24-137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59.635"/>
    </inkml:context>
    <inkml:brush xml:id="br0">
      <inkml:brushProperty name="width" value="0.05" units="cm"/>
      <inkml:brushProperty name="height" value="0.05" units="cm"/>
    </inkml:brush>
  </inkml:definitions>
  <inkml:trace contextRef="#ctx0" brushRef="#br0">0 1 16396,'27'33'2400,"-13"-18"-1752,-1 2 1,12 19 0,15 40-280,-3 1-1,-3 1 1,27 96 0,-51-147-287,-10-27-79,-1 0 0,1 1-1,0-1 1,0 0-1,0 0 1,0 0 0,0 1-1,1-1 1,-1 0 0,0 0-1,0 0 1,0 0-1,0 1 1,0-1 0,0 0-1,0 0 1,0 0-1,0 0 1,0 1 0,0-1-1,1 0 1,-1 0-1,0 0 1,0 0 0,0 0-1,0 1 1,1-1-1,-1 0 1,0 0 0,0 0-1,0 0 1,0 0-1,1 0 1,-1 0 0,0 0-1,0 0 1,0 0 0,1 0-1,-1 0 1,0 0-1,0 0 1,0 0 0,0 0-1,1 0 1,-1 0-1,0 0 1,0 0 0,0 0-1,1 0 1,-1 0-1,0 0 1,0 0 0,1-1-1,2-10 107,-2-36 198,-2-1 1,-13-90-1,6 71-70,-3-8-135,19 134-3057,-6-41 2344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0.366"/>
    </inkml:context>
    <inkml:brush xml:id="br0">
      <inkml:brushProperty name="width" value="0.05" units="cm"/>
      <inkml:brushProperty name="height" value="0.05" units="cm"/>
    </inkml:brush>
  </inkml:definitions>
  <inkml:trace contextRef="#ctx0" brushRef="#br0">19 258 12283,'-14'-35'1158,"9"22"-455,5 11-40,2 5 313,41 78 444,4-3 0,90 118 0,-133-190-1378,1-1 0,-1 0 0,1 0 0,1-1 0,-1 0 1,11 7-1,-16-10-41,1-1-1,-1 0 1,0 0 0,1 0 0,-1 1 0,1-1 0,-1 0 0,1 0 0,-1 0 0,1 0 0,-1 0 0,1 0-1,-1 0 1,1 0 0,-1 0 0,1 0 0,-1 0 0,1 0 0,-1 0 0,1 0 0,-1 0 0,1-1 0,-1 1-1,0 0 1,1 0 0,-1 0 0,1-1 0,-1 1 0,0 0 0,1-1 0,-1 1 0,1 0 0,-1-1-1,0 1 1,0-1 0,1 1 0,-1 0 0,0-1 0,0 1 0,1-1 0,-1 1 0,0-1 0,0 1 0,0-1-1,0 1 1,0 0 0,0-1 0,0 1 0,0-2 0,0-23 4,-3 10 31,-1 1-1,-1 0 1,-1 1-1,0-1 1,0 1-1,-2 0 1,1 0 0,-2 1-1,0 0 1,-14-14-1,-3 8 130,13 16-21,13 2-138,0 0 1,0 1-1,0-1 0,-1 0 1,1 1-1,0-1 1,0 0-1,0 1 0,0-1 1,0 1-1,0-1 1,0 0-1,0 1 0,-1-1 1,1 0-1,0 1 1,1-1-1,-1 1 1,0-1-1,0 0 0,0 1 1,0-1-1,0 0 1,0 1-1,0-1 0,1 0 1,-1 1-1,0-1 1,0 0-1,0 1 0,1-1 1,-1 1-1,3 3 3,-1 1 0,1-1 0,0 0 0,0 0 0,1 0 0,-1-1 0,1 1 0,0-1 0,0 0 0,0 0 0,0 0-1,1 0 1,-1-1 0,1 1 0,-1-1 0,1 0 0,0-1 0,5 2 0,-6-2-9,-1 0 0,1-1 0,-1 1 0,1-1 0,0 0 0,-1 0 0,1 0 0,0-1 0,-1 1 0,1-1 0,-1 0 0,1 0 0,-1 0 0,1 0 0,-1 0 0,0-1 0,1 0 0,-1 0 0,0 0 0,0 0 0,0 0 0,-1 0 0,1-1 0,0 1 0,-1-1 0,3-4 0,0-3 6,0 0 0,-1 0 0,0 0 0,0-1 0,-1 1 0,-1-1 0,0 0 0,0 0 0,0-12 0,-2 20-4,0 3-1,0 0-1,0 0 0,0 0 1,0 0-1,0 0 1,0 0-1,0 0 1,0 0-1,0 0 0,0 0 1,0 1-1,0-1 1,0 0-1,0 0 0,0 0 1,0 0-1,0 0 1,0 0-1,0 0 0,0 0 1,0 0-1,1 0 1,-1 0-1,0 0 0,0 0 1,0 0-1,0 0 1,0 0-1,0 0 1,0 0-1,0 0 0,0 1 1,0-1-1,0 0 1,0 0-1,0 0 0,0 0 1,0 0-1,1 0 1,-1 0-1,0 0 0,0 0 1,0 0-1,0 0 1,0 0-1,0 0 0,0 0 1,0-1-1,0 1 1,0 0-1,0 0 0,0 0 1,0 0-1,0 0 1,1 0-1,4 13 49,8 26 80,-9-27-82,-2-5-20,3 10 69,0-1-1,2 0 0,-1-1 1,2 1-1,0-1 1,12 16-1,-20-30-83,1 0-1,0 0 1,-1 0-1,1-1 1,0 1-1,-1 0 1,1 0-1,0 0 1,0-1 0,0 1-1,0 0 1,0-1-1,0 1 1,0-1-1,0 1 1,0-1-1,0 1 1,0-1-1,0 0 1,0 0-1,0 1 1,0-1-1,0 0 1,0 0 0,2 0-1,-1-1-21,-1 0 0,0 0 0,0 1 1,0-1-1,-1 0 0,1 0 0,0 0 0,0 0 0,0 0 0,-1 0 0,1-1 1,-1 1-1,1 0 0,-1 0 0,1 0 0,-1-1 0,1-1 0,1-9-254,0 1 0,-1-1 1,0-16-1,-2 1 250,-1 1 0,-1 0 1,-1 1-1,-2-1 1,-9-26-1,2 14-611,-3 0 1,-30-55 0,45 90 527,-28-44-687,26 43 828,0 1 1,0-1 0,0 0 0,0 1 0,-1 0 0,0-1-1,1 1 1,-9-4 0,11 7-73,1-1 0,0 1 0,-1 0 0,1 0 0,-1-1 0,1 1 0,-1 0 0,1 0 0,-1 0 0,1 0 0,-1 0 0,1-1 0,-1 1 0,1 0 0,-1 0 0,1 0 0,-1 1 0,1-1 0,-1 0 0,1 0 0,-1 0 0,1 0 0,-1 0 0,1 1 1,-1-1-1,1 0 0,-1 0 0,1 1 0,0-1 0,-1 0 0,1 0 0,-1 1 0,0 1 40,1-1 0,-1 0 0,1 1-1,-1-1 1,1 0 0,-1 1 0,1-1 0,0 0 0,0 1 0,-1-1 0,2 3 0,4 36 727,-2-31-663,0 0 1,0-1-1,1 1 0,1-1 1,-1 1-1,1-1 1,0-1-1,1 1 1,0-1-1,0 0 0,1 0 1,7 5-1,7 3-252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0.787"/>
    </inkml:context>
    <inkml:brush xml:id="br0">
      <inkml:brushProperty name="width" value="0.05" units="cm"/>
      <inkml:brushProperty name="height" value="0.05" units="cm"/>
    </inkml:brush>
  </inkml:definitions>
  <inkml:trace contextRef="#ctx0" brushRef="#br0">1 129 16588,'0'7'914,"2"1"1,-1-1-1,4 12 1,-4-18-833,-1 0 0,0-1 0,0 1 0,1 0 0,-1 0 0,1-1 0,-1 1-1,0-1 1,1 1 0,-1 0 0,1-1 0,-1 1 0,1-1 0,0 1 0,-1-1 0,1 1 0,-1-1 0,1 0 0,1 1 0,-1-1-46,0 0 0,0 0 0,-1 0 0,1-1 0,0 1 0,0 0 0,0-1 0,-1 1 0,1 0 0,0-1 0,0 1 0,-1-1 0,1 1 0,0-1 0,-1 1 0,1-1 0,-1 0 0,1 1 0,-1-1 0,1 0 0,-1 0 0,1 1 0,-1-2 0,24-40-53,-18 30-28,0 0 0,1 1-1,16-20 1,-20 28 31,-1 0-1,2 0 0,-1 1 0,0-1 1,0 1-1,1-1 0,-1 1 0,1 0 1,0 1-1,0-1 0,0 0 0,0 1 1,0 0-1,0 0 0,0 0 1,7 0-1,-4 1-6,0 0 1,0 1-1,-1 0 0,1 0 1,-1 0-1,1 1 1,-1 0-1,1 0 1,7 4-1,4 4-21,29 20-1,-5-3 82,-41-27-29,-1 1 0,1 0 1,0-1-1,0 1 1,0-1-1,0 1 0,0-1 1,0 0-1,0 1 0,0-1 1,0 0-1,0 0 1,0 1-1,0-1 0,0 0 1,0 0-1,0 0 0,0-1 1,1 1-1,-1 0 0,0 0 1,0 0-1,0-1 1,0 1-1,0 0 0,0-1 1,-1 1-1,1-1 0,0 0 1,0 1-1,0-1 1,0 1-1,0-1 0,-1 0 1,1 0-1,0 0 0,-1 1 1,1-1-1,0 0 0,-1 0 1,1 0-1,-1 0 1,1-1-1,2-6-41,-1-1 0,1 1 0,-1-1-1,1-14 1,2-5-837,-5 27 797,0 0 1,0 0 0,1 1 0,-1-1-1,0 0 1,0 1 0,1-1 0,-1 0 0,0 1-1,1-1 1,-1 0 0,0 1 0,1-1-1,-1 1 1,1-1 0,-1 1 0,1-1-1,0 1 1,-1-1 0,1 1 0,-1-1-1,1 1 1,0 0 0,-1-1 0,1 1 0,1-1-1,-1 2-3,0-1 0,1 1 0,-1-1 0,0 1 0,0-1-1,0 1 1,0 0 0,0-1 0,0 1 0,-1 0 0,1 0 0,0 0-1,0 0 1,0-1 0,-1 1 0,2 2 0,9 16-814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3.252"/>
    </inkml:context>
    <inkml:brush xml:id="br0">
      <inkml:brushProperty name="width" value="0.05" units="cm"/>
      <inkml:brushProperty name="height" value="0.05" units="cm"/>
    </inkml:brush>
  </inkml:definitions>
  <inkml:trace contextRef="#ctx0" brushRef="#br0">1 508 20468,'20'49'-36,"-15"-39"42,3 6-16,1 0-1,12 16 1,-19-29 20,0 0 0,1-1 1,-1 1-1,0 0 0,1-1 0,-1 1 0,1-1 1,0 0-1,0 0 0,0 0 0,0-1 1,0 1-1,1-1 0,-1 1 0,0-1 1,1 0-1,5 1 0,-7-2 7,-1 0 0,1-1 0,-1 1 0,1 0 0,-1-1 1,1 1-1,-1-1 0,1 0 0,-1 1 0,1-1 0,-1 0 0,0 0 0,0 0 0,1 0 0,-1 0 0,0 0 0,0 0 1,0 0-1,0 0 0,0-1 0,0 1 0,0 0 0,0-1 0,-1 1 0,1-1 0,-1 1 0,1-1 0,-1 1 0,1-1 1,-1 1-1,0-1 0,0 1 0,1-3 0,0-8 91,0 0 0,0 0 0,-2-15-1,1 23-72,-3-31 305,-1-1 1,-2 1-1,-16-56 1,36 107-296,0 0 0,23 17 1,-16-13-81,1-2-1,1 0 1,44 25 0,-57-38 41,0-1 0,0 0-1,0 0 1,1-1 0,17 4 0,-22-7 19,0 1 0,0-1 0,0 0 0,0 0 0,1 0 1,-1-1-1,0 0 0,0 0 0,0-1 0,-1 0 0,7-2 1,-8 2 18,0 0 1,0-1 0,-1 1 0,1-1-1,-1 1 1,1-1 0,-1 0 0,0-1-1,0 1 1,0 0 0,-1-1 0,5-6-1,-3 2 52,-1 0 0,0 1 0,0-1 0,0 0 0,-1-1 0,1-11 0,-1 6 80,-1 1 1,0-1-1,-2 0 1,1 0-1,-2 0 0,0 0 1,-7-27-1,5 31-72,0 0 0,0 0 0,-1 1-1,-1 0 1,1-1 0,-13-13 0,16 20-112,0 0-1,-1 1 1,1-1 0,-1 1 0,0-1 0,0 1-1,0 0 1,0 0 0,0 0 0,0 0-1,0 1 1,0-1 0,-1 1 0,1 0 0,-1 0-1,1 0 1,-1 1 0,1-1 0,-1 1 0,0 0-1,1-1 1,-1 2 0,-4-1 0,7 1-38,0-1-1,1 0 1,-1 0 0,0 0 0,0 0 0,0 1 0,0-1-1,1 0 1,-1 1 0,0-1 0,0 0 0,1 1 0,-1-1 0,0 1-1,1-1 1,-1 1 0,1 0 0,-1-1 0,0 1 0,1 0 0,-1-1-1,1 1 1,0 0 0,-1-1 0,1 1 0,0 0 0,-1 0 0,1 0-1,0-1 1,0 1 0,-1 0 0,1 0 0,0 0 0,0 0 0,0-1-1,0 2 1,1-1-77,-1 1 1,1-1-1,-1 0 0,1 0 0,-1 0 0,1 0 1,0 0-1,0 0 0,-1 0 0,1 0 1,0 0-1,0 0 0,0 0 0,0 0 0,0 0 1,0-1-1,0 1 0,0-1 0,1 1 0,-1 0 1,0-1-1,0 0 0,3 1 0,1 0-194,1-1 0,-1 0 0,1 0 0,0 0-1,-1-1 1,1 1 0,-1-1 0,0-1-1,1 1 1,-1-1 0,0 0 0,0 0 0,0-1-1,0 1 1,0-1 0,0 0 0,-1-1 0,0 1-1,5-5 1,5-4-45,-1-1 0,-1-1 0,0 0-1,15-24 1,-26 38 366,2-5 416,1-1 0,-1 1 0,0-1 1,0 0-1,2-7 0,-7 21 720,1 1-1,0-1 1,0 0 0,1 17-1,1-7-988,1 0 0,1 0 0,6 22 0,-8-36-134,1 1 0,-1-1-1,1 0 1,0 0 0,1 1-1,-1-1 1,1 0 0,4 5-1,-6-8-6,-1-1 0,1 1-1,-1-1 1,1 1-1,0-1 1,-1 1 0,1-1-1,-1 0 1,1 1-1,0-1 1,-1 0 0,1 1-1,0-1 1,-1 0 0,1 0-1,0 0 1,-1 0-1,1 0 1,0 0 0,0 0-1,-1 0 1,1 0-1,0 0 1,0 0 0,1-1 10,-1 0 1,0 0-1,1 0 1,-1 0-1,0 0 1,0 0-1,0-1 1,0 1-1,0 0 1,0-1-1,0 1 1,0 0-1,-1-1 1,1 1-1,0-1 1,0-1-1,5-18 141,0 0-1,-2 0 1,0-1-1,-2 0 1,0 0-1,-1 0 1,-1 1-1,-6-43 1,10 93-212,-3-16-140,1 0 1,0 1-1,1-1 1,0-1-1,1 1 1,10 20-1,-14-32 134,0-1-1,0 1 1,0-1-1,1 1 1,-1-1-1,0 1 1,0-1-1,1 1 1,-1-1-1,0 1 1,1-1-1,-1 0 1,1 1-1,-1-1 1,0 1-1,1-1 1,-1 0-1,1 0 1,-1 1-1,1-1 1,-1 0-1,1 0 1,-1 1 0,1-1-1,0 0 1,-1 0-1,1 0 1,-1 0-1,1 0 1,-1 0-1,1 0 1,-1 0-1,2 0 1,-1-1-29,0 0 1,0 1-1,0-1 1,0 0-1,0 0 1,0 0 0,0 0-1,-1-1 1,1 1-1,0 0 1,0 0 0,-1 0-1,1-2 1,14-47-1034,-14 48 1070,7-39-723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3.688"/>
    </inkml:context>
    <inkml:brush xml:id="br0">
      <inkml:brushProperty name="width" value="0.05" units="cm"/>
      <inkml:brushProperty name="height" value="0.05" units="cm"/>
    </inkml:brush>
  </inkml:definitions>
  <inkml:trace contextRef="#ctx0" brushRef="#br0">1 230 13875,'4'12'545,"0"0"1,0 0 0,-1 0-1,-1 0 1,0 1-1,0 19 1,0-13 425,5 30 0,-5-39-741,1-1-1,0 1 1,1 0 0,0-1-1,0 0 1,1 0 0,6 9-1,-10-16-195,1-1 0,-1 1 0,1 0 0,-1-1 0,1 0-1,-1 1 1,1-1 0,0 0 0,0 0 0,0 0 0,0 0 0,0 0-1,0 0 1,0 0 0,4 0 0,-3-1-24,-1 0 1,1 0-1,-1 0 0,1-1 1,-1 1-1,1-1 0,-1 0 0,1 1 1,-1-1-1,0 0 0,0-1 1,1 1-1,-1 0 0,0-1 0,0 1 1,4-4-1,2-3 15,0-1 0,0 0-1,0-1 1,-1 0 0,0 0-1,-1 0 1,0-1 0,-1 0 0,0 0-1,-1 0 1,0-1 0,2-15 0,0 1 78,-2-1 0,0 1 0,-2 0 0,-3-44 1,0 56-39,0 1 0,-1-1 0,-1 1 0,-9-27 0,10 36-47,1-1 1,-1 1-1,0-1 0,0 1 0,-1 0 0,0 0 1,1 0-1,-1 0 0,0 1 0,-1-1 1,1 1-1,-1 0 0,1 0 0,-1 0 0,0 0 1,0 1-1,-8-5 0,10 7-16,1-1 0,-1 1 0,1-1 0,-1 1 0,1 0 0,-1 0 0,1 0 0,-1 0 1,1 0-1,-1 0 0,1 0 0,-1 0 0,0 1 0,1-1 0,-1 1 0,1-1 0,0 1 0,-1-1 0,1 1 0,-1 0 0,1 0 0,-1 0 0,-1 2 0,1-1 1,0 0-1,0 1 0,0-1 0,0 1 0,0 0 0,1 0 0,-1 0 0,1 0 1,-2 3-1,0 5-1,0 1-1,0 0 1,1-1 0,-1 21 0,2-16-11,0 0 0,2-1 0,0 1-1,0 0 1,2-1 0,0 1 0,0-1 0,11 26 0,-14-40 7,1 0-1,0 1 1,-1-1 0,1 0-1,0 0 1,0 1 0,0-1-1,0 0 1,0 0 0,0 0-1,0 0 1,0 0 0,0 0-1,1-1 1,-1 1-1,0 0 1,1 0 0,-1-1-1,0 1 1,3 0 0,-1-1-9,-1 0-1,1 0 1,0 0 0,-1 0 0,1 0-1,-1-1 1,1 1 0,-1-1 0,1 0-1,-1 0 1,4-1 0,7-5-91,0 0 1,-1-1-1,19-16 0,-14 11-45,-12 9 100,0 1-1,1-1 1,-1 1 0,0 1 0,1-1-1,0 1 1,-1 0 0,1 0 0,0 1 0,0-1-1,0 1 1,11 0 0,-12 1 20,-1 1 1,0 0-1,0-1 0,1 2 1,-1-1-1,0 0 0,0 1 1,0 0-1,0 0 0,-1 0 1,1 0-1,0 0 0,-1 1 1,1 0-1,-1 0 1,0 0-1,0 0 0,5 7 1,20 38-85,-18-29-31,-3-11-571,-4-13 102,-2-21-57,-2 21 676,1-29-357,-1-5-110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4.118"/>
    </inkml:context>
    <inkml:brush xml:id="br0">
      <inkml:brushProperty name="width" value="0.05" units="cm"/>
      <inkml:brushProperty name="height" value="0.05" units="cm"/>
    </inkml:brush>
  </inkml:definitions>
  <inkml:trace contextRef="#ctx0" brushRef="#br0">68 0 17772,'-4'4'372,"-1"-1"0,1 1 0,-1 0 1,1 0-1,1 0 0,-1 1 0,0-1 0,1 1 1,0 0-1,0 0 0,-3 8 0,3-4-219,-1-1-1,1 1 0,1 0 1,0 0-1,0 0 1,0 12-1,1-20-152,1 0-1,0 0 1,0 0 0,0 0-1,0 0 1,0 0-1,0 0 1,0 0 0,0 0-1,0 0 1,0 0 0,0 0-1,1 0 1,-1 0 0,0 0-1,1 0 1,-1 0 0,1-1-1,-1 1 1,1 0 0,-1 0-1,1 0 1,0-1-1,-1 1 1,1 0 0,0-1-1,0 1 1,-1-1 0,1 1-1,0-1 1,0 1 0,0-1-1,0 1 1,0-1 0,0 0-1,0 1 1,0-1-1,-1 0 1,1 0 0,0 0-1,0 0 1,0 0 0,0 0-1,0 0 1,2 0 0,4-2-18,1 1-1,0-2 1,-1 1 0,14-7 0,-2 1-38,3 1-62,0 1-1,31-5 0,-47 10 90,0 0-1,0 0 0,0 1 1,0 0-1,0 0 1,0 0-1,0 1 0,0 0 1,0 0-1,0 1 1,-1 0-1,1 0 0,0 0 1,7 4-1,-12-4 31,1-1 0,0 0-1,-1 0 1,0 0 0,1 1-1,-1-1 1,0 1 0,0-1-1,0 1 1,0 0 0,0-1 0,0 1-1,0 0 1,0 0 0,-1-1-1,1 1 1,-1 0 0,1 0 0,-1 3-1,0-2 18,0 0 0,0 1-1,-1-1 1,1 1 0,-1-1 0,0 0-1,0 1 1,0-1 0,0 0-1,-3 4 1,0 0 1,0 0 1,-1 0-1,0 0 0,-1-1 1,1 0-1,-1 0 0,0 0 1,-10 7-1,12-11-133,0 1 1,0-1-1,0 0 1,-1 0-1,1 0 1,-1-1-1,1 1 0,-1-1 1,0 0-1,1 0 1,-1-1-1,0 1 1,-8-2-1,10 1 47,0 0 0,0-1 0,0 0 0,0 0 0,0 0 0,1 0 0,-1 0 0,0-1 0,0 1 0,1-1 0,-1 0 1,1 0-1,-1 0 0,1 0 0,0 0 0,0 0 0,0 0 0,0-1 0,0 1 0,0-1 0,1 0 0,-2-3 0,-8-26-644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4.519"/>
    </inkml:context>
    <inkml:brush xml:id="br0">
      <inkml:brushProperty name="width" value="0.05" units="cm"/>
      <inkml:brushProperty name="height" value="0.05" units="cm"/>
    </inkml:brush>
  </inkml:definitions>
  <inkml:trace contextRef="#ctx0" brushRef="#br0">78 290 14859,'6'-1'511,"12"-6"2124,-16 2-910,-11-4 231,6 8-1831,1-1 0,0 1 0,0 0 0,-1 0 0,1 0 0,-1 0 0,1 0 0,-1 0 0,0 1 0,1-1 0,-1 1 0,0 0 0,1 0 0,-1 0 0,0 0 0,1 0 0,-1 0 1,0 1-1,1-1 0,-1 1 0,1 0 0,-1 0 0,1 0 0,-1 0 0,-2 2 0,3-1-125,0 0 0,-1 0 0,2 0 0,-1 0 0,0 0 0,0 1 0,1-1 0,-1 0 0,1 1 1,0 0-1,-1-1 0,1 1 0,1 0 0,-1-1 0,0 1 0,1 0 0,-1 0 0,1 0 0,0-1 0,0 1 0,0 0 1,0 0-1,1 5 0,1-1-11,0 1 0,0-1 0,0 0 0,1 0 0,0-1 0,0 1 0,1 0-1,0-1 1,0 0 0,0 0 0,1 0 0,6 6 0,-9-10 5,1 0 0,-1 1 0,0-2 0,1 1-1,-1 0 1,1 0 0,-1-1 0,1 0 0,0 1-1,-1-1 1,1 0 0,0 0 0,0 0 0,0-1-1,0 1 1,0-1 0,0 0 0,0 0-1,0 0 1,0 0 0,0 0 0,0 0 0,0-1-1,0 0 1,0 1 0,0-1 0,0 0 0,0-1-1,-1 1 1,1 0 0,0-1 0,3-2 0,0-1-34,0-1 1,0 0 0,-1 0 0,1 0 0,-1 0 0,0-1 0,-1 0 0,0 0 0,4-9-1,27-76-481,-20 49 213,-7 21 111,-5 13 72,0 0 0,0 0 0,1 1 0,1-1 0,-1 1 0,7-8 0,-11 16 120,0 0 0,0 0 0,0-1 0,0 1 0,0 0 0,1 0 0,-1-1 0,0 1 0,0 0 0,0 0 0,1 0 0,-1 0 0,0-1 0,0 1 0,0 0 0,1 0 0,-1 0 0,0 0 0,1 0 0,-1 0 1,0-1-1,0 1 0,1 0 0,-1 0 0,0 0 0,0 0 0,1 0 0,-1 0 0,0 0 0,1 0 0,-1 0 0,0 1 0,0-1 0,1 0 0,-1 0 0,0 0 0,0 0 0,1 0 0,-1 0 0,0 0 0,1 1 0,6 13 32,0 24 281,-7-36-286,8 70 1114,-8-72-1121,0 0 0,0 0 0,0 1 0,0-1 1,0 0-1,0 0 0,0 0 0,0 0 0,0 1 0,0-1 0,0 0 0,0 0 0,0 0 0,0 0 0,0 1 0,0-1 0,0 0 0,0 0 0,0 0 0,0 0 0,1 0 0,-1 0 0,0 1 0,0-1 0,0 0 0,0 0 0,0 0 0,0 0 0,1 0 0,-1 0 0,0 0 0,0 0 0,0 1 0,0-1 0,0 0 0,1 0 1,-1 0-1,0 0 0,0 0 0,0 0 0,1 0 0,4-7 248,1-11-80,2-8-12,28-80-22,-32 96-207,1 0 0,0 0 0,0 0 0,1 1 0,1 0 0,0 0 0,12-13 0,-17 20 33,0 0-1,0 1 1,0-1 0,0 1 0,0-1 0,0 1-1,0 0 1,0 0 0,0 0 0,1 0 0,-1 0-1,0 0 1,1 1 0,-1-1 0,1 1-1,-1 0 1,1-1 0,-1 1 0,1 0 0,-1 1-1,1-1 1,-1 0 0,0 1 0,3 0 0,-1 1-9,-1-1 1,1 1-1,-1 0 1,0 1 0,0-1-1,0 0 1,0 1 0,0 0-1,-1-1 1,1 1-1,-1 0 1,1 1 0,-1-1-1,0 0 1,1 4 0,2 4-101,0 0 1,6 21 0,-10-29 65,-1 0 1,1 0-1,-1 0 0,1 0 1,-1 0-1,0 1 0,-1 3 0,1-7 56,0 1 0,0 0 0,0 0-1,0 0 1,-1-1 0,1 1-1,0 0 1,-1-1 0,1 1-1,-1 0 1,1-1 0,0 1-1,-1 0 1,1-1 0,-1 1-1,0-1 1,1 1 0,-1-1 0,1 1-1,-1-1 1,0 1 0,0-1-1,1 0 1,-1 1 0,0-1-1,-1 1 1,-13 0-197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44.851"/>
    </inkml:context>
    <inkml:brush xml:id="br0">
      <inkml:brushProperty name="width" value="0.05" units="cm"/>
      <inkml:brushProperty name="height" value="0.05" units="cm"/>
    </inkml:brush>
  </inkml:definitions>
  <inkml:trace contextRef="#ctx0" brushRef="#br0">1 1 17252,'14'16'68,"-1"1"0,-1 0 1,0 1-1,-1 1 0,-1-1 0,-1 2 1,13 38-1,-3 8-313,12 74 1,18 282-98,-35 5 509,-7-166-20,24 284 114,-13-381-477,49 207 0,-46-290 118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6.079"/>
    </inkml:context>
    <inkml:brush xml:id="br0">
      <inkml:brushProperty name="width" value="0.05" units="cm"/>
      <inkml:brushProperty name="height" value="0.05" units="cm"/>
    </inkml:brush>
  </inkml:definitions>
  <inkml:trace contextRef="#ctx0" brushRef="#br0">0 928 17492,'3'11'330,"-1"0"0,2 0 0,-1 0 0,2-1 0,-1 1 0,2-1 0,-1 0 0,13 16 0,-14-20-271,1-1-1,-1 0 0,1 0 0,-1 0 1,1-1-1,1 0 0,-1 0 0,1 0 0,-1 0 1,1-1-1,0 0 0,1 0 0,-1-1 0,0 1 1,13 1-1,-15-3-15,-1-1 1,0 0-1,1 0 1,-1 0-1,1 0 1,-1-1-1,0 1 1,1-1 0,-1 0-1,0 0 1,0 0-1,0 0 1,0-1-1,0 1 1,0-1-1,4-3 1,-3 2 28,0-1 1,0 0-1,0 0 1,-1 0 0,0-1-1,0 1 1,0-1-1,0 0 1,2-7 0,1-5 203,0-1 0,-1-1 0,-1 1 0,2-35 0,-6 52-266,0-1-1,0 1 1,1-1 0,-1 0 0,0 1 0,1-1 0,-1 1-1,1 0 1,-1-1 0,1 1 0,0-1 0,0 1-1,1-2 1,-2 2-9,1 1 0,0 0 0,-1 0 0,1 0 0,0-1 0,-1 1 0,1 0 0,0 0 0,-1 0 0,1 0 0,0 0 1,-1 0-1,1 0 0,-1 1 0,1-1 0,0 0 0,-1 0 0,1 0 0,0 1 0,-1-1 0,1 0 0,-1 1 0,1-1 0,-1 0 0,1 1 0,-1-1 0,1 1 0,-1-1 0,1 1 0,-1-1 0,1 1 0,-1-1 0,1 2 0,20 23-22,16 16-38,-35-39 67,0 0 1,0 0 0,0-1-1,0 1 1,1-1 0,-1 1-1,1-1 1,-1 0 0,1 0-1,-1 0 1,1 0 0,0 0 0,-1-1-1,1 1 1,4-1 0,-5 0 7,1-1 0,-1 1 0,0-1 1,1 0-1,-1 0 0,0 0 0,0 0 1,0-1-1,0 1 0,0-1 1,0 1-1,0-1 0,0 1 0,-1-1 1,1 0-1,-1 0 0,1 0 1,-1 0-1,2-4 0,5-8 57,11-28 1,-12 24-114,3-6-169,-7 17-67,-1-1 0,1 1 1,1 0-1,0 0 0,0 0 1,0 1-1,0-1 0,1 1 0,6-6 1,-10 11 138,0 0 1,0 1-1,0-1 1,0 1-1,0-1 1,1 1-1,-1-1 1,0 1-1,0 0 1,0-1 0,1 1-1,-1 0 1,0 0-1,0 0 1,1 0-1,-1 0 1,0 0-1,0 0 1,0 1-1,1-1 1,-1 0-1,0 1 1,0-1-1,0 1 1,0-1 0,0 1-1,0 0 1,0-1-1,0 1 1,0 0-1,1 1 1,16 6-2037,-17-8 2118,0 0 0,0 0 0,0-1 0,0 1 1,0 0-1,0-1 0,0 1 0,0-1 0,0 1 1,0-1-1,0 0 0,-1 1 0,1-1 0,0 0 1,0 0-1,-1 1 0,1-1 0,0 0 0,-1 0 1,1 0-1,-1 0 0,1 0 0,-1 0 0,0 0 0,1 0 1,-1 0-1,0 0 0,0 0 0,1-2 0,7-36-224,-8 37 236,7-75-212,2-13 419,-9 90-151,0-1-1,0 1 1,0 0 0,0 0 0,-1 0 0,1 0 0,0 0-1,0 0 1,0-1 0,0 1 0,0 0 0,0 0-1,0 0 1,0 0 0,0 0 0,0 0 0,0-1-1,0 1 1,0 0 0,0 0 0,0 0 0,0 0 0,0 0-1,0 0 1,1-1 0,-1 1 0,0 0 0,0 0-1,0 0 1,0 0 0,0 0 0,0 0 0,0 0 0,0-1-1,0 1 1,0 0 0,1 0 0,-1 0 0,0 0-1,0 0 1,0 0 0,0 0 0,0 0 0,0 0-1,1 0 1,-1 0 0,0 0 0,0 0 0,0 0 0,0 0-1,0 0 1,0 0 0,1 0 0,-1 0 0,0 0-1,0 0 1,0 0 0,0 0 0,4 11 418,2 17 141,-2 0-38,-1-3 188,2 0 0,13 43 0,-17-62-643,2 0 0,-1 0 1,1 0-1,0-1 0,0 1 0,1-1 0,-1 0 0,1 0 0,0 0 0,1 0 0,-1 0 0,1-1 0,0 0 0,0 0 1,0-1-1,8 5 0,-8-6-103,21 10-313,0 2 0,35 23-1,-56-34 322,1 1-1,-1 0 0,-1 0 1,1 0-1,0 0 0,-1 1 1,0 0-1,0 0 1,-1 0-1,1 0 0,-1 1 1,0-1-1,0 1 0,-1 0 1,0 0-1,0 0 0,2 11 1,-4-15 49,0-1 1,1 0-1,-1 1 1,0-1-1,0 1 1,0-1-1,-1 1 1,1-1-1,0 0 1,0 1-1,-1-1 1,1 1-1,-1-1 1,1 0 0,-1 0-1,0 1 1,0-1-1,1 0 1,-1 0-1,0 0 1,0 0-1,0 0 1,0 0-1,0 0 1,0 0-1,0 0 1,-1 0-1,1 0 1,0-1-1,0 1 1,-1 0-1,1-1 1,0 0-1,-1 1 1,1-1-1,-1 0 1,1 1-1,0-1 1,-1 0-1,1 0 1,-1 0-1,-1 0 1,-1-1 19,0 1-1,1-1 1,-1 1 0,0-1 0,1 0 0,-1-1-1,1 1 1,-1 0 0,1-1 0,0 0 0,-1 0-1,1 0 1,0 0 0,0-1 0,-3-3 0,0-1-33,1-1 1,1 0-1,-1 0 1,1 0-1,1-1 1,-1 1-1,2-1 1,-1 0-1,1 0 1,0 0-1,1 0 1,0 0 0,1-18-1,1-2-50,1 0-1,2 0 1,8-31-1,15-46 20,10-55 382,-34 116 30,-3 43-358,0 0-1,0 1 0,-1-1 0,1 0 0,-1 0 0,1 1 0,-1-1 0,1 0 0,-3-2 0,3 3-20,-1 1 0,1-1 0,0 1-1,-1-1 1,1 1 0,-1 0 0,1-1-1,-1 1 1,1 0 0,-1-1 0,1 1 0,-1 0-1,1 0 1,-1-1 0,1 1 0,-1 0-1,0 0 1,1 0 0,-1 0 0,1 0-1,-1 0 1,0 0 0,1 0 0,-1 0-1,1 0 1,-1 0 0,1 0 0,-1 1-1,0-1 1,-2 1 28,1 1 1,0-1-1,0 1 1,0-1-1,0 1 0,0 0 1,0 0-1,0 0 0,0 0 1,1 0-1,-1 0 0,1 0 1,0 0-1,-1 1 0,1-1 1,0 1-1,0-1 1,-1 6-1,-1 5 106,0 1 0,-2 15-1,4-17-108,1 0-1,0 0 0,0 0 0,1 0 0,1 0 0,0 0 1,5 15-1,-5-21-56,0 0 1,1 0 0,0 0-1,0 0 1,0-1-1,7 10 1,-8-13-21,0 1 1,1-1-1,-1 0 0,0 0 1,1 0-1,-1 0 0,1 0 1,0-1-1,0 1 0,0-1 1,-1 0-1,1 1 0,0-1 1,5 0-1,-6-1-43,0 0-1,0 0 1,0 0-1,1 0 1,-1 0-1,0-1 1,0 1-1,0-1 1,0 0-1,0 0 1,1 0-1,-1 0 1,-1 0-1,1 0 1,0 0-1,0 0 1,0-1-1,-1 1 1,1-1-1,-1 0 1,1 1-1,-1-1 1,1 0 0,-1 0-1,0 0 1,0 1-1,0-1 1,1-3-1,3-6-348,-1 1 0,0-1-1,-1 0 1,3-13 0,-1-5-160,-2 0 0,0 0-1,-2-1 1,-1 1 0,-5-36 0,-31-145-2168,35 208 2723,-7-38 1447,-21-61 0,26 95 164,4 18-995,6 20 16,12 29 924,3-1 0,37 76 0,73 106-591,-9-17-734,-119-216-206,-2-5-1,0 1 0,0-1 0,1 0 0,-1 1 0,7 5 0,-9-10 3,0 0 0,0 0 0,0 0 0,0 1 0,0-1 0,0 0 0,0 0 0,0 0-1,0 0 1,0 0 0,0 0 0,0 0 0,0 0 0,0 0 0,1 0 0,-1 0 0,0 0 0,0 1 0,0-1 0,0 0 0,0 0 0,0 0 0,0 0 0,0 0 0,0 0 0,0 0 0,1 0 0,-1 0 0,0 0 0,0 0 0,0 0 0,0 0 0,0 0 0,0 0-1,0 0 1,0 0 0,1 0 0,-1 0 0,0 0 0,0 0 0,0 0 0,0 0 0,0-1 0,0 1 0,0 0 0,0 0 0,0 0 0,1 0 0,-1 0 0,0 0 0,0 0 0,0 0 0,0 0 0,0 0 0,0 0 0,0 0 0,0-1 0,0 1 0,0 0-1,0 0 1,0 0 0,0-11 2,-5-15 4,-8-18-23,-3 1 0,-33-64 0,-56-79-1908,104 186 1861,1-1 0,-1 0 0,1 0 0,-1 1 0,1-1 0,-1 0 0,1 0 0,-1 0 0,1 0 0,0 0 0,0 0 0,-1 0 0,1 0 0,0 0 0,0 0 0,0 0 0,0 0 0,0 0-1,0 0 1,0 0 0,0 0 0,1 1 0,-1-3 0,2 2-144,-1-1 0,1 1 0,-1 0 0,1-1 0,-1 1 0,1 0 0,0 0 0,0 0-1,2-1 1,2-1 17,3-3-175,-1 0 0,1 0 0,-1-1 0,12-12 0,2-4-149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6.825"/>
    </inkml:context>
    <inkml:brush xml:id="br0">
      <inkml:brushProperty name="width" value="0.05" units="cm"/>
      <inkml:brushProperty name="height" value="0.05" units="cm"/>
    </inkml:brush>
  </inkml:definitions>
  <inkml:trace contextRef="#ctx0" brushRef="#br0">32 438 13555,'0'-1'83,"0"1"1,-1-1-1,1 1 0,0-1 1,0 1-1,0-1 1,-1 1-1,1 0 1,0-1-1,0 1 0,-1-1 1,1 1-1,0 0 1,-1-1-1,1 1 0,-1-1 1,1 1-1,0 0 1,-1 0-1,1-1 0,-1 1 1,1 0-1,-2-1 1,-5 9 920,-2 22 455,6-9-864,0 1 0,2-1 0,1 0 0,3 25 0,-2-32-391,1 0 0,1 0 0,0 0 0,1 0 0,0-1-1,1 0 1,8 15 0,-13-26-181,1-1 0,0 1 0,-1-1 0,1 1 0,0-1 1,0 0-1,0 0 0,0 1 0,0-1 0,0 0 0,0 0 0,1 0 0,-1 0 0,0 0 0,0 0 0,1-1 0,-1 1 0,1 0 0,-1-1 0,1 1 0,1 0 1,-2-1-10,0-1 1,1 1 0,-1 0-1,0-1 1,0 1 0,0-1-1,0 1 1,0-1 0,0 0-1,0 1 1,0-1 0,0 0-1,0 0 1,0 1 0,0-1-1,0 0 1,-1 0 0,1 0-1,0 0 1,0-2 0,4-5 21,-1-1 0,0 0 0,-1 1 0,0-1 0,2-13 0,2-25-331,-2-1-1,-2 0 1,-2 0-1,-10-80 1,7 109-104,1 17 134,0 5 1,2 32-127,2-12 507,2 0 0,8 29 0,-9-42-13,-1-1 0,1 1 1,0 0-1,1-1 0,0 0 0,1 0 0,9 11 0,-14-18-86,0-1 0,0 0 0,0 0 0,0 0 0,0 0 0,0 0 0,0-1 0,0 1 0,0 0 0,1 0 0,-1-1 0,0 1 0,0 0 0,1-1 0,-1 0-1,1 1 1,-1-1 0,0 0 0,1 0 0,-1 1 0,1-1 0,-1 0 0,0 0 0,1-1 0,1 1 0,-1-1-1,0 0 1,0 0-1,0-1 1,0 1-1,0 0 1,0-1-1,0 1 1,-1-1-1,1 0 1,-1 1-1,1-1 1,-1 0-1,2-4 1,3-5 11,0 0-1,-1 0 1,-1-1 0,4-17 0,0-6-22,-2 0 0,-2-1 0,-1 0 0,-2 0 0,-1 0 0,-2 1 0,-2-1 0,-12-54 0,14 82-9,0 1 0,0-1 0,-1 1 0,0 0 0,-1 0 0,-8-12 0,12 18 4,-1 0 0,1 0 0,-1 1 0,1-1 0,-1 0 0,0 1 0,1-1 0,-1 1 0,0-1 0,1 1 0,-1-1 0,0 1 0,0-1 0,0 1 0,0 0 0,1-1 0,-1 1 0,0 0 0,0 0 0,0-1 0,0 1 0,0 0 0,0 0 0,-2 1 0,2-1 4,-1 1 0,1 1 0,-1-1 0,1 0 0,-1 0 0,1 1 0,0-1 1,-1 0-1,1 1 0,0-1 0,0 1 0,0 0 0,0-1 0,0 1 0,1 0 0,-1 0 0,0 3 1,-6 17 78,2 0 0,0 1 0,2 0 0,0 0 0,2 0 0,1 0 0,4 43 0,-3-55-66,0-1 1,1 1 0,0 0 0,1-1-1,8 20 1,-10-28-41,0 0 0,-1 0 0,1 0 0,1 0 0,-1 0 1,0 0-1,0-1 0,1 1 0,-1-1 0,1 1 0,-1-1 0,1 1 0,0-1 1,-1 0-1,1 0 0,0 0 0,0 0 0,0 0 0,0 0 0,0 0 0,0-1 0,0 1 1,0-1-1,0 1 0,0-1 0,1 0 0,-1 0 0,0 0 0,0 0 0,0 0 1,0 0-1,0-1 0,0 1 0,0-1 0,1 1 0,2-3 0,3-1-117,0 0-1,0 0 0,-1-1 1,0 0-1,10-10 0,-10 9 19,0 0-1,1 1 0,13-9 0,-17 13 124,0-1-1,-1 1 0,1 0 0,0 0 0,0 0 0,0 0 1,0 1-1,0-1 0,0 1 0,0 0 0,0 0 0,6 1 1,-3 1 68,0 0 0,-1 1 1,1-1-1,12 8 0,-14-8-8,0 1 0,0-1 0,-1 0 0,1 0 0,1 0 0,-1-1 0,0 1 0,0-1 0,8 0-1,-12-1-36,1-1 0,0 1 0,0-1-1,0 0 1,-1 1 0,1-1 0,0 0-1,-1 0 1,1 0 0,-1 0 0,1-1-1,-1 1 1,0 0 0,1-1-1,-1 1 1,0-1 0,0 1 0,0-1-1,0 1 1,0-1 0,0 0 0,-1 0-1,1 1 1,0-1 0,-1 0-1,0 0 1,1-3 0,2-7 97,-1 1 1,0-24-1,-2 33-105,1-16-11,-1 0 0,0 0-1,-2 0 1,0 0 0,-1 0 0,-10-32 0,53 38-417,-21 5 409,-2 1-412,0 0 0,-1-1-1,0-1 1,17-11 0,-23 9 104,-8 4-121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7.228"/>
    </inkml:context>
    <inkml:brush xml:id="br0">
      <inkml:brushProperty name="width" value="0.05" units="cm"/>
      <inkml:brushProperty name="height" value="0.05" units="cm"/>
    </inkml:brush>
  </inkml:definitions>
  <inkml:trace contextRef="#ctx0" brushRef="#br0">0 115 17220,'16'-12'1704,"7"-8"-1904,3-5-608,-3 2 1864,-2 3-592,-5 5-504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8.453"/>
    </inkml:context>
    <inkml:brush xml:id="br0">
      <inkml:brushProperty name="width" value="0.05" units="cm"/>
      <inkml:brushProperty name="height" value="0.05" units="cm"/>
    </inkml:brush>
  </inkml:definitions>
  <inkml:trace contextRef="#ctx0" brushRef="#br0">106 391 17124,'-9'7'353,"0"1"0,1 0 1,0 1-1,1 0 1,0 0-1,0 1 0,1-1 1,0 1-1,1 1 1,0-1-1,1 1 0,-4 11 1,4-7-267,0-1 1,1 1 0,1 0 0,0 0-1,1 0 1,0 0 0,2 0 0,3 27-1,-4-41-87,0 0-1,0 0 0,0 1 0,1-1 0,-1 0 0,0 0 0,1 1 0,-1-1 0,1 0 0,0 0 0,-1 0 1,2 2-1,-1-3 0,-1 0 1,0 0 0,0 0-1,1 0 1,-1 1 0,0-1 0,0 0-1,1 0 1,-1 0 0,0 0 0,0 0-1,1 0 1,-1 0 0,0 0-1,0 0 1,1-1 0,-1 1 0,0 0-1,0 0 1,1 0 0,-1 0-1,0 0 1,0 0 0,0 0 0,1-1-1,-1 1 1,0 0 0,0 0-1,0 0 1,1 0 0,-1-1 0,0 1-1,0 0 1,0 0 0,0 0-1,1-1 1,1-2-3,0-1 0,-1 0-1,1 1 1,-1-1 0,1 0-1,1-7 1,3-32-18,-5 31 10,1 0-1,0 0 1,0 0-1,1 0 1,1 1-1,6-14 1,-10 24 6,1-1 1,0 1-1,0 0 1,0-1 0,0 1-1,0 0 1,0 0-1,0 0 1,1-1-1,-1 1 1,0 1-1,1-1 1,-1 0 0,0 0-1,1 0 1,-1 1-1,1-1 1,-1 1-1,1-1 1,0 1-1,-1 0 1,1-1-1,-1 1 1,1 0 0,0 0-1,-1 0 1,1 0-1,-1 0 1,1 1-1,0-1 1,-1 0-1,1 1 1,-1-1 0,1 1-1,-1 0 1,1-1-1,2 3 1,5 3-14,1 0-1,-1 0 1,0 1 0,11 10 0,-18-15 16,41 38 95,-3 2 0,-1 2-1,-1 1 1,-3 2 0,37 67 0,-69-109-34,6 11 271,13 32-1,-20-45-258,-1 0-1,0 1 1,0-1-1,0 0 1,0 1-1,-1-1 1,1 1-1,-1-1 1,0 1-1,0 0 1,0-1 0,-1 1-1,1-1 1,-1 1-1,0-1 1,-2 6-1,2-7-31,-1-1-1,1 1 0,-1 0 1,1-1-1,-1 1 0,0-1 0,0 1 1,0-1-1,0 0 0,0 0 1,0 0-1,0 0 0,0 0 1,0 0-1,0-1 0,-1 1 1,1-1-1,0 1 0,0-1 1,-1 0-1,1 0 0,0 0 1,0 0-1,-1-1 0,1 1 1,0 0-1,0-1 0,-5-1 0,0 0-46,0 0 0,0-1 0,0 0 0,0 0 0,0 0 0,1-1 0,-11-8 0,14 10-10,1 0 0,-1-1 0,1 1 0,0-1 1,0 0-1,0 0 0,0 1 0,1-1 0,-1 0 0,1-1 0,0 1 0,0 0 0,0 0 0,0 0 0,0-1 0,1 1 1,-1 0-1,1-1 0,0 1 0,0-1 0,0 1 0,1 0 0,0-6 0,3-5-59,1-1 0,0 0 0,0 1 0,10-15 0,3-12-68,-7 10 108,-1-2 0,-2 1 0,-1-1 0,-2-1 0,-1 1 0,-2 0-1,-1-1 1,-1 0 0,-10-63 0,4 62 52,-2 0-1,-1 0 1,-2 1-1,-1 0 1,-2 1-1,-1 0 1,-2 1-1,-1 1 1,-25-34 0,41 64-16,0-3-4,0 1 0,0 0 0,0 0 0,-1 0 0,1 1 1,-1-1-1,0 0 0,0 1 0,0 0 0,0 0 1,0 0-1,0 0 0,-1 0 0,-5-2 0,9 4 2,-1 0 0,0 0 0,1 0-1,-1 0 1,1 0 0,-1 0 0,0 0-1,1 1 1,-1-1 0,1 0 0,-1 0 0,1 0-1,-1 1 1,1-1 0,-1 0 0,1 1 0,-1-1-1,1 0 1,-1 1 0,1-1 0,-1 0-1,1 1 1,0-1 0,-1 1 0,0 0 0,-7 20-51,2 23-1,6-21 65,0-1-1,1 1 1,2 0-1,0-1 1,1 1-1,1-1 1,1-1-1,2 1 1,0-1-1,1 0 0,0 0 1,2-1-1,1-1 1,0 0-1,2-1 1,0 0-1,29 29 1,-36-41-7,-1 0-1,2-1 1,-1 1 0,0-2 0,1 1-1,0-1 1,0 0 0,0 0-1,14 3 1,-18-6 0,0 0-1,0-1 1,0 1 0,0-1-1,0 1 1,0-1 0,0-1-1,0 1 1,0-1 0,0 1-1,0-1 1,0 0 0,0 0-1,0-1 1,0 1-1,-1-1 1,1 0 0,0 0-1,-1 0 1,0-1 0,1 1-1,-1-1 1,3-3 0,0-1 8,-1 0 0,0-1 0,0 1 0,-1-1 1,0 0-1,0 0 0,-1 0 0,0-1 1,-1 1-1,1-1 0,-2 1 0,1-1 0,0-14 1,-2 4 29,0 0 0,-1 0 1,-1 0-1,0 0 1,-7-24-1,7 36-25,0-1 1,1 1 1,-2-1-1,1 1 0,-1-1 1,0 1-1,-1 0 0,1 0 1,-10-11-1,13 17-16,0 1 0,0-1 0,0 1 0,-1 0 0,1-1 0,0 1-1,0 0 1,0 0 0,-1-1 0,1 1 0,0 0 0,-1-1 0,1 1 0,0 0 0,-1 0 0,1 0 0,0-1 0,-1 1 0,1 0-1,-1 0 1,1 0 0,0 0 0,-1 0 0,1 0 0,0 0 0,-1 0 0,1 0 0,-1 0 0,1 0 0,0 0 0,-1 0 0,1 0 0,-1 0-1,1 0 1,-5 14 8,7 23-37,1-18 15,1-1 0,0 1 0,8 19 0,-11-34 16,0 0 0,1 0 0,-1 0 0,1 0 1,0 0-1,1-1 0,-1 1 0,1 0 0,-1-1 0,1 0 1,0 0-1,0 0 0,1 0 0,-1 0 0,1 0 0,-1-1 1,1 0-1,0 0 0,6 3 0,-6-4 1,0-1-1,-1 0 1,1 0 0,0 0-1,-1 0 1,1 0 0,0-1-1,-1 0 1,1 0 0,-1 0-1,1 0 1,-1 0 0,1-1 0,-1 1-1,0-1 1,0 0 0,0 0-1,0 0 1,0-1 0,3-2-1,2-3 1,0 0-1,0 0 0,-1-1 1,0-1-1,7-11 0,-7 10 8,-1-1 0,0 0-1,-1 0 1,0-1 0,-1 1-1,-1-1 1,0 0 0,0 0-1,-1 0 1,-1-1 0,0 1-1,-2-20 1,-1 26-10,-1 8-2,0 10-4,4-2 8,0-1-1,0 0 1,1 1 0,1-1 0,-1 0 0,1 0 0,1 0 0,-1-1-1,1 1 1,10 12 0,-12-16-1,1-1 0,0 0 0,0 0 0,0 0 0,1 0 0,-1-1-1,0 1 1,1-1 0,0 0 0,-1 0 0,1 0 0,0 0 0,0-1 0,0 0 0,0 1 0,1-2 0,-1 1 0,0 0-1,0-1 1,1 0 0,-1 0 0,0 0 0,8-1 0,-7 0-88,0 0 0,0 0-1,0 0 1,0-1 0,0 0-1,0 0 1,0 0 0,-1 0 0,1-1-1,-1 0 1,1 0 0,-1 0 0,0 0-1,0-1 1,0 1 0,-1-1 0,1 0-1,2-6 1,8-18-266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8.876"/>
    </inkml:context>
    <inkml:brush xml:id="br0">
      <inkml:brushProperty name="width" value="0.05" units="cm"/>
      <inkml:brushProperty name="height" value="0.05" units="cm"/>
    </inkml:brush>
  </inkml:definitions>
  <inkml:trace contextRef="#ctx0" brushRef="#br0">12 1 17988,'-11'0'2584,"18"4"-2360,9 0 1841,10 2-2321,2-2-664,5 2 680,0-2-161,6-2-167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9.217"/>
    </inkml:context>
    <inkml:brush xml:id="br0">
      <inkml:brushProperty name="width" value="0.05" units="cm"/>
      <inkml:brushProperty name="height" value="0.05" units="cm"/>
    </inkml:brush>
  </inkml:definitions>
  <inkml:trace contextRef="#ctx0" brushRef="#br0">3 452 16243,'-1'20'803,"0"0"0,1 0-1,1-1 1,5 33-1,-4-40-708,1 1 0,1-1 0,-1 0 1,2-1-1,0 1 0,0-1 0,1 1 0,8 11 0,-12-21-65,-1 0-1,1 0 0,-1 0 1,1 0-1,0 0 1,0-1-1,0 1 1,0-1-1,0 1 0,0-1 1,0 1-1,0-1 1,1 0-1,-1 0 1,5 1-1,-5-2 9,-1 0-1,1 0 1,0 0 0,0 0 0,-1 0-1,1-1 1,0 1 0,0 0-1,-1-1 1,1 1 0,0-1 0,-1 0-1,1 0 1,0 0 0,-1 1-1,0-2 1,3 0 0,1-3 68,0 0 1,-1 0-1,1-1 1,-1 0-1,0 1 0,-1-2 1,1 1-1,-1 0 1,4-12-1,3-16 263,0 0 0,-3-1 0,-1 0 0,3-65 0,-8 47-93,-3 1 0,-12-86 0,12 129-265,-15-73 34,15 75-56,0 1 0,0 0 0,0 0 0,-1 0-1,0 1 1,0-1 0,-1 1 0,1-1 0,-1 1 0,-5-5 0,8 9 4,0 1 0,0-1 0,0 0 0,1 1 0,-1-1 0,0 0 0,0 1 0,0-1 0,0 1 0,-1 0 0,1-1 0,0 1 0,0 0 0,0 0 1,0 0-1,0-1 0,0 1 0,0 0 0,-1 0 0,1 1 0,0-1 0,0 0 0,0 0 0,0 1 0,0-1 0,0 0 0,0 1 0,0-1 0,0 1 0,0-1 0,0 1 0,0 0 0,0-1 0,0 1 0,0 0 0,1 0 0,-1-1 1,0 1-1,1 0 0,-1 0 0,0 0 0,0 1 0,-3 5-37,0 0 0,0 0 0,0 0 1,-2 10-1,6-17 44,-14 40-84,3 2 0,1-1 0,2 1 0,2 1-1,-1 44 1,7-83 82,0 2-6,-1-1-1,1 1 1,1 0 0,-1 0-1,1 0 1,1 6 0,-2-12 5,0 1 1,0-1-1,1 1 0,-1-1 1,0 1-1,0-1 0,1 1 1,-1-1-1,0 1 1,1-1-1,-1 1 0,1-1 1,-1 0-1,1 1 0,-1-1 1,0 0-1,1 1 0,-1-1 1,1 0-1,-1 0 1,1 1-1,0-1 0,-1 0 1,1 0-1,0 0 0,1 0-8,0 0 0,-1 0-1,1-1 1,0 1 0,-1-1-1,1 1 1,-1-1-1,1 0 1,-1 0 0,1 1-1,-1-1 1,1 0 0,0-2-1,22-14-165,6-6-113,1 1 0,46-23 1,-67 40 225,1 0 0,-1 1 0,1 0 0,0 1 0,0 0-1,0 1 1,1 0 0,-1 1 0,0 0 0,1 1 0,-1 0 0,17 3 0,-22-2-2,-1 0 0,1 0 0,0 1 0,-1 0-1,1 0 1,-1 1 0,0-1 0,0 1 0,0 0 0,0 1 0,0-1 0,0 1 0,-1 0 0,0 0 0,0 1 0,0-1-1,6 10 1,-5-4-106,0-1 0,0 1-1,-1 1 1,-1-1 0,0 1 0,0-1-1,-1 1 1,2 19 0,-2-1-237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14.208"/>
    </inkml:context>
    <inkml:brush xml:id="br0">
      <inkml:brushProperty name="width" value="0.05" units="cm"/>
      <inkml:brushProperty name="height" value="0.05" units="cm"/>
    </inkml:brush>
  </inkml:definitions>
  <inkml:trace contextRef="#ctx0" brushRef="#br0">129 138 11498,'1'-3'183,"6"-61"1985,-6 58-1710,-1 1-1,0-1 0,-1 0 0,1 1 0,-1-1 0,0 0 1,-1 1-1,-3-11 0,5 15-390,-1 1 0,1-1 0,0 1 0,0-1 0,-1 1 0,1-1 0,0 1 0,-1-1 0,1 1 0,0 0 0,-1-1 0,1 1 0,0-1 0,-1 1 0,1 0 0,-1-1 0,1 1 0,-1 0 0,1 0 0,-1 0 0,1-1 1,-1 1-1,1 0 0,-1 0 0,1 0 0,-1 0 0,0 0 0,0 0 0,0 0 14,0 0 0,0 1 1,0-1-1,0 1 0,-1-1 1,1 1-1,0 0 0,0-1 0,0 1 1,1 0-1,-1 0 0,-1 1 1,-23 32 739,23-31-722,-15 27 142,-16 34 0,29-55-244,0 1 1,0 0-1,1 0 0,1 1 0,0-1 0,0 0 1,1 1-1,0 11 0,1-21-6,0 1 1,0-1-1,0 1 0,0-1 1,1 0-1,-1 1 0,1-1 1,-1 0-1,1 1 0,-1-1 0,1 0 1,0 1-1,0-1 0,-1 0 1,1 0-1,0 0 0,0 0 1,0 0-1,0 0 0,0 0 0,1 0 1,-1 0-1,0 0 0,0-1 1,1 1-1,-1-1 0,0 1 0,1-1 1,-1 1-1,0-1 0,1 1 1,-1-1-1,1 0 0,2 0 1,5 0-44,0 0 1,1 0 0,-1-1 0,13-3 0,-8 1 2,16-1-60,-1 1 1,40 1 0,-62 2 98,1 0 1,-1 1-1,1 0 0,-1 0 0,0 1 0,1 0 0,-1 0 0,0 1 1,0-1-1,0 2 0,-1-1 0,1 1 0,-1 0 0,10 8 1,-14-11 27,0 0 1,-1 1-1,1-1 1,-1 1 0,1 0-1,-1-1 1,0 1-1,0 0 1,1 0 0,-1 0-1,0 0 1,-1 0-1,1 0 1,0 0 0,-1 0-1,1 0 1,-1 0-1,1 0 1,-1 0 0,0 0-1,0 1 1,0-1-1,0 0 1,-1 0 0,1 0-1,0 0 1,-1 1-1,1-1 1,-1 0 0,0 0-1,0 0 1,0 0-1,0 0 1,0-1 0,0 1-1,-1 0 1,1 0-1,0-1 1,-1 1 0,0-1-1,-2 3 1,-4 2 91,-1 1 0,0-1 0,-1-1 0,1 0 1,-1 0-1,-19 6 0,11-5-387,-1 0 1,0-1-1,-1-1 1,1 0-1,-26 0 1,45-4 253,0 0 1,0 0 0,0 0-1,0 0 1,0 0-1,-1 0 1,1 0-1,0 0 1,0 0-1,0-1 1,0 1-1,0 0 1,0 0 0,0 0-1,0 0 1,-1 0-1,1 0 1,0-1-1,0 1 1,0 0-1,0 0 1,0 0-1,0 0 1,0 0 0,0-1-1,0 1 1,0 0-1,0 0 1,0 0-1,0 0 1,0 0-1,0-1 1,0 1 0,0 0-1,0 0 1,0 0-1,0 0 1,1 0-1,-1 0 1,0-1-1,0 1 1,0 0-1,0 0 1,0 0 0,0 0-1,0 0 1,0 0-1,1 0 1,-1-1-1,0 1 1,0 0-1,0 0 1,0 0 0,0 0-1,0 0 1,1 0-1,-1 0 1,0 0-1,0 0 1,0 0-1,0 0 1,1 0-1,10-10-96,-10 8-30,17-15-362,1-11-37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14.918"/>
    </inkml:context>
    <inkml:brush xml:id="br0">
      <inkml:brushProperty name="width" value="0.05" units="cm"/>
      <inkml:brushProperty name="height" value="0.05" units="cm"/>
    </inkml:brush>
  </inkml:definitions>
  <inkml:trace contextRef="#ctx0" brushRef="#br0">184 445 16027,'3'-11'1739,"-9"11"-582,-13 14-106,15-9-1020,0 1 0,1-1 0,0 1 0,0 0 0,1 0 0,-1 0 1,1 0-1,0 0 0,1 0 0,0 1 0,0-1 0,0 0 0,1 1 1,-1-1-1,3 13 0,-2-11-25,1 0 0,1-1-1,-1 1 1,1-1 0,0 1 0,1-1 0,0 0 0,0 0-1,1 0 1,0 0 0,0-1 0,0 1 0,6 5 0,-9-10-12,0-1 1,1 1 0,0-1 0,-1 0-1,1 1 1,0-1 0,0 0-1,-1 0 1,1 0 0,0 0-1,0 0 1,0 0 0,0-1-1,1 1 1,-1-1 0,0 1 0,0-1-1,0 0 1,0 0 0,0 0-1,0 0 1,1 0 0,-1 0-1,0-1 1,0 1 0,0-1-1,0 1 1,0-1 0,0 0 0,0 0-1,0 0 1,0 0 0,0 0-1,-1 0 1,1-1 0,0 1-1,-1-1 1,1 1 0,-1-1-1,1 1 1,-1-1 0,0 0 0,0 0-1,0 0 1,1-2 0,4-7-221,-1 0 1,-1-1-1,0 1 1,0-1-1,-1 0 1,-1 0-1,0-1 1,-1 1 0,0 0-1,-1-1 1,-1-15-1,-1 5-313,-1 1-1,-2-1 1,0 1-1,-1 0 1,-12-28-1,6 24-709,-1 0 0,-2 0 0,-35-46 0,-63-60 1630,80 97 1385,19 22 787,14 13-2506,17 28 2313,-13-23-2448,19 28 783,183 246 2386,-200-272-2997,29 30 341,-33-35-399,0 0 1,0 0 0,1-1-1,-1 1 1,0 0-1,1-1 1,-1 0 0,1 0-1,-1 0 1,1 0-1,0 0 1,-1 0 0,1-1-1,5 1 1,-7-1-26,1 0 0,-1-1 0,1 1 1,-1-1-1,0 1 0,1-1 0,-1 1 0,0-1 1,0 0-1,1 0 0,-1 0 0,0 1 0,0-1 0,0 0 1,0-1-1,0 1 0,0 0 0,0 0 0,-1 0 1,1 0-1,0-1 0,-1 1 0,1 0 0,0-1 1,0-1-1,9-44-69,-6 24 54,-4 23 15,0-1 0,0 1-1,0 0 1,0 0 0,0-1 0,0 1 0,0 0-1,0 0 1,0 0 0,1-1 0,-1 1 0,0 0-1,0 0 1,0-1 0,0 1 0,0 0-1,1 0 1,-1 0 0,0 0 0,0-1 0,0 1-1,1 0 1,-1 0 0,0 0 0,0 0-1,1 0 1,-1 0 0,0 0 0,0 0 0,1-1-1,-1 1 1,0 0 0,0 0 0,1 0-1,8 6 23,11 20 22,-14-18-14,-5-8-29,-1 1 1,0-1-1,0 0 0,0 0 1,0 1-1,1-1 1,-1 0-1,0 0 1,0 0-1,1 1 1,-1-1-1,0 0 1,0 0-1,1 0 1,-1 0-1,0 1 1,0-1-1,1 0 1,-1 0-1,0 0 1,1 0-1,-1 0 1,0 0-1,0 0 1,1 0-1,-1 0 1,0 0-1,1 0 1,-1 0-1,0 0 1,1 0-1,-1 0 1,0 0-1,1-1 1,5-10 56,-2-26 10,-3 28-50,1-9 1,-2 4-10,2 1 0,0 0 0,0 0 0,1-1 0,1 2 0,7-18 0,-11 29-10,1 0 0,-1 0-1,1 0 1,-1-1 0,1 1 0,0 0 0,0 0 0,-1 0 0,1 0 0,0 0 0,0 0 0,0 1 0,0-1 0,0 0 0,0 0 0,0 1 0,1-1 0,-1 0 0,0 1 0,0 0 0,0-1 0,1 1-1,-1 0 1,2-1 0,-2 1 1,1 1 0,-1-1 0,1 1 0,0-1-1,-1 1 1,1 0 0,-1-1 0,1 1-1,-1 0 1,0 0 0,1 0 0,-1 0 0,0 0-1,0 0 1,3 3 0,3 5 11,-1 1-1,1-1 1,9 22 0,-16-30-10,20 43 184,-13-28-299,-7-14-285,-3-6-339,-2-2 552,0 0-73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15.754"/>
    </inkml:context>
    <inkml:brush xml:id="br0">
      <inkml:brushProperty name="width" value="0.05" units="cm"/>
      <inkml:brushProperty name="height" value="0.05" units="cm"/>
    </inkml:brush>
  </inkml:definitions>
  <inkml:trace contextRef="#ctx0" brushRef="#br0">0 656 16692,'95'100'306,"-92"-96"-170,1 0-1,0 0 1,1 0-1,8 5 1,-12-8-101,0-1 0,-1 0 0,1 0 0,-1 0 0,1 1 0,0-1-1,-1 0 1,1 0 0,0 0 0,-1 0 0,1 0 0,-1 0 0,1 0 0,0 0 0,-1 0 0,1 0 0,0-1 0,-1 1 0,1 0 0,0-1 0,4 0 211,1-1-29,0 0 0,-1-1 0,0 1 0,1-1 0,-1 0 1,0 0-1,0-1 0,-1 0 0,1 1 0,4-7 0,8-8 309,16-23 0,-18 22-268,-4 6-149,-1-1-1,-1 0 0,13-25 1,-20 34-85,0 1-1,0-1 1,0 0 0,-1 0 0,1 1-1,-1-1 1,0 0 0,-1 0 0,1 0-1,-1 0 1,0 0 0,-1 0 0,1 0-1,-1 0 1,0 0 0,-2-8 0,2 11-7,0 0 1,0-1 0,0 1 0,0 0 0,-1 1-1,1-1 1,-1 0 0,1 0 0,-1 1 0,0-1-1,0 0 1,1 1 0,-1 0 0,0-1 0,0 1-1,0 0 1,-1 0 0,1 0 0,0 1 0,0-1-1,0 0 1,-1 1 0,1-1 0,0 1 0,-1 0-1,1 0 1,0 0 0,-1 0 0,1 0 0,0 0-1,-1 1 1,1-1 0,0 1 0,0 0 0,-1 0-1,1-1 1,0 1 0,0 1 0,0-1 0,0 0-1,0 0 1,0 1 0,1-1 0,-1 1 0,-3 3-1,0 2-5,1 0 1,0 0-1,0 0 0,1 1 0,-1-1 0,2 1 0,-1 0 0,1 0 0,0 0 0,1 0 0,0 0 0,0 0 0,1 0 0,0 1 0,2 15 0,0-9-8,0 0 1,1 0-1,1 0 1,0-1-1,1 1 1,1-1-1,13 25 1,-16-35-1,-1 0 0,1 0 0,0 0 1,0 0-1,0-1 0,1 1 0,-1-1 1,1 1-1,0-1 0,0-1 0,0 1 1,6 3-1,-8-6-4,1 1 1,-1 0 0,0-1-1,1 1 1,-1-1-1,1 0 1,-1 0-1,1 0 1,-1 0-1,1 0 1,-1-1-1,0 1 1,1-1-1,-1 0 1,1 1-1,-1-1 1,0 0-1,0 0 1,1 0-1,-1-1 1,0 1-1,0-1 1,0 1-1,-1-1 1,1 1-1,2-4 1,5-5-13,0 0-1,-1-1 1,0 0 0,-1-1 0,0 0-1,0 0 1,-2-1 0,1 1 0,3-17-1,-1 3-45,-2-2-1,-1 1 0,3-43 0,-7 30 25,-2 0-1,-1 0 0,-2 1 0,-1-1 0,-15-50 0,11 66 43,2 15-3,7 9-5,-1 0 0,1 0 0,0 0 0,0 0 0,0 0 0,-1 0 0,1 0 0,0 0 0,0 0 0,-1 0 0,1 0 0,0 0 0,0 1 0,-1-1 0,1 0 0,0 0 0,0 0 1,0 0-1,-1 0 0,1 0 0,0 0 0,0 1 0,0-1 0,0 0 0,-1 0 0,1 0 0,0 1 0,0-1 0,0 0 0,0 0 0,0 0 0,0 1 0,0-1 0,-1 0 0,1 0 1,0 0-1,0 1 0,0-1 0,0 1 0,-3 14-11,0 0 0,1 0 0,0 1 0,1-1 0,1 1 1,3 20-1,-3-30 8,2 27 12,2 1 1,1 0-1,12 39 1,-12-53 16,2-1 0,0 1 0,2-1 0,0-1 0,1 0 0,18 26 0,-25-40-24,0-1 0,0 1 0,0-1 0,0 0 0,1 0 0,-1 0-1,1 0 1,0 0 0,0-1 0,0 0 0,6 3 0,-8-5-4,0 1 1,0-1 0,0 1-1,0-1 1,0 0-1,0 0 1,0 0-1,0 0 1,0 0-1,0 0 1,0-1-1,0 1 1,0-1-1,0 1 1,0-1-1,0 0 1,0 0-1,0 1 1,-1-1-1,1-1 1,0 1-1,-1 0 1,1 0-1,0-1 1,-1 1-1,0-1 1,3-2-1,1-4 0,0 1-1,-1-1 0,0 0 0,0-1 0,-1 1 0,0-1 0,0 0 0,-1 1 0,0-1 0,1-12 0,-1-8 17,-1-55 0,-7 14 78,-3 0 0,-3 0 0,-27-86 1,35 141-71,0 0 0,-1 1 0,-12-23 0,17 37-22,0-1 0,-1 0 0,1 0 1,0 0-1,-1 1 0,1-1 1,-1 0-1,1 1 0,-1-1 0,1 1 1,-1-1-1,1 0 0,-1 1 1,0-1-1,1 1 0,-1-1 0,0 1 1,0 0-1,1-1 0,-1 1 1,0 0-1,0-1 0,-1 1 0,2 0-1,-1 1-1,0-1 0,1 0 0,-1 1 1,0-1-1,1 1 0,-1-1 1,1 1-1,-1-1 0,1 1 0,0 0 1,-1-1-1,1 1 0,-1-1 0,1 1 1,0 0-1,0-1 0,-1 1 0,1 0 1,0 1-1,-2 6-20,0 0 1,1 0-1,-1 11 1,1 7-8,1 0 1,2 0-1,0 0 1,2 0-1,1 0 1,1-1-1,10 29 1,-10-38 31,0-1 0,2 0-1,-1 0 1,2 0 0,0-1-1,0 0 1,1-1 0,1 0 0,0-1-1,1 0 1,0 0 0,19 12-1,-24-20-103,0 0-1,0 0 0,0 0 0,0-1 0,1 0 0,-1-1 0,1 1 0,0-2 0,0 1 0,0-1 0,0 0 1,0 0-1,0-1 0,15-2 0,-13 0-162,1 0 1,-1-1 0,0 0-1,0-1 1,0 0-1,0 0 1,-1-1-1,0 0 1,0-1 0,14-11-1,1-5-608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25.819"/>
    </inkml:context>
    <inkml:brush xml:id="br0">
      <inkml:brushProperty name="width" value="0.05" units="cm"/>
      <inkml:brushProperty name="height" value="0.05" units="cm"/>
    </inkml:brush>
  </inkml:definitions>
  <inkml:trace contextRef="#ctx0" brushRef="#br0">76 1332 10330,'-22'21'2705,"-28"36"-1,50-57-2651,-1 1-1,1-1 1,0 0-1,0 0 1,-1 1 0,1-1-1,0 0 1,0 1-1,0-1 1,-1 0-1,1 1 1,0-1-1,0 0 1,0 1-1,0-1 1,0 0-1,0 1 1,0-1-1,0 0 1,0 1-1,0-1 1,0 0-1,0 1 1,0-1 0,0 0-1,0 1 1,0-1-1,0 0 1,1 1-1,-1-1 1,0 0-1,0 1 1,12 5 619,18-2-282,-30-4-377,12-1 2,1 0-1,-1 0 1,0-2 0,0 1-1,-1-1 1,1-1 0,-1 0 0,14-7-1,86-49-63,-102 55 55,56-37-11,119-99-1,42-72 55,124-194 512,-71 74 189,-242 293-632,47-49 130,-74 80-223,1 0-1,-1 1 1,2 0 0,-1 0-1,1 1 1,17-7-1,-25 13-21,0-1 1,0 1-1,0 0 0,1 0 0,-1 1 0,0-1 0,1 1 0,-1 0 0,0 0 0,6 1 0,-7-1 0,-1 1 1,0-1-1,0 1 0,0 0 0,0 0 0,0 0 0,0-1 0,0 2 1,0-1-1,0 0 0,0 0 0,0 1 0,-1-1 0,1 1 1,-1-1-1,1 1 0,-1 0 0,0-1 0,1 1 0,1 3 0,-3-4-6,0-1 0,0 0 0,0 1-1,1-1 1,-1 0 0,0 1-1,0-1 1,0 1 0,0-1-1,0 0 1,0 1 0,0-1-1,1 0 1,-1 1 0,0-1 0,0 1-1,-1-1 1,1 0 0,0 1-1,0-1 1,0 1 0,0-1-1,0 0 1,0 1 0,0-1 0,-1 0-1,1 1 1,0-1 0,0 0-1,0 1 1,-1-1 0,1 0-1,0 1 1,-1-1 0,1 0 0,-1 1-1,-17 1-693,-24-10-295,40 8 1032,-18-6-393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45.610"/>
    </inkml:context>
    <inkml:brush xml:id="br0">
      <inkml:brushProperty name="width" value="0.05" units="cm"/>
      <inkml:brushProperty name="height" value="0.05" units="cm"/>
    </inkml:brush>
  </inkml:definitions>
  <inkml:trace contextRef="#ctx0" brushRef="#br0">2307 0 13115,'-50'152'1990,"-2"15"-1222,-25 370-754,35-183 0,-74 189 41,-36-7 94,2-9 59,0 73-34,-123 442-103,59-327-44,-183 601-7,275-927-7,-113 384 5,199-641-7,-118 379 195,148-494-183,3-7-10,-1 0 0,0 0 0,0 0 0,-1-1 0,-1 1-1,-11 15 1,17-25-20,0 1 0,-1-1 0,1 1 0,0-1 0,-1 0 0,1 1 0,-1-1-1,1 1 1,0-1 0,-1 0 0,1 0 0,-1 1 0,1-1 0,-1 0 0,1 0 0,-1 1 0,1-1-1,-1 0 1,0 0 0,1 0 0,-1 0 0,1 0 0,-1 0 0,1 0 0,-1 0 0,1 0 0,-1 0-1,1 0 1,-1 0 0,0-1 0,1 1 0,-1 0 0,0-1 0,-10-12-21,1-5-41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27.203"/>
    </inkml:context>
    <inkml:brush xml:id="br0">
      <inkml:brushProperty name="width" value="0.05" units="cm"/>
      <inkml:brushProperty name="height" value="0.05" units="cm"/>
    </inkml:brush>
  </inkml:definitions>
  <inkml:trace contextRef="#ctx0" brushRef="#br0">0 152 13331,'1'0'65,"-1"1"0,0 0 0,1-1 0,-1 1 0,1-1 0,-1 1 0,1-1 0,-1 1 0,1-1 0,0 1 0,-1-1 0,1 0 0,0 1 0,-1-1 0,1 0 0,0 1 0,-1-1 0,1 0 0,0 0 0,-1 0 0,1 0 0,0 0 0,0 0 0,1 0 0,23 1 201,-16-2 58,238 12 2127,-31 0-1650,-151-11-694,86-11 1,89-27 313,-112 15 168,218-10 0,-275 34-467,46-1-43,-100-2-75,1 0-1,0-1 1,-1 0 0,26-10-1,-7 0-6,0 1 0,68-13 1,-91 23 1,0 1 1,0 0 0,0 1 0,0 0 0,0 1 0,0 1-1,0 0 1,0 0 0,0 1 0,0 1 0,22 10-1,-23-8 0,-5-3-12,0 1 0,0-1 0,13 4 0,-18-7 5,-1 1-1,1-1 1,0 0-1,0 1 1,0-1-1,0 0 1,0 0-1,0-1 1,0 1 0,0 0-1,0-1 1,-1 1-1,1-1 1,0 1-1,0-1 1,0 0-1,-1 0 1,1 0-1,3-2 1,-5 2-13,1 0 0,0 0 1,-1 1-1,1-1 1,0 0-1,0 0 0,0 1 1,0-1-1,0 1 0,0-1 1,0 1-1,0-1 1,0 1-1,0-1 0,0 1 1,0 0-1,0 0 0,0-1 1,0 1-1,0 0 0,0 0 1,1 0-1,-1 0 1,0 1-1,0-1 0,0 0 1,0 0-1,2 1 0,-1 1-144,0 1-1,0-1 0,0 1 0,0-1 0,-1 1 1,1 0-1,-1-1 0,1 1 0,0 3 1,-1-5 127,2 7-306,-2-5-132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4:23.775"/>
    </inkml:context>
    <inkml:brush xml:id="br0">
      <inkml:brushProperty name="width" value="0.05" units="cm"/>
      <inkml:brushProperty name="height" value="0.05" units="cm"/>
    </inkml:brush>
  </inkml:definitions>
  <inkml:trace contextRef="#ctx0" brushRef="#br0">1232 1 11979,'-35'26'1717,"-57"55"0,36-29-1183,4-3-477,2 2-1,3 1 0,2 3 0,2 2 0,3 2 0,2 1 1,3 2-1,-52 128 0,-228 717-32,229-632 15,-69 380 1,132-508-22,5 1 0,8 0 0,5 1 0,22 216 0,-3-264-7,4-1-1,56 175 0,-30-153-3,104 202-1,-122-275-10,67 123-40,-66-128 10,56 71-1,-71-101-4,0 0 1,1-1-1,1-1 1,0 0-1,1-1 0,27 16 1,-35-23 9,1 0 1,1 0-1,-1-1 0,1 0 1,-1-1-1,1 0 0,0 0 1,0 0-1,0-1 0,0-1 1,0 0-1,0 0 1,0-1-1,0 0 0,14-3 1,-11 0 4,-1-1 0,1 0 0,-1 0 0,0-1 0,-1-1 0,1 0 0,-1 0 0,-1-1 0,1 0 0,-1-1 0,-1 0 0,12-16 0,1-4-30,-1-1-1,-2-1 1,18-41-1,0-10 124,31-114 0,11-95 159,-59 214-187,212-910 425,-58-13-217,-98 375 119,-34 0 144,-39 556-409,-2 0-1,-13-81 1,12 140-90,-1 0 0,0 0 0,-1 0-1,0 1 1,0-1 0,-1 1 0,0-1 0,-9-11 0,10 17-13,1 1 1,-1-1 0,0 1 0,-1 0 0,1 0 0,-1 0 0,1 1 0,-1-1-1,0 1 1,0 0 0,0 0 0,0 0 0,0 1 0,0-1 0,-1 1 0,1 0-1,0 0 1,-1 0 0,1 1 0,-1 0 0,-7 0 0,-1 1-8,-1 1 0,1 1 1,0 0-1,0 0 0,0 1 0,1 1 0,-15 7 1,-85 52-143,98-56 116,-268 163-383,202-126 312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4:24.695"/>
    </inkml:context>
    <inkml:brush xml:id="br0">
      <inkml:brushProperty name="width" value="0.05" units="cm"/>
      <inkml:brushProperty name="height" value="0.05" units="cm"/>
    </inkml:brush>
  </inkml:definitions>
  <inkml:trace contextRef="#ctx0" brushRef="#br0">0 1 14707,'14'47'257,"2"-1"-1,2-1 1,1 0 0,51 81-1,125 151-113,75 41 39,23-16-112,-63-67-30,111 105 26,-132-134-7,563 521 170,-501-477-198,-240-222 10,478 437-161,14-27 1293,-504-422-818,-16-13-267,-10-8 129,-38-27 79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4:25.300"/>
    </inkml:context>
    <inkml:brush xml:id="br0">
      <inkml:brushProperty name="width" value="0.05" units="cm"/>
      <inkml:brushProperty name="height" value="0.05" units="cm"/>
    </inkml:brush>
  </inkml:definitions>
  <inkml:trace contextRef="#ctx0" brushRef="#br0">473 1471 13107,'23'74'1796,"-31"-117"63,-179-604 1366,-39 13-2529,198 563-635,13 35-23,-15-56-1,28 76-41,2 15 4,0 1-1,0 0 1,0 0 0,1-1 0,-1 1 0,0 0 0,0 0 0,0-1 0,0 1 0,0 0 0,1 0 0,-1-1 0,0 1 0,0 0 0,0 0 0,1 0 0,-1 0 0,0-1 0,0 1 0,1 0 0,-1 0 0,0 0 0,0 0 0,1 0 0,-1 0 0,0 0 0,0 0 0,1 0 0,-1 0 0,0 0 0,3 0 0,0 1 0,0 0 0,0-1 0,0 2 0,0-1 0,0 0 0,4 3 0,86 51-79,93 75 1,-89-61 59,401 312-2382,-324-247 1529,-98-86 263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4:32.792"/>
    </inkml:context>
    <inkml:brush xml:id="br0">
      <inkml:brushProperty name="width" value="0.05" units="cm"/>
      <inkml:brushProperty name="height" value="0.05" units="cm"/>
    </inkml:brush>
  </inkml:definitions>
  <inkml:trace contextRef="#ctx0" brushRef="#br0">87 83 13603,'5'-25'1377,"-3"20"-1095,-1 0 1,0 0 0,0 0-1,0 0 1,-1 0 0,0 0-1,0 0 1,-1-8 0,1 12-256,0 1 1,0 0-1,0 0 0,0 0 1,0 0-1,-1-1 1,1 1-1,0 0 0,0 0 1,0 0-1,0 0 1,0-1-1,0 1 0,0 0 1,0 0-1,-1 0 1,1 0-1,0 0 0,0 0 1,0-1-1,0 1 1,0 0-1,-1 0 1,1 0-1,0 0 0,0 0 1,0 0-1,0 0 1,-1 0-1,1 0 0,0 0 1,0 0-1,0 0 1,-1 0-1,1 0 0,0 0 1,0 0-1,0 0 1,0 0-1,-1 0 0,-6 7 537,-6 11-37,2 8-359,0 1 0,1 0 0,2 1 0,0-1 0,-6 56 0,9-27-83,2 1 0,5 59-1,1-71 23,2 1-1,19 76 0,-18-99-80,1 0 0,2 0 0,0-1 0,1 0 1,1-1-1,26 36 0,-32-50-67,1 0 1,-1 0-1,2-1 1,-1 0-1,1 0 0,0-1 1,0 1-1,0-2 1,11 6-1,-13-8-36,-1 0 0,1-1 0,-1 1 0,1-1 1,0 0-1,-1 0 0,1-1 0,0 0 0,0 0 0,0 0 0,-1 0 0,1 0 0,0-1 0,0 0 0,-1 0 1,1-1-1,-1 1 0,6-3 0,-2-1-17,1 0 0,-1-1 0,0 0 0,-1-1 1,1 1-1,-1-1 0,12-16 0,15-22-418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4:33.944"/>
    </inkml:context>
    <inkml:brush xml:id="br0">
      <inkml:brushProperty name="width" value="0.05" units="cm"/>
      <inkml:brushProperty name="height" value="0.05" units="cm"/>
    </inkml:brush>
  </inkml:definitions>
  <inkml:trace contextRef="#ctx0" brushRef="#br0">42 873 14427,'-1'0'55,"1"0"0,-1-1 0,1 1 0,-1-1 0,1 1 0,-1 0 0,0-1 0,1 1 0,-1 0 0,1 0 0,-1-1 0,0 1 0,1 0 0,-1 0 0,0 0 0,1 0 0,-1 0 0,0 0 0,1 0 0,-1 0 0,0 0 0,1 0 0,-1 1 0,0-1 0,1 0 0,-1 0 0,0 0 0,1 1 0,-1-1 0,1 0 0,-2 2 0,1-1 35,-1 1 0,1 0 0,0-1 0,0 1-1,0 0 1,0 0 0,0 0 0,0 0 0,0 0 0,0 3-1,-2 5 99,1 0-1,1 0 1,-2 15-1,4-11-138,0 0 0,0-1 0,1 1 1,1-1-1,0 1 0,1-1 0,7 16 0,-7-20-24,-1-1 1,1 0-1,1 0 1,0 0-1,0 0 1,0-1-1,1 0 1,0 0-1,1 0 1,0-1-1,12 10 1,-17-15-11,0 0 0,0 1 0,0-1 0,1 0 0,-1 0 0,0 0 0,1 0 0,-1-1 0,1 1 0,-1-1 0,1 1-1,-1-1 1,1 0 0,-1 0 0,1 0 0,-1 0 0,4-1 0,-4 0 11,0 0-1,0 1 0,0-1 0,-1 0 1,1-1-1,0 1 0,-1 0 1,1 0-1,0-1 0,-1 1 1,1-1-1,-1 1 0,0-1 0,0 0 1,0 0-1,2-3 0,-1 0 46,1 0 0,-2-1 0,1 1 0,-1-1 0,0 0 0,0 1 1,0-1-1,-1 0 0,0 0 0,0 1 0,0-1 0,-1 0 0,-2-9 0,1 8 30,-1 0-1,0 0 1,0 0 0,-1 0 0,0 0 0,0 1 0,-1 0 0,1 0-1,-9-8 1,10 11-63,1 0 0,-1 1 0,0-1 0,0 1 0,0 0 0,-1 0 0,1 0-1,-1 0 1,1 0 0,-1 1 0,1-1 0,-1 1 0,0 0 0,0 0 0,1 1 0,-1-1-1,0 1 1,0 0 0,0 0 0,-5 1 0,3 2-29,10-10-51,12-33-44,-6 13 48,17-33-1,-23 53 31,0 0 0,0 0 0,1 0 0,1 0 0,-1 1-1,1 0 1,0 0 0,0 0 0,7-4 0,-10 8 3,1 0 1,-1 0-1,0 1 1,1-1-1,-1 1 1,1 0-1,-1-1 1,1 2-1,0-1 1,-1 0-1,1 1 1,0 0-1,0 0 1,7 0-1,-5 1-5,0 1-1,0-1 0,0 1 0,0 0 0,0 1 0,-1 0 0,1-1 0,6 6 0,6 6 45,0 0-1,-1 1 1,27 32 0,-36-38 38,-7-8-44,0 0 0,-1 0 1,1 0-1,0 0 0,0 0 0,1 0 1,-1 0-1,0 0 0,0 0 0,0 0 0,1-1 1,1 2-1,-3-3-16,0 1 1,1 0-1,-1 0 1,0 0 0,0-1-1,0 1 1,0 0-1,1-1 1,-1 1-1,0 0 1,0 0-1,0-1 1,0 1 0,0 0-1,0-1 1,0 1-1,0 0 1,0 0-1,0-1 1,0 1-1,0 0 1,0-1 0,0 1-1,0 0 1,0-1-1,0 1 1,0 0-1,0-1 1,0 1-1,0 0 1,0 0 0,-1-1-1,-14-36 483,0 12-190,-32-39 0,40 54-277,-1 1-1,-1 1 0,0 0 0,0 0 1,0 0-1,-1 1 0,-11-6 0,-4 6-4,25 6-25,-1 1 1,1 0 0,0 0 0,-1 0 0,1 0 0,-1 0-1,1 0 1,-1 0 0,1 0 0,-1 0 0,1 0 0,-1 0-1,1 0 1,0 0 0,-1 1 0,1-1 0,-1 0 0,1 0-1,-1 0 1,1 1 0,0-1 0,-1 0 0,1 0 0,0 1-1,-1-1 1,1 0 0,0 1 0,-1-1 0,1 0 0,0 1-1,0-1 1,-1 1 0,1-1 0,0 0 0,0 1 0,0-1 0,0 1-1,-1-1 1,1 1 0,0-1 0,0 1 0,0-1 0,0 0-1,0 1 1,0-1 0,0 1 0,0-1 0,0 1 0,1 0-1,-1-1-1,0 1-1,0-1 1,0 1-1,0-1 1,0 1 0,0-1-1,0 1 1,1-1-1,-1 0 1,0 1-1,0-1 1,0 1-1,1-1 1,-1 0-1,0 1 1,1-1-1,-1 0 1,0 1-1,1-1 1,-1 0-1,0 1 1,1-1-1,-1 0 1,1 0-1,-1 1 1,0-1-1,1 0 1,-1 0-1,1 0 1,0 0-1,16-5-68,11-19-134,25-40-989,-32 37-923,43-44 1,-55 63 1604,-1 1 0,2 0-1,-1 0 1,1 1 0,0 0 0,0 1-1,1 0 1,-1 0 0,16-3-1,-19 2 3579,-8 7-2951,0-1 0,1 0 0,-1 0-1,0 0 1,0 1 0,1-1 0,-1 0-1,0 1 1,1-1 0,-1 1 0,0-1-1,1 1 1,-1-1 0,1 1 0,-1-1-1,1 1 1,-1-1 0,1 1 0,-1 0-1,1-1 1,0 1 0,-1 1 0,-1 4 99,0-1 0,1 1 0,-1 0 0,1 0 0,1-1 0,-1 1 0,1 0 0,0 0 0,0 0 0,1 0 0,1 7 0,0-4-174,0 0-1,0 0 1,1 0 0,1-1 0,-1 1-1,8 10 1,-10-17-40,0 0 1,0-1-1,0 1 1,0 0-1,1-1 0,-1 0 1,0 1-1,1-1 1,-1 0-1,1 1 0,0-1 1,-1 0-1,1 0 1,0 0-1,0-1 0,-1 1 1,1 0-1,4 0 1,-4-1 1,-1 0 1,1 0 0,-1 0 0,1-1-1,0 1 1,-1 0 0,1-1 0,-1 1-1,1-1 1,-1 0 0,1 0 0,-1 1-1,1-1 1,-1 0 0,0 0 0,1 0-1,-1-1 1,0 1 0,0 0 0,0 0-1,0-1 1,0 1 0,1-2 0,6-12 35,0 0 1,-1 0 0,-1-1-1,0 0 1,-1 0 0,3-21-1,-2 10 43,12-28-1,-18 53-79,1 1 0,-1 0-1,1 0 1,-1-1 0,1 1 0,0 0-1,-1 0 1,1 0 0,0-1-1,0 1 1,0 0 0,0 0-1,0 1 1,0-1 0,0 0-1,0 0 1,0 0 0,1 1-1,-1-1 1,2 0 0,-2 1-2,0 0-1,1 0 1,-1 0 0,0 0 0,0 0 0,0 0-1,0 1 1,0-1 0,0 0 0,0 1 0,0-1 0,0 1-1,0-1 1,0 1 0,0 0 0,0-1 0,0 1-1,0 0 1,0 0 0,-1-1 0,1 1 0,0 0-1,0 0 1,0 2 0,11 16-44,-10-14 44,0-1 0,1 0-1,0 0 1,0 0 0,0 0-1,0-1 1,0 1 0,8 5-1,-11-9 8,0 0-1,1 0 0,-1 1 0,1-1 0,-1 0 1,0 0-1,1 0 0,-1 0 0,1 0 0,-1 0 1,1 0-1,-1 0 0,1-1 0,-1 1 1,0 0-1,1 0 0,-1 0 0,1 0 0,-1-1 1,0 1-1,1 0 0,-1 0 0,0 0 1,1-1-1,-1 1 0,0 0 0,1-1 0,-1 1 1,0 0-1,0-1 0,1 1 0,-1 0 0,0-1 1,0 1-1,1-1 0,-1 1 0,0-1 1,0 1-1,0 0 0,0-1 0,0 1 0,0-1 1,0 0-1,6-26 110,-5 24-96,5-48 140,8-44 7,-12 86-182,0 1-1,1 0 1,0 0 0,0 0 0,1 0-1,-1 0 1,2 1 0,6-10 0,-10 15 4,0 1 0,1-1 1,-1 1-1,0 0 0,1-1 1,-1 1-1,1 0 0,-1 0 1,1 0-1,0 0 0,-1 0 1,1 0-1,0 1 0,-1-1 1,1 0-1,0 1 0,0-1 1,0 1-1,0 0 0,0 0 1,0 0-1,-1 0 0,1 0 0,0 0 1,0 0-1,0 1 0,3 0 1,1 2-34,1 0-1,0 0 1,-1 1 0,1 0 0,9 8 0,-10-7 60,-1-1 0,1 0 0,0-1 0,9 5 0,-14-8-2,0 1-1,0-1 1,0 0-1,-1 0 1,1 0-1,0 0 1,0 0 0,0 0-1,0 0 1,0 0-1,0 0 1,0 0-1,0 0 1,0-1-1,0 1 1,0 0-1,-1-1 1,1 1-1,0-1 1,0 1-1,0-1 1,-1 1-1,1-1 1,0 0-1,0 1 1,-1-1 0,1 0-1,-1 1 1,1-1-1,0 0 1,0-1-1,12-30 228,-11 24-209,2-3-14,2-7-98,1 0 0,0 0 0,11-18 0,-16 33-14,-1 0 0,1 0 1,0 0-1,0 0 0,1 0 0,-1 0 0,1 0 0,-1 1 0,1-1 0,0 1 0,0 0 0,0 0 0,0 0 0,0 0 0,0 0 0,1 1 0,-1 0 1,1-1-1,-1 1 0,1 0 0,-1 1 0,1-1 0,3 0 0,17 9-1162,1 1 1620,-24-9-351,0 0 0,0 0 1,-1 0-1,1 0 0,0 0 1,0 0-1,0 0 0,-1-1 1,1 1-1,0 0 0,0 0 0,0 0 1,-1-1-1,1 1 0,0 0 1,0-1-1,-1 1 0,1-1 1,0 1-1,-1-1 0,1 1 1,-1-1-1,1 0 0,-1 1 0,1-1 1,0-1-1,7-13 85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4:34.372"/>
    </inkml:context>
    <inkml:brush xml:id="br0">
      <inkml:brushProperty name="width" value="0.05" units="cm"/>
      <inkml:brushProperty name="height" value="0.05" units="cm"/>
    </inkml:brush>
  </inkml:definitions>
  <inkml:trace contextRef="#ctx0" brushRef="#br0">28 0 12795,'0'3'297,"1"0"1,-1-1 0,0 1-1,0 0 1,0 0 0,0 0-1,0-1 1,-1 1 0,-1 4-1,2-5-54,-9 41 1917,3-18-1185,-3 28 1,8-47-890,1 0 1,0 1-1,0-1 1,0 0-1,1 0 1,0 0-1,0 0 1,0 1-1,5 10 1,-6-16-82,1 0 0,0 1-1,-1-1 1,1 0 0,0 1 0,-1-1 0,1 0 0,0 0-1,0 0 1,0 0 0,0 0 0,0 0 0,0 0 0,1 0 0,-1 0-1,0 0 1,0 0 0,1-1 0,-1 1 0,0-1 0,1 1-1,-1-1 1,1 1 0,-1-1 0,0 0 0,1 0 0,-1 0-1,1 1 1,-1-1 0,1-1 0,-1 1 0,1 0 0,-1 0 0,0 0-1,1-1 1,-1 1 0,1-1 0,-1 1 0,0-1 0,1 0-1,0-1 1,3 0-12,-1-1 0,0 0 0,-1 0 0,1 0-1,0 0 1,-1-1 0,0 1 0,0-1 0,0 0 0,0 0-1,3-6 1,0-4 25,-1 1 1,-1-1-1,0 0 0,4-24 0,-7 32 30,0 0 0,-1 0 0,0 0 0,0-1 0,0 1 0,0 0 0,-1 0 0,0 0 0,-1 0 0,1 0 0,-1 0 0,0 0 0,-4-8 0,6 14-39,0 0-1,-1-1 1,1 1 0,0 0-1,0-1 1,0 1 0,0 0-1,0-1 1,-1 1-1,1 0 1,0 0 0,0-1-1,0 1 1,-1 0 0,1 0-1,0-1 1,0 1 0,-1 0-1,1 0 1,0 0 0,0-1-1,-1 1 1,1 0-1,0 0 1,-1 0 0,1 0-1,0 0 1,-1 0 0,1 0-1,0 0 1,-1 0 0,1 0-1,0 0 1,-1 0 0,1 0-1,0 0 1,-1 0-1,1 0 1,-1 0 0,-5 15 235,4 22-22,3-28-258,1-1-1,0 0 1,0-1 0,0 1-1,1 0 1,0-1-1,1 1 1,-1-1-1,2 0 1,-1 0 0,1 0-1,8 9 1,-10-13-31,1 1 1,0-1-1,0 0 1,0 0-1,0 0 1,0-1-1,0 1 1,1-1-1,-1 0 1,1 0-1,0-1 1,0 1-1,-1-1 1,1 0-1,0 0 1,0-1-1,0 1 1,0-1-1,0 0 1,0-1-1,8 0 1,11-8-316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4:34.732"/>
    </inkml:context>
    <inkml:brush xml:id="br0">
      <inkml:brushProperty name="width" value="0.05" units="cm"/>
      <inkml:brushProperty name="height" value="0.05" units="cm"/>
    </inkml:brush>
  </inkml:definitions>
  <inkml:trace contextRef="#ctx0" brushRef="#br0">1 2543 15083,'0'2'101,"0"1"0,0-1 0,1 1 0,-1-1 0,1 1 0,-1-1 0,1 0 0,0 1 0,0-1 0,0 0 0,0 0 1,3 4-1,-4-6-75,1 1 1,0 0 0,1 0-1,-1 0 1,0-1 0,0 1-1,0-1 1,0 1 0,0-1-1,1 1 1,-1-1 0,0 0-1,0 1 1,1-1 0,-1 0-1,0 0 1,1 0 0,-1 0 0,0 0-1,1 0 1,-1 0 0,0-1-1,0 1 1,1 0 0,-1-1-1,0 1 1,0-1 0,0 1-1,0-1 1,2-1 0,13-7 306,-1-2 0,0 0 0,0 0 0,21-24 0,197-208 1382,-7-19-834,-139 160-689,501-613-739,-276 300-111,-23-10 182,-228 324 227,88-128-1147,-139 219 1062,-8 17-151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20.288"/>
    </inkml:context>
    <inkml:brush xml:id="br0">
      <inkml:brushProperty name="width" value="0.05" units="cm"/>
      <inkml:brushProperty name="height" value="0.05" units="cm"/>
    </inkml:brush>
  </inkml:definitions>
  <inkml:trace contextRef="#ctx0" brushRef="#br0">1 1335 15795,'0'1'38,"0"-1"1,0 1-1,1-1 0,-1 1 0,0-1 0,1 1 0,-1-1 0,0 1 0,1-1 1,-1 1-1,0-1 0,1 0 0,-1 1 0,1-1 0,-1 0 0,1 1 0,-1-1 1,1 0-1,-1 1 0,1-1 0,-1 0 0,1 0 0,-1 0 0,1 0 0,-1 1 1,1-1-1,0 0 0,-1 0 0,1 0 0,-1 0 0,1 0 0,-1 0 0,1-1 0,-1 1 1,1 0-1,0 0 0,-1 0 0,1 0 0,-1-1 0,1 1 0,36-10 245,149-72 753,-84 34-756,1703-668 1546,-888 356-1096,-881 344-824,-7 4-207,0-1 1,-1-2-1,32-22 0,-43 19 52,-10 3-106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20.661"/>
    </inkml:context>
    <inkml:brush xml:id="br0">
      <inkml:brushProperty name="width" value="0.05" units="cm"/>
      <inkml:brushProperty name="height" value="0.05" units="cm"/>
    </inkml:brush>
  </inkml:definitions>
  <inkml:trace contextRef="#ctx0" brushRef="#br0">1 259 18236,'6'-4'206,"0"0"0,1 1 1,0 0-1,-1 0 0,1 0 0,0 1 1,15-2-1,-2-1-29,575-119 1126,-375 83-1250,106-15-78,-321 55 23,6-1-6,0 0 1,0 1-1,0 0 0,0 1 0,0 0 1,20 4-1,-30-4 8,0 0 0,-1 0 0,1 1 0,0-1 0,-1 0 0,1 1 0,-1-1 0,1 1 0,0-1-1,-1 1 1,1-1 0,-1 1 0,1-1 0,-1 1 0,1-1 0,-1 1 0,0 0 0,1-1 0,-1 1 0,0 0 0,1-1 0,-1 1 0,0 0 0,0-1 0,0 1 0,0 0 0,0 0 0,0-1 0,1 1 0,-2 0 0,1 0 0,0-1-1,0 1 1,0 1 0,-1 1 2,0 0 0,0 0 0,0 0 0,-1 0 0,1-1 0,-1 1-1,-3 4 1,-22 26 36,-1-1-1,-40 33 1,6-5 13,51-50-52,-417 457-432,398-428 282,-35 61 0,50-62-40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46.357"/>
    </inkml:context>
    <inkml:brush xml:id="br0">
      <inkml:brushProperty name="width" value="0.05" units="cm"/>
      <inkml:brushProperty name="height" value="0.05" units="cm"/>
    </inkml:brush>
  </inkml:definitions>
  <inkml:trace contextRef="#ctx0" brushRef="#br0">1 898 15931,'1'-12'217,"1"0"-1,0 1 0,1-1 1,1 0-1,0 1 0,7-15 0,38-63-22,-41 75-40,320-474 602,-184 306-708,-142 179-49,1 0 1,0-1 0,1 1 0,-1 0 0,0 0 0,6-3 1,-9 5-2,1 1 1,0-1-1,-1 1 1,1 0 0,0 0-1,-1-1 1,1 1 0,0 0-1,-1 0 1,1 0 0,0 0-1,-1 0 1,1 0 0,0 0-1,-1 0 1,1 0 0,0 0-1,-1 0 1,1 0 0,0 0-1,0 0 1,-1 1 0,1-1-1,-1 0 1,1 1 0,0-1-1,-1 0 1,1 1-1,-1-1 1,1 1 0,-1-1-1,1 1 1,-1-1 0,1 1-1,-1-1 1,1 1 0,-1-1-1,0 1 1,1 0 0,-1-1-1,0 1 1,0 0 0,1 0-1,6 19-9,-1 0 0,-1 1 0,4 38 1,-1-8 10,70 391-536,-58-354 452,11-10-30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21.502"/>
    </inkml:context>
    <inkml:brush xml:id="br0">
      <inkml:brushProperty name="width" value="0.05" units="cm"/>
      <inkml:brushProperty name="height" value="0.05" units="cm"/>
    </inkml:brush>
  </inkml:definitions>
  <inkml:trace contextRef="#ctx0" brushRef="#br0">34 135 14715,'-9'34'212,"1"1"-1,1 0 1,2 0-1,2 0 1,1 0-1,5 57 0,-3-86-180,6 50 252,-6-52-217,1 0 0,0 0-1,0 0 1,0-1 0,1 1 0,-1-1 0,1 1-1,0-1 1,0 1 0,0-1 0,5 5-1,-7-7-30,1-1 0,0 1 0,0 0 0,0-1 0,0 1 0,0-1 0,0 1 0,0-1 0,0 0 0,0 1 0,0-1-1,0 0 1,0 0 0,0 0 0,0 0 0,0 1 0,0-1 0,0-1 0,0 1 0,0 0 0,0 0 0,0 0 0,0 0 0,0-1 0,0 1-1,0-1 1,0 1 0,0-1 0,0 1 0,0-1 0,0 1 0,0-1 0,-1 0 0,1 1 0,0-1 0,0 0 0,0-1 0,4-4 147,0 0 0,0 0 1,7-13-1,-10 16-106,17-32 496,-1 0 0,-2-1 0,19-65 1,-18 41 72,13-100 0,-27 142-553,-2 14-64,0 0 0,0 1 0,-1-1 0,1 0 0,-1 0 0,0 0 0,0 0-1,0 1 1,0-1 0,-1 0 0,0 0 0,-1-5 0,2 9-25,0 0-1,0 0 1,0 0-1,0 0 1,-1 0 0,1 0-1,0-1 1,0 1-1,0 0 1,0 0 0,0 0-1,0 0 1,0 0-1,0 0 1,-1 0 0,1 0-1,0-1 1,0 1 0,0 0-1,0 0 1,0 0-1,-1 0 1,1 0 0,0 0-1,0 0 1,0 0-1,0 0 1,0 0 0,-1 0-1,1 0 1,0 0-1,0 0 1,0 0 0,0 0-1,0 0 1,-1 0-1,1 0 1,0 0 0,0 1-1,0-1 1,0 0-1,0 0 1,-1 0 0,1 0-1,0 0 1,0 0-1,0 0 1,0 0 0,0 0-1,0 1 1,0-1-1,0 0 1,0 0 0,-1 0-1,1 0 1,0 0 0,0 1-1,0-1 1,0 0-1,0 0 1,0 0 0,0 0-1,0 1 1,-3 9 19,-1 0 0,2 0 1,-1 0-1,1 0 1,1 1-1,0-1 0,0 1 1,2 13-1,-1-8-9,-1 31 1,6 63 0,-4-97-44,1 1 0,1-1 1,0 0-1,1 0 0,0 0 1,1 0-1,1-1 0,0 0 1,11 18-1,-14-27-96,0 1 0,1-1-1,-1 0 1,1-1 0,0 1-1,4 2 1,-7-4 54,0-1-1,0 1 0,0-1 0,0 1 1,1-1-1,-1 1 0,0-1 1,0 0-1,0 0 0,0 0 1,0 0-1,3 0 0,-4 0 44,0 0 0,1 0 0,-1 0 0,1-1 0,-1 1 0,0 0 1,1 0-1,-1-1 0,1 1 0,-1 0 0,0-1 0,1 1 0,-1 0 0,0-1 0,0 1 0,1-1 0,-1 1 0,0 0 0,0-1 0,0 1 0,0-1 0,1 1 0,-1-1 0,0 1 0,0-1 0,0 1 0,0-1 1,0 1-1,0-1 0,0 1 0,0-1 0,-1-5-493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22.608"/>
    </inkml:context>
    <inkml:brush xml:id="br0">
      <inkml:brushProperty name="width" value="0.05" units="cm"/>
      <inkml:brushProperty name="height" value="0.05" units="cm"/>
    </inkml:brush>
  </inkml:definitions>
  <inkml:trace contextRef="#ctx0" brushRef="#br0">26 30 15075,'-6'-14'1827,"6"14"-1783,-1 0 0,1 0-1,0 0 1,0 0 0,0 0 0,-1 0-1,1 0 1,0 0 0,0 0 0,-1 1-1,1-1 1,0 0 0,0 0 0,0 0-1,-1 0 1,1 0 0,0 1 0,0-1-1,0 0 1,-1 0 0,1 0 0,0 1-1,0-1 1,0 0 0,0 0 0,0 0-1,0 1 1,0-1 0,-1 0 0,1 0-1,0 1 1,0-1 0,-8 33 1617,5 11-1313,1 0-1,2 0 1,11 78 0,-9-109-327,12 79 25,-12-85-7,-1 1 0,2-1 0,-1 0 0,1 0 0,0 0 0,0 0 0,1-1 0,0 1 0,8 9 0,-12-15-20,1 0-1,0 0 1,0-1-1,0 1 1,0 0 0,0-1-1,0 1 1,0 0-1,1-1 1,-1 1-1,0-1 1,0 0-1,0 1 1,0-1-1,1 0 1,-1 0-1,0 1 1,0-1 0,1 0-1,-1 0 1,0-1-1,0 1 1,1 0-1,-1 0 1,0 0-1,0-1 1,0 1-1,1-1 1,-1 1-1,0-1 1,0 1 0,0-1-1,0 0 1,0 0-1,1 0 1,4-5 94,0 1 1,-1-1-1,1 0 1,6-10-1,14-21 376,-2-2 0,-2 0 0,24-58-1,35-131 401,-78 216-1444,-4 9-338,-7 17 53,1 5 311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23.958"/>
    </inkml:context>
    <inkml:brush xml:id="br0">
      <inkml:brushProperty name="width" value="0.05" units="cm"/>
      <inkml:brushProperty name="height" value="0.05" units="cm"/>
    </inkml:brush>
  </inkml:definitions>
  <inkml:trace contextRef="#ctx0" brushRef="#br0">0 649 14363,'0'2'190,"0"2"58,0-1 1,1 1 0,-1-1-1,1 0 1,-1 1 0,1-1 0,1 4-1,-1-6-212,-1-1 1,1 1-1,-1 0 0,1-1 0,-1 1 1,1-1-1,0 0 0,-1 1 0,1-1 0,0 1 1,-1-1-1,1 0 0,0 1 0,-1-1 0,1 0 1,0 0-1,0 0 0,-1 0 0,1 1 1,0-1-1,-1 0 0,1 0 0,0 0 0,0-1 1,-1 1-1,1 0 0,0 0 0,0 0 1,-1 0-1,1-1 0,0 1 0,-1 0 0,1-1 1,0 1-1,-1 0 0,1-1 0,0 0 1,29-15 1125,-2-1 1,27-22 0,-34 23-912,0 1 1,2 1 0,-1 1-1,41-17 1,-58 28-234,0 0 1,1 1 0,-1 0-1,1 0 1,0 0-1,-1 1 1,1-1 0,-1 1-1,1 1 1,0-1-1,5 2 1,-7-1-12,-1 0-1,0 0 1,0 0 0,0 1-1,0-1 1,0 1-1,0 0 1,0 0 0,0 0-1,-1 0 1,1 0 0,-1 1-1,1-1 1,-1 1 0,0-1-1,0 1 1,0 0 0,0 0-1,1 4 1,1 3 12,0 0 0,-1 0 0,3 19 0,6 19 189,-12-48-201,0 0 1,0 0 0,0 0-1,0 0 1,1-1-1,-1 1 1,0 0-1,0 0 1,0 0-1,0 0 1,0 0-1,1-1 1,-1 1-1,0 0 1,0 0-1,0 0 1,0 0-1,1 0 1,-1 0-1,0 0 1,0 0-1,0 0 1,1 0-1,-1-1 1,0 1-1,0 0 1,0 0-1,1 0 1,-1 0-1,0 1 1,0-1-1,0 0 1,1 0-1,-1 0 1,0 0-1,0 0 1,0 0-1,1 0 1,-1 0-1,0 0 1,0 0-1,0 0 1,0 1-1,1-1 1,-1 0-1,0 0 1,0 0-1,0 0 1,0 1-1,0-1 1,0 0-1,1 0 1,-1 0-1,0 0 1,0 1-1,0-1 1,0 0-1,0 1 1,5-24 361,-4 3-275,-1-1 0,-1 1 0,0-1 0,-2 1 1,0-1-1,-2 1 0,0 0 0,-1 0 0,0 1 0,-16-29 0,22 48-146,0 0 0,0 0 1,0-1-1,-1 1 0,1 0 0,0-1 0,0 1 1,0 0-1,0-1 0,0 1 0,0 0 0,0 0 1,0-1-1,0 1 0,0 0 0,0-1 0,0 1 1,0 0-1,0-1 0,0 1 0,0 0 1,0-1-1,0 1 0,0 0 0,0-1 0,0 1 1,1 0-1,-1-1 0,0 1 0,0 0 0,1-1 1,11-2-1346,27 9-823,-22-3 1219,-3-2 51,-1 0-1,1-1 0,0 0 1,0-1-1,0-1 0,-1-1 1,18-4-1,-22 4 921,-1 0 0,0-1 0,1 0 0,-1 0 1,8-6-1,-11 6 640,0 0 1,0 0 0,0 0-1,-1-1 1,1 0 0,-1 0-1,6-9 1,-14 21 417,0 1 0,1-1 0,0 1 0,-3 12-1,3-10-931,1 0 0,0 1 0,1-1-1,0 0 1,1 0 0,0 1-1,0-1 1,1 0 0,1 1 0,0-1-1,3 12 1,-4-20-82,-1 0 0,1-1 0,0 1-1,0 0 1,-1-1 0,1 1 0,0-1 0,1 1 0,-1-1-1,0 0 1,0 1 0,1-1 0,-1 0 0,0 0 0,1 0-1,-1 0 1,1 0 0,-1 0 0,3 1 0,-2-2 7,-1 0-1,1 0 1,-1 0 0,1 0 0,0 0 0,-1 0 0,1 0-1,-1 0 1,1-1 0,-1 1 0,1 0 0,0-1-1,-1 0 1,0 1 0,1-1 0,-1 0 0,2-1 0,3-2 47,-1 0 1,0 0 0,-1-1 0,1 0 0,-1 0 0,0 0 0,0 0 0,-1-1-1,4-5 1,15-39 417,-21 45-436,1 1 0,-1-1 0,0 1 0,0-1-1,-1 1 1,1-1 0,-1 0 0,0 1 0,-1-8 0,1 12-47,0 0 0,0-1 0,0 1 0,0 0 1,0-1-1,0 1 0,0-1 0,0 1 0,0 0 1,0-1-1,0 1 0,0-1 0,0 1 0,-1 0 1,1-1-1,0 1 0,0 0 0,0-1 0,-1 1 1,1 0-1,0 0 0,0-1 0,-1 1 1,1 0-1,0-1 0,0 1 0,-1 0 0,1 0 1,0 0-1,-1-1 0,1 1 0,-1 0 0,1 0 1,0 0-1,-1 0 0,1 0 0,0 0 0,-1 0 1,1 0-1,-1 0 0,1 0 0,0 0 0,-1 0 1,1 0-1,0 0 0,-1 0 0,1 0 0,-1 0 1,1 0-1,0 0 0,-1 1 0,1-1 0,0 0 1,-1 0-1,1 0 0,0 1 0,-1-1 0,1 0 1,0 0-1,0 1 0,-1-1 0,1 0 1,0 1-1,0-1 0,0 0 0,-1 1 0,1-1 1,0 1-1,-16 25 54,13-20-53,0 1-1,1 0 0,-1 0 0,2 0 0,-1 1 1,1-1-1,0 0 0,0 1 0,1-1 1,0 0-1,2 11 0,-2-17-3,0 0 0,0 0 0,1 0 0,-1 0 0,0 0 1,1 0-1,-1-1 0,0 1 0,1 0 0,0 0 0,-1 0 0,1 0 0,-1-1 0,1 1 0,0 0 0,0 0 1,-1-1-1,1 1 0,0-1 0,0 1 0,0-1 0,0 1 0,-1-1 0,3 1 0,-1 0-4,0-1 0,0 0-1,0 0 1,0 0 0,-1-1 0,1 1-1,0 0 1,0-1 0,0 1-1,-1-1 1,1 1 0,3-2-1,2-2-56,1-1-1,-1 0 0,0 0 0,12-10 0,12-18-618,34-45 0,-46 54 296,-19 23 356,1 0 1,0 0-1,-1 0 1,1 0-1,0 0 1,0 0-1,0 0 1,0 0-1,0 0 1,0 0-1,0 0 1,0 1-1,0-1 1,0 0-1,1 1 0,-1-1 1,0 1-1,3-1 1,-3 1 40,0 1 0,0 0 0,0 0 0,0 0 0,0 0 0,0 0 0,0 0 0,-1 0 0,1 1 0,0-1 0,-1 0 1,1 0-1,-1 0 0,1 1 0,-1-1 0,1 0 0,-1 3 0,1-1 32,0 0 1,0 0 0,1 0-1,-1 0 1,0-1-1,1 1 1,0-1-1,0 1 1,0-1-1,0 1 1,0-1 0,0 0-1,0 0 1,1 0-1,-1 0 1,1 0-1,0-1 1,4 3 0,-3-3 2,1 1 0,0-1 1,-1 0-1,1-1 1,0 1-1,0-1 1,0 0-1,-1 0 0,1 0 1,9-3-1,6-2 2,0-1-1,0-1 1,0-1-1,23-13 1,-41 20-55,21-11-3,-17 8-8,1 0 0,0 0 0,1 0 0,-1 1 0,1 0 0,-1 1 0,1 0 0,0 0 0,15-1 0,-21 3 12,1 1-1,0 0 1,-1 0-1,1 0 0,-1 0 1,1 0-1,-1 0 0,0 1 1,0-1-1,1 1 0,-1 0 1,0-1-1,0 1 0,-1 0 1,1 0-1,0 1 1,2 3-1,-1-2 18,0-1 0,-1 1 0,1-1 0,1 0 0,-1 0 0,6 4 0,-4-5 8,1 0-1,-1 0 0,1 0 0,0-1 0,0 1 0,0-1 0,0-1 0,0 1 0,0-1 0,0 0 0,0-1 0,0 1 0,0-1 0,0 0 0,0-1 0,8-2 0,9-5 23,0 0 0,35-20 0,-13 2-130,-28 16-69,1 1 1,33-15-1,-50 25 148,0-1-1,0 1 1,0-1-1,0 1 1,0-1-1,0 1 1,0 0-1,0-1 1,0 1-1,1 0 1,-1 0-1,0 0 1,0 0-1,0 0 1,0 0-1,1 0 1,-1 0-1,0 1 1,0-1-1,0 0 1,0 1-1,0-1 1,0 1-1,0-1 1,0 1-1,0-1 1,2 3-1,-2-1-21,0 0 1,0 0-1,0 0 0,0 1 0,-1-1 1,1 0-1,-1 1 0,1-1 0,-1 0 0,0 4 1,0-4 13,0 1 0,0 0 1,0-1-1,1 1 0,-1-1 1,1 1-1,0-1 1,-1 0-1,1 1 0,0-1 1,2 4-1,-2-6 12,-1 0 0,0 1 1,0-1-1,1 0 0,-1 0 0,0 0 0,0 1 1,1-1-1,-1 0 0,0 0 0,0 0 1,1 0-1,-1 0 0,0 0 0,1 1 0,-1-1 1,0 0-1,1 0 0,-1 0 0,0 0 0,1 0 1,-1 0-1,0 0 0,1 0 0,-1 0 0,0-1 1,1 1-1,-1 0 0,0 0 0,1 0 1,-1 0-1,1-1 0,10-9-299,4-16-412,-7 8 43,-7 13 382,1 0 1,0 1-1,0-1 1,0 0-1,1 1 1,0-1-1,0 1 1,0 0-1,0 0 1,6-6-1,-8 10 299,-1 0 0,1 0 0,-1 0 0,1 0 0,-1 0 1,1 0-1,-1 0 0,1 0 0,-1 0 0,1 0 0,-1 1 0,1-1 0,-1 0 0,0 0 0,1 0 0,-1 1 0,1-1 0,-1 0 0,1 0 0,-1 1 0,0-1 0,1 0 0,-1 1 0,0-1 0,1 1 1,-1-1-1,0 0 0,0 1 0,1-1 0,-1 1 0,0 0 51,0-1 1,1 1-1,-1-1 1,0 1 0,0-1-1,1 0 1,-1 1-1,0-1 1,1 1-1,-1-1 1,0 0-1,1 1 1,-1-1 0,1 0-1,-1 1 1,1-1-1,-1 0 1,1 0-1,-1 1 1,0-1-1,1 0 1,-1 0-1,1 0 1,0 0 0,-1 0-1,1 0 1,-1 0-1,1 0 1,-1 0-1,1 0 1,-1 0-1,1 0 1,-1 0 0,1 0-1,-1 0 1,1 0-1,-1-1 1,1 1-1,-1 0 1,1-1-1,9-9 489,0 0-1,-1-1 0,0 0 0,-1-1 0,11-19 0,-11 18-332,-2 4-131,-2 2-44,1 0-1,-1 0 0,0 0 1,0-1-1,-1 1 0,0-1 1,-1 0-1,3-10 0,-5 18-37,0-1 0,0 1 0,0-1 0,0 0 0,0 1-1,-1-1 1,1 0 0,0 1 0,0-1 0,0 1 0,-1-1-1,1 0 1,0 1 0,-1-1 0,1 1 0,0-1 0,-1 1-1,1-1 1,-1 1 0,1-1 0,-1 1 0,1-1 0,-1 1 0,1 0-1,-1-1 1,1 1 0,-1 0 0,0 0 0,1-1 0,-1 1-1,1 0 1,-1 0 0,0 0 0,1 0 0,-1 0 0,0 0-1,1 0 1,-1 0 0,0 0 0,1 0 0,-1 0 0,0 0 0,1 0-1,-1 0 1,1 1 0,-2-1 0,-1 1 7,-1 0-1,0 0 1,1 0 0,-1 1 0,1-1 0,-1 1 0,-2 2-1,-2 2 34,0 1 0,1 0 0,0 0 0,0 1 0,0 0 0,1 1 0,1-1 0,-1 1 0,1 0 0,1 0 0,0 1 0,0-1 0,1 1 0,-3 10 0,5-15-16,0 0 0,1 0 0,-1 0 0,1 0 0,0 0 0,1 0 0,-1 0 0,1 0 0,0 0 0,0 0 0,0 0 0,1-1 0,2 6 0,-2-6-10,0 0 0,0-1 0,1 1 0,0-1-1,0 0 1,0 0 0,0 0 0,0 0 0,1-1-1,-1 1 1,1-1 0,-1 0 0,1 0 0,0 0 0,0 0-1,0-1 1,6 2 0,1 0-166,0 0 1,1-1-1,-1 0 1,0 0-1,1-2 1,-1 1-1,1-1 1,-1-1-1,1 0 1,-1-1-1,0 0 0,17-5 1,-27 6 70,1 1-1,-1-1 1,1 0 0,0 1 0,-1-1-1,0 0 1,1 0 0,-1 0-1,1 0 1,-1 0 0,0 0 0,0 0-1,0 0 1,1-1 0,-1 1 0,0 0-1,-1-1 1,1 1 0,0-1-1,0 1 1,-1-1 0,1 1 0,0-1-1,-1 1 1,0-1 0,1 0 0,-1 1-1,0-1 1,0 0 0,0 1-1,0-1 1,0 0 0,0 1 0,-1-1-1,1 0 1,0 1 0,-1-1 0,1 1-1,-1-1 1,0 0 0,-1-2 0,-17-34-927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24.360"/>
    </inkml:context>
    <inkml:brush xml:id="br0">
      <inkml:brushProperty name="width" value="0.05" units="cm"/>
      <inkml:brushProperty name="height" value="0.05" units="cm"/>
    </inkml:brush>
  </inkml:definitions>
  <inkml:trace contextRef="#ctx0" brushRef="#br0">1 5 19436,'-1'6'1921,"8"-1"-1417,10-5-456,6-1 1256,3-5-1136,0 2-96,-17 0-104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24.720"/>
    </inkml:context>
    <inkml:brush xml:id="br0">
      <inkml:brushProperty name="width" value="0.05" units="cm"/>
      <inkml:brushProperty name="height" value="0.05" units="cm"/>
    </inkml:brush>
  </inkml:definitions>
  <inkml:trace contextRef="#ctx0" brushRef="#br0">1 747 16732,'1'2'135,"1"-1"0,-1 1 0,1-1 0,0 0 1,-1 0-1,1 0 0,0 0 0,0 0 0,0 0 1,0 0-1,0-1 0,0 1 0,0-1 0,0 1 1,0-1-1,0 0 0,0 0 0,1 0 0,1 0 1,6-1-66,-1 0 0,0-1 1,11-3-1,-6 1 271,429-109 3064,176-43-2260,373-66-909,-531 122-780,-434 94 485,65-14-896,148-52 0,-232 69 860,0 1 0,0-2 0,0 1 1,0-1-1,-1-1 0,0 1 0,0-1 0,10-9 0,-16 13 71,-1 1 0,1-1 1,-1 0-1,0 1 1,1-1-1,-1 0 0,0 1 1,0-1-1,0 0 0,1 1 1,-1-1-1,0 0 1,0 0-1,0 1 0,0-1 1,0 0-1,0 0 1,-1 1-1,1-1 0,0 0 1,0 1 22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27.873"/>
    </inkml:context>
    <inkml:brush xml:id="br0">
      <inkml:brushProperty name="width" value="0.05" units="cm"/>
      <inkml:brushProperty name="height" value="0.05" units="cm"/>
    </inkml:brush>
  </inkml:definitions>
  <inkml:trace contextRef="#ctx0" brushRef="#br0">1 537 15563,'1'-11'259,"1"0"0,1 0 0,0 0-1,0 0 1,1 0 0,1 1 0,0-1-1,9-14 1,9-9 247,28-33-1,-49 64-436,31-36 286,2 2 0,1 1-1,1 2 1,2 2 0,2 1 0,57-33-1,-97 63-347,64-33 179,-59 32-175,0 0-1,1 0 1,-1 0-1,1 1 1,-1-1 0,1 2-1,-1-1 1,13 1-1,-17 0-10,1 1 0,-1-1-1,1 1 1,-1-1 0,1 1 0,-1 0-1,1 0 1,-1 0 0,0 1-1,0-1 1,1 0 0,-1 1-1,0-1 1,0 1 0,-1 0 0,1 0-1,0 0 1,0 0 0,-1 0-1,1 0 1,-1 0 0,0 0-1,0 1 1,0-1 0,0 0 0,0 1-1,0-1 1,0 1 0,0 4-1,0 4-10,0-1-1,0 1 0,-1-1 1,0 1-1,-1 0 0,-3 15 1,-4 6-19,0 0 0,-25 56 0,-37 60 71,62-132-26,-93 179 259,-29 59 318,87-151-272,39-93-278,2 0-1,-1-1 0,1 1 0,0 0 0,1 1 0,1-1 0,-1 0 1,3 16-1,-2-23-33,1 0 0,0 0 0,0 1 1,0-1-1,0 0 0,0-1 0,1 1 1,-1 0-1,1 0 0,0 0 0,0-1 0,0 1 1,0-1-1,1 0 0,-1 1 0,0-1 1,1 0-1,0-1 0,-1 1 0,1 0 1,0-1-1,0 1 0,0-1 0,0 0 1,5 1-1,7 2-50,-1-2 0,1 0 0,0-1 1,20 0-1,-20-1-49,137-2-1091,20 1 348,-113 5 388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28.250"/>
    </inkml:context>
    <inkml:brush xml:id="br0">
      <inkml:brushProperty name="width" value="0.05" units="cm"/>
      <inkml:brushProperty name="height" value="0.05" units="cm"/>
    </inkml:brush>
  </inkml:definitions>
  <inkml:trace contextRef="#ctx0" brushRef="#br0">0 0 16724,'4'29'1488,"1"-6"-1184,0-5-264,4-2 1008,1-13-1016,-6-3-48,-4-10-16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35.206"/>
    </inkml:context>
    <inkml:brush xml:id="br0">
      <inkml:brushProperty name="width" value="0.05" units="cm"/>
      <inkml:brushProperty name="height" value="0.05" units="cm"/>
    </inkml:brush>
  </inkml:definitions>
  <inkml:trace contextRef="#ctx0" brushRef="#br0">2 0 16003,'-2'49'1393,"11"-13"-1105,-6 10-136,-6 9 888,1 7-928,8 7-8,7-6-64,3-4-48,2-12-224,3-1-120,-6-7-232,1-4-80,-10-6 440,-3-6-168,-6-10-41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35.637"/>
    </inkml:context>
    <inkml:brush xml:id="br0">
      <inkml:brushProperty name="width" value="0.05" units="cm"/>
      <inkml:brushProperty name="height" value="0.05" units="cm"/>
    </inkml:brush>
  </inkml:definitions>
  <inkml:trace contextRef="#ctx0" brushRef="#br0">18 269 16043,'-4'-10'468,"1"0"-1,0 0 0,0 0 0,-1-19 1,4 25-366,0 0 0,0 0 1,0 1-1,1-1 0,-1 0 1,1 1-1,0-1 0,0 1 1,1-1-1,-1 1 0,1-1 1,0 1-1,-1 0 0,1 0 1,1 0-1,-1 0 0,5-5 1,5-3 132,1 0 1,1 1 0,0 0 0,1 1 0,0 0 0,0 1-1,30-10 1,-13 7-185,-1 2 0,2 1 0,37-4-1,-45 9-55,-1 1-1,1 1 1,0 1-1,-1 1 1,1 2-1,-1 0 1,0 1-1,31 11 1,-43-11-6,0 0 1,0 2 0,0-1-1,-1 1 1,0 1-1,-1 0 1,1 0-1,-1 1 1,-1 1 0,1 0-1,-1 0 1,-1 0-1,0 1 1,0 1-1,-1-1 1,0 1-1,8 20 1,-10-19 43,-1 0 1,0 0-1,0 1 0,-2-1 1,0 1-1,0 0 0,-1 0 1,0 0-1,-2 0 1,1-1-1,-1 1 0,-1 0 1,0 0-1,-1-1 0,-1 1 1,-7 17-1,4-13 97,-2 0 0,0-1 0,0 0 0,-2-1 0,0 0 0,-1-1 1,0 0-1,-1-1 0,-1 0 0,-27 20 0,23-21-58,1 0 1,-2 0-1,0-2 0,0 0 1,-1-2-1,0 0 0,0-1 1,-1-1-1,0-1 1,-31 4-1,47-8-130,-1-1 0,1 0 0,0 0 0,0 0 0,-1-1 0,1 1 0,0-1 0,0-1 0,0 1 0,0-1 1,0 0-1,0 0 0,0 0 0,1 0 0,-1-1 0,1 0 0,-1 0 0,1 0 0,0-1 0,0 1 0,1-1 0,-1 0 0,1 0 0,0 0 0,0-1 0,0 1 0,0-1 0,1 0 0,0 1 0,0-1 0,0 0 1,-1-8-1,-5-29-373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36.197"/>
    </inkml:context>
    <inkml:brush xml:id="br0">
      <inkml:brushProperty name="width" value="0.05" units="cm"/>
      <inkml:brushProperty name="height" value="0.05" units="cm"/>
    </inkml:brush>
  </inkml:definitions>
  <inkml:trace contextRef="#ctx0" brushRef="#br0">31 308 15451,'1'1'149,"0"-1"1,0 1-1,0-1 0,0 1 0,0-1 0,0 1 0,0-1 0,0 0 0,1 1 0,-1-1 0,0 0 1,0 0-1,0 0 0,0 0 0,1 0 0,-1 0 0,0 0 0,0 0 0,0-1 0,0 1 1,0 0-1,1-1 0,1 0 0,28-15 1316,-23 11-896,3-2-303,0 0-1,0-1 0,0 0 0,-1 0 0,0-1 0,-1-1 0,0 0 0,14-20 0,-18 23-233,0-1-1,-1 0 1,0 0-1,0-1 1,-1 1 0,0-1-1,0 0 1,-1 0-1,0 0 1,0 0-1,-1 0 1,-1 0-1,0-14 1,0 20-22,0 1-1,0 0 1,-1-1 0,1 1 0,-1-1 0,1 1-1,-1-1 1,0 1 0,0 0 0,0 0 0,0-1-1,0 1 1,-1 0 0,1 0 0,0 0 0,-1 0-1,0 0 1,0 1 0,1-1 0,-1 0 0,0 1-1,0 0 1,0-1 0,-1 1 0,1 0 0,0 0-1,0 0 1,-1 0 0,1 0 0,0 1 0,-1-1-1,1 1 1,-1-1 0,1 1 0,-1 0 0,1 0-1,-1 0 1,1 0 0,0 1 0,-1-1 0,1 1-1,-1-1 1,1 1 0,0 0 0,-4 1 0,-2 3 11,-1-1 1,1 1-1,0 1 1,0-1 0,0 2-1,1-1 1,0 1 0,0 0-1,0 0 1,1 1 0,-9 15-1,6-9-8,0 2 0,1-1 0,1 1 0,1 1 0,-8 29 0,11-35-6,1-1 0,1 1 0,0 0-1,0 0 1,1-1 0,1 1 0,0 0 0,4 18 0,-4-25-26,-1-1 1,2 1-1,-1-1 1,0 0 0,1 1-1,-1-1 1,1 0-1,0 0 1,0 0-1,0 0 1,1 0-1,-1-1 1,1 1-1,-1-1 1,1 1-1,0-1 1,0 0-1,0 0 1,0 0 0,0-1-1,0 1 1,1-1-1,-1 0 1,0 1-1,1-2 1,-1 1-1,1 0 1,0-1-1,3 1 1,3-1-123,-1-1 0,1 0 0,-1 0 0,0-1 0,0 0 0,0-1 0,0 0 0,0 0 0,0-1 0,-1 0 0,1 0 0,8-8 0,4-2-49,-2-1 0,0-2 0,25-25 0,17-26-409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47.756"/>
    </inkml:context>
    <inkml:brush xml:id="br0">
      <inkml:brushProperty name="width" value="0.05" units="cm"/>
      <inkml:brushProperty name="height" value="0.05" units="cm"/>
    </inkml:brush>
  </inkml:definitions>
  <inkml:trace contextRef="#ctx0" brushRef="#br0">2 1 15891,'0'0'26,"0"0"0,1 0 0,-1 0 0,0 0 0,0 0 0,0 0 0,0 0 0,0 0 0,1 0 0,-1 0 0,0 0 0,0 0 0,0 0 0,0 0 0,1 0 0,-1 0 0,0 0 0,0 1 0,0-1 0,0 0 0,0 0 0,0 0 0,1 0 0,-1 0 0,0 0 0,0 0 0,0 1 0,0-1 0,0 0 0,0 0 0,0 0 0,0 0 0,0 0 0,0 1 0,0-1 0,0 0 0,0 0 0,0 0 0,0 0 0,0 1 0,0-1 0,0 0 0,0 0 0,2 16 323,-4 20-368,1-30 151,-3 52 28,3 0 0,3 0 0,2 0-1,2 0 1,3 0 0,17 56 0,-25-111-159,1 5 16,0 0-1,1 0 1,7 12-1,-9-18-5,-1-1 0,1 0-1,-1 0 1,1 0-1,0 0 1,0 0 0,-1 0-1,1 0 1,0 0 0,0 0-1,0 0 1,0 0-1,0-1 1,0 1 0,0 0-1,0-1 1,0 1-1,1-1 1,-1 1 0,0-1-1,0 1 1,1-1-1,-1 0 1,0 0 0,0 1-1,1-1 1,-1 0-1,0 0 1,0 0 0,1-1-1,-1 1 1,0 0 0,0 0-1,3-1 1,-1-2 22,1 1 1,0 0 0,0-1 0,-1 0-1,0 0 1,1 0 0,-1-1 0,0 1-1,0-1 1,-1 1 0,3-6 0,24-49 316,-22 42-244,47-119 823,-9 18-35,-45 117-888,0 0 0,0 0 0,0 0 1,0 0-1,0 0 0,0 0 0,0 0 0,0-1 0,0 1 0,0 0 0,0 0 0,0 0 0,0 0 0,0 0 0,0 0 0,0 0 0,0-1 0,0 1 0,0 0 0,0 0 1,0 0-1,0 0 0,0 0 0,0 0 0,1 0 0,-1 0 0,0 0 0,0 0 0,0-1 0,0 1 0,0 0 0,0 0 0,0 0 0,0 0 0,0 0 0,0 0 0,1 0 1,-1 0-1,0 0 0,0 0 0,0 0 0,0 0 0,0 0 0,0 0 0,0 0 0,1 0 0,-1 0 0,0 0 0,0 0 0,0 0 0,0 0 0,0 0 0,0 0 0,0 0 1,0 0-1,1 0 0,-1 0 0,0 0 0,0 0 0,0 1 0,0-1 0,0 0 0,2 10 118,-1 15-55,-2 45-18,0-18-190,1 1 1,13 82 0,-12-131 117,0 1 0,0-1 1,0 0-1,1 0 0,2 6 0,-3-10 20,-1 1-1,0-1 1,0 1-1,1 0 1,-1-1-1,1 1 0,-1-1 1,0 1-1,1-1 1,-1 1-1,1-1 1,-1 0-1,1 1 1,0-1-1,-1 0 1,1 1-1,-1-1 1,1 0-1,-1 0 1,1 1-1,0-1 0,-1 0 1,1 0-1,0 0 1,-1 0-1,1 0 1,0 0-1,-1 0 1,1 0-1,0 0 1,-1 0-1,1 0 1,-1 0-1,1-1 0,0 1 1,-1 0-1,1 0 1,0-1-1,-1 1 1,1 0-1,-1-1 1,1 1-1,-1 0 1,1-1-1,-1 1 1,1-1-1,-1 1 1,1-1-1,6-9 53,1 0 0,-2 0 1,1-1-1,-2 1 0,1-1 0,5-17 0,-1 5 75,12-28 371,-2 0-1,18-70 1,-37 118-516,-1 1-1,0 0 1,1-1 0,-1 1 0,0-1 0,0 1-1,0-1 1,0 1 0,-2-4 0,2 5 12,0 1-1,0-1 1,-1 1 0,1-1 0,0 1-1,0-1 1,-1 1 0,1 0 0,0-1-1,-1 1 1,1-1 0,-1 1 0,1 0-1,-1-1 1,1 1 0,-1 0 0,1 0 0,0-1-1,-1 1 1,1 0 0,-1 0 0,0 0-1,1 0 1,-1 0 0,1 0 0,-1-1-1,1 1 1,-1 0 0,1 0 0,-1 1 0,1-1-1,-1 0 1,1 0 0,-1 0 0,1 0-1,-1 0 1,1 1 0,-1-1 0,1 0-1,-1 0 1,1 1 0,-1-1 0,1 0 0,-1 1-1,-9 6-145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36.929"/>
    </inkml:context>
    <inkml:brush xml:id="br0">
      <inkml:brushProperty name="width" value="0.05" units="cm"/>
      <inkml:brushProperty name="height" value="0.05" units="cm"/>
    </inkml:brush>
  </inkml:definitions>
  <inkml:trace contextRef="#ctx0" brushRef="#br0">72 415 17764,'-15'33'1131,"5"-14"-829,1 0 0,1 1 0,1 0 0,0 1 0,2-1 0,-5 30-1,10-49-284,0 0 0,0 0 0,-1 0 0,1 0 0,0 0 0,0 0 0,0 0 0,0 0 0,0 0 0,0 0 0,0 0 0,1 0 0,-1 0 0,0-1 0,0 1 0,1 0 0,-1 0 0,0 0 0,1 0 0,-1 0 0,1-1 0,0 1 0,-1 0 0,1 0 0,-1-1 0,1 1 0,1 1 0,-1-2-11,1-1 0,-1 1 1,0 0-1,0 0 0,1-1 0,-1 1 0,0-1 1,0 1-1,0-1 0,0 1 0,0-1 0,0 0 1,0 1-1,0-1 0,0 0 0,0 0 0,1-1 1,9-9-21,-1-1 0,11-14 1,-20 24 24,23-37 15,-20 30 1,1 0 1,0 1-1,1 0 0,0 0 0,0 0 0,13-11 0,-19 19-24,0-1 1,1 1-1,-1 0 1,0 0-1,1-1 1,-1 1-1,1 0 1,-1 0-1,1-1 1,-1 1-1,1 0 1,-1 0-1,0 0 1,1 0-1,-1 0 1,1 0-1,-1 0 1,1 0-1,-1 0 1,1 0-1,-1 0 1,1 0-1,-1 0 1,1 0-1,-1 0 0,1 1 1,-1-1-1,0 0 1,1 0-1,-1 0 1,1 1-1,0 0 1,9 17 71,0 32 7,-9-43-67,47 373 753,-45-342-713,-1 1 0,-5 50 0,1-72-41,0 0-1,-1 0 1,-1 0 0,0-1 0,-2 1-1,0-1 1,-11 23 0,15-36-7,0 0 1,0 0 0,0-1 0,0 1 0,0 0 0,-1-1-1,1 1 1,-1-1 0,0 0 0,0 0 0,0 0 0,0 0-1,0-1 1,-3 3 0,4-4-5,1 0 0,-1 1 0,0-1 1,1 0-1,-1 0 0,1 0 0,-1 0 0,0 0 0,1 0 0,-1 0 0,1 0 0,-1-1 0,1 1 1,-1-1-1,1 1 0,-1-1 0,1 0 0,-1 1 0,1-1 0,0 0 0,-1 0 0,1 0 1,0 0-1,0 0 0,-1 0 0,1 0 0,0-1 0,0 1 0,1 0 0,-1-1 0,0 1 1,-1-3-1,-2-5 2,0 0 0,1 0 0,-1-1 1,2 0-1,0 1 0,0-1 0,1 0 0,0 0 1,0-12-1,2-8-7,8-57 0,2 31-55,2 1 1,22-55-1,49-106-1133,-44 121-644,49-176 0,-68 165 985,-19 91 826,-1-1 0,-1 1 0,0-1 0,-4-26 0,4 41 42,0-1-1,0 1 1,0 0 0,0 0 0,0 0 0,-1-1-1,1 1 1,0 0 0,-1 0 0,1 0 0,-1 0 0,0 0-1,1 0 1,-1 0 0,0 0 0,0 0 0,1 0-1,-1 0 1,0 0 0,0 0 0,0 0 0,0 1 0,0-1-1,0 0 1,-2 0 0,2 1-2,0 1 1,0-1 0,0 0-1,0 0 1,0 1-1,0-1 1,0 1-1,0-1 1,0 1-1,0-1 1,0 1-1,1 0 1,-1 0-1,0-1 1,0 1-1,1 0 1,-1 0-1,0 0 1,1-1-1,-1 1 1,1 0 0,-1 0-1,1 0 1,-1 0-1,1 0 1,0 0-1,-1 0 1,1 2-1,-4 11 49,0 1-1,1-1 1,1 1-1,0 0 1,1 22-1,7 80 464,-2-74-177,-1 16 77,-2-21 14,2-1 1,2 1 0,15 61 0,-20-96-417,1-1 0,0 1 0,0-1 0,0 0 0,0 0 0,0 0 0,1 1-1,-1-1 1,1 0 0,-1-1 0,4 4 0,-5-5-24,1 1 1,0-1-1,0 1 0,0-1 0,0 0 1,0 1-1,0-1 0,0 0 1,0 0-1,0 0 0,0 0 0,-1 0 1,1 0-1,0 0 0,0 0 0,0 0 1,0 0-1,0 0 0,0 0 1,0-1-1,0 1 0,0 0 0,0-1 1,0 1-1,0-1 0,-1 1 0,1-1 1,0 1-1,0-1 0,-1 0 1,1 1-1,1-2 0,5-6-31,1-1 0,-1 0-1,0 0 1,-1 0 0,0-1 0,-1 0-1,7-15 1,-4 4-106,0-1 0,8-37 0,-14 48 12,-1 5-31,-1 8 12,0 4 58,-1 0 0,1 0-1,0-1 1,1 9 0,0-10-42,0 0 0,0-1 0,0 1 0,1-1 0,-1 1 0,1-1 0,0 0 1,0 1-1,0-1 0,3 3 0,-5-5 66,1-1 1,0 1-1,-1-1 0,1 1 1,0-1-1,-1 0 1,1 1-1,0-1 0,0 1 1,-1-1-1,1 0 0,0 0 1,0 0-1,-1 1 1,1-1-1,0 0 0,0 0 1,0 0-1,0 0 1,0 0-1,1-1-4,0 0 1,-1 1 0,1-1-1,-1 0 1,1 0-1,-1 0 1,1 0-1,-1 0 1,1 0-1,-1 0 1,0 0-1,0 0 1,2-3-1,13-18-459,2-4-107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37.300"/>
    </inkml:context>
    <inkml:brush xml:id="br0">
      <inkml:brushProperty name="width" value="0.05" units="cm"/>
      <inkml:brushProperty name="height" value="0.05" units="cm"/>
    </inkml:brush>
  </inkml:definitions>
  <inkml:trace contextRef="#ctx0" brushRef="#br0">55 0 14667,'-22'45'3336,"17"-36"-2658,0 0 0,-7 18 1,10-19-431,-1 1-1,2-1 1,-1 0 0,0 10 0,2-17-219,0 0 1,0 0-1,0 0 0,0 0 0,0 0 0,0 0 1,0 0-1,1 0 0,-1 0 0,0 0 0,1 0 0,-1 0 1,1 0-1,-1 0 0,1 0 0,-1 0 0,1-1 0,0 2 1,0-1-8,0-1 1,0 0 0,0 0 0,0 1-1,0-1 1,0 0 0,0 0-1,0 0 1,0 0 0,-1 0-1,1 0 1,0 0 0,0 0 0,0 0-1,0-1 1,0 1 0,0 0-1,0 0 1,0-1 0,0 1 0,0-1-1,-1 1 1,1-1 0,1 0-1,7-5 197,-1 1-1,0-2 0,0 1 0,0-1 0,-1 0 0,0 0 0,-1-1 0,7-9 1,-13 16-245,0 1 1,0 0 0,0-1 0,0 1 0,0-1-1,0 1 1,0 0 0,0-1 0,0 1-1,0-1 1,0 1 0,0 0 0,0-1 0,0 1-1,-1 0 1,1-1 0,0 1 0,0 0 0,0-1-1,-1 1 1,1 0 0,0-1 0,0 1 0,-1 0-1,1 0 1,0-1 0,-1 1 0,1 0 0,0 0-1,-1-1 1,1 1 0,0 0 0,-1 0 0,1 0-1,-1 0 1,0 0 0,-20-9-2324,14 7 1831,4-1-233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37.768"/>
    </inkml:context>
    <inkml:brush xml:id="br0">
      <inkml:brushProperty name="width" value="0.05" units="cm"/>
      <inkml:brushProperty name="height" value="0.05" units="cm"/>
    </inkml:brush>
  </inkml:definitions>
  <inkml:trace contextRef="#ctx0" brushRef="#br0">4 48 14595,'-4'-47'5778,"4"47"-5731,4 8 890,3 13-196,14 175 1273,-9-55-1989,-11-138-21,0 6 3,0 0 1,1 0-1,5 16 1,-6-24-8,-1 0 0,0 0 1,1 1-1,-1-1 0,0 0 0,1 0 0,0 0 1,-1 0-1,1-1 0,-1 1 0,1 0 1,0 0-1,0 0 0,0 0 0,-1-1 0,1 1 1,0 0-1,0-1 0,0 1 0,0-1 1,0 1-1,0-1 0,0 1 0,0-1 0,0 0 1,0 1-1,1-1 0,-1 0 0,0 0 0,0 0 1,0 0-1,0 0 0,0 0 0,0 0 1,0 0-1,1-1 0,-1 1 0,0 0 0,0-1 1,1 0-1,6-3-11,-1-1 0,0 0 0,0 0 0,-1-1 0,0 1 0,0-2 1,8-8-1,-8 7-39,1 0 1,0 1 0,1 0 0,10-7-1,-18 13 43,1 0-1,0 1 0,-1-1 0,1 1 1,0-1-1,0 1 0,-1-1 0,1 1 1,0-1-1,0 1 0,0 0 0,0-1 0,0 1 1,0 0-1,0 0 0,-1 0 0,1 0 1,0 0-1,0 0 0,0 0 0,0 0 1,0 0-1,0 0 0,0 0 0,0 0 0,0 1 1,0-1-1,-1 0 0,1 1 0,0-1 1,0 1-1,0-1 0,-1 1 0,1-1 1,0 1-1,0 0 0,-1-1 0,1 1 0,-1 0 1,1-1-1,0 1 0,-1 0 0,1 0 1,-1 0-1,0-1 0,1 1 0,-1 0 0,0 0 1,1 0-1,-1 0 0,0 1 0,1 4-27,0 0-1,0 1 1,0-1-1,-1 1 1,-1 11-1,0-11 97,0 0 1,0 0-1,-1 0 1,0-1-1,0 1 1,0 0-1,-1-1 1,0 0-1,-1 0 1,1 0-1,-1 0 0,0 0 1,-1-1-1,1 1 1,-1-1-1,0-1 1,0 1-1,-11 7 1,11-9-79,0 0 1,0-1-1,0 0 1,0 0-1,-1 0 1,1 0-1,-1-1 1,1 0-1,-1 0 1,1-1-1,-1 1 1,1-1-1,-1 0 1,0-1-1,1 0 1,-1 1-1,1-2 1,-1 1 0,1-1-1,0 1 1,-1-1-1,1-1 1,-9-4-1,14 6-58,-13-8-870,12 9 920,1-1 0,0 1-1,-1 0 1,1 0 0,0 0-1,0-1 1,-1 1-1,1 0 1,0 0 0,0-1-1,0 1 1,-1 0 0,1-1-1,0 1 1,0 0 0,0-1-1,0 1 1,0 0 0,-1-1-1,1 1 1,0 0 0,0-1-1,0 1 1,0-1 0,0 1-1,0 0 1,0-1 0,0 1-1,0 0 1,1-1 0,-1 1-1,0 0 1,0-1-1,0 1 1,0 0 0,0-1-1,1 1 1,-1 0 0,0-1-1,0 1 1,0 0 0,1-1-1,11-4-700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38.171"/>
    </inkml:context>
    <inkml:brush xml:id="br0">
      <inkml:brushProperty name="width" value="0.05" units="cm"/>
      <inkml:brushProperty name="height" value="0.05" units="cm"/>
    </inkml:brush>
  </inkml:definitions>
  <inkml:trace contextRef="#ctx0" brushRef="#br0">97 50 17716,'-1'-3'170,"1"0"0,-1 0 0,0 0 0,0-1 0,0 1-1,0 0 1,-1 1 0,1-1 0,-1 0 0,0 0 0,-2-3 0,3 5-126,0 0-1,0 0 0,1 0 1,-1 1-1,0-1 0,0 0 1,0 1-1,0-1 1,0 1-1,0-1 0,0 1 1,0-1-1,0 1 0,0 0 1,0-1-1,-1 1 1,1 0-1,0 0 0,0 0 1,0 0-1,0 0 0,0 0 1,-1 0-1,1 0 0,0 0 1,0 1-1,0-1 1,0 0-1,0 1 0,0-1 1,0 1-1,0-1 0,0 1 1,0-1-1,-2 2 1,0 1 54,0 0 1,0 1 0,1-1 0,-1 0 0,0 1 0,1-1 0,0 1 0,0 0 0,0 0 0,1 0-1,-1 0 1,1 0 0,-1 5 0,-1 4-42,0 0 0,0 26 0,3-30-50,0 0 0,0 1 1,1-1-1,0 1 0,1-1 0,0 0 1,0 0-1,4 9 0,-4-14-31,0 0-1,0 0 0,0 0 0,1 0 0,-1 0 0,1-1 0,0 0 0,0 1 1,0-1-1,0 0 0,1-1 0,-1 1 0,1 0 0,0-1 0,0 0 0,0 0 1,0 0-1,8 2 0,-6-2-77,1 0 0,-1-1 0,1 1 0,0-2 1,-1 1-1,1-1 0,-1 0 0,1 0 0,0-1 1,-1 0-1,1 0 0,-1 0 0,1-1 0,-1 0 0,0 0 1,10-5-1,-1-5-292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38.857"/>
    </inkml:context>
    <inkml:brush xml:id="br0">
      <inkml:brushProperty name="width" value="0.05" units="cm"/>
      <inkml:brushProperty name="height" value="0.05" units="cm"/>
    </inkml:brush>
  </inkml:definitions>
  <inkml:trace contextRef="#ctx0" brushRef="#br0">214 55 15003,'2'-2'357,"0"0"-1,-1 0 0,1 0 0,-1-1 1,0 1-1,0 0 0,0-1 1,0 1-1,0-1 0,-1 1 1,1-1-1,-1 0 0,1 1 1,-1-4-1,0 6-238,0-1 1,0 0-1,-1 1 0,1-1 1,0 0-1,0 0 1,-1 1-1,1-1 1,0 1-1,-1-1 0,1 0 1,0 1-1,-1-1 1,1 1-1,-1-1 0,1 1 1,-1-1-1,0 1 1,1-1-1,-2 0 0,1 1-33,-1-1 0,0 1-1,1-1 1,-1 1-1,0-1 1,1 1 0,-1 0-1,0 0 1,1 0 0,-1 0-1,0 0 1,-1 1-1,-7 1-40,0 0 0,0 1 0,0 0 0,1 1 0,0 0 0,-1 1 0,2 0 0,-1 0 0,-14 12 0,12-8-42,0 0 0,0 1-1,1 1 1,0 0 0,1 0 0,-9 16 0,17-25-1,0-1 1,0 1-1,0 0 1,0 0-1,0 0 1,1 0-1,-1 0 1,1 0-1,-1 0 1,1 0-1,0 0 1,0 0-1,0 0 1,0 0 0,0 1-1,0-1 1,1 0-1,-1 0 1,1 0-1,-1 0 1,1 0-1,0 0 1,0-1-1,0 1 1,0 0-1,0 0 1,0 0-1,0-1 1,1 1-1,-1-1 1,0 1 0,1-1-1,0 1 1,-1-1-1,4 2 1,7 4 6,-1 0 0,1 0-1,1-2 1,17 7 0,-18-7-4,-3-1-6,12 3 25,-20-7-21,-1 0 0,1 0 0,-1 1 0,1-2-1,-1 1 1,0 0 0,1 0 0,-1 0 0,1 0 0,-1 0 0,1 0 0,-1 0 0,1 0 0,-1-1 0,0 1 0,1 0 0,-1 0 0,0-1 0,1 1 0,-1 0-1,0-1 1,1 1 0,-1 0 0,0-1 0,1 1 0,-1 0 0,0-1 0,0 1 0,0-1 0,1 1 0,-1 0 0,0-1 0,0 1 0,0-1 0,0 1 0,0-1 0,0 1-1,0 0 1,0-1 0,0 0 0,3-12 180,-2 10-914,-1 1 1,1-1 0,-1 1 0,1-1-1,-1 1 1,0-1 0,0 1 0,-1-5-1,-2 1-305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39.463"/>
    </inkml:context>
    <inkml:brush xml:id="br0">
      <inkml:brushProperty name="width" value="0.05" units="cm"/>
      <inkml:brushProperty name="height" value="0.05" units="cm"/>
    </inkml:brush>
  </inkml:definitions>
  <inkml:trace contextRef="#ctx0" brushRef="#br0">1 1 14851,'2'1'181,"-1"1"-1,1 0 1,-1-1 0,1 1-1,-1 0 1,0 0 0,1 0-1,-1-1 1,0 1 0,0 1-1,-1-1 1,1 0 0,0 0-1,-1 0 1,1 0 0,0 5-1,0-1 178,18 73 1779,98 492 2330,-115-552-4361,-1-10-35,0 0 1,0 1-1,1-1 0,0 0 0,1 0 1,0 0-1,5 12 0,-8-21-89,0 0 0,0 1 1,1-1-1,-1 0 0,0 1 0,0-1 0,0 0 0,0 0 0,1 1 0,-1-1 1,0 0-1,0 1 0,1-1 0,-1 0 0,0 0 0,0 0 0,1 1 0,-1-1 1,0 0-1,1 0 0,-1 0 0,0 0 0,1 0 0,-1 1 0,0-1 0,1 0 1,-1 0-1,0 0 0,1 0 0,-1 0 0,0 0 0,1 0 0,-1 0 0,0 0 1,1 0-1,-1-1 0,0 1 0,1 0 0,-1 0 0,0 0 0,1 0 0,-1 0 1,0-1-1,1 1 0,-1 0 0,0 0 0,0 0 0,1-1 0,-1 1 0,0 0 1,0 0-1,1-1 0,-1 1 0,0 0 0,0-1 0,0 1 0,0 0 0,1-1 1,-1 1-1,0 0 0,0-1 0,0 1 0,0 0 0,0-1 0,0 1 0,0-1 1,7-24-1031,-7 25 1063,3-22-405,3-4-105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39.852"/>
    </inkml:context>
    <inkml:brush xml:id="br0">
      <inkml:brushProperty name="width" value="0.05" units="cm"/>
      <inkml:brushProperty name="height" value="0.05" units="cm"/>
    </inkml:brush>
  </inkml:definitions>
  <inkml:trace contextRef="#ctx0" brushRef="#br0">73 61 15787,'0'-1'86,"0"1"-1,0 0 1,0-1-1,0 1 1,-1-1-1,1 1 1,0-1-1,-1 1 1,1 0-1,0-1 1,-1 1-1,1-1 1,0 1-1,-1 0 1,1-1-1,-1 1 1,1 0-1,-1 0 1,1 0 0,0-1-1,-1 1 1,1 0-1,-1 0 1,1 0-1,-1 0 1,1 0-1,-1 0 1,1-1-1,-2 2 1,-12 8 1735,-7 23 120,16-20-1803,0 1-1,1-1 0,-4 19 0,7-27-133,0 1 0,0-1 0,1 0 0,-1 1 0,1-1 0,0 1 0,1-1 0,-1 1 0,1-1 0,0 0 0,0 1 0,0-1 0,3 6 0,-3-8 5,-1-1 1,1 0 0,0 0-1,0 0 1,0 0 0,-1 0-1,1 0 1,0 0 0,0-1-1,1 1 1,-1 0 0,0 0 0,0-1-1,0 1 1,0-1 0,1 1-1,-1-1 1,0 1 0,0-1-1,1 0 1,-1 0 0,0 1-1,1-1 1,-1 0 0,0 0 0,1 0-1,-1-1 1,0 1 0,1 0-1,-1 0 1,0-1 0,0 1-1,1-1 1,0 0 0,3-1 32,0-1 1,0 1-1,0-1 1,-1 0-1,1-1 0,-1 1 1,5-6-1,6-8 141,0 0-1,-2-1 0,0-1 0,-1 0 1,-1-1-1,-1 0 0,0 0 0,12-43 1,-28 77 171,-11 30-282,12-21-48,-4 43-1,9-60-60,0-1-1,-1 0 0,1 0 1,1 0-1,-1 0 1,1 1-1,0-1 0,0 0 1,1 0-1,-1-1 1,1 1-1,0 0 0,1 0 1,-1-1-1,4 6 1,-4-8-6,0-1 0,-1 1 0,1-1-1,0 1 1,0-1 0,0 0 0,0 0 0,1 0 0,-1 0 0,0 0 0,0 0 0,1-1 0,-1 1 0,0-1 0,1 1 0,-1-1 0,0 0 0,1 0 0,-1 0 0,0 0 0,5-1 0,10-5-220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0.475"/>
    </inkml:context>
    <inkml:brush xml:id="br0">
      <inkml:brushProperty name="width" value="0.05" units="cm"/>
      <inkml:brushProperty name="height" value="0.05" units="cm"/>
    </inkml:brush>
  </inkml:definitions>
  <inkml:trace contextRef="#ctx0" brushRef="#br0">1 1 16748,'7'46'1468,"2"49"0,1 14-489,21 67 40,-25-150-830,2-1-1,0 1 1,1-1-1,21 38 1,-29-61-150,1 1 0,-1 0 0,1-1 1,0 1-1,0-1 0,0 1 0,0-1 0,0 0 1,1 0-1,-1 0 0,1 0 0,-1-1 0,1 1 1,0-1-1,-1 1 0,1-1 0,6 2 0,-7-3-11,0 0-1,0 0 1,1 0-1,-1 0 1,0-1-1,1 1 1,-1-1 0,0 1-1,0-1 1,0 0-1,0 0 1,1 0-1,-1 0 1,0 0-1,-1 0 1,1-1-1,0 1 1,0-1-1,0 1 1,-1-1-1,1 0 1,-1 1-1,1-1 1,0-2-1,7-10 85,0 0 0,-2-1-1,0 0 1,0 0-1,-1 0 1,3-17-1,19-100 393,-22 80-412,-5 30-52,0 18-24,-1 5-3,-5 110 9,5-99-23,1 0 0,0 0 0,1 0 0,1 0 1,-1 0-1,2 0 0,4 11 0,-7-21 3,-1 0 1,1-1-1,0 1 0,0-1 1,-1 1-1,1-1 1,0 0-1,0 1 0,0-1 1,0 0-1,1 0 0,-1 0 1,0 1-1,0-1 1,1 0-1,-1-1 0,1 1 1,-1 0-1,1 0 1,-1-1-1,1 1 0,-1-1 1,1 1-1,0-1 1,-1 0-1,1 1 0,0-1 1,-1 0-1,1 0 0,0 0 1,-1 0-1,1-1 1,0 1-1,-1 0 0,1-1 1,-1 1-1,1-1 1,0 1-1,-1-1 0,1 0 1,-1 0-1,0 0 1,1 0-1,2-2 0,2-2 12,1 0 0,-1-1 0,0 0 0,-1 0 0,1 0 0,-1-1 0,8-13-1,5-22-156,-15 19-399,-3 22 483,0 0 0,0 1 0,0-1 1,0 0-1,-1 1 0,1-1 0,0 0 1,0 1-1,-1-1 0,1 0 0,0 1 0,-1-1 1,1 1-1,-1-1 0,1 1 0,0-1 1,-1 0-1,0 1 0,1 0 0,-1-1 0,1 1 1,-1-1-1,1 1 0,-2-1 0,0 1-41,1 0 0,-1 0 0,1 0-1,-1 0 1,0 0 0,1 0 0,-1 1-1,0-1 1,1 0 0,-1 1 0,1-1-1,-1 1 1,1 0 0,-1-1 0,1 1-1,-1 0 1,1 0 0,-2 2 0,-6 2-405,-3 0-344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0.876"/>
    </inkml:context>
    <inkml:brush xml:id="br0">
      <inkml:brushProperty name="width" value="0.05" units="cm"/>
      <inkml:brushProperty name="height" value="0.05" units="cm"/>
    </inkml:brush>
  </inkml:definitions>
  <inkml:trace contextRef="#ctx0" brushRef="#br0">14 22 16075,'-6'-16'1817,"3"10"-1153,0 6-296,2 3 1440,1 4-1023,0 2-785,1-2-513,2 0-1863,0-1 2024,1 0-288,2-1-280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1.295"/>
    </inkml:context>
    <inkml:brush xml:id="br0">
      <inkml:brushProperty name="width" value="0.05" units="cm"/>
      <inkml:brushProperty name="height" value="0.05" units="cm"/>
    </inkml:brush>
  </inkml:definitions>
  <inkml:trace contextRef="#ctx0" brushRef="#br0">214 21 16860,'-4'-2'210,"-1"-1"1,1 1 0,0-1 0,-1 1 0,1 1-1,-1-1 1,0 1 0,0-1 0,1 1 0,-1 1-1,0-1 1,0 1 0,0 0 0,0 0 0,0 0-1,0 1 1,0-1 0,1 1 0,-1 0 0,0 1-1,0-1 1,1 1 0,-1 0 0,1 0 0,0 1-1,-1-1 1,1 1 0,0 0 0,-7 6 0,5-3-159,-1 0 0,1 0 1,0 0-1,0 1 0,1 0 1,0 0-1,0 0 0,1 0 0,0 1 1,0 0-1,1 0 0,-3 10 1,5-17-53,1 0-1,0 0 1,0 1 0,0-1 0,0 0 0,0 0-1,0 0 1,0 0 0,0 1 0,0-1-1,1 0 1,-1 0 0,0 0 0,1 0 0,-1 1-1,1-1 1,-1 0 0,1 0 0,0 0 0,-1 0-1,1 0 1,0-1 0,1 2 0,0 0-4,0-1 0,0 0 0,0 1 0,0-1 0,1 0 0,-1-1 0,0 1 0,1 0 0,-1-1 0,5 1 0,7 0-32,-1-1 0,0 0 1,19-4-1,-26 4 17,33-6-75,48-3-148,-76 8 197,0 1-1,0 1 1,0 0 0,0 0-1,18 5 1,-26-5 48,0 0 1,0 0 0,0 0-1,-1 0 1,1 0-1,0 0 1,-1 1-1,1-1 1,-1 1-1,0 0 1,1-1-1,-1 1 1,0 0 0,0 0-1,0 1 1,-1-1-1,1 0 1,0 1-1,-1-1 1,1 1-1,-1-1 1,0 1-1,0 0 1,0 0 0,0-1-1,-1 1 1,1 0-1,-1 0 1,1 0-1,-1 4 1,-1-2 55,0 1 1,0-1-1,0 1 1,-1-1-1,0 0 1,0 1 0,0-1-1,0 0 1,-1 0-1,0-1 1,0 1-1,-1 0 1,1-1-1,-9 8 1,4-5 55,0 0 1,-1 0-1,1-1 1,-2 0-1,-10 6 1,15-10-170,1 0 1,-1 0 0,0 0 0,1-1 0,-1 0-1,0 1 1,0-2 0,0 1 0,0-1 0,0 1-1,0-1 1,0-1 0,-8 0 0,12 0-28,-1 1 0,1-1 0,-1 1-1,1-1 1,-1 0 0,1 0 0,-1 0 0,1 1 0,0-2 0,-1 1 0,1 0 0,0 0 0,0 0 0,0 0 0,0-1-1,0 1 1,0-1 0,0 1 0,0 0 0,0-1 0,1 1 0,-1-1 0,1 0 0,-1 1 0,0-4 0,1 0-35,0 1 1,-1-1-1,1 1 1,1-1-1,-1 1 1,1-1-1,0 0 1,2-6-1,11-25-736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48.129"/>
    </inkml:context>
    <inkml:brush xml:id="br0">
      <inkml:brushProperty name="width" value="0.05" units="cm"/>
      <inkml:brushProperty name="height" value="0.05" units="cm"/>
    </inkml:brush>
  </inkml:definitions>
  <inkml:trace contextRef="#ctx0" brushRef="#br0">0 80 15931,'8'1'340,"-1"1"0,0-1 0,0 0 0,0-1 0,1 0 0,-1 0-1,0 0 1,0-1 0,1 0 0,11-4 0,-7 2-206,-1-1 1,0 0 0,0-1-1,0 0 1,17-11 0,-28 16-116,1-1 1,0 1 0,0-1 0,0 1-1,0-1 1,-1 1 0,1-1 0,0 0-1,0 1 1,-1-1 0,1 0 0,0 1-1,-1-1 1,1 0 0,-1 0 0,1 0-1,-1 1 1,1-1 0,-1 0 0,0 0-1,0 0 1,1 0 0,-1 0 0,0 0-1,0 0 1,0 0 0,0 0 0,0 0-1,0 0 1,0 0 0,0 0 0,0 0-1,0 1 1,-1-1 0,1 0 0,0 0-1,-1-2 1,-1 2 11,1 1-1,0-1 1,0 0 0,0 0-1,-1 0 1,1 1 0,0-1-1,-1 1 1,1-1 0,-1 1-1,1-1 1,-1 1-1,1 0 1,0 0 0,-1-1-1,1 1 1,-1 0 0,1 1-1,-1-1 1,1 0 0,-1 0-1,1 1 1,-1-1-1,1 0 1,-2 2 0,-4 1 7,1-1 0,0 2 0,0-1 0,0 1 0,1 0 0,0 0 0,-1 1 0,1-1 0,1 1 0,-1 0 0,1 1 0,0-1 0,0 1 0,-6 10 0,8-11-36,-1 1 0,1-1-1,0 0 1,0 1 0,0-1 0,1 1 0,0-1 0,0 1 0,0 0-1,1 0 1,0-1 0,0 1 0,0 0 0,1-1 0,0 1 0,0 0-1,0-1 1,4 8 0,-4-10-25,0 0 0,0-1 0,1 1-1,0 0 1,-1-1 0,1 0 0,0 1-1,0-1 1,1 0 0,-1 0 0,0 0 0,1 0-1,-1-1 1,1 1 0,-1-1 0,1 1 0,4 0-1,-3 0-2,1-1 0,0 0 0,0 0-1,0-1 1,1 1 0,-1-1-1,0 0 1,0-1 0,8-1 0,-1 0 21,0-2 0,0 1 0,0-2 0,0 0 1,-1 0-1,0-1 0,17-11 0,8-11-165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1.853"/>
    </inkml:context>
    <inkml:brush xml:id="br0">
      <inkml:brushProperty name="width" value="0.05" units="cm"/>
      <inkml:brushProperty name="height" value="0.05" units="cm"/>
    </inkml:brush>
  </inkml:definitions>
  <inkml:trace contextRef="#ctx0" brushRef="#br0">0 478 17404,'15'116'3480,"-3"-12"-2262,-8-81-1057,-3-15-122,0 1 1,0-1 0,1 0-1,0 0 1,1 0-1,0-1 1,4 9-1,-7-16-37,0 1-1,0-1 1,0 1-1,1-1 1,-1 1-1,0-1 1,0 1-1,1-1 1,-1 0-1,0 1 1,1-1-1,-1 1 1,0-1-1,1 0 1,-1 1-1,1-1 1,-1 0-1,0 1 1,1-1-1,-1 0 1,1 0-1,-1 0 1,1 1-1,-1-1 1,1 0-1,-1 0 0,1 0 1,-1 0-1,1 0 1,0 0-1,0 0 0,0-1 0,-1 0 0,1 1 0,0-1 0,-1 0-1,1 1 1,-1-1 0,1 0 0,-1 0 0,1 0 0,-1 1 0,0-1-1,1 0 1,-1 0 0,0-1 0,6-38-59,-4 3-275,-2 1 1,-1 0-1,-2 0 0,-8-39 1,9 69 104,1 1-42,2 7 149,0 0 130,0 0 0,1 1 0,-1-1 0,0 0 0,1 0 0,0 1 0,-1-1 0,3 2 0,1-2 33,-1 1-1,0-1 0,1 0 1,-1 0-1,1-1 0,0 1 1,-1-1-1,1 0 0,0-1 0,0 1 1,0-1-1,0 0 0,0 0 1,0 0-1,-1-1 0,1 1 1,9-4-1,2 0 84,-1-1-1,0-1 1,0 0 0,17-10-1,-20 9-51,0 0 0,0-1 0,-1 0 0,0 0 0,0-1 0,-1-1 0,0 0 0,-1 0 0,9-13 0,-18 22-72,1 1 1,0-1 0,-1 0-1,1 0 1,0 0-1,-1 0 1,1 0 0,-1 0-1,1-1 1,-1 1-1,0 0 1,0 0 0,1 0-1,-1 0 1,0 0-1,0-1 1,0 1 0,0 0-1,0 0 1,-1-2-1,1 2 2,-1 1-1,0-1 0,1 1 0,-1 0 0,1-1 0,-1 1 0,0 0 0,1-1 0,-1 1 0,0 0 0,1 0 0,-1 0 0,0 0 0,0 0 0,1-1 0,-1 1 0,0 0 0,1 1 0,-1-1 0,0 0 0,0 0 0,1 0 0,-2 1 0,-4 0 22,0 1 0,0 0 0,1 0 0,-1 1-1,1 0 1,-7 4 0,4-1 37,1 0 0,-1 1 0,1 0 0,0 1 0,1-1 0,0 1 0,0 1 0,1-1 0,0 1 0,0 0 0,-5 14 0,10-22-48,-1 0 0,0 0 0,1 0-1,0 0 1,-1 1 0,1-1 0,0 0-1,0 0 1,-1 0 0,1 1 0,0-1-1,0 0 1,0 0 0,0 1 0,1-1-1,-1 0 1,0 0 0,0 0 0,1 1-1,-1-1 1,1 0 0,-1 0 0,1 0-1,0 0 1,-1 0 0,1 0 0,0 0-1,-1 0 1,1 0 0,0 0 0,2 1-1,-1-1 4,1 0 0,-1 0 0,1-1-1,-1 1 1,1-1 0,-1 1 0,1-1-1,0 0 1,-1 0 0,1 0-1,-1 0 1,1 0 0,0-1 0,3 0-1,14-5 16,0-1 0,-1 0 0,25-14 0,-31 14-37,1 0 0,0 1 0,0 1 0,1 0 0,-1 1-1,1 0 1,26-2 0,-37 6 0,-1 0-1,1 0 1,0 1 0,-1 0-1,1 0 1,-1 0-1,1 0 1,-1 0-1,0 1 1,1 0 0,-1-1-1,0 1 1,0 1-1,0-1 1,0 0 0,-1 1-1,1-1 1,-1 1-1,1 0 1,-1-1 0,0 1-1,3 5 1,-2-4 16,0 0 0,0 1 0,1-1 0,-1-1-1,1 1 1,0 0 0,1-1 0,-1 0 0,7 4 0,-9-6 18,0-1-1,0 1 1,0-1 0,0 0-1,1 1 1,-1-1-1,0 0 1,0 0-1,0 0 1,0 0 0,0-1-1,0 1 1,1-1-1,-1 1 1,0-1 0,0 1-1,0-1 1,0 0-1,-1 0 1,1 0 0,0-1-1,0 1 1,-1 0-1,1 0 1,0-1 0,-1 1-1,1-1 1,-1 0-1,0 1 1,3-5-1,0 0 59,0-1 0,0 0 0,0 0 0,-1 0 0,0 0 0,0-1 0,2-8 0,-3 6-204,-1 1 0,0-1 1,0 1-1,-1-1 0,0 0 0,-1 1 0,0-1 0,0 1 1,-1-1-1,0 1 0,-1 0 0,0 0 0,-1 0 0,0 0 0,0 0 1,0 1-1,-1 0 0,-8-10 0,12 16-326,0-1 0,0 1 0,0-1 0,0 0 0,0 1 0,1-1 0,-1 0 0,1 1 0,0-1 0,0 0 0,0-4 0,-1-11-17,-4-10-1771,-11-34 0,-14-26 3018,12 35 2214,25 55 744,16 11-3684,-15-9 146,18 9-242,1-1-1,0-2 1,0 0-1,55 10 1,-25-11-266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2.308"/>
    </inkml:context>
    <inkml:brush xml:id="br0">
      <inkml:brushProperty name="width" value="0.05" units="cm"/>
      <inkml:brushProperty name="height" value="0.05" units="cm"/>
    </inkml:brush>
  </inkml:definitions>
  <inkml:trace contextRef="#ctx0" brushRef="#br0">6 140 17076,'-2'12'339,"0"0"-1,1 0 1,1 0 0,0 1 0,0-1 0,1 0 0,1 0-1,0 0 1,0-1 0,1 1 0,7 15 0,2 5-164,2-1 0,33 52 0,-26-48-164,30 68-1,-44-86 6,-1 0 1,-1 1 0,0 0 0,-1 0-1,-1 0 1,1 26 0,-4-38 20,0 0 0,-1 0 1,0 0-1,0 0 0,0 0 1,-1 0-1,0 0 0,-3 7 1,4-12-27,1 1 1,-1-1-1,1 0 0,-1 0 1,0 0-1,1 0 0,-1 0 1,0 0-1,0 0 1,0 0-1,0 0 0,0 0 1,0-1-1,0 1 1,0 0-1,0-1 0,0 1 1,0 0-1,0-1 0,-1 1 1,1-1-1,0 0 1,0 1-1,0-1 0,-1 0 1,1 0-1,0 0 0,-1 0 1,1 0-1,0 0 1,0 0-1,-1 0 0,1-1 1,0 1-1,0 0 0,-1-1 1,1 1-1,0-1 1,0 1-1,0-1 0,0 0 1,0 1-1,0-1 0,-2-2 1,-1 0-4,-1-1 1,1 0-1,1-1 0,-1 1 1,0-1-1,1 1 0,0-1 1,0 0-1,1 0 1,-1-1-1,1 1 0,0 0 1,0-1-1,1 0 1,-2-6-1,1-4-54,0 0 1,1 1-1,1-1 1,2-23-1,1 17 10,1-1 0,1 1 0,1-1-1,0 1 1,17-34 0,62-102 281,-57 111 43,-1-2 0,21-58-1,-45 97-217,0 0 0,-1 0 0,0 0-1,1-11 1,-3 19-58,0 1-1,0-1 1,0 1-1,0 0 1,0-1 0,0 1-1,0-1 1,-1 1-1,1-1 1,0 1-1,-1 0 1,0-1 0,1 1-1,-1 0 1,0-1-1,0 0 1,0 1-6,0 1-1,0-1 1,0 1-1,0 0 1,0-1 0,0 1-1,0 0 1,0 0-1,0 0 1,0 0 0,0 0-1,0 0 1,0 0 0,0 0-1,0 0 1,0 0-1,0 0 1,0 1 0,0-1-1,0 0 1,0 1-1,0-1 1,0 1 0,1-1-1,-1 1 1,0-1 0,-1 2-1,-3 2-1,0-1 1,1 1-1,-1 1 0,1-1 1,0 1-1,0-1 0,0 1 0,1 0 1,0 1-1,0-1 0,0 1 1,0-1-1,1 1 0,0 0 0,0 0 1,1-1-1,0 1 0,-1 8 0,0-3 0,1 0-1,1 1 0,0-1 0,0 0 1,1 0-1,0 0 0,1 0 0,1 0 0,4 14 1,-6-21-59,1 1 0,0-1 0,0 0 1,0 0-1,0 0 0,1 0 1,0 0-1,-1 0 0,1-1 1,1 1-1,-1-1 0,0 0 1,1 0-1,0 0 0,-1-1 1,1 1-1,0-1 0,0 0 1,1 0-1,-1 0 0,8 2 1,-11-4 42,0 0 1,0 0 0,0 0 0,-1 0-1,1 0 1,0 0 0,0 0 0,0 0-1,-1 0 1,1 0 0,0 0-1,0-1 1,0 1 0,-1 0 0,1 0-1,0-1 1,0 0 0,9-15-245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3.609"/>
    </inkml:context>
    <inkml:brush xml:id="br0">
      <inkml:brushProperty name="width" value="0.05" units="cm"/>
      <inkml:brushProperty name="height" value="0.05" units="cm"/>
    </inkml:brush>
  </inkml:definitions>
  <inkml:trace contextRef="#ctx0" brushRef="#br0">1 164 15443,'1'-7'202,"1"0"-1,0 0 1,1 0-1,0 1 1,0-1-1,1 1 1,-1-1 0,1 1-1,1 0 1,-1 0-1,1 1 1,0 0-1,0-1 1,1 2-1,-1-1 1,1 0-1,0 1 1,0 0-1,9-3 1,0-1 170,0 1 1,0 1-1,1 0 1,0 1 0,1 1-1,-1 0 1,25-1-1,-35 4-264,0 1 1,1 0-1,-1 0 0,0 1 1,0 0-1,1 0 1,-1 0-1,9 4 0,-12-3-70,0-1 0,0 0-1,0 1 1,-1 0 0,1-1-1,0 1 1,-1 0 0,1 1-1,-1-1 1,0 0 0,0 1-1,0-1 1,0 1 0,0-1-1,-1 1 1,1 0 0,-1 0-1,3 6 1,-3-1 0,1 0 0,-1 0 0,0 0 0,-1 0-1,0 0 1,0 1 0,-1-1 0,0 0 0,-1 0 0,-2 11-1,-5 8 59,-19 44-1,-49 79 177,52-106-151,1 2-1,2 1 0,-20 66 0,40-107-103,0 0 0,1 1 0,0 0 0,0-1 0,1 1 0,0-1-1,0 8 1,0-12-13,1 0 0,-1 0-1,0-1 1,1 1 0,0 0-1,-1-1 1,1 1 0,0 0-1,0-1 1,0 1 0,0-1-1,0 1 1,0-1 0,0 0-1,0 1 1,1-1 0,-1 0-1,0 0 1,1 0 0,-1 0-1,1 0 1,-1 0 0,1 0-1,0-1 1,-1 1 0,1 0 0,0-1-1,2 1 1,13 1-142,1 0 0,0-2 1,0 0-1,-1-1 0,31-5 1,-27 2-133,0 2 1,0 1-1,26 1 0,-44 0 226,1 0 0,-1 1 0,0 0 0,0 0-1,1 0 1,4 2 0,11 12-356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3.970"/>
    </inkml:context>
    <inkml:brush xml:id="br0">
      <inkml:brushProperty name="width" value="0.05" units="cm"/>
      <inkml:brushProperty name="height" value="0.05" units="cm"/>
    </inkml:brush>
  </inkml:definitions>
  <inkml:trace contextRef="#ctx0" brushRef="#br0">5 0 19780,'-4'26'2065,"5"-8"-1305,3-6-328,5-8 1312,0-4-1312,1-7-152,0-10 25,-5-7-305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4.869"/>
    </inkml:context>
    <inkml:brush xml:id="br0">
      <inkml:brushProperty name="width" value="0.05" units="cm"/>
      <inkml:brushProperty name="height" value="0.05" units="cm"/>
    </inkml:brush>
  </inkml:definitions>
  <inkml:trace contextRef="#ctx0" brushRef="#br0">59 1 15843,'-16'52'913,"2"2"0,3 0 0,-6 70 0,17-91-849,0-33-61,0 1 0,0-1 1,0 1-1,0-1 0,0 0 0,0 1 1,1-1-1,-1 1 0,0-1 1,0 0-1,0 1 0,0-1 1,1 1-1,-1-1 0,0 0 0,0 1 1,0-1-1,1 0 0,-1 0 1,0 1-1,1-1 0,-1 0 0,0 0 1,1 1-1,-1-1 0,0 0 1,1 0-1,-1 0 0,0 1 0,1-1 1,-1 0-1,1 0 0,-1 0 1,0 0-1,1 0 0,-1 0 1,1 0-1,-1 0 0,0 0 0,1 0 1,-1 0-1,1 0 0,-1 0 1,0 0-1,1 0 0,-1-1 0,1 1 1,-1 0-1,0 0 0,1 0 1,-1-1-1,0 1 0,1 0 1,-1 0-1,0-1 0,0 1 0,1 0 1,-1-1-1,0 1 0,0 0 1,1-1-1,5-5 49,-1-1 0,0 1 0,0-1 1,0 0-1,-1-1 0,0 1 0,-1-1 0,1 0 0,2-10 0,-3 9 31,0 0 0,0 1 0,1-1 0,1 1 0,-1 0 0,1 0 0,9-10 0,-14 18-79,0 0-1,0 0 0,0 0 0,0 0 0,0 0 1,0 0-1,1-1 0,-1 1 0,0 0 0,0 0 0,0 0 1,0 0-1,0 0 0,0 0 0,0 0 0,0 0 0,1 0 1,-1 0-1,0 0 0,0 0 0,0 0 0,0 0 1,0 0-1,0 0 0,0 0 0,1 0 0,-1 0 0,0 0 1,0 0-1,0 0 0,0 0 0,0 0 0,0 0 0,1 0 1,-1 0-1,0 0 0,0 0 0,0 0 0,0 0 1,0 0-1,0 0 0,0 0 0,0 0 0,1 0 0,-1 0 1,0 0-1,0 1 0,0-1 0,0 0 0,0 0 0,0 0 1,0 0-1,2 11 85,-3 15 2,1-25-86,-3 29 83,0 6 90,-1 0-1,-13 52 0,20-137 1050,-2 37-1082,3-24 145,-4 34-310,0 0-1,1 1 1,-1-1-1,0 0 1,1 0-1,0 1 1,-1-1-1,1 0 1,0 1-1,0-1 1,0 1-1,0-1 0,2-2 1,-2 7-61,0-1 0,0 0 0,0 1 0,-1-1 0,1 1 0,-1-1 0,0 1 0,0 0 0,0-1 0,0 4 0,-1 11-79,0 1 0,-1-1 0,-5 22 0,10-55 827,19-78-45,-14 72-534,-5 9-141,1 0-1,1 1 1,0 0-1,7-13 1,-12 25 39,0-1 0,0 1 0,1-1 0,-1 1 0,0-1 0,0 1 0,1 0 0,-1-1 0,0 1 0,1-1 0,-1 1 0,0 0 0,1-1 0,-1 1 0,0 0 0,1-1 0,-1 1 0,1 0 0,-1 0 0,1-1 0,-1 1 0,1 0 0,-1 0 0,1 0 0,-1-1 0,1 1 0,0 0 0,2 13-215,-7 22-54,-3-7 223,0 0 0,-21 48-1,19-61 287,9-15-219,0 0-1,0 0 1,-1 0 0,1 0 0,0 0-1,0 0 1,0 0 0,0 0 0,0 0-1,0 0 1,0 0 0,0 0-1,-1 0 1,1 0 0,0 0 0,0 0-1,0 0 1,0 0 0,0 0 0,0 0-1,-1 0 1,1 0 0,0 0-1,0 0 1,0 0 0,0 0 0,0 0-1,0 0 1,0 0 0,-1 0 0,1 0-1,0 0 1,0 0 0,0 0 0,0 0-1,0 0 1,0 0 0,0-1-1,0 1 1,0 0 0,0 0 0,-1 0-1,1 0 1,0 0 0,0 0 0,0 0-1,0 0 1,0-1 0,0 1-1,0 0 1,0 0 0,0 0 0,0 0-1,0-30 400,20-66-90,0 4-1418,-35 117-109,11-15 1094,-50 110 241,56-132 711,5-9-702,13-4-562,-20 24 420,0 1-1,0-1 1,1 1-1,-1 0 0,1-1 1,-1 1-1,0-1 1,1 1-1,-1 0 0,0 0 1,1-1-1,-1 1 1,1 0-1,-1 0 1,1-1-1,-1 1 0,1 0 1,-1 0-1,1 0 1,-1 0-1,1 0 1,-1 0-1,1 0 0,-1 0 1,1 0-1,-1 0 1,1 0-1,-1 0 0,1 0 1,-1 0-1,1 0 1,-1 1-1,1-1 1,-1 0-1,1 0 0,-1 1 1,0-1-1,1 0 1,-1 0-1,1 1 0,-1-1 1,0 1-1,1-1 1,-1 0-1,0 1 1,1-1-1,-1 1 0,0-1 1,0 0-1,0 1 1,1-1-1,-1 1 0,0-1 1,0 1-1,0-1 1,0 1-1,0-1 1,0 1-1,0 0 0,4 23-277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6.552"/>
    </inkml:context>
    <inkml:brush xml:id="br0">
      <inkml:brushProperty name="width" value="0.05" units="cm"/>
      <inkml:brushProperty name="height" value="0.05" units="cm"/>
    </inkml:brush>
  </inkml:definitions>
  <inkml:trace contextRef="#ctx0" brushRef="#br0">1 1 18452,'-1'0'1744,"2"10"-1168,4 8-263,6 14 1191,1 8-736,3 14-464,3 5-120,3 8-152,1-1-88,-2-5-256,-2-7-120,-5-15-592,-3-9-33,-10-19 721,-3-6-216,-8-13-112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6.954"/>
    </inkml:context>
    <inkml:brush xml:id="br0">
      <inkml:brushProperty name="width" value="0.05" units="cm"/>
      <inkml:brushProperty name="height" value="0.05" units="cm"/>
    </inkml:brush>
  </inkml:definitions>
  <inkml:trace contextRef="#ctx0" brushRef="#br0">1 237 18196,'4'-11'279,"1"0"1,1 0-1,0 0 1,0 1-1,1 0 1,1 0-1,-1 1 0,1-1 1,1 2-1,17-15 1,-8 9 13,1 1 1,0 1-1,1 1 0,39-17 1,-40 21-144,1 0 0,-1 1 0,1 2 1,38-5-1,-49 8-122,0 1 0,1 0 0,-1 0 0,0 0 0,0 2 0,1-1 0,-1 1 0,0 0 0,0 1 0,-1 0 0,1 0 0,0 1 0,7 5 0,-13-7-23,1 0 1,-1 0-1,-1 1 1,1-1-1,0 1 1,0-1-1,-1 1 1,0 0-1,0 0 1,1 0-1,-2 0 1,1 1-1,0-1 0,-1 0 1,1 1-1,-1-1 1,1 6-1,-1-4 4,-1-1 0,0 1 0,0 0-1,-1 0 1,1-1 0,-1 1 0,0 0 0,0-1-1,-1 1 1,1-1 0,-5 9 0,-5 5 12,0 0-1,-2-1 1,0 0 0,-27 27 0,32-36-25,7-7 4,-7 7-26,1 0 1,-1 0 0,2 1 0,-1 0 0,-7 14 0,13-21 15,0 0 0,1 0-1,-1 1 1,0-1 0,1 1 0,-1-1-1,1 0 1,-1 1 0,1-1-1,0 1 1,0-1 0,0 1 0,1-1-1,-1 1 1,1-1 0,-1 1 0,1-1-1,0 0 1,0 1 0,0-1-1,0 0 1,0 0 0,0 0 0,1 0-1,-1 0 1,1 0 0,-1 0 0,1 0-1,3 2 1,7 5-14,1 0-1,1-1 0,-1 0 1,1-1-1,0-1 1,0 0-1,1-1 1,16 3-1,-5 0 101,31 15 1,-29-8-3,-2 1 1,0 1-1,28 24 0,-36-26-276,-16-14 114,25 18-510,-26-19 583,1 1 0,-1-1 1,0 1-1,0-1 0,0 1 0,0-1 0,1 0 0,-1 1 1,0-1-1,1 0 0,-1 0 0,0 0 0,0 0 0,1 0 0,-1 0 1,0 0-1,0-1 0,1 1 0,-1 0 0,0-1 0,2 0 1,10-11-305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7.651"/>
    </inkml:context>
    <inkml:brush xml:id="br0">
      <inkml:brushProperty name="width" value="0.05" units="cm"/>
      <inkml:brushProperty name="height" value="0.05" units="cm"/>
    </inkml:brush>
  </inkml:definitions>
  <inkml:trace contextRef="#ctx0" brushRef="#br0">19 161 17964,'0'0'107,"1"1"-1,0-1 1,-1 1 0,1-1 0,0 0-1,0 1 1,-1-1 0,1 0 0,0 0-1,0 1 1,0-1 0,-1 0 0,1 0-1,0 0 1,0 0 0,0 0-1,-1 0 1,1 0 0,0 0 0,0-1-1,0 1 1,24-5 402,-20 4-80,10-3 62,0 0 0,0-2 1,27-12-1,-36 15-375,0-1 1,0 1-1,0-1 0,0-1 1,0 1-1,-1-1 0,0 0 1,0 0-1,0 0 0,7-11 1,-11 14-85,1 0 1,-1 0 0,0 0-1,-1 0 1,1 0 0,0-1 0,0 1-1,-1 0 1,1 0 0,-1 0-1,0-1 1,0 1 0,0 0 0,0 0-1,0-1 1,-1-3 0,0 5-10,1 0 0,-1-1 0,0 1 0,1 0 0,-1-1 0,0 1 0,0 0 0,0 0 0,0 0 0,0 0 0,0 0 0,-1 0 0,1 0 0,0 0 0,0 0 0,-1 1 0,1-1 1,-3 0-1,-1-1 4,-1 1 0,1 0 1,0 0-1,-1 1 1,1-1-1,0 1 1,-1 1-1,1-1 1,-1 1-1,1 0 1,0 0-1,-8 2 1,6 0-32,1 0 0,-1 0 0,0 1 0,1 0 0,0 0 0,0 0 1,0 1-1,0 0 0,1 0 0,0 1 0,-8 9 0,6-5-13,2-1-1,-1 1 1,1 0-1,0 0 0,1 0 1,0 0-1,-3 19 1,4-17-3,1-1 0,1 1 0,0 0 0,1 0 0,0-1 1,1 1-1,3 14 0,-3-18 11,1 0-1,0-1 1,1 1 0,0-1 0,0 1 0,1-1 0,-1 0-1,2 0 1,-1 0 0,9 10 0,-9-14-39,-1 0 1,0 0-1,1 0 1,-1 0-1,1 0 0,0-1 1,0 0-1,0 0 1,0 0-1,0 0 1,0-1-1,1 1 1,-1-1-1,1 0 1,-1 0-1,1-1 0,-1 1 1,1-1-1,-1 0 1,1 0-1,-1-1 1,1 1-1,-1-1 1,1 0-1,-1 0 1,0-1-1,8-2 0,1-3-129,-1 1-1,1-1 0,-2-1 1,1 0-1,-1-1 0,0 0 1,16-18-1,9-17-303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8.118"/>
    </inkml:context>
    <inkml:brush xml:id="br0">
      <inkml:brushProperty name="width" value="0.05" units="cm"/>
      <inkml:brushProperty name="height" value="0.05" units="cm"/>
    </inkml:brush>
  </inkml:definitions>
  <inkml:trace contextRef="#ctx0" brushRef="#br0">2 39 18468,'0'3'136,"-1"0"1,1 0-1,0 0 1,0 0-1,0 0 1,0 0-1,0 0 1,1 0-1,-1 0 1,1-1-1,1 6 0,0 0 69,39 185 1070,56 213 178,-94-397-1391,-1-2 17,0 1 0,1-1 0,0 0 0,6 11-1,-9-18-70,0 1-1,0-1 0,0 0 0,1 0 0,-1 1 0,0-1 1,0 0-1,0 0 0,0 1 0,1-1 0,-1 0 0,0 0 1,0 0-1,0 0 0,1 1 0,-1-1 0,0 0 0,0 0 1,1 0-1,-1 0 0,0 0 0,0 0 0,1 0 0,-1 1 0,0-1 1,1 0-1,-1 0 0,0 0 0,0 0 0,1 0 0,-1 0 1,0 0-1,1 0 0,-1-1 0,0 1 0,0 0 0,1 0 1,5-11 164,-1-18 11,-3-170 283,-4 114-342,-1-27 16,0 41-105,10-124 1,-7 193-39,0 0 0,0-1 1,0 1-1,1 0 0,-1 0 0,0 0 1,1 0-1,0 1 0,-1-1 1,1 0-1,0 0 0,0 0 0,0 0 1,0 1-1,0-1 0,1 0 1,-1 1-1,0-1 0,1 1 1,-1 0-1,1-1 0,0 1 0,2-1 1,-2 1-3,0 1 1,0 0 0,0 0 0,0 0-1,0 1 1,0-1 0,0 0 0,0 1-1,0 0 1,0-1 0,0 1 0,0 0-1,0 0 1,0 0 0,-1 0 0,1 0-1,0 0 1,-1 1 0,1-1-1,-1 1 1,3 1 0,2 3-16,0 1 0,0-1 0,0 1 0,0 0 0,-1 0 0,-1 1 0,1-1 0,4 13 0,-7-16 21,-1-1 0,0 1 1,0 0-1,0 0 0,-1-1 1,1 1-1,-1 0 0,0 0 1,0 0-1,0 0 0,-1 0 1,1 0-1,-1-1 0,0 1 1,0 0-1,0 0 1,-1-1-1,1 1 0,-1-1 1,0 1-1,-4 5 0,1-2-29,-2-1-1,1 1 1,-1-1-1,0 0 1,0-1-1,-1 0 1,1 0-1,-1 0 1,0-1-1,-1 0 1,1-1-1,0 0 1,-1 0-1,0-1 1,0 0-1,0 0 1,0-1-1,0-1 0,0 1 1,-11-2-1,18 1-75,-1 0 0,0-1 0,0 1 0,0-1 0,0 0 0,1 0-1,-1 0 1,0 0 0,-2-2 0,4 3 79,0-1 0,0 0 0,0 0 0,0 1 0,0-1 0,1 0 0,-1 0 0,0 0 0,0 0 0,1 0 0,-1 0 0,1 0 0,-1 0 0,1 0 0,-1 0 0,1 0 0,0 0 1,0 0-1,-1-1 0,1 1 0,0 0 0,0 0 0,0 0 0,0-2 0,4-15-503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8.523"/>
    </inkml:context>
    <inkml:brush xml:id="br0">
      <inkml:brushProperty name="width" value="0.05" units="cm"/>
      <inkml:brushProperty name="height" value="0.05" units="cm"/>
    </inkml:brush>
  </inkml:definitions>
  <inkml:trace contextRef="#ctx0" brushRef="#br0">1 0 20476,'3'4'217,"0"-1"0,-1 1-1,1-1 1,-1 1 0,0 0-1,0 0 1,0 0 0,-1 1-1,2 4 1,8 44 87,-6-26 189,50 209 874,-43-207-1109,-6-24 8,-4-20 67,-7-9-187,0-1 1,-2 1-1,0 0 0,-2 1 1,0 0-1,-20-33 0,26 49-164,0 1-1,-1 0 0,0 0 0,0 0 0,0 1 0,-8-7 0,15 13-114,-1 1 1,1 0-1,-1-1 0,1 1 0,0-1 0,0 0 0,0 0 0,-1 0 0,1 0 0,0-1 0,0 1 1,0-1-1,0 1 0,4-1 0,1-1-177,0 1 0,0-1-1,0-1 1,0 1 0,9-4 0,4-3-231,-1 0 1,0-1-1,25-17 0,5-5-362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48.537"/>
    </inkml:context>
    <inkml:brush xml:id="br0">
      <inkml:brushProperty name="width" value="0.05" units="cm"/>
      <inkml:brushProperty name="height" value="0.05" units="cm"/>
    </inkml:brush>
  </inkml:definitions>
  <inkml:trace contextRef="#ctx0" brushRef="#br0">55 0 16107,'-9'47'1347,"-3"71"0,-4 33-1008,12-131-74,-1 6-72,1 1 0,-1 30 0,6-58-135,1-7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8.880"/>
    </inkml:context>
    <inkml:brush xml:id="br0">
      <inkml:brushProperty name="width" value="0.05" units="cm"/>
      <inkml:brushProperty name="height" value="0.05" units="cm"/>
    </inkml:brush>
  </inkml:definitions>
  <inkml:trace contextRef="#ctx0" brushRef="#br0">101 72 18332,'-11'10'363,"2"0"0,0 1 1,0 0-1,1 0 0,0 1 0,1 0 0,0 1 1,1-1-1,1 1 0,0 0 0,0 1 1,2-1-1,-5 26 0,8-36-330,0 1-1,0-1 1,0 1 0,0 0-1,1-1 1,-1 1 0,1-1-1,0 1 1,0-1 0,1 0-1,2 7 1,-3-9-26,0 0-1,-1 1 1,1-1 0,0 0-1,0 0 1,0 0-1,0 0 1,1 0 0,-1 0-1,0-1 1,0 1 0,0 0-1,1-1 1,-1 1-1,0 0 1,1-1 0,-1 0-1,0 1 1,1-1 0,-1 0-1,1 0 1,-1 1-1,1-1 1,-1 0 0,0-1-1,1 1 1,-1 0 0,1 0-1,-1 0 1,0-1 0,1 1-1,1-2 1,3 0 27,1-2-1,-1 1 1,0-1 0,0 0 0,-1 0 0,1-1-1,-1 0 1,0 0 0,0 0 0,0 0 0,-1-1-1,8-11 1,-2-1 71,0 0 1,-2-1-1,9-23 0,-10 22 1,0-1-1,-2-1 1,0 1-1,-2-1 1,2-25-1,-6 40-32,-2 14-46,-2 17-13,2-4-43,1 0 0,0 0 0,2 0 0,0 0 0,2 1 0,0-1 0,1 0-1,10 34 1,-11-50-88,0 1-1,1-1 0,-1 1 0,1-1 1,0 0-1,0 0 0,1 0 0,3 4 0,-6-7 93,0 0 0,0 0-1,-1 0 1,1 0 0,0-1-1,1 1 1,-1 0 0,0-1-1,0 1 1,0 0 0,0-1-1,0 1 1,1-1 0,-1 0-1,0 1 1,0-1 0,1 0-1,-1 0 1,0 0 0,0 0-1,1 0 1,-1 0 0,0 0-1,1 0 1,-1-1-1,0 1 1,0 0 0,0-1-1,1 1 1,-1-1 0,0 1-1,0-1 1,0 0 0,0 1-1,0-1 1,0 0 0,2-1-1,15-29-375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49.704"/>
    </inkml:context>
    <inkml:brush xml:id="br0">
      <inkml:brushProperty name="width" value="0.05" units="cm"/>
      <inkml:brushProperty name="height" value="0.05" units="cm"/>
    </inkml:brush>
  </inkml:definitions>
  <inkml:trace contextRef="#ctx0" brushRef="#br0">0 0 16916,'36'177'5420,"26"83"-2295,-57-240-2934,5 21 120,-10-39-281,1 0 0,0 1 0,0-1 0,0 0 0,0 0-1,0 0 1,0-1 0,1 1 0,-1 0 0,1 0 0,-1-1-1,1 1 1,0-1 0,2 2 0,-3-2-16,0-1 1,0 0-1,0 0 0,1 1 1,-1-1-1,0 0 1,0 0-1,1 0 0,-1 0 1,0-1-1,0 1 0,1 0 1,-1 0-1,0-1 1,0 1-1,0-1 0,0 1 1,1-1-1,-1 1 0,0-1 1,0 0-1,0 0 1,0 1-1,0-1 0,-1 0 1,1 0-1,0 0 0,1-2 1,25-33 197,-21 27-153,8-12 35,-3 4-35,0 1 0,1 1 0,18-19 0,-29 33-63,0 0 0,0 1 0,-1-1 0,1 0 0,0 0 0,0 0 0,0 1 1,0-1-1,0 0 0,0 1 0,0-1 0,0 1 0,0-1 0,0 1 1,0 0-1,1 0 0,-1-1 0,0 1 0,0 0 0,0 0 0,0 0 0,1 0 1,-1 0-1,0 0 0,0 0 0,0 1 0,0-1 0,1 0 0,-1 1 1,0-1-1,0 1 0,0-1 0,0 1 0,0-1 0,0 1 0,0 0 1,0-1-1,0 1 0,-1 0 0,1 0 0,0 0 0,0 0 0,-1 0 0,1 0 1,0 0-1,0 1 0,4 7-49,-1 0 0,0 1 0,0-1 1,3 16-1,-2-8-22,0 1 11,-4-14 57,0-1-1,0 1 0,0 0 1,0-1-1,1 1 0,0 0 1,3 5-1,-5-9 10,0 0 0,0 0 0,0 0 0,0 0 0,0 0 0,0 0 0,1 0 0,-1 0 0,0 0 0,0 0 0,0 0 0,0 1 0,0-1 0,0 0 0,0 0-1,0 0 1,1 0 0,-1 0 0,0 0 0,0 0 0,0 0 0,0 0 0,0 0 0,0 0 0,0 0 0,0 0 0,1 0 0,-1 0 0,0 0 0,0 0 0,0-1 0,0 1 0,0 0 0,0 0 0,0 0 0,0 0 0,1 0 0,-1 0 0,0 0 0,0 0 0,0 0 0,0 0 0,0 0 0,0 0-1,0-1 1,0 1 0,0 0 0,0 0 0,4-9 59,1-11 21,-3-7 39,0 0 0,-2 0 0,-1-1 0,-1 1 1,-1 0-1,-12-46 0,5 53-94,5 16-62,3 13-20,2-5 40,0 0 1,1 0-1,-1-1 0,1 1 0,0 0 0,0 0 0,0-1 0,1 1 0,-1-1 1,1 1-1,0-1 0,0 1 0,0-1 0,1 0 0,-1 0 0,5 4 0,-5-5 14,-1-1 0,1 0 0,-1 0 0,1 0 0,0 0 0,-1 0 0,1 0 0,0 0 0,0-1 0,0 1 0,0 0 0,0-1 0,-1 0 0,1 1 0,0-1 0,0 0 0,0 0 0,0 0 0,0 0 0,0-1 0,0 1 0,0 0 0,0-1 0,0 1 0,0-1 0,0 0 0,-1 0 0,1 1 0,0-1 0,0 0 0,-1-1 0,4-1 0,4-7 8,0 1 1,-1-1 0,0 0-1,0-1 1,-1 0 0,-1 0-1,1-1 1,-2 0 0,0 0-1,0 0 1,5-25 0,-18 85-477,8-40 464,0 1 0,1 0 0,0 0-1,1-1 1,0 1 0,0 0 0,0-1-1,7 14 1,-6-18-52,-1 1-1,1 0 1,0-1-1,1 0 1,-1 0 0,1 0-1,-1 0 1,1 0 0,1-1-1,-1 1 1,0-1-1,1 0 1,-1-1 0,1 1-1,7 2 1,-11-5 22,-1 1 0,1-1-1,0 1 1,0-1 0,-1 0 0,1 1 0,0-1 0,0 0 0,-1 0 0,1 1-1,0-1 1,0 0 0,-1 0 0,1 0 0,0 0 0,0 0 0,0 0-1,-1 0 1,1 0 0,0-1 0,0 1 0,0 0 0,-1 0 0,1-1-1,0 1 1,-1 0 0,1-1 0,0 1 0,-1-1 0,1 1 0,0-1-1,-1 1 1,1-1 0,-1 1 0,1-1 0,-1 0 0,1 1 0,-1-1-1,1-1 1,0-11-381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0.122"/>
    </inkml:context>
    <inkml:brush xml:id="br0">
      <inkml:brushProperty name="width" value="0.05" units="cm"/>
      <inkml:brushProperty name="height" value="0.05" units="cm"/>
    </inkml:brush>
  </inkml:definitions>
  <inkml:trace contextRef="#ctx0" brushRef="#br0">7 2 18684,'-7'-2'2024,"7"5"-1311,6 0-329,1 4 1992,5-1-1816,-1 1-392,2-5-176,-2-2-96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0.526"/>
    </inkml:context>
    <inkml:brush xml:id="br0">
      <inkml:brushProperty name="width" value="0.05" units="cm"/>
      <inkml:brushProperty name="height" value="0.05" units="cm"/>
    </inkml:brush>
  </inkml:definitions>
  <inkml:trace contextRef="#ctx0" brushRef="#br0">0 59 14107,'4'0'1235,"-4"0"-1089,1 0 0,-1 0 0,0 0 0,0 0 0,1 0 0,-1 1-1,0-1 1,0 0 0,1-1 0,-1 1 0,0 0 0,0 0 0,1 0-1,-1 0 1,0 0 0,0 0 0,0 0 0,1 0 0,-1 0 0,0 0-1,0-1 1,1 1 0,-1 0 0,0 0 0,0 0 0,0 0 0,0-1-1,1 1 1,-1 0 0,0 0 0,0 0 0,0-1 0,0 1 0,0 0-1,0 0 1,0-1 0,1 1 0,-1-1 0,3-4 2,28-44 1999,-21 135 875,-9-64-2981,0-7-82,0 0 0,1-1 0,0 1 0,6 18 0,-8-33-3,1 0 0,-1-1 0,0 1 0,0 0 0,0 0 0,0-1 0,0 1 0,0 0 0,0 0 0,0-1 0,0 1 0,1 0 0,-1 0-1,0 0 1,0-1 0,0 1 0,0 0 0,1 0 0,-1 0 0,0 0 0,0-1 0,0 1 0,1 0 0,-1 0 0,0 0 0,0 0 0,1 0 0,-1 0 0,0 0 0,0 0 0,1 0 0,-1 0-1,0 0 1,0 0 0,1 0 0,-1 0 0,0 0 0,0 0 0,1 0 0,-1 0 0,0 0 0,0 0 0,1 0 0,-1 0 0,0 0 0,0 0 0,1 1 0,-1-1 0,0 0 0,0 0-1,0 0 1,1 0 0,-1 1 0,0-1 0,0 0 0,0 0 0,0 0 0,0 1 0,1-1 0,-1 0 0,0 0 0,0 1 0,0-1 0,0 0 0,0 0 0,0 1 0,8-22-1119,-6 9 338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1.057"/>
    </inkml:context>
    <inkml:brush xml:id="br0">
      <inkml:brushProperty name="width" value="0.05" units="cm"/>
      <inkml:brushProperty name="height" value="0.05" units="cm"/>
    </inkml:brush>
  </inkml:definitions>
  <inkml:trace contextRef="#ctx0" brushRef="#br0">0 267 14435,'5'-4'459,"0"1"-1,1 0 0,-1 1 1,1-1-1,0 1 1,0 0-1,9-2 1,-11 3-239,0 0 1,0 0 0,0 0 0,0 0 0,0-1 0,0 0-1,0 0 1,0 0 0,0 0 0,-1 0 0,1-1 0,-1 1-1,0-1 1,0 0 0,0 0 0,4-6 0,-4 4-63,-1 1 0,0 0 0,-1 0 0,1-1 0,-1 1 1,0-1-1,0 0 0,-1 1 0,1-1 0,-1-7 0,0 10-118,0 0-1,0 0 0,0 1 0,0-1 0,-1 0 0,1 0 0,0 0 0,-1 1 0,0-1 0,1 0 0,-1 0 1,0 1-1,0-1 0,0 1 0,0-1 0,0 1 0,0-1 0,0 1 0,-1 0 0,1-1 0,-1 1 1,1 0-1,-1 0 0,1 0 0,-1 0 0,1 0 0,-1 0 0,0 1 0,-2-2 0,2 2-37,0 0-1,0 0 0,0 0 0,0 0 0,0 0 1,0 1-1,0-1 0,0 1 0,0-1 1,0 1-1,1 0 0,-1 0 0,0-1 1,0 1-1,0 1 0,1-1 0,-1 0 1,1 0-1,-1 1 0,1-1 0,-1 0 1,1 1-1,0 0 0,0-1 0,0 1 0,0 0 1,0-1-1,0 1 0,-1 2 0,-2 5-57,0-1-1,1 1 1,0 0-1,-3 17 1,4-14-19,1 0 1,0 0-1,2 24 1,-1-32 57,1 0 1,0 0-1,0 0 0,0 0 1,0 0-1,4 7 1,-5-10 13,1 1 1,0-1 0,0 0 0,0 1-1,0-1 1,0 0 0,0 0 0,1 0-1,-1 0 1,0 0 0,0 0 0,1 0-1,-1 0 1,1 0 0,-1-1 0,1 1-1,2 0 1,-1 0 4,0-1 0,0 0 0,0-1 0,0 1 0,0 0 0,0-1 0,0 0 0,0 0 0,0 1 0,-1-2 0,1 1 0,0 0-1,0-1 1,-1 1 0,1-1 0,-1 0 0,1 1 0,-1-1 0,3-3 0,7-7 16,-1 0 0,11-15 1,-18 23-17,7-11 12,-7 9-11,1 0-1,0 0 0,0 1 1,0 0-1,10-8 0,-15 13-2,1-1-1,0 1 1,-1 0-1,1 0 1,0-1-1,-1 1 1,1 0-1,0 0 1,-1 0-1,1 0 1,0 0-1,0 0 1,-1 0-1,1 0 1,0 0-1,-1 0 1,1 1-1,0-1 1,-1 0-1,1 0 1,0 1-1,-1-1 1,1 0-1,-1 1 1,1-1-1,-1 0 1,1 1-1,-1-1 1,1 1-1,-1-1 1,1 1-1,-1-1 1,1 1-1,-1 0 1,0-1-1,1 1 1,-1 0-1,1 0 1,14 33-24,-11-24 20,-3-6 18,1 0-1,0 0 0,0 0 0,0-1 0,1 1 0,-1-1 1,1 0-1,0 1 0,3 1 0,-5-4-1,0 0 1,-1-1-1,1 1 0,0-1 1,0 0-1,0 1 0,0-1 1,-1 0-1,1 1 0,0-1 1,0 0-1,0 0 1,0 0-1,0 0 0,0 0 1,0 0-1,0 0 0,1 0 1,-1-1 5,1 1 0,-1-1 0,1 0 0,-1 0 0,1 0 0,-1 0 1,0 0-1,1 0 0,-1 0 0,0 0 0,0 0 0,0 0 0,2-3 1,2-4 38,-1 1 0,0-1 0,0 0 0,-1-1 0,0 1 0,0-1 0,-1 1 0,2-14 0,-4 20-152,0 7-158,3 12-17,-3-17 268,1 1 1,-1-1-1,0 0 0,0 0 0,0 0 1,0 1-1,0-1 0,0 0 1,1 0-1,-1 0 0,0 1 0,0-1 1,0 0-1,0 0 0,1 0 0,-1 0 1,0 0-1,0 1 0,1-1 1,-1 0-1,0 0 0,0 0 0,0 0 1,1 0-1,-1 0 0,0 0 1,0 0-1,1 0 0,-1 0 0,0 0 1,0 0-1,1 0 0,-1 0 0,0 0 1,0 0-1,1 0 0,-1 0 1,0 0-1,0 0 0,1-1 0,-1 1 1,0 0-1,0 0 0,0 0 1,1 0-1,-1 0 0,0-1 0,0 1 1,0 0-1,0 0 0,0 0 1,1-1-1,-1 1 0,0 0 0,0 0 1,0-1-1,0 1 0,0 0 0,0 0 1,0 0-1,0-1 0,0 1 1,0 0-1,7-11-176,-2 0 0,1 0 0,-1 0 0,-1 0-1,0-1 1,-1 0 0,0 1 0,-1-1 0,0-1 0,-1 1 0,0 0 0,-2-20 0,-2 3-262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1.441"/>
    </inkml:context>
    <inkml:brush xml:id="br0">
      <inkml:brushProperty name="width" value="0.05" units="cm"/>
      <inkml:brushProperty name="height" value="0.05" units="cm"/>
    </inkml:brush>
  </inkml:definitions>
  <inkml:trace contextRef="#ctx0" brushRef="#br0">0 4 13851,'3'-3'688,"-3"2"-448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1.848"/>
    </inkml:context>
    <inkml:brush xml:id="br0">
      <inkml:brushProperty name="width" value="0.05" units="cm"/>
      <inkml:brushProperty name="height" value="0.05" units="cm"/>
    </inkml:brush>
  </inkml:definitions>
  <inkml:trace contextRef="#ctx0" brushRef="#br0">0 19 15227,'8'17'1129,"-1"1"0,-1 0 0,0 0 0,5 38 0,6 18 749,-15-68-1758,2 10 169,1 1 0,1-1-1,1 0 1,0-1 0,12 19 0,-18-33-274,0 1 1,0 0 0,0-1-1,0 1 1,0-1 0,1 0-1,-1 1 1,0-1 0,1 0-1,-1 0 1,1 0 0,-1 0-1,1 0 1,0 0 0,0 0 0,-1-1-1,1 1 1,0-1 0,0 1-1,0-1 1,-1 1 0,5-1-1,-4-1-8,1 1-1,-1-1 1,1 0 0,-1 0-1,1 0 1,-1 0-1,1 0 1,-1-1 0,0 1-1,0-1 1,0 1-1,0-1 1,0 0 0,2-2-1,4-6-6,0 0 0,-1 0 0,0-1 1,-1 1-1,8-21 0,32-110-44,-45 140 37,-1 0-1,0 0 1,1-1 0,-1 1 0,1 0 0,-1 0 0,1 0 0,0 0 0,-1 0 0,1 0-1,0 0 1,0 1 0,0-1 0,1-1 0,-1 2 4,-1 0 1,0-1-1,1 1 0,-1 1 0,0-1 1,1 0-1,-1 0 0,1 0 0,-1 0 1,0 0-1,1 0 0,-1 0 0,0 0 1,1 1-1,-1-1 0,0 0 0,0 0 1,1 0-1,-1 1 0,0-1 0,1 0 1,-1 0-1,0 1 0,0-1 0,0 0 1,1 0-1,-1 1 0,0-1 0,0 0 1,0 1-1,4 7-24,-1-1-1,-1 1 1,3 11-1,0-1 0,-4-15 27,1 1 0,0 0 0,-1-1 0,1 1 0,0-1 0,1 0 0,-1 0 0,3 3 0,-4-5 3,0 0-1,0 0 1,1 0-1,-1-1 1,0 1-1,0 0 1,0-1-1,1 1 1,-1-1-1,0 0 1,1 1-1,-1-1 1,0 0 0,0 0-1,1 0 1,-1 0-1,1 0 1,-1 0-1,0 0 1,1 0-1,-1 0 1,0-1-1,0 1 1,1 0-1,-1-1 1,3-1-1,7-5-33,1-1 0,-1 0 0,0 0 0,-1-1-1,0-1 1,17-20 0,0 0-177,-13 15 77,39-36-345,-49 48 408,0-1 0,1 1 0,-1 0-1,1 1 1,-1-1 0,1 1 0,0 0 0,0 0-1,0 1 1,10-3 0,-13 4 52,0 0-1,-1 0 1,1 0 0,-1 1-1,1-1 1,0 1 0,-1-1-1,1 1 1,-1-1 0,1 1 0,-1 0-1,0-1 1,1 1 0,-1 0-1,1 0 1,-1 0 0,0 0-1,0 0 1,0 1 0,0-1 0,0 0-1,0 1 1,0-1 0,0 0-1,0 1 1,-1-1 0,1 1-1,0-1 1,0 4 0,2 5 38,0 1 0,-1-1 0,2 16 0,-3-16 34,3 16 74,20 116 923,-19-120-841,2 0-1,0-1 1,1 1-1,15 26 1,51 67 270,-43-71-460,28 57 0,-52-87-27,0 1 1,-1 0-1,-1 0 1,0 1-1,-1-1 1,-1 1-1,0 0 1,0 21-1,-3-31 26,0 0-1,0 0 1,-1 0-1,0 0 1,0 0 0,-1 0-1,0 0 1,-2 7 0,3-11-7,0 0 0,0 0 0,0 0 0,-1 0 0,1 0 0,0-1 0,-1 1 0,1 0 0,-1-1 0,0 1 0,1 0 0,-1-1 0,0 0 0,0 0 0,0 1 0,0-1 0,0 0 0,0 0 1,0-1-1,-1 1 0,1 0 0,0-1 0,0 0 0,-4 1 0,0-1 14,0-1 0,0 0 0,0-1 0,0 1 0,0-1 0,0 0 0,1-1 0,-1 1 0,1-1 0,0 0 0,-1 0 0,2-1 0,-9-6 0,-2-3 22,1 0 0,1-2-1,-13-15 1,16 17-41,1-1-1,0 0 0,1 0 1,0-1-1,1 0 1,1 0-1,1-1 0,0 0 1,1 0-1,0 0 1,2 0-1,-1-1 0,2-30 1,2 28-12,0 1 1,2-1-1,0 1 1,1 0-1,1 0 0,1 1 1,0-1-1,1 1 1,1 1-1,1-1 1,0 1-1,14-18 1,23-21-1310,2 2 0,55-46 1,-53 52 642,-20 17-232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2.981"/>
    </inkml:context>
    <inkml:brush xml:id="br0">
      <inkml:brushProperty name="width" value="0.05" units="cm"/>
      <inkml:brushProperty name="height" value="0.05" units="cm"/>
    </inkml:brush>
  </inkml:definitions>
  <inkml:trace contextRef="#ctx0" brushRef="#br0">131 406 13459,'5'-13'766,"-1"0"0,0 1 0,-1-2 0,-1 1 0,0 0 0,-1-1 1,0 1-1,-2-27 0,1 39-692,0 0 0,-1-1 0,1 1 0,0 0 0,0 0 0,-1 0 0,1 0 0,-1 0 1,1 0-1,-1 0 0,1 0 0,-1 0 0,0 0 0,0 0 0,1 0 0,-2-1 0,1 2-30,1 0 1,-1-1-1,1 1 0,-1 0 0,0 0 0,1-1 0,-1 1 1,1 0-1,-1 0 0,0 0 0,1 0 0,-1 0 0,0 0 1,1 0-1,-1 0 0,0 0 0,1 1 0,-1-1 0,1 0 0,-1 0 1,0 1-1,-3 0 14,1 1 1,0 0-1,1 0 0,-1 1 1,0-1-1,1 0 1,-1 1-1,1 0 1,-3 3-1,-9 16-223,1 1 1,1 0-1,1 1 0,2 0 1,0 1-1,1 0 0,2 0 1,0 1-1,2-1 1,-2 43-1,6-68 162,0 8-64,0 1 0,0-1-1,3 16 1,-3-23 65,0 1-1,0-1 1,1 0-1,-1 0 1,0 0-1,0 0 1,1 1-1,-1-1 1,1 0-1,-1 0 1,1 0-1,0 0 1,-1 0-1,1 0 1,0 0-1,0 0 1,-1-1-1,1 1 1,0 0-1,0 0 1,0-1-1,0 1 1,0 0-1,0-1 1,0 1-1,1-1 1,-1 1-1,0-1 1,0 0-1,0 1 1,0-1-1,1 0 1,-1 0-1,0 0 1,0 0-1,0 0 1,2 0-1,3-3 9,0 1-1,-1-1 1,0-1-1,0 1 1,0 0-1,0-1 1,0 0-1,-1 0 1,1-1 0,-1 1-1,0-1 1,3-6-1,19-24 217,-3 0 0,0-2 0,-3-1 0,18-44 0,-12 17 667,30-119-1,-53 173-704,-1-1-1,0 0 1,0 0-1,-1 0 0,0-17 1,-2 29-177,1 0 0,0 0 0,0 0 0,0 1 0,0-1 0,0 0 1,0 0-1,0 0 0,0 0 0,0 0 0,0 1 0,-1-1 0,1 0 0,0 0 1,0 0-1,0 0 0,0 0 0,0 0 0,-1 1 0,1-1 0,0 0 0,0 0 0,0 0 1,0 0-1,-1 0 0,1 0 0,0 0 0,0 0 0,0 0 0,-1 0 0,1 0 1,0 0-1,0 0 0,0 0 0,0 0 0,-1 0 0,1 0 0,0 0 0,0 0 1,0 0-1,0 0 0,-1 0 0,1-1 0,0 1 0,0 0 0,0 0 0,0 0 0,-1 0 1,1 0-1,0 0 0,0-1 0,0 1 0,0 0 0,0 0 0,0 0 0,0 0 1,0 0-1,-1-1 0,1 1 0,0 0 0,0 0 0,0 0 0,0-1 0,0 1 1,0 0-1,0 0 0,-9 16 113,0 16-133,2 0-1,1 0 0,1 0 1,2 1-1,1 0 0,2-1 1,1 1-1,7 48 0,-5-69-20,-1 1 0,1-1 0,1 0 0,0 0 0,1-1 0,0 1 0,1-1 0,8 11 0,-12-19 21,0 0 0,0 0 0,0 0 0,0 0 0,1-1 0,-1 1 0,1-1 0,0 0 0,-1 0 0,1 0 0,0 0 0,0 0 0,0-1 1,1 1-1,-1-1 0,0 0 0,1 0 0,-1 0 0,0-1 0,1 1 0,-1-1 0,1 1 0,-1-1 0,1 0 0,-1-1 0,1 1 0,-1-1 0,1 1 0,-1-1 0,1 0 0,-1 0 0,0 0 1,5-3-1,3-2-2,-1-1 0,0 0 0,0-1 0,0 0 0,-1-1 0,-1 1 0,1-2 1,-1 1-1,-1-1 0,0 0 0,9-16 0,-6 6 48,0-1 1,0 0-1,-2 0 0,-1-1 1,6-29-1,-11 39-5,0 1 0,-1 0 0,0-18 0,-1 29-27,0-1 0,1 1-1,-1 0 1,0 0 0,0 0 0,0-1 0,0 1-1,0 0 1,0 0 0,-1 0 0,1 0 0,0-1 0,0 1-1,0 0 1,0 0 0,0 0 0,0-1 0,0 1-1,0 0 1,0 0 0,0 0 0,0 0 0,-1 0-1,1-1 1,0 1 0,0 0 0,0 0 0,0 0 0,0 0-1,-1 0 1,1 0 0,0 0 0,0 0 0,0 0-1,0-1 1,-1 1 0,1 0 0,0 0 0,0 0-1,0 0 1,-1 0 0,1 0 0,0 0 0,0 0 0,0 0-1,0 0 1,-1 0 0,1 0 0,0 0 0,0 1-1,0-1 1,-1 0 0,1 0 0,0 0 0,0 0-1,0 0 1,0 0 0,0 0 0,-1 0 0,1 1 0,0-1-1,-9 9 19,2 5-2,1 0-1,0 0 1,1 1-1,0 0 1,2-1-1,-1 1 0,2 1 1,0-1-1,1 0 1,0 1-1,3 23 1,-2-37-11,0 1 1,0 0-1,1-1 1,-1 1-1,1-1 1,-1 1-1,1 0 1,0-1-1,0 0 1,0 1-1,1-1 1,-1 0-1,0 1 0,1-1 1,0 0-1,-1 0 1,1 0-1,0 0 1,0-1-1,0 1 1,0 0-1,0-1 1,0 1-1,1-1 1,-1 0-1,1 0 1,-1 0-1,0 0 1,1 0-1,0-1 1,-1 1-1,1-1 1,-1 1-1,1-1 1,3 0-1,12-2 12,0 0 0,0-2-1,-1 0 1,1-1 0,-1 0 0,19-10-1,-1 2-34,48-18-61,159-50-516,-241 81 594,0 0 0,-1 0-1,1 0 1,0 0 0,-1-1 0,1 1 0,-1 0 0,1 0 0,0 0 0,-1 0 0,1-1 0,-1 1 0,1 0 0,-1-1 0,1 1-1,0 0 1,-1-1 0,1 1 0,-1 0 0,0-1 0,1 1 0,-1-1 0,1 1 0,-1-1 0,0 1 0,1-2 0,-15-9 239,13 10-223,-32-25 460,1-1 0,-29-32 1,40 38-259,10 11-120,-35-38 237,43 45-333,0-1 1,0-1-1,0 1 1,0 0 0,1-1-1,0 1 1,0-1 0,0 0-1,0 1 1,0-7-1,2 10-17,0 0-1,0 0 0,0 0 1,0 0-1,1 1 0,-1-1 0,0 0 1,1 0-1,-1 0 0,1 0 1,-1 0-1,1 1 0,-1-1 0,1 0 1,-1 1-1,1-1 0,0 0 0,-1 1 1,1-1-1,0 0 0,0 1 1,0-1-1,-1 1 0,1 0 0,0-1 1,0 1-1,0 0 0,0-1 0,0 1 1,0 0-1,0 0 0,1 0 1,40-6-607,-32 6 464,103-7-453,-48-1 221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3.508"/>
    </inkml:context>
    <inkml:brush xml:id="br0">
      <inkml:brushProperty name="width" value="0.05" units="cm"/>
      <inkml:brushProperty name="height" value="0.05" units="cm"/>
    </inkml:brush>
  </inkml:definitions>
  <inkml:trace contextRef="#ctx0" brushRef="#br0">1 1 18084,'15'29'1704,"1"8"-1328,0 14-208,1 7 1489,3 11-1489,2 4-176,-1-2-248,-2-3-168,-3-12-385,-3-6-87,-9-13 640,-3-6-216,-4-20-184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3.912"/>
    </inkml:context>
    <inkml:brush xml:id="br0">
      <inkml:brushProperty name="width" value="0.05" units="cm"/>
      <inkml:brushProperty name="height" value="0.05" units="cm"/>
    </inkml:brush>
  </inkml:definitions>
  <inkml:trace contextRef="#ctx0" brushRef="#br0">1 281 18564,'3'-15'237,"2"0"0,0 1 0,0 0 0,2 0 0,-1 0 0,2 0 0,0 1 0,1 1 0,0-1 0,0 1 0,2 1 0,-1 0 0,1 0 0,1 1 0,0 1 1,0 0-1,1 0 0,25-11 0,-21 12-133,0 2 1,0 0 0,1 0 0,0 2 0,0 0 0,27-2-1,-35 6-120,0-1-1,0 1 1,0 1-1,0 0 0,0 0 1,0 1-1,0 0 1,0 1-1,-1 0 0,1 1 1,-1 0-1,0 0 1,12 8-1,-18-10 2,1 1 0,0 0 0,-1 1 0,0-1 0,0 0 0,0 1 0,0 0 0,0 0-1,-1 0 1,1 0 0,-1 0 0,0 0 0,-1 0 0,2 6 0,-1-3 4,-1 0 0,0 0 0,0 1-1,-1-1 1,0 0 0,0 1 0,0-1 0,-3 10-1,-1 0 37,-1 1 0,-1-1 0,-1 0 0,0-1 0,-1 1 0,-15 22 0,6-14-206,-1 0 0,0-1 0,-2-2 1,-29 27-1,46-46 83,-9 8 9,11-11 80,1 0-1,0 1 1,-1-1-1,1 0 0,0 1 1,0-1-1,-1 0 0,1 1 1,0-1-1,0 0 1,0 1-1,0-1 0,-1 1 1,1-1-1,0 1 0,0-1 1,0 0-1,0 1 1,0-1-1,0 1 0,0-1 1,0 1-1,0-1 1,0 0-1,0 1 0,0-1 1,1 1-1,-1 0 0,7 4-336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49.050"/>
    </inkml:context>
    <inkml:brush xml:id="br0">
      <inkml:brushProperty name="width" value="0.05" units="cm"/>
      <inkml:brushProperty name="height" value="0.05" units="cm"/>
    </inkml:brush>
  </inkml:definitions>
  <inkml:trace contextRef="#ctx0" brushRef="#br0">185 10 15931,'1'0'76,"-1"-1"-1,0 1 0,0-1 0,0 1 0,0-1 0,1 1 1,-1 0-1,0-1 0,0 1 0,1-1 0,-1 1 0,0 0 1,1-1-1,-1 1 0,0 0 0,1-1 0,-1 1 0,1 0 1,-1-1-1,0 1 0,1 0 0,-1 0 0,1 0 0,-1-1 1,1 1-1,-1 0 0,1 0 0,-1 0 0,1 0 0,-1 0 1,1 0-1,0 0 0,0 16 1294,-9 29-118,-97 341 151,101-368-1491,-2 9 148,4-20-907,-3-18-1817,2 1 1990,-1 1-1,0-1 0,-1 1 1,0 0-1,-11-14 0,-13-26 2121,28 48-1351,1 1-1,-1-1 1,1 0 0,0 0-1,0 0 1,-1 0 0,1 1-1,0-1 1,0 0 0,0 0-1,0 0 1,0 0 0,0 0-1,0 1 1,0-1 0,1 0-1,-1 0 1,0 0 0,0 0-1,1 1 1,-1-1 0,1 0-1,-1 0 1,0 1 0,1-1-1,-1 0 1,1 0 0,0 1-1,-1-1 1,1 1 0,0-1-1,-1 1 1,1-1 0,0 1-1,-1-1 1,1 1 0,0-1-1,0 1 1,0 0 0,-1 0-1,1-1 1,0 1 0,0 0-1,1 0 1,8-2 272,-1 0-1,0 1 1,14 0-1,-10 0-138,27-3-281,73-4-715,-78 7 515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4.288"/>
    </inkml:context>
    <inkml:brush xml:id="br0">
      <inkml:brushProperty name="width" value="0.05" units="cm"/>
      <inkml:brushProperty name="height" value="0.05" units="cm"/>
    </inkml:brush>
  </inkml:definitions>
  <inkml:trace contextRef="#ctx0" brushRef="#br0">0 105 17460,'20'56'1666,"-16"-40"-1318,1 0 1,1 0-1,1 0 0,0 0 1,1-1-1,0 0 0,12 14 1,-19-28-293,0 0 0,0 1 0,0-1 1,0 0-1,0 0 0,1 0 0,-1 0 0,0 0 1,1-1-1,-1 1 0,0 0 0,1 0 0,-1-1 1,1 1-1,-1-1 0,1 1 0,2-1 1,-3 0-10,0 0 1,0 0 0,0-1 0,0 1 0,0 0-1,0-1 1,0 1 0,0 0 0,0-1 0,0 1-1,0-1 1,0 0 0,0 1 0,-1-1 0,1 0-1,0 0 1,0 1 0,-1-1 0,2-2 0,0-1 79,1 0 1,-1-1 0,0 1-1,-1-1 1,1 1 0,-1-1-1,0 0 1,0 0 0,0-9-1,-1-1-21,0 0-1,-2 0 0,0 0 1,-1 0-1,0 1 1,-1-1-1,-1 1 0,0 0 1,-1 0-1,-1 0 0,0 1 1,0 0-1,-2 0 0,-15-18 1,22 29-181,-1 0 1,0 0 0,1 0 0,-1 0 0,0 1-1,0-1 1,-5-1 0,8 3 41,-1 0 0,1 0 0,0-1 0,-1 1 0,1 0 0,-1 0 0,1 0 0,0 0 0,-1 0 0,1 0 0,-1-1 0,1 1 0,0 0 0,-1 0 0,1 0 0,-1 1 0,1-1 0,-1 0 0,1 0 0,0 0 0,-1 0 0,1 0 0,-1 0 0,1 1 0,0-1 0,-1 0 0,1 0 0,0 0 0,-1 1 0,1-1 0,0 0 0,-1 1 0,1-1 0,0 0 0,-1 1 0,1-1 0,0 0 0,0 1 0,0-1 0,-1 0 0,1 1 0,0-1 0,0 1 1,0-1-1,0 0 0,0 1 0,0-1 0,0 1 0,0-1 0,0 1 0,0-1 0,0 0 0,0 1 0,0-1 0,0 1 0,0-1 0,0 1 0,0-1 0,1 0 0,-1 1 0,0-1 0,0 0 0,0 1 0,1 0 0,0 1-126,0 1-1,0-1 1,1 0 0,-1 1 0,1-1 0,-1 0 0,1 0-1,0 0 1,0 0 0,0 0 0,0 0 0,0-1 0,0 1-1,0-1 1,1 1 0,-1-1 0,1 0 0,-1 0 0,1 0 0,-1 0-1,1 0 1,-1-1 0,4 1 0,2 1 103,-1-1 1,1-1-1,-1 1 0,0-1 1,1 0-1,-1-1 1,11-2-1,25-10-471,6-7 131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4.704"/>
    </inkml:context>
    <inkml:brush xml:id="br0">
      <inkml:brushProperty name="width" value="0.05" units="cm"/>
      <inkml:brushProperty name="height" value="0.05" units="cm"/>
    </inkml:brush>
  </inkml:definitions>
  <inkml:trace contextRef="#ctx0" brushRef="#br0">85 3 14011,'-14'25'1044,"-2"0"-35,2 1-1,-13 33 0,25-52-812,-1 1 1,1-1-1,0 1 0,0 0 0,1 0 0,0-1 1,1 1-1,0 0 0,0 0 0,0 0 0,1 0 1,0 0-1,3 8 0,-4-14-163,1-1 0,-1 1 1,1-1-1,-1 1 0,1-1 0,-1 0 0,1 1 1,0-1-1,-1 0 0,1 1 0,0-1 0,0 0 0,0 0 1,0 0-1,0 1 0,1-1 0,-1 0 0,0-1 1,0 1-1,1 0 0,-1 0 0,0-1 0,1 1 0,-1 0 1,1-1-1,-1 1 0,1-1 0,-1 0 0,1 0 1,-1 1-1,1-1 0,-1 0 0,1 0 0,-1 0 1,1-1-1,-1 1 0,1 0 0,1-1 0,1 0 18,0-1 0,0 0-1,0 0 1,0 0 0,0-1 0,-1 1-1,1-1 1,-1 0 0,0 0 0,0 0-1,0 0 1,4-6 0,-1 0 70,0-1 1,0 1-1,-2-2 1,1 1-1,-1 0 0,-1-1 1,1 0-1,-2 0 1,2-11-1,-3 16-80,0 0 1,-1 0-1,0 0 1,0 0-1,0 0 0,-1 0 1,0 1-1,0-1 0,0 0 1,-1 0-1,0 1 1,0-1-1,0 1 0,-1-1 1,0 1-1,0 0 1,0 0-1,-7-8 0,8 11-68,0 0 0,0 1-1,0-1 1,0 1-1,-1 0 1,1 0 0,0 0-1,0 0 1,-1 0 0,1 0-1,-1 0 1,1 1-1,-1-1 1,1 1 0,-1 0-1,1 0 1,-1 0 0,1 0-1,-1 0 1,1 0-1,-1 1 1,1-1 0,-1 1-1,1 0 1,-4 1 0,4-1-47,0 0-1,1 0 1,-1 0 0,0 0 0,0 0 0,0 0 0,1 1 0,-1-1 0,0 1-1,1-1 1,0 1 0,-1 0 0,1-1 0,0 1 0,0 0 0,0 0 0,0 0-1,0 0 1,0 0 0,0 0 0,1 0 0,-1 0 0,1 1 0,0-1 0,-1 0-1,1 0 1,0 0 0,0 0 0,1 3 0,-1-4 19,0 0 0,0 0-1,0 0 1,0-1 0,1 1 0,-1 0 0,0 0 0,0-1-1,1 1 1,-1 0 0,0 0 0,1-1 0,-1 1 0,1 0-1,-1-1 1,1 1 0,-1-1 0,1 1 0,0-1-1,-1 1 1,1-1 0,-1 1 0,1-1 0,0 1 0,0-1-1,-1 0 1,1 1 0,0-1 0,0 0 0,-1 0 0,1 0-1,0 1 1,0-1 0,0 0 0,-1 0 0,1 0-1,0 0 1,0-1 0,1 1 0,1-1-26,0 1 0,-1-1 0,1 0 0,0-1 0,0 1 0,-1 0 0,1-1 0,-1 0 0,5-3 0,19-21-576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5.105"/>
    </inkml:context>
    <inkml:brush xml:id="br0">
      <inkml:brushProperty name="width" value="0.05" units="cm"/>
      <inkml:brushProperty name="height" value="0.05" units="cm"/>
    </inkml:brush>
  </inkml:definitions>
  <inkml:trace contextRef="#ctx0" brushRef="#br0">79 195 17060,'-27'62'1971,"13"-30"-1041,-11 34-1,22-55-780,0 0 0,1 0 0,0 0 0,1 0-1,0 0 1,0 1 0,2 13 0,0-22-142,-1 1-1,1-1 1,0 0 0,0 0 0,0 1 0,0-1-1,0 0 1,1 0 0,-1 0 0,1 0 0,0 0-1,0-1 1,4 6 0,-4-7-3,-1 1 1,1-1-1,0 0 0,-1 0 1,1 0-1,0 0 0,0 0 0,0-1 1,-1 1-1,1 0 0,0-1 1,0 1-1,0-1 0,0 0 0,0 0 1,0 0-1,0 0 0,0 0 1,0 0-1,0 0 0,0-1 1,0 1-1,0-1 0,3 0 0,1-2 24,0 0 1,0-1-1,0 1 0,-1-1 0,1 0 0,-1-1 0,0 1 0,-1-1 0,1 0 0,-1 0 0,0 0 0,4-7 0,4-8 118,-1-1-1,11-26 1,-11 21 33,-1-1 0,-2 0-1,-1-1 1,-1 0 0,-1 0 0,-1-1 0,-2 1 0,-2-56 0,0 79-153,0 2-9,0 0 1,0 0-1,-1 0 1,1 0-1,-1 0 0,1 0 1,-1 1-1,0-1 1,0 0-1,0 0 1,-1 0-1,1 1 1,0-1-1,-1 1 0,0-1 1,-3-3-1,4 5-13,0 1-1,1 0 0,-1-1 1,0 1-1,0 0 0,0 0 1,1-1-1,-1 1 1,0 0-1,0 0 0,0 0 1,0 0-1,1 0 0,-1 0 1,0 0-1,0 0 0,0 0 1,0 1-1,1-1 0,-1 0 1,0 0-1,0 1 0,1-1 1,-1 1-1,0-1 0,0 0 1,1 1-1,-1-1 1,1 1-1,-1 0 0,0-1 1,1 1-1,-1 0 0,1-1 1,-1 1-1,1 0 0,-1 1 1,-2 2-5,0 1 0,0 0 0,1 0 0,-4 9 0,2 1-5,0 0-1,1 0 1,1 0-1,0 0 1,1 0-1,2 28 1,-1-33-2,1-1 0,0 0 0,1 1 0,0-1 0,1 0 0,-1 0 0,2 0 0,-1-1 0,1 1 0,1-1 0,-1 0 0,9 10 0,-11-15 0,1 0 0,-1-1 0,1 1 0,-1-1 0,1 0 0,0 0 0,0 0 0,0 0 0,0 0 0,0-1 0,0 1 0,1-1 0,-1 0 0,1 0 0,-1 0 0,0 0 0,6 0 0,-4-1-10,-1-1 0,1 1-1,-1-1 1,1 0 0,-1 0 0,0 0-1,1-1 1,-1 1 0,0-1 0,0 0-1,0-1 1,4-2 0,2-2-40,0-1 1,-1-1 0,0 0 0,0 0-1,-1-1 1,0 0 0,0 0 0,9-18-1,-10 12-32,0 1-1,-2-1 0,0-1 0,6-31 0,-11 46 87,-2 16 89,0-1 0,1 1 0,1 0 0,2 23 0,-2-31-43,1 0-1,0 0 1,0 0 0,0-1-1,1 1 1,0 0 0,0-1-1,0 1 1,1-1-1,0 0 1,0 0 0,0 0-1,7 8 1,-9-12-25,1 0 1,-1 0-1,1 0 1,-1-1-1,1 1 1,-1 0 0,1 0-1,-1-1 1,1 1-1,0-1 1,-1 1-1,1-1 1,0 0-1,0 0 1,-1 0-1,1 0 1,0 0-1,0 0 1,-1 0-1,1-1 1,0 1-1,-1 0 1,1-1-1,0 0 1,-1 1-1,1-1 1,-1 0-1,1 0 1,-1 0-1,3-1 1,3-4 42,1 0-1,-1 0 1,0-1 0,8-9-1,13-20 66,-2-1 0,-1-1 0,-2-2 0,18-41-1,-40 80-123,-5 9 7,1 0 1,0 1 0,1 0 0,0-1 0,0 1 0,1 0 0,0 9 0,0-12 1,1-1 1,0 0-1,1 1 1,-1-1-1,1 1 1,0-1-1,0 1 1,1-1-1,-1 0 1,1 0 0,0 0-1,6 9 1,-7-12-9,0-1 0,0 1 0,1-1 0,-1 1 1,1-1-1,-1 0 0,1 1 0,-1-1 0,1 0 1,0 0-1,-1 0 0,1 0 0,0-1 0,0 1 1,0 0-1,-1-1 0,1 1 0,0-1 0,0 0 1,4 1-1,-2-2-35,-1 1 0,0-1 0,1 0-1,-1 0 1,0 0 0,1 0 0,-1-1 0,0 1 0,0-1 0,0 0 0,3-2 0,4-4-69,-1 0 1,0-1-1,0 0 1,-1-1-1,12-16 0,3-10-98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5.587"/>
    </inkml:context>
    <inkml:brush xml:id="br0">
      <inkml:brushProperty name="width" value="0.05" units="cm"/>
      <inkml:brushProperty name="height" value="0.05" units="cm"/>
    </inkml:brush>
  </inkml:definitions>
  <inkml:trace contextRef="#ctx0" brushRef="#br0">0 1 20148,'60'276'3697,"-31"-157"-3069,-22-86-509,-2-9 34,1 0 1,16 43-1,-21-65-129,0 0 0,0 0 1,1 1-1,-1-1 0,0 0 0,1 0 0,-1 0 1,4 2-1,-5-4-16,1 1 1,-1-1-1,1 0 1,0 1-1,-1-1 1,1 0-1,-1 0 0,1 1 1,0-1-1,-1 0 1,1 0-1,-1 0 1,1 0-1,0 0 1,-1 0-1,1 0 1,0 0-1,-1 0 1,1 0-1,-1-1 0,1 1 1,0 0-1,-1 0 1,1 0-1,-1-1 1,1 1-1,-1 0 1,1-1-1,0 1 1,-1-1-1,0 1 0,1 0 1,-1-1-1,1 1 1,-1-1-1,1 1 1,-1-1-1,0 1 1,0-1-1,1 0 1,-1 1-1,1-2 0,4-8 59,1 0 0,-1-1-1,-1 0 1,0 0-1,3-12 1,12-65 203,-12 51-189,-4 17-67,-2 12-39,0 0 0,1 1 0,0-1 0,0 1 0,0-1 0,7-11 0,-9 19 22,0 0 0,0 0 0,0 0 0,0 0 0,1 0 0,-1 0 0,0 0 0,0 0 0,0 0 0,0 0 0,0 0 0,0 0 0,1 0 0,-1 0 0,0 0 0,0 0 0,0 0 0,0 0 0,0 0 0,0 1 0,0-1 0,1 0 0,-1 0 0,0 0 0,0 0 0,0 0 0,0 0 0,0 0 0,0 0 0,0 0 0,0 1 0,0-1 0,0 0 0,0 0 0,1 0 0,-1 0 0,0 0 0,0 0 0,0 1 0,0-1 0,0 0 0,0 0 0,0 0 0,0 0 0,0 0 0,0 0 0,0 1 0,0-1 0,0 0 0,0 0 0,0 0 0,-1 0 0,1 0 0,0 1-1,2 10-135,0 54-605,-2-30-61,5 36 0,-4-68 718,-1-1-1,1 1 1,-1 0 0,1-1 0,0 1 0,0-1-1,0 0 1,0 1 0,0-1 0,0 0 0,1 1-1,1 1 1,-2-3 20,0 0 0,0-1 0,0 1 0,0 0 0,0-1 0,0 1 0,0-1 1,0 0-1,1 1 0,-1-1 0,0 0 0,0 1 0,0-1 0,0 0 0,0 0 0,1 0 0,-1 0 0,0 0 0,0 0 0,0 0 0,1-1 0,-1 1 0,0 0 0,0-1 0,0 1 0,0-1 0,0 1 0,2-2 0,10-5-732,1-1-1,12-11 0,-2 3 167,-7 6-27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6.122"/>
    </inkml:context>
    <inkml:brush xml:id="br0">
      <inkml:brushProperty name="width" value="0.05" units="cm"/>
      <inkml:brushProperty name="height" value="0.05" units="cm"/>
    </inkml:brush>
  </inkml:definitions>
  <inkml:trace contextRef="#ctx0" brushRef="#br0">0 135 14435,'1'-37'1355,"-1"21"-766,0 1 0,2-1-1,4-24 1,-1 30 985,0 16-415,1 22-88,1 18-544,32 174 541,-26-158-890,33 90 1,-43-145-161,-1 0 9,1 1-1,-1-1 0,2 0 1,-1 0-1,1 0 0,0-1 1,0 1-1,1-1 1,0 0-1,5 5 0,-9-10-22,-1-1 1,0 1-1,1-1 0,-1 1 1,1-1-1,-1 1 0,1-1 1,-1 0-1,1 1 0,-1-1 0,1 0 1,-1 0-1,1 1 0,0-1 1,-1 0-1,1 0 0,-1 0 0,1 0 1,0 0-1,-1 1 0,1-1 1,-1 0-1,1-1 0,0 1 1,-1 0-1,1 0 0,-1 0 0,1 0 1,0 0-1,-1-1 0,1 1 1,-1 0-1,1 0 0,-1-1 0,1 1 1,-1 0-1,1-1 0,-1 1 1,1-1-1,-1 1 0,1 0 0,-1-1 1,0 1-1,1-1 0,-1 0 1,0 1-1,1-1 0,-1 1 1,0-1-1,0 1 0,1-1 0,-1 0 1,0 1-1,0-1 0,0 1 1,0-2-1,2-5 18,-1 1 0,0-1 0,-1-14 1,0 1-7,-1-1 0,-1 1 1,-1 0-1,-1 0 0,-1 0 1,0 0-1,-2 1 1,0-1-1,-1 2 0,-15-26 1,9 29-35,7 10 1,7 6 16,-1-1 1,1 0-1,0 0 0,0 0 1,0 0-1,-1 0 0,1 0 1,0 1-1,0-1 0,0 0 1,0 0-1,0 0 0,-1 1 0,1-1 1,0 0-1,0 0 0,0 0 1,0 1-1,0-1 0,0 0 1,0 0-1,0 0 0,0 1 1,0-1-1,0 0 0,0 0 0,0 0 1,0 1-1,0-1 0,0 0 1,0 0-1,0 1 0,0-1 1,0 0-1,0 0 0,0 1 1,1 2-5,0 1 0,0 0 0,0 0 1,0 0-1,1-1 0,0 1 0,-1-1 1,1 1-1,1-1 0,-1 0 0,0 0 1,1 1-1,-1-2 0,1 1 0,0 0 1,0-1-1,0 1 0,0-1 1,1 0-1,-1 0 0,1 0 0,-1 0 1,1-1-1,-1 1 0,7 0 0,-2 1 8,0-2 0,0 1 0,0-1 1,0 0-1,0-1 0,0 0 0,0 0 0,1-1 0,-1 0 0,0 0 0,13-4 0,-11 1 40,0-1 1,0 0 0,-1 0-1,1 0 1,-1-1-1,0-1 1,-1 0-1,0 0 1,0 0 0,0-1-1,-1-1 1,0 1-1,0-1 1,-1 0-1,-1 0 1,1-1 0,-1 0-1,-1 0 1,0 0-1,-1 0 1,1-1-1,-2 1 1,3-17-1,-6 9 77,-3 13-3,3 6-111,0 0-1,0 0 1,0 0 0,0 0-1,1 0 1,-1 0 0,0 0-1,0 0 1,1 1 0,-1-1-1,1 0 1,-1 0 0,1 1 0,0-1-1,-1 0 1,1 1 0,0 2-1,-4 18 23,1 0 1,2 0-1,0 0 0,1 0 0,2 1 0,0-1 0,1 0 0,1 0 0,9 28 1,-12-48-18,0 0 1,0 0 0,-1 0-1,1 0 1,0 0 0,0 0-1,1 0 1,-1-1 0,0 1-1,1 0 1,-1-1 0,1 1-1,-1-1 1,1 1 0,0-1-1,0 0 1,3 2 0,-4-3-18,1 1 1,-1-1-1,0 0 0,0 0 1,1 0-1,-1-1 0,0 1 1,1 0-1,-1 0 1,0-1-1,0 1 0,0-1 1,1 1-1,-1-1 0,0 1 1,0-1-1,0 0 1,0 1-1,0-1 0,0 0 1,0 0-1,0 0 0,0 0 1,0 0-1,-1 0 0,1 0 1,0 0-1,-1 0 1,2-3-1,3-5-219,0 0 0,-1-1 1,0 0-1,-1 0 0,0 0 1,-1-1-1,2-10 0,0-9-139,-1-39 0,-4 3-212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6.526"/>
    </inkml:context>
    <inkml:brush xml:id="br0">
      <inkml:brushProperty name="width" value="0.05" units="cm"/>
      <inkml:brushProperty name="height" value="0.05" units="cm"/>
    </inkml:brush>
  </inkml:definitions>
  <inkml:trace contextRef="#ctx0" brushRef="#br0">19 1 20556,'-7'12'1985,"1"9"-1329,0-4-304,6-4 1384,2 1-919,3-4-977,4-3-705,0 2 777,1 1-168,2 1-152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6.886"/>
    </inkml:context>
    <inkml:brush xml:id="br0">
      <inkml:brushProperty name="width" value="0.05" units="cm"/>
      <inkml:brushProperty name="height" value="0.05" units="cm"/>
    </inkml:brush>
  </inkml:definitions>
  <inkml:trace contextRef="#ctx0" brushRef="#br0">100 26 20956,'-5'1'232,"0"1"0,0 0 0,1 0-1,-1 0 1,0 1 0,1 0-1,0 0 1,0 0 0,0 0-1,0 0 1,0 1 0,1 0-1,-1 0 1,1 0 0,0 0-1,0 0 1,-3 8 0,2-5-136,1 0 1,-1 0 0,1 0 0,1 1 0,0-1-1,0 1 1,0-1 0,1 1 0,0 0 0,0 0-1,1 8 1,0-15-93,0 0 1,0 0-1,0 0 0,0 0 0,0 0 0,1 0 1,-1 0-1,0 0 0,0 0 0,1 0 0,-1 0 1,1 0-1,-1 0 0,1 0 0,-1-1 1,1 1-1,-1 0 0,1 0 0,0 0 0,0 0 1,-1-1-1,1 1 0,0 0 0,0-1 0,0 1 1,0-1-1,1 1 0,0 0 1,0-1 1,0 0-1,0-1 1,-1 1-1,1 0 1,0 0-1,0-1 1,-1 1-1,1-1 1,0 0-1,-1 1 1,1-1-1,0 0 1,1-1-1,8-6 20,-1 1 0,-1-1 0,13-13 0,-4 1 12,29-28 25,-43 45-61,-1 0 1,1 0-1,0 0 1,0 1-1,0 0 1,0-1-1,1 1 1,-1 1-1,0-1 1,10-2-1,-13 4 1,0 0-1,1 0 1,-1 0-1,0 0 1,0 0-1,1 0 1,-1 1 0,0-1-1,0 0 1,1 0-1,-1 1 1,0-1-1,0 1 1,0-1-1,0 1 1,1 0 0,-1-1-1,0 1 1,0 0-1,0 0 1,-1 0-1,1 0 1,0 0-1,1 1 1,1 3 9,-1 0-1,0-1 1,0 1-1,3 10 1,-4-11 5,0 0 0,1 0 1,-1 0-1,1-1 0,3 7 0,-4-9-9,-1-1 0,1 1 0,0 0 0,-1-1 0,1 1 0,-1-1 1,1 0-1,0 1 0,0-1 0,-1 0 0,1 1 0,0-1 0,0 0 0,-1 0 0,1 1 0,0-1 0,0 0 0,0 0 0,-1 0 0,1 0 0,0 0 0,0 0 0,0 0 0,-1 0 0,1-1 0,0 1 0,0 0 0,-1 0 0,1-1 0,0 1 0,0 0 0,1-2 0,24-18 96,-19 15-74,19-18 21,-3 3-78,30-20 0,-46 35-18,1 1 0,0 0 1,-1 0-1,1 0 0,1 1 0,-1 0 0,1 1 1,14-3-1,-20 5 28,-1 0-1,1-1 1,-1 1 0,0 1 0,1-1 0,-1 0-1,0 0 1,1 1 0,-1-1 0,0 1 0,0 0-1,1 0 1,-1 0 0,0 0 0,0 0 0,0 0-1,0 0 1,0 1 0,0-1 0,-1 1 0,4 3-1,-1 0-50,0 1 0,-1 0 0,1 1-1,-1-1 1,4 11 0,-5-9-17,-1-8 45,-1 1 0,0-1 0,0 1 0,0-1 0,1 1 0,-1-1 0,0 1 0,1-1 0,-1 1 0,0-1 0,1 0 0,-1 1 0,1-1 0,-1 1 0,1-1 0,-1 0 0,0 1 0,1-1 0,0 0 0,-1 0 0,1 1 0,-1-1 0,1 0 0,-1 0 0,1 0 0,-1 0 0,1 0 0,0 0 0,-1 0 0,1 0 0,-1 0 0,1 0 0,-1 0 0,1 0 0,-1 0 0,1 0 0,0 0 0,-1-1 0,1 1 0,-1 0 0,1 0 0,-1-1 0,1 1 0,-1 0 0,1-1 0,-1 1 0,0 0 0,1-1 0,-1 1-1,1-1 1,-1 1 0,1-2 0,6-8-404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7.285"/>
    </inkml:context>
    <inkml:brush xml:id="br0">
      <inkml:brushProperty name="width" value="0.05" units="cm"/>
      <inkml:brushProperty name="height" value="0.05" units="cm"/>
    </inkml:brush>
  </inkml:definitions>
  <inkml:trace contextRef="#ctx0" brushRef="#br0">135 1970 16299,'-36'18'1153,"11"-4"80,-44 17 1,69-32-1202,0 1 0,0 0 0,0 0 1,0 0-1,0 0 0,0 0 0,0 0 0,0-1 1,0 1-1,0 0 0,0 0 0,0 0 0,0 0 0,0 0 1,0-1-1,0 1 0,0 0 0,0 0 0,0 0 0,0 0 1,0 0-1,0 0 0,0-1 0,0 1 0,-1 0 1,1 0-1,0 0 0,0 0 0,0 0 0,0 0 0,0 0 1,0 0-1,0 0 0,-1-1 0,1 1 0,0 0 0,0 0 1,0 0-1,0 0 0,0 0 0,0 0 0,-1 0 1,1 0-1,0 0 0,0 0 0,0 0 0,0 0 0,0 0 1,-1 0-1,1 0 0,0 0 0,0 0 0,0 0 0,0 0 1,0 1-1,0-1 0,-1 0 0,1 0 0,11-11 737,26-14 341,54-25-1,-29 17-718,595-302 985,300-102-2021,295-139-722,-782 346 1682,155-73 278,-596 291-752,1-2-108,-26 11-137,-12 4-312,-40 8 287,-12 1-163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7.941"/>
    </inkml:context>
    <inkml:brush xml:id="br0">
      <inkml:brushProperty name="width" value="0.05" units="cm"/>
      <inkml:brushProperty name="height" value="0.05" units="cm"/>
    </inkml:brush>
  </inkml:definitions>
  <inkml:trace contextRef="#ctx0" brushRef="#br0">0 183 16868,'43'-28'841,"1"2"1,1 2-1,1 2 1,1 1-1,82-23 1,-115 40-628,0 0 0,0 1 1,1 0-1,-1 1 0,1 1 1,28 1-1,-41 0-193,0 0 0,0 0 0,0 1 0,0-1 0,0 1 0,0-1 0,0 1 0,0 0 0,0 0 0,-1 0 0,1 0 0,0 0 0,0 0 0,-1 0 0,1 0 0,-1 1 0,1-1 0,-1 1 0,0-1 0,1 1 0,-1-1 0,0 1-1,0 0 1,0 0 0,0-1 0,-1 1 0,1 0 0,0 0 0,-1 0 0,1 0 0,-1 0 0,0 0 0,1 0 0,-1 0 0,0 0 0,-1 2 0,0 4 13,-1 0-1,-1 0 1,1 0 0,-1 0-1,-8 13 1,-27 44 69,34-59-96,-63 99 56,-50 80 130,94-143-88,1 0-1,-24 71 1,42-100-74,0 0 1,1 0 0,0 0 0,1 1-1,-1 24 1,3-32-18,1-1 0,-1 0 0,1 1 0,0-1 0,0 0 0,1 0 0,-1 0 0,1 0 0,1 0 0,-1 0 0,0 0 0,1-1 0,0 1 0,0-1 0,1 0 0,-1 1 0,8 5 0,-4-4-10,1-1 0,0 0-1,0 0 1,1-1-1,-1 0 1,1-1 0,0 0-1,0 0 1,10 1-1,9 1-549,51 3-1,88-14-1434,-113 2 1585,-1 3-282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5:58.293"/>
    </inkml:context>
    <inkml:brush xml:id="br0">
      <inkml:brushProperty name="width" value="0.05" units="cm"/>
      <inkml:brushProperty name="height" value="0.05" units="cm"/>
    </inkml:brush>
  </inkml:definitions>
  <inkml:trace contextRef="#ctx0" brushRef="#br0">22 20 19244,'-16'26'1760,"10"-12"-1239,6-6-297,6-17 336,5-7-168,6-5-352,-1-1-48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1:55.418"/>
    </inkml:context>
    <inkml:brush xml:id="br0">
      <inkml:brushProperty name="width" value="0.05" units="cm"/>
      <inkml:brushProperty name="height" value="0.05" units="cm"/>
    </inkml:brush>
  </inkml:definitions>
  <inkml:trace contextRef="#ctx0" brushRef="#br0">8 759 12107,'-8'6'1850,"20"-8"-978,21-8-104,301-135 1927,-266 114-2506,221-111-35,102-45-346,32-17-14,-421 203 206,66-35-4,-62 31-9,-11 3 9,-11 6-3,-597 255-47,283-92 78,26-12-7,211-109-23,-138 60-35,216-100 24,15-6 16,0 0 0,0 0 1,0 0-1,0 0 0,1 0 1,-1 0-1,0 1 0,0-1 1,0 0-1,0 0 1,0 0-1,0 0 0,0 0 1,0 0-1,0 0 0,0 0 1,0 0-1,0 0 0,0 0 1,0 0-1,0 0 0,0 0 1,0 0-1,0 0 0,0 0 1,0 0-1,0 0 0,0 0 1,0 1-1,0-1 0,0 0 1,0 0-1,0 0 0,0 0 1,0 0-1,0 0 1,0 0-1,0 0 0,0 0 1,-1 0-1,31-8-45,72-33-21,120-67 1,-135 64 61,51-26-13,210-103-70,10 25-674,-251 113 211,35-14-577,-120 39 790,-18 5 142,-13 4 64,-34 8 364,0 2-1,1 2 0,-71 27 0,103-35-185,-416 185 1512,314-139-1656,95-43 92,0-1 1,0-1-1,-1 0 1,-30 2 0,-11-8-159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49.640"/>
    </inkml:context>
    <inkml:brush xml:id="br0">
      <inkml:brushProperty name="width" value="0.05" units="cm"/>
      <inkml:brushProperty name="height" value="0.05" units="cm"/>
    </inkml:brush>
  </inkml:definitions>
  <inkml:trace contextRef="#ctx0" brushRef="#br0">52 0 14835,'-1'1'98,"0"-1"0,1 1 0,-1-1 0,0 1 0,0-1 0,1 1 0,-1 0 0,0-1 0,1 1 0,-1 0 0,1 0 0,-1-1 0,1 1 0,-1 0 0,1 0 0,-1 0 0,1 0 0,0-1 0,0 1 0,-1 0 0,1 0 0,0 0 0,0 0 0,0 0 0,0 0 0,0 1 0,-1 1 175,-37 352 4131,37-328-4233,1-27-167,0 0 1,0 1-1,0-1 1,0 0-1,0 1 1,0-1-1,0 1 0,0-1 1,0 0-1,0 1 1,0-1-1,1 0 1,-1 1-1,0-1 1,0 0-1,0 1 1,0-1-1,1 0 0,-1 0 1,0 1-1,0-1 1,1 0-1,-1 1 1,0-1-1,0 0 1,1 0-1,-1 0 1,0 1-1,1-1 1,-1 0-1,0 0 0,1 0 1,-1 0-1,0 0 1,1 0-1,-1 1 1,0-1-1,1 0 1,-1 0-1,0 0 1,1 0-1,-1 0 1,0 0-1,1 0 0,-1-1 1,0 1-1,1 0 1,-1 0-1,0 0 1,1 0-1,-1 0 1,0 0-1,1-1 1,-1 1-1,0 0 0,1 0 1,-1 0-1,0-1 1,0 1-1,1 0 1,-1-1-1,0 1 1,17-17 84,-16 16-84,23-31 64,23-26 7,-41 52-75,0 0 0,0 0 1,1 0-1,0 1 0,0 0 0,10-5 0,-15 9-4,-1 0 1,1 0-1,0 1 0,0-1 1,-1 0-1,1 1 0,0-1 0,0 1 1,0-1-1,0 1 0,0 0 1,0 0-1,0 0 0,0 0 1,0 0-1,0 1 0,0-1 1,0 0-1,0 1 0,-1 0 1,4 0-1,-3 1 0,-1-1-1,1 1 1,0-1 0,0 1 0,-1 0-1,1 0 1,-1 0 0,0 0 0,0 0-1,1 0 1,-1 0 0,0 0-1,-1 0 1,1 1 0,0 1 0,2 7-4,-1 1 0,-1-1 0,0 0 0,-1 0 1,-2 23-1,-2-13 31,3-18-25,0 0-1,0 1 1,1-1-1,-1 1 1,1-1-1,-1 1 0,2 5 1,-1-9-47,1 0 0,-1 0 0,1 1 0,-1-1 0,1-1 0,-1 1 0,1 0 0,-1 0 0,0 0 0,1 0 0,-1 0 0,1 0 0,-1 0 0,1-1 0,-1 1 0,1 0 0,-1 0 0,0-1 0,1 1 0,-1 0 0,0-1 0,1 1 0,-1 0 0,0-1 0,1 1 0,-1 0 0,0-1 0,1 0 0,11-11-777,-6 4 644,1 1 0,0 0 0,0 1 0,12-8 0,15-8-434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7:13.782"/>
    </inkml:context>
    <inkml:brush xml:id="br0">
      <inkml:brushProperty name="width" value="0.05" units="cm"/>
      <inkml:brushProperty name="height" value="0.05" units="cm"/>
    </inkml:brush>
  </inkml:definitions>
  <inkml:trace contextRef="#ctx0" brushRef="#br0">557 289 13947,'-3'-22'703,"2"11"-531,0 0-1,-1 0 1,0 0-1,-1 1 1,0-1-1,0 1 1,-1-1-1,-1 1 1,0 0-1,-6-9 1,-3 1 403,0 1 0,-31-28 0,36 37-383,0 1 1,-1-1-1,0 2 1,0-1-1,0 2 1,-1-1-1,-11-3 1,17 7-150,1 1 1,-1 0 0,0 1-1,1-1 1,-1 1-1,0 0 1,1 0 0,-1 0-1,0 1 1,1-1 0,-1 1-1,1 0 1,-1 1 0,1-1-1,-1 1 1,1 0 0,0 0-1,0 0 1,0 1-1,0-1 1,0 1 0,-4 4-1,-4 5-6,0-1-1,1 2 1,0 0-1,1 0 1,-9 16 0,-3 9-56,1 1 0,3 1 0,0 0 0,3 1 0,-15 64 0,15-34-24,3 1 1,-4 112-1,14-108-44,4 0-1,3-1 1,4 1-1,3-1 1,3-1 0,3 0-1,4-1 1,52 119-1,-57-155 12,2-1-1,2-1 0,1-1 0,1-2 1,2 0-1,51 51 0,-60-68 61,1-1-1,0 0 1,1-2 0,0 0 0,1-1-1,1-1 1,-1-1 0,1 0-1,1-2 1,-1 0 0,1-1 0,1-2-1,-1 0 1,27 2 0,-22-6 55,-1 0 1,0-2 0,0-1-1,0 0 1,0-2-1,-1-1 1,26-10 0,-20 4 50,0-1 1,-1-1 0,-1-2 0,52-38-1,-38 20 50,-2-2-1,-2-2 0,-1-2 1,-2-1-1,-2-2 0,42-69 0,-54 77-87,-2 0 0,-1-2-1,-2 0 1,-2-1-1,-1-1 1,-2 0-1,11-73 1,-19 87-66,-2 1 1,0-1 0,-2 1 0,-1 0 0,0-1 0,-2 1 0,-1 0 0,-1 0 0,-1 1 0,-1 0 0,0 0 0,-2 1 0,-1 0 0,-16-24 0,12 24-32,-1 2 0,0 0 0,-2 1 0,0 1 1,-1 0-1,-1 1 0,0 2 0,-2 0 1,1 1-1,-2 1 0,-30-13 0,24 14-141,-1 2 0,-1 0-1,0 2 1,0 2 0,0 1 0,-1 1-1,0 1 1,-56 4 0,19 4-118,5-1-63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7:14.637"/>
    </inkml:context>
    <inkml:brush xml:id="br0">
      <inkml:brushProperty name="width" value="0.05" units="cm"/>
      <inkml:brushProperty name="height" value="0.05" units="cm"/>
    </inkml:brush>
  </inkml:definitions>
  <inkml:trace contextRef="#ctx0" brushRef="#br0">560 116 13771,'-4'-9'204,"-1"-1"1,1 0-1,-1 1 1,-1 0-1,0 0 1,0 0 0,-12-11-1,14 16-149,0 1 1,1 0-1,-1 1 0,0-1 1,0 1-1,-1-1 1,1 1-1,0 1 0,-1-1 1,1 1-1,-1-1 0,0 1 1,1 0-1,-1 1 0,0-1 1,0 1-1,1 0 0,-1 0 1,-8 2-1,2 1 18,0 0 0,0 0-1,0 1 1,1 1 0,0 0-1,0 0 1,0 1 0,0 1 0,1-1-1,0 1 1,0 1 0,-14 16-1,2 0 48,1 1-1,1 2 0,-25 42 0,19-19-34,2 0 1,1 1 0,4 1-1,-24 100 1,30-86-42,2 1 1,4 0 0,2 113 0,7-131-30,2-1 1,1-1 0,27 92 0,-24-109-25,2 0 1,1-1-1,2-1 0,0 0 1,2-1-1,1-1 1,23 28-1,-29-41-2,0-1 0,1 0 0,1-1 0,-1 0 0,2-1 0,-1-1 0,1 0 0,1-1 0,0 0 0,0-1 0,0-1 0,1-1 0,-1 0 0,2-1 0,-1 0 0,0-1 0,1-1 0,28 0 0,-22-4 53,-1 0 0,0-2 0,0-1 0,0 0-1,-1-2 1,0 0 0,0-1 0,-1-1 0,0-1 0,0-1 0,-1-1 0,-1-1 0,34-29-1,-21 13 94,-1-2 0,-2 0 0,-1-3-1,-1 0 1,-2-1 0,28-55 0,-33 51-56,-1-1-1,-2 0 1,-1-1 0,-3-1 0,-1 0 0,-3-1 0,-1 0 0,-2 0 0,-1-82 0,-5 97-143,-1-1 0,-2 1 0,-1 0-1,-1 0 1,-1 1 0,-2 0 0,-1 0 0,0 1 0,-2 0-1,-1 1 1,-2 0 0,0 1 0,-1 1 0,-1 0 0,-2 1-1,-21-20 1,22 27-147,0 0 0,-1 1 1,0 1-1,-1 1 0,-1 1 0,0 1 0,0 0 0,-1 2 0,0 0 0,-1 2 0,0 0 1,0 2-1,0 0 0,-32 0 0,21 3-323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7:15.405"/>
    </inkml:context>
    <inkml:brush xml:id="br0">
      <inkml:brushProperty name="width" value="0.05" units="cm"/>
      <inkml:brushProperty name="height" value="0.05" units="cm"/>
    </inkml:brush>
  </inkml:definitions>
  <inkml:trace contextRef="#ctx0" brushRef="#br0">612 32 14235,'0'-2'59,"-1"0"1,0 1-1,0-1 1,0 0-1,0 0 0,0 0 1,0 1-1,0-1 1,0 1-1,0-1 1,-1 1-1,1-1 0,-1 1 1,1 0-1,-1 0 1,0-1-1,1 1 0,-4-1 1,3 2-33,-1-1 0,0 1 0,0 0 0,0-1 0,1 1 0,-1 1 0,0-1 0,0 0 0,0 1 0,1-1 0,-1 1 0,0 0 0,0 0 0,-3 1 0,-13 7 117,0 1 0,0 0 0,1 2 0,0 0 0,1 1 0,1 0 0,-25 27-1,10-6-1,2 1 0,-38 59 0,33-38-88,3 1 0,3 1 0,2 1 0,2 2-1,-24 99 1,30-73-74,3 1 0,3 0 0,2 136 0,11-152-62,3 0 1,3 0-1,32 132 0,-28-162 1,2-1-1,2-1 0,1 0 1,2-2-1,2 0 0,2-1 1,47 63-1,-55-84 34,0 0 1,1-1 0,1 0-1,0-2 1,1 0-1,1-1 1,0 0 0,0-1-1,1-2 1,0 0-1,1 0 1,25 6-1,-26-11 37,-1 0-1,1-1 1,0-1-1,0-1 0,0-1 1,0 0-1,0-2 1,0 0-1,-1-1 0,1 0 1,0-2-1,-1 0 1,32-15-1,-20 5 99,-2-1 1,0-1-1,-1-2 0,-1 0 0,0-2 0,-2-1 1,37-42-1,-18 11 182,-2-1 0,57-101-1,-65 92-112,-3 0 0,-3-3-1,-3 0 1,-2-1 0,-4-1 0,-3-1-1,-2 0 1,-4-1 0,-2-1-1,-4 1 1,-10-118 0,4 155-149,-2 0 0,-1 0 0,-2 1 0,-1 0 0,-22-51 1,25 70-40,-1 0 0,0 0 1,0 1-1,-1 0 1,-1 0-1,0 1 0,-1 0 1,0 1-1,0 0 1,-1 0-1,-1 1 0,1 1 1,-2 0-1,1 1 1,-15-7-1,15 9-56,0 1 0,-1 1 0,1 0 0,-1 0 0,0 2 0,1-1 0,-1 2 0,0 0 0,0 0 0,0 1 0,1 0 0,-1 1 0,0 1 0,1 0 0,0 1 0,0 0 0,0 1 0,-17 9 0,4 0-196,2 1-1,0 1 1,0 1-1,2 1 1,0 1-1,2 1 1,-25 30-1,8-2-304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0:52.743"/>
    </inkml:context>
    <inkml:brush xml:id="br0">
      <inkml:brushProperty name="width" value="0.05" units="cm"/>
      <inkml:brushProperty name="height" value="0.05" units="cm"/>
    </inkml:brush>
  </inkml:definitions>
  <inkml:trace contextRef="#ctx0" brushRef="#br0">120 0 7074,'-5'53'821,"2"0"1,7 93 0,0-59-81,-48 922 1394,40-950-2313,13-80-51,28-258 104,-27 177 142,33-449 227,-43 540-237,1 0-2,-1 0 1,0 0 0,0 0 0,-1 0-1,-4-16 1,5 27-6,0 0 0,0-1 0,0 1 0,0 0 0,0 0 0,0-1 0,0 1 0,0 0 0,0 0 1,0-1-1,0 1 0,0 0 0,-1 0 0,1-1 0,0 1 0,0 0 0,0 0 0,0 0 0,-1-1 0,1 1 0,0 0 0,0 0 0,0 0 0,-1-1 0,1 1 0,0 0 0,0 0 0,0 0 0,-1 0 0,1 0 0,0 0 0,0 0 0,-1 0 0,1-1 0,0 1 0,-1 0 0,1 0 0,0 0 0,0 0 0,-1 0 0,1 0 0,0 1 0,0-1 0,-1 0 0,1 0 0,0 0 0,0 0 0,-1 0 0,1 0 0,0 0 1,0 0-1,-1 1 0,1-1 0,0 0 0,0 0 0,0 0 0,-1 0 0,1 1 0,-10 17 2,-11 45 22,3 2 0,-15 101 1,24-120-18,-40 279 118,39-230-275,5 136 1,9-193-931,0 0 0,16 57-1,-10-54-118,-9-35 960,0 1 0,0 0-1,-1 0 1,1 0 0,-2 0 0,1 1 0,-1-2 0,-3 15 0,-3 9-31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0:54.379"/>
    </inkml:context>
    <inkml:brush xml:id="br0">
      <inkml:brushProperty name="width" value="0.05" units="cm"/>
      <inkml:brushProperty name="height" value="0.05" units="cm"/>
    </inkml:brush>
  </inkml:definitions>
  <inkml:trace contextRef="#ctx0" brushRef="#br0">247 0 10626,'-6'10'166,"1"0"-1,0 0 0,0 1 0,1-1 1,-5 23-1,3-13-56,-21 83 230,-15 108 1,0 112-124,37-278-187,-57 893-168,63-910 81,1-20 14,1-14-9,2-21 60,-1 0 0,1-33 0,-1 0 50,68-820 1247,-68 819-1231,-4 42-66,-4 30-34,-70 410-161,66-370 195,-1 2 91,-19 150-496,23-153 44,4 101 0,7-106 146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6:45.312"/>
    </inkml:context>
    <inkml:brush xml:id="br0">
      <inkml:brushProperty name="width" value="0.05" units="cm"/>
      <inkml:brushProperty name="height" value="0.05" units="cm"/>
    </inkml:brush>
  </inkml:definitions>
  <inkml:trace contextRef="#ctx0" brushRef="#br0">2052 479 10386,'-150'18'983,"-184"0"0,105-23-690,-285 13-38,460-2-253,-1 1 0,2 4 0,-1 1 0,2 3 0,0 2 0,1 3 0,-64 33 0,91-40 11,2 1 1,0 0-1,0 2 0,1 1 1,1 0-1,1 2 0,1 0 1,0 1-1,2 1 0,0 0 1,1 1-1,1 1 0,2 1 1,-13 29-1,13-18-8,1 0 0,2 1-1,1 0 1,2 0 0,1 0-1,2 1 1,2 0 0,1-1 0,2 1-1,2-1 1,1 1 0,11 39-1,5 6-48,4-2 1,41 91-1,-39-114 38,2-1 1,3-1-1,61 80 1,-23-48-23,3-3-1,107 94 1,-138-142-42,1-2 0,1-2-1,2-1 1,2-3 0,0-2 0,86 33 0,-96-47 17,1-2 0,1-2 0,-1-1 0,2-2 0,-1-1 0,0-3 0,53-4 0,282-53-52,-261 34 102,694-93 48,-637 100-6,186-39-1,-293 39 87,0-2-1,-1-3 0,-1-3 0,-1-3 0,-1-2 0,58-37 0,-43 16 97,-3-3 1,-2-3 0,110-112 0,-138 121-171,-2-2-1,-2-1 1,-2-2 0,-2-1 0,-3-2 0,30-71 0,-50 97-23,0-2 0,12-60 1,-20 71-17,0 0 0,-2 0 0,0-1 0,-1 1 0,-1 0 0,-4-21 0,-1 12 0,-2 1 0,0 0 0,-2 0 0,-1 1 1,-26-46-1,10 27 2,-2 2 1,-47-52-1,28 42 4,-4 2 0,-105-82 1,-137-64 23,183 133-19,-3 5-1,-2 5 1,-2 4-1,-2 7 1,-2 4-1,-248-44 1,129 49-22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09.663"/>
    </inkml:context>
    <inkml:brush xml:id="br0">
      <inkml:brushProperty name="width" value="0.05" units="cm"/>
      <inkml:brushProperty name="height" value="0.05" units="cm"/>
    </inkml:brush>
  </inkml:definitions>
  <inkml:trace contextRef="#ctx0" brushRef="#br0">12 1273 18484,'0'0'45,"0"0"0,-1 0 0,1 0 0,-1 0-1,1 0 1,0 0 0,-1 0 0,1 0 0,-1 0 0,1 0 0,0 0 0,-1 0 0,1 0 0,-1 0-1,1 0 1,0 0 0,-1 0 0,1-1 0,0 1 0,-1 0 0,1 0 0,0 0 0,-1-1 0,1 1-1,0 0 1,-1 0 0,1-1 0,0 1 0,0 0 0,-1-1 0,1 1 0,0 0 0,0-1 0,0 1-1,-1 0 1,1-1 0,9-14 655,26-15 99,-34 28-681,64-43 876,125-65-1,-51 32-637,240-167-643,-282 174-456,151-146 1,-125 94 376,108-141 1,-222 251 474,-5 8 5,-1 0-1,1-1 1,0 2 0,1-1-1,-1 0 1,1 1 0,0 0-1,0 0 1,6-4 0,-11 8-109,0 0 1,0 0 0,0 0 0,0 1 0,0-1-1,0 0 1,0 0 0,0 0 0,0 0 0,0 0 0,0 0-1,0 0 1,0 0 0,1 0 0,-1 0 0,0 0 0,0 1-1,0-1 1,0 0 0,0 0 0,0 0 0,0 0-1,0 0 1,0 0 0,0 0 0,0 0 0,0 0 0,0 0-1,0 0 1,1 0 0,-1 0 0,0 0 0,0 0 0,0 0-1,0 0 1,0 0 0,0 0 0,0 0 0,0 0-1,0 0 1,0 0 0,1 0 0,-1 0 0,0 0 0,0 0-1,0 0 1,-11 5-640,9-5 597,-1 0 0,1 0-1,0 0 1,0 0 0,-1-1-1,1 1 1,0-1 0,0 1-1,-3-2 1,-8-5-272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10.209"/>
    </inkml:context>
    <inkml:brush xml:id="br0">
      <inkml:brushProperty name="width" value="0.05" units="cm"/>
      <inkml:brushProperty name="height" value="0.05" units="cm"/>
    </inkml:brush>
  </inkml:definitions>
  <inkml:trace contextRef="#ctx0" brushRef="#br0">182 17 17332,'0'-1'129,"0"1"0,0-1 0,0 0 0,-1 0 0,1 0 0,0 1-1,0-1 1,-1 0 0,1 0 0,-1 1 0,1-1 0,-1 0 0,1 1 0,-1-1 0,1 0 0,-1 1 0,0-1 0,1 1 0,-1-1 0,0 1 0,1-1 0,-1 1 0,0 0 0,0-1 0,1 1 0,-3-1 0,2 1 9,-1 1 1,1-1 0,-1 0-1,1 0 1,0 1-1,-1-1 1,1 1-1,0-1 1,-1 1 0,1 0-1,0-1 1,-1 1-1,1 0 1,-1 1 0,-5 4 197,1 0 0,0 0 0,0 1 0,-7 10 0,-4 9-277,2 1-1,0 1 0,2 0 0,1 1 1,1 0-1,-10 44 0,17-38-320,4-34 248,0 0 0,0 0 1,0 0-1,0-1 0,1 1 1,-1 0-1,0 0 0,0-1 0,0 1 1,1 0-1,-1 0 0,0-1 1,1 1-1,-1 0 0,1-1 0,0 2 1,-1-2 0,1 0 0,-1 0 0,1 0 0,-1 1 0,1-1 0,-1 0 0,1 0 1,-1 0-1,1 0 0,0 0 0,-1 0 0,1-1 0,-1 1 0,1 0 0,-1 0 0,1 0 1,-1 0-1,1-1 0,-1 1 0,1 0 0,-1 0 0,0-1 0,1 1 0,-1 0 0,1-1 0,-1 1 1,0 0-1,1-1 0,15-14-226,20-23 0,17-16 19,-47 49 201,0 1 0,0 0 0,0-1 0,0 2 0,1-1 0,-1 1 0,15-5 0,-19 8 22,1-1 1,-1 1-1,1 0 0,-1-1 0,1 1 0,-1 0 0,1 1 0,-1-1 1,1 0-1,-1 1 0,1 0 0,-1-1 0,1 1 0,-1 0 0,0 0 1,1 0-1,-1 0 0,0 1 0,0-1 0,0 1 0,0-1 0,0 1 1,0 0-1,0 0 0,-1 0 0,1 0 0,-1 0 0,1 0 0,-1 0 1,0 0-1,0 1 0,0-1 0,1 3 0,1 1 93,-1 1-1,0-1 1,0 0 0,-1 1 0,1-1-1,-1 1 1,-1 0 0,0-1-1,1 1 1,-2 0 0,1-1 0,-2 7-1,-4 6 71,0-2 0,-1 1 0,-1-1 0,-1 0-1,-20 31 1,18-38-788,11-10 606,0 0-1,0 1 0,0-1 0,-1 0 0,1 0 0,0 0 0,0 0 0,0 0 0,-1 0 0,1 0 1,0 0-1,0 0 0,0 0 0,0 0 0,-1 0 0,1 0 0,0 0 0,0-1 0,0 1 0,0 0 1,-1 0-1,1 0 0,0 0 0,0 0 0,0 0 0,0 0 0,-1 0 0,1-1 0,0 1 0,0 0 1,0 0-1,0 0 0,0 0 0,0 0 0,0-1 0,0 1 0,-1 0 0,-2-28-563,3-9 189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2:05.852"/>
    </inkml:context>
    <inkml:brush xml:id="br0">
      <inkml:brushProperty name="width" value="0.05" units="cm"/>
      <inkml:brushProperty name="height" value="0.05" units="cm"/>
    </inkml:brush>
  </inkml:definitions>
  <inkml:trace contextRef="#ctx0" brushRef="#br0">180 883 16147,'8'8'403,"-2"-6"-302,1 1 0,-1-2 0,0 1 0,1-1 0,-1 0 0,1 0 0,-1 0 0,14-2 0,1 0 137,31-7 1,-40 5-214,0 1 1,0 1-1,0 0 1,20 1-1,-26 1-23,0 0 0,0 0 0,-1 1 0,1-1-1,0 1 1,-1 1 0,0-1 0,1 1 0,-1 0 0,0 0-1,7 7 1,-4-4 0,-1 0 0,1 0 0,0 0-1,0-1 1,1 0 0,-1 0 0,1-1-1,0-1 1,1 1 0,-1-1 0,18 3 0,2-3 56,0-1 0,1-2 0,-1-1 0,0-1 0,40-7 0,-31 0-41,1-1 1,-2-2 0,53-24-1,-69 26-13,1 1 1,0 1-1,1 1 0,-1 0 0,1 2 0,0 1 0,0 1 0,1 1 0,-1 1 1,31 2-1,102 23-6,-100-14-1,70 5 1,-57-15-7,83-10 1,-86 3-8,99 4 1,-101 10-44,-1 2 0,75 23 0,-78-18 12,-25-7 34,0-2 0,0-1 0,42-1 0,106-11-10,-118 3 25,0 3-1,108 9 0,-108 1 15,86 0 1,-111-9-20,0-2 1,0-2-1,55-13 1,-74 13-1,-6 0 7,1 1 1,-1 0-1,1 1 0,0 1 1,0 1-1,0 0 0,0 1 1,17 2-1,-31-2 33,-1 1 0,0-1 0,0 0 0,1 0 0,-1 0 0,0 0 0,1 0 0,-1 0 0,0 0 0,1-1 0,-1 1 0,0 0 0,0-1 0,1 1 0,1-2 0,9-2 42,14-5-115,-1 0 1,0-2 0,-1-1-1,0 0 1,-1-2-1,0-1 1,-1-1 0,-1 0-1,-1-2 1,0-1 0,-1 0-1,-2-1 1,1-1-1,-2 0 1,-1-2 0,18-34-1,-31 52 39,1 1-1,-1-1 0,0 1 0,-1-1 0,1 0 1,-1 0-1,0 0 0,0 0 0,-1 0 1,1 0-1,-2-10 0,1 12-5,-1 0-1,0-1 1,0 1-1,0 0 1,-1 0-1,1-1 1,-1 1-1,1 0 0,-1 1 1,0-1-1,-1 0 1,1 0-1,0 1 1,-1-1-1,1 1 1,-1 0-1,0 0 1,-3-2-1,-12-7-54,-32-14 0,32 17 26,0-1 0,-18-12 0,22 13-17,-1 1 0,0 0 0,0 1-1,0 0 1,-1 1 0,0 1 0,-20-3-1,14 2 43,0 0-1,0-1 0,-21-10 0,20 5 4,-1 1 0,0 0 0,0 2 1,-1 1-1,-47-8 0,-55 4-119,38 4-78,-112-23 0,-66-23 37,208 45 92,0 2 1,-94 4-1,-44 18-161,-117 2-34,167-29 207,-216-45 0,228 31 64,134 25-4,-404-63-122,297 52-82,-193 4 0,255 11 173,1 1-1,0 3 1,1 2 0,0 1-1,1 3 1,-81 36-1,118-47 29,1-1 0,0 1 0,-1 0 0,1 0 0,0 1 0,0-1 0,1 1 0,-1 0 0,1 1 0,0-1 0,0 1 0,0-1 0,1 1 0,0 1 0,0-1 0,0 0 0,0 1 0,1-1 0,0 1 0,0 0 0,0-1 0,-1 12 0,-10 161-35,11-112 20,-13 74-1,-8-25-59,-9 58-84,29-161 126,-1-13-16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2:07.356"/>
    </inkml:context>
    <inkml:brush xml:id="br0">
      <inkml:brushProperty name="width" value="0.05" units="cm"/>
      <inkml:brushProperty name="height" value="0.05" units="cm"/>
    </inkml:brush>
  </inkml:definitions>
  <inkml:trace contextRef="#ctx0" brushRef="#br0">35 123 12811,'-3'1'95,"1"0"1,-1 0-1,1 1 1,-1-1-1,1 1 0,0 0 1,0-1-1,0 1 1,0 0-1,0 0 1,1 0-1,-1 1 1,-2 3-1,3-5-89,1 0-1,0 0 1,0-1 0,-1 1-1,1 0 1,0-1 0,0 1-1,0 0 1,0 0-1,0-1 1,0 1 0,0 0-1,0-1 1,0 1 0,0 0-1,0 0 1,0-1-1,1 1 1,-1 0 0,0-1-1,1 2 1,0-1 13,0 0 0,0 0 0,0 0 0,1 0 0,-1 0-1,0 0 1,0 0 0,1-1 0,-1 1 0,0-1 0,1 1 0,-1-1 0,0 1 0,1-1 0,1 1 0,30 3 82,-1-2 0,1 0 0,60-7 0,14 1-28,132 16-60,129-3-2,14-43 52,73-4 26,-326 32-73,561-14-14,-257 48-650,-204-7-27,-184-18 692,0-2 0,0-2 0,0-2-1,0-2 1,-1-2 0,83-23 0,-125 29 27,3 0 108,-1-1-1,0 1 1,0 0 0,1 0-1,6 0 1,-5-59 1296,-5 50-1421,0 6 6,0 0-1,-1 1 1,0-1 0,0 0 0,0 1-1,0-5 1,-22 39-193,14-25 130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0.032"/>
    </inkml:context>
    <inkml:brush xml:id="br0">
      <inkml:brushProperty name="width" value="0.05" units="cm"/>
      <inkml:brushProperty name="height" value="0.05" units="cm"/>
    </inkml:brush>
  </inkml:definitions>
  <inkml:trace contextRef="#ctx0" brushRef="#br0">82 1 18156,'-6'2'309,"0"1"0,1 0 0,-1 0 0,0 1 0,1 0 0,0 0 0,0 0 1,0 1-1,1-1 0,-5 7 0,7-8-251,-1 0 0,1 0 0,1 0 0,-1 0 0,0 0-1,1 1 1,-1-1 0,1 1 0,0-1 0,0 1 0,1-1 0,-1 1 0,1 0 0,0-1 0,-1 1 0,2 0 0,-1-1 0,2 8 0,-2-9-60,0-1 0,1 1 0,-1-1 0,1 1 0,-1-1 0,1 0 0,0 1 0,0-1 0,0 0 0,0 1 0,-1-1 0,2 0 1,-1 0-1,0 0 0,0 0 0,0 0 0,0 0 0,1 0 0,-1-1 0,0 1 0,2 0 0,0 0-8,0 0 0,-1-1 0,1 1 0,0-1-1,0 0 1,-1 0 0,1 0 0,0 0 0,0 0 0,5-2 0,2-1-54,0 0-1,0-1 1,0 0 0,18-11 0,-1-2-55,-13 8-56,-1 1 0,2 0 0,-1 1-1,20-7 1,-30 12 148,0 1 0,1 0 0,-1 1 0,0-1 0,0 1 0,1-1 0,-1 1 0,0 1 0,0-1 0,1 0 0,-1 1 0,0 0 0,0 0 0,0 0 1,0 1-1,0 0 0,0-1 0,0 1 0,-1 0 0,1 1 0,3 2 0,-4-3-2,-1 0 0,1 0 0,0 0 1,0-1-1,0 1 0,0-1 0,0 1 0,0-1 0,0 0 1,0 0-1,0-1 0,1 1 0,-1-1 0,5 1 1,-1-2-65,0 0 0,0 0 1,-1-1-1,1 0 1,-1 0-1,8-4 1,56-21-431,-28 11 176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2:24.073"/>
    </inkml:context>
    <inkml:brush xml:id="br0">
      <inkml:brushProperty name="width" value="0.05" units="cm"/>
      <inkml:brushProperty name="height" value="0.05" units="cm"/>
    </inkml:brush>
  </inkml:definitions>
  <inkml:trace contextRef="#ctx0" brushRef="#br0">21 56 12883,'-1'0'61,"0"0"1,0 1-1,0-1 1,0 0-1,0 0 1,0 1-1,1-1 1,-1 0 0,0 1-1,0-1 1,0 1-1,1-1 1,-1 1-1,0-1 1,0 1-1,1 0 1,-1-1-1,1 1 1,-1 0-1,0 0 1,1-1-1,0 1 1,-1 0 0,1 0-1,-1 0 1,1 0-1,0 0 1,0-1-1,-1 1 1,1 0-1,0 0 1,0 0-1,0 0 1,0 0-1,0 0 1,0 0-1,0 0 1,0 0 0,1 0-1,-1 1-10,0-1-1,0 1 1,0-1-1,1 0 1,-1 0 0,0 1-1,1-1 1,-1 0-1,1 1 1,-1-1 0,1 0-1,0 0 1,-1 0-1,1 0 1,0 0 0,0 0-1,0 0 1,0 0-1,0 0 1,0 0 0,0 0-1,0-1 1,0 1 0,1 0-1,-1-1 1,0 1-1,2 0 1,1-1 23,0 0 1,-1 0-1,1 0 0,0-1 0,-1 0 1,1 1-1,0-1 0,-1-1 1,1 1-1,4-3 0,37-22 589,-8 4-112,-30 19-476,0 1 0,0-1 0,1 1 0,-1 0 0,1 1 0,0 0 0,-1 0 0,9 1 0,9 1-27,29 5 0,-29-2-29,28-1 1,-9-5 10,1-3 0,65-14 1,18-4 53,-105 21-67,1 0 0,-1 2-1,36 3 1,91 23 21,-90-14-24,100 8 0,-12-17 29,170 14 40,-212-4-85,0-5-1,158-8 0,-237-2 3,198-7 3,-185 10-4,-1 2 0,0 1 0,68 17 0,74 24-17,-139-38 16,-1-1 1,62 0-1,97-21 2,17 0 18,-118 18-6,-36 1-20,-1-4 0,109-13 0,0-22-24,-87 16 51,108-10 0,-30 19 43,100-10-40,-192 13-21,122 4 0,-143 6 1,-1 3 1,0 1-1,66 20 0,89 23 30,-163-43-19,1-2-1,0-1 1,44-3 0,-2-9-73,-80 8 32,-2-1 173,-1 1-154,-1 0-1,1 0 1,-1 0 0,1-1 0,-1 1 0,1 0-1,0-1 1,-1 1 0,1 0 0,-1-1 0,1 1 0,0 0-1,-1-1 1,1 1 0,0-1 0,0 1 0,-1 0 0,1-1-1,0 1 1,0-1 0,0 1 0,-1-1 0,1 1-1,0-1 1,0 1 0,0-2 0,-5-1-850,3-1 639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2:31.655"/>
    </inkml:context>
    <inkml:brush xml:id="br0">
      <inkml:brushProperty name="width" value="0.05" units="cm"/>
      <inkml:brushProperty name="height" value="0.05" units="cm"/>
    </inkml:brush>
  </inkml:definitions>
  <inkml:trace contextRef="#ctx0" brushRef="#br0">0 8 14219,'12'-4'2697,"-3"3"-2608,0 0-1,-1 0 0,1 1 1,12 0-1,-2 6-70,-1 0 0,1 1-1,-1 1 1,0 1 0,-1 0-1,18 14 1,46 23 69,-68-41-50,0 0-1,0-1 1,0 0-1,0-1 1,1 0 0,19 0-1,3-2 97,42-4 0,-47 1-88,297 8 23,-36 3-45,56-36-18,-84 5-8,-59 11 13,262-21-13,-465 31 3,283-24 4,-230 23 19,1 3 1,0 2-1,61 12 0,30 17 29,-71-14-31,120 12 1,248-30-1,-232-7-1,-153 7-14,0-2 0,0-3-1,92-20 1,-85 6-1,46-10 13,-98 26-16,0 1 1,0 1-1,0 0 0,0 1 1,27 3-1,-33-2 48,-1 1-1,1 1 0,-1-1 0,1 1 0,-1 0 1,0 1-1,0 0 0,-1 0 0,1 0 1,-1 1-1,7 6 0,-11-7-62,-1-1-1,1 1 1,-1 0-1,0 0 1,0-1-1,0 1 1,0 0-1,-1 0 1,1 0-1,-1 0 1,-1 7 0,3 15-1030,-2-23 963,1 0 0,-1-1 0,1 1 0,-1 0 0,1-1 0,0 1 0,0 0 0,0-1 0,0 1 0,1-1 0,-1 1 0,1-1 0,-1 0 0,1 0 0,0 0 0,3 4 0,9-5-345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2:47.214"/>
    </inkml:context>
    <inkml:brush xml:id="br0">
      <inkml:brushProperty name="width" value="0.05" units="cm"/>
      <inkml:brushProperty name="height" value="0.05" units="cm"/>
    </inkml:brush>
  </inkml:definitions>
  <inkml:trace contextRef="#ctx0" brushRef="#br0">1275 133 11851,'-3'0'95,"-1"-1"1,1 0 0,-1 0-1,1 0 1,-1 0 0,1-1 0,0 1-1,0-1 1,0 0 0,0 0 0,0 0-1,0 0 1,0 0 0,1-1 0,-1 1-1,1-1 1,-1 0 0,1 0-1,0 0 1,0 0 0,-2-6 0,-17-20 545,17 24-551,-1 0 1,0 1-1,0 0 1,0 0-1,-1 0 1,1 0 0,-1 1-1,0 0 1,0 0-1,0 1 1,0 0-1,-1 0 1,1 0-1,-13-1 1,-7 0 132,0 1 1,-38 3 0,41 0-129,-369 26 1074,380-26-1130,-37 3 155,1 3 0,-79 20 0,111-23-177,1 1 0,0 1 0,1 1-1,-1 0 1,1 1 0,0 0 0,1 1-1,0 0 1,0 2 0,1-1 0,-21 25-1,17-13-17,1 0 0,1 2 0,1-1 0,1 2 0,1 0 0,1 0 0,-11 44 0,13-33-1,1 0-1,2 1 1,2-1 0,1 1 0,3 41 0,1-56-4,0-1 0,2 0 0,0 1 0,1-1 0,13 32 0,-14-43 2,1 0 0,0 0 0,0-1 0,1 1 0,1-1 0,0 0 1,0-1-1,0 0 0,1 0 0,0 0 0,1-1 0,16 10 0,-7-7-6,1-1-1,0-2 1,0 0-1,1-1 1,-1 0-1,1-2 1,31 3-1,147 1-40,-179-8 49,584-29-70,-573 25 59,1-2 0,-1 0 0,0-2 0,-1-1 0,0-2 0,-1-1-1,0-1 1,0-1 0,28-20 0,34-32 120,-3-5 0,-3-3-1,116-131 1,-193 197-87,1-1 23,0 0 1,0-1-1,9-16 1,-15 24-33,-1 0 0,0 0 0,0 0 0,0 0 1,-1 0-1,1 0 0,0 0 0,-1 0 0,1 0 0,-1-1 0,0 1 1,0 0-1,0 0 0,0 0 0,0-1 0,0 1 0,0 0 0,-1 0 1,1 0-1,-1 0 0,0 0 0,0 0 0,1 0 0,-1 0 0,0 0 1,-3-3-1,1 1 15,-1 1 0,0-1 0,0 1 0,-1 0 0,1 0 0,-1 0 0,1 1 0,-1-1 0,-7-2 0,-50-13 168,49 15-155,-154-40 310,-93-23-502,209 55-157,0 2-1,-87-4 0,108 13 198,0 1 0,0 1-1,0 1 1,1 2-1,-1 1 1,-30 11 0,-11 10-298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1.751"/>
    </inkml:context>
    <inkml:brush xml:id="br0">
      <inkml:brushProperty name="width" value="0.05" units="cm"/>
      <inkml:brushProperty name="height" value="0.05" units="cm"/>
    </inkml:brush>
  </inkml:definitions>
  <inkml:trace contextRef="#ctx0" brushRef="#br0">152 32 15867,'-5'18'1286,"-10"58"-818,-7 130 1,16 84-286,-2 13 121,-26 32 598,4-65-270,21 2-473,13-145-222,-20 213 0,12-314 79,2-15 8,0-1 1,1 1-1,0-1 1,0 1 0,1 0-1,1-1 1,2 20-1,-2-28-13,0 0-1,0-1 0,0 1 0,0 0 1,0 0-1,1-1 0,-1 1 1,0 0-1,1-1 0,-1 1 0,1-1 1,0 0-1,-1 0 0,1 1 1,0-1-1,0 0 0,0 0 0,0-1 1,0 1-1,0 0 0,0-1 1,4 1-1,4 1 29,1-1 0,-1 0 0,15-1 0,-12 0-29,237 13 53,-148-5-62,-31-4-6,0-3-1,0-3 1,0-3 0,0-3-1,93-23 1,-118 16-4,82-38 0,-86 33-99,0 2 1,57-15-1,-89 30 67,9-1-153,-1-1 0,34-14 0,-46 16 150,0-1-1,0 0 1,0 1 0,-1-2 0,1 1 0,-1-1 0,0 1 0,-1-2 0,1 1 0,-1 0 0,7-11-1,-2-1-4,-1 0-1,-1-1 1,10-33-1,9-62 58,-18 76-18,19-105-259,-5-2 0,-7-1 0,-7 0 0,-5 0 0,-23-196-1,-16 112-6,26 189 221,-1 0 1,-2 1-1,-27-59 1,34 88 73,0 0 1,0 1 0,-1-1 0,-1 1 0,1 0 0,-1 1-1,-1 0 1,0 0 0,0 1 0,-15-10 0,-9-1 254,-67-28 0,66 31-52,-8-1 173,-1 1 1,0 2 0,-75-12-1,-136-3 721,152 20-522,-127-26 1,194 24-785,0-1 0,1-1 0,0-2 0,-36-21-1,48 22-61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9.184"/>
    </inkml:context>
    <inkml:brush xml:id="br0">
      <inkml:brushProperty name="width" value="0.05" units="cm"/>
      <inkml:brushProperty name="height" value="0.05" units="cm"/>
    </inkml:brush>
  </inkml:definitions>
  <inkml:trace contextRef="#ctx0" brushRef="#br0">1 172 14899,'9'-9'421,"1"0"0,0 0 0,1 1 0,0 0 0,0 1 0,1 0 0,0 1 0,0 0 0,0 1 0,1 0 0,0 1 0,0 1 0,0 0 0,0 0 0,0 1 0,16 0 0,-7 2-332,1 0 0,-1 2 0,0 0 0,1 2 0,-1 0 0,-1 2 0,1 0 0,39 17 0,-39-12-88,-7-3 64,1-1 1,0 0-1,1-1 0,21 4 0,-34-9-44,-1 0 1,1-1-1,0 1 0,0-1 0,0 0 0,0 0 0,0-1 0,-1 1 0,1-1 0,0 0 0,0 0 1,-1 0-1,1 0 0,0-1 0,-1 1 0,1-1 0,-1 0 0,0 0 0,0 0 0,0 0 0,0-1 0,0 0 1,0 1-1,4-6 0,-4 4-134,0 1 1,-1-1 0,1 0-1,-1 0 1,0 0-1,0 0 1,-1 0 0,1-1-1,-1 1 1,0-1 0,0 1-1,0-1 1,0 1-1,-1-1 1,0 1 0,0-1-1,0 1 1,-1-1-1,1 1 1,-1-1 0,0 1-1,0-1 1,-1 1 0,1 0-1,-5-8 1,-9-9-522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9.620"/>
    </inkml:context>
    <inkml:brush xml:id="br0">
      <inkml:brushProperty name="width" value="0.05" units="cm"/>
      <inkml:brushProperty name="height" value="0.05" units="cm"/>
    </inkml:brush>
  </inkml:definitions>
  <inkml:trace contextRef="#ctx0" brushRef="#br0">542 25 13651,'8'-6'633,"-6"4"-458,1 0-1,0 0 1,0 0-1,0 0 1,0 1-1,0-1 1,0 1-1,1 0 0,-1 0 1,7-1-1,-10 2-129,0 0-1,1 0 1,-1 0-1,0 0 1,1 0-1,-1 0 1,0 0-1,0 0 1,1 0-1,-1 0 0,0 1 1,0-1-1,1 0 1,-1 0-1,0 0 1,0 0-1,0 1 1,1-1-1,-1 0 1,0 0-1,0 1 1,0-1-1,0 0 0,1 0 1,-1 1-1,0-1 1,0 0-1,0 0 1,0 1-1,0-1 1,0 0-1,0 1 1,0-1-1,0 1 0,-3 13 712,-9 13-72,12-27-660,-36 57 826,-3-1 0,-86 96 0,57-83-612,-2-4 0,-84 60 1,113-93-153,33-25-66,2-3-13,1 0-1,0 0 0,0 1 1,-8 9-1,12-14-7,0 1 0,1 0 0,-1-1-1,1 1 1,0 0 0,-1 0 0,1-1 0,0 1 0,-1 0-1,1 0 1,0 0 0,0 0 0,0-1 0,-1 1-1,1 0 1,0 0 0,0 0 0,1 0 0,-1 0-1,0-1 1,0 1 0,0 0 0,0 0 0,1 0 0,-1 0-1,0-1 1,1 1 0,-1 0 0,1 0 0,-1-1-1,1 1 1,-1 0 0,1-1 0,-1 1 0,1 0 0,0-1-1,-1 1 1,1-1 0,0 1 0,-1-1 0,1 1-1,0-1 1,0 0 0,1 1 0,6 3-8,1-1 1,-1 1-1,1-1 0,0-1 1,0 0-1,10 1 0,62 4-129,-58-6 15,199 1-835,-139-4 766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4:00.086"/>
    </inkml:context>
    <inkml:brush xml:id="br0">
      <inkml:brushProperty name="width" value="0.05" units="cm"/>
      <inkml:brushProperty name="height" value="0.05" units="cm"/>
    </inkml:brush>
  </inkml:definitions>
  <inkml:trace contextRef="#ctx0" brushRef="#br0">0 143 18652,'7'-11'238,"0"0"0,1 1 0,0 0 0,1 0 1,0 1-1,0 0 0,1 1 0,0 0 0,1 0 0,0 1 0,0 0 0,0 1 1,1 1-1,0-1 0,0 2 0,0 0 0,24-5 0,-32 9-202,0-1 0,-1 1 0,1 0 0,0 0 0,0 1 0,0-1 0,0 1 0,0 0 0,5 1 0,-8-1-29,0-1 1,1 1 0,-1-1-1,0 1 1,1 0 0,-1 0-1,0 0 1,0 0 0,0 0-1,1 0 1,-1 0 0,0 0 0,-1 1-1,1-1 1,0 0 0,0 0-1,0 1 1,-1-1 0,1 1-1,-1-1 1,1 0 0,-1 1 0,1-1-1,-1 1 1,0-1 0,0 1-1,0 1 1,0 3 13,-1-1 0,1 0-1,-1 1 1,-1-1 0,1 0 0,-1 1-1,0-1 1,0 0 0,-4 6 0,-29 45 175,26-44-148,-55 76 297,-14 19 145,74-101-455,0 0 1,1 1-1,0-1 0,-4 12 1,6-17-37,1 0 0,-1 1 0,1-1 0,0 0 0,-1 1 0,1-1 0,0 0 0,0 1 0,0-1 0,0 0 0,0 1 0,0-1 0,1 1 0,-1-1 0,0 0 0,1 0 0,-1 1 0,1-1 0,-1 0 0,1 0 0,-1 1 0,1-1 0,0 0 0,0 0 0,0 0 0,-1 0 0,1 0 0,0 0 0,0 0 0,0 0 0,1 0 0,0 0 0,3 1-60,0 0 0,0-1 0,-1 0 0,1 0 0,0 0 0,0-1 0,0 1 1,0-1-1,0 0 0,0-1 0,0 1 0,7-2 0,9-3-530,29-10 0,10-7-565,113-58 0,-89 33 390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4:00.488"/>
    </inkml:context>
    <inkml:brush xml:id="br0">
      <inkml:brushProperty name="width" value="0.05" units="cm"/>
      <inkml:brushProperty name="height" value="0.05" units="cm"/>
    </inkml:brush>
  </inkml:definitions>
  <inkml:trace contextRef="#ctx0" brushRef="#br0">453 1 16980,'-11'16'1696,"-16"8"-1256,-15 17-176,-5 10 832,-9 12-431,-3 5-233,5 4-288,2-3-88,13-9-552,4-7-273,16-13 649,7-11-136,12-20-120</inkml:trace>
  <inkml:trace contextRef="#ctx0" brushRef="#br0" timeOffset="1">615 249 12747,'-13'11'936,"-1"2"-880,3-3-56,-5-1 272,0-1-56,-3 2-128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4:00.909"/>
    </inkml:context>
    <inkml:brush xml:id="br0">
      <inkml:brushProperty name="width" value="0.05" units="cm"/>
      <inkml:brushProperty name="height" value="0.05" units="cm"/>
    </inkml:brush>
  </inkml:definitions>
  <inkml:trace contextRef="#ctx0" brushRef="#br0">116 97 18996,'3'0'222,"1"-1"0,-1 1-1,0 0 1,0-1 0,1 0 0,-1 0 0,0 0 0,0 0-1,0 0 1,0-1 0,-1 1 0,1-1 0,0 0-1,0 0 1,4-4 0,10-6 698,7-1 32,53-20 0,-67 29-911,0 1-1,0 1 1,0-1-1,0 2 1,0-1-1,0 1 1,1 1-1,16 1 1,-24-1-41,0 1 0,0 0 0,0-1 0,0 1 0,0 0 0,0 0 0,-1 0 1,1 1-1,0-1 0,-1 1 0,1 0 0,-1-1 0,0 1 0,0 0 1,1 0-1,-1 0 0,3 5 0,-3-4-5,0 1-1,0 0 1,-1 0 0,1 0 0,-1 0-1,0 1 1,0-1 0,0 0 0,0 0-1,-1 9 1,0 2-16,-2 0 1,0-1-1,0 1 0,-1-1 0,-10 28 0,1-13 25,0 0-1,-2-1 0,0 0 1,-2-2-1,-2 1 0,0-2 1,-34 36-1,32-46 40,11-8-3,17-9 24,4-3-96,0 1 0,0 1 0,1 0-1,-1 1 1,1 0 0,24-1 0,-32 3-3,1 1 0,0-1 0,0 1 0,0 0 0,-1 1 0,1-1 0,9 5 0,-12-5 14,0 1-1,-1-1 1,1 1-1,-1 0 1,1 0-1,-1 0 1,0 0 0,0 0-1,0 0 1,0 1-1,0-1 1,0 1-1,-1-1 1,1 1-1,1 5 1,-2-6 28,-1 0 1,1 1-1,-1-1 1,0 0 0,0 0-1,0 1 1,0-1-1,0 0 1,0 0 0,-1 1-1,1-1 1,-1 0-1,0 0 1,0 0 0,1 0-1,-1 0 1,0 0-1,-1 0 1,1 0 0,0 0-1,-1 0 1,1 0-1,-1-1 1,1 1 0,-1-1-1,-3 3 1,-6 4 130,1 0 0,-1 0 0,-16 6-1,25-13-124,-48 23 282,-1-3-1,0-2 0,-104 23 1,148-40-438,-28 5-748,34-7 834,-1 0-1,1 0 1,-1 1-1,1-1 1,-1 0-1,1-1 1,-1 1-1,1 0 1,0 0-1,-1-1 1,1 1-1,0 0 1,-1-1-1,1 1 1,0-1-1,-1 0 1,1 0-1,-2-1 1,2 2 37,1-1 0,0 1-1,0 0 1,0-1 0,-1 1 0,1-1 0,0 1 0,0 0-1,0-1 1,0 1 0,0-1 0,-1 1 0,1-1-1,0 1 1,0-1 0,0 1 0,0-1 0,0 1 0,1 0-1,-1-1 1,0 1 0,0-1 0,9-15-587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2.852"/>
    </inkml:context>
    <inkml:brush xml:id="br0">
      <inkml:brushProperty name="width" value="0.05" units="cm"/>
      <inkml:brushProperty name="height" value="0.05" units="cm"/>
    </inkml:brush>
  </inkml:definitions>
  <inkml:trace contextRef="#ctx0" brushRef="#br0">0 82 20164,'37'-4'1305,"16"-4"-1137,5-1-112,15-5 144,13-2-112,1 4-96,-2 4-128,-15 2-504,-10 3-265,-24 2 681,-10 1-144,-20 4-152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0.578"/>
    </inkml:context>
    <inkml:brush xml:id="br0">
      <inkml:brushProperty name="width" value="0.05" units="cm"/>
      <inkml:brushProperty name="height" value="0.05" units="cm"/>
    </inkml:brush>
  </inkml:definitions>
  <inkml:trace contextRef="#ctx0" brushRef="#br0">84 239 15627,'-9'7'704,"-38"36"1324,44-40-1872,0 0 0,1 0 0,-1 0 0,1 0 0,0 1 0,0-1 0,0 0 0,1 1 0,-1 0 0,1-1 0,0 1 0,0 0 0,-1 4 0,2-7-140,0 0-1,0 0 1,0 1-1,0-1 1,0 0 0,1 0-1,-1 0 1,0 0-1,0 0 1,1 0 0,-1 0-1,1-1 1,-1 1-1,1 0 1,-1 0 0,1 0-1,0 0 1,-1-1-1,1 1 1,0 0 0,0 0-1,-1-1 1,1 1-1,0-1 1,0 1-1,0-1 1,0 1 0,0-1-1,0 1 1,0-1-1,0 0 1,0 1 0,0-1-1,0 0 1,0 0-1,0 0 1,0 0 0,0 0-1,0 0 1,0 0-1,0 0 1,1-1 0,4 1-17,-1-1 0,0 0 0,0 0 0,1-1 1,-1 1-1,0-1 0,6-3 0,2-3-26,1-1 0,-2-1 0,1 0 0,-1 0 0,-1-1 0,0-1 0,0 0 0,-1 0 0,9-16 0,-2 0 44,0-2 0,-2 1 0,15-44-1,-26 62 46,0-1 0,-1 0 0,3-16-1,-7 20 122,-4 16-53,-8 19 36,12-24-145,-46 126 534,42-115-493,2 0 0,0 0 0,1 0 0,0 1 0,1-1 0,0 1 0,3 19 0,-2-32-59,0 1 0,1-1 0,-1 0 1,1 1-1,0-1 0,-1 1 0,1-1 0,0 0 0,1 0 0,-1 1 0,0-1 0,1 0 0,-1 0 0,1 0 0,-1 0 1,1-1-1,0 1 0,0 0 0,4 2 0,-3-3-79,0 1 0,0-1 0,1 0 0,-1 0-1,0 0 1,1-1 0,-1 1 0,1-1 0,-1 0 0,1 0 0,-1 0 0,7-1 0,-1-1-325,0 0 0,0 0 0,0-1 0,-1 0 1,1-1-1,-1 0 0,0 0 0,0-1 0,13-9 0,-20 13 474,1 0-1,-1 0 0,1 0 0,-1 0 0,1 1 0,0-1 1,-1 0-1,1 1 0,0-1 0,-1 1 0,1 0 0,0 0 0,0-1 1,3 1-1,16-3 625,-2-6-497,-1 0 1,-1-1 0,28-22 0,2 0-72,-26 17 212,-18 12 292,-13 10-70,-3 3-116,0 1-1,0 0 1,1 0-1,-20 27 1,29-34-398,0 0 0,0 0 0,0 1 0,0-1 0,1 1 1,0 0-1,0 0 0,0 0 0,1 0 0,0 0 0,0 0 1,0 1-1,0-1 0,1 0 0,0 0 0,0 1 0,0-1 0,1 0 1,2 10-1,-2-12-84,0-1 1,0 1 0,1 0 0,-1 0-1,1-1 1,0 1 0,0-1 0,0 0-1,0 1 1,0-1 0,1 0-1,-1 0 1,1 0 0,-1-1 0,1 1-1,0 0 1,-1-1 0,1 0 0,0 0-1,0 0 1,0 0 0,0 0 0,0 0-1,0-1 1,0 0 0,0 1-1,7-2 1,2 1-155,0-1 0,-1 0-1,1-1 1,0 0 0,-1-1 0,12-4-1,11-6-267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3.285"/>
    </inkml:context>
    <inkml:brush xml:id="br0">
      <inkml:brushProperty name="width" value="0.05" units="cm"/>
      <inkml:brushProperty name="height" value="0.05" units="cm"/>
    </inkml:brush>
  </inkml:definitions>
  <inkml:trace contextRef="#ctx0" brushRef="#br0">615 14 16331,'9'-3'417,"1"0"0,-1 1 0,0 0 0,1 1 0,-1 0 0,11 0 0,-18 1-374,0 0 1,0 0 0,0 0 0,0 0 0,0 1 0,0-1-1,0 1 1,0-1 0,0 1 0,0 0 0,0-1 0,0 1 0,0 0-1,0 1 1,0-1 0,-1 0 0,1 0 0,-1 1 0,1-1 0,-1 1-1,1-1 1,-1 1 0,0 0 0,0 0 0,1-1 0,-1 1-1,-1 0 1,1 0 0,0 0 0,0 0 0,-1 0 0,1 0 0,0 4-1,-1-1-2,0 0 0,0 0 0,-1 0 0,1 0 0,-1 0 0,0 0 0,-1-1 0,1 1 0,-1 0 0,0-1 0,0 1 0,-5 7 0,-2 2 43,0 0 1,-18 18-1,-3 0 155,-1-2 0,-66 49 1,-81 40 525,107-73-454,5-4-25,-86 62 325,144-98-582,4-4-22,1 0 0,-1 0 0,1 1 0,0-1 0,0 1 0,0 0 0,0 0 0,1 0 1,-1 0-1,1 0 0,0 1 0,0-1 0,0 0 0,0 1 0,1 0 0,-2 4 1,3-7-9,-1 0 1,1 0-1,0 0 1,1 0-1,-1-1 1,0 1-1,0 0 1,0 0-1,0 0 1,1 0-1,-1 0 1,0-1 0,1 1-1,-1 0 1,1 0-1,-1-1 1,1 1-1,-1 0 1,1-1-1,-1 1 1,1 0-1,0-1 1,-1 1 0,1-1-1,0 1 1,0-1-1,-1 1 1,1-1-1,1 1 1,27 6-17,-25-7 16,300 24-1951,-244-23 1555,95-8 0,-46-9-51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4.383"/>
    </inkml:context>
    <inkml:brush xml:id="br0">
      <inkml:brushProperty name="width" value="0.05" units="cm"/>
      <inkml:brushProperty name="height" value="0.05" units="cm"/>
    </inkml:brush>
  </inkml:definitions>
  <inkml:trace contextRef="#ctx0" brushRef="#br0">248 24 19804,'1'0'79,"0"-1"0,-1 0 0,1 1 0,-1-1 0,1 0 0,-1 0 0,1 0 0,-1 0 0,1 1 0,-1-1 0,0 0 0,1 0 0,-1 0 0,0 0 0,0 0 0,0-1 0,0 1-54,0 1 0,0-1 1,0 1-1,-1 0 0,1-1 1,0 1-1,0 0 0,-1-1 1,1 1-1,0 0 0,0-1 0,-1 1 1,1 0-1,0-1 0,-1 1 1,1 0-1,0 0 0,-1-1 1,1 1-1,-1 0 0,1 0 0,0 0 1,-1 0-1,1 0 0,-1-1 1,-2 1 49,0 0 1,0 0-1,1 0 1,-1 0-1,0 0 1,0 0-1,0 1 1,1-1-1,-1 1 1,-4 1 0,-6 4 33,0 1 0,1 0 0,-1 1 0,2 0 0,-1 1 0,1 0 0,0 0 0,1 2 0,-9 11 1,8-9-109,0 0 1,1 2 0,1-1 0,1 1 0,0 0-1,1 1 1,-7 19 0,12-27-28,0-1 0,0 1-1,1 0 1,0 0 0,1 0 0,-1-1-1,1 1 1,2 11 0,-2-16-37,1 0 0,0-1 0,-1 1-1,1-1 1,0 1 0,0-1 0,0 1 0,1-1 0,-1 0-1,0 1 1,1-1 0,0 0 0,-1 0 0,1 0 0,0 0 0,0 0-1,0-1 1,1 1 0,-1-1 0,0 1 0,0-1 0,1 0-1,-1 1 1,1-2 0,-1 1 0,1 0 0,3 1 0,6-1-51,0 0-1,0 0 1,0-1 0,0-1 0,-1 0 0,1-1 0,0 0 0,17-5 0,19-8-448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4.815"/>
    </inkml:context>
    <inkml:brush xml:id="br0">
      <inkml:brushProperty name="width" value="0.05" units="cm"/>
      <inkml:brushProperty name="height" value="0.05" units="cm"/>
    </inkml:brush>
  </inkml:definitions>
  <inkml:trace contextRef="#ctx0" brushRef="#br0">92 19 16780,'-5'2'222,"0"0"1,1 0 0,-1 0-1,1 0 1,-1 1 0,1-1 0,0 1-1,0 0 1,0 1 0,0-1-1,1 1 1,-1-1 0,1 1-1,-4 5 1,4-4-86,0 1 0,0-1 0,0 0-1,0 1 1,1-1 0,0 1 0,0 0 0,0 0 0,1-1-1,0 1 1,-1 9 0,2-13-128,0 0 1,1 0-1,-1 0 1,0 0-1,1 0 0,-1 0 1,1 0-1,-1 0 1,1 0-1,0-1 0,0 1 1,0 0-1,0 0 0,0-1 1,0 1-1,0 0 1,0-1-1,1 0 0,-1 1 1,1-1-1,-1 0 1,1 1-1,-1-1 0,1 0 1,0 0-1,0 0 1,0-1-1,-1 1 0,1 0 1,0-1-1,0 1 1,0-1-1,0 0 0,0 1 1,0-1-1,4 0 1,2 0 2,1-1 0,0 1 0,-1-1 0,1-1 1,-1 0-1,1 0 0,9-4 0,-4 0 67,0-1-1,0 0 0,0-1 0,-1-1 0,0 0 0,21-20 0,58-72 1056,-92 101-1127,0 0-1,0 0 1,0 0 0,0 0 0,0 0 0,1 1-1,-1-1 1,0 0 0,0 0 0,0 0 0,0 0 0,0 0-1,0 0 1,0 0 0,0 0 0,0 1 0,0-1-1,0 0 1,1 0 0,-1 0 0,0 0 0,0 0-1,0 0 1,0 0 0,0 0 0,0 0 0,0 0 0,1 0-1,-1 0 1,0 0 0,0 0 0,0 0 0,0 0-1,0 0 1,0 0 0,1 0 0,-1 0 0,0 0 0,0 0-1,0 0 1,0 0 0,0 0 0,0 0 0,0 0-1,1 0 1,-1 0 0,0 0 0,0 0 0,0 0-1,0 0 1,0 0 0,0-1 0,0 1 0,1 0 0,-2 11 40,-1 0 1,0-1 0,0 1 0,-5 11 0,4-13-20,1-1 1,0 0-1,0 0 1,0 1 0,1-1-1,0 1 1,1 0 0,0-1-1,1 11 1,-1-18-55,1-1 0,-1 1 0,0 0 0,1 0 0,-1 0 1,1 0-1,-1 0 0,1-1 0,-1 1 0,1 0 0,-1 0 0,1-1 0,0 1 0,-1 0 0,1-1 0,0 1 0,0-1 1,-1 1-1,1-1 0,0 1 0,0-1 0,0 0 0,0 1 0,0-1 0,1 0 0,25 2-1031,-15-2 940,2 1-258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5.205"/>
    </inkml:context>
    <inkml:brush xml:id="br0">
      <inkml:brushProperty name="width" value="0.05" units="cm"/>
      <inkml:brushProperty name="height" value="0.05" units="cm"/>
    </inkml:brush>
  </inkml:definitions>
  <inkml:trace contextRef="#ctx0" brushRef="#br0">0 353 16259,'14'-13'1265,"0"0"0,-2-1 0,20-26 0,-7 7-40,146-183 1866,-153 196-2943,-18 20-147,0 0-1,0 0 1,0 0 0,0-1-1,0 1 1,0 0 0,0 0-1,0 0 1,0 0 0,0 0 0,0-1-1,0 1 1,0 0 0,0 0-1,1 0 1,-1 0 0,0 0-1,0 0 1,0 0 0,0-1 0,0 1-1,0 0 1,1 0 0,-1 0-1,0 0 1,0 0 0,0 0-1,0 0 1,0 0 0,0 0 0,1 0-1,-1 0 1,0 0 0,0 0-1,0 0 1,0 0 0,1 0-1,-1 0 1,0 0 0,0 0 0,0 0-1,0 0 1,0 0 0,0 0-1,1 0 1,-1 0 0,0 0-1,0 0 1,0 1 0,0-1 0,0 0-1,0 0 1,1 0 0,-1 0-1,0 0 1,0 0 0,0 0-1,0 1 1,0-1 0,0 0-1,0 0 1,0 0 0,0 0 0,0 0-1,0 1 1,0-1 0,0 0-1,0 0 1,-2 12-6,-36 92-65,27-78-72,0 0 0,2 0 0,1 1 0,2 0 0,-6 44 0,11-69 74,1 0 1,0 0-1,0 0 1,0 0-1,1 0 1,-1 0-1,0 0 1,1 0-1,-1-1 1,1 1-1,0 0 1,0 0-1,1 2 1,-1-3-4,0 0 0,-1 0 0,1-1 1,0 1-1,0 0 0,0-1 0,0 1 1,0-1-1,0 1 0,0-1 1,0 0-1,0 1 0,0-1 0,0 0 1,0 0-1,1 0 0,-1 0 0,0 0 1,0 0-1,0 0 0,0 0 0,0 0 1,0 0-1,0-1 0,0 1 0,2-1 1,7-3-218,0-1 1,0 0 0,-1-1 0,1 0-1,-1 0 1,-1-1 0,1 0 0,-1-1-1,12-14 1,21-23-645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5.654"/>
    </inkml:context>
    <inkml:brush xml:id="br0">
      <inkml:brushProperty name="width" value="0.05" units="cm"/>
      <inkml:brushProperty name="height" value="0.05" units="cm"/>
    </inkml:brush>
  </inkml:definitions>
  <inkml:trace contextRef="#ctx0" brushRef="#br0">112 1 15899,'-2'9'434,"-1"0"0,0-1-1,-1 1 1,0-1-1,0 1 1,0-1-1,-7 7 1,-10 21 640,7-8-217,-11 31 0,22-49-714,0 0 0,0 1 1,0-1-1,2 1 0,-1 0 0,1 16 0,1-25-129,0 0-1,0 0 1,0 0 0,0 0-1,0 0 1,0 0-1,1-1 1,-1 1 0,1 0-1,0 0 1,-1 0-1,1-1 1,0 1 0,0 0-1,0-1 1,0 1-1,0-1 1,0 1-1,1-1 1,-1 1 0,0-1-1,1 0 1,-1 0-1,1 0 1,-1 0 0,1 0-1,0 0 1,0 0-1,-1 0 1,1-1 0,0 1-1,0 0 1,0-1-1,-1 0 1,1 1-1,0-1 1,0 0 0,0 0-1,0 0 1,0 0-1,0-1 1,0 1 0,2-1-1,2 0 42,1-1 1,-1 0-1,1 0 0,-1-1 0,0 1 1,0-1-1,0-1 0,0 1 0,0-1 1,9-9-1,-9 6 50,0 0 1,0-1-1,-1 0 1,0 0-1,0 0 1,-1 0-1,5-14 1,-7 15-22,1 0 1,-1 0-1,-1 0 1,1 0-1,-1 0 1,0 0-1,-1-1 1,0 1 0,0 0-1,-2-9 1,2 14-74,0 1 0,0 0 0,0 0 0,0 0 0,0 0 0,-1 0 1,1 0-1,0-1 0,-1 1 0,1 0 0,-1 0 0,1 0 1,-1 0-1,0 0 0,1 1 0,-1-1 0,0 0 0,0 0 0,0 0 1,1 1-1,-1-1 0,0 0 0,0 1 0,0-1 0,0 0 1,0 1-1,0 0 0,0-1 0,0 1 0,-1 0 0,1-1 0,0 1 1,0 0-1,0 0 0,0 0 0,0 0 0,0 0 0,-1 0 1,1 0-1,0 0 0,-1 1 0,-2 0-25,1 1 1,0-1-1,-1 1 1,1 0-1,0 0 1,1 0-1,-1 0 0,0 0 1,0 1-1,1-1 1,0 1-1,-4 5 1,2-2-122,0 1 1,1-1 0,0 1 0,0-1-1,1 1 1,-1 0 0,-1 14 0,4-20 50,-1 1 0,1-1 1,0 1-1,0-1 0,-1 1 0,1-1 1,0 1-1,0-1 0,1 1 1,-1-1-1,0 1 0,0-1 0,1 1 1,-1-1-1,1 0 0,-1 1 1,1-1-1,0 0 0,0 1 0,-1-1 1,1 0-1,0 0 0,0 1 1,0-1-1,0 0 0,0 0 0,1 0 1,-1 0-1,0-1 0,0 1 1,1 0-1,-1 0 0,0-1 0,1 1 1,-1-1-1,1 1 0,-1-1 1,1 0-1,-1 1 0,0-1 0,1 0 1,-1 0-1,1 0 0,2 0 1,2-1-66,0 0 1,0 0 0,-1-1-1,1 1 1,0-1 0,-1 0 0,1-1-1,-1 1 1,5-4 0,28-19-682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6.042"/>
    </inkml:context>
    <inkml:brush xml:id="br0">
      <inkml:brushProperty name="width" value="0.05" units="cm"/>
      <inkml:brushProperty name="height" value="0.05" units="cm"/>
    </inkml:brush>
  </inkml:definitions>
  <inkml:trace contextRef="#ctx0" brushRef="#br0">93 1 18092,'-8'15'1137,"-1"0"0,-10 14 0,9-16-573,1 1 1,0 0 0,-7 18-1,14-28-514,1 0 0,-1 0 0,1 0 0,0 1 0,0-1 0,1 1-1,-1-1 1,1 0 0,0 1 0,0-1 0,0 1 0,1-1 0,0 1 0,0-1-1,0 0 1,2 6 0,-2-7-49,1-1-1,-1 1 0,1 0 1,0-1-1,0 1 0,0-1 0,0 1 1,1-1-1,-1 0 0,1 0 1,-1 0-1,1 0 0,0 0 1,-1-1-1,1 1 0,0-1 1,0 0-1,0 0 0,0 0 1,0 0-1,1 0 0,-1-1 1,0 0-1,6 1 0,-3-1 46,0 0 1,-1 0-1,1-1 0,-1 0 0,1 0 0,-1 0 1,0 0-1,1-1 0,-1 0 0,0 0 0,0-1 1,0 1-1,7-6 0,-8 4 82,0 0-1,0 0 1,0-1-1,-1 0 1,0 0-1,0 0 1,0 0-1,0-1 1,-1 1-1,0-1 1,0 1-1,0-1 1,-1 0-1,0 0 1,1-7-1,-2 9-44,1 1 0,-1-1-1,-1 0 1,1 1 0,0-1-1,-1 1 1,0-1 0,0 0 0,0 1-1,0 0 1,-3-6 0,3 7-50,0 0 0,-1 0-1,1 0 1,-1 1 0,0-1 0,1 0 0,-1 1 0,0-1 0,0 1 0,0-1 0,0 1 0,0 0 0,0 0 0,0 0-1,-1 0 1,1 0 0,0 1 0,-4-2 0,2 2-87,-1-1 0,1 1-1,0-1 1,-1 1 0,1 0-1,0 1 1,0-1 0,-1 1-1,1 0 1,0 0 0,0 0-1,0 0 1,0 1 0,0 0-1,0 0 1,0 0 0,-3 2-1,-3 4-483,1 0-1,0 1 1,0 0-1,-9 13 1,2-4-35,8-11-205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6.388"/>
    </inkml:context>
    <inkml:brush xml:id="br0">
      <inkml:brushProperty name="width" value="0.05" units="cm"/>
      <inkml:brushProperty name="height" value="0.05" units="cm"/>
    </inkml:brush>
  </inkml:definitions>
  <inkml:trace contextRef="#ctx0" brushRef="#br0">163 45 17428,'26'-17'2184,"-4"0"-1136,-6 6-455,-16 16 1279,-5 9-480,-13 18-488,-5 6-247,-6 10-609,-1 3-184,0 5-313,0-4-151,8-8-464,4-9-168,6-21-369,2-10 1033,10-22-184,0-18-176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6.850"/>
    </inkml:context>
    <inkml:brush xml:id="br0">
      <inkml:brushProperty name="width" value="0.05" units="cm"/>
      <inkml:brushProperty name="height" value="0.05" units="cm"/>
    </inkml:brush>
  </inkml:definitions>
  <inkml:trace contextRef="#ctx0" brushRef="#br0">141 77 18524,'-23'15'1499,"-34"29"1,50-38-1274,1 0 1,0 0 0,0 1 0,1-1 0,-1 1-1,1 1 1,1-1 0,-1 1 0,-3 9-1,8-17-212,0 1-1,-1 0 0,1-1 1,0 1-1,-1 0 0,1-1 0,0 1 1,0-1-1,0 1 0,0 0 1,-1-1-1,1 1 0,0 0 1,0 0-1,0-1 0,0 1 0,1 0 1,-1-1-1,0 1 0,0 0 1,0-1-1,0 1 0,1-1 0,-1 1 1,0 0-1,1-1 0,-1 1 1,0-1-1,1 1 0,-1-1 1,1 1-1,-1-1 0,1 1 0,-1-1 1,1 1-1,-1-1 0,1 1 1,-1-1-1,1 0 0,0 1 0,-1-1 1,1 0-1,0 0 0,-1 0 1,1 1-1,0-1 0,-1 0 1,1 0-1,0 0 0,-1 0 0,1 0 1,0 0-1,-1 0 0,1 0 1,0-1-1,0 1 0,5-1-12,0 0-1,0 0 0,0-1 1,-1 0-1,9-3 1,-1-2-95,1 0 1,-1-1 0,-1-1-1,1 0 1,21-21 0,-28 24 27,1-2 1,-1 1-1,0-1 1,0 1-1,-1-2 1,0 1-1,0 0 1,-1-1-1,0 0 1,3-13-1,-6 20 51,0 0-1,-1-1 0,0 1 1,1 0-1,-1 0 1,0 0-1,0 0 0,0 0 1,-1 0-1,1-1 0,0 1 1,-1 0-1,1 0 1,-1 0-1,0 0 0,0 0 1,0 0-1,0 1 1,0-1-1,0 0 0,-2-2 1,1 3 16,1 0 0,0 0 0,-1 0 0,1 1 1,-1-1-1,1 0 0,-1 1 0,1-1 0,-1 1 1,1 0-1,-1 0 0,0-1 0,1 1 0,-1 0 0,1 0 1,-1 0-1,0 1 0,1-1 0,-1 0 0,1 1 1,-1-1-1,1 1 0,-1-1 0,1 1 0,-1 0 1,1-1-1,0 1 0,-1 0 0,-1 2 0,-2 0 28,0 1-1,0 0 1,1 1-1,0-1 1,0 1-1,0 0 1,0 0 0,1 0-1,0 0 1,-4 8-1,3-4-15,1 0 1,-1 0-1,1 1 0,1-1 1,0 1-1,-2 16 0,4-20-43,0 1 1,0-1-1,0 0 0,1 0 0,-1 0 0,1 0 0,1 0 0,-1-1 1,1 1-1,0 0 0,4 6 0,-4-9-22,0 0 0,0 0 0,0 0 0,1 0 0,-1 0 0,1-1 0,0 1 0,0-1 0,0 0 0,0 0 0,0 0 0,0 0 0,0 0 0,1-1 0,-1 1 0,1-1 0,-1 0 0,1 0 0,4 0 0,20 1-266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3:57.237"/>
    </inkml:context>
    <inkml:brush xml:id="br0">
      <inkml:brushProperty name="width" value="0.05" units="cm"/>
      <inkml:brushProperty name="height" value="0.05" units="cm"/>
    </inkml:brush>
  </inkml:definitions>
  <inkml:trace contextRef="#ctx0" brushRef="#br0">2 0 16788,'-1'18'502,"1"-1"1,0 0-1,6 29 1,-5-39-393,1 0 0,0-1 1,1 1-1,-1-1 0,1 0 0,1 0 1,-1 0-1,1 0 0,0 0 0,0-1 1,1 0-1,6 7 0,0-3 38,0-1 0,0 1-1,1-2 1,0 0 0,0 0 0,1-1 0,19 6 0,-22-9 27,1 0 0,-1 0 0,1-1 0,-1 0 0,1-1 0,0 0 0,-1-1 0,1 0 0,0-1 1,12-2-1,-20 2-71,1 0 1,-1 1 0,0-2 0,0 1 0,0 0-1,0-1 1,0 1 0,0-1 0,0 0 0,0 0-1,-1 0 1,1 0 0,-1 0 0,1-1-1,-1 1 1,0-1 0,0 0 0,0 0 0,0 1-1,0-1 1,-1 0 0,0-1 0,1 1 0,-1 0-1,0 0 1,0 0 0,-1-1 0,1 1 0,-1 0-1,0-1 1,0-4 0,0 4-58,0-1 1,-1 1-1,0 0 1,0-1-1,0 1 0,0 0 1,-1 0-1,0 0 1,0 0-1,0 0 1,0 0-1,0 1 1,-1-1-1,1 1 0,-1-1 1,0 1-1,0 0 1,-1 0-1,1 0 1,-1 1-1,1-1 0,-1 1 1,-7-4-1,6 4-191,0 1 0,0-1-1,0 1 1,0 0 0,0 0-1,0 0 1,0 1 0,0-1 0,-1 1-1,1 1 1,0-1 0,0 1-1,0 0 1,0 0 0,0 0 0,0 1-1,0 0 1,0 0 0,0 0-1,1 0 1,-1 1 0,1 0-1,0 0 1,-5 3 0,-14 13-587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4:18.907"/>
    </inkml:context>
    <inkml:brush xml:id="br0">
      <inkml:brushProperty name="width" value="0.05" units="cm"/>
      <inkml:brushProperty name="height" value="0.05" units="cm"/>
    </inkml:brush>
  </inkml:definitions>
  <inkml:trace contextRef="#ctx0" brushRef="#br0">103 48 13627,'6'-18'1170,"1"-8"-349,-7 26-806,0 0 0,0 0 0,0 0 1,-1 0-1,1 0 0,0 0 0,0 0 0,0 0 0,0 0 1,0 0-1,0 1 0,0-1 0,0 0 0,-1 0 0,1 0 0,0 0 1,0 0-1,0 0 0,0 0 0,0 0 0,0 0 0,0 0 1,-1 0-1,1 0 0,0 0 0,0-1 0,0 1 0,0 0 0,0 0 1,0 0-1,0 0 0,-1 0 0,1 0 0,0 0 0,0 0 1,0 0-1,0 0 0,0 0 0,0 0 0,0 0 0,0-1 1,0 1-1,0 0 0,0 0 0,0 0 0,0 0 0,-1 0 0,1 0 1,0 0-1,0-1 0,0 1 0,0 0 0,0 0 0,0 0 1,0 0-1,0 0 0,0 0 0,0 0 0,0-1 0,0 1 0,0 0 1,1 0-1,-1 0 0,0 0 0,0 0 0,0 0 0,0 0 1,0-1-1,-5 8 349,-11 53-335,3 0 0,-9 86 1,14-86 3,-13 132 42,5 330-1,11-278-65,0-52-2,5-178-8,1 0-1,0 0 0,1 0 0,0 0 0,2 0 0,-1 0 1,2-1-1,0 0 0,0 0 0,14 24 0,-17-35 14,0 1 0,0-1 0,1 0 0,-1 0 0,0 0 0,1 0 0,-1 0 0,1 0 0,0-1 0,-1 1 0,1-1 0,0 0 0,0 0-1,0 0 1,0 0 0,0 0 0,0-1 0,0 1 0,1-1 0,-1 0 0,5 0 0,8-1 87,0-1-1,0-1 1,17-4 0,-5 1-10,36-2 11,124-1 0,-130 9-83,1-3 0,100-17 0,-141 16-17,1 1 0,0 0 0,21 1 0,-30 2-25,0 0 1,0 1-1,-1 1 0,1 0 1,0 0-1,-1 1 0,16 6 1,-23-8 11,1 0 1,-1 0 0,0-1 0,1 1 0,-1-1 0,1 1-1,-1-1 1,1 0 0,3 0 0,-5 0 21,-1 0-1,1 0 1,-1-1 0,1 1 0,-1 0-1,1 0 1,-1 0 0,1-1-1,-1 1 1,1 0 0,-1 0 0,1-1-1,-1 1 1,0 0 0,1-1-1,-1 1 1,0-1 0,1 1 0,-1 0-1,0-1 1,1 1 0,-1-1 0,0 1-1,0-1 1,1 1 0,-1-1-1,0 1 1,0-1 0,0 1 0,0-1-1,0 1 1,0-1 0,0 1 0,0-1-1,0 1 1,0-1 0,0 1-1,0-1 1,0 1 0,0-1 0,0 0-1,-1 1 1,1 0 0,0-1 0,0 1-1,-1-1 1,1 1 0,0-1-1,-1 1 1,1-1 0,-1 1 0,1 0-1,0 0 0,0 1 0,0-1 0,-1 0 0,1 0 0,0 1 0,0-1 0,-1 0 0,1 0 1,0 1-1,0-1 0,-1 0 0,1 0 0,0 0 0,-1 1 0,1-1 0,0 0 0,-1 0 0,1 0 1,0 0-1,-1 0 0,1 0 0,0 0 0,-1 0 0,1 1 0,0-1 0,-1 0 0,1-1 0,-1 1 1,1 0-1,0 0 0,-1 0 0,1 0 0,0 0 0,-1 0 0,1 0 0,0 0 0,-1-1 0,1 1 0,0 0 1,-1-1-1,1 1-4,-7-13-1342,8 6 1061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1.078"/>
    </inkml:context>
    <inkml:brush xml:id="br0">
      <inkml:brushProperty name="width" value="0.05" units="cm"/>
      <inkml:brushProperty name="height" value="0.05" units="cm"/>
    </inkml:brush>
  </inkml:definitions>
  <inkml:trace contextRef="#ctx0" brushRef="#br0">37 0 18204,'3'2'1928,"-3"7"-762,-5 22-158,1-6-332,-24 480 134,27-497-886,1-5 22,-1 0 0,1 0-1,0 1 1,0-1-1,0 0 1,0 0-1,1 0 1,-1 0-1,1 0 1,0 1 0,0-1-1,0 0 1,2 3-1,-1-9-102,-1-7-75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4:21.849"/>
    </inkml:context>
    <inkml:brush xml:id="br0">
      <inkml:brushProperty name="width" value="0.05" units="cm"/>
      <inkml:brushProperty name="height" value="0.05" units="cm"/>
    </inkml:brush>
  </inkml:definitions>
  <inkml:trace contextRef="#ctx0" brushRef="#br0">174 93 11707,'-1'-1'227,"-4"-24"1054,5 24-1211,0 1 0,0-1 0,-1 0 1,1 1-1,0-1 0,0 0 1,-1 1-1,1-1 0,0 0 0,-1 1 1,1-1-1,-1 0 0,1 1 1,-1-1-1,1 1 0,-1-1 0,1 1 1,-1 0-1,0-1 0,1 1 1,-1-1-1,1 1 0,-1 0 1,0 0-1,1-1 0,-1 1 0,0 0 1,0 0-1,-1 0 0,1 0 0,0 1 1,0 0-1,0 0 0,1 0 0,-1 0 0,0 0 0,0 1 1,1-1-1,-1 0 0,0 0 0,1 0 0,0 1 0,-1-1 0,1 0 1,0 1-1,-1-1 0,1 0 0,0 1 0,0-1 0,0 2 1,-1 1 60,-11 88 83,0 102-1,6-73-103,-23 541 114,19-390-197,-42 184 19,33-341 61,20-114-100,-1 0-1,0 0 0,0 0 1,0 0-1,1 0 1,-1 0-1,1-1 1,-1 1-1,1 0 0,-1 0 1,1 0-1,-1-1 1,1 1-1,0 0 1,-1-1-1,1 1 0,0 0 1,-1-1-1,1 1 1,0-1-1,0 1 1,0-1-1,0 0 1,-1 1-1,1-1 0,0 0 1,0 1-1,1-1 1,29 7 79,-29-7-80,44 8 62,-28-4-21,0-1 0,0 0 0,1-1 0,-1-2 1,28-1-1,371-37 290,-391 37-333,1 1 1,-1 2-1,1 0 1,-1 1-1,0 2 0,38 11 1,-61-14-6,0-1 0,0 0 0,0-1 0,0 1 0,1 0 0,-1-1 0,0 0 0,0 0 1,0 0-1,0 0 0,0 0 0,0-1 0,6 0 0,-7-1-1,1 1-1,-1-1 1,0 0-1,1 1 1,-1-1-1,0 0 1,0 0-1,0-1 1,0 1 0,0 0-1,-1 0 1,1-1-1,-1 0 1,3-4-1,11-26-103,-2 0 0,-1-1 0,14-63 0,7-109 45,-26 152 120,49-328 609,30-236 431,-63 460-988,-10 87 16,-4-1 1,1-105-1,-10 175-110,-1-1-1,1 0 1,0 1 0,-1-1-1,0 1 1,1 0 0,-1-1-1,0 1 1,0-1-1,-1 1 1,1 0 0,0 0-1,-1 0 1,1 0 0,-1 0-1,0 0 1,1 0 0,-1 0-1,0 1 1,0-1-1,-1 1 1,1-1 0,0 1-1,0 0 1,0 0 0,-1 0-1,1 0 1,-1 0 0,1 1-1,-5-2 1,-8 0 10,1 1 0,0 0 0,0 0 0,-19 3 0,21-2-44,-53 7 19,0 2 1,-64 18 0,65-13 6,16-3 10,-144 26 190,156-33-116,0-1-1,1-1 1,-52-4 0,79 1-93,0 0 0,0 0 0,0-1 0,0 0 0,1 0 0,-1-1 0,0 0 0,1 0 0,0-1 0,0 0 1,0 0-1,0-1 0,1 0 0,-1 0 0,1 0 0,0-1 0,-8-10 0,8 9-594,4 8-249,7 12 148,5 1 217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4:22.828"/>
    </inkml:context>
    <inkml:brush xml:id="br0">
      <inkml:brushProperty name="width" value="0.05" units="cm"/>
      <inkml:brushProperty name="height" value="0.05" units="cm"/>
    </inkml:brush>
  </inkml:definitions>
  <inkml:trace contextRef="#ctx0" brushRef="#br0">24 376 15955,'-1'0'66,"0"0"-1,0 0 0,0 0 1,0 0-1,0 0 0,0-1 0,0 1 1,0 0-1,0-1 0,1 1 1,-1-1-1,0 1 0,0-1 0,0 1 1,0-1-1,1 0 0,-1 1 1,0-1-1,1 0 0,-1 0 1,1 1-1,-1-1 0,0-1 0,0 0-3,0 0-1,1 0 1,-1 0-1,1 0 1,0 0-1,0-1 1,0 1 0,0 0-1,0 0 1,0-4-1,2-1 77,0-1 1,0 1-1,1-1 1,-1 1-1,8-12 0,-3 8-86,0 0-1,1 1 1,0 0-1,1 0 1,0 1-1,1 0 1,0 1-1,0 0 1,0 0-1,1 1 1,1 1 0,-1 0-1,1 0 1,0 1-1,0 1 1,24-6-1,-15 5-55,1 2-1,0 0 1,0 2-1,0 0 1,0 1-1,0 2 1,0 0-1,-1 1 1,28 8-1,23 8-7,9 4 330,0-3 0,112 11 0,-186-30-305,0-1 1,0 0-1,0 0 1,0-1 0,0 0-1,0 0 1,0 0-1,12-5 1,-16 5-44,0-1 0,0 1 0,0-1 0,0 0 0,-1 0 0,1 0 0,0 0 0,-1-1 0,0 1 0,1 0 0,-1-1 1,0 0-1,0 0 0,-1 1 0,1-1 0,0 0 0,-1-1 0,0 1 0,0 0 0,2-6 0,-2 1 68,-1 0 0,1 0 0,-1 0 0,-1 0 0,1 0 0,-2 0 0,1 0-1,-1 1 1,0-1 0,0 0 0,-1 1 0,0-1 0,-1 1 0,1 0 0,-1 0 0,-1 0 0,-6-8 0,-17-14-52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4:23.198"/>
    </inkml:context>
    <inkml:brush xml:id="br0">
      <inkml:brushProperty name="width" value="0.05" units="cm"/>
      <inkml:brushProperty name="height" value="0.05" units="cm"/>
    </inkml:brush>
  </inkml:definitions>
  <inkml:trace contextRef="#ctx0" brushRef="#br0">355 61 14915,'-1'-4'217,"1"-1"0,0 1 0,0-1 0,0 1 0,0 0 0,1-1 0,-1 1 0,1-1 0,0 1 0,1 0 0,-1 0 0,3-5 0,-4 9-198,0 0 1,0 0 0,0 1-1,0-1 1,0 0 0,0 0-1,0 0 1,1 0 0,-1 0-1,0 0 1,0 0-1,0 1 1,0-1 0,0 0-1,0 0 1,0 0 0,1 0-1,-1 0 1,0 0 0,0 0-1,0 0 1,0 0 0,0 0-1,0 0 1,1 0-1,-1 0 1,0 0 0,0 0-1,0 0 1,0 0 0,0 0-1,1 0 1,-1 0 0,0 0-1,0 0 1,0 0 0,0 0-1,0 0 1,1 0-1,-1 0 1,0 0 0,0 0-1,0 0 1,0-1 0,0 1-1,0 0 1,0 0 0,0 0-1,1 0 1,-1 0 0,0 0-1,0 0 1,0-1-1,-2 20 458,-7 17-319,-2 0-1,-1-1 0,-30 60 0,-65 98 159,76-141-192,-1 3-16,6-14 2,1 2 0,3 1 0,-19 54 0,38-92-101,2 1 1,-1-1-1,1 1 1,0 0-1,0-1 1,0 1-1,1 8 1,1-12-11,-1 1 1,1-1 0,0 0 0,-1 0 0,1 0 0,1 0 0,-1 0-1,0 0 1,1-1 0,-1 1 0,1 0 0,0-1 0,0 1 0,0-1 0,0 1-1,0-1 1,5 4 0,1-2-5,-1 1 1,1-1-1,0 0 0,0-1 0,0 0 0,0 0 1,1-1-1,-1 0 0,1 0 0,10 0 1,15 0-82,42-3 1,-72 1 69,43-2-274,0-3 0,-1-1 0,1-3 0,47-15-1,-29 4-2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4:23.883"/>
    </inkml:context>
    <inkml:brush xml:id="br0">
      <inkml:brushProperty name="width" value="0.05" units="cm"/>
      <inkml:brushProperty name="height" value="0.05" units="cm"/>
    </inkml:brush>
  </inkml:definitions>
  <inkml:trace contextRef="#ctx0" brushRef="#br0">1 651 15971,'60'-129'5466,"34"-78"-4566,32-107-83,-125 330-666,-3 27-99,1-15-21,1 30-69,10 92 0,-5-117-39,1-1 0,1 1-1,2-1 1,17 38 0,-2-29 147,-16-28-157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4:24.252"/>
    </inkml:context>
    <inkml:brush xml:id="br0">
      <inkml:brushProperty name="width" value="0.05" units="cm"/>
      <inkml:brushProperty name="height" value="0.05" units="cm"/>
    </inkml:brush>
  </inkml:definitions>
  <inkml:trace contextRef="#ctx0" brushRef="#br0">0 310 18580,'13'0'1504,"7"-16"-1160,6-8-136,10-10 537,7-5-409,4-7-608,2 0-457,-5 2 633,-1 6-176,-11 16-96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4:24.689"/>
    </inkml:context>
    <inkml:brush xml:id="br0">
      <inkml:brushProperty name="width" value="0.05" units="cm"/>
      <inkml:brushProperty name="height" value="0.05" units="cm"/>
    </inkml:brush>
  </inkml:definitions>
  <inkml:trace contextRef="#ctx0" brushRef="#br0">1 75 16724,'7'0'257,"0"-1"0,-1-1 1,1 1-1,0-1 0,-1 0 0,1-1 1,-1 1-1,0-1 0,10-7 1,15-5 477,-17 9-560,0 0 1,1 1-1,0 1 0,0 0 0,0 1 0,20-2 0,-30 5-149,-1 0 0,1 0 0,-1 0 0,1 1-1,-1 0 1,1 0 0,-1 0 0,1 0 0,-1 1 0,0 0-1,5 2 1,-6-2-14,0 0 0,-1 0 0,1 0 0,-1 1 0,0-1-1,1 1 1,-1-1 0,0 1 0,0 0 0,-1 0 0,1 0 0,-1 0 0,1 0-1,-1 0 1,0 0 0,1 7 0,0-2 40,0 1 0,-1 0-1,0-1 1,-1 1 0,0 0 0,0 0-1,-1-1 1,0 1 0,-1 0 0,0-1 0,0 1-1,-1-1 1,0 0 0,0 0 0,-1 0-1,-4 8 1,10-17-51,0 1 0,0-1 0,0 1 0,0 0 0,0 0 0,0 0 0,0 0 0,0 0 0,0 0 0,1 0-1,-1 1 1,0-1 0,2 2 0,38 10-107,-29-7 78,-1 1 0,1 0 0,-1 1 1,0 0-1,-1 1 0,0 1 0,14 13 0,-22-20 47,-1 1-1,1 0 0,-1-1 0,0 1 0,0 0 1,0 1-1,0-1 0,0 0 0,-1 1 1,1-1-1,-1 1 0,0-1 0,0 1 0,0-1 1,-1 1-1,1 0 0,-1-1 0,0 1 0,0 0 1,0-1-1,-1 1 0,1 0 0,-1-1 1,0 1-1,0 0 0,0-1 0,0 1 0,-1-1 1,0 0-1,1 1 0,-1-1 0,-4 5 1,-3 3 140,0 0 1,-1 0 0,-1-1-1,0 0 1,0 0 0,-1-2 0,0 1-1,-17 8 1,2-3 75,-1-2 0,0 0-1,-31 7 1,51-17-277,6-1-70,-1 0-1,0 0 1,0 0-1,0-1 1,0 1-1,0-1 1,-5 0 0,5-2 520,8-2-338,11-6-289,-13 8 209,20-11-221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4.619"/>
    </inkml:context>
    <inkml:brush xml:id="br0">
      <inkml:brushProperty name="width" value="0.05" units="cm"/>
      <inkml:brushProperty name="height" value="0.05" units="cm"/>
    </inkml:brush>
  </inkml:definitions>
  <inkml:trace contextRef="#ctx0" brushRef="#br0">1 96 17260,'0'-2'140,"0"-5"228,1 0 0,-1-1 0,2 1 1,-1 1-1,3-9 0,-3 13-307,0-1 0,0 1 0,1 0-1,-1 0 1,0 0 0,1 0 0,0 0 0,-1 0 0,1 1 0,0-1 0,0 1 0,0-1-1,0 1 1,0-1 0,0 1 0,0 0 0,0 0 0,5-1 0,2-1-49,1 1 0,-1 0 0,1 0 0,-1 1 0,1 1 0,0-1 0,-1 2 0,1-1 0,0 1 0,-1 1 0,1 0 0,-1 0 0,0 1 0,0 0 0,12 5 0,-9-2-28,-1 0 1,0 1 0,0 0 0,-1 0 0,0 1 0,0 0 0,-1 1 0,0 0 0,0 1 0,-1 0 0,8 13-1,-4-2-8,-1 1-1,-2 0 0,0 0 0,-1 1 1,-1 0-1,-1 1 0,-1 0 0,-2 0 0,2 42 1,-4 9-59,-18 137 1,-96 410 20,53-334 82,49-224-9,2 0 0,3 1 1,2 93-1,7-117-79,2 1 0,1-1 0,2 0 0,2 0 0,1-1 0,23 51 0,51 90-1013,-46-103 696,-3 1-1,34 113 1,77 301-1023,-125-419 1114,0 1 224,3-1 0,49 102 0,-67-162 80,100 206 277,-95-189-203,-1 0 0,-2 1 0,-1 0 0,-1 1-1,2 43 1,-8-57 52,0 0 1,-1 0-1,-2 0 0,1 0 0,-2-1 0,-9 33 0,9-43-47,1 0-1,-2-1 0,1 0 0,-1 0 1,0 0-1,0 0 0,-1-1 0,0 1 1,0-1-1,0 0 0,-1-1 0,0 1 1,0-1-1,0 0 0,-1-1 0,0 0 1,1 0-1,-13 5 0,7-5 22,-1 0 0,1 0-1,-1-2 1,0 1 0,-17-1-1,-66-1 305,44-3 725,36 4-1063,6 0 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5.262"/>
    </inkml:context>
    <inkml:brush xml:id="br0">
      <inkml:brushProperty name="width" value="0.05" units="cm"/>
      <inkml:brushProperty name="height" value="0.05" units="cm"/>
    </inkml:brush>
  </inkml:definitions>
  <inkml:trace contextRef="#ctx0" brushRef="#br0">3 228 19108,'-3'0'1400,"13"-10"-1136,5-7-120,9-3 353,6-7-145,6-3-376,4 0-136,3 1-513,-1 3-231,-11 7 688,-9 5-184,-15 8-160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5.713"/>
    </inkml:context>
    <inkml:brush xml:id="br0">
      <inkml:brushProperty name="width" value="0.05" units="cm"/>
      <inkml:brushProperty name="height" value="0.05" units="cm"/>
    </inkml:brush>
  </inkml:definitions>
  <inkml:trace contextRef="#ctx0" brushRef="#br0">1 131 15451,'10'6'1321,"14"-9"-865,8-7-192,12-4 304,12-3-328,7-3-384,2-3 384,-7 0-168,-2-3-128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6.098"/>
    </inkml:context>
    <inkml:brush xml:id="br0">
      <inkml:brushProperty name="width" value="0.05" units="cm"/>
      <inkml:brushProperty name="height" value="0.05" units="cm"/>
    </inkml:brush>
  </inkml:definitions>
  <inkml:trace contextRef="#ctx0" brushRef="#br0">0 103 16123,'32'-20'753,"0"2"0,46-20 1,-64 33-703,0 0-1,0 0 1,0 2 0,1 0 0,-1 0 0,1 2 0,-1-1 0,27 3 0,-38-1-60,1 1 0,-1-1 0,1 1 0,-1 0 0,0 0 0,1 0 0,-1 1 0,0-1 0,0 1 0,0 0 0,0 0 0,0 0 0,0 0 0,0 0 0,-1 1 0,1-1 0,-1 1-1,0 0 1,0 0 0,0-1 0,0 1 0,0 1 0,0-1 0,-1 0 0,0 0 0,0 1 0,0-1 0,0 0 0,0 1 0,0 6 0,1 5-18,-1 1 0,-1 0 0,0 0 0,-2-1 0,-4 26 0,-8 21-226,-3-1 1,-2 0 0,-3-2-1,-3 0 1,-48 84 0,51-105-5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2.330"/>
    </inkml:context>
    <inkml:brush xml:id="br0">
      <inkml:brushProperty name="width" value="0.05" units="cm"/>
      <inkml:brushProperty name="height" value="0.05" units="cm"/>
    </inkml:brush>
  </inkml:definitions>
  <inkml:trace contextRef="#ctx0" brushRef="#br0">1 1 14731,'3'28'3409,"2"29"-2233,-4-38-818,1 0 1,0 0-1,2 0 1,8 29 0,-11-47-321,-1 1 0,1 0 0,0-1 0,-1 1 0,1-1 0,0 1 0,0-1 0,0 1 0,0-1 0,0 0 0,0 1 0,0-1 0,0 0 0,1 0 0,-1 0 0,0 0 1,1 0-1,-1 0 0,1 0 0,-1-1 0,1 1 0,-1 0 0,4 0 0,-3-1-3,0 0-1,1 0 0,-1-1 1,0 1-1,0-1 1,0 0-1,1 1 1,-1-1-1,0 0 1,0 0-1,0 0 1,0 0-1,0-1 1,-1 1-1,3-2 1,8-8 94,-2 0 0,1-1 0,16-25 0,-25 35-111,27-45 167,-21 32-118,1 1 0,18-24 0,-27 38-66,1 0 0,-1 0-1,0-1 1,0 1-1,0 0 1,0 0-1,0 0 1,0 0 0,0 0-1,0 0 1,0 0-1,1 0 1,-1 0 0,0 0-1,0 0 1,0 0-1,0 0 1,0-1-1,0 1 1,0 0 0,1 0-1,-1 0 1,0 0-1,0 0 1,0 0 0,0 0-1,0 0 1,0 0-1,1 0 1,-1 1 0,0-1-1,0 0 1,0 0-1,0 0 1,0 0-1,0 0 1,0 0 0,1 0-1,-1 0 1,0 0-1,0 0 1,0 0 0,0 0-1,0 0 1,0 1-1,0-1 1,0 0-1,0 0 1,0 0 0,1 0-1,-1 0 1,0 0-1,0 0 1,0 1 0,0-1-1,0 0 1,0 0-1,0 0 1,0 0 0,0 0-1,0 1 1,2 10 5,-2-9-1,3 27 18,0-4-21,0 0 0,1 0 0,14 42 0,-17-64 10,0-1 1,0 1-1,0-1 0,1 0 0,-1 0 1,0 1-1,1-1 0,0 0 0,-1 0 0,1-1 1,0 1-1,0 0 0,0-1 0,4 4 1,-5-5 6,1 1 0,-1-1-1,1 0 1,-1 1 0,1-1 0,-1 0 0,1 0 0,-1 0 0,1 0 0,-1 0 0,0 0 0,1 0 0,-1 0 0,1-1 0,-1 1 0,1-1 0,-1 1-1,0-1 1,1 1 0,-1-1 0,0 0 0,1 0 0,-1 0 0,0 1 0,0-1 0,2-2 0,2-2 68,0-1 0,0 0 1,-1 0-1,1-1 0,-1 1 1,-1-1-1,1 0 0,-1 0 1,3-9-1,17-70 325,-19 68-514,-2 13-814,-1 6-9,2 13-797,2 7 120,-1-17 816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6.564"/>
    </inkml:context>
    <inkml:brush xml:id="br0">
      <inkml:brushProperty name="width" value="0.05" units="cm"/>
      <inkml:brushProperty name="height" value="0.05" units="cm"/>
    </inkml:brush>
  </inkml:definitions>
  <inkml:trace contextRef="#ctx0" brushRef="#br0">0 0 15579,'16'23'1393,"3"13"-1105,-4 4-312,1 12 952,-2 5 648,8 5-1560,-2-3 32,-1-8 32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6.968"/>
    </inkml:context>
    <inkml:brush xml:id="br0">
      <inkml:brushProperty name="width" value="0.05" units="cm"/>
      <inkml:brushProperty name="height" value="0.05" units="cm"/>
    </inkml:brush>
  </inkml:definitions>
  <inkml:trace contextRef="#ctx0" brushRef="#br0">11 433 14227,'-3'-9'141,"1"-1"0,0 0 0,0 1-1,1-1 1,0 0 0,1 0 0,0 0 0,1 0 0,0 0 0,0 0 0,1 0-1,1 1 1,-1-1 0,2 1 0,4-11 0,0 2 32,1 0-1,1 1 1,1 0 0,0 0 0,1 2-1,0-1 1,2 2 0,0-1 0,0 2-1,1 0 1,1 1 0,0 0 0,1 1-1,18-8 1,-21 12-152,0 1-1,0 0 0,0 1 1,1 1-1,-1 1 1,1 0-1,0 0 1,0 2-1,0 0 1,0 0-1,1 2 1,-1 0-1,0 0 1,0 2-1,-1 0 1,1 0-1,0 1 1,-1 1-1,14 7 0,-14-5 28,-1 0-1,-1 1 0,1 0 0,-1 1 0,0 0 0,-1 1 0,0 1 0,-1 0 0,0 0 1,-1 1-1,0 0 0,-1 0 0,0 1 0,-1 0 0,-1 1 0,0-1 0,0 1 0,-1 1 1,-1-1-1,-1 1 0,0-1 0,-1 1 0,0 0 0,-1 0 0,-1 0 0,0 0 0,-5 24 0,2-18 166,-2 0-1,0 0 1,-1-1-1,-1 0 0,-2 0 1,1-1-1,-2 1 0,-1-2 1,-14 20-1,16-26-188,0-1 0,0 0 0,-1-1 0,0 0-1,-1 0 1,0-1 0,-1-1 0,0 0 0,0 0 0,-1-2 0,0 1 0,0-1 0,0-1-1,-21 5 1,27-8-193,0-1-1,0 0 1,0-1-1,1 0 1,-1 0 0,-11-1-1,15 0 111,1 1 0,-1-1 0,0 1 0,1-1 0,-1 0 1,1 0-1,-1 0 0,1-1 0,0 1 0,-1 0 0,1-1 0,0 0 0,0 1 0,0-1 0,0 0 0,0 0 1,0 0-1,1 0 0,-2-3 0,-2-12-503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7.372"/>
    </inkml:context>
    <inkml:brush xml:id="br0">
      <inkml:brushProperty name="width" value="0.05" units="cm"/>
      <inkml:brushProperty name="height" value="0.05" units="cm"/>
    </inkml:brush>
  </inkml:definitions>
  <inkml:trace contextRef="#ctx0" brushRef="#br0">59 231 14371,'0'1'39,"1"0"0,-1-1 1,0 1-1,0 0 0,0-1 0,1 1 0,-1-1 0,0 1 1,1-1-1,-1 1 0,1-1 0,-1 1 0,1-1 0,-1 1 0,1-1 1,-1 1-1,1-1 0,-1 0 0,1 1 0,-1-1 0,1 0 1,-1 0-1,1 1 0,0-1 0,-1 0 0,1 0 0,0 0 1,-1 0-1,1 0 0,0 0 0,-1 0 0,1 0 0,1 0 12,0-1 0,-1 0 0,1 0 0,-1 1 0,1-1-1,-1 0 1,1-1 0,-1 1 0,0 0 0,1 0 0,1-3 0,4-6 105,0 1 0,8-18 0,-14 26-149,3-7 106,0-1 0,0 0 0,-1 0 0,0-1 0,-1 1 0,0-1 0,1-16 0,-2 23-65,-1 0 1,0 0-1,0 0 0,0 0 0,0 0 0,0 0 0,-1 0 1,0 0-1,1 0 0,-1 1 0,0-1 0,0 0 1,-1 0-1,1 1 0,0-1 0,-1 1 0,0-1 1,1 1-1,-1-1 0,0 1 0,0 0 0,-1 0 1,1 0-1,0 0 0,-1 1 0,1-1 0,-1 0 1,-4-1-1,5 2-14,-1 0 0,0 1 0,1-1 0,-1 1 0,0 0 0,1 0 0,-1 0 0,0 0 0,1 0 1,-1 1-1,0-1 0,1 1 0,-1-1 0,0 1 0,1 0 0,-1 0 0,1 0 0,0 1 0,-1-1 0,1 1 0,0-1 0,0 1 1,0 0-1,0-1 0,0 1 0,0 0 0,0 0 0,1 1 0,-1-1 0,-1 4 0,-2 2 3,0 0 0,1 1 1,0-1-1,1 1 0,0 0 0,1 0 0,-3 15 0,3-9-39,1 0-1,1 0 1,0 0-1,1 0 1,1-1-1,0 1 1,6 17-1,-6-25 2,0 1 0,1-1-1,0-1 1,1 1-1,-1 0 1,1-1 0,6 7-1,-7-9 14,0-1-1,0 0 0,0 0 0,0 0 0,1-1 0,0 1 1,-1-1-1,1 0 0,0 1 0,0-2 0,0 1 0,0 0 1,5 0-1,-5-1 29,1-1 1,-1 0-1,1 0 1,-1 0-1,1 0 1,-1-1-1,0 1 1,1-1-1,-1 0 0,0-1 1,0 1-1,0-1 1,1 1-1,-2-1 1,1-1-1,0 1 1,0 0-1,-1-1 1,1 0-1,-1 0 1,0 0-1,0 0 1,0 0-1,4-7 1,2-2 162,0-1 1,-1-1 0,0 0-1,-1 0 1,8-24 0,-12 31-125,0 0 0,-1 0 0,0 0 0,-1 0 0,1 0 0,-1 0 0,-1 0 1,0-13-1,-5 54-87,5-17-24,1 37-61,-1-49 88,1 0 0,0-1 1,0 1-1,0 0 0,0-1 1,1 1-1,0-1 1,4 8-1,-6-11 11,1 0 0,0 0 0,0 0 0,-1-1 0,1 1 0,0 0 0,0 0 0,0 0 0,0-1 0,0 1 0,0-1 0,0 1 0,0-1 0,0 1 0,0-1 0,0 1 0,0-1 0,1 0 0,-1 0 0,0 0 0,0 1 0,0-1 0,0 0 0,0 0 0,1-1 0,-1 1 0,0 0 0,0 0 0,0-1 0,0 1 0,0 0 0,0-1 0,1 1 0,-1-1 0,0 1 0,0-1 0,0 0 0,-1 1 0,1-1 0,0 0 0,0 0 0,1-1 0,4-4 50,0 1-1,-1-2 0,1 1 0,7-13 1,4-12 122,-1 0 0,-2-1 0,17-57 0,-14 38-98,-17 51-80,0 0-1,0-1 1,0 1 0,0 0-1,0 0 1,0 0 0,0 0-1,0 0 1,0 0 0,0 0-1,0 0 1,0 0 0,0-1-1,0 1 1,0 0 0,0 0-1,0 0 1,0 0 0,0 0-1,0 0 1,0 0 0,0 0-1,0 0 1,0-1 0,0 1-1,0 0 1,0 0 0,0 0-1,0 0 1,0 0 0,0 0-1,0 0 1,0 0 0,0 0-1,1 0 1,-1 0 0,0 0-1,0 0 1,0 0 0,0-1-1,0 1 1,0 0 0,0 0-1,0 0 1,0 0 0,0 0-1,1 0 1,-1 0 0,0 0-1,0 0 1,0 0 0,0 0-1,0 0 1,0 0 0,0 0-1,0 0 1,0 0 0,1 0-1,-1 0 1,0 1 0,0-1-1,0 0 1,0 0 0,0 0-1,0 0 1,0 0 0,0 0-1,0 0 1,0 0 0,2 7-24,4 44-30,9 56-6,-12-92 56,0 0 1,1-1-1,1 1 1,13 25-1,-16-37-6,-1 0 0,1 0 0,0 0 0,-1-1 0,1 1 0,1-1 0,-1 1 0,0-1 0,0 0 0,1 0 0,-1 0 0,1 0 0,0-1 0,0 1 0,-1-1 0,1 1 0,0-1 0,3 1 0,-3-2-30,-1 0 1,1 0-1,-1 0 1,0 0-1,1 0 1,-1-1-1,0 1 0,1-1 1,-1 1-1,0-1 1,0 0-1,0 0 1,1 0-1,-1 0 1,0 0-1,0-1 1,-1 1-1,1-1 1,0 1-1,0-1 0,-1 0 1,1 1-1,-1-1 1,2-2-1,4-5-70,-2-1 1,1 1-1,-1-1 0,0 0 0,-1 0 0,0 0 0,-1-1 0,2-10 0,0-4-25,-2 0 1,1-39-1,-4-16-313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7.787"/>
    </inkml:context>
    <inkml:brush xml:id="br0">
      <inkml:brushProperty name="width" value="0.05" units="cm"/>
      <inkml:brushProperty name="height" value="0.05" units="cm"/>
    </inkml:brush>
  </inkml:definitions>
  <inkml:trace contextRef="#ctx0" brushRef="#br0">23 4 19044,'0'0'30,"0"0"0,0 0-1,0 0 1,0 0 0,0 0 0,0 0 0,1 0-1,-1 0 1,0 0 0,0 0 0,0 0-1,0 0 1,0 0 0,0 0 0,0 0-1,1 0 1,-1 0 0,0 0 0,0 0 0,0 0-1,0 0 1,0 0 0,0 0 0,0 0-1,1 0 1,-1 0 0,0 0 0,0 0 0,0-1-1,0 1 1,0 0 0,0 0 0,0 0-1,0 0 1,0 0 0,0 0 0,0 0 0,1 0-1,-1 0 1,0-1 0,0 1 0,0 0-1,0 0 1,0 0 0,0 0 0,0 0 0,0 0-1,0-1 1,0 1 0,0 0 0,0 0-1,0 0 1,0 0 0,0 0 0,0 0 0,0-1-1,6 15 315,38 132 1323,-5-14-1285,40 83 127,-56-162-416,58 97 0,-76-141-111,-2-3-17,0-1 1,1 0 0,-1 0-1,1 0 1,0-1-1,1 1 1,5 4 0,-10-9 25,0 0 0,0 1-1,0-1 1,1 0 0,-1 0 0,0 0 0,0 0 0,0 1 0,1-1 0,-1 0 0,0 0 0,0 0 0,1 0-1,-1 0 1,0 1 0,0-1 0,1 0 0,-1 0 0,0 0 0,0 0 0,1 0 0,-1 0 0,0 0 0,0 0 0,1 0-1,-1 0 1,0 0 0,0 0 0,1 0 0,-1 0 0,0 0 0,0 0 0,1-1 0,-1 1 0,0 0 0,1 0 0,-3-11-327,-13-18-257,-9-4 170,-2 0 0,-2 2-1,-1 1 1,-1 1 0,-1 1-1,-2 2 1,0 2 0,-49-28-1,68 42 795,13 10-355,1 0-1,0 0 1,0 0-1,0 0 1,0 0 0,0-1-1,0 1 1,0 0-1,0 0 1,0 0-1,-1 0 1,1 0-1,0 0 1,0 0 0,0 0-1,0-1 1,0 1-1,0 0 1,0 0-1,0 0 1,0 0 0,0 0-1,0 0 1,0-1-1,0 1 1,0 0-1,0 0 1,0 0-1,0 0 1,0 0 0,0 0-1,0-1 1,0 1-1,0 0 1,0 0-1,1 0 1,-1 0 0,0 0-1,0 0 1,0 0-1,0 0 1,0-1-1,0 1 1,0 0-1,0 0 1,0 0 0,0 0-1,1 0 1,24-2 1119,-17 2-1230,41-2-641,0-3 0,-1-2 0,0-1 1,77-26-1,-89 21 66,-6-2-261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8.201"/>
    </inkml:context>
    <inkml:brush xml:id="br0">
      <inkml:brushProperty name="width" value="0.05" units="cm"/>
      <inkml:brushProperty name="height" value="0.05" units="cm"/>
    </inkml:brush>
  </inkml:definitions>
  <inkml:trace contextRef="#ctx0" brushRef="#br0">95 1 15379,'-6'4'650,"0"1"-1,0 0 0,1 0 1,-1 0-1,1 1 0,1-1 1,-1 1-1,-6 13 0,-2 0 131,7-12-588,3-3-146,0-1 0,1 1-1,-1-1 1,1 1 0,0 0 0,0 0 0,-2 7 0,4-11-49,0 1-1,0-1 1,0 0-1,0 1 1,0-1-1,0 0 1,0 1-1,0-1 1,0 0-1,0 1 1,0-1-1,0 0 1,0 1 0,0-1-1,0 0 1,1 0-1,-1 1 1,0-1-1,0 0 1,0 1-1,0-1 1,1 0-1,-1 0 1,0 0-1,0 1 1,1-1-1,-1 0 1,0 0-1,1 0 1,-1 1-1,0-1 1,0 0 0,1 0-1,-1 0 1,0 0-1,1 0 1,-1 0-1,0 0 1,1 0-1,-1 0 1,0 0-1,1 0 1,-1 0-1,0 0 1,1 0-1,-1 0 1,0 0-1,1 0 1,-1 0-1,0 0 1,0 0-1,1-1 1,-1 1 0,25-7-183,-20 5 140,15-5-101,-1 1-1,0 1 0,1 1 1,0 1-1,0 1 0,33-1 1,-50 4 138,0-1 0,-1 0 1,1 0-1,-1 1 0,0-1 0,1 1 1,-1 0-1,1 0 0,-1 0 0,0 0 1,0 0-1,1 1 0,-1-1 0,0 1 1,0-1-1,0 1 0,-1 0 0,1-1 1,3 5-1,-4-4 37,0 0 0,-1 0 1,1 0-1,-1 0 0,1 0 0,-1 0 1,1 1-1,-1-1 0,0 0 0,0 0 0,0 0 1,-1 0-1,1 0 0,0 1 0,-1-1 1,1 0-1,-1 0 0,0 0 0,0 0 1,1 0-1,-1 0 0,-1-1 0,-1 5 1,-2 1 125,-1 0 1,0 0 0,0 0 0,0 0-1,-1-1 1,-9 7 0,12-10-177,0 0 0,0-1 0,0 0 0,0 0 0,0 0 0,0 0 1,-1 0-1,1-1 0,0 0 0,-1 0 0,0 0 0,1 0 0,-1-1 0,-5 0 0,9 0-45,0 0-1,1 0 0,-1 0 0,0 0 0,0-1 0,0 1 0,1 0 0,-1-1 1,0 1-1,1-1 0,-1 1 0,0-1 0,1 1 0,-1-1 0,1 1 0,-1-1 0,0 0 1,1 1-1,-1-1 0,1 0 0,0 1 0,-1-1 0,1 0 0,0 0 0,-1 1 1,1-1-1,0 0 0,0 0 0,0 0 0,0 1 0,0-1 0,-1 0 0,1 0 0,1 0 1,-1 0-1,0 1 0,0-1 0,0 0 0,0 0 0,1 0 0,-1 1 0,1-2 1,0-4-144,1 1 1,0-1-1,1 1 0,5-10 1,12-15-822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8.576"/>
    </inkml:context>
    <inkml:brush xml:id="br0">
      <inkml:brushProperty name="width" value="0.05" units="cm"/>
      <inkml:brushProperty name="height" value="0.05" units="cm"/>
    </inkml:brush>
  </inkml:definitions>
  <inkml:trace contextRef="#ctx0" brushRef="#br0">65 335 16115,'-17'43'1334,"7"-20"-731,0 0 0,2 1 1,-9 43-1,16-61-542,0-1 1,1 1-1,-1 0 1,1 0-1,1 0 0,-1 0 1,1-1-1,0 1 1,0 0-1,0 0 0,1-1 1,0 1-1,0-1 0,1 1 1,-1-1-1,1 0 1,0 0-1,1 0 0,-1-1 1,1 1-1,5 5 1,-6-7-29,1-1 1,-1 1 0,1-1 0,0 0 0,0 0 0,0 0 0,0-1 0,0 1 0,0-1 0,0 0 0,0 0 0,0-1 0,1 1 0,-1-1 0,0 0 0,1 0-1,-1 0 1,0 0 0,0-1 0,1 0 0,-1 0 0,0 0 0,0 0 0,0-1 0,7-3 0,1-1 49,-1 0 0,-1 0 0,1-1 0,-1-1 0,-1 0 0,1 0 0,15-19 1,-11 9-18,-2 0 0,0-1 0,-2 0 0,0 0 1,-1-2-1,-1 1 0,0-1 0,-2 0 0,-1 0 1,0-1-1,-2 0 0,0 0 0,-1 0 1,-2 0-1,0 0 0,-1 0 0,-1 0 0,-2 1 1,-7-31-1,8 43-74,0 0 1,0 1 0,-1-1-1,-1 0 1,1 1-1,-1 0 1,-1 0-1,1 1 1,-1-1 0,-14-11-1,17 16 2,0 0-1,-1 0 0,0 1 1,0 0-1,0 0 0,0 0 1,0 0-1,0 0 0,0 1 1,0 0-1,-1 0 0,1 0 1,-1 0-1,1 1 0,0 0 1,-1 0-1,1 0 0,-1 0 1,1 1-1,-1-1 0,1 1 1,0 0-1,-1 1 0,1-1 1,-4 3-1,1 0 3,1-1 0,-1 2 0,1-1 0,0 1 0,1 0 0,-1 0 0,1 1 0,0-1 0,0 1 0,1 0 0,0 1 0,0-1 0,0 1 0,-3 8 0,5-11 6,1 0-1,0 0 0,0-1 1,0 1-1,0 1 0,1-1 0,-1 0 1,1 0-1,0 0 0,0 0 1,1 0-1,0 5 0,0-6-1,0 0 0,0 0-1,1 0 1,-1 0 0,1-1-1,-1 1 1,1 0 0,0-1-1,0 0 1,0 1 0,0-1-1,0 0 1,1 0-1,-1 0 1,1 0 0,-1-1-1,1 1 1,3 1 0,8 3-2,1-1 1,-1 0-1,1-1 1,1-1-1,21 3 1,-19-4-2,0 1 0,0 1 0,21 8 0,-33-10 3,0 1 0,0-1 0,-1 1 0,1 1 0,-1-1 1,0 1-1,0 0 0,0 0 0,-1 1 0,1-1 0,-1 1 0,0 0 0,4 8 0,-3-4-97,-1 1 0,0-1 0,0 1 0,-1 0 0,0 0 0,-1 1 0,0-1 0,0 12 0,1 1-599,0-14 475,-3-9 215,0 0 1,0 0-1,0 0 0,0 0 1,0 0-1,0-1 1,0 1-1,0 0 0,0 0 1,0 0-1,0 0 1,0 0-1,0 0 0,0-1 1,0 1-1,0 0 1,0 0-1,0 0 0,0 0 1,0 0-1,0 0 1,0-1-1,0 1 0,0 0 1,0 0-1,0 0 1,0 0-1,0 0 0,0 0 1,1 0-1,-1 0 1,0 0-1,0-1 0,0 1 1,0 0-1,0 0 1,0 0-1,0 0 0,1 0 1,-1 0-1,0 0 1,0 0-1,0 0 0,0 0 1,0 0-1,0 0 1,0 0-1,1 0 0,-1 0 1,0 0-1,0 0 1,0 0-1,0 0 0,0 0 1,0 0-1,1 0 1,-1 0-1,0 0 0,0 0 1,0 1-1,0-1 1,0 0-1,0 0 0,0 0 1,0 0-1,1 0 1,-1 0-1,0 0 0,6-19-380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8.980"/>
    </inkml:context>
    <inkml:brush xml:id="br0">
      <inkml:brushProperty name="width" value="0.05" units="cm"/>
      <inkml:brushProperty name="height" value="0.05" units="cm"/>
    </inkml:brush>
  </inkml:definitions>
  <inkml:trace contextRef="#ctx0" brushRef="#br0">0 0 19036,'5'22'1464,"5"11"-1080,1 7-143,6 14 543,4 5-208,3 16-224,5 3-56,2 4-80,3-4-16,-1-10-80,0-6-40,-1-12-224,-3-10-176,-4-21-552,-3-15-232,-6-20 864,-1-11-233,1-10-175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9.338"/>
    </inkml:context>
    <inkml:brush xml:id="br0">
      <inkml:brushProperty name="width" value="0.05" units="cm"/>
      <inkml:brushProperty name="height" value="0.05" units="cm"/>
    </inkml:brush>
  </inkml:definitions>
  <inkml:trace contextRef="#ctx0" brushRef="#br0">105 115 17284,'-2'-1'130,"0"0"1,-1 1-1,1-1 1,-1 0-1,1 1 1,-1 0-1,1 0 1,-1 0-1,1 0 1,-1 0-1,1 0 1,-1 1-1,1-1 1,0 1-1,-1-1 1,1 1 0,-1 0-1,1 0 1,-2 2-1,0-1 37,1 0 1,0 1-1,0 0 0,0 0 1,0 0-1,0 0 1,1 0-1,-1 1 0,1-1 1,-3 7-1,1-1-44,1-1 1,0 0-1,0 1 1,1 0-1,0 0 1,0 0-1,1-1 1,1 2-1,-1-1 0,2 10 1,0-13-113,0 0 0,0-1 0,0 1 0,1-1 0,0 1 0,0-1 0,1 0 0,-1 0 0,1 0 0,0 0 0,0 0 0,1 0 0,6 6 0,-7-9 2,-1 0 1,1 0-1,-1 0 1,1 0-1,0-1 1,0 1 0,0-1-1,0 1 1,0-1-1,0 0 1,0-1 0,0 1-1,0 0 1,1-1-1,-1 0 1,0 0-1,0 0 1,1 0 0,-1 0-1,0-1 1,0 1-1,0-1 1,0 0 0,0 0-1,5-2 1,3-2 44,-1-1 0,0 0 0,0 0 1,0-1-1,-1 0 0,0-1 0,0 0 1,-1-1-1,11-13 0,5-11 191,27-50-1,-30 47-172,-24 48-124,1 1 1,0-1-1,2 1 1,-1 14-1,1-26 50,0-1-1,1 1 1,-1 0 0,0 0-1,0-1 1,0 1 0,1 0-1,-1-1 1,0 1-1,1 0 1,-1-1 0,0 1-1,1 0 1,-1-1 0,1 1-1,-1-1 1,1 1-1,0 0 1,-1-1 0,1 0-1,-1 1 1,1-1-1,0 1 1,-1-1 0,1 0-1,0 1 1,0-1 0,-1 0-1,1 0 1,0 0-1,0 1 1,-1-1 0,1 0-1,0 0 1,0 0 0,-1 0-1,1 0 1,0-1-1,0 1 1,-1 0 0,1 0-1,0 0 1,0-1-1,-1 1 1,1 0 0,0-1-1,0 0 1,7-2 19,-1 0 0,0-1 1,10-8-1,-14 10-18,95-76 59,-64 49-184,43-28 0,-71 54 82,0-1 1,0 1-1,0 0 0,0 0 0,9-3 0,-14 6 32,0 0-1,0-1 1,0 1 0,0 0-1,0 0 1,0 0-1,0 0 1,0 0 0,1 0-1,-1 0 1,0 0 0,0 1-1,0-1 1,0 0-1,0 1 1,0-1 0,0 1-1,0-1 1,-1 1 0,1-1-1,0 1 1,0-1-1,0 1 1,0 0 0,-1 0-1,1-1 1,0 1 0,-1 0-1,1 0 1,0 0 0,-1 0-1,1 0 1,-1 0-1,0 0 1,1 0 0,-1 0-1,0 0 1,1 0 0,-1 0-1,0 0 1,0 1-1,3 37-79,1 10 151,-4-47-41,1 1 0,0 0 1,-1 0-1,1 0 0,0-1 0,1 1 0,-1 0 0,0-1 1,1 1-1,-1-1 0,1 1 0,3 3 0,-3-5-9,0 0 1,-1 0-1,1 0 0,0 0 0,0 0 0,0 0 1,0 0-1,0-1 0,0 1 0,0-1 1,0 1-1,0-1 0,0 0 0,0 0 0,0 0 1,0 0-1,0 0 0,0 0 0,0-1 0,0 1 1,0-1-1,0 1 0,0-1 0,0 0 0,0 0 1,0 1-1,2-3 0,6-3-132,1-1 0,-1-1 0,14-12 0,-9 7-50,4 0 59,-6 6-89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09.757"/>
    </inkml:context>
    <inkml:brush xml:id="br0">
      <inkml:brushProperty name="width" value="0.05" units="cm"/>
      <inkml:brushProperty name="height" value="0.05" units="cm"/>
    </inkml:brush>
  </inkml:definitions>
  <inkml:trace contextRef="#ctx0" brushRef="#br0">117 407 15075,'-11'12'352,"0"0"-1,0 0 0,1 1 1,1 0-1,0 1 0,1 0 1,0 1-1,1 0 0,1 0 1,0 0-1,1 1 0,1-1 1,0 1-1,1 0 0,1 1 1,1-1-1,0 17 0,1-31-306,0 1 0,0-1-1,0 1 1,0-1 0,0 1-1,1-1 1,-1 1 0,1-1 0,0 0-1,0 1 1,0-1 0,0 0-1,0 1 1,0-1 0,1 0 0,-1 0-1,1 0 1,-1 0 0,1 0-1,0-1 1,0 1 0,0 0 0,0-1-1,0 1 1,0-1 0,0 0-1,0 0 1,1 0 0,-1 0-1,1 0 1,-1 0 0,0-1 0,1 1-1,-1-1 1,1 1 0,-1-1-1,1 0 1,-1 0 0,1 0 0,-1-1-1,6 0 1,3-1 18,0-1 1,0-1-1,-1 0 1,1 0-1,-1-1 1,0 0-1,0-1 0,0 0 1,-1-1-1,0 0 1,12-12-1,3-4 99,-1-2 1,34-47-1,-36 41-53,0-1-1,-2 0 1,-2-1-1,-1-2 1,-2 1-1,-1-2 1,-1 0-1,-2 0 1,-2-1-1,7-73 1,-15 99-92,1 6-11,0-1 1,-1 1-1,0-1 1,0 0-1,0 1 1,-1-1-1,1 0 1,-1 1-1,-1-1 1,1 1-1,-1 0 1,-4-10-1,5 14-6,1 0-1,-1 0 1,0 1-1,1-1 1,-1 0-1,1 1 1,-1-1-1,0 1 1,0-1-1,1 1 1,-1-1-1,0 1 1,0-1-1,1 1 1,-1 0-1,0 0 1,0-1-1,0 1 1,0 0-1,0 0 1,1 0-1,-1 0 1,0 0-1,0 0 0,0 0 1,0 0-1,0 0 1,0 0-1,1 0 1,-1 1-1,0-1 1,0 0-1,0 1 1,0-1-1,1 1 1,-1-1-1,0 1 1,0-1-1,1 1 1,-1-1-1,1 1 1,-1 0-1,0-1 1,1 1-1,-2 1 1,-1 2-4,-1 1-1,1-1 1,0 1 0,0-1-1,0 1 1,-2 8 0,-1 6-22,0 0 1,2 0-1,0 0 1,1 0-1,1 0 1,1 29 0,1-31-178,1-1 1,1 1-1,1-1 1,0 1-1,1-1 1,1 0-1,0-1 1,9 17-1,-12-27 118,0 0 0,1-1-1,-1 1 1,1-1-1,0 0 1,1 0-1,-1 0 1,1 0-1,-1 0 1,1-1 0,0 0-1,1 0 1,-1 0-1,0 0 1,1 0-1,0-1 1,-1 0-1,1 0 1,0-1 0,0 1-1,0-1 1,0 0-1,1 0 1,-1 0-1,0-1 1,0 0-1,0 0 1,9-2 0,50-8-736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0.145"/>
    </inkml:context>
    <inkml:brush xml:id="br0">
      <inkml:brushProperty name="width" value="0.05" units="cm"/>
      <inkml:brushProperty name="height" value="0.05" units="cm"/>
    </inkml:brush>
  </inkml:definitions>
  <inkml:trace contextRef="#ctx0" brushRef="#br0">0 1 17956,'3'20'1488,"1"11"-1144,2 7-144,3 3 913,2 4-809,4-5-616,0-7-345,3-20 2050,-3-13-1417,-2-22 24,-1-11-24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2.751"/>
    </inkml:context>
    <inkml:brush xml:id="br0">
      <inkml:brushProperty name="width" value="0.05" units="cm"/>
      <inkml:brushProperty name="height" value="0.05" units="cm"/>
    </inkml:brush>
  </inkml:definitions>
  <inkml:trace contextRef="#ctx0" brushRef="#br0">194 0 17612,'-12'3'427,"-1"-1"1,1 2 0,0 0-1,0 0 1,0 1 0,1 0-1,0 1 1,-13 9 0,18-11-385,0 1 0,0 0 0,0 0 0,1 1 0,0-1 0,0 1 1,0 0-1,1 0 0,0 1 0,0-1 0,1 1 0,-1 0 0,2 0 0,-5 14 0,6-20-36,1 1 0,-1 0-1,1 0 1,0 0 0,0 0-1,0 0 1,0 0 0,0 0-1,0 0 1,0 0-1,1 0 1,-1 0 0,1 0-1,-1 0 1,1-1 0,0 1-1,1 3 1,-1-4-1,0 0 0,0 0 1,0-1-1,0 1 0,0 0 0,0-1 0,1 1 0,-1-1 1,0 1-1,0-1 0,0 1 0,1-1 0,-1 0 0,0 0 1,0 1-1,1-1 0,-1 0 0,0 0 0,1 0 1,-1-1-1,0 1 0,0 0 0,1 0 0,-1-1 0,0 1 1,0-1-1,0 1 0,2-1 0,4-3 29,1 0 0,-1 0 0,0 0 0,0-1 0,0 0 0,-1 0 0,0-1 0,9-10 0,41-56 317,-50 63-297,21-37 259,-25 39-121,-3 5-105,-5 10-5,-9 39-355,14-42 103,1-1-1,-1 0 0,0 1 0,1-1 0,0 1 1,0-1-1,0 1 0,2 8 0,-2-13 119,0 1 0,1-1 0,-1 1 1,0 0-1,0-1 0,1 1 0,-1-1 0,0 1 0,0 0 0,1-1 0,-1 1 1,1-1-1,-1 0 0,1 1 0,-1-1 0,1 1 0,-1-1 0,1 1 0,-1-1 1,1 0-1,-1 0 0,1 1 0,-1-1 0,1 0 0,0 0 0,-1 1 0,1-1 1,0 0-1,-1 0 0,1 0 0,-1 0 0,1 0 0,0 0 0,-1 0 0,1 0 1,0 0-1,-1-1 0,1 1 0,0 0 0,-1 0 0,1 0 0,-1-1 0,2 0 1,24-17-1025,-25 17 1042,22-19-687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0.518"/>
    </inkml:context>
    <inkml:brush xml:id="br0">
      <inkml:brushProperty name="width" value="0.05" units="cm"/>
      <inkml:brushProperty name="height" value="0.05" units="cm"/>
    </inkml:brush>
  </inkml:definitions>
  <inkml:trace contextRef="#ctx0" brushRef="#br0">19 28 16596,'-11'-27'1392,"6"27"-1040,2 7-216,3 10 440,0 5-640,10 0-2144,3 0 1904,6-9-289,4-5-239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0.947"/>
    </inkml:context>
    <inkml:brush xml:id="br0">
      <inkml:brushProperty name="width" value="0.05" units="cm"/>
      <inkml:brushProperty name="height" value="0.05" units="cm"/>
    </inkml:brush>
  </inkml:definitions>
  <inkml:trace contextRef="#ctx0" brushRef="#br0">51 438 14707,'-1'6'296,"1"-1"0,-1 1 0,0-1-1,0 1 1,0-1 0,-1 0 0,0 0 0,0 1-1,0-1 1,-1 0 0,0-1 0,-4 8-1,4-8-143,0 0-1,0 0 1,1 0-1,-1 1 1,1-1-1,1 1 1,-1 0-1,0 0 1,1-1-1,0 1 1,0 0-1,1 0 1,-1 0-1,1 6 0,0-10-147,1 0-1,-1 0 1,0 0-1,1 0 0,-1 0 1,1 0-1,-1 0 0,1 0 1,-1-1-1,1 1 1,0 0-1,-1 0 0,1-1 1,0 1-1,0 0 0,0-1 1,-1 1-1,1-1 1,0 1-1,0-1 0,0 1 1,0-1-1,0 0 0,0 1 1,0-1-1,0 0 0,0 0 1,1 0-1,34 2-151,-26-3 98,57-2-284,36 0-278,-94 3 540,1 1-1,-1 0 1,0 1-1,0 0 1,1 1-1,-1-1 1,-1 2-1,13 5 0,-20-8 78,1-1-1,-1 1 0,1 0 0,-1 0 0,0 0 0,0 0 0,1 1 0,-1-1 0,0 0 0,0 0 1,0 1-1,0-1 0,0 0 0,-1 1 0,1-1 0,0 1 0,-1-1 0,1 1 0,-1 0 0,1-1 1,-1 1-1,0 0 0,0-1 0,0 1 0,0-1 0,0 1 0,0 0 0,0-1 0,0 1 0,-1 0 1,1-1-1,-1 1 0,1-1 0,-1 1 0,1-1 0,-1 1 0,0-1 0,-2 3 0,-2 5 118,-1-1 0,0-1 1,0 1-1,0-1 0,-12 9 0,6-4 41,-1-1 1,-1-1-1,0-1 1,0 0 0,-1 0-1,0-2 1,0 1-1,-27 7 1,40-14-191,1-1-1,-1 1 1,0-1-1,1 0 1,-1 1 0,0-1-1,1 0 1,-1 0-1,0 0 1,1 0 0,-1 0-1,0 0 1,1-1-1,-1 1 1,0-1 0,1 1-1,-1-1 1,0 1-1,1-1 1,-1 0 0,1 0-1,0 0 1,-1 0 0,1 0-1,0 0 1,-1 0-1,1 0 1,0-1 0,0 1-1,-1-2 1,0-1-9,1 1 0,0-1 0,1 0 1,-1 1-1,1-1 0,0 0 0,-1 0 1,2 1-1,-1-1 0,0 0 0,1 0 1,-1 1-1,1-1 0,2-4 0,19-51-416</inkml:trace>
  <inkml:trace contextRef="#ctx0" brushRef="#br0" timeOffset="1">347 1 15387,'-1'5'259,"-1"0"0,1 0 0,0 1 0,0-1-1,1 0 1,-1 1 0,1-1 0,1 10 0,0 4 157,0 16 115,2 1-1,1-1 1,2 0-1,1 0 1,21 59-1,-12-52-532,1-1 0,3-1 0,1-1 0,33 45 0,-46-73-104,-5-8 3,-1 1-1,1-1 1,-1 1 0,0 0-1,0 0 1,2 5-1,-4-9 82,1 0 0,-1 0 0,0 1-1,0-1 1,0 0 0,0 0 0,0 0-1,0 1 1,0-1 0,0 0-1,0 0 1,0 0 0,0 0 0,0 1-1,0-1 1,0 0 0,0 0 0,0 0-1,0 1 1,0-1 0,0 0 0,0 0-1,0 0 1,0 1 0,0-1-1,0 0 1,0 0 0,-1 0 0,1 0-1,0 1 1,0-1 0,0 0 0,0 0-1,0 0 1,0 0 0,-1 0 0,1 1-1,0-1 1,0 0 0,0 0 0,-1 0-1,1 0 1,0 0 0,-12-2-646,-13-11-193,-16-17 443,1-1 0,2-2 0,-58-65-1,79 80 1053,-28-40 0,41 53-453,1-1 0,-1 0 0,1 0-1,0-1 1,1 1 0,0 0 0,0-1 0,0 0 0,0 1 0,1-1 0,0-13 0,1 17-115,0 0 1,1 0 0,0 0 0,-1 1 0,1-1 0,0 0 0,1 0 0,-1 1 0,0-1 0,1 1 0,-1-1-1,1 1 1,0 0 0,0 0 0,0-1 0,0 1 0,0 0 0,1 1 0,-1-1 0,0 0 0,1 1 0,4-3-1,6-2-57,0 1 0,1 0 0,20-4 0,-23 6-92,131-26-104,-62 16-15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1.694"/>
    </inkml:context>
    <inkml:brush xml:id="br0">
      <inkml:brushProperty name="width" value="0.05" units="cm"/>
      <inkml:brushProperty name="height" value="0.05" units="cm"/>
    </inkml:brush>
  </inkml:definitions>
  <inkml:trace contextRef="#ctx0" brushRef="#br0">1 112 14891,'6'26'660,"1"-1"-1,2 0 1,1 0-1,0 0 1,19 29-1,-25-47-535,1 0 0,1 0 1,0 0-1,-1-1 0,2 1 0,-1-2 0,1 1 0,12 7 0,-14-10-71,0 0 0,1-1 0,-1 0 0,1 0 0,-1 0 0,1-1 0,0 0 0,0 0 0,0 0 0,-1-1-1,1 1 1,0-2 0,0 1 0,7-2 0,-2 0 53,-1-1-1,1-1 1,-1 0 0,1-1-1,-1 0 1,-1 0 0,1-1-1,-1 0 1,0 0 0,0-1-1,13-14 1,4-7 402,46-62-1,-43 44-210,-21 33-165,0 0 0,18-21-1,-26 33-124,0 1-1,0 0 1,1-1-1,-1 1 1,0 0-1,0-1 1,1 1-1,-1 0 1,0 0-1,1-1 1,-1 1-1,0 0 1,1 0-1,-1-1 1,0 1-1,1 0 1,-1 0-1,0 0 1,1 0 0,-1 0-1,0 0 1,1-1-1,-1 1 1,1 0-1,-1 0 1,0 0-1,1 0 1,-1 0-1,1 1 1,-1-1-1,0 0 1,1 0-1,5 13 140,-4 30-3,-2-34-126,0 16 26,0 29 35,1-50-60,-1-1-1,0 1 1,1 0 0,0-1 0,0 1 0,0-1-1,0 1 1,1-1 0,-1 0 0,1 0-1,2 4 1,-3-7-10,-1 1 1,1-1-1,0 1 0,0-1 0,0 0 0,-1 1 0,1-1 0,0 0 0,0 1 1,0-1-1,0 0 0,0 0 0,0 0 0,-1 0 0,1 0 0,0 0 0,0 0 1,0 0-1,0 0 0,0 0 0,0 0 0,-1-1 0,1 1 0,0 0 0,0-1 1,0 1-1,0 0 0,-1-1 0,1 1 0,0-1 0,-1 0 0,1 1 0,1-2 1,27-24 131,-26 23-114,47-49 151,-22 21-87,1 2 0,56-43 0,-82 69-95,1 1 0,-1 0 0,1 0 0,0 0 0,-1 0 0,1 1 0,7-2 0,-9 3 4,-1-1-1,0 1 0,0 0 0,1 0 0,-1 0 0,0 0 1,0 0-1,1 1 0,-1-1 0,0 0 0,0 1 0,0-1 1,0 0-1,1 1 0,-1 0 0,0-1 0,0 1 1,0 0-1,0-1 0,0 1 0,0 0 0,0 0 0,-1 0 1,1 0-1,0 0 0,0 0 0,-1 0 0,1 0 0,0 0 1,0 2-1,1 4-5,0 0 0,0 0-1,-1 0 1,1 0 0,-2 0 0,1 1 0,-1-1 0,0 0 0,-1 8 0,0-6 9,1-1 0,0 1 0,0 0 0,1 0 0,0-1-1,3 11 1,-4-19 2,0 1 0,0 0-1,1 0 1,-1-1 0,0 1-1,0 0 1,1-1 0,-1 1-1,1 0 1,-1-1 0,1 1-1,-1 0 1,1-1 0,-1 1-1,1-1 1,-1 1 0,1-1-1,0 1 1,-1-1 0,1 0-1,0 1 1,0-1 0,-1 0-1,1 0 1,1 1 0,-1-1 3,1 0 0,-1 0 0,0 0 0,1-1 0,-1 1 0,1 0 0,-1-1 0,0 1 0,1-1 1,-1 1-1,0-1 0,3-1 0,3-4 28,1 0-1,-1 0 1,9-10 0,-13 13-26,46-51 104,-33 34-153,1 1-1,1 1 0,34-27 0,-51 44 25,1 0 1,-1 0-1,1 0 1,-1 1-1,1-1 1,-1 0-1,1 0 0,0 1 1,-1-1-1,1 1 1,0 0-1,0-1 1,-1 1-1,1 0 1,0 0-1,1 0 0,-1 1 3,-1-1-1,0 0 1,0 1-1,1-1 1,-1 1-1,0 0 1,0-1-1,0 1 1,0 0-1,0 0 0,0 0 1,0 0-1,0-1 1,0 1-1,-1 0 1,1 1-1,1 0 1,1 5-31,0 0 1,0 1 0,0-1 0,-1 1 0,2 13-1,0-4 69,-3-11-7,1 1-1,0-1 1,1 1 0,-1-1 0,1 0-1,4 6 1,-6-11-8,0 1 0,0-1-1,-1 0 1,1 0 0,0 0-1,0 0 1,0 0 0,0 0-1,0 0 1,1 0 0,-1-1 0,0 1-1,0 0 1,0-1 0,1 1-1,-1-1 1,0 1 0,1-1-1,-1 1 1,1-1 0,-1 0-1,0 0 1,1 0 0,-1 0-1,1 0 1,-1 0 0,0 0 0,1 0-1,-1-1 1,0 1 0,1 0-1,-1-1 1,0 1 0,1-1-1,-1 0 1,2 0 0,4-4-79,-1 0 1,1 0-1,-1 0 1,0-1 0,-1 0-1,1 0 1,7-13-1,-10 16-21,-1 0-1,0 0 0,0-1 0,0 1 0,0-1 1,-1 0-1,0 1 0,1-1 0,-1 0 0,-1 0 1,1 0-1,0 0 0,-1 0 0,0 0 0,0 0 1,0 0-1,-2-8 0,-5-4-369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2.084"/>
    </inkml:context>
    <inkml:brush xml:id="br0">
      <inkml:brushProperty name="width" value="0.05" units="cm"/>
      <inkml:brushProperty name="height" value="0.05" units="cm"/>
    </inkml:brush>
  </inkml:definitions>
  <inkml:trace contextRef="#ctx0" brushRef="#br0">4 2 18668,'7'4'1208,"-17"-9"-1128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2.502"/>
    </inkml:context>
    <inkml:brush xml:id="br0">
      <inkml:brushProperty name="width" value="0.05" units="cm"/>
      <inkml:brushProperty name="height" value="0.05" units="cm"/>
    </inkml:brush>
  </inkml:definitions>
  <inkml:trace contextRef="#ctx0" brushRef="#br0">0 177 16267,'39'218'3388,"-26"-128"-2700,26 91 0,-35-168-618,0-1-1,1 1 0,0-1 1,8 15-1,-11-24-37,-1-1 1,0 0-1,1 0 0,-1 0 0,1 0 0,-1 0 0,1 0 0,0 0 0,0-1 1,0 1-1,0 0 0,0-1 0,0 0 0,1 1 0,-1-1 0,0 0 0,1 0 1,-1-1-1,0 1 0,1 0 0,-1-1 0,1 1 0,0-1 0,-1 0 0,1 0 1,-1 0-1,1 0 0,-1 0 0,4-2 0,0 0 29,0 0 0,-1 0-1,1-1 1,-1 0 0,0 0 0,0-1 0,0 1-1,0-1 1,-1 0 0,1-1 0,-1 1-1,0-1 1,3-5 0,7-10 211,21-41 1,-35 60-270,51-106 650,-4-3-1,43-154 1,-77 218-516,10-66-1,-29 136-2050,-1-2 1212,-6 29 0,9-9 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2.890"/>
    </inkml:context>
    <inkml:brush xml:id="br0">
      <inkml:brushProperty name="width" value="0.05" units="cm"/>
      <inkml:brushProperty name="height" value="0.05" units="cm"/>
    </inkml:brush>
  </inkml:definitions>
  <inkml:trace contextRef="#ctx0" brushRef="#br0">38 265 16027,'9'-10'380,"-1"0"-1,-1-1 1,0 0-1,-1 0 0,0-1 1,0 0-1,-1 0 1,-1 0-1,0-1 1,-1 1-1,0-1 0,-1 0 1,1-13-1,-3 24-317,0 0-1,0-1 0,0 1 0,-1 0 1,1 0-1,0-1 0,-1 1 1,0 0-1,1 0 0,-1 0 0,0 0 1,0 0-1,0 0 0,-1 0 1,1 0-1,-2-2 0,2 3-42,0 0 1,0 0-1,0 1 0,-1-1 1,1 0-1,0 1 0,0-1 1,-1 1-1,1-1 0,0 1 1,-1 0-1,1-1 0,0 1 1,-1 0-1,1 0 0,0 0 1,-1 0-1,1 0 0,-1 0 1,1 1-1,0-1 0,-1 0 1,1 1-1,0-1 0,-1 1 1,1-1-1,-2 2 0,-2 1-5,0 1 0,1 0 0,-1 0 0,1 0 0,0 0 1,0 1-1,1-1 0,0 1 0,-1 0 0,1 0 0,1 0 0,-1 0 0,1 1 0,-2 5 0,3-7-18,0-1 0,0 1-1,0-1 1,1 1 0,-1 0-1,1-1 1,0 1 0,0 0 0,0-1-1,2 8 1,-1-9 3,-1 0 0,1 0-1,0 0 1,0-1 0,0 1 0,0 0-1,0 0 1,0-1 0,0 1-1,1-1 1,-1 1 0,1-1 0,-1 0-1,1 1 1,-1-1 0,1 0 0,0 0-1,0 0 1,-1 0 0,5 1 0,3 1-2,1-1 0,0 0 0,0 0 0,0-1 0,0-1 0,11 0-1,66-6-10,-67 3 12,211-21 202,-229 25-163,-1-2 0,0 1 0,1 0 0,-1 0 0,1 0 0,-1-1 0,0 1 0,1 0-1,-1-1 1,0 0 0,1 1 0,-1-1 0,1 0 0,-1 0-19,-1 1 1,0-1-1,0 1 0,1 0 1,-1-1-1,0 1 0,0-1 1,1 1-1,-1 0 0,0-1 1,0 1-1,0-1 0,0 1 1,0-1-1,0 1 0,0 0 1,0-1-1,0 1 0,0-1 1,0 1-1,0-1 0,0 1 1,0-1-1,0 1 0,0-1 1,-1 1-1,-1-5 105,-1 1 0,0 0 0,1 0 1,-2 0-1,-6-6 0,2 1 1,-103-109-1000,126 122-447,-1 0 0,0-1 0,29 2 0,-11-3 374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3.608"/>
    </inkml:context>
    <inkml:brush xml:id="br0">
      <inkml:brushProperty name="width" value="0.05" units="cm"/>
      <inkml:brushProperty name="height" value="0.05" units="cm"/>
    </inkml:brush>
  </inkml:definitions>
  <inkml:trace contextRef="#ctx0" brushRef="#br0">47 344 13163,'-2'2'195,"1"0"1,0 1 0,-1-1-1,1 1 1,0-1-1,0 1 1,1-1 0,-1 1-1,1 0 1,-1 2-1,-1 3 133,-3 20 39,1 1-1,1 0 1,2 0-1,1 0 1,1-1 0,1 1-1,2 0 1,1-1 0,9 33-1,-1-7-314,9 86 0,-20-110-40,-1 0 1,-1 0-1,-1-1 0,-8 48 0,-4-36 35,13-40-42,-1 1-1,1-1 1,-1 0 0,1 0-1,-1 0 1,0 1 0,1-1-1,-1 0 1,0 0 0,0 0-1,0 0 1,0 0 0,0 0-1,0-1 1,0 1 0,0 0-1,0 0 1,0-1 0,0 1-1,0-1 1,-1 1 0,1-1 0,0 1-1,0-1 1,-1 0 0,1 1-1,-2-1 1,1-1-1,1 0 1,-1 0-1,1 1 0,-1-1 1,1-1-1,0 1 0,-1 0 1,1 0-1,0 0 0,0-1 1,0 1-1,0 0 0,0-1 1,0 1-1,0-1 0,0 0 1,1 1-1,-1-1 0,1 1 1,-1-1-1,1 0 0,-1 0 1,1 1-1,0-4 1,-1 1 5,-2-14 14,0-1 1,2 1-1,0 0 1,1 0-1,1-1 1,0 1-1,2 0 1,0 0-1,1 0 1,1 0-1,9-23 1,11-19 87,58-102 0,165-212 334,-238 360-430,4-4 3,54-85 48,-62 94-76,-2-1 1,1 1 0,-1-1 0,-1 1 0,0-1 0,0 0-1,-1-1 1,0 1 0,1-14 0,-3 23 5,0 0 0,0 0 0,0 0 0,0 0 0,0 0 0,0-1 0,-1 1 0,1 0-1,0 0 1,0 0 0,-1 0 0,1 0 0,-1 0 0,1 0 0,-1 0 0,1 0 0,-1 0 0,0 0 0,0 0 0,1 0 0,-1 0 0,0 1 0,0-1 0,0 0 0,0 1 0,0-1 0,0 0 0,0 1 0,0-1 0,0 1 0,0-1 0,0 1 0,0 0 0,0 0 0,0-1 0,0 1 0,-1 0 0,1 0-1,0 0 1,0 0 0,0 0 0,0 0 0,0 1 0,-3-1 0,-2 2 3,-1 0-1,0 0 0,1 0 0,-1 1 1,1-1-1,-9 7 0,4-2 37,0 2 0,0-1 0,1 1 0,0 1 0,1-1 0,0 2 0,1-1 0,0 1 0,1 1 0,0-1 0,0 1 0,-6 17-1,9-18 9,-1 1-1,2-1 0,0 1 0,0 0 0,1 1 0,0-1 0,1 0 0,0 1 0,1-1 0,1 0 0,0 1 0,1-1 0,5 21 0,-6-28-25,1 1-1,0-1 1,1 0 0,-1 0-1,1 0 1,0 0 0,0 0 0,1 0-1,-1-1 1,1 1 0,0-1-1,0 0 1,1-1 0,-1 1-1,1-1 1,0 1 0,0-1 0,0-1-1,0 1 1,0-1 0,1 0-1,-1 0 1,1 0 0,-1-1-1,1 0 1,0 0 0,-1-1 0,1 1-1,0-1 1,0 0 0,-1-1-1,1 1 1,0-1 0,-1 0-1,1-1 1,0 1 0,-1-1 0,0 0-1,1-1 1,-1 1 0,0-1-1,0 0 1,-1 0 0,1-1-1,0 1 1,-1-1 0,6-7-1,-3 2 46,0 0 0,-1-1 0,0 0 0,0 0 0,4-13-1,-7 17-24,-1-1 0,0 1 1,0-1-1,0 0 0,-1 0 0,0 0 0,-1 1 0,0-1 0,0-12 0,-1 19-37,1 0 0,0 0 0,0 0 0,0 1 0,0-1 0,0 0 0,-1 0 0,1 0 0,0 0 0,0 1 0,0-1 0,-1 0 0,1 0 0,0 0 0,0 0 0,0 0 0,-1 0 0,1 0 0,0 0 0,0 0 0,-1 0 0,1 1 0,0-1 0,0 0 0,-1 0 0,1-1 0,0 1 0,0 0 0,0 0 0,-1 0 0,1 0 0,0 0 0,0 0 0,-1 0 1,1 0-1,0 0 0,0 0 0,0-1 0,-1 1 0,1 0 0,0 0 0,0 0 0,0 0 0,0 0 0,-1-1 0,1 1 0,0 0 0,0 0 0,0 0 0,0-1 0,0 1 0,0 0 0,0 0 0,0-1 0,0 1 0,-1 0 0,1 0 0,0-1 0,0 1 0,-9 19 14,6-6-6,0 1 0,0-1 0,1 1-1,0 20 1,2-27-1,0 0 0,0 0-1,1 0 1,0-1 0,0 1-1,0 0 1,1-1-1,0 1 1,1-1 0,-1 0-1,4 7 1,-4-11 0,-1 0-1,1 0 1,0 0-1,0 0 1,0 0-1,0 0 1,0-1-1,0 1 1,0 0-1,0-1 1,1 0-1,-1 0 1,0 0-1,1 0 1,-1 0-1,1 0 1,4 1-1,-2-2 3,0 0 0,0 0 0,0 0 1,0 0-1,0-1 0,0 0 0,0 0 0,8-3 0,1-2 11,0 0 0,0-1 1,-1 0-1,0-1 0,14-11 0,-4 0 8,0 0 0,-1-2-1,-2 0 1,0-2 0,-1 0-1,-1-1 1,26-46 0,-36 45 0,-8 18 17,-6 13 32,0 8-12,0 1 0,0 0-1,2 0 1,0 0 0,0 1 0,2-1-1,0 1 1,1 0 0,1 27 0,0-38-44,0 0 0,1 1 0,0-1 0,1 0 0,-1 0 0,1 0 0,0 0 0,0 0 1,0 0-1,4 5 0,-5-8-40,0-1 0,0 0 0,0 0 0,-1 0 0,1 0 0,1 0 0,-1 0 0,0-1-1,0 1 1,0 0 0,0 0 0,1-1 0,-1 1 0,0-1 0,1 1 0,-1-1 0,0 0 0,1 1 0,-1-1 0,0 0 0,1 0 0,-1 0 0,1 0 0,-1 0 0,0 0 0,1 0 0,-1-1 0,0 1 0,1 0 0,-1-1 0,0 1 0,1-1 0,-1 0 0,0 1 0,0-1 0,0 0 0,1 0 0,-1 1 0,0-1 0,0 0 0,0 0 0,1-2 0,3-3-180,0 1 1,0-2 0,0 1 0,-1-1 0,1 1 0,-2-1-1,1 0 1,-1-1 0,0 1 0,-1 0 0,1-1-1,1-13 1,1-11-319,2-54-1,-7 79 393,2-53-650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3.995"/>
    </inkml:context>
    <inkml:brush xml:id="br0">
      <inkml:brushProperty name="width" value="0.05" units="cm"/>
      <inkml:brushProperty name="height" value="0.05" units="cm"/>
    </inkml:brush>
  </inkml:definitions>
  <inkml:trace contextRef="#ctx0" brushRef="#br0">3 1 17468,'-3'1'1328,"3"8"-1248,0 2-232,12 2 176,3 3-456,7-3 256,5 0-200,8-1-112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4.364"/>
    </inkml:context>
    <inkml:brush xml:id="br0">
      <inkml:brushProperty name="width" value="0.05" units="cm"/>
      <inkml:brushProperty name="height" value="0.05" units="cm"/>
    </inkml:brush>
  </inkml:definitions>
  <inkml:trace contextRef="#ctx0" brushRef="#br0">65 327 17420,'-22'55'2442,"10"-28"-1074,-11 41 1,21-60-1199,0 0 1,1 0-1,0 0 1,0 0-1,1 0 1,0 0-1,0 1 1,1-1-1,3 14 1,-4-19-139,1-1-1,0 1 1,-1-1 0,1 0-1,0 0 1,0 1 0,1-1-1,-1 0 1,0 0 0,1 0 0,0 0-1,-1 0 1,1-1 0,0 1-1,0 0 1,0-1 0,0 1 0,0-1-1,4 2 1,-3-2-15,1 1 0,0-2-1,0 1 1,-1 0 0,1-1 0,0 0 0,0 0 0,-1 0-1,1 0 1,0 0 0,6-2 0,3-2-29,-1 0-1,0 0 1,-1-1-1,1-1 1,-1 0 0,17-12-1,-4 1-27,-2-2-1,0 0 0,-1-2 1,-1 0-1,-1-1 1,-1-1-1,22-38 0,-27 39-18,-2 0-1,0-1 0,-1-1 1,-2 0-1,0 0 1,-1-1-1,-2 0 0,4-45 1,-8 64 45,-1 0 1,0 0-1,0-1 1,0 1 0,-1 0-1,0 0 1,-1 0-1,1 0 1,-1 1-1,0-1 1,-4-7-1,5 11 9,-1 0 0,1 0 0,-1 0 0,0 0 0,1 0 0,-1 0 0,0 1 0,0-1 0,0 1 0,-1-1 0,1 1 0,0 0 0,0 0 0,-1 0-1,1 0 1,-1 0 0,1 1 0,-1-1 0,1 1 0,-1-1 0,1 1 0,-1 0 0,1 0 0,-1 0 0,0 1 0,1-1 0,-1 0 0,-2 2 0,-5 1 22,0 0 1,0 1-1,1 0 1,-1 0-1,1 1 1,0 1-1,1-1 0,-1 1 1,1 1-1,-12 12 1,-2 3 83,1 1 1,-23 34-1,41-53-82,0 1-1,0-1 1,0 1 0,0 0 0,1 0-1,-3 10 1,4-14-16,1 1 0,0-1 1,0 1-1,0 0 0,0-1 0,0 1 0,0-1 0,0 1 0,0 0 1,0-1-1,1 1 0,-1-1 0,1 1 0,-1-1 0,1 1 1,0-1-1,0 1 0,-1-1 0,1 0 0,0 1 0,0-1 0,0 0 1,0 0-1,1 0 0,-1 1 0,0-1 0,0-1 0,3 3 1,3 1-49,1-1 0,-1 1 0,1-1 0,0 0 0,0-1 1,0 0-1,11 2 0,67 4-394,-41-5 218,-22-1 88,1 1 0,-1 0-1,0 2 1,35 12 0,-53-15 139,1 0-1,-1 1 1,1 0-1,-1 0 1,0 0-1,0 1 0,0-1 1,-1 1-1,1 0 1,-1 1-1,0-1 1,0 1-1,0-1 1,-1 1-1,0 1 0,0-1 1,0 0-1,0 1 1,-1-1-1,0 1 1,0 0-1,-1 0 0,2 6 1,-2-1-106,0 1 0,-1 0 0,-2 22 1,1-28 70,0 1 1,0-1 0,0 0 0,-1 1-1,0-1 1,0 0 0,-1 0 0,-3 7-1,0-11-121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5.379"/>
    </inkml:context>
    <inkml:brush xml:id="br0">
      <inkml:brushProperty name="width" value="0.05" units="cm"/>
      <inkml:brushProperty name="height" value="0.05" units="cm"/>
    </inkml:brush>
  </inkml:definitions>
  <inkml:trace contextRef="#ctx0" brushRef="#br0">143 225 14707,'-2'-1'110,"0"1"0,0-1-1,-1 1 1,1-1 0,0 1 0,-1 0-1,1 0 1,-1 0 0,1 0-1,0 0 1,-1 1 0,1-1 0,0 1-1,0-1 1,-1 1 0,1 0 0,0 0-1,0 0 1,0 0 0,0 0 0,0 1-1,0-1 1,0 1 0,0-1 0,1 1-1,-4 3 1,-1 2 54,-1 0 1,1 1-1,0-1 0,1 1 1,-6 12-1,3-4 25,1 1 0,1 0 0,0 1 0,-3 18 0,8-27-126,-1-1 1,1 0-1,0 1 0,1-1 0,0 1 0,0-1 1,1 1-1,0-1 0,1 1 0,4 15 0,-5-23-50,-1 0 0,1 1-1,-1-1 1,1 0-1,0 1 1,-1-1-1,1 0 1,0 0 0,0 0-1,0 0 1,0 0-1,0 0 1,0 0 0,0 0-1,0 0 1,1 0-1,-1-1 1,0 1 0,0 0-1,1-1 1,-1 1-1,0-1 1,1 1 0,-1-1-1,3 0 1,-1 0 8,0 0 1,0 0-1,0-1 1,0 0-1,0 0 1,0 0-1,0 0 1,0 0-1,0 0 0,-1-1 1,5-2-1,5-5 41,0 0-1,-1-1 1,0 0-1,10-13 1,6-11 121,-2-1 0,-1-1 0,-1-1 0,-3-1 0,-1-1 0,-2-1 0,20-67 0,-33 95-104,-1 0 1,0-1-1,-1 1 1,1-25-1,-3 37-74,0 0-1,0-1 1,0 1-1,1 0 1,-1 0-1,0-1 1,0 1-1,0 0 1,0-1-1,-1 1 1,1 0-1,0-1 1,0 1-1,0 0 1,0-1-1,0 1 1,0 0-1,0-1 1,-1 1-1,1 0 1,0 0-1,0-1 1,0 1-1,0 0 1,-1 0-1,1-1 1,0 1-1,0 0 1,-1 0-1,1 0 1,0 0-1,-1-1 1,1 1-1,0 0 1,0 0-1,-1 0 1,1 0-1,-1 0 1,-9 9 105,6 1-104,-1 0 0,1 1 1,1 0-1,0-1 0,1 1 0,0 0 1,-1 13-1,-1 83-78,4-80 56,1-1-1,6 32 0,-6-51 12,0 0 0,1 0 0,0 0 0,0-1 0,1 1 0,0 0-1,0-1 1,0 0 0,1 1 0,0-1 0,0-1 0,0 1 0,7 6 0,-9-11 3,0 1-1,0 0 1,0-1-1,0 0 1,0 1 0,1-1-1,-1 0 1,0 0-1,1 0 1,-1-1 0,0 1-1,1-1 1,-1 1-1,1-1 1,-1 0 0,1 0-1,4 0 1,-3-1 1,0 0 0,1 0 0,-1 0-1,-1-1 1,1 1 0,0-1 0,0 0 0,-1 0 0,7-5 0,1-3 2,0 0-1,0-1 1,-2 0 0,17-23-1,-12 14 13,-2-1 0,0 0 0,-1-1 0,-1-1 0,12-39 0,-33 81-4,8-9-4,1 0 1,0-1-1,0 1 0,1 0 0,0 0 1,1 0-1,0 12 0,1-20-2,-1 0 0,0 1 1,1-1-1,-1 0 0,1 0 0,0 0 0,-1 0 0,1 1 0,0-1 0,0 0 0,1 0 0,-1-1 0,0 1 0,1 0 0,-1 0 0,1-1 0,-1 1 0,1-1 0,0 1 1,0-1-1,0 1 0,0-1 0,0 0 0,0 0 0,0 0 0,0 0 0,0-1 0,0 1 0,0-1 0,1 1 0,-1-1 0,0 0 0,0 1 0,1-1 0,-1 0 1,0-1-1,3 1 0,28-4 22,-2-2 0,61-17 0,-67 15-19,0 1 0,0 1 0,1 1 0,-1 1 0,48 0-1,-52 8 8,-14-4 853,-17-15-95,-86-94 808,63 73-2052,33 35 435,-1 1 1,1 0 0,0 0-1,0 0 1,-1 0 0,1-1-1,0 1 1,0 0 0,-1 0-1,1 0 1,0-1-1,0 1 1,0 0 0,0 0-1,0-1 1,-1 1 0,1 0-1,0-1 1,0 1 0,0 0-1,0 0 1,0-1 0,0 1-1,0 0 1,0-1 0,0 1-1,0 0 1,0-1 0,0 1-1,0 0 1,0 0 0,0-1-1,0 1 1,0 0 0,1-1-1,-1 1 1,0 0 0,0 0-1,0-1 1,0 1 0,0 0-1,1 0 1,-1-1 0,0 1-1,0 0 1,1 0-1,-1 0 1,0-1 0,0 1-1,1 0 1,-1 0 0,17-3-1150,54 3-205,-26-5 527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3.170"/>
    </inkml:context>
    <inkml:brush xml:id="br0">
      <inkml:brushProperty name="width" value="0.05" units="cm"/>
      <inkml:brushProperty name="height" value="0.05" units="cm"/>
    </inkml:brush>
  </inkml:definitions>
  <inkml:trace contextRef="#ctx0" brushRef="#br0">60 1 15027,'1'4'1481,"-4"5"-881,-1-4-192,-3 8 640,1 3-160,-3 7-264,-1 1-128,3 2-168,0 1-79,3 1-129,1-3-120,3-2-321,0-4-183,6-10-280,2-4-120,4-6 608,1-8-224,4-7-168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6.250"/>
    </inkml:context>
    <inkml:brush xml:id="br0">
      <inkml:brushProperty name="width" value="0.05" units="cm"/>
      <inkml:brushProperty name="height" value="0.05" units="cm"/>
    </inkml:brush>
  </inkml:definitions>
  <inkml:trace contextRef="#ctx0" brushRef="#br0">36 103 18660,'-27'85'1962,"24"-74"-1951,1 1 0,0-1 0,1 1 0,1 0 0,0 15 0,0-26-19,0 0 0,0-1 1,0 1-1,0 0 0,0-1 0,0 1 0,0 0 0,0-1 0,0 1 0,1-1 0,-1 1 0,0 0 0,0-1 0,1 1 0,-1-1 0,0 1 0,1-1 0,-1 1 0,1-1 0,-1 1 0,1-1 0,-1 1 0,1-1 0,-1 1 0,1-1 0,-1 0 0,2 1 0,-1-1-4,-1 0-1,1 0 1,0 0-1,0 0 1,0 0-1,0-1 1,0 1-1,0 0 1,0-1-1,0 1 1,-1 0-1,1-1 1,0 1-1,0-1 1,0 0 0,0 0-1,27-28-316,-7-1 116,-16 20 160,1 1 0,1 0 0,0 0 0,0 0 0,1 1 0,12-10 0,-19 17 49,0 0-1,-1 1 0,1-1 1,0 1-1,0-1 1,0 1-1,0-1 1,0 1-1,0 0 1,0 0-1,0-1 1,0 1-1,0 0 1,0 0-1,0 0 0,0 0 1,0 0-1,0 0 1,0 0-1,0 1 1,0-1-1,0 0 1,0 1-1,0-1 1,0 0-1,0 1 0,0-1 1,0 1-1,0-1 1,0 1-1,-1 0 1,1-1-1,0 1 1,0 0-1,-1 0 1,1 0-1,0-1 0,-1 1 1,1 0-1,-1 0 1,1 1-1,3 5 0,-1 0-1,-1 0 0,1 1 1,2 10-1,-4-13 8,9 40 240,-1 1 0,3 71 0,-11-89 50,-1-1 0,-1 1 0,-2-1 0,-1 0 0,-12 46 0,12-60-286,0-1 0,-1 0 0,0 0 1,-1 0-1,0-1 0,-1 0 0,-1 0 1,1 0-1,-15 13 0,22-23-14,-1-1 0,1 1 0,-1 0 0,0-1 0,1 1 0,-1-1 0,0 1 0,0-1 0,1 1 0,-1-1 1,0 1-1,0-1 0,0 0 0,0 0 0,0 1 0,1-1 0,-1 0 0,0 0 0,-2 0 0,3 0 3,-1 0 1,1-1-1,0 1 1,-1 0 0,1-1-1,-1 1 1,1-1-1,0 1 1,-1 0-1,1-1 1,0 1 0,-1-1-1,1 1 1,0-1-1,0 1 1,-1-1 0,1 1-1,0-1 1,0 1-1,0-1 1,0 1-1,0-1 1,-1 0 0,1-5-11,0 1-1,0-1 1,0 1 0,1-1 0,2-7 0,6-24 63,3 1 0,1 1-1,21-42 1,63-97 615,-72 132-350,2 1 1,55-63-1,-79 101-277,0 0 1,0 0-1,1 0 1,-1 0-1,1 1 1,-1-1-1,1 1 1,0 0-1,0 0 0,0 0 1,7-1-1,-10 2-28,0 1-1,0 0 1,0 0-1,0 0 1,0 0-1,0 0 1,0 0 0,0 0-1,0 1 1,0-1-1,0 0 1,0 1-1,0-1 1,0 0-1,0 1 1,0-1-1,0 1 1,-1 0-1,2 0 1,0 1-8,-1-1 0,0 1-1,0-1 1,0 1 0,0 0 0,0 0 0,0 0-1,0-1 1,-1 1 0,1 0 0,-1 0 0,1 0 0,-1 3-1,2 15-18,-2 0 0,0 0-1,-4 28 1,2-27 25,0-1 0,3 41 1,-1-60-2,0-1 1,0 1-1,0 0 1,0-1-1,0 1 0,0-1 1,0 1-1,0 0 1,1-1-1,-1 1 1,0-1-1,0 1 1,1-1-1,-1 1 0,0-1 1,0 1-1,1-1 1,-1 1-1,1-1 1,-1 1-1,0-1 1,1 0-1,-1 1 0,1 0 1,0-1 2,0 0-1,-1-1 1,1 1 0,-1 0-1,1 0 1,-1 0-1,1 0 1,-1-1 0,1 1-1,-1 0 1,1 0 0,-1-1-1,1 1 1,-1-1 0,0 1-1,1 0 1,-1-1 0,1 1-1,0-1 1,15-28 290,-9 9-134,-2-1 1,-1 1-1,0-1 1,-1 0 0,-2 0-1,0 0 1,-1 0 0,-1 0-1,-1 0 1,-1 0 0,-1 0-1,-12-40 1,15 57-146,-10-23 70,10 26-98,0 0-1,1-1 1,-1 1-1,0 0 1,0 0-1,1 0 1,-1 0-1,0 0 1,0-1-1,0 2 1,0-1-1,-1 0 1,1 0-1,0 0 1,0 0-1,-2 0 1,2 1 0,1 0 1,0 0 0,0 0 0,0 0-1,0 0 1,0 0 0,-1 0 0,1 0-1,0 0 1,0 0 0,0 0 0,0 0-1,0 0 1,0 0 0,-1 0 0,1 0-1,0 0 1,0 0 0,0 0 0,0 0-1,0 0 1,-1 0 0,1 0 0,0 0-1,0 0 1,0 0 0,0 1 0,0-1-1,0 0 1,0 0 0,0 0 0,0 0-1,-1 0 1,1 0 0,0 0 0,0 1-1,0-1 1,0 0 0,0 0 0,0 0-1,0 0 1,0 1 0,1 8-332,8 7-384,-7-13 522,1-1 1,0 1 0,0-1-1,0 0 1,0 0 0,0 0-1,1-1 1,-1 1-1,0-1 1,1 0 0,-1 0-1,1 0 1,-1 0 0,1-1-1,0 1 1,-1-1 0,5 0-1,1 0-164,0-1 0,0 0 1,0-1-1,-1 0 0,18-6 0,4-4-461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6.937"/>
    </inkml:context>
    <inkml:brush xml:id="br0">
      <inkml:brushProperty name="width" value="0.05" units="cm"/>
      <inkml:brushProperty name="height" value="0.05" units="cm"/>
    </inkml:brush>
  </inkml:definitions>
  <inkml:trace contextRef="#ctx0" brushRef="#br0">74 376 12843,'-5'4'408,"0"1"0,0 1 0,1-1 0,0 1 1,0-1-1,0 1 0,1 0 0,-3 8 0,-2 4 696,-7 30-1,12-39-934,1 1 1,0 0 0,1 0 0,0-1 0,0 1 0,1 0-1,0 0 1,3 14 0,-3-23-158,-1 0 0,2 0-1,-1-1 1,0 1 0,0 0 0,0 0-1,0 0 1,0 0 0,1-1 0,-1 1-1,0 0 1,1 0 0,-1-1 0,1 1-1,-1 0 1,1-1 0,-1 1 0,1 0-1,-1-1 1,1 1 0,0-1 0,-1 1-1,1-1 1,0 1 0,-1-1 0,1 1-1,0-1 1,0 0 0,-1 1 0,1-1-1,0 0 1,0 0 0,0 1 0,-1-1 0,1 0-1,0 0 1,0 0 0,0 0 0,0 0-1,-1 0 1,1 0 0,0-1 0,0 1-1,0 0 1,0 0 0,-1-1 0,1 1-1,0 0 1,0-1 0,0 0 0,5-2 17,-1-1 0,-1 0 0,1 0 0,0 0 1,6-10-1,18-25 159,41-72 1,-47 72-103,-21 36-81,-1 0 0,1 1 1,-1-1-1,1 1 0,0 0 0,0 0 1,0-1-1,0 1 0,1 1 1,3-4-1,-6 5-4,0 0 0,1 0-1,-1 0 1,0 0 0,1 0 0,-1 0 0,0 0 0,1 0-1,-1 0 1,0 0 0,1 0 0,-1 0 0,0 0 0,1 0-1,-1 0 1,0 0 0,1 0 0,-1 0 0,0 0 0,1 0-1,-1 0 1,0 1 0,0-1 0,1 0 0,-1 0-1,0 0 1,1 1 0,-1-1 0,0 0 0,1 1 0,4 19 9,-1 185 110,-1-10 234,3-141-257,-2-27-107,-2-1 0,0 0 0,-2 1 0,-4 38-1,4-64 13,0 0-1,0 0 0,0-1 0,0 1 1,0 0-1,-1 0 0,1-1 0,0 1 1,0 0-1,-1-1 0,1 1 0,-1 0 1,1-1-1,0 1 0,-1 0 0,1-1 1,-1 1-1,0-1 0,1 1 0,-1-1 1,1 1-1,-1-1 0,-1 1 0,2-1 5,-1 0-1,0 0 0,1-1 0,-1 1 1,0 0-1,1 0 0,-1-1 1,0 1-1,1 0 0,-1-1 0,1 1 1,-1 0-1,0-1 0,1 1 0,-1-1 1,1 1-1,-1-1 0,1 1 0,-1-1 1,1 0-1,0 1 0,-1-1 0,1 1 1,0-1-1,0 0 0,-1 1 1,1-1-1,0-1 0,-6-14 69,2 0 0,0-1-1,1 1 1,0-1 0,2 0 0,0-27-1,0 22-21,0-55 76,4 0 0,3 0 0,3 1 0,4 0 0,2 0 0,44-121 0,-48 167-69,20-40-1,-26 61-45,1 0 0,-1 0 0,1 1 0,1 0 1,-1 0-1,2 0 0,-1 1 0,10-8 0,-14 13-7,-1 1 0,0-1 0,1 0 0,0 1 0,-1 0 0,1-1 0,0 1 0,-1 0 0,1 1 0,0-1 0,0 0 0,5 0 0,-6 1-6,-1 1-1,1-1 1,-1 0-1,1 0 0,-1 1 1,1-1-1,-1 1 0,0-1 1,1 1-1,-1 0 1,0 0-1,1-1 0,-1 1 1,0 0-1,0 0 0,0 0 1,0 0-1,2 2 1,-1 1-8,0 0 1,0 0 0,0 0 0,0 0 0,-1 0-1,1 1 1,-1-1 0,0 0 0,-1 1 0,1-1 0,-1 1-1,0-1 1,0 1 0,-1 6 0,-2 6 1,-1 1 1,0-1-1,-13 31 1,9-29-33,-8 34 0,16-52 31,0-1-1,0 1 1,0-1-1,0 1 0,0 0 1,0-1-1,0 1 1,0-1-1,0 1 0,0 0 1,0-1-1,0 1 1,0-1-1,0 1 0,1 0 1,-1-1-1,0 1 1,0-1-1,1 1 1,-1-1-1,0 1 0,1-1 1,-1 1-1,0-1 1,1 0-1,-1 1 0,1-1 1,-1 1-1,1-1 1,-1 0-1,1 1 0,-1-1 1,1 0-1,-1 0 1,1 1-1,0-1 0,-1 0 1,1 0-1,-1 0 1,1 0-1,0 0 0,-1 0 1,1 0-1,-1 0 1,1 0-1,0 0 0,0 0 1,34-7-358,-30 6 297,18-5-166,39-9-320,-56 14 480,0 0 0,0 1 0,0 0 0,1 0 0,-1 0 0,0 1 0,11 2 0,-15-3 71,0 1 0,0 0 1,0 0-1,0 0 0,0 0 1,0 0-1,0 1 0,-1-1 1,1 1-1,0-1 0,-1 1 0,1 0 1,-1-1-1,1 1 0,-1 0 1,0 0-1,0 0 0,0 0 1,0 0-1,0 0 0,0 0 1,-1 0-1,1 1 0,-1-1 1,1 0-1,-1 0 0,0 1 1,0-1-1,0 0 0,0 0 1,0 1-1,0-1 0,-1 3 1,-1 6 136,-1 0 1,1 1 0,-2-1 0,0 0-1,-5 11 1,-1-1 322,0-1 0,-2 0 0,-18 24 0,26-38-362,-1 0 0,1-1 1,-1 0-1,0 0 0,0 0 0,0-1 0,-1 0 0,1 0 0,-1 0 0,0-1 1,-1 1-1,1-2 0,0 1 0,-1-1 0,-8 3 0,13-5-143,1 0-1,-1 0 1,0 1 0,1-1-1,-1-1 1,0 1-1,1 0 1,-1 0 0,0 0-1,1-1 1,-1 1 0,1-1-1,-1 0 1,1 1-1,-1-1 1,1 0 0,-1 0-1,1 0 1,0 0 0,-1 0-1,-1-2 1,1 1-53,1-1 1,-1 1 0,1-1 0,-1 0-1,1 0 1,0 1 0,0-1 0,0 0-1,0 0 1,1 0 0,-1-3-1,0-5-143,1 0 0,0 0 0,0 1 0,1-1 0,5-20-1,11-20-665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7.604"/>
    </inkml:context>
    <inkml:brush xml:id="br0">
      <inkml:brushProperty name="width" value="0.05" units="cm"/>
      <inkml:brushProperty name="height" value="0.05" units="cm"/>
    </inkml:brush>
  </inkml:definitions>
  <inkml:trace contextRef="#ctx0" brushRef="#br0">11 0 17588,'2'3'179,"-1"-1"0,0 0 0,1 1 1,-1-1-1,0 1 0,0 0 0,-1-1 0,1 1 1,0 0-1,-1-1 0,0 1 0,1 3 1,-3 38 125,1-32 39,-7 90 1632,1-32-1326,3 0 0,9 128 0,-5-196-641,6 32 79,-5-32-93,-1-1 0,0 0 0,0 1-1,1-1 1,-1 1 0,1-1 0,0 0 0,-1 1 0,1-1-1,0 0 1,0 0 0,0 0 0,-1 0 0,1 1 0,0-1-1,1 0 1,-1 0 0,2 1 0,-3-2-2,0 0-1,1 0 1,-1 0-1,0 0 1,0 0 0,1 0-1,-1 0 1,0-1-1,1 1 1,-1 0 0,0 0-1,0 0 1,0 0 0,1 0-1,-1 0 1,0-1-1,0 1 1,1 0 0,-1 0-1,0 0 1,0-1-1,0 1 1,0 0 0,1 0-1,-1-1 1,0 1 0,0 0-1,0 0 1,0-1-1,0 1 1,0 0 0,0 0-1,0-1 1,0 1-1,0-1 1,2-12-262,-1-18-440,-2 1 0,-2-1 0,0 1 0,-14-50 0,17 80 709,0 1-1,0-1 1,1 0-1,-1 0 0,0 0 1,0 0-1,0 0 0,0 0 1,0 0-1,0 0 1,0 0-1,0 0 0,1 0 1,-1 1-1,0-1 1,0 0-1,0 0 0,0 0 1,0 0-1,0 0 0,0 0 1,1 0-1,-1 0 1,0 0-1,0 0 0,0 0 1,0 0-1,0 0 1,0 0-1,1 0 0,-1 0 1,0-1-1,0 1 1,0 0-1,0 0 0,0 0 1,0 0-1,0 0 0,0 0 1,1 0-1,-1 0 1,0 0-1,0 0 0,0 0 1,0 0-1,0-1 1,0 1-1,0 0 0,0 0 1,0 0-1,0 0 0,0 0 1,0 0-1,0 0 1,0-1-1,0 1 0,0 0 1,0 0-1,0 0 1,0 0-1,0-1 0,13 12 247,-8-7-148,4 2 33,0 0 1,0 0 0,1-1-1,0 0 1,0-1 0,1 0 0,-1-1-1,1 0 1,-1-1 0,1 0-1,0 0 1,0-1 0,0-1-1,0 1 1,14-3 0,-14 1-25,0-1 0,0 1 0,-1-2 0,1 0 0,0 0 0,-1-1 0,1 0 0,-1-1 0,-1 0 0,1-1 0,-1 0 0,0 0 0,0-1 0,0 0 0,9-10 0,-15 12-38,1 0-1,-1 0 0,1 0 0,-1 0 1,4-11-1,-7 15-63,1 1-1,-1-1 1,1 0 0,-1 0 0,0 0 0,1 0-1,-1 1 1,0-1 0,0 0 0,0 0-1,0 0 1,0 0 0,0 0 0,0 0 0,0 0-1,0 0 1,0 0 0,0 0 0,0 1-1,-1-1 1,1 0 0,0 0 0,-1 0 0,1 0-1,0 0 1,-1 1 0,1-1 0,-1 0-1,0 0 1,1 1 0,-1-1 0,0 1 0,1-1-1,-1 0 1,0 1 0,1-1 0,-1 1-1,0-1 1,0 1 0,0 0 0,0-1 0,0 1-1,1 0 1,-1 0 0,-1-1 0,-2 1-7,1 0 0,-1 1 0,1-1 0,0 1 0,-1-1 0,1 1 0,0 0 0,-1 0 0,1 1 0,0-1 1,0 1-1,0-1 0,0 1 0,0 0 0,0 0 0,1 0 0,-1 1 0,1-1 0,-1 0 0,1 1 0,0 0 0,0 0 0,-2 3 0,-1 2 13,-1 1-1,1-1 0,1 1 0,0 0 0,0 1 0,-5 18 0,9-26-1,-1 0 0,1 0 0,0 0-1,0 1 1,-1-1 0,1 0 0,1 0 0,-1 0 0,0 0 0,0 0 0,1 0 0,-1 0 0,1 0 0,0 0 0,-1 0 0,1 0 0,0 0 0,0 0 0,2 1-1,-2-2 3,0 0 0,0 0-1,1 0 1,-1 0 0,0 0-1,1 0 1,-1-1-1,1 1 1,-1 0 0,1-1-1,-1 1 1,1-1-1,0 0 1,-1 0 0,1 0-1,-1 1 1,1-1 0,0-1-1,-1 1 1,1 0-1,0 0 1,-1-1 0,1 1-1,-1 0 1,2-2-1,16-5 52,0-2 0,-1 0-1,0-1 1,-1-1 0,26-21-1,29-18-40,-69 48-30,-1 1 1,1-1-1,0 1 0,0 0 0,-1 0 0,1 0 0,0 0 0,0 0 1,0 0-1,0 1 0,0 0 0,0-1 0,0 1 0,0 0 0,4 1 1,-5 0 1,0-1 1,0 1 0,0 0 0,-1 0-1,1 0 1,0 1 0,0-1 0,-1 0-1,1 1 1,-1-1 0,1 1 0,-1-1-1,0 1 1,0 0 0,1 0 0,-1-1-1,0 1 1,0 0 0,-1 0 0,1 0-1,0 0 1,0 4 0,-1-5 3,2 6 25,0-1 1,1 1-1,-1 0 0,1-1 1,5 8-1,-7-13-10,0 0 1,0 1-1,0-1 1,-1 0-1,2 0 1,-1 0-1,0 0 1,0 0-1,0 0 1,0-1-1,0 1 1,1 0-1,-1-1 1,0 1-1,1-1 1,-1 1-1,1-1 0,-1 1 1,0-1-1,1 0 1,-1 0-1,1 0 1,-1 0-1,1 0 1,-1 0-1,1 0 1,-1 0-1,1 0 1,-1-1-1,0 1 1,1-1-1,1 0 1,15-8 35,0-1 0,0-1 1,-1-1-1,22-19 1,23-16-626,-54 42 387,0 1-1,0-1 1,0 1-1,1 1 1,13-5 0,-20 8 133,-1-1 1,0 1 0,1-1 0,-1 1 0,0 0-1,1 0 1,-1 0 0,1-1 0,-1 2 0,1-1-1,-1 0 1,0 0 0,1 0 0,-1 1 0,0-1-1,1 0 1,-1 1 0,0-1 0,1 1 0,-1 0-1,0-1 1,0 1 0,1 0 0,-1 0 0,0 0-1,0 0 1,0 0 0,0 0 0,0 0 0,-1 0-1,1 0 1,0 0 0,0 1 0,-1-1 0,1 0-1,-1 1 1,1-1 0,-1 0 0,1 1-1,-1-1 1,0 0 0,0 1 0,1-1 0,-1 3-1,0 0 23,0 0-1,-1 1 0,1-1 1,-1 0-1,0 1 0,0-1 1,0 0-1,0 0 0,-1 0 1,1 0-1,-1 0 0,0 0 1,-1 0-1,1 0 0,-1-1 1,1 1-1,-1-1 0,0 0 1,0 0-1,0 0 0,-1 0 1,1-1-1,-5 4 0,-23 10-47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8.022"/>
    </inkml:context>
    <inkml:brush xml:id="br0">
      <inkml:brushProperty name="width" value="0.05" units="cm"/>
      <inkml:brushProperty name="height" value="0.05" units="cm"/>
    </inkml:brush>
  </inkml:definitions>
  <inkml:trace contextRef="#ctx0" brushRef="#br0">1 103 20380,'25'-20'1681,"16"-3"-1705,6-1-384,9 5 816,-2 7-88,8 7-168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8.472"/>
    </inkml:context>
    <inkml:brush xml:id="br0">
      <inkml:brushProperty name="width" value="0.05" units="cm"/>
      <inkml:brushProperty name="height" value="0.05" units="cm"/>
    </inkml:brush>
  </inkml:definitions>
  <inkml:trace contextRef="#ctx0" brushRef="#br0">1 272 18356,'2'1'161,"1"0"-1,-1 1 1,0 0 0,0 0-1,1-1 1,-1 1 0,0 0 0,0 1-1,-1-1 1,1 0 0,0 0-1,-1 1 1,0-1 0,3 5-1,-1 3 49,0 0-1,3 19 0,-1-7 471,81 319 777,-82-325-1430,-1-2 29,1 0 1,0 0 0,1-1 0,0 1 0,1-1 0,0 0 0,11 14-1,-17-26-37,1 0-1,-1 0 0,1 0 0,0 0 0,0 0 0,-1-1 0,1 1 0,0 0 0,0-1 1,0 1-1,0 0 0,0-1 0,0 1 0,0-1 0,0 1 0,0-1 0,0 0 0,0 0 1,0 1-1,0-1 0,0 0 0,0 0 0,0 0 0,0 0 0,0 0 0,0 0 0,0 0 1,1 0-1,-1-1 0,0 1 0,0 0 0,0-1 0,0 1 0,0-1 0,0 1 1,0-1-1,1 0 0,1-2 41,0 0 0,1-1 0,-1 1 0,-1-1 0,1 1 0,0-1 0,1-4 0,23-46 561,-3-1 0,32-110 0,-45 129-427,-4 12-79,57-189 711,-48 149-515,11-84 1,-26 143-353,0 0 0,-1-1 0,1 1 0,-1 0 0,0 0 0,-1-1 0,1 1 0,-1 0 0,0 0 0,0 0 0,-3-6 0,4 11 0,0-1 1,-1 1-1,1 0 1,-1-1-1,1 1 1,0 0-1,-1-1 0,1 1 1,-1 0-1,1 0 1,-1 0-1,1-1 0,-1 1 1,1 0-1,-1 0 1,1 0-1,-1 0 1,1 0-1,-1 0 0,1 0 1,-1 0-1,1 0 1,-1 0-1,1 0 0,-1 0 1,1 1-1,-1-1 1,1 0-1,-1 0 1,1 0-1,-1 1 0,1-1 1,-1 0-1,1 0 1,0 1-1,-1-1 0,1 1 1,-1-1-1,1 0 1,0 1-1,-1-1 1,1 1-1,-15 18-1556,-8 23 19,13-20 521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19.043"/>
    </inkml:context>
    <inkml:brush xml:id="br0">
      <inkml:brushProperty name="width" value="0.05" units="cm"/>
      <inkml:brushProperty name="height" value="0.05" units="cm"/>
    </inkml:brush>
  </inkml:definitions>
  <inkml:trace contextRef="#ctx0" brushRef="#br0">1 179 15779,'0'0'82,"1"1"-1,0-1 0,0 0 0,-1 0 1,1 0-1,0 1 0,-1-1 0,1 0 1,0 1-1,-1-1 0,1 1 0,-1-1 1,1 1-1,-1-1 0,1 1 0,-1-1 1,1 1-1,-1-1 0,1 1 0,-1 0 1,1-1-1,-1 1 0,0 0 1,0-1-1,1 1 0,-1 0 0,0 0 1,2 24 198,-3-18-4,1 58 1140,3 115 209,-1-149-1430,1-1 0,2 1 1,15 50-1,-19-77-162,0-1 1,0 1-1,1-1 1,-1 1 0,1-1-1,-1 0 1,1 0-1,0 0 1,1 0-1,-1 0 1,0 0-1,1 0 1,-1-1 0,1 0-1,0 1 1,5 2-1,-6-4-12,-1-1-1,1 1 1,-1-1-1,1 0 1,-1 1-1,1-1 1,0 0-1,-1 0 0,1 0 1,-1 0-1,1 0 1,0 0-1,-1-1 1,1 1-1,2-1 1,-1-1 2,0 1 0,0-1 0,1 0 1,-1 0-1,0 0 0,0 0 0,-1-1 0,6-4 1,7-11 103,-1-1 1,0 0-1,20-38 1,26-69 366,-50 105-413,64-157 491,-65 159-489,-9 19-82,0 0 0,0 0 1,0 0-1,0 0 0,0 0 0,0 0 0,0 0 0,0 0 0,0 0 0,0-1 0,0 1 0,0 0 1,0 0-1,0 0 0,0 0 0,0 0 0,0 0 0,0 0 0,0 0 0,0 0 0,0 0 1,0 0-1,0 0 0,0 0 0,1-1 0,-1 1 0,0 0 0,0 0 0,0 0 0,0 0 0,0 0 1,0 0-1,0 0 0,0 0 0,0 0 0,0 0 0,1 0 0,-1 0 0,0 0 0,0 0 1,0 0-1,0 0 0,0 0 0,0 0 0,0 0 0,0 0 0,0 0 0,1 0 0,-1 0 0,0 1 1,0-1-1,0 0 0,0 0 0,0 0 0,0 0 0,0 0 0,0 0 0,0 0 0,0 0 1,0 0-1,0 0 0,0 0 0,0 0 0,0 0 0,1 1 0,-1-1 0,0 0 0,0 0 0,0 0 1,-1 36 40,-9 62-84,2-24 11,2 142-1,7-209 36,-1-1 0,1 1 1,1 0-1,-1 0 1,1 0-1,4 10 0,-5-15-1,0-1-1,-1 0 1,1 0-1,0 0 1,-1 0-1,1 1 1,0-1 0,0 0-1,0 0 1,0-1-1,0 1 1,0 0-1,0 0 1,1 0-1,-1-1 1,0 1-1,0-1 1,1 1-1,-1-1 1,0 1-1,1-1 1,-1 0 0,0 1-1,1-1 1,-1 0-1,0 0 1,1 0-1,-1 0 1,0 0-1,1 0 1,-1-1-1,0 1 1,1 0-1,-1-1 1,0 1 0,1-1-1,-1 1 1,2-2-1,7-4 29,-1 0 0,1 0 0,-2-1 0,1 0 0,-1 0 0,13-14 0,41-58 331,-58 74-331,41-61 445,-3-2 0,-2-2 1,-4-2-1,35-98 0,-53 125-605,12-35-1523,-35 92-786,-1 6 1727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0.052"/>
    </inkml:context>
    <inkml:brush xml:id="br0">
      <inkml:brushProperty name="width" value="0.05" units="cm"/>
      <inkml:brushProperty name="height" value="0.05" units="cm"/>
    </inkml:brush>
  </inkml:definitions>
  <inkml:trace contextRef="#ctx0" brushRef="#br0">168 216 14651,'7'-16'1339,"11"-31"-1,-16 42-1110,-1 0 0,0 0 0,0 1 0,0-1 0,-1 0 0,0 0-1,0 0 1,0 0 0,0 0 0,-1 0 0,-2-8 0,3 12-156,0 0 1,-1 0-1,1 0 1,-1 0-1,1-1 1,-1 1-1,0 0 1,1 0-1,-1 0 0,0 0 1,0 0-1,0 0 1,0 1-1,0-1 1,0 0-1,0 0 1,0 1-1,0-1 1,0 0-1,0 1 0,0-1 1,0 1-1,-1 0 1,1-1-1,0 1 1,0 0-1,-1 0 1,1-1-1,0 1 1,0 0-1,-1 0 0,1 1 1,0-1-1,0 0 1,-1 0-1,1 1 1,0-1-1,0 0 1,0 1-1,-1-1 1,0 2-1,-4 0 39,1 1 0,0 0 0,0 0 0,0 1 0,0 0 0,0-1 0,-7 9 0,0 3-91,1 1 0,0 0-1,1 0 1,1 1-1,0 0 1,2 0-1,0 1 1,0 0-1,2 1 1,0-1-1,2 1 1,0 0-1,-1 34 1,4-47-27,0 0 1,0-1-1,1 1 0,0-1 0,0 1 1,0-1-1,1 1 0,4 8 1,-5-12 4,0 0 1,0-1 0,0 1-1,0-1 1,0 1 0,1-1-1,-1 0 1,0 1-1,1-1 1,-1 0 0,1 0-1,0 0 1,-1 0-1,1 0 1,0-1 0,-1 1-1,1 0 1,0-1 0,0 1-1,0-1 1,0 0-1,0 1 1,0-1 0,-1 0-1,1 0 1,0 0 0,3-1-1,1 0-1,1-1 0,0 1 0,-1-2 0,1 1 0,-1 0 0,0-1 1,0 0-1,0-1 0,0 0 0,0 1 0,5-7 0,8-7 4,27-32 1,-45 48-2,30-35 50,-2-2 0,-2-1 0,-1-2 0,-2 0 0,32-76 0,-45 83-47,-10 23-21,-1 11 17,-1 0 0,1 0-1,0 0 1,0 0 0,-1 0-1,1 0 1,0 0 0,0 0 0,0 0-1,-1 0 1,1 0 0,0 0 0,0 0-1,-1 0 1,1 0 0,0 0 0,0 1-1,0-1 1,-1 0 0,1 0 0,0 0-1,0 0 1,0 0 0,0 1 0,-1-1-1,1 0 1,0 0 0,0 0-1,0 1 1,0-1 0,0 0 0,0 0-1,0 1 1,0-1 0,0 0 0,0 0-1,0 0 1,0 1 0,0-1 0,0 0-1,0 0 1,0 1 0,0-1 0,-10 25-69,1-1 1,1 2 0,-6 32 0,-5 83-29,16-115 99,2-1 0,2 32 0,-1-52 5,1 1 1,-1 0-1,1-1 1,0 1-1,1-1 1,-1 1-1,1-1 1,0 1-1,1-1 1,-1 0-1,1 0 1,0 0-1,0-1 1,1 1-1,-1-1 1,6 5-1,-7-7 1,0-1 0,0 0 0,0 0 0,0 0-1,1 0 1,-1 0 0,0 0 0,0-1 0,1 1 0,-1-1 0,1 0 0,-1 1-1,0-1 1,1 0 0,-1-1 0,1 1 0,-1 0 0,0-1 0,1 1-1,-1-1 1,0 0 0,1 1 0,-1-1 0,0 0 0,0-1 0,0 1 0,0 0-1,3-3 1,5-3 19,-2 0-1,1-1 0,-1 0 0,13-16 1,-11 11-3,0 0 1,-1-1 0,-1 0 0,0 0 0,-1-1-1,-1 0 1,0-1 0,-1 1 0,0-1 0,-1 0-1,-1 0 1,1-18 0,-4 33-23,0 0 0,0 0 0,0 0 0,0 0 0,0 0 0,0 0 0,0 0 0,0 0 0,0 0 0,0 0 0,-1 0-1,1 0 1,0 0 0,-1 0 0,1 0 0,-1 1 0,1-1 0,-2-2 0,2 3 0,-1 0 0,1 0 0,-1 0 0,1 0-1,-1 0 1,1 0 0,-1 0 0,1 0 0,-1 0 0,1 0-1,-1 0 1,1 0 0,-1 0 0,1 0 0,-1 1 0,1-1 0,-1 0-1,1 0 1,0 0 0,-1 1 0,1-1 0,-1 0 0,1 1-1,0-1 1,-1 1 0,-3 2 6,0 1-1,1 0 0,0 0 1,0 0-1,-5 7 1,4-2 1,-1 0 1,2 0 0,-1 0-1,1 0 1,0 0 0,1 1-1,0 0 1,1-1 0,0 1-1,0 0 1,1 10 0,0-19-6,0 0 1,0 0 0,0 0 0,1 0-1,-1 0 1,0 0 0,0 0 0,1 0 0,-1 0-1,0 0 1,1 0 0,-1 0 0,1 0-1,-1 0 1,1 0 0,0 0 0,-1-1-1,1 1 1,0 0 0,0 0 0,-1-1-1,1 1 1,0-1 0,0 1 0,0-1-1,0 1 1,0-1 0,0 1 0,0-1 0,0 0-1,0 1 1,0-1 0,0 0 0,0 0-1,0 0 1,0 0 0,0 0 0,0 0-1,2 0 1,4-2 13,-1 1-1,1-1 0,-1 0 1,0-1-1,8-3 0,-5 1 1,7-2 9,16-8 7,0 2 0,1 1-1,40-9 1,-62 19-32,0 1 0,-1 0 0,1 0 0,0 1-1,0 0 1,12 2 0,-16 0-3,-1-1-1,1 1 1,-1 0-1,0 0 1,1 1-1,-1 0 1,0 0-1,-1 0 1,1 1 0,10 8-1,-12-8 1,-1 0 0,1 0 0,-1 0 1,0 1-1,0-1 0,0 1 0,3 9 0,9 13 288,-14-55 685,-4-2-677,-2 1 1,-2 0 0,0 0 0,-14-32-1,-5-19-1067,26 79 695,-1 0 0,1 1 0,0-1 0,0 0 0,0 0 1,-1 0-1,1 1 0,0-1 0,0 0 0,0 0 0,1 0 0,-1 1 1,0-1-1,0 0 0,0 0 0,0 1 0,1-1 0,-1 0 0,0 0 0,1 1 1,-1-1-1,1 0 0,-1 1 0,1-1 0,-1 0 0,1 1 0,-1-1 0,1 1 1,-1-1-1,1 1 0,0-1 0,-1 1 0,1 0 0,0-1 0,0 1 0,-1 0 1,1-1-1,0 1 0,0 0 0,-1 0 0,1 0 0,0-1 0,1 1 1,5 0-201,1-1 1,-1 1 0,1 0 0,7 2 0,2-1-23,24-1-625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0.767"/>
    </inkml:context>
    <inkml:brush xml:id="br0">
      <inkml:brushProperty name="width" value="0.05" units="cm"/>
      <inkml:brushProperty name="height" value="0.05" units="cm"/>
    </inkml:brush>
  </inkml:definitions>
  <inkml:trace contextRef="#ctx0" brushRef="#br0">1 117 18572,'3'3'182,"0"1"0,-1 0 1,1-1-1,-1 1 0,0 0 0,0 0 0,0 0 1,-1 0-1,1 1 0,0 4 0,8 49 223,-7-28 167,47 323 605,-48-342-1155,0 1 0,0-1 0,2 1 0,-1-1 0,9 18 0,-11-28-12,-1 0 0,1 1 0,-1-1 0,1 0 0,0 0 1,-1 0-1,1 0 0,0 0 0,0 0 0,0-1 0,0 1 0,0 0 0,0 0 0,0 0 0,0-1 0,0 1 0,0-1 0,1 1 0,-1-1 0,0 1 0,0-1 0,0 0 0,1 0 0,-1 1 1,0-1-1,1 0 0,-1 0 0,0 0 0,0 0 0,1 0 0,-1-1 0,0 1 0,0 0 0,1-1 0,-1 1 0,0-1 0,0 1 0,0-1 0,0 1 0,0-1 0,0 0 0,1 1 0,-2-1 1,1 0-1,2-2 0,3-3 50,0-1-1,0 1 1,0-1 0,-1-1 0,6-10 0,9-20 244,-2 0-1,21-69 1,13-84 380,-48 169-629,-2 10-22,-1 25-57,-2 8 13,0 115-146,2-110 128,1 1 1,2-1 0,7 29-1,-10-50 40,1 0 0,-1-1-1,1 0 1,0 1-1,0-1 1,0 0-1,1 0 1,-1 0 0,1 0-1,0-1 1,4 5-1,-6-7-2,1 0-1,0 0 0,0 0 1,-1 1-1,1-2 0,0 1 0,0 0 1,0 0-1,0-1 0,0 1 1,0-1-1,0 1 0,0-1 1,0 0-1,0 0 0,0 0 0,1 0 1,-1 0-1,0 0 0,0-1 1,0 1-1,0-1 0,0 1 1,0-1-1,0 0 0,3-2 0,3-2 35,0 0 0,0 0-1,-1-1 1,1-1-1,-1 1 1,-1-1-1,0-1 1,0 1 0,0-1-1,7-12 1,3-9 171,21-50 1,-16 29-39,-3 0 1,-2-1 0,-2-1 0,13-100-1,-27 148-205,1 1 0,-1-1 0,0 0 0,0 0 0,0 1 0,0-1 0,-1 0 0,1 1 0,-1-1 0,0 0 0,0 1 0,-3-7 0,4 10 7,-1 0-1,1 0 1,0 0 0,-1 0 0,1 0 0,0 0 0,0 0 0,-1 0 0,1 0-1,0 0 1,-1 0 0,1 0 0,0 0 0,0 0 0,-1 0 0,1 0 0,0 0-1,-1 0 1,1 1 0,0-1 0,0 0 0,0 0 0,-1 0 0,1 0 0,0 1-1,0-1 1,-1 0 0,1 0 0,0 0 0,0 1 0,0-1 0,0 0 0,0 0-1,-1 1 1,1-1 0,0 0 0,0 1 0,0-1 0,0 0 0,-7 15-781,7-14 740,-9 22-773,1 1 0,-5 30 0,4-13 12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1.854"/>
    </inkml:context>
    <inkml:brush xml:id="br0">
      <inkml:brushProperty name="width" value="0.05" units="cm"/>
      <inkml:brushProperty name="height" value="0.05" units="cm"/>
    </inkml:brush>
  </inkml:definitions>
  <inkml:trace contextRef="#ctx0" brushRef="#br0">115 766 17332,'22'-21'1230,"-1"-1"0,22-29 0,-36 41-877,0-1-1,0 0 0,-1 0 0,0-1 0,-1 0 0,-1 0 1,6-22-1,-9 30-319,0 1 1,0-1 0,-1 1 0,0-1-1,0 1 1,0-1 0,0 1-1,0-1 1,-1 0 0,1 1-1,-1 0 1,0-1 0,0 1-1,0-1 1,-1 1 0,1 0-1,-1 0 1,-3-5 0,4 7-32,-1-1 0,0 0 1,0 1-1,0-1 0,-1 1 0,1-1 1,0 1-1,-1 0 0,1 0 1,0 0-1,-1 0 0,1 1 0,-1-1 1,1 1-1,-1-1 0,1 1 0,-1 0 1,0 0-1,1 0 0,-1 0 1,1 1-1,-1-1 0,1 1 0,-1-1 1,1 1-1,-4 2 0,-5 1-17,0 1-1,0 1 1,1 0-1,0 0 1,0 1-1,0 1 1,1-1-1,0 1 1,1 1-1,0 0 1,0 0-1,1 1 1,0 0-1,0 0 0,1 0 1,1 1-1,0 0 1,0 0-1,1 0 1,1 1-1,-5 19 1,8-27 15,-1 0 0,1 0 0,0-1 1,0 1-1,0 0 0,1 0 0,-1 0 0,1 0 0,0-1 1,0 1-1,0 0 0,1-1 0,-1 1 0,1-1 0,0 1 1,0-1-1,0 0 0,0 0 0,0 0 0,1 0 1,0 0-1,-1 0 0,1-1 0,0 1 0,0-1 0,1 0 1,-1 0-1,0 0 0,1 0 0,-1-1 0,7 3 0,1-1 6,-1-1-1,1 0 1,-1-1-1,1 0 1,0 0-1,0-1 0,-1 0 1,1-1-1,0-1 1,16-3-1,-10 0 23,0-1-1,0-1 0,-1 0 1,1-1-1,-2-1 1,1 0-1,-1-1 0,-1-1 1,1 0-1,-2-1 0,0 0 1,0-2-1,-1 1 1,-1-1-1,0-1 0,-1 0 1,-1 0-1,0-1 1,-1 0-1,-1-1 0,-1 0 1,0 0-1,-1 0 1,0-1-1,2-28 0,-7 9 41,-6 22-56,6 15-13,0-1 1,-1 1-1,1 0 1,-1 0-1,1 0 1,0-1-1,-1 1 1,1 0-1,-1 0 1,1 0-1,0 0 1,-1 0-1,1 0 1,-1 0-1,1 0 1,-1 0-1,1 0 1,0 0-1,-1 0 1,1 0-1,-1 0 1,1 1-1,0-1 1,-1 0-1,1 0 1,-1 0-1,1 1 1,0-1-1,-1 0 1,1 0-1,0 1 1,-1-1-1,-3 3-7,1 0 0,0 1 0,0-1 0,0 1 0,0-1 1,0 1-1,1 0 0,-4 8 0,-14 38-38,15-35 32,-5 11 10,2 0-1,1 1 1,1 0 0,2 0-1,-3 44 1,7-67 7,0-1 0,0 1 0,0 0 1,1-1-1,-1 1 0,1 0 0,0-1 0,0 1 1,1-1-1,-1 1 0,1-1 0,2 5 0,-3-7 3,0 0-1,0 0 1,1 1-1,-1-1 0,1 0 1,-1 0-1,1 0 1,-1-1-1,1 1 1,-1 0-1,1 0 0,0-1 1,-1 1-1,1-1 1,0 0-1,-1 1 0,1-1 1,0 0-1,0 0 1,0 0-1,-1 0 1,1 0-1,0-1 0,-1 1 1,1 0-1,0-1 1,2-1-1,4 0 13,-1-2-1,0 1 0,0-1 1,0 0-1,0 0 1,-1-1-1,0 0 1,0 0-1,8-9 1,48-60 108,-56 67-112,61-86 6,-3-2 0,91-185 0,-150 270-37,-3 6 2,1-1 0,-1 1 0,0-1 0,-1 0 0,1 0 1,-1 0-1,0 0 0,0 0 0,0-8 0,0 13 12,-1-1-1,0 1 0,0-1 0,0 1 0,0-1 0,0 1 0,0-1 1,0 1-1,-1-1 0,1 1 0,0-1 0,0 1 0,0-1 0,0 1 1,-1 0-1,1-1 0,0 1 0,0-1 0,-1 1 0,1-1 0,0 1 0,-1 0 1,1-1-1,0 1 0,-1 0 0,1-1 0,-1 1 0,1 0 0,0 0 1,-1-1-1,1 1 0,-1 0 0,0 0 0,0 0-3,-1 0 0,1 0 0,0 0 0,-1 1 0,1-1 0,0 0 0,-1 1 0,1-1 0,0 1 0,0 0 0,0-1 0,-2 2 0,-30 26-84,22-15 75,0 1 0,2 0 1,-1 0-1,2 1 0,0 0 0,0 0 1,2 1-1,0 0 0,-7 33 0,4-6 3,2 1 0,-1 72 0,8-103 10,0 0 0,1 1 1,0-1-1,1 0 1,5 18-1,-6-28 3,0 0 0,0 0-1,0 0 1,1 0-1,-1 0 1,1 0 0,0-1-1,0 1 1,0-1 0,0 1-1,0-1 1,3 3 0,-3-4 0,0 0 0,0 0 1,0 0-1,0 0 0,0-1 0,0 1 1,0 0-1,0-1 0,0 0 1,0 1-1,0-1 0,0 0 1,1 0-1,-1 0 0,0 0 1,0 0-1,0-1 0,0 1 1,0-1-1,3 0 0,2-2 11,0 0 0,-1 0-1,1-1 1,0 0 0,-1 0-1,0 0 1,0-1 0,0 0-1,-1 0 1,9-10 0,5-9 92,21-34 0,-33 46-71,168-306 846,-90 154-585,-85 164-297,0 0-1,0 0 1,0 0-1,0 0 1,0 0 0,0 0-1,0 0 1,1 0-1,-1 0 1,0 0-1,0 0 1,0 0-1,0 0 1,0 0 0,0 0-1,0 0 1,0 0-1,0 0 1,0 0-1,0 0 1,0 0-1,0 0 1,1 0 0,-1 0-1,0 0 1,0 0-1,0 0 1,0 0-1,0 0 1,0 0-1,0 0 1,0 0-1,0 0 1,0 0 0,0 0-1,0 0 1,0-1-1,0 1 1,0 0-1,0 0 1,0 0-1,1 0 1,-1 0 0,0 0-1,-2 12-91,-4 20-29,-6 23 87,3 0-1,3 1 1,2-1 0,2 1 0,3 0-1,2 0 1,2-1 0,25 102 0,-30-157 38,0 0 0,0 0-1,0 0 1,-1 0 0,1 0 0,0 0 0,0 0 0,0 0 0,0 0-1,0 0 1,0-1 0,0 1 0,0 0 0,0 0 0,-1 0 0,1 0-1,0 0 1,0 0 0,0 0 0,0 0 0,0 0 0,0 0 0,0 0-1,0 0 1,-1 0 0,1 0 0,0 0 0,0 0 0,0 0 0,0 0-1,0 0 1,0 0 0,0 0 0,0 0 0,-1 0 0,1 1 0,0-1-1,0 0 1,0 0 0,0 0 0,0 0 0,0 0 0,0 0 0,0 0-1,0 0 1,0 0 0,0 0 0,-1 0 0,1 1 0,0-1 0,0 0-1,0 0 1,0 0 0,0 0 0,0 0 0,-16-18-553,0-2 0,-25-41 0,9 12-433,-7-5-261,-41-62-789,79 115 2077,1 0-1,-1 0 1,0 0 0,1 0 0,-1 0 0,0 0-1,1 0 1,-1 0 0,1 0 0,0-1-1,-1 1 1,1 0 0,0 0 0,0 0 0,0-1-1,0 1 1,0 0 0,0 0 0,0 0-1,0-1 1,0 1 0,1 0 0,-1 0 0,0 0-1,1 0 1,-1-1 0,1 1 0,-1 0-1,1 0 1,0 0 0,-1 0 0,1 0 0,0 0-1,1-1 1,3-1 223,0 0 0,0 1 0,-1-1-1,2 1 1,-1 0 0,8-2 0,-6 2-181,33-8-160,0 1 1,1 3 0,73-4 0,-101 10 19,23-3-256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4.003"/>
    </inkml:context>
    <inkml:brush xml:id="br0">
      <inkml:brushProperty name="width" value="0.05" units="cm"/>
      <inkml:brushProperty name="height" value="0.05" units="cm"/>
    </inkml:brush>
  </inkml:definitions>
  <inkml:trace contextRef="#ctx0" brushRef="#br0">210 227 18988,'-1'-4'97,"-1"0"0,1 1 0,0-1 0,-1 1 0,0-1 0,1 1 0,-2 0-1,1 0 1,0 0 0,0 0 0,-1 0 0,0 0 0,1 0 0,-1 1 0,0 0 0,-1-1 0,1 1 0,0 0 0,0 1 0,-1-1-1,1 0 1,-1 1 0,0 0 0,1 0 0,-5-1 0,4 1-85,0 1 1,0-1-1,0 0 0,0 1 1,0 0-1,0 0 1,0 1-1,0-1 0,0 1 1,0-1-1,0 1 0,1 0 1,-1 1-1,0-1 0,0 1 1,1 0-1,-1-1 0,1 2 1,0-1-1,-1 0 0,1 1 1,0-1-1,0 1 0,-2 3 1,-1 3-25,1 1 0,0-1 0,0 1 0,1 0 0,0 0 0,1 1 0,0-1 0,0 1 1,1-1-1,0 13 0,1-6-4,0 1 1,1-1 0,1 1 0,1-1-1,6 26 1,-7-37 13,0 0 0,1-1 0,0 1 1,1 0-1,-1 0 0,1-1 0,0 0 0,1 1 0,-1-1 0,1 0 1,5 5-1,-7-8 6,0-1 0,0 1 1,0-1-1,0 0 0,1 1 0,-1-1 1,0 0-1,0 0 0,1-1 1,-1 1-1,1 0 0,-1-1 0,1 0 1,-1 1-1,1-1 0,-1 0 1,1 0-1,-1-1 0,1 1 0,-1 0 1,0-1-1,1 1 0,-1-1 1,1 0-1,-1 0 0,0 0 1,0 0-1,1 0 0,-1-1 0,3-1 1,5-5 35,-1 1 0,1-2 0,-1 1 0,0-1 1,-1-1-1,0 1 0,-1-1 0,0-1 0,6-12 1,3-7 182,-2 0 0,12-39 0,-14 33 176,10-54 0,-19 74-234,-1-1-1,0 1 1,-2-1 0,0 1 0,-3-28 0,3 42-136,-1 0 1,1 1-1,0-1 0,-1 0 1,0 0-1,1 0 1,-1 0-1,0 0 1,0 1-1,0-1 1,0 0-1,-1 1 1,1-1-1,-2-1 1,3 3-22,0-1 0,-1 1 0,1 0 0,0 0 0,-1 0 0,1 0 0,0-1 0,-1 1 0,1 0 0,-1 0 1,1 0-1,0 0 0,-1 0 0,1 0 0,-1 0 0,1 0 0,0 0 0,-1 0 0,1 0 0,-1 0 0,1 0 0,0 0 0,-1 0 0,0 1 1,-9 11 87,8-6-89,0 0-1,0 1 1,0-1 0,1 0 0,0 1 0,0-1-1,1 13 1,5 48-33,-5-63 26,5 27 13,0 0-1,2-1 1,1 0 0,2-1 0,14 30 0,-18-44 10,1 0 0,1-1 0,0 0 0,1-1 0,1 0 0,0 0 0,1-1 0,0 0 0,1-1 0,0-1 0,20 15 0,-26-22-135,-1 0-1,1 0 0,0-1 1,-1 0-1,1 0 1,8 2-1,-13-4 59,0 0 0,0 1 0,0-1 1,0 0-1,0 0 0,0 0 0,0 0 0,0 0 0,0 0 1,0 0-1,0 0 0,0-1 0,0 1 0,0 0 0,0-1 0,0 1 1,0-1-1,0 1 0,0-1 0,0 1 0,0-1 0,0 0 1,0 1-1,-1-1 0,1 0 0,0 0 0,0 1 0,-1-1 1,1 0-1,-1 0 0,1 0 0,-1 0 0,1 0 0,-1 0 1,0 0-1,1 0 0,-1 0 0,0 0 0,0 0 0,1 0 0,-1 0 1,0-2-1,0-21-562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3.542"/>
    </inkml:context>
    <inkml:brush xml:id="br0">
      <inkml:brushProperty name="width" value="0.05" units="cm"/>
      <inkml:brushProperty name="height" value="0.05" units="cm"/>
    </inkml:brush>
  </inkml:definitions>
  <inkml:trace contextRef="#ctx0" brushRef="#br0">148 0 14939,'-7'7'399,"0"-1"-1,0 1 1,0 1 0,1 0-1,0 0 1,1 0-1,0 0 1,-8 18-1,-25 78 1291,32-88-1409,-4 14 116,2 0 0,0 1 0,2-1-1,-3 41 1,9-69-384,0-1-1,0 1 1,0 0-1,0-1 1,0 1 0,0 0-1,1-1 1,-1 1-1,1-1 1,-1 1-1,1-1 1,-1 1 0,1-1-1,0 1 1,0-1-1,-1 1 1,3 1-1,-2-3-25,-1 1 0,1-1 0,0 1-1,0-1 1,0 1 0,0-1-1,0 1 1,0-1 0,0 0-1,0 0 1,0 1 0,0-1 0,0 0-1,0 0 1,1 0 0,-1 0-1,0 0 1,0-1 0,2 1-1,5-3-167,0 0-1,0-1 0,0 1 1,0-2-1,8-5 0,-2 2-74,-9 4 127,1 1-1,0 1 0,0-1 1,0 1-1,0 0 0,0 0 1,12-1-1,-17 3 134,1 0 0,0 0 0,-1 0 0,1 0 0,-1 0 1,1 1-1,-1-1 0,1 0 0,-1 1 0,1-1 0,-1 1 0,0 0 0,1 0 0,-1-1 0,0 1 0,0 0 0,1 0 0,-1 0 1,0 0-1,0 0 0,0 1 0,0-1 0,0 0 0,0 0 0,-1 1 0,1-1 0,0 0 0,-1 1 0,1-1 0,-1 1 0,1-1 0,-1 1 1,0-1-1,1 1 0,-1-1 0,0 1 0,0 2 0,0 6 122,0 1 0,-1-1 0,0 0 0,0 0 0,-4 14 0,1-6-995,4-17 593,0-1-5,5-4-86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4.432"/>
    </inkml:context>
    <inkml:brush xml:id="br0">
      <inkml:brushProperty name="width" value="0.05" units="cm"/>
      <inkml:brushProperty name="height" value="0.05" units="cm"/>
    </inkml:brush>
  </inkml:definitions>
  <inkml:trace contextRef="#ctx0" brushRef="#br0">0 0 15843,'2'3'1889,"4"13"-1185,-4 5-168,1 5 1032,3 7-567,1 4-105,-1-1-256,3 1-176,-1-4-328,-1-5-144,2-16-352,-1-7-240,-2-14-560,0-9-121,-3-10 817,-3-2-264,-2-3-8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4.818"/>
    </inkml:context>
    <inkml:brush xml:id="br0">
      <inkml:brushProperty name="width" value="0.05" units="cm"/>
      <inkml:brushProperty name="height" value="0.05" units="cm"/>
    </inkml:brush>
  </inkml:definitions>
  <inkml:trace contextRef="#ctx0" brushRef="#br0">0 488 12731,'6'3'340,"-1"-1"0,1 1 0,-1-1 0,1-1 0,0 1 0,-1-1 0,1 0 0,0 0 0,0 0 0,0-1 1,0 0-1,0 0 0,0-1 0,0 0 0,0 0 0,-1 0 0,1 0 0,0-1 0,0 0 0,-1 0 0,7-4 0,6-4 175,0 0 0,-1-1 0,-1 0-1,30-28 1,-34 28-190,-1 0 0,15-19-1,-23 26-251,-1 1 0,1-1-1,-1 1 1,0-1-1,0 0 1,0 0 0,-1 0-1,1 0 1,-1 0-1,0 0 1,0 0-1,-1 0 1,1 0 0,-1-7-1,0 10-54,0 0 1,0 0-1,0 0 0,0 0 0,0 1 0,0-1 1,0 0-1,0 0 0,-1 0 0,1 1 0,0-1 0,-1 0 1,1 0-1,0 1 0,-1-1 0,1 0 0,-1 0 0,1 1 1,-1-1-1,0 1 0,1-1 0,-1 0 0,0 1 0,1-1 1,-1 1-1,0 0 0,1-1 0,-1 1 0,0 0 1,0-1-1,0 1 0,1 0 0,-1 0 0,0-1 0,0 1 1,0 0-1,0 0 0,1 0 0,-1 0 0,0 0 0,0 1 1,0-1-1,0 0 0,-1 0 0,-2 2 33,1-1 1,-1 1-1,0-1 0,1 1 0,-1 0 1,1 1-1,-1-1 0,-3 4 0,0 2-35,-1 0-1,2 0 1,-1 1-1,1 0 1,0 0-1,1 1 1,0-1-1,1 1 1,0 0-1,0 1 1,1-1-1,0 1 1,1-1 0,1 1-1,-1 0 1,2 0-1,-1 0 1,1-1-1,1 1 1,0 0-1,5 21 1,-4-28-16,-1 0 0,1 0 0,0 0 0,0 0 0,0 0 0,0 0 0,0-1 0,1 1 0,0-1 0,0 1 0,0-1 0,0 0 0,0 0 0,1-1 0,-1 1 0,1-1 0,0 0 0,0 1 0,0-2 0,0 1 0,0 0 0,0-1 0,0 0 0,1 0 0,-1 0 0,0 0 1,1-1-1,-1 0 0,0 0 0,1 0 0,7-1 0,-5 0-104,0 0 1,0 0-1,-1-1 1,1 1 0,0-2-1,-1 1 1,1-1-1,-1 0 1,0 0 0,0 0-1,0-1 1,0 0-1,0-1 1,-1 1 0,0-1-1,0 0 1,0 0-1,-1 0 1,7-10 0,-8 9-29,-1-1 1,0 1-1,1-1 1,-2 0-1,1 0 0,-1 1 1,0-1-1,-1 0 1,0 0-1,0 0 1,0 0-1,-1 0 1,0 0-1,0 0 1,-1 0-1,1 0 1,-5-9-1,-19-36-690</inkml:trace>
  <inkml:trace contextRef="#ctx0" brushRef="#br0" timeOffset="1">101 18 19740,'-17'-12'1793,"5"9"-1257,5 1-296,6 2 344,1 5-808,0 0 384,1 2-216,0 1-272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5.409"/>
    </inkml:context>
    <inkml:brush xml:id="br0">
      <inkml:brushProperty name="width" value="0.05" units="cm"/>
      <inkml:brushProperty name="height" value="0.05" units="cm"/>
    </inkml:brush>
  </inkml:definitions>
  <inkml:trace contextRef="#ctx0" brushRef="#br0">1 38 15771,'15'29'1160,"-2"0"-1,16 47 0,-19-48-401,1 0-1,29 52 1,-38-76-677,0-1 0,1 1 0,-1-1 0,1 0 0,0 0 1,7 5-1,-9-7-50,0 0 0,0-1 0,0 1 1,0 0-1,1-1 0,-1 1 0,0-1 1,0 1-1,1-1 0,-1 0 0,0 0 0,1 1 1,-1-1-1,0 0 0,1 0 0,-1 0 1,0 0-1,1-1 0,-1 1 0,0 0 1,1-1-1,-1 1 0,0 0 0,1-1 0,-1 0 1,2 0-1,2-3 44,0 0 0,0 0 1,-1-1-1,0 1 0,0-1 1,0 0-1,0 0 0,-1 0 0,6-10 1,22-57 345,-25 54-307,39-110 346,-35 106-457,-10 22-3,0 0 0,0 0 0,0 0 0,0-1-1,0 1 1,0 0 0,1 0 0,-1 0 0,0 0 0,0 0 0,0-1 0,0 1 0,0 0-1,0 0 1,0 0 0,0 0 0,1 0 0,-1 0 0,0 0 0,0-1 0,0 1 0,0 0-1,0 0 1,1 0 0,-1 0 0,0 0 0,0 0 0,0 0 0,0 0 0,1 0 0,-1 0-1,0 0 1,0 0 0,0 0 0,0 0 0,1 0 0,-1 0 0,0 0 0,0 0 0,0 0-1,0 0 1,0 0 0,1 0 0,-1 0 0,0 0 0,0 1 0,0-1 0,0 0 0,0 0-1,1 0 1,-1 0 0,0 0 0,3 11-2,6 73-34,-8-62 41,0 1 0,2-1 0,10 39 0,-12-60 2,-1 0-1,0 0 1,0-1-1,0 1 1,1 0-1,-1 0 1,0 0 0,1-1-1,-1 1 1,1 0-1,-1-1 1,1 1 0,-1 0-1,1-1 1,-1 1-1,1-1 1,0 1 0,-1-1-1,1 1 1,1 0-1,-1-1 0,-1 0 1,1 0-1,-1 0 0,1-1 0,-1 1 0,1 0 0,-1 0 0,1 0 0,-1-1 0,1 1 0,-1 0 0,1 0 0,-1-1 0,1 1 0,-1 0 1,0-1-1,1 1 0,-1-1 0,1 1 0,-1-1 0,0 1 0,1-1 0,14-33 185,18-95 166,-9 27-540,-24 102 177,0 0 0,0 0 1,0-1-1,0 1 1,0 0-1,0 0 0,0 0 1,0 0-1,0 0 0,0-1 1,0 1-1,0 0 1,0 0-1,0 0 0,0 0 1,0-1-1,0 1 0,0 0 1,0 0-1,0 0 1,0 0-1,0-1 0,0 1 1,0 0-1,0 0 0,0 0 1,1 0-1,-1 0 1,0 0-1,0-1 0,0 1 1,0 0-1,0 0 0,0 0 1,1 0-1,-1 0 0,0 0 1,0 0-1,0 0 1,0 0-1,0 0 0,1 0 1,-1 0-1,0-1 0,0 1 1,0 0-1,0 0 1,0 0-1,1 0 0,-1 0 1,0 0-1,0 1 0,1-1 1,1 11-134,0 22-1,-1-8 75,-1 4 101,1 0-1,1 0 0,10 46 0,-11-72-20,-1-1 0,1 0 0,0 0 1,0 0-1,0 0 0,0 0 0,0 0 0,0 0 0,0 0 1,0-1-1,1 1 0,-1 0 0,1-1 0,-1 1 0,4 2 1,-4-4-10,0 0 1,0 1 0,1-1 0,-1 0 0,0 0 0,0 0-1,0 0 1,0 0 0,1 0 0,-1 0 0,0 0 0,0 0 0,0 0-1,0-1 1,0 1 0,1 0 0,-1-1 0,0 1 0,0-1-1,0 0 1,0 1 0,0-1 0,0 0 0,0 1 0,-1-1-1,1 0 1,0 0 0,0 0 0,-1 0 0,2-1 0,1-2-46,0 0 1,0 0-1,-1 0 1,1 0-1,1-6 1,-3 9 56,-1 0 1,1 0 0,-1 0 0,1 0 0,-1 0-1,0-1 1,1 1 0,-1 0 0,0 0-1,0 0 1,0-1 0,0 1 0,0 0 0,0 0-1,0 0 1,0-1 0,-1 1 0,1 0-1,0 0 1,-1 0 0,1 0 0,-1 0 0,1 0-1,-1 0 1,1 0 0,-2-2 0,-4 1-13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5.874"/>
    </inkml:context>
    <inkml:brush xml:id="br0">
      <inkml:brushProperty name="width" value="0.05" units="cm"/>
      <inkml:brushProperty name="height" value="0.05" units="cm"/>
    </inkml:brush>
  </inkml:definitions>
  <inkml:trace contextRef="#ctx0" brushRef="#br0">0 0 20852,'6'29'1809,"-5"5"-1489,-1 9-144,2 5 1008,4 2-1000,4 0-56,3-7-56,1-4-72,0-14-168,2-6-160,-5-9-504,0-4-328,-7-8 880,0-3-232,-1-13-97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6.229"/>
    </inkml:context>
    <inkml:brush xml:id="br0">
      <inkml:brushProperty name="width" value="0.05" units="cm"/>
      <inkml:brushProperty name="height" value="0.05" units="cm"/>
    </inkml:brush>
  </inkml:definitions>
  <inkml:trace contextRef="#ctx0" brushRef="#br0">2 8 19196,'0'-1'30,"0"1"-1,-1 0 1,1 0-1,0 0 1,0 0-1,0-1 1,0 1-1,0 0 1,0 0 0,0 0-1,0 0 1,0-1-1,0 1 1,0 0-1,0 0 1,0 0-1,0-1 1,0 1 0,0 0-1,0 0 1,0 0-1,0 0 1,0-1-1,0 1 1,0 0-1,0 0 1,0 0-1,0 0 1,0-1 0,0 1-1,1 0 1,-1 0-1,0 0 1,0 0-1,0 0 1,0-1-1,0 1 1,0 0-1,1 0 1,-1 0 0,0 0-1,0 0 1,0 0-1,0 0 1,1 0-1,-1 0 1,0-1-1,0 1 1,1 0-1,5 11 533,8 24-7,-13-32-386,105 348 1850,-74-236-1497,-29-102-473,1 5 11,1-1 0,1 0 0,0 0 0,2-1 0,13 24 0,-21-38-65,1-1-1,1 1 1,-1-1-1,0 0 1,0 0-1,0 1 1,1-1-1,-1 0 1,0 0-1,4 1 1,-5-1-4,0-1 0,1 0 0,-1 0 0,1 0 0,-1 0 1,1 0-1,-1 0 0,1 0 0,-1 0 0,0 0 0,1 0 1,-1 0-1,1 0 0,-1 0 0,1 0 0,-1 0 0,1 0 0,-1 0 1,1-1-1,-1 1 0,0 0 0,1 0 0,-1-1 0,1 1 1,-1-1-1,2 0-22,-1-1 0,0 0-1,0 1 1,-1-1 0,1 0 0,0 0 0,-1 0 0,1 1 0,-1-1 0,1 0 0,-1 0 0,0 0 0,0 0 0,0 0 0,0 0 0,0-3-1,-2-7-125,-1-1 0,0 1 0,0 1-1,-1-1 1,-1 0 0,0 1 0,0 0-1,-1 0 1,0 1 0,-1 0 0,-12-14-1,-10-9-440,-61-53-1,70 68 529,18 16 83,0 0 1,0 1-1,0-1 0,0 0 0,0 0 0,1 0 0,-1-1 0,1 1 0,-1 0 0,1 0 0,-1-3 0,2 4 9,0 0 0,0 0 0,0 0 0,0 0 0,1 0 0,-1 0-1,0 0 1,0 1 0,1-1 0,-1 0 0,1 0 0,-1 0 0,1 0 0,-1 1 0,1-1 0,-1 0 0,1 1 0,-1-1 0,1 0 0,0 1 0,-1-1 0,1 1 0,0-1 0,0 1 0,0-1 0,-1 1 0,1-1 0,0 1-1,0 0 1,0 0 0,2-1 0,81-27 887,-63 22-1121,0 0 1,-1-2-1,0 0 0,0-1 1,32-20-1,-34 13-64,-8 1-118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6.620"/>
    </inkml:context>
    <inkml:brush xml:id="br0">
      <inkml:brushProperty name="width" value="0.05" units="cm"/>
      <inkml:brushProperty name="height" value="0.05" units="cm"/>
    </inkml:brush>
  </inkml:definitions>
  <inkml:trace contextRef="#ctx0" brushRef="#br0">1 39 21325,'10'5'1464,"6"-5"-1728,2-3-544,-5-7 1008,-1-6-200,-2 2-256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7.054"/>
    </inkml:context>
    <inkml:brush xml:id="br0">
      <inkml:brushProperty name="width" value="0.05" units="cm"/>
      <inkml:brushProperty name="height" value="0.05" units="cm"/>
    </inkml:brush>
  </inkml:definitions>
  <inkml:trace contextRef="#ctx0" brushRef="#br0">116 16 17348,'10'-16'1424,"-7"24"-1048,-3 15-168,-1 21 576,-5 12-200,-3 17-264,-4 7-95,-4 12-49,-1 3-16,-1-9-56,0-8 16,6-20-160,2-14-136,8-35-553,5-15-191,9-38 712,3-17-184,4-26-136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7.441"/>
    </inkml:context>
    <inkml:brush xml:id="br0">
      <inkml:brushProperty name="width" value="0.05" units="cm"/>
      <inkml:brushProperty name="height" value="0.05" units="cm"/>
    </inkml:brush>
  </inkml:definitions>
  <inkml:trace contextRef="#ctx0" brushRef="#br0">43 0 15067,'2'4'151,"0"-1"-1,0 1 0,-1 0 1,0-1-1,1 1 1,-1 0-1,-1 0 0,1-1 1,-1 1-1,1 0 1,-1 0-1,-1 6 0,3 10 177,6 38 541,2 0 1,3-1-1,21 58 1,-22-82-698,2-1 0,1 0 1,1-1-1,2-1 0,1 0 1,33 39-1,-34-49-247,-11-14-74,-1 0 1,-1 0 0,1 1-1,-1-1 1,0 1 0,0 0-1,-1 1 1,0-1 0,4 11-1,-8-18 110,0 0-1,0 1 1,0-1-1,-1 1 1,1-1-1,0 1 1,0-1-1,0 0 1,0 1-1,0-1 1,-1 1-1,1-1 1,0 0-1,0 1 1,-1-1-1,1 0 1,0 1 0,-1-1-1,1 0 1,0 0-1,-1 1 1,1-1-1,0 0 1,-1 0-1,1 1 1,-1-1-1,1 0 1,0 0-1,-1 0 1,1 0-1,-1 0 1,1 0-1,-1 0 1,1 0-1,0 0 1,-1 0-1,1 0 1,-1 0-1,1 0 1,-1 0-1,1 0 1,0 0-1,-1 0 1,1 0-1,-1-1 1,1 1-1,-1 0 1,-26-8-1540,5-1 820,-1-2 0,1-1 0,1 0 0,-30-24 1,10 3 1007,-40-42 0,79 73-35,-3-3 336,-1-1 0,1 1 0,-8-14 0,12 19-483,1-1 1,-1 0 0,1 0 0,-1 0-1,1 0 1,-1 0 0,1 1 0,-1-1-1,1 0 1,0 0 0,0 0 0,-1 0-1,1 0 1,0 0 0,0 0-1,0 0 1,0 0 0,0 0 0,0 0-1,1 0 1,-1 0 0,0 0 0,0 0-1,1 0 1,-1 0 0,1 0 0,-1 0-1,0 0 1,1 0 0,0 0-1,-1 1 1,1-1 0,0 0 0,-1 0-1,1 1 1,0-1 0,0 0 0,1 0-1,10-4 342,-1 0 0,2 1 0,-1 0 0,0 1 0,1 0 0,16-1 0,7-2-407,-24 4-248,17-3 151,53-18 0,-74 20 130,1 0 0,-1-1 0,0 0 0,0-1 0,-1 1 0,1-2 0,-1 1 0,0-1 0,0 0 0,9-11 0,11-25-170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7.878"/>
    </inkml:context>
    <inkml:brush xml:id="br0">
      <inkml:brushProperty name="width" value="0.05" units="cm"/>
      <inkml:brushProperty name="height" value="0.05" units="cm"/>
    </inkml:brush>
  </inkml:definitions>
  <inkml:trace contextRef="#ctx0" brushRef="#br0">2 1 16724,'-1'98'2097,"2"93"487,1-154-2172,2 0-1,2 1 0,10 36 0,-15-70-369,0 0-1,0-1 0,0 1 0,1 0 0,-1 0 1,1-1-1,0 1 0,0-1 0,1 0 1,-1 0-1,6 6 0,-7-8-38,1 0 0,-1 0 0,1-1 0,-1 1 0,1 0 0,0-1 0,-1 1 0,1-1 0,0 0 0,-1 0 0,1 1 0,0-1 0,-1 0 0,1 0 0,0 0 0,-1-1 0,1 1 0,0 0 0,-1-1 0,1 1 0,0-1 0,-1 1 0,1-1 0,-1 0 0,1 0 0,-1 0 0,1 0 0,1-1 0,40-29-139,-29 20 38,2 0 0,-1 1 0,27-12 0,-37 19 69,1 1 0,0 0 0,0 1 0,-1-1 1,1 1-1,0 0 0,1 1 0,-1-1 0,0 1 0,0 1 0,0-1 1,0 1-1,0 0 0,0 0 0,6 3 0,-8-3 34,-1 0-1,0 0 1,0 0-1,0 1 1,0-1-1,0 1 1,0 0-1,0 0 0,0 0 1,-1 0-1,1 1 1,-1-1-1,0 1 1,1-1-1,-1 1 1,0 0-1,-1 0 1,1 0-1,0 0 1,-1 0-1,0 0 1,1 0-1,-1 1 1,-1-1-1,1 0 1,0 1-1,-1-1 1,0 1-1,0-1 0,0 0 1,0 1-1,0-1 1,-1 1-1,1-1 1,-1 0-1,0 1 1,0-1-1,0 0 1,0 0-1,-1 0 1,-2 4-1,-2 1 105,-1 0 0,0-1-1,0 0 1,0 0 0,-1-1-1,0 0 1,-1 0 0,1-1-1,-1 0 1,0 0 0,-11 3-1,11-4-125,1-1-1,0-1 1,-1 1-1,0-2 0,1 1 1,-1-1-1,0 0 0,0-1 1,0 0-1,0 0 1,1-1-1,-1-1 0,-9-1 1,16 2 5,0 1 1,1-1-1,-1 0 1,0 1-1,0-1 1,0 0-1,1 0 1,-1 0 0,0-1-1,1 1 1,-1 0-1,1-1 1,-1 1-1,1-1 1,0 1-1,0-1 1,-1 1-1,1-1 1,0 0-1,1 0 1,-1 0-1,0 1 1,0-1 0,1 0-1,-1 0 1,1 0-1,0 0 1,-1 0-1,1 0 1,0 0-1,0 0 1,0 0-1,1 0 1,-1 0-1,0 0 1,1 0-1,-1 0 1,1 0 0,1-2-1,10-18-396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8.264"/>
    </inkml:context>
    <inkml:brush xml:id="br0">
      <inkml:brushProperty name="width" value="0.05" units="cm"/>
      <inkml:brushProperty name="height" value="0.05" units="cm"/>
    </inkml:brush>
  </inkml:definitions>
  <inkml:trace contextRef="#ctx0" brushRef="#br0">159 17 19132,'1'-1'89,"0"1"1,-1-1-1,1 0 0,-1 0 1,0 1-1,1-1 0,-1 0 1,1 0-1,-1 0 0,0 1 1,0-1-1,1 0 0,-1 0 1,0 0-1,0 0 0,0-1 1,0 2-59,-1 0 0,1 0-1,0-1 1,0 1 0,-1 0 0,1 0 0,0 0 0,0 0 0,-1 0 0,1 0 0,0 0 0,-1 0-1,1-1 1,0 1 0,-1 0 0,1 0 0,0 0 0,-1 1 0,1-1 0,0 0 0,0 0 0,-1 0-1,1 0 1,0 0 0,-1 0 0,1 0 0,0 0 0,0 1 0,-1-1 0,-4 2 209,1 1 0,-1-1 0,1 1 0,-8 6 0,-11 11 454,-29 35 1,46-47-712,-1 0 0,2 0 0,-1 0 1,1 1-1,0 0 0,1 0 0,0 0 1,-4 15-1,8-24 9,0 1 0,0 0-1,-1-1 1,1 1 0,0-1 0,0 1 0,0 0 0,0-1 0,0 1 0,0-1 0,0 1-1,0 0 1,0-1 0,0 1 0,1-1 0,-1 1 0,0-1 0,0 1 0,0 0 0,1-1-1,-1 1 1,0-1 0,1 1 0,-1-1 0,0 1 0,1-1 0,-1 0 0,1 1-1,0 0-4,1-1 0,-1 1 0,0-1 0,0 0 0,0 0-1,0 0 1,1 1 0,-1-1 0,0 0 0,0 0 0,1-1 0,-1 1-1,2-1 1,8-2-77,-1 0-1,18-9 1,-18 8 15,19-8-75,-5 2 38,42-13 0,-60 21 87,1 1 0,0 0-1,0 0 1,-1 0 0,1 1 0,0 0-1,0 0 1,0 1 0,0 0-1,-1 0 1,10 3 0,-13-3 19,-1 0 1,0 0 0,1 0-1,-1 0 1,0 1 0,0-1-1,0 1 1,0 0 0,0-1-1,0 1 1,-1 0 0,1 0-1,0 0 1,-1 0 0,0 0-1,1 1 1,-1-1 0,0 0-1,0 1 1,0-1 0,-1 1-1,1-1 1,0 1 0,-1-1-1,0 1 1,0-1 0,1 1-1,-1-1 1,-1 1 0,1-1-1,0 1 1,-1 0 0,0 2-1,-2 6 54,0 0 0,0 0 0,-1-1 0,0 1 0,-1-1 0,-7 12 1,3-9 83,0 1 1,-1-1 0,-15 16 0,21-24-203,-1-1 1,1 0-1,-1 0 1,0-1-1,0 1 1,0-1-1,0 0 1,-1 0-1,1-1 1,-1 1-1,0-1 1,-6 1-1,10-3 29,1 1-1,0-1 0,0 0 0,0 0 0,-1 0 0,1 0 0,0 0 0,0 0 1,-1-1-1,1 1 0,0 0 0,0-1 0,0 1 0,0 0 0,-1-1 0,1 1 0,0-1 1,0 0-1,0 1 0,0-1 0,-1-1 0,0 0 6,1 0-1,0 1 0,0-1 1,1 0-1,-1 1 1,0-1-1,0 0 1,1 0-1,-1 0 1,1 1-1,0-1 0,0 0 1,-1 0-1,1-2 1,3-28-518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3.947"/>
    </inkml:context>
    <inkml:brush xml:id="br0">
      <inkml:brushProperty name="width" value="0.05" units="cm"/>
      <inkml:brushProperty name="height" value="0.05" units="cm"/>
    </inkml:brush>
  </inkml:definitions>
  <inkml:trace contextRef="#ctx0" brushRef="#br0">172 1 19188,'-6'2'301,"0"0"0,0 1-1,0 0 1,0 0 0,1 0 0,-1 1 0,-9 8-1,-33 35 587,40-39-535,-3 3-170,6-7-150,0 1 0,0 0-1,0 0 1,1 1 0,-1-1 0,1 1 0,1 0 0,-1 0 0,1 0 0,-3 8 0,6-14-33,0 0-1,0 1 1,0-1-1,0 1 1,0-1-1,0 0 1,0 1-1,0-1 1,1 0-1,-1 1 1,0-1-1,0 0 1,0 1-1,0-1 1,1 0-1,-1 1 1,0-1-1,0 0 1,1 1-1,-1-1 1,0 0-1,1 0 1,-1 1-1,0-1 1,1 0-1,-1 0 1,0 0-1,1 0 1,-1 1-1,0-1 1,1 0-1,-1 0 1,0 0-1,1 0 1,-1 0-1,1 0 1,-1 0-1,0 0 1,1 0-1,0 0 0,16-1-70,-16 1 66,78-17-726,-59 11 346,0 2 0,0 0 0,1 1 0,27 0 0,-47 3 365,1-1-1,0 1 1,-1 1 0,1-1-1,-1 0 1,1 0-1,-1 0 1,1 1-1,-1-1 1,1 1-1,-1 0 1,1-1 0,-1 1-1,1 0 1,-1 0-1,0-1 1,1 1-1,-1 0 1,0 1-1,1 0 1,-1-1 44,-1 0 1,1 1-1,-1-1 0,1 0 0,-1 1 1,0-1-1,0 0 0,0 1 1,1-1-1,-1 0 0,-1 1 0,1-1 1,0 0-1,0 1 0,0-1 0,-1 0 1,1 1-1,-1 1 0,-3 5 206,-1 1-1,1 0 0,-1-1 0,-1 0 1,-6 8-1,4-7-36,1-1 0,-2 1-1,1-1 1,-1-1 0,-11 8 0,16-12-312,0-1 0,0 1 1,0-1-1,0 0 0,-1 0 1,1-1-1,0 1 0,-1-1 1,1 0-1,-1 0 0,0 0 1,1-1-1,-1 1 0,0-1 1,-8-1-1,11 0 9,0 0 0,0 0-1,1 0 1,-1 0 0,0 0 0,0 0 0,1-1 0,-1 1-1,0-1 1,1 1 0,0-1 0,-1 0 0,1 1 0,0-1-1,0 0 1,0 0 0,0 0 0,0 0 0,0 0 0,1 0-1,-1 0 1,0 0 0,1 0 0,0 0 0,0 0 0,-1 0-1,1 0 1,0 0 0,1-1 0,-1-2 0,7-37-969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29.602"/>
    </inkml:context>
    <inkml:brush xml:id="br0">
      <inkml:brushProperty name="width" value="0.05" units="cm"/>
      <inkml:brushProperty name="height" value="0.05" units="cm"/>
    </inkml:brush>
  </inkml:definitions>
  <inkml:trace contextRef="#ctx0" brushRef="#br0">0 0 16660,'72'279'4746,"51"129"-1911,-117-392-2728,3 13 145,1-1 1,1-1 0,20 34 0,-30-59-236,0-1 1,-1 0-1,1 1 1,0-1 0,0 0-1,0 0 1,0 0-1,1 0 1,-1 0-1,0 0 1,0 0-1,0 0 1,1 0 0,1 0-1,-3-1-8,0 0-1,1 0 0,-1 0 1,1 0-1,-1 0 1,0 0-1,1 0 1,-1 0-1,1 0 0,-1 0 1,0 0-1,1-1 1,-1 1-1,0 0 1,1 0-1,-1 0 1,0-1-1,1 1 0,-1 0 1,0 0-1,0-1 1,1 1-1,-1 0 1,0-1-1,0 1 0,1 0 1,-1-1-1,0 1 1,0 0-1,0-1 1,0 1-1,1-1 1,-1-3 24,1 1 1,0-1 0,-1 1 0,1-1 0,-1 0-1,0 1 1,0-1 0,-1 0 0,1 1-1,-2-5 1,-4-14 49,-2 1 0,0 0 0,-2 0 0,0 1 0,-25-37 0,17 32-86,-2 1 0,0 0 0,-41-36 0,60 60 1,1 0 0,0 0 1,0 0-1,0-1 0,0 1 1,0 0-1,0 0 0,0 0 1,0 0-1,0 0 0,0 0 1,-1 0-1,1 0 0,0 0 0,0 0 1,0 0-1,0 0 0,0-1 1,0 1-1,0 0 0,0 0 1,0 0-1,0 0 0,0 0 1,0 0-1,0 0 0,0 0 1,0-1-1,0 1 0,0 0 1,0 0-1,0 0 0,0 0 1,0 0-1,0 0 0,0 0 1,0 0-1,0-1 0,0 1 0,0 0 1,0 0-1,0 0 0,0 0 1,0 0-1,0 0 0,0 0 1,0 0-1,1 0 0,-1 0 1,0 0-1,0-1 0,0 1 1,0 0-1,0 0 0,0 0 1,10-2-77,23 3-74,-17-1 21,12-3-434,0 0 0,0-2 0,-1-1 0,1-1 1,48-21-1,27-21-2611,-7-7-4045,-107 64 8595,1 0 0,0 0-1,0 1 1,-16 19-1,22-23-1173,1 0 0,-1 0 0,1 0 0,0 1 0,1-1 0,-1 1 0,-1 7 0,3-10-164,0 0 0,1 0 0,-1 0 0,1 0 1,0 0-1,0 0 0,0 0 0,0 0 0,1 0 0,-1 0 0,1 0 1,0-1-1,-1 1 0,2 0 0,-1 0 0,1 3 0,-1-5-27,0 0-1,-1 0 0,1 0 0,0 1 1,0-1-1,0 0 0,-1 0 0,1 0 1,0 0-1,0-1 0,1 1 0,-1 0 1,0 0-1,0-1 0,0 1 0,0 0 1,1-1-1,-1 1 0,0-1 1,1 0-1,-1 1 0,0-1 0,1 0 1,-1 0-1,0 0 0,1 0 0,-1 0 1,0 0-1,1 0 0,-1 0 0,0-1 1,1 1-1,-1 0 0,0-1 0,1 1 1,-1-1-1,0 0 0,0 1 1,0-1-1,0 0 0,1 0 0,0-1 1,3-1 19,0-1 0,-1 0 1,1-1-1,-1 1 1,0-1-1,0 0 1,6-10-1,-3 3 56,-2-1 0,1 1 0,-2-1 0,0 0 0,0 0 0,-1-1 0,2-26 0,-6 32-15,-1 8 6,-5 14 28,3 3-37,0 0 0,1 0-1,0 0 1,2 1 0,0-1 0,1 1 0,4 28 0,-4-44-46,0 1 0,1-1 0,-1 0 1,1 1-1,0-1 0,0 0 0,0 1 1,0-1-1,0 0 0,0 0 0,0 0 1,1 0-1,-1 0 0,1 0 0,0 0 1,-1 0-1,3 1 0,-2-2 1,0 0-1,0-1 1,-1 1-1,1-1 1,0 1-1,0-1 1,-1 1-1,1-1 1,0 0 0,0 0-1,0 0 1,0 0-1,-1-1 1,1 1-1,0 0 1,0-1-1,0 1 1,-1-1-1,1 1 1,0-1 0,-1 0-1,1 0 1,2-1-1,18-13 95,-1 0-1,-1-2 1,0 0-1,-1-1 1,21-26-1,-20 21-110,1 1 0,1 1 0,30-22 0,-49 41-19,-1 1 1,1-1-1,0 0 0,0 1 1,0-1-1,0 1 0,0 0 1,0 0-1,5-1 0,-8 2 10,1 0-1,0 0 1,0 1 0,-1-1-1,1 0 1,0 0 0,0 1-1,-1-1 1,1 0 0,0 1-1,-1-1 1,1 0-1,0 1 1,-1-1 0,1 1-1,-1-1 1,1 1 0,-1-1-1,1 1 1,-1 0 0,1-1-1,-1 1 1,1 0-1,-1-1 1,0 1 0,1 0-1,-1-1 1,0 1 0,0 0-1,0 0 1,1 0 0,-1-1-1,0 1 1,0 0-1,0 0 1,0-1 0,0 1-1,-1 0 1,1 1 0,-6 88-43,6-90 52,0 1 1,0-1-1,0 1 1,0-1-1,0 0 1,0 1 0,0-1-1,0 1 1,0-1-1,0 0 1,0 1-1,0-1 1,0 0 0,1 1-1,-1-1 1,0 1-1,0-1 1,0 0-1,1 1 1,-1-1-1,0 0 1,0 0 0,1 1-1,-1-1 1,0 0-1,1 0 1,-1 1-1,0-1 1,1 0 0,-1 0-1,1 1 1,12-6 87,11-16 35,19-27 15,-32 33-168,1 1 0,0 0-1,2 1 1,-1 1-1,1 0 1,21-13-1,-34 25 21,-1-1-1,1 1 0,0-1 1,0 1-1,0-1 0,-1 1 0,1 0 1,0-1-1,0 1 0,0 0 1,0 0-1,0 0 0,0 0 0,0 0 1,0 0-1,0 0 0,-1 0 1,1 0-1,0 0 0,0 0 0,0 0 1,0 1-1,0-1 0,0 0 1,-1 1-1,1-1 0,0 1 1,0-1-1,0 1 0,-1-1 0,1 1 1,0-1-1,-1 1 0,1 0 1,0-1-1,-1 1 0,1 0 0,-1 0 1,1 0-1,-1-1 0,0 1 1,1 0-1,-1 0 0,0 0 0,1 0 1,-1 1-1,2 6-19,-1 0-1,1-1 1,-2 1 0,1 11-1,-1-11 24,0 20 41,0-20 4,0 1-1,0-1 1,1 1-1,0 0 1,3 12 0,-4-21-46,0 1 0,0-1 0,0 0 0,0 0 1,0 1-1,0-1 0,0 0 0,1 0 0,-1 0 0,0 1 1,0-1-1,0 0 0,0 0 0,0 1 0,1-1 0,-1 0 1,0 0-1,0 0 0,0 0 0,1 0 0,-1 1 0,0-1 1,0 0-1,0 0 0,1 0 0,-1 0 0,0 0 0,0 0 1,1 0-1,-1 0 0,0 0 0,0 0 0,1 0 0,-1 0 1,0 0-1,0 0 0,1 0 0,-1 0 0,0 0 0,10-8-450,4-16-773,31-71-1062,-25 58 1478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0.009"/>
    </inkml:context>
    <inkml:brush xml:id="br0">
      <inkml:brushProperty name="width" value="0.05" units="cm"/>
      <inkml:brushProperty name="height" value="0.05" units="cm"/>
    </inkml:brush>
  </inkml:definitions>
  <inkml:trace contextRef="#ctx0" brushRef="#br0">86 342 13491,'-11'7'5912,"-7"13"-3737,-14 25-992,28-36-1053,-1 1 1,2-1 0,-5 15-1,7-20-113,0 0-1,0 0 0,0 0 1,1 0-1,0 0 0,0 0 1,0-1-1,0 1 0,0 0 1,1 0-1,0 0 0,1 4 1,-2-7-10,0-1-1,1 1 1,-1 0 0,1 0 0,-1 0 0,1-1 0,-1 1 0,1 0 0,-1-1 0,1 1 0,-1-1-1,1 1 1,0-1 0,-1 1 0,1-1 0,0 1 0,0-1 0,-1 1 0,1-1 0,0 0 0,0 1-1,0-1 1,0 0 0,-1 0 0,1 0 0,0 0 0,1 0 0,1 0 12,-1 0 0,1-1 0,0 1 0,-1-1 0,1 0 0,0 0 0,-1 0 0,5-3 0,2-1 33,0-1 0,0 0 1,13-13-1,1-6 52,-1-1-1,-1-1 0,25-40 1,42-95 354,-77 143-379,-2 0 0,0-1-1,-1 0 1,-2-1 0,9-38-1,-15 58-68,0 0 0,1 0 0,-1-1-1,0 1 1,0 0 0,0-1-1,0 1 1,0 0 0,0-1 0,0 1-1,0 0 1,-1 0 0,1-1-1,-1 1 1,1 0 0,-1-2 0,0 3-4,1 0 0,-1 0 0,1 0-1,0-1 1,-1 1 0,1 0 0,-1 0 0,1 0 0,-1 0 0,1 0 0,-1 0 0,1 0 0,0 0 0,-1 1 0,1-1 0,-1 0 0,1 0 0,-1 0 0,1 0 0,0 1 0,-1-1 0,1 0 0,-1 0 0,1 1 0,0-1 0,-1 0-1,1 0 1,0 1 0,-1 0 0,-3 3 18,0 1-1,0-1 0,0 1 1,0 0-1,-4 9 1,-1 6-7,1 0 1,0 0 0,2 0-1,0 1 1,2 0 0,-4 42 0,7-51-44,0 0 0,1 1 0,1-1 0,0 0 0,1 1 0,0-1 0,0 0 0,2 0 0,-1-1 1,2 1-1,0-1 0,0 0 0,10 16 0,-13-24-21,1 1 1,-1-1 0,1 0-1,0 0 1,0 0-1,0 0 1,0 0-1,1-1 1,-1 0 0,1 1-1,-1-1 1,1-1-1,0 1 1,0 0 0,0-1-1,0 0 1,0 0-1,0 0 1,0 0-1,0-1 1,0 1 0,0-1-1,1 0 1,-1-1-1,0 1 1,0-1 0,0 0-1,0 0 1,0 0-1,6-2 1,-5 0-18,0-1 0,-1 1 1,0-1-1,7-6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2.888"/>
    </inkml:context>
    <inkml:brush xml:id="br0">
      <inkml:brushProperty name="width" value="0.05" units="cm"/>
      <inkml:brushProperty name="height" value="0.05" units="cm"/>
    </inkml:brush>
  </inkml:definitions>
  <inkml:trace contextRef="#ctx0" brushRef="#br0">1 1 16556,'1'28'933,"2"1"1,11 46-1,-6-37-750,-6-27-149,1 7 33,0 1 0,2-1 0,0 0 0,9 17 0,-14-33-42,0-1 1,1 0-1,-1 0 0,1 1 0,-1-1 1,1 0-1,0 0 0,0 0 0,0 1 1,-1-1-1,1 0 0,0 0 0,0 0 0,0-1 1,0 1-1,1 0 0,-1 0 0,0 0 1,0-1-1,0 1 0,1-1 0,-1 1 0,0-1 1,1 1-1,-1-1 0,0 0 0,1 0 1,-1 1-1,0-1 0,1 0 0,-1 0 1,1-1-1,-1 1 0,0 0 0,1 0 0,-1-1 1,0 1-1,1 0 0,-1-1 0,0 0 1,0 1-1,1-1 0,-1 0 0,0 1 0,0-1 1,0 0-1,2-2 0,8-8 266,1-1 0,-2 0 0,0-1 0,0 0 0,14-27 0,-15 24 42,0 0 1,2 1-1,23-27 1,-33 41-320,-1 0 1,1 1 0,0-1 0,0 1 0,-1-1 0,1 0 0,0 1 0,0-1-1,-1 1 1,1 0 0,0-1 0,0 1 0,0-1 0,0 1 0,0 0 0,0 0-1,0 0 1,0 0 0,0 0 0,0 0-5,0 0 0,-1 0 1,1 1-1,0-1 0,-1 0 0,1 1 0,-1-1 0,1 0 1,-1 1-1,1-1 0,-1 1 0,1-1 0,-1 1 0,1-1 1,-1 1-1,0-1 0,1 1 0,-1 0 0,0-1 0,1 2 0,1 3 37,0 1 0,-1 0 0,0 0 0,1 10 0,-1-9-22,2 38 28,-2-30-51,0 0 1,1 0-1,0-1 0,6 20 0,-7-33 0,-1 0 0,0 0 0,1 0 0,-1 0 0,1 0 0,-1 0 0,1 0 0,-1 0 0,1 0 0,-1 0 0,1 0 0,0 0 0,0-1 0,-1 1 0,1 0 0,0-1 0,0 1-1,0 0 1,0-1 0,0 1 0,0-1 0,0 0 0,0 1 0,0-1 0,1 1 0,0-1 3,0-1 0,0 1 0,-1 0 0,1-1 0,0 1 1,0-1-1,-1 1 0,1-1 0,-1 0 0,1 0 0,-1 1 0,1-1 0,-1 0 0,2-2 0,5-4 36,0-1 0,0 0 0,11-16 0,-17 22-30,17-25 80,4-4 76,29-30 0,-52 60-164,1-1 0,0 1 0,0 0 0,0 0 0,0 1 0,0-1 0,0 0-1,1 0 1,-1 0 0,0 1 0,0-1 0,0 0 0,1 1 0,-1 0 0,0-1 0,1 1 0,-1 0 0,0-1 0,1 1-1,-1 0 1,1 0 0,1 0 0,-2 1-3,1 0 0,-1-1 0,1 1 0,-1 0 0,0 0 1,1 0-1,-1 0 0,0 0 0,0 1 0,0-1 0,0 0 0,0 1 0,0-1 0,0 0 0,0 1 0,0-1 0,-1 1 0,2 2 0,7 27-38,-7-26 27,-1 1 1,0-1 0,1 0-1,0 1 1,1-1-1,-1 0 1,1 0 0,3 5-1,-5-10 11,-1 1-1,1-1 1,0 1-1,-1-1 1,1 0 0,0 1-1,-1-1 1,1 0-1,0 1 1,0-1-1,-1 0 1,1 0-1,0 0 1,0 1 0,-1-1-1,1 0 1,0 0-1,0 0 1,0 0-1,-1 0 1,1-1-1,0 1 1,0 0 0,-1 0-1,1 0 1,0-1-1,0 1 1,-1 0-1,1-1 1,0 1-1,-1-1 1,1 1 0,0-1-1,-1 1 1,1-1-1,-1 1 1,1-1-1,-1 1 1,1-1-1,0-1 1,22-30-8,-20 28 7,12-23 7,21-29 20,-33 52-25,-1 0 1,1 1-1,0 0 0,1-1 1,-1 1-1,1 0 1,-1 1-1,1-1 0,0 1 1,0-1-1,4-1 0,-7 4 0,1 0-1,-1 0 1,0-1-1,0 1 0,0 0 1,0 0-1,0 0 0,1 1 1,-1-1-1,0 0 0,0 0 1,0 0-1,0 1 0,0-1 1,0 1-1,0-1 1,0 1-1,0-1 0,0 1 1,0 0-1,0-1 0,0 1 1,0 0-1,0 0 0,-1 0 1,1-1-1,0 1 0,-1 0 1,1 0-1,0 0 0,-1 0 1,1 0-1,-1 0 1,1 2-1,2 4-4,-1 0 1,0 0 0,3 15-1,2 33-264,-7-50 94,0 0 0,0 0 0,0 1 1,-1-1-1,1 0 0,-1 0 0,0 0 1,-3 7-1,4-12 163,0 0 0,0 0 1,0 1-1,0-1 1,0 0-1,-1 0 0,1 0 1,0 1-1,0-1 0,0 0 1,0 0-1,0 0 0,-1 1 1,1-1-1,0 0 0,0 0 1,0 0-1,-1 0 0,1 1 1,0-1-1,0 0 0,0 0 1,-1 0-1,1 0 0,0 0 1,0 0-1,-1 0 0,1 0 1,0 0-1,0 0 1,-1 0-1,1 0 0,0 0 1,0 0-1,-1 0 0,1 0 1,0 0-1,0 0 0,-1 0 1,-7-8-303,-1-12-163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3.275"/>
    </inkml:context>
    <inkml:brush xml:id="br0">
      <inkml:brushProperty name="width" value="0.05" units="cm"/>
      <inkml:brushProperty name="height" value="0.05" units="cm"/>
    </inkml:brush>
  </inkml:definitions>
  <inkml:trace contextRef="#ctx0" brushRef="#br0">12 16 18812,'-6'0'1672,"0"0"-1928,8-2 112,-2-6 1841,1 2-1513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3.787"/>
    </inkml:context>
    <inkml:brush xml:id="br0">
      <inkml:brushProperty name="width" value="0.05" units="cm"/>
      <inkml:brushProperty name="height" value="0.05" units="cm"/>
    </inkml:brush>
  </inkml:definitions>
  <inkml:trace contextRef="#ctx0" brushRef="#br0">55 121 14819,'-23'114'3554,"12"-69"-2521,-7 71 0,16-78-665,2 42 0,0-70-303,1 0 0,0 0 1,1 0-1,0 0 0,1-1 0,0 1 1,0-1-1,1 0 0,7 14 0,-9-20-31,0-1-1,-1 0 0,1 0 0,0 0 0,0 0 0,0 0 1,1-1-1,-1 1 0,0 0 0,1-1 0,-1 0 0,1 1 1,-1-1-1,1 0 0,-1 0 0,1-1 0,0 1 0,0-1 1,-1 1-1,1-1 0,0 0 0,0 0 0,-1 0 0,1 0 1,0 0-1,0-1 0,3 0 0,1-1 36,-1 0-1,1-1 1,0 1-1,-1-2 1,1 1-1,-1 0 1,0-1-1,0 0 1,9-9-1,-1-1 69,-1-2 0,0 0 0,0 0 0,-2-1-1,0-1 1,-1 1 0,11-28 0,-3-2 201,24-93 0,-37 123-312,-1 0-1,0 0 1,-2 0 0,0-1 0,-1 1-1,-2-25 1,-1 40-27,-1 7-5,-2 13-20,-2 36-59,2 1 1,3-1 0,9 106-1,-6-151 81,8 58-42,-8-61 53,1-1 1,-1 0 0,1 0-1,0 0 1,0 0 0,1 0-1,-1 0 1,1-1-1,0 1 1,4 3 0,-6-6 3,0-1 1,1 0 0,-1 0-1,0 0 1,0 0 0,1-1-1,-1 1 1,1 0 0,-1-1 0,1 1-1,-1-1 1,1 1 0,-1-1-1,1 0 1,0 1 0,-1-1-1,1 0 1,-1 0 0,1 0-1,0 0 1,-1 0 0,1-1-1,-1 1 1,1 0 0,-1-1-1,1 1 1,-1-1 0,1 0 0,-1 1-1,1-1 1,-1 0 0,0 0-1,1 0 1,-1 0 0,0 0-1,0 0 1,1-2 0,4-3 47,0 0 0,0-1-1,-1 1 1,0-1 0,8-14 0,1-8 127,-1-1-1,-2 0 0,-1-1 1,12-60-1,-13 35 74,3-110 1,-12 153-245,0 0 1,0 0-1,-2 0 0,1 1 1,-5-16-1,5 27-28,1 0 1,0 0 0,0 0-1,-1 0 1,1 0-1,0 0 1,-1 0-1,1 1 1,-1-1-1,1 0 1,-1 0 0,0 0-1,1 0 1,-1 1-1,0-1 1,1 0-1,-1 1 1,0-1 0,-1 0-1,1 1-10,0 0 0,1 0 0,-1 0 0,1 0 0,-1 1 0,1-1 0,-1 0 0,1 0 0,-1 1 0,1-1 0,0 0 0,-1 1 0,1-1 0,-1 0 0,1 1 0,0-1 0,-1 1 0,1-1 0,0 0 0,-1 1 0,1-1 0,0 1 0,0-1 0,-1 2 0,-1 3-274,0 1 1,0 0-1,0 0 0,-1 10 1,0 12-1139,1 1 0,5 54 0,2-48 461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4.670"/>
    </inkml:context>
    <inkml:brush xml:id="br0">
      <inkml:brushProperty name="width" value="0.05" units="cm"/>
      <inkml:brushProperty name="height" value="0.05" units="cm"/>
    </inkml:brush>
  </inkml:definitions>
  <inkml:trace contextRef="#ctx0" brushRef="#br0">0 823 18268,'12'-3'473,"0"-1"0,0 0 1,0-1-1,0-1 0,-1 0 0,0 0 0,0-1 1,-1-1-1,0 1 0,0-2 0,-1 1 0,13-16 1,-8 7-229,0-1 0,-1 0 1,-1 0-1,-1-1 1,-1-1-1,11-28 1,-17 37-146,0 0 0,3-21 0,-7 28-77,1 0-1,-1 0 0,0 0 0,0 0 0,0 0 0,-1 0 1,1 1-1,-1-1 0,0 0 0,0 0 0,-3-6 0,4 9-20,-1 0 0,0 0-1,1 0 1,-1 0 0,0 0-1,0 0 1,0 0 0,1 0-1,-1 0 1,0 0 0,0 1-1,0-1 1,0 0 0,-1 1-1,1-1 1,0 1 0,0-1 0,0 1-1,0-1 1,0 1 0,-1 0-1,1 0 1,0 0 0,0-1-1,-1 1 1,1 0 0,0 1-1,0-1 1,0 0 0,-1 0-1,1 0 1,0 1 0,0-1-1,0 1 1,-1-1 0,1 1-1,0-1 1,0 1 0,-1 1-1,-4 1-27,0 1-1,0 0 0,0 1 0,1 0 1,-9 8-1,3 1-29,0 1 0,1 0 0,0 0 0,1 1 0,1 0 0,1 1 0,0 0 0,1 0 0,1 0 0,1 1 0,0 0 0,1 0 0,0 32 0,3-45 35,0-1 1,0 1-1,1-1 0,0 1 1,0-1-1,0 1 1,0-1-1,1 0 0,0 1 1,0-1-1,0 0 0,0 0 1,1 0-1,-1-1 1,1 1-1,0-1 0,0 1 1,0-1-1,1 0 0,-1 0 1,1 0-1,0-1 1,0 1-1,0-1 0,7 3 1,-4-3-23,-1 0 0,1 0 1,-1-1-1,1 0 0,0 0 0,0-1 1,-1 0-1,1 0 0,0 0 0,0-1 0,-1 0 1,1 0-1,-1-1 0,1 0 0,-1 0 1,1-1-1,6-3 0,-2 0 7,-1-1-1,0 0 1,0-1-1,-1 0 0,0-1 1,0 1-1,-1-2 1,0 1-1,0-1 1,-1-1-1,6-12 0,3-8 86,-1 0 0,18-58 0,-13 25 193,-3-1-1,-3 0 0,7-89 1,-23 122-142,-3 24-82,5 8-19,-1 0-1,1 0 1,-1 0-1,1 0 0,-1 0 1,1 0-1,-1 0 1,1 1-1,-1-1 1,1 0-1,-1 0 1,1 0-1,0 1 1,-1-1-1,1 0 0,-1 1 1,1-1-1,0 0 1,-1 1-1,1-1 1,0 1-1,0-1 1,-1 1-1,-4 8-20,0 1 0,0-1 0,1 1-1,0 0 1,1 0 0,0 0 0,-3 20 0,3-13 0,-10 48-44,-6 72-1,17-111 60,1 0-1,1 0 1,2 0-1,0 0 0,11 47 1,-11-68 0,-1 1 1,1 0 0,1-1-1,-1 1 1,1-1 0,0 0-1,0 0 1,1 0 0,-1 0-1,1-1 1,5 6 0,-7-8 1,1-1 1,-1 1 0,1 0 0,0-1 0,0 1-1,-1-1 1,1 0 0,0 0 0,0 0-1,0 0 1,0 0 0,0-1 0,0 1-1,0-1 1,1 0 0,-1 0 0,0 0-1,0 0 1,0-1 0,0 1 0,0-1 0,6-2-1,2-2 4,0 0 0,0-1 0,-1 0-1,1-1 1,-1 0 0,-1-1 0,0 0-1,0-1 1,0 0 0,-1 0 0,0 0 0,8-15-1,6-10 100,-2-1 0,23-53 0,-18 25 138,-3-1 0,-2-1 1,-3 0-1,13-112 0,-30 174-224,2-9 41,-1-1-1,0 1 1,0 0-1,-3-19 1,2 32-51,0-1-1,0 0 1,-1 1-1,1-1 1,0 0-1,0 1 1,0-1 0,0 0-1,0 1 1,-1-1-1,1 0 1,0 1 0,0-1-1,-1 0 1,1 1-1,0-1 1,0 0 0,-1 0-1,1 0 1,0 1-1,-1-1 1,1 0-1,0 0 1,-1 0 0,1 0-1,0 1 1,-1-1-1,1 0 1,-1 0 0,1 0-1,0 0 1,-1 0-1,1 0 1,0 0-1,-1 0 1,1 0 0,-1 0-1,1 0 1,0 0-1,-1-1 1,1 1 0,0 0-1,-1 0 1,1 0-1,0 0 1,-1-1 0,1 1-1,0 0 1,-1 0-1,1 0 1,0-1-1,0 1 1,-1 0 0,1-1-1,0 1 1,0 0-1,0-1 1,-1 1 0,1 0-1,0-1 1,0 1-1,0 0 1,0-1-1,0 1 1,0 0 0,0-1-1,0 1 1,0-1-1,-5 11-2,1 1-1,0 0 0,0 0 0,2 0 1,-4 20-1,-2 64-17,7-82 18,-2 51 9,4 0 1,1 1-1,4-1 1,3 0 0,2-1-1,23 74 1,-14-91-121,-17-42 33,-3-5-4,-10-24-61,-48-89-111,35 73 272,3-1 0,-31-87 0,50 127-11,0 0 0,0 0 0,1 0 0,-1 0 0,1 0 0,0 0 0,0 0 0,-1 0 0,1 0 0,0 0 0,1 0 0,-1 0 0,0 0 0,0 0 0,1 0 0,0 0 0,-1 0 0,1 1 0,0-1 0,1-3 0,0 4-14,0 0 0,0-1 0,0 1 0,0 0 1,0 0-1,0 0 0,0 0 0,0 1 0,1-1 0,-1 0 0,0 1 1,0 0-1,1-1 0,-1 1 0,0 0 0,5 1 0,18-1-487,-8 1 82,0-1-1,1-1 0,-1 0 1,0-2-1,0 1 1,20-8-1,-1-4-231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5.121"/>
    </inkml:context>
    <inkml:brush xml:id="br0">
      <inkml:brushProperty name="width" value="0.05" units="cm"/>
      <inkml:brushProperty name="height" value="0.05" units="cm"/>
    </inkml:brush>
  </inkml:definitions>
  <inkml:trace contextRef="#ctx0" brushRef="#br0">56 1 19044,'-6'13'419,"1"0"1,1 0-1,0 1 0,1 0 0,1-1 1,-2 16-1,0-1 298,-19 185 1475,22-182-1973,2-1 1,0 1 0,2-1 0,14 60 0,-15-83-208,0-1 0,0 0 0,1 0 0,0 0 0,0-1 0,0 1 0,1-1 0,5 8 0,-8-12-9,0 0 0,0 0 0,1 0 0,-1 0 0,0 0-1,0 0 1,0 0 0,1 0 0,-1-1 0,1 1-1,-1 0 1,0-1 0,1 1 0,-1-1 0,1 0 0,-1 1-1,1-1 1,-1 0 0,1 0 0,-1 0 0,1 0-1,-1 0 1,1 0 0,-1-1 0,1 1 0,-1 0 0,1-1-1,-1 1 1,0-1 0,1 0 0,-1 1 0,0-1-1,1 0 1,-1 0 0,0 0 0,0 0 0,0 0-1,1 0 1,-1 0 0,1-2 0,6-6 16,-1-1-1,0 0 1,0 0-1,-1-1 1,0 0-1,-1 0 1,6-19 0,10-19 73,-18 73-18,-8 189 80,6-205-139,-1 0-1,1 1 0,1-1 1,2 10-1,-3-17-18,-1 1-1,1-1 1,-1 1-1,1-1 0,0 0 1,0 1-1,0-1 1,0 0-1,0 0 1,0 1-1,0-1 1,2 1-1,-3-1-9,1-1-1,0 0 0,0 1 1,-1-1-1,1 0 1,0 0-1,0 1 0,0-1 1,-1 0-1,1 0 1,0 0-1,0 0 0,0 0 1,-1 0-1,1 0 1,0-1-1,0 1 0,0 0 1,-1 0-1,1-1 1,0 1-1,0 0 0,-1-1 1,1 1-1,1-1 1,10-9-510,-1 0 1,0 0 0,-1-1 0,1 0 0,-2-1-1,13-21 1,-10 17 390,18-24-574,3 2-220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5.510"/>
    </inkml:context>
    <inkml:brush xml:id="br0">
      <inkml:brushProperty name="width" value="0.05" units="cm"/>
      <inkml:brushProperty name="height" value="0.05" units="cm"/>
    </inkml:brush>
  </inkml:definitions>
  <inkml:trace contextRef="#ctx0" brushRef="#br0">125 68 14387,'1'-2'269,"0"0"0,0 0 0,-1 0 0,1 0 1,-1 0-1,0 0 0,1 0 0,-1 0 0,0-1 0,0 1 0,0 0 0,-1 0 0,1 0 0,0 0 0,-1 0 1,0 0-1,1 0 0,-1 0 0,0 0 0,0 0 0,0 0 0,0 0 0,0 0 0,-1 0 0,-1-1 0,2 2-180,0-1-1,0 1 0,0 0 0,-1 0 0,1 0 0,0 0 0,-1 0 0,1 1 0,-1-1 0,1 0 0,-1 1 1,1-1-1,-1 1 0,1-1 0,-1 1 0,0 0 0,1-1 0,-1 1 0,1 0 0,-1 0 0,0 0 0,1 1 1,-1-1-1,0 0 0,1 1 0,-1-1 0,1 1 0,-1-1 0,1 1 0,-1 0 0,1-1 0,-1 1 0,-1 2 1,-2 1-44,0 1 1,0 0 0,0 0 0,1 0 0,0 1 0,0 0 0,0 0 0,1 0 0,0 0 0,0 0 0,0 1 0,-1 8 0,1-5-35,0 0-1,1 1 1,1-1-1,-1 1 1,2-1-1,0 1 1,1 13-1,-1-22-7,0 0 0,0 0-1,0 0 1,1 0 0,-1 0 0,1 0 0,-1 0 0,1 0-1,0 0 1,0-1 0,-1 1 0,1 0 0,1-1-1,-1 1 1,0 0 0,0-1 0,1 1 0,2 2-1,-3-4 1,0 0-1,0 1 0,1-1 0,-1 0 0,0 1 1,1-1-1,-1 0 0,0 0 0,0 0 1,1 0-1,-1 0 0,0-1 0,1 1 0,-1 0 1,0 0-1,0-1 0,1 1 0,-1-1 0,0 1 1,0-1-1,1-1 0,5-2 6,0-1 1,-1 0-1,1-1 0,-1 0 0,-1 0 1,1 0-1,6-10 0,6-17-40,0-1 0,15-46 0,-38 102 76,1 0 0,-2 24-1,5-35 27,1 0 0,0 1-1,0-1 1,1 0 0,5 23-1,-5-33-52,-1 0 0,0 1-1,1-1 1,-1 0 0,0 0-1,1 1 1,0-1 0,-1 0-1,1 0 1,0 0 0,0 0-1,-1 0 1,1 0 0,0 0-1,0 0 1,0 0 0,0 0-1,0 0 1,1 0 0,1 0-1,-2 0-9,0-1-1,0 0 0,1 0 0,-1 0 0,0 0 0,0 0 0,0-1 0,0 1 1,0 0-1,1-1 0,-1 1 0,0 0 0,0-1 0,0 1 0,0-1 0,0 0 1,0 1-1,1-2 0,4-3-160,0-1 1,-1 1-1,1-1 1,-2 0-1,7-10 1,40-69-845,-40 71 598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6.304"/>
    </inkml:context>
    <inkml:brush xml:id="br0">
      <inkml:brushProperty name="width" value="0.05" units="cm"/>
      <inkml:brushProperty name="height" value="0.05" units="cm"/>
    </inkml:brush>
  </inkml:definitions>
  <inkml:trace contextRef="#ctx0" brushRef="#br0">111 628 15699,'0'0'79,"-1"-1"0,1 1 0,-1-1 0,1 1-1,-1-1 1,1 1 0,-1-1 0,1 1-1,-1 0 1,0-1 0,1 1 0,-1 0 0,1 0-1,-1-1 1,0 1 0,1 0 0,-1 0 0,0 0-1,1 0 1,-1 0 0,0 0 0,0 0 0,1 0-1,-1 0 1,0 0 0,1 0 0,-1 0-1,0 0 1,1 1 0,-1-1 0,1 0 0,-1 1-1,0-1 1,1 0 0,-1 1 0,1-1 0,-1 0-1,1 1 1,-2 0 0,-21 19 1133,16-12-918,0 1-1,1 0 1,0 0 0,0 1-1,1-1 1,1 1-1,0 0 1,-4 12 0,6-15-197,0 0 1,0 0 0,1 0 0,0 1-1,0-1 1,1 0 0,0 1-1,0-1 1,1 1 0,-1-1-1,2 0 1,2 12 0,-3-17-75,0 0 1,-1-1-1,1 1 1,0 0 0,0-1-1,0 1 1,0-1-1,0 1 1,0-1-1,0 0 1,1 1-1,-1-1 1,0 0 0,1 0-1,-1 0 1,1 0-1,0 0 1,-1 0-1,1 0 1,-1-1-1,1 1 1,0 0 0,0-1-1,-1 0 1,1 1-1,0-1 1,0 0-1,0 0 1,-1 0-1,1 0 1,0 0 0,0 0-1,0-1 1,-1 1-1,1-1 1,0 1-1,0-1 1,-1 1-1,1-1 1,2-1 0,5-3 30,1 0 0,-1-1 0,-1 0 0,1 0 1,11-11-1,-3 0-15,-1-1 1,-1 0 0,0-1 0,-2 0-1,0-2 1,13-27 0,-9 11-154,-1 0 0,18-75 0,-20 46-45,-13 59 147,0 0 0,-1 0 1,0 1-1,0-1 1,-1 0-1,0 0 0,-2-8 1,3 15 12,0-1-1,0 1 1,0-1 0,0 1 0,0-1 0,0 1 0,0-1 0,0 1 0,0-1 0,-1 1 0,1-1-1,0 1 1,0-1 0,-1 1 0,1 0 0,0-1 0,0 1 0,-1-1 0,1 1 0,0 0 0,-1-1-1,1 1 1,-1 0 0,1-1 0,-1 1 0,1 0 0,0 0 0,-1 0 0,1-1 0,-1 1 0,1 0-1,-1 0 1,1 0 0,-1 0 0,1 0 0,-1 0 0,1 0 0,-1 0 0,1 0 0,-1 0 0,1 0-1,-1 0 1,1 0 0,-1 0 0,1 0 0,-1 1 0,1-1 0,0 0 0,-1 0 0,1 1 0,-1-1-1,1 0 1,0 0 0,-1 1 0,1-1 0,-1 1 0,1-1 0,0 0 0,0 1 0,-1-1 0,1 1 0,-17 25 128,8-8-33,2 0 1,1 1-1,0 0 0,1 0 0,1 1 1,1-1-1,1 1 0,1 0 0,0-1 0,1 1 1,4 23-1,-3-37-110,0 1 0,1-1-1,0 1 1,0-1 0,0 0 0,1 0-1,0 0 1,0 0 0,1 0 0,-1 0-1,1-1 1,0 0 0,1 0 0,-1 0 0,1 0-1,0-1 1,0 0 0,1 0 0,-1 0-1,1 0 1,0-1 0,0 0 0,0-1 0,0 1-1,0-1 1,1 0 0,-1 0 0,1-1-1,-1 0 1,1 0 0,0-1 0,-1 0-1,1 0 1,0 0 0,-1-1 0,1 0 0,0 0-1,-1-1 1,1 1 0,-1-2 0,0 1-1,0-1 1,0 0 0,6-4 0,-1 0 6,0-1-1,-1-1 1,-1 0 0,1 0 0,-2-1-1,1 0 1,11-17 0,-15 19 14,-1 0 1,1 0-1,-1-1 0,0 1 1,-1-1-1,0 0 1,-1 0-1,1 0 0,-2 0 1,1 0-1,-1-13 0,-1 20-5,0 0 0,0 0 0,0 1 0,0-1 0,0 0 0,-1 1-1,1-1 1,-1 0 0,1 1 0,-1-1 0,0 0 0,1 1 0,-1-1-1,0 1 1,0-1 0,-2-1 0,2 3-1,0-1 1,1 0-1,-1 1 1,0-1-1,0 1 1,0 0-1,0-1 1,0 1-1,0 0 1,0-1-1,0 1 0,0 0 1,0 0-1,0 0 1,0 0-1,0 0 1,0 0-1,0 0 1,0 0-1,-1 1 1,-1 0 3,0 0 0,0 0 0,0 1 1,0-1-1,0 1 0,1 0 0,-1-1 0,1 1 1,-1 1-1,1-1 0,0 0 0,0 0 1,0 1-1,0-1 0,0 1 0,-1 3 1,0-1 10,1 0 0,0 0 0,0 0 0,1 1 0,-1-1 1,1 1-1,1-1 0,-1 1 0,1 0 0,-1-1 0,2 1 1,-1-1-1,1 1 0,-1 0 0,2-1 0,-1 1 0,3 7 1,-2-9 1,0 0 1,0-1 0,0 1 0,1 0-1,-1-1 1,1 1 0,0-1 0,0 0-1,0 1 1,0-2 0,1 1 0,-1 0-1,1-1 1,0 1 0,0-1 0,0 0-1,0 0 1,0-1 0,0 1 0,0-1-1,0 0 1,9 1 0,-3-1 12,1-1 0,0 0 0,0-1 0,0 0 0,-1-1 0,1 0 1,0 0-1,-1-1 0,0-1 0,0 0 0,0 0 0,0-1 0,0 0 0,-1 0 0,0-1 0,11-10 0,1-2 6,-1 0-1,-1-1 1,0-1-1,-2-1 1,20-32-1,-7 7-19,44-95 0,-60 107-62,-1 0 0,-1-1 0,11-65 0,-21 92 20,-1-1-1,0 0 1,-1 0-1,0 1 1,-1-1-1,-2-14 1,3 21 18,0 1 0,-1-1 0,1 1 0,-1 0 0,1-1 0,-1 1 0,0-1 0,0 1 1,1 0-1,-1 0 0,0-1 0,0 1 0,0 0 0,-1 0 0,1 0 0,0 0 0,-2-1 0,1 1 1,0 1-1,1-1 0,-1 1 0,0 0 0,0-1 0,1 1 1,-1 0-1,0 0 0,0 0 0,1 1 0,-1-1 1,0 0-1,0 1 0,1-1 0,-1 1 0,0-1 0,1 1 1,-1 0-1,-1 1 0,-4 2-8,0 1 0,0 0 0,0 0 0,1 1 0,0-1 0,0 1 0,0 1 0,1-1 0,0 1 0,-7 12 0,1 1 25,0 2 0,-13 35 0,16-34 27,1 2 1,1-1-1,1 0 1,1 1 0,2 0-1,0 0 1,3 39-1,0-51-26,1 0 0,0 1 0,1-1 0,1 0 0,0-1 0,11 23 0,-11-27-43,1 0 1,0 0-1,0-1 0,0 0 1,1 0-1,1 0 0,-1-1 0,1 1 1,0-2-1,15 10 0,-14-10 22,1-1-1,0 0 1,0-1-1,1 0 1,-1-1-1,1 0 1,-1 0-1,1-1 1,0 0-1,-1-1 1,1 0-1,0 0 0,13-3 1,8-7-114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7.635"/>
    </inkml:context>
    <inkml:brush xml:id="br0">
      <inkml:brushProperty name="width" value="0.05" units="cm"/>
      <inkml:brushProperty name="height" value="0.05" units="cm"/>
    </inkml:brush>
  </inkml:definitions>
  <inkml:trace contextRef="#ctx0" brushRef="#br0">16 409 13603,'-1'0'82,"0"0"0,1-1 0,-1 1 0,0 0 0,1 0 0,-1 0 0,0-1 1,1 1-1,-1 0 0,1-1 0,-1 1 0,0 0 0,1-1 0,-1 1 0,1-1 0,-1 1 0,1-1 0,-1 1 0,1-1 0,0 1 1,-1-1-1,1 0 0,0 1 0,-1-1 0,1 1 0,0-2 0,-1-22 1363,16-29 492,-13 47-1550,3-10 139,0 1 0,2-1 0,0 1-1,0 0 1,2 1 0,14-21 0,-22 34-497,0 0 0,-1 1 1,1-1-1,0 0 0,0 0 0,-1 1 0,1-1 1,0 0-1,0 1 0,0-1 0,0 1 0,0-1 1,0 1-1,0-1 0,0 1 0,0 0 0,0 0 1,0-1-1,0 1 0,2 0 0,-2 0-15,0 1 1,0-1-1,0 1 0,0-1 0,0 1 0,0-1 1,-1 1-1,1-1 0,0 1 0,0 0 0,-1-1 1,1 1-1,0 0 0,-1 0 0,1-1 1,-1 1-1,1 0 0,0 1 0,2 6 6,-1-1 0,1 1-1,-1-1 1,2 12 0,-4-17-12,6 43-83,0 72 1,-6-75-37,13 82 0,-13-120 104,1 0 1,0-1-1,0 1 0,0-1 1,0 1-1,1-1 0,-1 1 1,1-1-1,0 0 1,0 0-1,0 0 0,1 0 1,-1 0-1,1 0 0,5 4 1,-5-5 2,-1-1 1,1 0-1,0 0 1,0 0-1,0 0 1,0 0-1,0 0 1,0-1-1,0 1 1,0-1-1,0 0 1,0 0-1,0 0 1,0-1-1,0 1 1,0 0-1,0-1 1,0 0-1,5-2 1,6-3 24,1 0 0,-2-1-1,1-1 1,-1 0 0,0-1 0,-1-1 0,0 0 0,12-12 0,1-5 71,0-1 0,26-40 0,-37 48 63,20-41-1,-31 55-117,0 0 0,-1 0-1,0 0 1,0 0-1,0 0 1,-1 0 0,0 0-1,0-1 1,0 1-1,-1 0 1,0-1 0,-2-8-1,2 13-28,0 1-1,0 0 0,0 0 0,0 0 0,-1 0 1,1 0-1,-1 0 0,1 0 0,-1 0 0,1 0 1,-1 0-1,1 0 0,-1 0 0,0 0 0,1 0 0,-1 0 1,0 0-1,0 0 0,0 1 0,0-1 0,0 0 1,0 1-1,0-1 0,0 1 0,0-1 0,0 1 1,0 0-1,0-1 0,0 1 0,0 0 0,-2-1 1,1 2-6,0-1 0,0 0 1,1 1-1,-1-1 0,0 1 0,1 0 1,-1 0-1,1 0 0,-1-1 1,1 1-1,-1 0 0,1 1 1,0-1-1,-1 0 0,1 0 1,0 1-1,0-1 0,0 1 0,0-1 1,-1 3-1,-1 2-16,0 0 0,0 0 0,1 0-1,0 1 1,0-1 0,1 1 0,0-1 0,0 1-1,0-1 1,1 1 0,0 0 0,0-1 0,1 1-1,2 12 1,-2-16 7,0 0-1,-1 1 0,2-1 1,-1 0-1,0 1 0,1-1 1,-1 0-1,1 0 0,0 0 1,0-1-1,0 1 0,0 0 1,1-1-1,-1 1 0,1-1 1,-1 0-1,1 0 0,0 0 1,0 0-1,0 0 0,0-1 1,0 1-1,1-1 0,-1 0 1,0 0-1,1 0 0,-1 0 1,0-1-1,8 1 0,-6-1 9,1-1 1,0 0-1,-1 0 0,1-1 0,-1 1 0,1-1 0,-1 0 0,0-1 1,0 1-1,0-1 0,0 0 0,-1 0 0,1-1 0,-1 1 0,1-1 1,-1 0-1,0 0 0,-1-1 0,6-7 0,-1 1 19,0-1 0,-1-1-1,0 1 1,-1-1 0,0 0 0,6-23 0,-10 30-10,0 0 0,-1 0 1,0 0-1,0 0 0,0 0 1,-1 0-1,1-1 0,-2 1 1,1 0-1,-1 0 0,-1-9 1,2 15-12,0 0 0,-1-1 1,1 1-1,0 0 1,0-1-1,0 1 0,0 0 1,-1 0-1,1-1 0,0 1 1,0 0-1,-1 0 1,1-1-1,0 1 0,0 0 1,-1 0-1,1 0 0,0 0 1,-1-1-1,1 1 1,0 0-1,-1 0 0,1 0 1,0 0-1,-1 0 0,1 0 1,0 0-1,-1 0 1,1 0-1,0 0 0,-1 0 1,1 0-1,0 0 0,-1 0 1,1 0-1,0 0 0,-1 1 1,1-1-1,0 0 1,0 0-1,-1 0 0,1 0 1,0 1-1,-1-1 0,1 0 1,0 0-1,0 0 1,0 1-1,-1-1 0,1 0 1,0 0-1,0 1 0,0-1 1,-1 0-1,1 1 1,0-1-1,0 0 0,0 1 1,-12 19-63,6-5 21,1-1 0,-5 26 0,9-35 26,0 1 0,0-1 0,0 1 0,1-1 0,0 1 0,0-1 0,1 1 0,-1 0 0,1-1 0,3 10 0,-3-14 13,0 1 1,0-1-1,0 0 0,0 0 0,0 0 0,0 0 1,0 0-1,0 0 0,0 0 0,1-1 0,-1 1 1,0 0-1,0-1 0,1 1 0,-1-1 0,1 1 1,-1-1-1,0 0 0,1 1 0,-1-1 0,1 0 1,-1 0-1,1 0 0,-1 0 0,3-1 0,47-7-53,-33 4 13,38-4-137,0 3 0,64 1 0,-90 5 110,0 2 1,-1 0-1,1 2 1,-1 1-1,50 18 1,-89-31 436,0 0 1,1-1 0,0 0 0,1 0 0,-15-19-1,8 10-70,-3-4-79,-36-38 160,-58-82 1,105 125-516,7 16 130,0-1 1,0 1-1,0 0 0,1 0 0,-1-1 1,0 1-1,0 0 0,0 0 0,0-1 0,0 1 1,0 0-1,0 0 0,0 0 0,0-1 0,1 1 1,-1 0-1,0 0 0,0 0 0,0-1 1,0 1-1,1 0 0,-1 0 0,0 0 0,0 0 1,1 0-1,-1-1 0,0 1 0,0 0 1,0 0-1,1 0 0,-1 0 0,0 0 0,1 0 1,27 4-562,-17-2 368,3 1-143,-1 0 1,1-2 0,0 0-1,0 0 1,0-1-1,0-1 1,-1 0-1,1-1 1,0 0 0,-1-1-1,1-1 1,23-10-1,5-8-464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4.319"/>
    </inkml:context>
    <inkml:brush xml:id="br0">
      <inkml:brushProperty name="width" value="0.05" units="cm"/>
      <inkml:brushProperty name="height" value="0.05" units="cm"/>
    </inkml:brush>
  </inkml:definitions>
  <inkml:trace contextRef="#ctx0" brushRef="#br0">1199 0 17668,'0'0'62,"1"0"1,-1 0-1,1 1 0,-1-1 1,0 0-1,1 0 1,-1 0-1,1 0 1,-1 0-1,0 0 0,1 0 1,-1 1-1,0-1 1,1 0-1,-1 0 0,0 1 1,0-1-1,1 0 1,-1 0-1,0 1 0,1-1 1,-1 0-1,0 1 1,0-1-1,0 0 1,1 1-1,-1-1 0,0 0 1,0 1-1,0-1 1,0 0-1,0 1 0,0-1 1,0 1-1,0 16-24,-1-12 204,-10 129 1338,0-27-876,6 186 0,6-281-671,-1-8-97,0 1 0,0-1 0,0 0 1,1 0-1,0 0 0,-1 0 0,3 5 0,-65-115-2186,22 35 1553,30 54 569,-24-44-49,31 54 211,0 1 1,0-1-1,1 0 1,0 0-1,1-1 1,-1 1-1,1-9 1,1 14-18,0 0 1,0-1-1,1 1 1,-1 0-1,1-1 1,-1 1-1,1 0 1,0 0-1,0 0 1,0 0-1,0 0 1,1 0-1,-1 0 1,0 0-1,1 0 1,-1 1-1,1-1 1,0 0-1,0 1 1,-1-1-1,1 1 1,0 0-1,0 0 1,0 0-1,1 0 1,2-1-1,8-3-143,0 0 0,1 1 0,19-2-1,-4 0-73,1-3 6,-6 1-113</inkml:trace>
  <inkml:trace contextRef="#ctx0" brushRef="#br0" timeOffset="1">1 161 19092,'27'-7'1576,"16"-6"-1416,4-3-496,11 0 1081,2 3-329,-4 6-296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8.036"/>
    </inkml:context>
    <inkml:brush xml:id="br0">
      <inkml:brushProperty name="width" value="0.05" units="cm"/>
      <inkml:brushProperty name="height" value="0.05" units="cm"/>
    </inkml:brush>
  </inkml:definitions>
  <inkml:trace contextRef="#ctx0" brushRef="#br0">14 1 14803,'-5'21'743,"2"0"-1,0 0 1,1 1 0,1 28-1,12 87 1830,-10-126-2383,12 91 634,5 0 0,42 139 0,-35-165-349,3-1 0,3-1 0,69 117-1,-93-179-396,-6-8-41,1-1 1,0 0-1,0 1 1,1-1 0,-1 0-1,0 0 1,1 0-1,3 2 1,-6-4-33,1-1 1,-1 0-1,0 0 1,0 0-1,0 0 1,0 0-1,0 0 1,0 1-1,1-1 1,-1 0-1,0 0 1,0 0-1,0 0 1,0 0-1,0 0 1,1 0-1,-1 0 0,0 0 1,0 0-1,0 0 1,1 0-1,-1 0 1,0 0-1,0 0 1,0 0-1,0 0 1,1 0-1,-1 0 1,0 0-1,0 0 1,0 0-1,0 0 1,1 0-1,-1 0 1,0 0-1,0 0 1,0-1-1,0 1 0,0 0 1,0 0-1,1 0 1,-1 0-1,0 0 1,0 0-1,0-1 1,0 1-1,1-12 96,-7-17-9,-10-17 1,-1 2 0,-29-52 0,-56-82-186,20 36-437,70 118 234,11 24 280,1-1 1,0 1 0,0-1 0,0 1-1,0-1 1,0 1 0,0 0 0,0-1 0,0 1-1,0-1 1,0 1 0,0-1 0,0 1-1,0-1 1,0 1 0,0-1 0,0 1 0,0 0-1,1-1 1,-1 1 0,0-1 0,0 1 0,1 0-1,-1-1 1,0 1 0,0 0 0,1-1-1,-1 1 1,0 0 0,1-1 0,-1 1 0,0 0-1,1 0 1,-1-1 0,1 1 0,-1 0 0,1 0-1,-1 0 1,0-1 0,1 1 0,-1 0-1,1 0 1,0 0 0,26-3-448,-15 2 153,0-2 47,1-1 0,-2 1 0,1-2 0,0 0-1,-1 0 1,0-1 0,0-1 0,-1 1 0,0-2 0,0 1-1,0-2 1,11-12 0,8-11-307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8.488"/>
    </inkml:context>
    <inkml:brush xml:id="br0">
      <inkml:brushProperty name="width" value="0.05" units="cm"/>
      <inkml:brushProperty name="height" value="0.05" units="cm"/>
    </inkml:brush>
  </inkml:definitions>
  <inkml:trace contextRef="#ctx0" brushRef="#br0">4 0 15635,'0'49'1673,"-2"7"-865,1 7-256,4 4 944,7 4-487,5-1-185,7-6-104,4-8-432,-1-7-224,4-15-464,1-8-288,0-13-409,-2-7 817,-3-10-224,1-6-208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8.908"/>
    </inkml:context>
    <inkml:brush xml:id="br0">
      <inkml:brushProperty name="width" value="0.05" units="cm"/>
      <inkml:brushProperty name="height" value="0.05" units="cm"/>
    </inkml:brush>
  </inkml:definitions>
  <inkml:trace contextRef="#ctx0" brushRef="#br0">110 64 13939,'-2'-1'92,"0"-1"-1,0 1 1,1 0 0,-1 0-1,0 0 1,0 0-1,0 0 1,0 1 0,0-1-1,0 1 1,0-1 0,-1 1-1,1 0 1,0 0 0,0 0-1,0 0 1,0 0 0,0 0-1,-1 0 1,-1 1 0,1 1 5,0-1 0,1 0 0,-1 1 0,1 0 0,-1-1 0,1 1 0,0 0 0,0 0 0,0 0 0,0 0 0,0 1 0,0-1 1,-1 4-1,-2 2 139,0 1 1,1 0 0,1 0-1,0 1 1,0-1 0,0 1-1,-1 18 1,3-11-3,0-1-1,1 0 1,1 0 0,6 29-1,-6-40-159,0 0 0,0 0-1,0-1 1,1 1 0,0 0 0,0 0-1,0-1 1,0 1 0,1-1 0,0 0-1,0 0 1,0 0 0,0 0 0,1 0 0,-1-1-1,1 1 1,0-1 0,0 0 0,6 3-1,-7-5-13,0 0 0,0 0-1,0-1 1,0 1-1,0-1 1,0 1-1,0-1 1,0 0 0,0-1-1,0 1 1,0 0-1,0-1 1,0 1 0,0-1-1,0 0 1,0 0-1,0-1 1,0 1 0,-1 0-1,1-1 1,0 1-1,-1-1 1,1 0 0,-1 0-1,0 0 1,0 0-1,0-1 1,0 1 0,2-3-1,4-6 130,0 0-1,-1-1 0,0 1 1,-1-1-1,6-16 0,-5 10 2,-1 1-1,-1-1 0,-1 0 1,4-36-1,-7 47-225,0 0-1,-1 1 1,0-1-1,-1 0 1,1 0-1,-1 1 1,-1-1-1,1 1 1,-1-1 0,0 1-1,-1-1 1,1 1-1,-1 0 1,-1 0-1,1 1 1,-1-1-1,-4-5 1,7 10-36,-1-1 0,1 1 0,0 0 0,-1 0-1,1 0 1,-1 0 0,1 0 0,-1 0 0,1 0 0,-1 0 0,0 1 0,1-1-1,-1 1 1,0-1 0,0 1 0,1 0 0,-1-1 0,0 1 0,0 0 0,0 0 0,1 0-1,-1 0 1,0 1 0,0-1 0,1 1 0,-1-1 0,0 1 0,0-1 0,1 1-1,-1 0 1,1 0 0,-1 0 0,1 0 0,-1 0 0,1 0 0,-1 0 0,1 0-1,0 0 1,0 1 0,-1-1 0,0 4 0,0-4-11,1 1-1,0-1 1,0 1 0,0 0-1,0 0 1,0 0 0,0 0-1,0 0 1,1 0 0,-1 0-1,1 0 1,-1 0 0,1 0-1,0 0 1,0 0 0,0 0 0,0 0-1,0 0 1,1 0 0,-1 0-1,0 0 1,1 0 0,0 0-1,-1 0 1,1 0 0,0 0-1,0 0 1,0-1 0,0 1-1,0 0 1,1-1 0,-1 1-1,0-1 1,1 1 0,-1-1-1,3 2 1,15 7-497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39.305"/>
    </inkml:context>
    <inkml:brush xml:id="br0">
      <inkml:brushProperty name="width" value="0.05" units="cm"/>
      <inkml:brushProperty name="height" value="0.05" units="cm"/>
    </inkml:brush>
  </inkml:definitions>
  <inkml:trace contextRef="#ctx0" brushRef="#br0">80 409 16924,'-1'0'88,"0"0"1,0 0 0,0 0 0,0 0 0,0 0 0,-1 1 0,1-1 0,0 0-1,0 1 1,0-1 0,0 1 0,0-1 0,0 1 0,0-1 0,0 1 0,0 0-1,0-1 1,0 1 0,-1 2 0,-16 18 246,13-11-113,-1 0-1,1 0 1,1 1 0,0-1 0,0 1-1,1 0 1,1 0 0,-3 17-1,5-22-156,-1 1 0,1-1 1,0 0-1,0 0 0,1 1 0,-1-1 0,1 0 0,1 0 0,-1 0 0,1 0 0,0 0 0,1 0 0,-1 0 0,1-1 0,0 1 0,1-1 0,3 5 0,-4-7-35,0-1-1,0 0 1,0 1 0,0-1-1,0 0 1,0-1-1,0 1 1,0 0 0,1-1-1,-1 0 1,1 0 0,-1 0-1,1 0 1,-1-1-1,1 1 1,0-1 0,-1 0-1,1 0 1,0 0 0,-1 0-1,1-1 1,0 0-1,-1 1 1,1-1 0,-1-1-1,0 1 1,5-2 0,4-3 11,0 0 1,-1 0 0,0-1 0,0-1 0,0 0 0,11-11 0,-5 2-2,-1-1 0,-2 0 1,1-1-1,-2 0 0,-1-1 0,0-1 0,-2 0 1,11-27-1,-11 18-25,0 0 1,-2-1-1,-2 1 1,0-2-1,1-50 1,-7 62-20,0-1 1,-5-29-1,5 44-1,-2 0 0,1 0 0,-1 0 0,1 0-1,-2 1 1,1-1 0,-1 0 0,0 1 0,0 0 0,0-1 0,-8-8 0,9 12 1,0 1 1,1 0-1,-1-1 1,0 1 0,1 0-1,-1 0 1,0 0-1,0 0 1,0 0 0,0 0-1,0 1 1,0-1-1,0 1 1,0-1 0,0 1-1,0 0 1,0 0-1,0 0 1,0 0-1,-1 0 1,1 0 0,0 1-1,0-1 1,0 1-1,0-1 1,0 1 0,0 0-1,-3 1 1,-1 2-5,-1 0 1,1 0-1,0 1 0,0 0 1,0 0-1,-6 7 1,0 3 34,0 0 1,0 1 0,2 1-1,0-1 1,1 1-1,1 1 1,0 0 0,2 0-1,0 0 1,0 1 0,2 0-1,1 0 1,-2 31-1,4-48-19,1 1 0,0-1 0,0 0 0,0 1 0,1-1 0,-1 0 0,0 1-1,1-1 1,0 0 0,-1 1 0,1-1 0,0 0 0,0 0 0,1 0 0,-1 0 0,0 0-1,3 3 1,-2-3-11,0-1-1,-1 0 0,1 0 0,0 0 0,0-1 1,-1 1-1,1 0 0,0-1 0,0 1 1,0-1-1,0 1 0,0-1 0,0 0 1,0 0-1,0 0 0,4-1 0,5-1-71,1-1-1,0 0 0,-1-1 0,0 0 0,16-8 0,-23 10 41,12-6-60,6-3-62,1 0-1,1 2 1,-1 1 0,38-9 0,-56 16 181,1 0 0,0 1 0,0-1 0,0 1 0,0 0 0,0 0 0,0 1-1,0 0 1,0 0 0,0 1 0,0-1 0,0 1 0,-1 0 0,1 1 0,-1-1 0,0 1 0,1 0 0,-1 1 0,0-1 0,-1 1 0,1 0 0,-1 0 0,0 0 0,6 8 0,-5-5 90,-1 0 0,0 0 0,0 1 0,-1-1 0,0 1 0,0 0 0,-1 0 1,3 17-1,-2-1 56,0 43 1,-3-65-193,1-1 0,-1 1 1,0-1-1,0 1 0,0-1 0,-1 1 1,1-1-1,0 1 0,0-1 1,-1 1-1,1-1 0,-1 1 0,1-1 1,-1 0-1,0 1 0,0-1 0,1 0 1,-1 0-1,0 1 0,0-1 0,0 0 1,0 0-1,-1 0 0,1 0 0,0 0 1,0 0-1,0-1 0,-1 1 0,1 0 1,-1-1-1,1 1 0,-3 0 0,-11 0-247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40.040"/>
    </inkml:context>
    <inkml:brush xml:id="br0">
      <inkml:brushProperty name="width" value="0.05" units="cm"/>
      <inkml:brushProperty name="height" value="0.05" units="cm"/>
    </inkml:brush>
  </inkml:definitions>
  <inkml:trace contextRef="#ctx0" brushRef="#br0">1 0 20108,'4'82'999,"18"106"-1,-12-121-672,-2 0-107,-1-6 276,28 110 1,-28-157-108,-7-15-365,1 0-1,-1 1 1,0-1 0,1 0-1,-1 1 1,0-1 0,1 0-1,-1 0 1,0 0 0,0 1-1,0-1 1,0 0 0,0 0-1,0 0 1,0 1 0,0-1 0,0 0-1,0 0 1,0-1 0,-7-63 292,-2 0 1,-34-123-1,44 194-324,1 0-1,1-1 0,-1 1 0,1 0 0,0-1 1,1 1-1,-1-1 0,1 0 0,0 0 1,0-1-1,0 1 0,1-1 0,0 0 0,0 0 1,0 0-1,0-1 0,0 0 0,1 0 0,0 0 1,-1-1-1,1 1 0,0-2 0,0 1 0,0 0 1,0-1-1,1 0 0,-1-1 0,0 1 1,0-1-1,1-1 0,-1 1 0,0-1 0,0 0 1,0 0-1,0-1 0,0 1 0,10-5 0,-6 0 24,1 0 0,-1 0 0,0-1-1,-1 0 1,0-1 0,0 0 0,0-1-1,-1 1 1,13-20 0,-16 21 1,0-1 0,-1 1 1,0-1-1,0 0 0,-1 0 1,0 0-1,0 0 0,-1-1 0,0 1 1,0-1-1,-1 0 0,0 1 1,-1-1-1,0-10 0,0 16-13,-1 1 0,1 0 0,0 0 0,-1-1-1,1 1 1,-1 0 0,0 0 0,0 0 0,0 0 0,0 0 0,0 0 0,0 0 0,0 0-1,0 1 1,-1-1 0,1 0 0,-1 1 0,0-1 0,1 1 0,-1-1 0,0 1-1,-2-2 1,2 3-3,0 0-1,1-1 0,-1 1 1,0 0-1,0 0 0,0 0 1,0 0-1,0 0 0,0 0 1,0 0-1,1 1 0,-1-1 1,0 1-1,0 0 1,0-1-1,1 1 0,-1 0 1,0 0-1,1 0 0,-1 0 1,1 0-1,-1 0 0,1 1 1,-1-1-1,1 0 0,-2 3 1,-5 6-12,1-1 0,0 1 0,1 1 1,0 0-1,0 0 0,1 0 0,1 0 1,-1 1-1,-3 23 0,3-10-7,1 0 0,1 0 0,1 46 0,3-59 16,0-1 1,0 1 0,1-1 0,0 0 0,8 21-1,-9-29 5,0 0-1,0 0 0,0-1 1,1 1-1,-1 0 1,1-1-1,0 1 0,0-1 1,0 1-1,0-1 0,0 0 1,0 0-1,1 0 1,-1 0-1,1 0 0,-1-1 1,1 1-1,0-1 0,0 1 1,0-1-1,0 0 1,0 0-1,0 0 0,0-1 1,0 1-1,4-1 0,-1 0 4,1-1 0,-1 0 0,1 0 0,-1-1 0,1 0 0,-1 0 0,0-1 0,0 0-1,0 0 1,0 0 0,-1 0 0,1-1 0,6-6 0,10-10 19,33-36 0,-48 49-18,74-95 65,-13 15-34,-66 85-33,-1 1-1,0-1 1,1 0-1,-1 1 1,1-1-1,-1 1 1,1-1-1,0 1 1,-1 0-1,1 0 1,0 0-1,0 0 1,0 0-1,0 0 1,0 0-1,0 1 1,0-1-1,4 0 1,-4 2 0,-1-1 0,0 1 0,1 0 0,-1 0 0,0-1 0,0 1 0,0 0 1,0 0-1,0 0 0,0 1 0,0-1 0,0 0 0,0 0 0,0 0 0,0 1 0,-1-1 0,1 1 1,-1-1-1,1 0 0,-1 1 0,1-1 0,-1 1 0,0-1 0,0 1 0,0 1 0,7 50 91,-6-39-47,1-1 1,0 1-1,5 16 0,-7-29-36,0 0 0,0 0 1,0-1-1,1 1 0,-1 0 0,0 0 0,1 0 0,-1 0 0,1-1 0,-1 1 1,1 0-1,-1-1 0,1 1 0,0 0 0,-1-1 0,1 1 0,0 0 1,-1-1-1,1 1 0,0-1 0,0 0 0,-1 1 0,1-1 0,2 1 0,-2-1 2,0 0-1,0 0 0,1-1 1,-1 1-1,0 0 0,0-1 0,0 1 1,0 0-1,0-1 0,1 0 1,-1 1-1,0-1 0,0 0 0,0 1 1,0-1-1,0-1 0,6-5 54,0-1-1,0 0 0,7-13 1,-9 14-31,13-20 73,-11 15-113,1 0 0,0 0-1,1 1 1,0 0 0,1 1 0,17-14 0,-27 23-3,1 0-1,0 0 0,0 1 1,0-1-1,0 0 0,0 0 0,0 1 1,0-1-1,0 1 0,0-1 1,0 1-1,0 0 0,0-1 1,0 1-1,0 0 0,0 0 1,1-1-1,-1 1 0,0 0 0,0 0 1,0 0-1,0 1 0,0-1 1,1 0-1,-1 0 0,0 1 1,0-1-1,0 0 0,0 1 0,0-1 1,0 1-1,0 0 0,0-1 1,0 1-1,0 0 0,0-1 1,-1 1-1,1 0 0,0 0 0,0 0 1,-1 0-1,1 0 0,0 0 1,-1 0-1,1 0 0,-1 0 1,1 0-1,-1 0 0,1 2 1,1 6-53,0 0 1,0 0 0,0 1-1,-1 16 1,0-1-425,-6 48 1,5-71 415,0-1 0,0 0 0,0 1 0,-1-1 0,1 0 0,0 1-1,-1-1 1,1 0 0,-1 0 0,0 1 0,1-1 0,-1 0 0,-1 1 0,1-2 53,1 1 0,-1-1 0,1 0 1,-1 0-1,1 0 0,-1 0 0,1 0 0,-1 0 0,0 0 0,1 0 0,-1 0 0,1 0 0,-1 0 0,1 0 0,-1-1 0,1 1 0,-1 0 0,1 0 0,-1 0 0,1-1 0,-1 1 0,1 0 0,-1-1 1,1 1-1,-1 0 0,1-1 0,0 1 0,-1-1 0,1 1 0,0-1 0,-1 1 0,1 0 0,0-1 0,0 1 0,-1-1 0,1 0 0,0 1 0,0-1 0,-13-23-449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41.049"/>
    </inkml:context>
    <inkml:brush xml:id="br0">
      <inkml:brushProperty name="width" value="0.05" units="cm"/>
      <inkml:brushProperty name="height" value="0.05" units="cm"/>
    </inkml:brush>
  </inkml:definitions>
  <inkml:trace contextRef="#ctx0" brushRef="#br0">196 7 18644,'-1'-1'105,"0"1"1,-1-1-1,1 0 0,0 1 1,0-1-1,-1 0 0,1 1 1,0 0-1,-1-1 0,1 1 1,0 0-1,-1 0 0,1-1 1,-1 1-1,1 0 0,0 1 1,-1-1-1,1 0 0,0 0 1,-1 0-1,1 1 0,-1-1 1,1 1-1,0-1 0,0 1 1,-1 0-1,0 0 0,-40 23 981,34-19-711,-6 3-363,1 1 0,0 1 0,0 0 0,1 0-1,0 1 1,-14 18 0,26-29-24,-1 1 1,1-1-1,-1 0 0,1 1 1,0-1-1,0 1 0,-1-1 1,1 1-1,0 0 0,0-1 0,-1 1 1,1-1-1,0 1 0,0-1 1,0 1-1,0 0 0,0-1 1,0 1-1,0-1 0,0 1 1,0 0-1,0-1 0,0 1 1,1-1-1,-1 1 0,0-1 1,0 1-1,0-1 0,1 1 1,-1-1-1,0 1 0,1-1 1,-1 1-1,0-1 0,1 1 1,-1-1-1,1 1 0,-1-1 1,1 0-1,-1 1 0,1-1 0,-1 0 1,1 0-1,-1 1 0,1-1 1,-1 0-1,1 0 0,34 7-190,-25-6 157,8 2-7,16 1-147,48 14 1,-74-16 167,1 1 0,-1 0 0,0 0 0,0 1 1,0 0-1,0 1 0,-1 0 0,1 0 0,-1 0 0,12 13 1,-17-17 49,-1 1 1,1 0 0,-1 0 0,0 0 0,1 0 0,-1 0 0,0 0 0,0 1 0,-1-1 0,1 0-1,0 0 1,-1 1 0,1-1 0,-1 1 0,0-1 0,0 0 0,0 1 0,0-1 0,-1 4 0,0-2 59,0 0 0,0 0 0,-1-1 0,0 1 0,1 0 0,-2-1 0,1 0 0,0 1 0,0-1 0,-6 5 0,-1 1 185,-1-1 0,0 0 0,0-1 0,0-1 0,-1 1 0,-19 7 0,21-10-237,0 0 0,0-1 0,0 0 0,-1-1 1,1 0-1,-1 0 0,1-1 0,-1-1 0,0 1 0,1-1 0,-20-3 0,27 2-110,1 1-1,0-1 0,-1 1 1,1-1-1,0 0 1,-1 1-1,1-1 0,0 0 1,0 0-1,0 0 1,0 0-1,-1 0 0,1 0 1,1 0-1,-1 0 0,0-1 1,0 1-1,0 0 1,1 0-1,-1-1 0,0 1 1,1-1-1,-1 1 1,1 0-1,0-1 0,-1-2 1,1 1-34,0-1 1,0 0-1,1 1 1,-1-1-1,1 0 1,-1 1 0,1-1-1,0 1 1,3-7-1,14-23-734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41.544"/>
    </inkml:context>
    <inkml:brush xml:id="br0">
      <inkml:brushProperty name="width" value="0.05" units="cm"/>
      <inkml:brushProperty name="height" value="0.05" units="cm"/>
    </inkml:brush>
  </inkml:definitions>
  <inkml:trace contextRef="#ctx0" brushRef="#br0">13 13 18020,'11'-13'2071,"-11"13"-2044,0 0-1,0 0 1,0 0-1,1 0 1,-1 1-1,0-1 1,0 0-1,0 0 1,0 0-1,0 0 1,1 0-1,-1 0 1,0 0-1,0 0 1,0 1-1,0-1 1,0 0-1,0 0 1,0 0 0,1 0-1,-1 0 1,0 1-1,0-1 1,0 0-1,0 0 1,0 0-1,0 0 1,0 1-1,0-1 1,0 0-1,0 0 1,0 0-1,0 1 1,0-1-1,0 0 1,0 0-1,0 0 1,0 0 0,0 1-1,0-1 1,0 0-1,-1 0 1,-5 38 1174,2-19-86,-4 44-61,1 102 1,7-136-990,2 1 0,2-1 1,0 0-1,2 0 0,16 49 0,-19-70-34,1-1 0,-1 0 0,1 0 0,0-1-1,7 9 1,-10-14-23,0 0-1,0 1 1,0-1 0,0 0-1,1 0 1,-1 0-1,0 0 1,1 0 0,-1 0-1,1-1 1,-1 1-1,1 0 1,1 0 0,-2-1-6,0 0 1,0 0 0,0 0 0,0 0 0,0-1 0,0 1 0,0 0-1,0 0 1,0-1 0,0 1 0,0 0 0,0-1 0,-1 1 0,1-1-1,0 1 1,0-1 0,0 0 0,-1 1 0,1-1 0,0 0 0,-1 1-1,1-1 1,0 0 0,0-1 0,1-2 2,1-1-1,-1 1 1,0-1-1,0 0 1,-1 1-1,0-1 1,1 0-1,-1 0 1,0-9-1,-1-51-43,-1 43-11,-6-76-455,7 98 493,0-1 1,0 1-1,0-1 1,0 1 0,0-1-1,0 1 1,0-1-1,0 1 1,0-1-1,0 1 1,0-1 0,0 1-1,0-1 1,0 1-1,1-1 1,-1 1 0,0 0-1,0-1 1,1 1-1,-1-1 1,0 1 0,0-1-1,1 1 1,-1 0-1,0-1 1,1 1 0,-1 0-1,1 0 1,-1-1-1,1 1 1,-1 0 0,0 0-1,1-1 1,-1 1-1,1 0 1,-1 0 0,1 0-1,-1 0 1,1 0-1,-1 0 1,1 0 0,-1 0-1,1 0 1,-1 0-1,1 0 1,-1 0 0,1 0-1,-1 0 1,1 0-1,-1 1 1,1-1 0,-1 0-1,0 0 1,1 1-1,33 15-160,-22-10 127,-4-3 72,0 0 0,0-1 1,1 0-1,-1 0 0,1-1 0,-1 0 0,1-1 0,0 0 0,-1 0 0,1-1 0,-1 0 0,1 0 0,-1-1 0,1 0 0,-1-1 0,0 0 0,0 0 0,0-1 0,14-8 1,-5 1 60,0-1 0,-1 0 1,0-1-1,-1-1 0,-1-1 1,0 0-1,17-24 1,-26 32-59,1 0 1,-1-1-1,0 0 1,0 0-1,-1-1 1,-1 1 0,1-1-1,-1 0 1,-1 0-1,1 0 1,1-18-1,-4 26-28,0 0 0,0 0-1,0 0 1,0 0 0,0 0-1,0 0 1,0 0 0,0 1 0,0-1-1,-1 0 1,1 0 0,0 0-1,-1 0 1,1 0 0,-1 0-1,1 0 1,-1 0 0,1 1-1,-1-1 1,1 0 0,-1 0-1,0 1 1,1-1 0,-2-1 0,0 2-2,1 0 1,0 0 0,0 0 0,0-1 0,0 1 0,0 0 0,-1 0 0,1 1 0,0-1-1,0 0 1,0 0 0,0 1 0,0-1 0,0 0 0,0 1 0,-1-1 0,0 2-1,-5 2 1,1 0 0,0 0-1,0 1 1,0 0-1,-6 7 1,0 2-2,1 1 0,0 0 1,1 0-1,1 1 1,0 1-1,-8 24 0,12-30 2,1 0-1,1 1 1,0-1-1,1 1 1,0 0-1,0 0 1,2 0-1,-1 0 1,2 0 0,2 22-1,-2-31-37,-1 0 0,1-1 0,0 1 0,0 0 0,0-1 0,0 1 0,1-1 0,-1 1 0,1-1 0,-1 1 0,1-1 0,0 0 0,0 0 0,0 0 0,0 0 0,0 0-1,1-1 1,-1 1 0,0 0 0,1-1 0,-1 0 0,1 0 0,0 0 0,-1 0 0,5 1 0,0-1-82,1 0 0,-1 0 1,1-1-1,-1 0 0,1 0 0,0-1 0,-1 0 0,11-2 1,14-6-284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43.662"/>
    </inkml:context>
    <inkml:brush xml:id="br0">
      <inkml:brushProperty name="width" value="0.05" units="cm"/>
      <inkml:brushProperty name="height" value="0.05" units="cm"/>
    </inkml:brush>
  </inkml:definitions>
  <inkml:trace contextRef="#ctx0" brushRef="#br0">2 124 15715,'-2'120'2208,"3"104"-1842,10-114-85,-8-92-133,0 1 0,1-1 0,13 32-1,-16-47-99,0 0-1,0-1 1,0 1-1,1 0 0,-1 0 1,1 0-1,0-1 0,0 1 1,0-1-1,0 0 1,0 1-1,1-1 0,-1 0 1,1 0-1,-1-1 0,1 1 1,0 0-1,-1-1 1,1 0-1,0 0 0,0 1 1,0-2-1,0 1 0,0 0 1,0-1-1,5 1 1,-2-1 33,-1-1 0,0 0 0,1 0 1,-1-1-1,0 0 0,0 0 0,0 0 1,0 0-1,0-1 0,0 0 0,0 0 1,-1 0-1,0 0 0,7-8 0,9-9 201,0-2 0,-2 0-1,-1-1 1,-1-1 0,17-33 0,-12 15 130,-2 0 0,22-71 1,-41 113-413,20-79 392,-19 72-335,0-1 0,0 1 0,0-1 0,-1 1 0,0-1 0,-1 1 0,1-1 0,-3-8 0,3 15-52,0 1 0,0 0 0,0-1-1,0 1 1,-1 0 0,1-1 0,0 1 0,0 0 0,0-1-1,0 1 1,0 0 0,0 0 0,0-1 0,-1 1 0,1 0-1,0-1 1,0 1 0,0 0 0,-1 0 0,1-1 0,0 1-1,0 0 1,-1 0 0,1 0 0,0-1 0,-1 1 0,1 0-1,0 0 1,0 0 0,-1 0 0,1 0 0,0 0 0,-1 0-1,1-1 1,0 1 0,-1 0 0,1 0 0,0 0 0,-1 0-1,1 0 1,0 1 0,-1-1 0,1 0 0,0 0 0,-1 0-1,0 0 1,0 1 2,0 0-1,0 0 1,0 0-1,0 0 1,0 0-1,1 0 1,-1 0-1,0 0 1,0 0-1,1 1 1,-2 1 0,-5 18-46,0 0 0,2 1 0,-5 32 0,-1 72-234,9-89 143,5 52 0,-2-77 86,1 0 1,0 1 0,1-1 0,0 0-1,1 0 1,0 0 0,11 20 0,-14-30 41,0-1 0,0 1 0,1 0 0,-1 0 1,0 0-1,1 0 0,-1-1 0,1 1 1,-1-1-1,1 1 0,0-1 0,0 0 0,-1 0 1,1 0-1,0 0 0,0 0 0,0 0 0,1 0 1,-1 0-1,3 0 0,-2-1 9,-1 0 0,1-1-1,-1 1 1,1-1 0,-1 1-1,0-1 1,1 0 0,-1 0 0,0 0-1,0 0 1,0 0 0,0 0-1,0-1 1,0 1 0,3-3 0,4-5 50,-1 0 0,0-1 0,-1 1 0,0-1 0,11-22 0,3-15 166,-2-1 1,-2-1 0,-2 0 0,-3-1-1,-1-1 1,-3 0 0,-2 0 0,0-75-1,-6 124-222,-3-44 135,2 44-149,1 1 0,0-1 0,0 1 0,0-1 0,-1 1 0,1-1 0,-1 1 0,1-1 0,-1 1 0,0-1 0,0 1 0,1 0 0,-1-1 0,0 1 0,0 0-1,0 0 1,0 0 0,0-1 0,-1 1 0,1 0 0,0 1 0,-1-1 0,1 0 0,-2-1 0,2 2-59,0 0 0,0 1 0,-1-1 0,1 0 0,0 0 0,0 1 0,0-1 0,0 0 0,0 1 0,0-1 0,-1 1 0,1-1 0,0 1 0,0 0 0,1 0 0,-1-1 0,0 1 0,0 0 0,0 0 0,0 0 0,1 0 0,-1 0 0,0 0 0,1 0 0,-1 0-1,1 0 1,-1 0 0,0 2 0,-12 34-1328,8-11 754,4-1-165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44.173"/>
    </inkml:context>
    <inkml:brush xml:id="br0">
      <inkml:brushProperty name="width" value="0.05" units="cm"/>
      <inkml:brushProperty name="height" value="0.05" units="cm"/>
    </inkml:brush>
  </inkml:definitions>
  <inkml:trace contextRef="#ctx0" brushRef="#br0">42 144 19060,'-2'-13'1611,"-3"12"-1075,0 10-244,-2 16 109,2 0-1,0 0 0,2 1 1,-1 32-1,3-47-355,0 11-10,-2 65 49,3-79-69,0-1 0,1 1 0,0 0 0,1-1 0,-1 1 0,1-1 0,1 0 0,4 11 0,-6-17-9,-1 0 0,1 1 0,0-1 0,0 0 0,0 0 0,0 0 0,0 0 1,0 0-1,1 0 0,-1 0 0,0 0 0,0 0 0,1 0 0,-1-1 0,0 1 0,1-1 0,-1 1 1,1-1-1,-1 1 0,1-1 0,-1 0 0,1 0 0,-1 0 0,1 0 0,-1 0 0,1 0 0,-1 0 0,1 0 1,-1 0-1,1-1 0,-1 1 0,1-1 0,-1 1 0,1-1 0,-1 1 0,2-2 0,5-2 27,0-1 0,0 0 0,0-1 0,10-8 0,-17 13-28,64-62 149,-43 39-109,30-23 0,-49 45-50,0 0 0,0-1 0,1 1 0,-1 0 1,1 0-1,-1 1 0,1-1 0,0 1 0,5-2 1,-8 3 1,1 0 1,-1 0 0,0 0 0,1 0-1,-1 0 1,0 0 0,0 0 0,1 1-1,-1-1 1,0 0 0,0 1 0,1-1 0,-1 1-1,0 0 1,0-1 0,0 1 0,0 0-1,0-1 1,0 1 0,0 0 0,0 0-1,0 0 1,0 0 0,-1 0 0,1 0-1,0 0 1,0 0 0,-1 0 0,1 1-1,0 1 1,2 5-9,0 1 0,-1 0 0,0 0 0,1 14-1,-2-15 67,0 0-1,0 1 0,1-1 0,0 0 0,5 11 1,-7-18-45,0-1 0,0 0 1,0 0-1,0 1 0,0-1 1,0 0-1,0 0 1,1 1-1,-1-1 0,0 0 1,0 0-1,0 0 1,0 1-1,0-1 0,0 0 1,1 0-1,-1 0 0,0 0 1,0 1-1,0-1 1,1 0-1,-1 0 0,0 0 1,0 0-1,0 0 0,1 0 1,-1 0-1,0 1 1,0-1-1,1 0 0,-1 0 1,0 0-1,0 0 1,1 0-1,-1 0 0,0 0 1,0 0-1,1 0 0,-1 0 1,0 0-1,0-1 1,0 1-1,1 0 0,-1 0 1,0 0-1,0 0 0,1 0 1,-1 0-1,0 0 1,0-1-1,0 1 0,0 0 1,1 0-1,6-15 414,-1-9-127,-1-1 0,-1 0 0,1-41-1,-6-79-898,0 131 428,-6-78-2358,7 90 2408,1 1-1,-1-1 0,0 0 1,1 1-1,0-1 0,-1 1 0,1-1 1,0 1-1,0-1 0,0 1 1,0-1-1,0 1 0,0 0 0,0 0 1,0-1-1,0 1 0,1 0 1,-1 0-1,1 0 0,-1 0 0,0 1 1,1-1-1,-1 0 0,1 0 1,0 1-1,-1-1 0,1 1 0,2-1 1,11-5-339,12-10-316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44.576"/>
    </inkml:context>
    <inkml:brush xml:id="br0">
      <inkml:brushProperty name="width" value="0.05" units="cm"/>
      <inkml:brushProperty name="height" value="0.05" units="cm"/>
    </inkml:brush>
  </inkml:definitions>
  <inkml:trace contextRef="#ctx0" brushRef="#br0">317 36 15571,'-3'-30'2018,"3"30"-1995,0-1-1,0 1 1,-1 0 0,1 0 0,0-1 0,0 1 0,0 0 0,0 0 0,0-1 0,0 1-1,0 0 1,-1 0 0,1-1 0,0 1 0,0 0 0,0 0 0,-1 0 0,1 0 0,0-1-1,0 1 1,0 0 0,-1 0 0,1 0 0,0 0 0,0 0 0,-1-1 0,1 1-1,0 0 1,-1 0 0,1 0 0,-1 0 0,1 1 14,-1-1-1,0 1 1,0-1 0,0 1-1,0-1 1,0 1 0,1 0-1,-1 0 1,0-1-1,1 1 1,-1 0 0,1 0-1,-1 0 1,0 1 0,-7 12 430,1-1 1,1 2 0,1-1-1,0 1 1,-6 25-1,-7 82 522,13-76-801,3 0 1,1 0-1,2 0 1,3 0-1,1-1 0,2 1 1,2-1-1,3-1 1,32 85-1,-41-124-184,-3-3-9,1 0 0,-1 0-1,1-1 1,0 1 0,0-1 0,0 1 0,0 0 0,0-1 0,0 1 0,1-1 0,-1 0-1,0 0 1,2 2 0,-7-17-516,-11-7-107,0 2 1,-2 0 0,0 0-1,-1 2 1,-22-17 0,19 15 110,-24-18-460,23 20 811,1-2-1,1 1 0,0-2 1,-21-28-1,40 46 249,-1 0 0,1-1-1,0 1 1,-1 0 0,1-1 0,0 1-1,0-1 1,0-3 0,1 5-34,0 0 0,0 0 0,0 0 0,0 0 0,0 1 1,0-1-1,0 0 0,1 0 0,-1 0 0,0 0 0,1 0 0,-1 1 0,0-1 0,1 0 1,-1 0-1,1 0 0,-1 1 0,1-1 0,0 0 0,-1 1 0,1-1 0,0 1 0,-1-1 1,1 0-1,0 1 0,0 0 0,-1-1 0,1 1 0,0-1 0,1 1 0,12-4 342,0 0-1,1 1 1,-1 1-1,1 0 1,0 1 0,27 2-1,-13-1-134,21 1-175,-32 0-317,-1 0-1,0-2 1,1 0 0,19-4-1,-37 5 231,1 0-1,-1 0 0,0 0 0,0 0 0,1 0 0,-1 0 1,0 0-1,0 0 0,1 0 0,-1 0 0,0 0 0,0 0 1,0 0-1,1 0 0,-1 0 0,0 0 0,0-1 0,0 1 0,1 0 1,-1 0-1,0 0 0,0 0 0,0-1 0,0 1 0,1 0 1,-1 0-1,0 0 0,0-1 0,0 1 0,0 0 0,0 0 1,0 0-1,0-1 0,0 1 0,0 0 0,0 0 0,0-1 1,0 1-1,0-1 0,-6-8-421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3:42.588"/>
    </inkml:context>
    <inkml:brush xml:id="br0">
      <inkml:brushProperty name="width" value="0.05" units="cm"/>
      <inkml:brushProperty name="height" value="0.05" units="cm"/>
    </inkml:brush>
  </inkml:definitions>
  <inkml:trace contextRef="#ctx0" brushRef="#br0">7 116 12219,'-6'1'1413,"9"-3"-456,15-6-69,3-6-213,-3 2-95,0 0-1,20-8 1,-31 17-530,-1 0-1,1 1 1,0 0-1,0 1 1,-1-1-1,1 1 1,0 0-1,0 1 1,0 0-1,10 1 1,328 18-112,-337-19 59,65 3-8,-25 0-43,86-6 0,51-3-140,7 0-12,142-24 121,-254 27 59,-1 5 0,97 12 0,-72-3-50,1-5 1,0-5-1,129-14 0,-141 5 69,248-15-161,-270 22 7,1 3 0,124 20 0,-106-5 69,1-4 0,122 2 0,-153-15 91,0 3 1,98 18-1,-144-20 1,0 0-1,0-1 0,0-1 1,-1 0-1,1-1 0,0 0 0,-1-1 1,15-5-1,13-2-6,123-21-919,-135 20-310,-20 8 852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5.271"/>
    </inkml:context>
    <inkml:brush xml:id="br0">
      <inkml:brushProperty name="width" value="0.05" units="cm"/>
      <inkml:brushProperty name="height" value="0.05" units="cm"/>
    </inkml:brush>
  </inkml:definitions>
  <inkml:trace contextRef="#ctx0" brushRef="#br0">227 337 15315,'0'-1'133,"0"-1"0,-1 1 0,1 0-1,0 0 1,0 0 0,-1 0 0,1 0-1,-1 0 1,1 0 0,-1 0 0,1 0-1,-1 0 1,0 0 0,1 0 0,-1 0-1,0 0 1,0 1 0,0-1 0,0 0-1,1 0 1,-1 1 0,0-1 0,0 1 0,0-1-1,0 1 1,-1-1 0,1 1 0,0 0-1,0-1 1,0 1 0,0 0 0,0 0-1,0 0 1,-1 0 0,1 0 0,0 0-1,0 0 1,-2 0 0,-4 1 98,0 0 0,0 0 0,0 0 0,-13 5 1,10-2-188,1 0 1,0 1-1,0 0 1,0 0-1,1 1 1,-1 0-1,1 1 1,1 0-1,-1 0 1,1 0-1,-6 10 1,8-11-52,1 0 0,0 0-1,0 1 1,0-1 0,1 1 0,0-1 0,1 1 0,-1 0 0,1 0 0,1 1 0,-1-1 0,1 0-1,0 1 1,1-1 0,0 0 0,0 9 0,1-14 0,-1 0 1,0 0-1,0 0 0,1 0 1,-1 0-1,1 0 0,0-1 1,-1 1-1,1 0 0,0 0 1,0-1-1,0 1 0,0 0 1,1-1-1,-1 1 0,0-1 1,1 0-1,-1 1 0,1-1 1,-1 0-1,1 0 0,-1 0 1,1 0-1,0 0 0,-1 0 1,1-1-1,0 1 0,2 0 1,0-1-1,-1 0 0,0 0 0,0 0-1,0 0 1,0-1 0,0 1 0,1-1 0,-1 0 0,0 0 0,0 0 0,-1 0 0,1-1 0,0 1 0,0-1 0,-1 0 0,1 0 0,3-2 0,5-7 27,0-1 0,0 0 0,-1-1 0,-1 1 1,0-2-1,-1 1 0,0-1 0,-1-1 0,5-14 0,4-14 280,18-86 0,-26 96-73,-2 0 0,-2 0 0,-1-1-1,-2-53 1,-3 74-132,-1 14-62,-2 23-64,0 48-274,4 0 1,10 108-1,-7-169 228,4 32-767,-5-41 849,-1 0 0,0 0 0,1 0 0,0 0 1,-1-1-1,1 1 0,0 0 0,0 0 0,0-1 0,0 1 0,0-1 1,1 1-1,-1-1 0,0 1 0,1-1 0,-1 0 0,4 2 0,-4-3-13,0 1 0,0-1-1,0 0 1,0 0-1,0 0 1,0 0-1,0 0 1,1 0-1,-1 0 1,0 0 0,0 0-1,0-1 1,0 1-1,0 0 1,0-1-1,0 1 1,0-1 0,0 1-1,0-1 1,0 1-1,0-1 1,0 0-1,0 1 1,-1-1 0,1 0-1,0 0 1,0-1-1,15-15-293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44.952"/>
    </inkml:context>
    <inkml:brush xml:id="br0">
      <inkml:brushProperty name="width" value="0.05" units="cm"/>
      <inkml:brushProperty name="height" value="0.05" units="cm"/>
    </inkml:brush>
  </inkml:definitions>
  <inkml:trace contextRef="#ctx0" brushRef="#br0">13 5 19372,'-10'-3'1913,"7"2"-1473,11 2-264,5 2 1064,2-1-976,4-1-32,1-1-264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45.961"/>
    </inkml:context>
    <inkml:brush xml:id="br0">
      <inkml:brushProperty name="width" value="0.05" units="cm"/>
      <inkml:brushProperty name="height" value="0.05" units="cm"/>
    </inkml:brush>
  </inkml:definitions>
  <inkml:trace contextRef="#ctx0" brushRef="#br0">203 55 17412,'2'-3'335,"0"-1"1,0 0 0,0 0-1,-1 0 1,0 0 0,1 0-1,-1-5 1,0 8-277,-1 0 1,0 0-1,0 1 0,0-1 0,0 0 1,0 1-1,0-1 0,-1 0 0,1 0 1,0 1-1,0-1 0,0 0 0,-1 1 1,1-1-1,0 0 0,-1 1 0,1-1 1,0 0-1,-2 0 0,1 0 24,0 1 0,1-1 0,-1 1 0,0 0 1,0-1-1,0 1 0,0 0 0,0 0 0,0 0 0,0 0 0,0 0 0,0 0 0,0 0 0,0 0 0,0 0 0,0 0 0,0 0 0,0 0 1,-1 1-1,-5 2 66,1 0 0,-1 0 0,1 0 0,0 0 0,0 1 0,0 0 0,1 1 0,-10 8 0,-39 47-160,47-52 45,3-4-37,-4 6-44,0-1 1,0 1-1,1 0 1,0 1-1,1-1 1,0 1 0,-6 15-1,12-25 37,0-1-1,0 1 1,0-1 0,0 1-1,0-1 1,0 1 0,0-1-1,0 1 1,0-1 0,0 1 0,0-1-1,0 1 1,0-1 0,1 1-1,-1-1 1,0 1 0,0-1-1,1 1 1,-1-1 0,0 1-1,0-1 1,1 1 0,-1-1-1,1 0 1,-1 1 0,0-1-1,1 0 1,-1 1 0,1-1-1,-1 0 1,1 1 0,-1-1-1,0 0 1,1 0 0,-1 0-1,1 0 1,-1 1 0,1-1-1,0 0 1,-1 0 0,1 0-1,-1 0 1,1 0 0,0 0-1,30-2-318,-24 1 267,27-2-151,0 1 0,44 2-1,-68 1 200,0 0 0,0 1-1,0 0 1,0 1-1,0 0 1,0 0-1,-1 1 1,0 0 0,1 1-1,-2 0 1,1 0-1,9 8 1,-15-11 38,-1-1 0,0 1 0,0 0 0,0 0 0,0 0 0,0 0 0,0 0 0,0 1 0,-1-1 0,1 0 0,-1 1 0,1-1 0,-1 1 0,0-1 0,0 1 0,0 0 0,-1 0 0,1-1 0,-1 1 1,1 0-1,-1 0 0,0 0 0,0-1 0,0 1 0,0 0 0,-1 0 0,1 0 0,-1 0 0,0-1 0,0 1 0,0 0 0,0-1 0,0 1 0,0-1 0,-1 1 0,1-1 0,-1 0 0,0 1 0,-2 1 0,-2 3 98,-2 0 0,1 0 0,0-1 0,-1 0 1,-1-1-1,1 0 0,-1 0 0,1 0 0,-1-1 0,-10 3 1,6-4-84,1 0 1,-1 0 0,0-1-1,1-1 1,-1 0 0,0-1-1,-21-2 1,29 1-102,0 0 0,0 0-1,0 0 1,0-1 0,0 1 0,0-1 0,1 0 0,-1-1 0,-7-5-1,10 6 52,-1 0 0,1 0-1,0 0 1,0-1 0,0 1-1,0-1 1,0 1 0,1-1-1,-1 0 1,1 0 0,0 1-1,0-1 1,0 0 0,0 0-1,0 0 1,1-1 0,-1-3-1,5-18-285,7 0-87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46.426"/>
    </inkml:context>
    <inkml:brush xml:id="br0">
      <inkml:brushProperty name="width" value="0.05" units="cm"/>
      <inkml:brushProperty name="height" value="0.05" units="cm"/>
    </inkml:brush>
  </inkml:definitions>
  <inkml:trace contextRef="#ctx0" brushRef="#br0">169 548 16820,'0'-1'56,"-1"0"1,1 1 0,0-1 0,0 0 0,0 1 0,-1-1 0,1 0-1,0 1 1,-1-1 0,1 0 0,0 1 0,-1-1 0,1 1-1,-1-1 1,1 1 0,-1-1 0,1 1 0,-1-1 0,0 1 0,1 0-1,-1-1 1,1 1 0,-1 0 0,0-1 0,1 1 0,-1 0-1,0 0 1,1 0 0,-1-1 0,-1 1 0,0 0 22,0 1 1,-1-1-1,1 0 0,0 1 1,0 0-1,0-1 0,0 1 1,0 0-1,0 0 0,-2 1 1,-5 4 98,1-1 1,0 1-1,-12 12 0,11-8-105,0 1-1,1-1 1,0 2-1,1-1 0,0 1 1,-10 23-1,14-26-13,-1 1-1,2 0 1,-1-1 0,1 1-1,1 0 1,-1 0 0,2 0 0,-1 0-1,3 18 1,-2-25-40,0-1 0,0 1 0,1-1 0,-1 0 0,1 1 0,-1-1 0,1 0 0,0 0 0,0 0 0,0 1 0,0-1-1,0 0 1,1 0 0,-1 0 0,1-1 0,-1 1 0,1 0 0,0 0 0,-1-1 0,1 1 0,0-1 0,0 0 0,0 1 0,0-1 0,0 0 0,1 0 0,-1 0 0,0-1 0,0 1 0,1 0 0,-1-1 0,0 0 0,1 1 0,-1-1 0,0 0 0,1 0 0,-1 0 0,0-1 0,1 1 0,-1 0 0,0-1 0,4-1-1,6-2 51,0 0-1,0-1 0,0 0 1,-1-1-1,0 0 0,17-13 0,-1-2 99,-1-2-1,-1 0 0,-1-2 0,-1-1 0,-2 0 0,0-2 0,-2-1 0,0 0 0,-3-1 0,0-1 0,-2 0 0,-1-1 1,-2-1-1,10-46 0,-17 58-66,-1 1 0,-2-1 0,0 0 0,-1 0 0,-3-28 0,1 38-83,1 0 0,-2 0 0,0 0 0,0 1 0,-1-1 0,0 1 0,0 0 0,-2 0 0,1 1 0,-1-1 0,-11-13 0,14 19-29,-1 1 0,1 0 0,0 0 0,-1 0 0,1 0 0,-1 1 1,0-1-1,0 1 0,0 0 0,0 0 0,-1 0 0,1 1 0,0-1 0,-1 1 0,1 0 0,-1 0 0,1 1 1,-1 0-1,1-1 0,-1 1 0,1 1 0,-1-1 0,0 1 0,1 0 0,0 0 0,-6 2 0,2 0-15,0 0 0,1 1 0,-1 0-1,1 1 1,0-1 0,0 2 0,1-1-1,-1 1 1,1-1 0,1 2 0,-1-1 0,1 1-1,-7 11 1,3-2-4,0 0-1,1 1 1,1 0 0,0 1-1,-4 23 1,8-31 25,1 0 0,1 0 1,0 0-1,0 0 0,1 1 0,0-1 1,1 0-1,0 0 0,0 0 0,1 0 0,4 12 1,-4-17 3,1 0 0,-1-1 0,1 0 0,0 1 0,0-1 0,0 0 1,1-1-1,-1 1 0,1-1 0,0 1 0,0-1 0,0 0 0,0 0 1,1-1-1,-1 0 0,1 1 0,8 2 0,8 1-19,1 0-1,41 5 0,-10-1-31,-42-8 33,0 1 1,0 1 0,0 0 0,0 0 0,-1 1 0,0 0 0,0 1-1,11 9 1,-17-12 9,0 0 0,-1 0 1,1 1-1,-1 0 0,0 0 0,0 0 0,0 0 0,0 0 0,-1 1 0,1-1 0,-1 1 1,0-1-1,-1 1 0,1 0 0,-1 0 0,0 0 0,0 0 0,-1 0 0,1 0 0,-1 9 1,-1 1-287,-1-1 0,0 1 1,-1-1-1,-6 17 1,10-28 82,8-5-82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46.859"/>
    </inkml:context>
    <inkml:brush xml:id="br0">
      <inkml:brushProperty name="width" value="0.05" units="cm"/>
      <inkml:brushProperty name="height" value="0.05" units="cm"/>
    </inkml:brush>
  </inkml:definitions>
  <inkml:trace contextRef="#ctx0" brushRef="#br0">180 109 18284,'-39'31'1638,"16"-13"-674,-32 31 1,48-41-811,0-1 0,1 1 0,0 1 1,0-1-1,1 1 0,0 0 0,1 0 0,-4 12 0,6-16-93,0 1 0,1-1-1,0 0 1,0 1-1,1-1 1,-1 1 0,1-1-1,0 1 1,0-1 0,3 10-1,-3-13-46,1 0-1,-1 0 0,1 0 0,0-1 1,0 1-1,0 0 0,0-1 0,0 1 1,0-1-1,0 1 0,0-1 0,1 1 1,-1-1-1,1 0 0,-1 0 0,1 0 1,-1 0-1,1 0 0,0 0 0,-1 0 1,1 0-1,0-1 0,0 1 0,0-1 1,-1 1-1,1-1 0,0 0 0,0 1 1,0-1-1,0 0 0,0 0 0,0-1 1,3 0-1,2 0 9,1-1 0,-1 0 0,0 0 0,0-1 1,-1 0-1,1 0 0,0 0 0,-1-1 0,0 0 0,0 0 0,0-1 0,0 0 1,6-7-1,1-2 50,-1 0 0,0-1 0,-1 0-1,10-20 1,-10 15 17,0 0-1,-2 0 0,0-1 0,-2 0 0,0-1 0,-1 1 1,4-35-1,-10 51-65,1 0 0,-2 0 1,1 0-1,0 0 0,-2-6 1,2 10-22,-1 1 0,1-1 0,0 1 1,0-1-1,0 1 0,0-1 0,0 1 0,0-1 1,-1 1-1,1-1 0,0 1 0,-1-1 0,1 1 0,0-1 1,0 1-1,-1-1 0,1 1 0,-1 0 0,1-1 1,0 1-1,-1 0 0,1-1 0,-1 1 0,1 0 1,-1 0-1,1 0 0,-1-1 0,1 1 0,-1 0 1,1 0-1,-1 0 0,1 0 0,-1 0 0,1 0 0,-1 0 1,0 0-1,1 0 0,-1 0 0,1 0 0,-1 0 1,1 0-1,-1 0 0,1 0 0,-1 1 0,1-1 1,-1 0-1,1 0 0,-1 1 0,1-1 0,0 0 1,-1 1-1,1-1 0,-1 0 0,1 1 0,-1 0 1,-5 5-1,1 1 0,0 0 1,0 0-1,0 0 1,1 0-1,0 1 0,1 0 1,0 0-1,0 0 1,-3 12-1,2-7 0,-2 5 7,1-1 1,1 1 0,0 1 0,2-1 0,0 0 0,0 29 0,2-42-41,1 1 1,-1 0-1,1-1 1,0 1-1,0 0 1,1-1-1,-1 1 1,1-1-1,1 0 1,-1 0 0,1 0-1,0 0 1,0 0-1,0 0 1,0-1-1,1 1 1,0-1-1,0 0 1,0 0-1,1-1 1,-1 1 0,1-1-1,0 0 1,0 0-1,6 3 1,1-2-344,0 0-1,1-1 1,-1-1 0,1 0 0,-1 0-1,24-1 1,-13-1-325,1-2 0,41-9 0,-23 1-303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47.920"/>
    </inkml:context>
    <inkml:brush xml:id="br0">
      <inkml:brushProperty name="width" value="0.05" units="cm"/>
      <inkml:brushProperty name="height" value="0.05" units="cm"/>
    </inkml:brush>
  </inkml:definitions>
  <inkml:trace contextRef="#ctx0" brushRef="#br0">112 58 16371,'0'-3'141,"-11"-24"911,11 26-1037,0 1 1,-1-1-1,1 1 1,0-1-1,0 1 1,-1-1-1,1 1 1,0-1-1,-1 1 1,1-1-1,-1 1 1,1 0-1,-1-1 1,1 1-1,-1 0 1,1-1-1,-1 1 1,1 0-1,-1 0 1,1 0-1,-1-1 1,1 1-1,-1 0 1,1 0-1,-1 0 0,1 0 1,-1 0-1,0 0 1,1 0-1,-1 0 1,1 0-1,-1 0 1,1 0-1,-1 1 1,1-1-1,-1 0 1,0 0-1,1 0 1,-1 1-1,1-1 1,0 0-1,-1 1 1,1-1-1,-1 0 1,1 1-1,-1-1 1,1 1-1,-1 0 1,-2 2 96,1 0 0,-1 1 1,1-1-1,0 1 0,0 0 1,0 0-1,0 0 1,1 0-1,-2 7 0,-6 42 248,7-41-268,-5 56 628,3 109 0,19 69 1060,12-45-380,-20-163-1198,2 0 0,2 0 0,18 40-1,-17-56-65,-9-20 5,-7-14-26,-34-66 135,-26-60-395,55 115 21,1 0 1,1-1-1,1 1 1,-3-28-1,8 48 111,1 0 0,0 1-1,-1-1 1,1 0 0,0 0 0,0 0 0,0 1-1,1-1 1,-1 0 0,1 0 0,-1 0-1,1 1 1,0-1 0,0 0 0,0 1 0,1-1-1,-1 1 1,0 0 0,1-1 0,0 1 0,-1 0-1,1 0 1,0 0 0,0 0 0,0 0-1,1 0 1,-1 0 0,0 1 0,1-1 0,-1 1-1,1 0 1,3-2 0,38-17-134,-1-3-1,-1-1 1,-1-2 0,-1-2-1,51-46 1,-67 52 98,-1-2 0,-2 0 1,0-1-1,-1-1 0,-1-1 0,-2-1 1,-1-1-1,23-56 0,-35 75 99,0 0 0,-2-1-1,1 1 1,-1-1 0,1-20 0,-3 30-42,0 0 1,1 0 0,-1 1 0,0-1-1,0 0 1,0 0 0,0 0-1,0 0 1,0 1 0,-1-1 0,1 0-1,0 0 1,0 1 0,0-1-1,-1 0 1,1 0 0,0 1 0,-1-1-1,1 0 1,-1 1 0,1-1-1,-1 0 1,1 1 0,-1-1 0,1 1-1,-1-1 1,0 1 0,1-1-1,-1 1 1,0-1 0,1 1 0,-1-1-1,0 1 1,-1 0 0,1 0 6,0 0 0,-1 1 0,1-1 0,0 0 0,-1 1 0,1 0 0,0-1 0,0 1 0,0 0 0,-1-1 0,1 1 1,0 0-1,0 0 0,0 0 0,0 0 0,0 0 0,-1 3 0,-5 7 36,0 0 0,0 1 0,2 0 0,-1 0 0,2 0 0,-1 1 0,-2 18 0,0 0 44,3 0-1,-2 32 1,6-36-39,1 0 0,1 1 1,1-1-1,1 0 0,2-1 0,11 34 0,-5-27-43,1-1 1,1 0-1,2 0 0,28 40 0,-42-68-16,1-1 0,-1 0 0,1-1 0,0 1 0,-1 0 0,1-1 0,6 4 0,-9-6 3,0 1-1,0-1 1,0 0 0,1 0 0,-1 0-1,0 0 1,0 0 0,0 0 0,1 1-1,-1-1 1,0 0 0,0 0 0,1 0 0,-1 0-1,0 0 1,0 0 0,1 0 0,-1 0-1,0 0 1,0 0 0,1 0 0,-1 0-1,0 0 1,0-1 0,0 1 0,1 0-1,-1 0 1,0 0 0,0 0 0,0 0 0,1 0-1,-1-1 1,0 1 0,0 0 0,0 0-1,1 0 1,-1 0 0,0-1 0,0 1-1,0 0 1,0-1 0,1 0 1,-1-1-1,0 0 1,0 0 0,0 0-1,0 0 1,-1 1 0,1-1-1,0 0 1,-1 0-1,0-2 1,-6-16-16,-1 0 1,-1 0-1,-1 1 0,0 0 0,-1 1 1,-1 0-1,-16-18 0,-108-107-192,23 46 181,112 95 34,-1 1-1,0 0 1,1-1-1,-1 1 1,1-1-1,-1 0 1,1 1-1,-2-5 1,3 6-6,-1 0 1,1-1 0,0 1-1,0 0 1,0-1 0,0 1-1,0 0 1,0 0 0,0-1-1,0 1 1,0 0-1,0-1 1,0 1 0,0 0-1,0-1 1,0 1 0,1 0-1,-1 0 1,0-1 0,0 1-1,0 0 1,0 0 0,0-1-1,1 1 1,-1 0 0,0 0-1,0-1 1,0 1 0,1 0-1,-1 0 1,0 0-1,0 0 1,1-1 0,-1 1-1,0 0 1,1 0 0,4-1 25,0-1 0,0 2-1,0-1 1,0 1 0,10 0 0,-8-1-18,80 1 136,142-9-1610,-213 7 1390,-1 0-1,24-7 0,-23 2-34,0 0 0,16-10-1,-32 17 109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5:52.878"/>
    </inkml:context>
    <inkml:brush xml:id="br0">
      <inkml:brushProperty name="width" value="0.05" units="cm"/>
      <inkml:brushProperty name="height" value="0.05" units="cm"/>
    </inkml:brush>
  </inkml:definitions>
  <inkml:trace contextRef="#ctx0" brushRef="#br0">51 1407 12251,'-10'1'362,"7"0"-279,0-1-1,0 0 0,0 0 1,-1 0-1,1 0 0,0 0 1,0 0-1,-1-1 0,1 0 1,-5-1-1,25 2 843,28 10-462,-21-4-284,2-1 1,46 3 0,-19-9 114,0-2 0,98-19 0,103-42 443,-202 50-588,545-170 656,-77 21-537,86-6-202,502-146 413,-25 33 364,-1076 280-839,379-82 75,-6-29 46,-351 102-37,-14 5 173,-35 15-113,-70 35-793,73-36 458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4:19.661"/>
    </inkml:context>
    <inkml:brush xml:id="br0">
      <inkml:brushProperty name="width" value="0.05" units="cm"/>
      <inkml:brushProperty name="height" value="0.05" units="cm"/>
    </inkml:brush>
  </inkml:definitions>
  <inkml:trace contextRef="#ctx0" brushRef="#br0">11 94 20756,'-10'-8'216,"11"10"-10,21 15 103,-6-9-210,1 0-1,0 0 0,1-2 1,0 0-1,0-1 1,0-1-1,20 2 0,-9-4-52,0-1 0,0-1 0,0-2 0,29-4-1,207-42 295,36-4-15,188 19-188,-454 32-130,-13 0-42,1 1 0,34 4 1,-59-5-185,0 1 1,1-1 0,-1 0-1,1 1 1,-1-1-1,1 0 1,-1 0 0,1 0-1,0 0 1,-1 0 0,1 0-1,0-1 1,-2-1 0,2 2 171,-2-2-410,1 3-138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4:21.682"/>
    </inkml:context>
    <inkml:brush xml:id="br0">
      <inkml:brushProperty name="width" value="0.05" units="cm"/>
      <inkml:brushProperty name="height" value="0.05" units="cm"/>
    </inkml:brush>
  </inkml:definitions>
  <inkml:trace contextRef="#ctx0" brushRef="#br0">1 104 16259,'5'-2'2471,"24"-9"-485,46-10 0,-49 17-1800,1 2 0,-1 1 0,49 5 0,78 19-54,-4 0-108,-60-18-334,0-3-1,-1-5 0,1-3 0,-1-5 1,88-21-1,-163 29 193,0 0 1,0-1-1,0-1 1,0 0-1,23-13 0,6-11-366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4:23.728"/>
    </inkml:context>
    <inkml:brush xml:id="br0">
      <inkml:brushProperty name="width" value="0.05" units="cm"/>
      <inkml:brushProperty name="height" value="0.05" units="cm"/>
    </inkml:brush>
  </inkml:definitions>
  <inkml:trace contextRef="#ctx0" brushRef="#br0">1 46 17116,'1'0'166,"0"1"1,0 0-1,0-1 1,0 1-1,0-1 1,0 1-1,0-1 1,0 0-1,0 1 0,1-1 1,-1 0-1,0 0 1,0 0-1,0 0 1,1 0-1,-1 0 1,0 0-1,0 0 1,0 0-1,2-1 1,2 1 201,337-26 1206,-56 2-1493,2 26-16,-217 7-35,110 28 0,-2 0-743,-170-35 643,0-1 0,0 0-1,0 0 1,0-1-1,1 0 1,-1-1-1,0 0 1,0 0 0,0-1-1,0 0 1,0-1-1,0 0 1,-1 0 0,11-6-1,19-16-260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4:24.982"/>
    </inkml:context>
    <inkml:brush xml:id="br0">
      <inkml:brushProperty name="width" value="0.05" units="cm"/>
      <inkml:brushProperty name="height" value="0.05" units="cm"/>
    </inkml:brush>
  </inkml:definitions>
  <inkml:trace contextRef="#ctx0" brushRef="#br0">40 1 16203,'-4'2'255,"-1"1"0,1-1 0,0 1-1,0 0 1,1 0 0,-6 6-1,8-8-229,1-1-1,-1 1 1,1-1-1,-1 1 1,1 0 0,-1-1-1,1 1 1,0 0-1,-1-1 1,1 1-1,0 0 1,-1-1 0,1 1-1,0 0 1,0 0-1,0-1 1,0 1-1,0 0 1,0 0 0,0 0-1,0-1 1,0 1-1,0 0 1,0 0-1,0-1 1,0 1-1,1 0 1,-1 0 0,0-1-1,1 1 1,-1 0-1,0-1 1,1 1-1,-1 0 1,1-1 0,-1 1-1,1-1 1,-1 1-1,1-1 1,0 1-1,-1-1 1,1 1-1,0-1 1,-1 0 0,1 1-1,0-1 1,-1 0-1,1 1 1,0-1-1,0 0 1,-1 0 0,2 0-1,7 3 107,1 0 1,-1-1-1,1-1 0,-1 1 1,18-1-1,54-5 149,-38 2-154,184-9 243,840-14 982,-495 28-1602,-550-4 132,16 0-479,0 2 0,64 9 1,-78-5 146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5.674"/>
    </inkml:context>
    <inkml:brush xml:id="br0">
      <inkml:brushProperty name="width" value="0.05" units="cm"/>
      <inkml:brushProperty name="height" value="0.05" units="cm"/>
    </inkml:brush>
  </inkml:definitions>
  <inkml:trace contextRef="#ctx0" brushRef="#br0">99 21 14179,'3'-4'2260,"-11"3"-1061,-16 5 287,19 0-1352,-1 0 0,1 0-1,0 1 1,0 0 0,1 0-1,0 0 1,-1 0 0,2 1 0,-1 0-1,-4 9 1,5-10-134,1 0-1,0 0 0,0 0 1,1 0-1,-1 0 1,1 0-1,0 0 1,1 0-1,-1 0 1,1 1-1,0-1 1,0 0-1,1 0 1,1 7-1,-2-11 7,0-1 0,0 1 0,0 0-1,0 0 1,1 0 0,-1-1 0,0 1 0,1 0 0,-1 0 0,0-1-1,1 1 1,-1 0 0,1-1 0,-1 1 0,1 0 0,-1-1 0,1 1-1,0-1 1,-1 1 0,1-1 0,0 1 0,-1-1 0,1 0-1,0 1 1,0-1 0,-1 0 0,1 1 0,0-1 0,0 0 0,0 0-1,0 0 1,-1 0 0,1 0 0,0 0 0,0 0 0,0 0 0,-1 0-1,1 0 1,0 0 0,0 0 0,0-1 0,-1 1 0,1 0-1,0-1 1,0 1 0,-1 0 0,1-1 0,0 1 0,-1-1 0,2 0-1,2-2 83,-1 0-1,1 0 1,0 0-1,-1 0 0,0-1 1,0 0-1,4-5 1,-1-1 142,-1 0 0,0 0 1,-1-1-1,5-16 1,-8 22-199,1-1 1,-1 1 0,0-1-1,-1 0 1,1 1 0,-1-1-1,-1 0 1,1 1-1,-1-1 1,-2-10 0,3 16-76,0 0 0,0 0 0,0-1 0,0 1 0,0 0 0,0 0 0,0-1 0,0 1 0,0 0 0,0 0 0,0-1 0,0 1 0,0 0 0,0 0 0,-1 0 0,1-1 0,0 1 0,0 0 0,0 0 0,0 0 0,-1-1 0,1 1 0,0 0 0,0 0 0,0 0 0,-1 0 0,1 0 0,0-1 0,0 1 0,0 0 0,-1 0 0,1 0 0,0 0 0,0 0 0,-1 0 0,1 0 0,0 0 0,-1 0 0,-4 9-965,-2 15-120,5-9 289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32.214"/>
    </inkml:context>
    <inkml:brush xml:id="br0">
      <inkml:brushProperty name="width" value="0.05" units="cm"/>
      <inkml:brushProperty name="height" value="0.05" units="cm"/>
    </inkml:brush>
  </inkml:definitions>
  <inkml:trace contextRef="#ctx0" brushRef="#br0">789 156 14379,'-4'-9'111,"0"0"0,-1 0 0,0 1 0,-1 0 0,1 0 0,-2 0 0,1 1 0,-11-10 0,14 14-106,-1 1 0,1 0 0,-1-1 0,0 1-1,0 1 1,0-1 0,0 0 0,0 1 0,0 0 0,0 0-1,-1 0 1,1 1 0,0-1 0,-1 1 0,1 0 0,0 0-1,-1 1 1,1-1 0,0 1 0,0 0 0,-7 2 0,-12 5-15,-1 1 0,1 1 0,1 0-1,-1 2 1,2 1 0,0 1 0,1 0 0,0 2 0,1 0 0,1 1 0,0 1 0,2 1 0,0 0 0,-21 33 0,11-5 22,1 1 0,3 1 0,-27 83 0,-27 169 84,33-74 271,10 3-1,-6 457 1,43-561-136,20 134-1,-12-181-133,5 0 0,47 139 0,71 95-318,18-10-442,-69-138 131,-29-54 89,132 233-1290,-183-336 1661,1-1 0,0-1 1,0 1-1,1-1 1,-1 0-1,2 0 1,10 8-1,-15-13 56,0 0-1,0 0 1,0 0-1,0 0 1,0 0-1,0-1 1,0 1-1,1-1 1,-1 0-1,0 1 1,0-1-1,1 0 1,-1 0 0,0 0-1,0-1 1,1 1-1,-1 0 1,0-1-1,0 0 1,0 1-1,0-1 1,0 0-1,1 0 1,-1 0-1,-1 0 1,1-1 0,0 1-1,0 0 1,0-1-1,1-1 1,7-8-7,-1 0 0,0-1 0,0 0 1,-1 0-1,-1-1 0,0 0 0,0-1 0,5-18 1,-8 22 24,100-284 469,-19-9 364,-83 293-809,191-824 2110,-81-17-1555,-94 534-636,-26-366-1,2 601-1,-2 0 0,-36-145 0,36 199 1,-1 1 0,-18-39 0,21 56 25,0 0-1,0 0 0,-1 0 1,0 0-1,-1 1 1,1 0-1,-2 1 1,-14-12-1,18 16 20,0 1-1,-1-1 1,1 1-1,-1 0 0,0 0 1,0 0-1,0 1 1,-1 0-1,1 0 0,0 1 1,-1 0-1,1 0 1,-1 0-1,1 1 0,-1 0 1,1 0-1,-1 1 1,-9 1-1,4 2-9,-1 0 0,0 1 0,1 0 1,0 1-1,0 0 0,1 1 0,0 0 0,-13 11 0,-55 52-170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36.554"/>
    </inkml:context>
    <inkml:brush xml:id="br0">
      <inkml:brushProperty name="width" value="0.05" units="cm"/>
      <inkml:brushProperty name="height" value="0.05" units="cm"/>
    </inkml:brush>
  </inkml:definitions>
  <inkml:trace contextRef="#ctx0" brushRef="#br0">0 2508 12323,'28'-9'242,"0"-2"1,-1 0 0,0-2-1,25-15 1,0-1-48,43-20 21,626-303 287,-677 334-529,766-347-314,190-191 1114,-621 338-775,-352 202-9,288-156-134,-223 127 68,146-49 0,131-40 172,-271 91 42,153-92-1,-200 103-54,116-68 59,-132 82 42,0 1-1,72-23 1,-96 38 7,-13 2-303,-3 0 92,-16 1-30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48.858"/>
    </inkml:context>
    <inkml:brush xml:id="br0">
      <inkml:brushProperty name="width" value="0.05" units="cm"/>
      <inkml:brushProperty name="height" value="0.05" units="cm"/>
    </inkml:brush>
  </inkml:definitions>
  <inkml:trace contextRef="#ctx0" brushRef="#br0">0 4130 11723,'103'-91'1932,"260"-205"-77,-180 156-1619,328-222 209,-232 157-402,-16-22-24,-146 124 2,343-365 0,-237 228-39,1-11 13,-12 12 162,221-190 367,-369 371-464,528-452 163,-184 181-159,-328 263-52,-73 61-8,49-45 61,-50 44-44,-1 1 0,0-1 0,0 0-1,-1-1 1,0 1 0,0-1 0,4-9 0,-8 16-27,0 0 0,0 1 0,0-1 1,0 0-1,1 0 0,-1 1 0,0-1 1,0 0-1,0 0 0,0 0 0,0 1 0,0-1 1,1 0-1,-1 0 0,0 0 0,0 0 1,0 1-1,1-1 0,-1 0 0,0 0 0,0 0 1,0 0-1,1 0 0,-1 0 0,0 0 1,0 0-1,1 0 0,-1 0 0,0 1 1,0-1-1,1 0 0,-1 0 0,0 0 0,0-1 1,0 1-1,1 0 0,-1 0 0,0 0 1,0 0-1,1 0 0,-1 0 0,0 0 0,0 0 1,0 0-1,1 0 0,-1-1 0,0 1 1,0 0-1,0 0 0,1 0 0,-1 0 0,0-1 1,0 1-1,0 0 0,0 0 0,0 0 1,1-1-1,-1 1 0,0 0 0,0 0 0,0-1 1,0 1-1,0 0 0,0 0 0,0-1 1,0 1-1,0 0 0,0-1 0,4 6-138,-4-5 138,0 0 0,0 0 0,1 0-1,-1 0 1,0 0 0,0 1 0,0-1 0,0 0 0,0 0 0,0 0-1,0 1 1,1-1 0,-1 0 0,0 0 0,0 0 0,0 1 0,0-1-1,0 0 1,0 0 0,0 0 0,0 1 0,0-1 0,0 0 0,0 0-1,0 0 1,0 1 0,0-1 0,0 0 0,0 0 0,-1 0 0,1 1-1,0-1 1,0 0 0,0 0 0,0 0 0,0 1 0,0-1 0,-1 0-1,-9 6 98,-13 0 87,15-5-128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58.720"/>
    </inkml:context>
    <inkml:brush xml:id="br0">
      <inkml:brushProperty name="width" value="0.05" units="cm"/>
      <inkml:brushProperty name="height" value="0.05" units="cm"/>
    </inkml:brush>
  </inkml:definitions>
  <inkml:trace contextRef="#ctx0" brushRef="#br0">40 3800 12339,'-12'2'578,"-14"5"1156,26-7-1723,0 0 1,0 0 0,0 0 0,0 0 0,0 1 0,0-1 0,0 0 0,0 0 0,0 0 0,0 0 0,0 0 0,0 0 0,0 0 0,0 0 0,0 0 0,0 0 0,0 0-1,0 0 1,0 0 0,0 0 0,0 0 0,0 1 0,0-1 0,0 0 0,0 0 0,0 0 0,0 0 0,0 0 0,0 0 0,0 0 0,0 0 0,0 0 0,0 0 0,0 0 0,0 0-1,0 0 1,0 0 0,0 0 0,0 0 0,0 0 0,0 1 0,0-1 0,0 0 0,0 0 0,0 0 0,0 0 0,-1 0 0,1 0 0,0 0 0,0 0 0,0 0 0,0 0-1,0 0 1,0 0 0,0 0 0,0 0 0,0 0 0,0 0 0,0 0 0,0 0 0,15 1 374,12-3-324,0 0 0,0-2 0,0-1 0,0-1 0,-1-1 0,0-2 0,-1 0 0,1-2 0,-2-1 0,32-20 0,22-19-137,117-102 0,-172 134 85,823-624-320,-689 530 280,-57 38 59,114-110 0,25-38-71,131-133-331,-193 181 378,370-283 1,-391 338 187,-6-6 0,181-196 1,-107 66 277,-156 171-233,63-104 0,-119 168-246,1 1 0,1 1 1,26-27-1,-34 40-35,0 0 0,1 1 0,-1 0 0,1 0 0,0 0 0,1 1 0,-1 0 0,1 1 0,0-1 0,0 2-1,0-1 1,0 1 0,11-2 0,-17 4 12,0 0-1,0 0 1,0 0-1,0 0 1,0 0-1,0 0 1,0 0 0,0 1-1,-1-1 1,1 1-1,0-1 1,0 1-1,2 1 1,-3-1 12,-1-1 0,1 1 0,-1-1 0,1 1 0,-1-1 0,1 1 1,-1 0-1,0-1 0,1 1 0,-1-1 0,0 1 0,0 0 0,0-1 0,1 1 0,-1 0 1,0-1-1,0 1 0,0 0 0,0-1 0,0 1 0,0 0 0,0-1 0,0 1 1,0 0-1,-1-1 0,1 1 0,0-1 0,0 1 0,0 0 0,-1-1 0,1 1 0,0-1 1,-1 1-1,1 0 0,-1-1 0,1 1 0,-1-1 0,1 1 0,0-1 0,-1 0 0,-1 1 1,-4 4-156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7:47.546"/>
    </inkml:context>
    <inkml:brush xml:id="br0">
      <inkml:brushProperty name="width" value="0.05" units="cm"/>
      <inkml:brushProperty name="height" value="0.05" units="cm"/>
    </inkml:brush>
  </inkml:definitions>
  <inkml:trace contextRef="#ctx0" brushRef="#br0">10 4125 11290,'-8'9'1586,"6"-11"-144,12-17-406,227-246-181,-76 93-809,122-180-40,-51 58-25,-36 61 19,257-312 33,6-106 536,-189 252-213,-68 92-448,-94 139 14,-35 64 242,3 4 0,6 3 0,139-130 0,-186 193-426,-2-1 0,-1-1-1,38-58 1,-89 124-880,3-4 722,-29 34 0,-226 237-1194,24-5 286,150-177 1089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7:48.058"/>
    </inkml:context>
    <inkml:brush xml:id="br0">
      <inkml:brushProperty name="width" value="0.05" units="cm"/>
      <inkml:brushProperty name="height" value="0.05" units="cm"/>
    </inkml:brush>
  </inkml:definitions>
  <inkml:trace contextRef="#ctx0" brushRef="#br0">1426 2137 7546,'-243'295'-78,"-12"16"-326,-173 160 1835,159-188 852,213-224-1598,-34 40 526,76-81-1016,0 0 0,0 2 1,-14 30-1,25-46-172,1 1 0,0 0 1,0 0-1,1 0 0,0-1 0,0 1 1,0 0-1,0 1 0,1 6 0,0-11-19,0 0 0,0 0-1,0-1 1,0 1-1,0 0 1,1 0-1,-1 0 1,0 0-1,1 0 1,-1-1-1,1 1 1,-1 0 0,1 0-1,-1-1 1,1 1-1,-1 0 1,1-1-1,0 1 1,-1-1-1,1 1 1,0 0-1,1 0 1,0-1-4,0 1 1,0-1-1,0 0 0,0 1 1,0-1-1,0 0 0,0 0 0,0 0 1,0 0-1,0-1 0,0 1 1,0 0-1,0-1 0,2-1 1,9-2-34,0-2-1,-1 0 1,0 0 0,0-1 0,-1 0 0,11-10 0,63-57-209,-71 61 201,67-70-152,116-153 1,-104 119 181,190-258 97,41-76 179,-36 53 139,119-159 193,-146 213-278,232-285 121,-409 529-323,-1 0 156,122-115 0,-184 195-311,0-1 1,19-25 0,-45 54-282,-3 2 234,1 1 1,-2-1-1,1 0 1,-12 9-1,-19 8 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7:49.081"/>
    </inkml:context>
    <inkml:brush xml:id="br0">
      <inkml:brushProperty name="width" value="0.05" units="cm"/>
      <inkml:brushProperty name="height" value="0.05" units="cm"/>
    </inkml:brush>
  </inkml:definitions>
  <inkml:trace contextRef="#ctx0" brushRef="#br0">1 34 14195,'2'-3'132,"0"0"-1,0-1 1,0 1 0,1 1-1,-1-1 1,1 0 0,0 0-1,0 1 1,4-3 0,-7 4-113,1 1 1,0 0-1,-1 0 1,1-1 0,0 1-1,0 0 1,-1 0 0,1 0-1,0 0 1,-1-1-1,1 1 1,0 0 0,0 0-1,-1 1 1,1-1 0,0 0-1,0 0 1,-1 0-1,1 0 1,1 1 0,-1 0 7,0 0 1,0 0-1,0 0 1,0 0-1,0 0 1,0 0 0,0 0-1,0 0 1,0 0-1,-1 1 1,1-1-1,0 0 1,-1 1-1,1 1 1,7 27 206,-1-1 1,-1 1 0,-2 0-1,0 53 1,-2-46-92,10 635 1425,-4-90-714,45-7-838,-37-500-392,-11-52 270,0 0 0,-1 1 0,1 34 0,-6-28-133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7:49.721"/>
    </inkml:context>
    <inkml:brush xml:id="br0">
      <inkml:brushProperty name="width" value="0.05" units="cm"/>
      <inkml:brushProperty name="height" value="0.05" units="cm"/>
    </inkml:brush>
  </inkml:definitions>
  <inkml:trace contextRef="#ctx0" brushRef="#br0">29 60 13979,'4'-33'1384,"1"15"-928,-2 9-184,-3 25 465,-2 14-81,-4 40-144,-2 21-120,1 33-168,-2 17-48,3 31 16,3 3 0,3 7-128,0 0-56,3-12-336,3-12 2064,1-19-1632,2-19 72,-5-35 25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7:58.821"/>
    </inkml:context>
    <inkml:brush xml:id="br0">
      <inkml:brushProperty name="width" value="0.05" units="cm"/>
      <inkml:brushProperty name="height" value="0.05" units="cm"/>
    </inkml:brush>
  </inkml:definitions>
  <inkml:trace contextRef="#ctx0" brushRef="#br0">0 407 10682,'5'11'273,"1"5"129,0 0 1,1 0-1,13 20 0,-16-31-313,-1 0 0,1 0 0,1-1 0,-1 1 0,1-1-1,-1 0 1,1 0 0,0-1 0,1 0 0,-1 1 0,1-2 0,-1 1-1,7 2 1,-2-2-27,-1-1 1,1 0-1,-1 0 0,1-1 0,0 0 0,0 0 1,-1-1-1,1-1 0,10-1 0,-4-1 53,0 0 1,-1-2-1,1 0 0,26-12 0,-1-5 202,-2-2 1,65-51-1,153-113 686,-183 139-737,127-62 0,-176 99-250,1 1 0,1 2 0,0 1 0,0 0 0,1 3 0,49-6 0,-58 11-20,0-1 1,0 2 0,0 1 0,0 0 0,0 2 0,-1 0 0,1 1 0,-1 0 0,0 2 0,30 15-1,-6 2 162,-2 3-1,-1 0 1,-1 3-1,63 63 0,-100-91-109,1-1 0,-1 1 0,1-1-1,-1 0 1,1 1 0,-1-1 0,1 0 0,0 0-1,0 0 1,-1 0 0,1 0 0,0 0 0,0-1-1,0 1 1,0-1 0,0 1 0,0-1 0,0 1-1,0-1 1,0 0 0,0 0 0,0 0 0,0-1-1,0 1 1,0 0 0,0-1 0,0 1 0,0-1-1,0 0 1,0 1 0,2-2 0,6 0 40,1 2 21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7:59.251"/>
    </inkml:context>
    <inkml:brush xml:id="br0">
      <inkml:brushProperty name="width" value="0.05" units="cm"/>
      <inkml:brushProperty name="height" value="0.05" units="cm"/>
    </inkml:brush>
  </inkml:definitions>
  <inkml:trace contextRef="#ctx0" brushRef="#br0">1 1466 16115,'2'-20'313,"1"1"0,0 0 0,2 0 0,0 0 0,1 1-1,17-34 1,-23 50-271,25-51 180,2 1 1,48-69-1,83-83-208,-132 175-15,58-49 1,-68 65-16,2 0 0,-1 1 0,2 1 0,37-16 0,-52 25 8,0 0 0,0 1 1,0 0-1,1 0 0,-1 0 0,0 1 1,0 0-1,1-1 0,-1 1 0,0 1 1,1-1-1,-1 1 0,0-1 1,5 3-1,0 0-12,0 1 0,-1 0 0,1 1 0,11 8 0,-12-7 46,1-1-1,0 0 1,-1 0-1,1-1 1,18 6-1,-3-5 53,1-2 1,-1 0-1,0-2 1,1 0-1,-1-2 0,1-1 1,-1-1-1,0-1 0,0-1 1,0-1-1,-1-1 1,27-12-1,-6 0 49,-2-1 1,0-3-1,-2-1 0,0-2 1,49-43-1,-48 33 50,-2-2 1,61-75-1,-76 80-95,-1 0 0,-1-2 0,-2 0 0,22-53 0,-41 84-83,17-47 0,-17 48-40,0-1 0,0 0 0,-1 1 0,1-1 0,-1 0 0,0 0-1,0 1 1,0-1 0,0 0 0,-1 1 0,-1-7 0,2 9 12,-1 0 1,0 0-1,1 1 1,-1-1-1,1 0 1,-1 0-1,0 1 1,1-1-1,-1 0 0,0 1 1,0-1-1,0 0 1,1 1-1,-1-1 1,0 1-1,0 0 1,0-1-1,0 1 1,0 0-1,0-1 0,0 1 1,0 0-1,0 0 1,0 0-1,0 0 1,0 0-1,0 0 1,-2 1-1,-29 6-162,27-5 115,-27 8-243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6.080"/>
    </inkml:context>
    <inkml:brush xml:id="br0">
      <inkml:brushProperty name="width" value="0.05" units="cm"/>
      <inkml:brushProperty name="height" value="0.05" units="cm"/>
    </inkml:brush>
  </inkml:definitions>
  <inkml:trace contextRef="#ctx0" brushRef="#br0">2 0 15019,'4'30'697,"-1"1"-1,-2-1 1,-5 60-1,1-11-256,2-14-229,5 228 573,0-322-907,-1-29 126,2-1 0,3 1-1,3 0 1,29-95 0,-40 153-3,24-55-54,-23 51 38,1 1 0,0-1 0,0 1 1,1 0-1,-1 0 0,1 0 0,0 0 0,-1 0 0,1 0 0,1 1 0,-1-1 1,4-1-1,-7 3 8,1 1 0,0 0 1,-1-1-1,1 1 0,-1 0 0,1 0 1,0-1-1,-1 1 0,1 0 1,0 0-1,-1 0 0,1 0 1,0-1-1,-1 1 0,1 0 0,0 0 1,-1 1-1,1-1 0,0 0 1,-1 0-1,1 0 0,0 0 0,-1 1 1,2-1-1,-1 1 10,-1 0 1,0-1-1,1 1 0,-1 0 0,0-1 1,0 1-1,1 0 0,-1-1 0,0 1 1,0 0-1,0-1 0,0 1 0,0 0 1,0 0-1,0-1 0,0 1 0,0 0 1,-1 1-1,0 2 64,0 1-1,-1 0 1,0-1-1,0 1 1,-4 6 0,-12 12 537,-1 0-1,-39 34 1,39-38-292,-5-3-705,19-15-226,16-9 550,34-28-452,-14 10 26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7:59.827"/>
    </inkml:context>
    <inkml:brush xml:id="br0">
      <inkml:brushProperty name="width" value="0.05" units="cm"/>
      <inkml:brushProperty name="height" value="0.05" units="cm"/>
    </inkml:brush>
  </inkml:definitions>
  <inkml:trace contextRef="#ctx0" brushRef="#br0">13 0 14051,'-1'1'85,"0"0"1,1 0-1,-1 0 1,1 0-1,-1 0 0,1 0 1,-1 0-1,1 0 1,0 0-1,0 0 0,-1 0 1,1 0-1,0 0 1,0 0-1,0 3 0,0-2 25,-4 38 272,2-1-1,2 1 0,1 0 0,12 68 1,50 154 337,-27-152-580,4-2 0,62 117-1,-88-196-176,-10-19-104,-6-13-303,-79-126-433,38 55 568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0.195"/>
    </inkml:context>
    <inkml:brush xml:id="br0">
      <inkml:brushProperty name="width" value="0.05" units="cm"/>
      <inkml:brushProperty name="height" value="0.05" units="cm"/>
    </inkml:brush>
  </inkml:definitions>
  <inkml:trace contextRef="#ctx0" brushRef="#br0">3 662 15739,'0'-1'80,"-1"0"0,1 0-1,0 1 1,0-1 0,-1 0 0,1 0-1,0 0 1,0 0 0,0 1-1,0-1 1,0 0 0,0 0 0,0 0-1,0 0 1,0 1 0,1-1-1,-1 0 1,0 0 0,1 0-1,-1 1 1,0-1 0,1 0 0,-1 1-1,1-1 1,-1 0 0,1 1-1,-1-1 1,2-1 0,23-22 515,-15 15-264,12-15-191,-2-1-1,-1 0 0,-2-1 1,0-1-1,-1-1 0,-2-1 1,20-56-1,-8 2 311,23-138-1,-42 193-302,-7 28-146,0-1 1,0 1 0,1 0-1,-1 0 1,0 0-1,0 0 1,0-1-1,0 1 1,0 0-1,0 0 1,1 0 0,-1 0-1,0 0 1,0-1-1,0 1 1,0 0-1,1 0 1,-1 0 0,0 0-1,0 0 1,0 0-1,1 0 1,-1 0-1,0 0 1,0 0-1,0 0 1,1 0 0,-1 0-1,0 0 1,0 0-1,0 0 1,1 0-1,-1 0 1,0 0-1,0 0 1,0 0 0,1 0-1,-1 0 1,0 0-1,0 0 1,0 1-1,0-1 1,1 0 0,-1 0-1,0 0 1,0 0-1,0 0 1,0 1-1,0-1 1,1 0-1,-1 0 1,0 0 0,0 0-1,0 1 1,0-1-1,0 0 1,0 0-1,0 1 1,8 10 15,-1 1 1,0 0-1,-1 0 1,6 18-1,12 24-4,1-10-52,58 81-1,-67-105 195,0-1 0,1-1-1,1 0 1,1-2 0,0 0-1,22 13 1,-34-24-127,0-1-1,0-1 1,0 1-1,0-1 1,14 4-1,-15-7 3,0 1 0,0-1 0,0 0 0,0 0-1,0-1 1,8-1 0,-14 2-29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0.985"/>
    </inkml:context>
    <inkml:brush xml:id="br0">
      <inkml:brushProperty name="width" value="0.05" units="cm"/>
      <inkml:brushProperty name="height" value="0.05" units="cm"/>
    </inkml:brush>
  </inkml:definitions>
  <inkml:trace contextRef="#ctx0" brushRef="#br0">1 0 14875,'4'0'1184,"0"9"-912,2 2-79,8 11 439,3 4-208,8 8-152,1 6-64,4 6-456,0 0-168,-3-5 392,-5-3-96,-14-7-80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1.423"/>
    </inkml:context>
    <inkml:brush xml:id="br0">
      <inkml:brushProperty name="width" value="0.05" units="cm"/>
      <inkml:brushProperty name="height" value="0.05" units="cm"/>
    </inkml:brush>
  </inkml:definitions>
  <inkml:trace contextRef="#ctx0" brushRef="#br0">13 282 15019,'-2'-3'94,"1"0"1,-1 0-1,1 0 0,-1 0 1,1 0-1,0-1 0,0 1 0,1-1 1,-1 1-1,1 0 0,0-1 1,-1 1-1,2-1 0,-1 1 0,0-1 1,1 1-1,-1-1 0,1 1 0,0 0 1,0-1-1,3-5 0,2-5 173,0 0 0,1 1 0,17-24 0,-17 27-187,1 1 1,0 0-1,0 0 0,1 0 0,1 1 0,-1 1 0,1 0 0,0 0 1,1 1-1,17-8 0,-13 8-38,0 0 0,1 2-1,-1 0 1,1 1 0,0 0 0,0 1 0,24 0 0,-19 3-37,0 0 1,0 2-1,0 0 1,0 1-1,-1 1 1,1 1-1,-1 1 1,-1 1-1,1 0 1,-1 2-1,-1 0 1,28 20 0,-39-24 16,0 0 1,0 0 0,-1 1-1,0 0 1,0 0 0,-1 0 0,0 1-1,0-1 1,-1 1 0,0 1-1,0-1 1,-1 0 0,0 1 0,0 0-1,-1 0 1,0 0 0,-1 0-1,0 0 1,0 0 0,-1 16 0,-2-12 29,1 0 1,-2 0 0,0 0 0,0 0 0,-1-1-1,-1 0 1,0 1 0,0-2 0,-1 1 0,-1-1-1,0 1 1,-1-2 0,-15 18 0,5-10 42,-1 0-1,0-2 1,-40 27 0,45-34-112,-1-1 0,0-1 0,0 0 0,0 0 0,-1-2 0,-29 7 0,41-11-53,1-1 1,-1 1 0,1-1-1,-1 0 1,1 0 0,0 0-1,-1-1 1,1 1-1,-1-1 1,1 1 0,0-1-1,-1 0 1,1-1-1,-4-1 1,6 3 39,1-1 0,-1 0 0,0 1 0,0-1-1,0 0 1,0 0 0,1 0 0,-1 0 0,0 0 0,1 0 0,-1 0 0,1 0-1,-1 0 1,1 0 0,0 0 0,-1 0 0,1-2 0,0 1 5,0 0 1,0 0-1,0-1 1,0 1 0,0 0-1,1 0 1,-1 0-1,1 0 1,0 0 0,-1 0-1,1 0 1,2-2-1,18-26-412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2.202"/>
    </inkml:context>
    <inkml:brush xml:id="br0">
      <inkml:brushProperty name="width" value="0.05" units="cm"/>
      <inkml:brushProperty name="height" value="0.05" units="cm"/>
    </inkml:brush>
  </inkml:definitions>
  <inkml:trace contextRef="#ctx0" brushRef="#br0">39 68 14715,'0'0'94,"0"-1"-1,0 1 1,1-1-1,-1 1 1,0-1-1,0 1 1,0-1-1,0 1 1,0-1-1,0 1 1,-1-1-1,1 1 1,0-1-1,0 1 1,0 0-1,0-1 1,0 1-1,-1-1 1,1 1-1,0-1 1,0 1-1,-1-1 1,1 1-1,0 0 1,-1-1-1,1 1 1,-1 0-1,1-1 1,0 1-1,-1 0 1,1-1-1,-1 1 1,1 0 0,-1 0-1,1 0 1,0-1-1,-1 1 1,1 0-1,-2 0 1,1 0-2,1 1 1,-1-1 0,0 0-1,0 1 1,0-1 0,0 1 0,1-1-1,-1 1 1,0-1 0,0 1-1,1 0 1,-1-1 0,1 1-1,-1 0 1,0 0 0,1-1 0,0 1-1,-1 0 1,1 0 0,-1 0-1,1 1 1,-4 11 13,1-1 0,0 1-1,1 1 1,1-1 0,0 0-1,0 0 1,2 1 0,-1-1 0,2 0-1,0 1 1,0-1 0,1 0 0,10 23-1,-13-35-99,1 1-1,-1-1 0,1 1 1,0 0-1,-1-1 0,1 1 0,0-1 1,0 0-1,0 1 0,1-1 1,-1 0-1,0 1 0,0-1 1,1 0-1,-1 0 0,1 0 0,-1 0 1,1-1-1,-1 1 0,1 0 1,-1 0-1,1-1 0,0 1 0,-1-1 1,1 0-1,0 1 0,-1-1 1,1 0-1,0 0 0,0 0 1,-1 0-1,1 0 0,0-1 0,-1 1 1,1 0-1,0-1 0,-1 1 1,1-1-1,0 0 0,-1 0 1,1 1-1,-1-1 0,1 0 0,-1 0 1,0 0-1,2-2 0,5-4 58,0 0 1,-1 0-1,0-1 0,-1 1 0,0-1 0,9-14 0,-1-8 263,-2-1 1,13-40-1,-26 91-326,0-1 0,2 1 1,0-1-1,2 1 0,0-1 0,1 0 1,1 0-1,10 27 0,1-9-2,2 0-1,1-2 1,27 38-1,-39-62 3,44 71-9,-44-70 8,-1 0 0,-1 0 0,0 1-1,-1 0 1,3 13 0,-6-23 1,0 0 0,-1 0 0,0 0 0,1 0 0,-1 0 0,0 0 0,-1 0 0,1 0 0,0 0 0,-1 0 0,0 0 0,0-1 0,0 1 0,0 0 0,0 0 0,0-1 0,-1 1 0,-1 3 0,1-4 0,0-1 0,0 1 1,0-1-1,0 1 0,0-1 0,0 0 0,0 0 1,0 0-1,-1 0 0,1 0 0,0 0 1,-1-1-1,1 1 0,0-1 0,-1 0 1,1 1-1,-1-1 0,1 0 0,0-1 0,-1 1 1,1 0-1,-1-1 0,-2 0 0,-1 0-6,1-1-1,0 1 1,0-1 0,0 0-1,0 0 1,0-1-1,1 0 1,-1 1-1,1-1 1,0-1-1,0 1 1,0-1-1,0 0 1,-5-6-1,4 4-8,1-2 0,0 1 0,0 0 0,0-1 0,1 1 0,0-1 0,1 0 0,-3-13 0,2 2-20,2-1 0,-1 1-1,2 0 1,1-1 0,0 1-1,2 0 1,6-26 0,1 8-18,2 1 1,2 0-1,1 1 1,2 0-1,1 2 1,2 0-1,43-55 1,-59 83 22,0 0 1,0 0 0,1 1 0,0-1 0,8-5 0,-12 10 22,0-1 0,0 1 0,0-1 0,-1 1 0,1-1 0,0 1 0,0 0 0,0-1 0,0 1 0,0 0 0,0 0 0,0 0 0,0 0 0,0 0 0,0 0 0,0 0 0,0 0 0,0 0-1,0 0 1,0 0 0,0 1 0,0-1 0,0 0 0,0 1 0,0-1 0,0 1 0,-1-1 0,1 1 0,0-1 0,0 1 0,0 0 0,-1-1 0,1 1 0,0 0 0,-1 0 0,1 0 0,-1-1 0,1 1 0,-1 0 0,1 0 0,-1 0 0,1 0 0,-1 0 0,0 1 0,8 32-39,-7-30 63,-1 1 0,1-1 0,-1 0 0,1 0 1,1 0-1,-1 0 0,0 0 0,1 0 0,4 6 0,-6-10-13,0 0 0,1 1 0,-1-1 0,0 0 1,1 0-1,-1 0 0,0 0 0,1 0 0,-1 0 0,0 0 0,1 0 0,-1 0 0,1 0 0,-1 0 1,0 0-1,1 0 0,-1 0 0,0 0 0,1 0 0,-1 0 0,0 0 0,1 0 0,-1-1 0,0 1 0,1 0 1,-1 0-1,0 0 0,1-1 0,-1 1 0,0 0 0,0 0 0,1-1 0,-1 1 0,0 0 0,0-1 1,0 1-1,1 0 0,-1 0 0,0-1 0,12-16 70,-10 14-53,22-39 78,-13 22-66,26-34 0,-37 53-32,1 0-1,-1 1 1,1-1-1,-1 0 1,1 1-1,-1-1 1,1 0-1,0 1 1,-1-1-1,1 1 1,0-1-1,-1 1 0,1-1 1,0 1-1,0-1 1,0 1-1,-1 0 1,1-1-1,0 1 1,0 0-1,0 0 1,0 0-1,-1 0 1,1 0-1,0 0 1,0 0-1,0 0 1,1 0-1,-1 1 3,0 0-1,0 0 1,0 0 0,0 0-1,0 0 1,0 0 0,-1 0-1,1 0 1,0 0-1,0 1 1,-1-1 0,1 0-1,-1 0 1,1 1 0,-1-1-1,1 3 1,4 16 51,-5-15-29,1 1-1,0-1 0,1 1 0,-1-1 1,1 0-1,0 0 0,0 0 1,1 0-1,4 8 0,-6-13-55,-1 0-1,0 0 0,1 0 1,-1 0-1,0 1 1,1-1-1,-1 0 0,0 0 1,1 0-1,-1 0 1,0 0-1,1 0 0,-1 0 1,0 0-1,1 0 1,-1 0-1,0 0 0,1 0 1,-1 0-1,0 0 1,1-1-1,-1 1 0,0 0 1,1 0-1,-1 0 1,0 0-1,1-1 0,-1 1 1,0 0-1,0 0 1,1 0-1,-1-1 0,0 1 1,0 0-1,1 0 1,-1-1-1,0 1 0,0 0 1,0-1-1,0 1 1,0 0-1,1-1 0,-1 1 1,0 0-1,0-1 1,0 1-1,0 0 0,0-1 1,0 1-1,0 0 1,0-1-1,3-19-1472,-2 7 996,-1-1-179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3.241"/>
    </inkml:context>
    <inkml:brush xml:id="br0">
      <inkml:brushProperty name="width" value="0.05" units="cm"/>
      <inkml:brushProperty name="height" value="0.05" units="cm"/>
    </inkml:brush>
  </inkml:definitions>
  <inkml:trace contextRef="#ctx0" brushRef="#br0">58 12 17540,'0'0'58,"0"-1"0,-1 0 0,1 1 0,0-1 0,0 1 0,0-1 0,-1 1-1,1-1 1,0 1 0,-1-1 0,1 1 0,0-1 0,-1 1 0,1 0 0,0-1 0,-1 1 0,1-1 0,-1 1 0,1 0 0,-1 0 0,1-1 0,-1 1 0,1 0 0,-1 0 0,1-1 0,-1 1 0,1 0 0,-1 0 0,0 0 0,1 0 0,-1 0 0,1 0 0,-1 0 0,1 0 0,-1 0-1,0 0 1,1 0 0,-1 0 0,1 0 0,-1 1 0,1-1 0,-1 0 0,1 0 0,-1 1 0,1-1 0,-1 0 0,1 1 0,-1-1 0,1 0 0,-1 1 0,1-1 0,0 1 0,-1 0 0,-2 1 99,1 1 1,-1 0-1,1 0 1,0 0-1,0 1 1,1-1 0,-3 5-1,0 4-100,1 0 1,0 0-1,1 0 0,1 0 0,0 0 0,0 0 1,1 0-1,2 16 0,-1-20-66,0-1 0,0 1-1,1-1 1,0 0 0,0 0 0,1 0-1,-1 0 1,2 0 0,-1 0-1,1-1 1,0 0 0,0 0 0,1 0-1,9 10 1,-13-15 4,1 1 0,0-1 0,-1 0 0,1 1 0,0-1 0,0 0 1,0 0-1,0 0 0,0 0 0,0-1 0,0 1 0,1-1 0,-1 1 0,0-1 0,0 0 0,0 1 0,1-1 0,-1 0 0,3-1 0,-2 0 2,0 0-1,0 0 1,-1 0-1,1 0 1,0-1-1,-1 1 1,1-1-1,-1 0 1,1 0-1,-1 1 1,0-2-1,4-2 1,0-3 15,0 0 0,-1-1 0,0 1 0,0-1 0,-1 0 0,0 0 0,4-16 0,2-36 412,-9 67-409,5 34 18,-5-37-31,-1-1 1,1 1 0,0 0-1,0-1 1,0 1-1,0-1 1,0 1 0,0-1-1,1 0 1,0 1-1,2 2 1,-3-5 0,0 1-1,-1-1 1,1 1-1,0-1 1,0 1 0,0-1-1,0 0 1,0 0 0,0 1-1,0-1 1,0 0 0,0 0-1,0 0 1,0 0 0,0 0-1,0 0 1,0-1 0,0 1-1,0 0 1,0 0 0,0-1-1,0 1 1,-1 0 0,1-1-1,0 1 1,0-1 0,0 1-1,0-1 1,-1 0-1,1 1 1,0-1 0,0-1-1,25-27 43,-23 25-37,16-24 34,16-20 22,-33 45-63,1-1 1,0 1-1,0 0 0,1 0 1,-1 0-1,1 0 1,-1 1-1,1-1 1,6-2-1,-9 5-1,0 0-1,0 0 1,0 0 0,0-1 0,0 1-1,0 0 1,0 0 0,0 1-1,0-1 1,0 0 0,0 0 0,0 0-1,0 1 1,0-1 0,0 0-1,0 1 1,0-1 0,0 1 0,0-1-1,0 1 1,0 0 0,0-1-1,-1 1 1,1 0 0,0 0 0,-1-1-1,1 1 1,0 0 0,0 1 0,15 30-1,-13-26-2,2 7-14,-2-5 25,0-1 0,0 1 0,1-1 0,7 12 0,-10-19 3,-1 1 0,1 0 1,0 0-1,0 0 0,-1 0 1,1 0-1,0-1 0,0 1 1,0 0-1,0-1 1,0 1-1,0-1 0,0 1 1,0-1-1,0 1 0,0-1 1,0 0-1,0 1 0,0-1 1,1 0-1,-1 0 0,0 0 1,0 0-1,0 0 0,0 0 1,0 0-1,0-1 0,1 1 1,-1 0-1,0 0 1,0-1-1,0 1 0,0-1 1,0 1-1,0-1 0,0 1 1,0-1-1,0 0 0,0 1 1,0-2-1,6-5 88,0 0-1,-1 0 1,0 0 0,0-1 0,7-13-1,-8 13-69,0 0-1,0 0 0,1 0 0,0 1 0,9-9 1,-14 16-42,0-1 1,0 0 0,0 1-1,0-1 1,-1 1 0,1 0 0,0-1-1,0 1 1,0 0 0,0 0-1,0-1 1,0 1 0,0 0 0,0 0-1,0 0 1,0 0 0,0 0-1,0 0 1,0 0 0,0 1 0,0-1-1,0 0 1,0 1 0,0-1-1,0 0 1,0 1 0,0-1 0,0 1-1,-1-1 1,1 1 0,0 0 0,0-1-1,-1 1 1,1 0 0,0 0-1,0 1 1,5 4-76,-1 1 0,0 1 0,6 11 1,0-1-36,-10-17 126,0 0 0,-1 0-1,1-1 1,0 1-1,0 0 1,-1 0 0,1 0-1,0-1 1,0 1-1,0-1 1,0 1 0,0 0-1,0-1 1,0 0-1,0 1 1,0-1 0,1 0-1,-1 1 1,0-1 0,0 0-1,0 0 1,0 0-1,0 0 1,1 0 0,-1 0-1,0 0 1,0 0-1,0-1 1,0 1 0,0 0-1,0-1 1,0 1-1,0-1 1,0 1 0,0-1-1,0 1 1,0-1 0,1-1-1,5-4 34,0 0 0,-1 0-1,0 0 1,7-11 0,7-6 42,-19 22-80,0 0-1,0 0 1,0 0 0,0 0-1,0 0 1,0 1 0,0-1-1,0 0 1,1 1 0,-1-1-1,0 1 1,0-1 0,1 1-1,-1 0 1,0-1 0,0 1-1,1 0 1,-1 0 0,0 0-1,1 0 1,-1 0 0,0 0-1,0 0 1,1 1-1,-1-1 1,0 0 0,0 1-1,1-1 1,-1 1 0,0-1-1,0 1 1,0 0 0,0-1-1,0 1 1,0 0 0,0 0-1,2 1 1,2 5-23,0-1 0,-1 1-1,1 0 1,-1 0 0,3 10 0,-4-11-67,-1-1 0,1 0 1,0 1-1,0-1 0,6 6 0,-9-11 13,0 0 0,1 0 0,-1 0 0,1 1 0,-1-1 0,0 0 0,1 0 0,-1 0 0,1 0 0,-1 0 0,1 0 0,-1 0 0,0 0 0,1 0 0,-1 0 0,1 0 0,-1 0 0,1 0 1,-1 0-1,0 0 0,1-1 0,-1 1 0,1 0 0,-1 0 0,0 0 0,1-1 0,-1 1 0,0 0 0,1-1 0,-1 1 0,0 0 0,1-1 0,-1 1 0,0 0 0,0-1 0,1 1 0,-1-1 0,10-16-617,-2-3-93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3.769"/>
    </inkml:context>
    <inkml:brush xml:id="br0">
      <inkml:brushProperty name="width" value="0.05" units="cm"/>
      <inkml:brushProperty name="height" value="0.05" units="cm"/>
    </inkml:brush>
  </inkml:definitions>
  <inkml:trace contextRef="#ctx0" brushRef="#br0">0 0 18884,'2'9'1456,"1"8"-1160,1 3-88,3 9 529,2-1-193,2 5-296,2 2-88,-2-9-40,2-1-88,-4-10-192,0-5-152,-4-10-528,1-2-89,-5-5 673,-1 0-200,-1-5-160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4.218"/>
    </inkml:context>
    <inkml:brush xml:id="br0">
      <inkml:brushProperty name="width" value="0.05" units="cm"/>
      <inkml:brushProperty name="height" value="0.05" units="cm"/>
    </inkml:brush>
  </inkml:definitions>
  <inkml:trace contextRef="#ctx0" brushRef="#br0">0 0 17508,'2'5'213,"0"1"0,-1-1 0,0 0 0,0 0 0,-1 1 1,0-1-1,0 10 0,0 6-50,7 47 80,3-2-1,3 1 0,2-2 1,36 94-1,-48-152-178,-2-3-6,0-1 0,0 0 0,0 0-1,1-1 1,-1 1 0,1 0 0,-1 0 0,4 3 0,-5-6-47,0 0 1,0 0-1,0 0 1,0 0-1,0 0 1,1 0 0,-1 0-1,0 0 1,0 0-1,0 0 1,0 1-1,1-1 1,-1 0 0,0 0-1,0 0 1,0 0-1,0 0 1,1 0-1,-1 0 1,0 0 0,0-1-1,0 1 1,0 0-1,0 0 1,1 0-1,-1 0 1,0 0 0,0 0-1,0 0 1,0 0-1,0 0 1,1 0-1,-1 0 1,0-1 0,0 1-1,0 0 1,0 0-1,0 0 1,0 0-1,0 0 1,0-1 0,1 1-1,5-12 265,2-14 74,-8 26-340,26-104 1043,20-162 0,-45 257-1192,0 6-58,-1 0 0,1 0 0,-1 0 0,0 0 0,0 0 0,0 0 0,0 0 0,-2-6-1,2 9 153,-1 0 0,0-1-1,1 1 1,-1 0-1,1 0 1,-1 0 0,1 0-1,-1 0 1,1 0-1,-1 0 1,1 0 0,-1 0-1,1 0 1,-1 0-1,1 0 1,-1 0 0,0 0-1,1 1 1,-1-1-1,-8 6-557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4.623"/>
    </inkml:context>
    <inkml:brush xml:id="br0">
      <inkml:brushProperty name="width" value="0.05" units="cm"/>
      <inkml:brushProperty name="height" value="0.05" units="cm"/>
    </inkml:brush>
  </inkml:definitions>
  <inkml:trace contextRef="#ctx0" brushRef="#br0">462 416 14211,'16'34'1744,"3"-14"-871,1-4-329,-1-7 792,1-5-256,-6-4-480,0-1-488,-5-5 104,2 2-176,-5-6-208</inkml:trace>
  <inkml:trace contextRef="#ctx0" brushRef="#br0" timeOffset="1">10 19 18100,'-8'-9'1576,"7"4"-1424,4 0-424,5 5 1464,4 2-1080,-1 1-160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5.027"/>
    </inkml:context>
    <inkml:brush xml:id="br0">
      <inkml:brushProperty name="width" value="0.05" units="cm"/>
      <inkml:brushProperty name="height" value="0.05" units="cm"/>
    </inkml:brush>
  </inkml:definitions>
  <inkml:trace contextRef="#ctx0" brushRef="#br0">98 68 18268,'0'0'38,"-1"0"1,1 0-1,0-1 1,0 1-1,0 0 0,0 0 1,-1 0-1,1 0 1,0-1-1,0 1 0,0 0 1,-1 0-1,1 0 1,0 0-1,0 0 0,-1 0 1,1 0-1,0 0 1,0 0-1,-1-1 0,1 1 1,0 0-1,0 0 1,-1 0-1,1 0 0,0 0 1,0 1-1,-1-1 1,1 0-1,0 0 1,0 0-1,0 0 0,-1 0 1,1 0-1,0 0 1,0 0-1,-1 0 0,1 1 1,-11 10 385,-3 13-47,2 2-332,2 0-1,0 1 1,2 0-1,1 0 1,1 1 0,2-1-1,1 1 1,0 36-1,3-58-56,0-1 0,1 1 0,0-1 0,0 0 0,3 11 0,-4-15 11,1 0 0,-1-1 1,0 1-1,1 0 0,-1 0 1,1 0-1,0 0 0,-1 0 0,1-1 1,-1 1-1,1 0 0,0 0 1,0-1-1,-1 1 0,1 0 0,0-1 1,0 1-1,0-1 0,0 1 1,0-1-1,0 0 0,0 1 0,-1-1 1,1 0-1,0 0 0,0 0 1,0 1-1,0-1 0,0 0 0,0 0 1,0 0-1,0-1 0,0 1 1,0 0-1,0 0 0,0 0 0,0-1 1,0 1-1,0-1 0,0 1 1,1-1-1,3-2 10,0 0 1,0 0-1,-1-1 0,1 1 1,-1-1-1,0 0 1,0-1-1,-1 1 1,7-9-1,25-49 235,-28 49-174,23-51 549,-2-1 0,27-97 1,-48 139-323,-4 21 5,-2 7-246,0 11-73,-2 34 15,-2 12 119,11 113-1,-7-165-90,1-1-1,0 1 0,1-1 1,-1 1-1,8 13 0,-9-20-67,1 0-1,0 0 0,0 0 0,0 0 1,0-1-1,0 1 0,0-1 0,1 1 1,-1-1-1,1 0 0,0 0 0,0 0 1,0-1-1,0 1 0,0 0 0,0-1 1,0 0-1,0 0 0,5 1 0,-5-1-105,33 3 89,-35-4 64,1 1-1,0-1 0,-1-1 1,1 1-1,0 0 1,-1 0-1,1-1 1,0 1-1,-1-1 1,1 1-1,-1-1 0,1 0 1,-1 1-1,1-1 1,-1 0-1,1 0 1,-1 0-1,2-2 1,5-10-248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6.436"/>
    </inkml:context>
    <inkml:brush xml:id="br0">
      <inkml:brushProperty name="width" value="0.05" units="cm"/>
      <inkml:brushProperty name="height" value="0.05" units="cm"/>
    </inkml:brush>
  </inkml:definitions>
  <inkml:trace contextRef="#ctx0" brushRef="#br0">9 59 14243,'4'32'813,"-2"1"-1,-1-1 1,-4 44-1,1-27-230,-3 87 623,-1 63-130,22-370-1056,-12 140-22,-2 15-2,23-147 11,-18 131-33,1-1 0,22-56 0,-26 79-13,1 1 0,0 0-1,1 0 1,10-14 0,-14 21 20,0 0 1,0 0 0,0 0-1,0 0 1,1 1 0,-1-1-1,0 0 1,1 1 0,4-2-1,-6 2 7,0 1-1,1 0 1,-1-1 0,0 1-1,1 0 1,-1 0-1,0 0 1,1 0 0,-1 0-1,0 0 1,1 1-1,-1-1 1,0 0 0,0 1-1,1-1 1,-1 1-1,0-1 1,0 1 0,0 0-1,1-1 1,0 2 0,0 0 13,-1 0-1,1 0 1,-1 0 0,1 0 0,-1 0 0,0 1 0,0-1 0,0 0 0,0 0 0,-1 1 0,1-1 0,-1 1 0,1-1 0,-1 1 0,0-1 0,0 0 0,0 1 0,0-1 0,0 1 0,0-1 0,-1 1 0,1-1 0,-1 0 0,0 1 0,-1 3 0,-3 7 136,0 0 0,-1 0-1,-7 12 1,5-11 49,-1 0 0,-1-1 0,-11 13 0,16-21-219,1 0-1,-1 0 0,-1 0 1,1-1-1,-1 0 0,1 0 1,-1 0-1,0-1 0,-12 5 1,17-8 11,1 1 0,-1-1 1,0 0-1,1 0 0,-1 1 0,0-1 1,1 0-1,-1 0 0,0 0 1,1 0-1,-1 0 0,0 0 0,1 0 1,-1 0-1,0 0 0,1 0 0,-1 0 1,0-1-1,1 1 0,-1 0 1,0 0-1,1-1 0,-1 1 0,1 0 1,-2-1-1,2 0-4,-1-1 1,1 1-1,-1 0 1,1 0-1,0 0 0,0 0 1,-1 0-1,1 0 1,0 0-1,0-1 1,0 1-1,0 0 0,0 0 1,1-2-1,2-19-413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5.694"/>
    </inkml:context>
    <inkml:brush xml:id="br0">
      <inkml:brushProperty name="width" value="0.05" units="cm"/>
      <inkml:brushProperty name="height" value="0.05" units="cm"/>
    </inkml:brush>
  </inkml:definitions>
  <inkml:trace contextRef="#ctx0" brushRef="#br0">1 190 5345,'0'1'104,"0"0"0,0-1 1,-1 1-1,1 0 0,0 0 0,0-1 0,0 1 0,0 0 1,0 0-1,0-1 0,0 1 0,0 0 0,1-1 0,-1 1 1,0 0-1,0 0 0,1-1 0,-1 1 0,0 0 0,1-1 1,-1 1-1,0 0 0,1-1 0,-1 1 0,1-1 0,-1 1 1,1-1-1,0 1 0,1 0 207,0 0 1,-1-1-1,1 1 0,0-1 1,-1 0-1,1 1 0,0-1 1,-1 0-1,1 0 0,0 0 1,-1 0-1,3-1 1,7-1 1053,0 0 1,-1-1 0,12-5 0,-19 7-1350,21-9 1075,0 0 0,34-21 0,-49 27-954,-1-2 0,0 1 1,0-1-1,-1-1 0,0 1 0,0-1 1,-1 0-1,0-1 0,0 1 0,5-10 1,-10 15-103,1 0 0,-1 0 1,-1 0-1,1-1 0,0 1 1,-1 0-1,1 0 0,-1-1 1,1 1-1,-1 0 1,0 0-1,0-1 0,0 1 1,-1-3-1,1 4-13,-1-1 1,1 1-1,-1 0 0,1-1 0,-1 1 1,0 0-1,1-1 0,-1 1 0,0 0 1,0 0-1,0 0 0,0 0 0,0 0 1,0 0-1,0 0 0,-1 0 1,-1-1-1,0 1 4,0 0 1,-1-1-1,1 1 0,-1 0 1,1 1-1,-1-1 1,1 1-1,-1-1 1,0 1-1,1 0 0,-1 1 1,1-1-1,-1 0 1,0 1-1,1 0 0,-7 2 1,0 2-8,1-1-1,-1 1 1,1 1 0,0 0 0,1 0 0,0 1-1,0 0 1,0 0 0,0 0 0,1 1 0,1 1-1,-7 9 1,9-12-21,0 1-1,0-1 0,0 1 0,1 0 0,0 1 1,0-1-1,1 0 0,0 1 0,0 0 1,1-1-1,0 1 0,0 0 0,1-1 1,0 1-1,0 0 0,1 0 0,1 8 1,-1-13-25,-1-1 1,1 1 0,0-1 0,0 0 0,0 1 0,0-1-1,0 0 1,1 0 0,-1 1 0,1-1 0,-1 0-1,1 0 1,0-1 0,0 1 0,-1 0 0,1-1 0,1 1-1,-1-1 1,0 1 0,0-1 0,0 0 0,1 0 0,-1 0-1,1 0 1,-1-1 0,0 1 0,1-1 0,-1 1 0,1-1-1,0 0 1,-1 0 0,1 0 0,4-1 0,2 0-196,-1-1 1,0 0-1,1-1 1,-1 1-1,0-2 1,0 1-1,0-1 1,13-10-1,-3 1-46,0-2 0,-1 0 0,15-18 0,8-12-415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6.112"/>
    </inkml:context>
    <inkml:brush xml:id="br0">
      <inkml:brushProperty name="width" value="0.05" units="cm"/>
      <inkml:brushProperty name="height" value="0.05" units="cm"/>
    </inkml:brush>
  </inkml:definitions>
  <inkml:trace contextRef="#ctx0" brushRef="#br0">26 1 15003,'-9'30'1842,"7"-25"-1530,1 0-1,-1 1 1,1-1-1,0 1 1,-1 7 0,2-12-301,0-1 0,0 0 1,0 0-1,0 1 1,1-1-1,-1 0 0,0 1 1,0-1-1,0 0 1,1 0-1,-1 0 0,0 1 1,0-1-1,0 0 1,1 0-1,-1 0 1,0 1-1,0-1 0,1 0 1,-1 0-1,0 0 1,1 0-1,-1 0 0,0 0 1,0 0-1,1 0 1,-1 0-1,0 0 0,1 1 1,-1-2-1,0 1 1,1 0-1,-1 0 0,1 0 1,14-1-320,-8 0 125,-1 1 79,0 0 1,0 0 0,0 1-1,0 0 1,0 0 0,0 1-1,0-1 1,0 1 0,-1 0-1,1 1 1,-1 0 0,1 0-1,-1 0 1,0 0 0,8 7 0,-11-8 218,1 1 1,-1 0 0,1 0 0,-1 0 0,0 0 0,0 0 0,0 0 0,0 0 0,-1 0 0,1 1 0,-1-1 0,0 1 0,0-1 0,0 1 0,-1 0 0,1-1 0,-1 1 0,0 0 0,0-1 0,0 1 0,0 0 0,-1-1 0,1 1-1,-1-1 1,0 1 0,0-1 0,-2 6 0,-3 3 463,1 0 0,-2 0 0,1 0 0,-2-1 0,-11 14 0,15-19-429,-1-1 0,0-1 0,0 1 0,0-1 1,0 0-1,-1 0 0,0 0 0,0-1 0,0 0 0,0 0 0,0 0 0,-10 2 0,15-5-160,0 0-1,1 1 0,-1-1 0,0 0 0,0 0 0,0 0 0,0 0 0,0 0 0,0 0 0,1 0 0,-1 0 0,0 0 0,0 0 0,0 0 0,0-1 0,0 1 0,1 0 0,-1-1 0,0 1 0,0 0 0,1-1 1,-1 1-1,0-1 0,0 1 0,0-2 0,0 1 13,0-1 0,1 1 1,-1 0-1,1 0 0,-1-1 1,1 1-1,0-1 0,-1 1 0,1 0 1,0-1-1,0 1 0,0-1 1,0 1-1,1-2 0,0-5-13,0 0 1,1 0-1,1 0 0,3-8 0,8-17-153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6.809"/>
    </inkml:context>
    <inkml:brush xml:id="br0">
      <inkml:brushProperty name="width" value="0.05" units="cm"/>
      <inkml:brushProperty name="height" value="0.05" units="cm"/>
    </inkml:brush>
  </inkml:definitions>
  <inkml:trace contextRef="#ctx0" brushRef="#br0">80 217 11186,'2'-9'1020,"-1"-1"-1,0 1 1,0-11-1,-1 19-836,0-1 0,0 1-1,-1 0 1,1-1 0,0 1-1,0-1 1,-1 1 0,1 0-1,-1-1 1,1 1 0,-1 0-1,1-1 1,-2-1 0,1 3-97,1 0 0,-1 0 1,0-1-1,1 1 1,-1 0-1,1 0 0,-1-1 1,1 1-1,-1 0 0,0 0 1,1 0-1,-1 0 0,0 0 1,1 0-1,-1 0 0,1 0 1,-1 0-1,0 1 0,1-1 1,-1 0-1,1 0 0,-1 0 1,0 1-1,1-1 0,-1 0 1,1 1-1,-1-1 0,1 0 1,-1 1-1,1-1 0,-1 1 1,0 0-1,-3 3 56,0 0-1,0 0 1,1 1 0,-1-1-1,1 1 1,0 0 0,0 0-1,1 0 1,-1 1 0,1-1-1,-3 11 1,1 3-93,0-1 1,-2 26-1,5-38-47,-3 73-6,4-72-2,0-1 1,1 1 0,0 0-1,0-1 1,0 1 0,1-1-1,0 1 1,0-1 0,4 8-1,-5-13 7,-1 0-1,1 0 1,-1-1-1,1 1 0,-1 0 1,1 0-1,-1-1 0,1 1 1,0 0-1,-1-1 1,1 1-1,0 0 0,0-1 1,-1 1-1,1-1 0,0 0 1,0 1-1,0-1 1,0 0-1,0 1 0,0-1 1,-1 0-1,1 0 1,0 0-1,0 0 0,0 0 1,0 0-1,1 0 0,0 0 5,1-1 0,-1 0-1,0 0 1,0 0-1,0 0 1,-1 0-1,1-1 1,0 1-1,0-1 1,-1 1 0,3-4-1,4-4 32,-1 0 1,0-1-1,9-18 0,6-18 233,-2-2 0,-3 0 0,-1-1 0,-2 0 0,13-97 0,-27 133 1,-4 23-192,-5 24-58,2 14-38,2-1-1,2 1 1,6 75 0,-2-115-148,0 0 0,1 0 0,0 0 0,1 0 0,0-1 0,0 1 0,7 12 0,3-1-955,20 24-1,-31-40 1082,10 9-648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7.165"/>
    </inkml:context>
    <inkml:brush xml:id="br0">
      <inkml:brushProperty name="width" value="0.05" units="cm"/>
      <inkml:brushProperty name="height" value="0.05" units="cm"/>
    </inkml:brush>
  </inkml:definitions>
  <inkml:trace contextRef="#ctx0" brushRef="#br0">0 1 17820,'2'2'158,"-1"0"0,0 0 0,0-1 1,0 2-1,-1-1 0,1 0 0,0 0 1,-1 0-1,1 0 0,-1 0 0,0 0 0,0 5 1,1-3 64,7 122 2040,2 12-1390,-6-99-733,-3-21-202,1 0 0,1-1 0,0 1-1,1-1 1,1 0 0,11 23 0,-12-34-665,-3-8-73,-6-14 141,-8-10 172,-4-6-193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07.570"/>
    </inkml:context>
    <inkml:brush xml:id="br0">
      <inkml:brushProperty name="width" value="0.05" units="cm"/>
      <inkml:brushProperty name="height" value="0.05" units="cm"/>
    </inkml:brush>
  </inkml:definitions>
  <inkml:trace contextRef="#ctx0" brushRef="#br0">7 6 16011,'-6'-5'1657,"14"5"-953,5 3-288,12 1 784,2 2-160,7-2-791,1-3-409,3 4 272,-2-1-120,-3-1-185</inkml:trace>
  <inkml:trace contextRef="#ctx0" brushRef="#br0" timeOffset="1">439 375 18412,'-2'0'792,"0"-22"-568,-1-4-136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0.338"/>
    </inkml:context>
    <inkml:brush xml:id="br0">
      <inkml:brushProperty name="width" value="0.05" units="cm"/>
      <inkml:brushProperty name="height" value="0.05" units="cm"/>
    </inkml:brush>
  </inkml:definitions>
  <inkml:trace contextRef="#ctx0" brushRef="#br0">166 0 15403,'-104'547'2423,"97"-515"-2410,5-17 8,-1 1-1,-1-1 0,0 0 1,-13 27-1,7-32-53,10-10 29,-1 0 0,1 0-1,0 0 1,-1 0 0,1 0-1,0 0 1,-1-1 0,1 1-1,0 0 1,-1 0 0,1 0-1,0 0 1,-1 0 0,1 0-1,0-1 1,-1 1 0,1 0-1,0 0 1,0-1 0,-1 1-1,1 0 1,0 0 0,0-1-1,0 1 1,-1 0 0,1 0-1,0-1 1,0 1 0,0 0-1,0-1 1,0 1 0,-1 0-1,1-1 1,0 1 0,0 0-1,0-1 1,0 0 0,-2-9-124,1-1-1,0 0 1,0 0 0,1 0 0,2-21 0,13-61-586,-9 62 479,38-174-1003,-31 161 1282,1 0-1,32-64 1,-29 80 514,-16 27-541,-1 1 0,0 0 0,0-1 0,1 1 0,-1 0 0,1 0 0,-1-1-1,0 1 1,1 0 0,-1 0 0,1 0 0,-1-1 0,0 1 0,1 0 0,-1 0 0,1 0 0,-1 0 0,1 0-1,-1 0 1,1 0 0,-1 0 0,1 0 0,-1 0 0,0 0 0,1 0 0,-1 0 0,1 0 0,-1 0 0,1 1-1,-1-1 1,0 0 0,1 0 0,-1 0 0,1 1 0,-1-1 0,0 0 0,1 1 0,-1-1 0,0 0-1,1 1 1,-1-1 0,0 0 0,0 1 0,1-1 0,-1 1 0,0-1 0,0 0 0,0 1 0,1-1 0,-1 1-1,0-1 1,0 1 0,0-1 0,0 0 0,0 1 0,0 0 0,6 17 241,-2 1 0,0 0 0,-1 0 0,-1 0 0,0 25 0,2 8 69,2 20 61,10 85 325,-10-122-458,1 0 0,15 45 0,-15-63-231,-7-17-27,0 0 1,0 0-1,0 0 1,0 0-1,0-1 1,0 1-1,0 0 1,0 0-1,-1 0 1,1 0-1,0 0 1,0 0-1,0 0 1,0 0-1,0 0 1,0 0-1,0 0 1,0-1-1,0 1 1,0 0 0,0 0-1,0 0 1,0 0-1,0 0 1,0 0-1,0 0 1,0 0-1,0 0 1,0 0-1,1-1 1,-1 1-1,0 0 1,0 0-1,0 0 1,0 0-1,0 0 1,0 0-1,0 0 1,0 0-1,0 0 1,0 0-1,0 0 1,0 0-1,0 0 1,0 0-1,1 0 1,-1 0-1,0 0 1,0 0-1,0 0 1,0-1-1,0 1 1,0 0-1,0 0 1,0 0-1,0 0 1,0 0-1,1 0 1,-1 0-1,0 1 1,0-1-1,0 0 1,0 0-1,0 0 1,0 0-1,-7-32-306,-3 8 301,0 0-1,-2 2 1,-1-1-1,-1 2 1,-20-26 0,24 38 257,10 9-243,0 0-1,0 0 1,0 0 0,0 0 0,0 0 0,1 0 0,-1 0 0,0 0 0,0 0 0,0 0 0,0 0 0,0 0 0,0 0-1,0 0 1,0 0 0,0 1 0,0-1 0,0 0 0,0 0 0,0 0 0,0 0 0,0 0 0,0 0 0,0 0 0,0 0 0,0 0-1,0 0 1,0 0 0,0 0 0,0 0 0,0 0 0,0 0 0,0 1 0,0-1 0,0 0 0,0 0 0,0 0 0,0 0-1,0 0 1,-1 0 0,1 0 0,0 0 0,0 0 0,0 0 0,0 0 0,0 0 0,0 0 0,0 0 0,0 0 0,0 0-1,0 0 1,0 0 0,0 0 0,0 0 0,0 0 0,0 0 0,0 0 0,0 0 0,-1 0 0,1 0 0,0 0 0,0 0 0,0 0-1,0 0 1,0 0 0,0 0 0,1 2 32,0 0-1,0-1 1,0 1 0,0 0-1,1-1 1,-1 1-1,0-1 1,1 1-1,2 1 1,-1-1-37,0 0 0,0 0 0,0 0 0,0-1 0,0 0 0,0 1 0,1-1 0,-1 0 0,0-1 0,1 1 0,-1 0 1,0-1-1,1 0 0,-1 0 0,1 0 0,-1 0 0,5-2 0,-2 1-3,0-1 1,-1 0-1,0 0 1,1-1-1,-1 1 0,0-1 1,0-1-1,-1 1 1,8-7-1,1-2 11,-1-2 0,0 1 0,-1-2 0,-1 1 0,15-28 0,-16 23 19,-8 14-25,1 1 0,0-1-1,0 1 1,0 0 0,1 0-1,3-5 1,-4 12-11,-1 1 0,1 0 0,-1-1 0,0 1 0,-1 0 0,1 4 0,1 5 6,1 0 1,0 0-1,1-1 0,0 1 0,1-1 1,10 19-1,-13-28 21,0 0 0,0 0 0,0 0 0,1-1 0,-1 1 0,1-1 0,-1 1 0,1-1 0,0 0 0,0 0 0,0 0 0,5 2 0,-6-3 14,1 0-1,-1-1 1,1 1 0,0-1 0,-1 1-1,1-1 1,0 0 0,-1 0 0,1-1-1,0 1 1,-1 0 0,1-1 0,-1 0-1,1 1 1,-1-1 0,1 0-1,-1 0 1,1 0 0,1-2 0,3-1 56,-1 0 0,0-1 0,0 1 0,-1-1 0,0 0 0,1-1 1,-1 1-1,-1-1 0,6-8 0,1-5 246,15-35-1,-9 17-330,-17 36-8,1 1 1,-1 0-1,0 0 0,0 0 1,0 0-1,0 0 0,0 0 0,0-1 1,0 1-1,1 0 0,-1 0 1,0 0-1,0 0 0,0 0 1,0 0-1,0 0 0,1 0 1,-1 0-1,0 0 0,0 0 1,0 0-1,0 0 0,0 0 0,1 0 1,-1 0-1,0 0 0,0 0 1,0 0-1,0 0 0,1 0 1,-1 0-1,0 0 0,0 0 1,0 0-1,0 0 0,0 0 1,1 0-1,-1 0 0,0 0 0,0 0 1,0 1-1,0-1 0,0 0 1,0 0-1,1 0 0,-1 0 1,0 0-1,0 0 0,0 1 1,0-1-1,0 0 0,0 0 1,0 0-1,0 0 0,0 0 0,0 1 1,0-1-1,0 0 0,0 0 1,0 0-1,0 0 0,0 1 1,0-1-1,0 0 0,0 0 1,0 0-1,0 0 0,4 15-81,0 0-1,-2-1 1,2 20-1,1 3 60,-1-5 51,-2-15-53,0 0 1,2 0-1,5 18 1,-9-34 35,0-1 0,0 1 0,0-1-1,1 1 1,-1-1 0,0 0 0,0 1 0,0-1 0,0 1 0,1-1 0,-1 0 0,0 1 0,0-1-1,1 1 1,-1-1 0,0 0 0,1 1 0,-1-1 0,0 0 0,1 0 0,-1 1 0,1-1 0,-1 0 0,0 0-1,1 0 1,-1 1 0,1-1 0,-1 0 0,1 0 0,-1 0 0,0 0 0,1 0 0,-1 0 0,1 0-1,-1 0 1,1 0 0,-1 0 0,1 0 0,-1 0 0,1 0 0,-1 0 0,0-1 0,1 1 0,-1 0 0,1 0-1,-1 0 1,0-1 0,1 1 0,17-18 479,-15 14-617,11-14 162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0.893"/>
    </inkml:context>
    <inkml:brush xml:id="br0">
      <inkml:brushProperty name="width" value="0.05" units="cm"/>
      <inkml:brushProperty name="height" value="0.05" units="cm"/>
    </inkml:brush>
  </inkml:definitions>
  <inkml:trace contextRef="#ctx0" brushRef="#br0">5 325 17908,'-5'119'976,"6"0"-1,18 141 1,-19-254-953,1 1 75,0 0 0,0 0 0,4 14 0,-5-21-91,1 0-1,-1 0 1,0 0 0,0 0 0,0 0 0,0 0-1,0 0 1,1 0 0,-1 0 0,0 0 0,0 0-1,0 0 1,0 0 0,0 0 0,1 0-1,-1 0 1,0 0 0,0 0 0,0 0 0,0 0-1,0 0 1,1 0 0,-1 0 0,0 0-1,0-1 1,0 1 0,0 0 0,0 0 0,0 0-1,1 0 1,-1 0 0,0 0 0,0 0 0,0-1-1,0 1 1,0 0 0,0 0 0,0 0-1,0 0 1,0 0 0,0 0 0,0-1 0,0 1-1,0 0 1,0 0 0,0 0 0,0 0 0,0-1-1,0 1 1,0 0 0,0 0 0,0 0-1,0 0 1,0 0 0,0-1 0,0 1 0,0 0-1,4-15 150,5-177 702,-7 92-614,1 33-149,0-46-38,30-185-1,-30 287-67,-3 7 2,0 0 1,1-1-1,0 1 1,0 0-1,0 0 1,1 0-1,-1 0 1,1 0-1,0 0 1,0 0-1,0 1 1,1-1-1,-1 1 1,6-7-1,-7 10 4,-1-1 0,1 1 1,0 0-1,-1-1 0,1 1 0,0-1 0,-1 1 0,1 0 0,0 0 0,0-1 0,-1 1 0,1 0 0,0 0 1,0 0-1,-1 0 0,1 0 0,0 0 0,0 0 0,-1 0 0,1 0 0,0 0 0,0 0 0,-1 0 0,1 1 1,0-1-1,-1 0 0,2 1 0,0 1-5,0-1 1,-1 0 0,0 1-1,1-1 1,-1 1 0,0 0-1,0-1 1,1 1 0,-1 0-1,1 2 1,2 6-24,-1 0 0,0 0-1,2 10 1,-5-20 33,4 28-28,-1 0 1,-2 0 0,-2 47-1,0-60 32,1-14-11,0 0 0,0 0 0,0 0 0,0 0-1,0-1 1,0 1 0,0 0 0,1 0 0,-1 0-1,0 0 1,0 0 0,1-1 0,-1 1-1,1 0 1,-1 0 0,1-1 0,-1 1 0,1 0-1,-1 0 1,1-1 0,-1 1 0,1-1-1,0 1 1,0-1 0,-1 1 0,1-1 0,0 1-1,0-1 1,-1 1 0,1-1 0,0 0-1,0 0 1,0 1 0,0-1 0,0 0 0,1 0-1,5 0-81,0 0-1,0 0 0,0 0 1,8-3-1,19 0-287,-30 4 406,1 0-1,-1-1 0,0 2 1,1-1-1,-1 0 0,0 1 1,0 0-1,0 0 0,0 0 1,0 0-1,0 1 0,-1-1 1,1 1-1,-1 0 1,0 0-1,0 1 0,0-1 1,0 1-1,0-1 0,-1 1 1,1 0-1,-1 0 0,0 0 1,0 0-1,-1 0 0,1 0 1,-1 1-1,0-1 0,0 0 1,-1 1-1,1-1 1,-1 1-1,0-1 0,0 1 1,0-1-1,-1 1 0,1-1 1,-1 1-1,0-1 0,-1 0 1,1 0-1,-1 1 0,0-1 1,0 0-1,0 0 0,0 0 1,-1-1-1,1 1 1,-5 4-1,-3 2 271,0 0-1,0 0 1,-1-1 0,-18 11-1,22-15-247,0-1-1,-1 0 0,1-1 0,-1 1 0,0-2 0,0 1 0,0-1 0,-15 2 0,21-3-105,1-1-1,-1 0 0,1 0 0,-1 0 0,1 0 1,0-1-1,-1 1 0,1 0 0,-1 0 1,1-1-1,-1 1 0,1-1 0,0 1 0,-1-1 1,1 0-1,0 0 0,0 1 0,0-1 1,-1 0-1,1 0 0,0 0 0,0 0 1,0 0-1,0 0 0,1-1 0,-1 1 0,0 0 1,0 0-1,1-1 0,-1 1 0,1 0 1,-1-1-1,1 1 0,-1-1 0,1 1 0,0-1 1,0 1-1,0-3 0,-2-11-461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1.668"/>
    </inkml:context>
    <inkml:brush xml:id="br0">
      <inkml:brushProperty name="width" value="0.05" units="cm"/>
      <inkml:brushProperty name="height" value="0.05" units="cm"/>
    </inkml:brush>
  </inkml:definitions>
  <inkml:trace contextRef="#ctx0" brushRef="#br0">1 203 14035,'0'1'129,"0"0"0,0 0 0,-1 0 0,1 1 0,0-1 0,0 0 0,0 0 0,0 0 1,0 1-1,1-1 0,-1 0 0,0 0 0,0 0 0,1 0 0,-1 0 0,1 1 0,-1-1 0,1 0 0,-1 0 0,1 0 0,0 0 0,0 0 0,-1 0 0,1-1 0,0 1 1,0 0-1,0 0 0,0 0 0,0-1 0,0 1 0,0-1 0,0 1 0,1 0 0,0-1-2,0 0 0,0 0 1,-1 0-1,1 0 0,0 0 0,0 0 0,-1 0 1,1-1-1,0 1 0,0-1 0,-1 0 0,1 1 1,0-1-1,-1 0 0,1 0 0,-1 0 0,1 0 1,-1 0-1,0 0 0,1 0 0,-1 0 0,2-3 1,3-4 22,0 0 1,-1 0-1,0-1 0,0 0 1,-1 0-1,0 0 1,0 0-1,-1 0 1,0-1-1,-1 0 1,0 1-1,-1-1 1,0 0-1,0 0 1,-1 0-1,-1 0 1,-1-13-1,1 21-131,1-1 1,-1 0-1,0 1 0,0-1 0,0 1 1,0-1-1,-1 1 0,1 0 1,-1 0-1,1 0 0,-1-1 0,-3-2 1,4 4-20,0 1 0,0-1 0,0 1 0,0-1 0,0 0 0,0 1 0,0-1 0,0 1 0,0 0 0,0-1 0,0 1 0,0 0 0,0 0 0,0 0 0,-1 0 0,1 0 0,0 0 1,0 0-1,0 0 0,0 0 0,0 0 0,0 1 0,-1-1 0,1 0 0,0 1 0,0-1 0,0 1 0,0-1 0,0 1 0,0 0 0,-1 1 0,-2 2-20,0 0-1,0 1 0,1-1 0,-1 1 1,1 0-1,0 0 0,1 0 1,-1 0-1,1 1 0,0-1 1,1 1-1,-2 5 0,-1 6-79,1 0 0,-2 31 0,5-42 70,-1 2-10,1 1 0,0-1 0,1 1-1,1 9 1,-2-17 37,0 0-1,0 0 1,0 0 0,1 0-1,-1 0 1,0 0 0,0-1-1,1 1 1,-1 0 0,1 0-1,-1 0 1,1 0 0,-1-1-1,1 1 1,-1 0 0,1 0-1,0-1 1,-1 1 0,1-1-1,0 1 1,-1 0 0,1-1-1,0 1 1,0-1 0,0 0-1,0 1 1,-1-1 0,1 0-1,0 1 1,0-1 0,0 0-1,0 0 1,0 0 0,0 0-1,0 0 1,0 0 0,0 0-1,0 0 1,-1 0 0,1 0-1,0-1 1,0 1 0,0 0-1,0-1 1,0 1 0,0 0-1,1-2 1,9-4-18,0-1-1,0-1 1,10-8-1,24-17-36,-39 30 50,0 0-1,-1 0 1,1 0 0,1 1 0,-1 0-1,0 0 1,0 1 0,13-2-1,-15 3 3,-1 0 0,1 0-1,0 1 1,-1-1 0,1 1-1,-1 0 1,1 0-1,-1 0 1,1 1 0,-1-1-1,0 1 1,1-1-1,-1 1 1,0 0 0,0 1-1,0-1 1,3 3 0,4 8-14,17 15-53,-27-27 76,1 0 0,-1-1 0,1 1 0,0-1 0,0 1 0,-1-1 0,1 1 0,0-1 0,0 1 0,-1-1 0,1 0 0,0 1-1,0-1 1,0 0 0,0 0 0,0 0 0,-1 0 0,1 1 0,0-1 0,0 0 0,0-1 0,0 1 0,0 0 0,0 0 0,0 0 0,-1 0 0,1-1 0,0 1 0,0 0 0,0-1 0,-1 1 0,1-1 0,1 0 0,4-6 40,0-1 1,0 1-1,0-1 1,5-13-1,-8 15-18,0 0 0,1 0 0,-1 0 0,1 1 0,0 0-1,1-1 1,-1 1 0,1 1 0,0-1 0,0 1 0,8-6 0,-11 10-24,-1-1-1,1 1 1,0-1 0,-1 1 0,1 0 0,0 0 0,-1-1-1,1 1 1,0 1 0,0-1 0,-1 0 0,1 0 0,0 1-1,-1-1 1,1 1 0,0-1 0,-1 1 0,1 0 0,-1-1-1,1 1 1,-1 0 0,1 0 0,-1 0 0,0 0 0,1 0-1,-1 1 1,0-1 0,0 0 0,0 1 0,0-1 0,0 0-1,0 1 1,1 2 0,3 5-11,0-1 1,-1 2-1,0-1 0,4 14 1,-5 2-293,-3-25 290,0 0 1,0 0-1,0 1 1,0-1-1,0 0 1,0 0-1,0 0 1,0 0-1,0 0 1,0 0-1,0 0 1,0 0-1,0 1 1,0-1-1,0 0 1,0 0-1,0 0 1,0 0-1,-1 0 1,1 0-1,0 0 1,0 0-1,0 0 1,0 0-1,0 0 1,0 0-1,0 0 1,0 0-1,0 1 1,-1-1-1,1 0 1,0 0-1,0 0 1,0 0-1,0 0 1,0 0-1,0 0 1,0 0-1,-1 0 1,1 0-1,0 0 1,0 0-1,0-1 1,0 1-1,0 0 1,0 0-1,0 0 1,0 0-1,0 0 1,-1 0-1,1 0 1,-9-11-324,-1-3 135,0-4-80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2.404"/>
    </inkml:context>
    <inkml:brush xml:id="br0">
      <inkml:brushProperty name="width" value="0.05" units="cm"/>
      <inkml:brushProperty name="height" value="0.05" units="cm"/>
    </inkml:brush>
  </inkml:definitions>
  <inkml:trace contextRef="#ctx0" brushRef="#br0">1 1 15091,'3'2'237,"-1"0"0,1 0 0,0 0 1,-1 0-1,0 1 0,1-1 0,-1 1 0,0 0 0,-1 0 0,1-1 0,0 1 0,1 5 0,16 43 1049,-15-39-805,22 92 1450,4 8-726,-30-111-1195,0-1 0,0 1 1,0 0-1,0 0 0,1 0 1,-1 0-1,0-1 1,1 1-1,-1 0 0,0 0 1,1 0-1,-1-1 0,1 1 1,-1 0-1,1-1 1,-1 1-1,1 0 0,0-1 1,-1 1-1,1-1 1,0 1-1,0-1 0,-1 1 1,1-1-1,0 0 0,0 1 1,0-1-1,-1 0 1,1 0-1,0 0 0,0 1 1,0-1-1,0 0 0,-1 0 1,1 0-1,0 0 1,0 0-1,0-1 0,0 1 1,0 0-1,-1 0 0,3-1 1,2-2 15,0 0 1,0-1-1,0 1 0,-1-1 1,7-7-1,12-9 38,-22 19-64,1 0 0,0 0 0,0 0 0,0 1 0,0-1-1,0 0 1,0 1 0,0-1 0,0 1 0,0-1 0,0 1 0,0 0 0,0 0 0,0 0 0,0 0 0,0 0 0,0 1 0,0-1 0,0 1 0,0-1 0,0 1 0,0 0 0,0-1 0,0 1 0,-1 0 0,1 0 0,0 1 0,0-1-1,-1 0 1,1 1 0,-1-1 0,2 2 0,4 5-36,-1 1 0,0-1 0,-1 1-1,0 0 1,4 12 0,-2-7-97,-7-14 92,1 0 0,-1 0 0,0 0 0,0 0-1,1 0 1,-1 0 0,0-1 0,0 1 0,1 0 0,-1 0 0,0 0 0,0 0 0,1 0 0,-1-1 0,0 1 0,0 0 0,0 0 0,0 0 0,1 0 0,-1-1 0,0 1 0,0 0 0,0 0 0,0-1 0,0 1 0,0 0 0,1 0 0,-1-1 0,0 1-1,0 0 1,0 0 0,0-1 0,0 1 0,0 0 0,0 0 0,0-1 0,0 1 0,0 0 0,0-1 0,3-13 504,5-18-591,-1 13-88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3.025"/>
    </inkml:context>
    <inkml:brush xml:id="br0">
      <inkml:brushProperty name="width" value="0.05" units="cm"/>
      <inkml:brushProperty name="height" value="0.05" units="cm"/>
    </inkml:brush>
  </inkml:definitions>
  <inkml:trace contextRef="#ctx0" brushRef="#br0">89 7 18460,'0'0'54,"1"0"0,-1 0 1,0-1-1,0 1 0,0 0 0,0 0 0,0 0 1,0-1-1,0 1 0,0 0 0,0 0 0,0 0 1,0-1-1,0 1 0,0 0 0,0 0 1,0-1-1,0 1 0,0 0 0,0 0 0,0 0 1,0-1-1,0 1 0,0 0 0,0 0 0,-1 0 1,1 0-1,0-1 0,0 1 0,0 0 0,0 0 1,0 0-1,-1 0 0,1 0 0,0-1 0,0 1 1,-8 2 556,-10 12 251,11-6-783,0 0 0,1 1 0,1-1 0,-1 1 0,1 1 0,1-1 0,0 1 0,-4 14 0,5-17-117,1 1 0,1 0-1,-1 0 1,1 0 0,1 0-1,-1 0 1,1 0-1,1-1 1,-1 1 0,1 0-1,4 13 1,-5-19 35,1-1 0,-1 0 0,0 1 1,1-1-1,0 0 0,-1 1 0,1-1 0,0 0 0,-1 0 0,1 0 0,0 0 0,0 0 1,0 0-1,0 0 0,0 0 0,0 0 0,0 0 0,1 0 0,-1 0 0,0-1 0,0 1 1,1-1-1,-1 1 0,2 0 0,-1-1 3,0 0 1,0 0-1,0-1 1,0 1-1,0 0 1,0-1-1,0 1 1,0-1-1,0 0 1,0 0-1,0 0 1,0 0-1,0 0 1,2-2-1,3-3 14,0 0 0,0-1-1,0 1 1,-1-1-1,-1-1 1,8-9 0,-11 13-9,28-52 105,-27 51-92,-1-1 1,1 0-1,-1-1 0,-1 1 0,1 0 1,-1-1-1,0-8 0,-13 64 46,11-45-58,-2 13 96,1 1-1,0 0 0,2 30 0,0-48-88,0 1 1,0-1 0,0 1-1,0 0 1,0-1-1,0 1 1,0 0 0,0-1-1,0 1 1,0 0-1,1-1 1,-1 1-1,0-1 1,0 1 0,1 0-1,-1-1 1,0 1-1,1-1 1,-1 1 0,1-1-1,-1 1 1,1-1-1,-1 0 1,1 1 0,-1-1-1,1 1 1,0-1-1,0 0 4,0 0 0,0 0-1,0 0 1,0-1-1,-1 1 1,1 0 0,0-1-1,0 1 1,0 0 0,-1-1-1,1 1 1,0-1 0,0 0-1,-1 1 1,1-1-1,-1 1 1,2-2 0,22-33 313,-23 34-321,11-19 54,-7 9-114,2 1 1,-1-1 0,2 1-1,-1 0 1,1 0 0,13-11-1,-21 21 33,1-1-1,0 1 1,-1-1-1,1 1 1,0-1-1,-1 1 1,1-1-1,0 1 1,0 0-1,-1 0 1,1-1-1,0 1 1,0 0-1,0 0 1,-1 0-1,1 0 1,0 0-1,0 0 0,0 0 1,-1 0-1,1 0 1,0 0-1,0 0 1,0 1-1,-1-1 1,1 0-1,0 1 1,0-1-1,-1 0 1,1 1-1,0-1 1,-1 1-1,1-1 1,-1 1-1,1-1 1,0 1-1,-1 0 1,1 0-1,1 2-35,0 0 0,0 0 0,-1 0 0,1 0 1,-1 0-1,0 0 0,2 5 0,7-27 263,-8 16-200,-1-1 1,0 1-1,1 0 0,0 0 1,0 0-1,0 0 0,0 0 1,0 1-1,4-4 0,-6 5-13,1 1-1,-1-1 0,1 1 1,0 0-1,-1-1 1,1 1-1,0 0 0,0-1 1,-1 1-1,1 0 1,0 0-1,0-1 0,-1 1 1,1 0-1,0 0 0,0 0 1,-1 0-1,1 0 1,0 0-1,0 1 0,-1-1 1,1 0-1,0 0 1,0 0-1,-1 1 0,1-1 1,0 0-1,-1 1 1,1-1-1,0 0 0,-1 1 1,1-1-1,0 1 1,-1-1-1,1 1 0,-1 0 1,1-1-1,-1 1 1,1-1-1,-1 1 0,0 0 1,1 0-1,-1-1 1,0 1-1,1 0 0,-1-1 1,0 3-1,3 4-11,0 0-1,-1 0 0,0 0 1,0 1-1,1 12 0,-1-3 95,-1-14-572,0-5 314,-1-5 83,0-1-71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6.805"/>
    </inkml:context>
    <inkml:brush xml:id="br0">
      <inkml:brushProperty name="width" value="0.05" units="cm"/>
      <inkml:brushProperty name="height" value="0.05" units="cm"/>
    </inkml:brush>
  </inkml:definitions>
  <inkml:trace contextRef="#ctx0" brushRef="#br0">0 81 14515,'3'2'127,"-1"1"1,0-1-1,0 1 0,1-1 0,0 0 1,-1 0-1,1 0 0,0 0 0,0 0 1,0 0-1,0-1 0,0 0 0,0 1 1,1-1-1,-1-1 0,0 1 0,1 0 1,-1-1-1,5 1 0,-3-2-64,0 1 1,0-1-1,0 0 0,0 0 0,0-1 0,0 1 0,0-1 0,-1 0 1,1 0-1,-1-1 0,1 0 0,5-4 0,-3 2 90,0-1 0,0 0 0,9-10 0,-15 14-100,0 1 1,0 0-1,1-1 0,-1 1 0,0-1 1,0 0-1,0 1 0,0-1 1,-1 0-1,1 1 0,0-1 1,-1 0-1,1 0 0,-1 0 1,0 0-1,1 1 0,-1-1 0,0 0 1,0 0-1,0 0 0,-1 0 1,1 0-1,0 0 0,-1-2 1,0 4-37,1-1 0,0 1 0,-1-1 1,1 1-1,-1-1 0,1 1 0,-1-1 0,1 1 1,-1 0-1,1-1 0,-1 1 0,0 0 1,1-1-1,-1 1 0,1 0 0,-1 0 1,0-1-1,1 1 0,-1 0 0,0 0 1,1 0-1,-1 0 0,0 0 0,1 0 1,-1 0-1,0 0 0,1 0 0,-1 0 1,0 0-1,1 1 0,-1-1 0,1 0 0,-1 0 1,0 1-1,1-1 0,-1 0 0,1 1 1,-1 0-1,-2 0-12,0 1 0,1 0 0,-1-1 0,1 1 1,0 0-1,0 1 0,-4 3 0,0 3-75,1 0 1,0 1-1,1-1 1,-1 1-1,2 0 0,0 0 1,-4 21-1,4-13-19,1 0 0,1 0 0,3 34 0,-2-49 72,0 1 0,1-1 1,-1 1-1,1-1 1,0 0-1,0 0 1,0 1-1,1-1 1,-1 0-1,1 0 0,0 0 1,2 3-1,-3-5-11,0 0-1,0 0 0,1 0 0,-1 0 1,0 0-1,0 0 0,1-1 1,-1 1-1,0-1 0,1 1 0,-1-1 1,0 1-1,1-1 0,-1 0 1,1 1-1,-1-1 0,1 0 0,-1 0 1,1 0-1,-1 0 0,1-1 0,-1 1 1,0 0-1,1 0 0,-1-1 1,1 1-1,-1-1 0,0 0 0,1 1 1,0-2-1,4-1-67,-1 0 0,0-1 0,0 1 0,-1-1 0,1 0 0,-1-1 0,0 1 0,0-1 0,5-7 0,27-51-290,-24 42 153,11-21-192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3.479"/>
    </inkml:context>
    <inkml:brush xml:id="br0">
      <inkml:brushProperty name="width" value="0.05" units="cm"/>
      <inkml:brushProperty name="height" value="0.05" units="cm"/>
    </inkml:brush>
  </inkml:definitions>
  <inkml:trace contextRef="#ctx0" brushRef="#br0">120 185 16764,'0'-1'132,"1"-1"1,-1 1 0,1-1 0,-1 1 0,1-1 0,-1 1-1,0-1 1,1 1 0,-1-1 0,0 1 0,0-1-1,0 0 1,-1 1 0,1-1 0,0 1 0,0-1 0,-1 1-1,1-1 1,-1 1 0,0-1 0,1 1 0,-1 0 0,0-1-1,-1-1 1,1 2-64,0 1-1,-1-1 0,1 1 0,0-1 1,0 1-1,0 0 0,-1-1 1,1 1-1,0 0 0,0 0 1,-1 0-1,1 0 0,0 0 1,-1 0-1,1 0 0,0 0 1,0 0-1,-1 1 0,1-1 1,0 1-1,0-1 0,0 1 1,0-1-1,-1 1 0,1-1 0,0 1 1,0 0-1,0 0 0,0 0 1,-1 1-1,-5 4-10,0 1 0,0 1 0,1-1 1,0 1-1,0 0 0,1 1 0,0-1 0,0 1 0,1 0 0,0 0 0,0 0 0,1 1 1,1-1-1,0 1 0,0 0 0,1 0 0,0-1 0,0 13 0,1-20-57,0 0-1,0 0 0,1 0 0,-1 0 0,0 0 1,1 0-1,0 0 0,-1 0 0,1 0 1,0 0-1,0 0 0,0-1 0,0 1 0,0 0 1,1-1-1,-1 1 0,0-1 0,1 1 1,-1-1-1,1 1 0,-1-1 0,1 0 0,0 0 1,0 0-1,-1 0 0,1 0 0,0 0 1,0-1-1,0 1 0,0 0 0,0-1 0,0 0 1,0 1-1,0-1 0,0 0 0,0 0 1,0 0-1,0 0 0,1-1 0,-1 1 0,0 0 1,0-1-1,-1 0 0,1 1 0,0-1 1,0 0-1,3-1 0,5-4 24,-1 1 0,1-2 0,-1 1 0,0-1 0,0-1 0,-1 1-1,0-2 1,0 1 0,-1-1 0,0 0 0,-1 0 0,0-1 0,6-12 0,2-6 162,-2-1 1,-1 0-1,11-48 0,-20 69-132,0 1-1,0-1 0,-1 0 1,0 0-1,0 0 0,-1 1 1,0-1-1,-1-12 0,1 20-52,0 0 0,0 0 0,0 0 0,0 0 0,0 0 0,0 0 0,0-1 0,0 1 0,0 0 0,0 0 0,0 0 0,0 0 0,0 0 0,0 0 0,0 0 0,0 0 0,0-1 0,-1 1 0,1 0 0,0 0 0,0 0 0,0 0 0,0 0 0,0 0 0,0 0 0,0 0 0,0 0 0,0 0 0,0 0 0,0-1 0,-1 1 0,1 0 0,0 0 0,0 0 0,0 0 0,0 0 0,0 0 0,0 0 0,0 0 0,0 0 0,0 0 0,-1 0 0,1 0 0,0 0 0,0 0 0,0 0 0,0 0 0,0 0 0,0 0 0,0 0 0,-1 0 0,1 0 0,0 0 0,0 0 0,0 1 0,0-1 0,0 0 0,0 0 0,0 0 0,0 0 0,0 0 0,0 0 0,0 0 0,-1 0 0,-4 11 7,-4 16-31,7-18 9,-14 97-42,14-93 46,2 1 0,0-1 0,0 1 0,1-1 0,5 24 0,-5-34-52,-1-1 0,1 1-1,0 0 1,0-1 0,0 1-1,1-1 1,-1 1 0,0-1 0,1 1-1,0-1 1,-1 0 0,1 0-1,0 0 1,0 0 0,0 0-1,5 2 1,-4-2-34,1 0-1,-1-1 1,1 0 0,-1 0-1,1 0 1,0 0 0,-1-1-1,1 1 1,0-1 0,0 0-1,5-1 1,14-1-329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3.852"/>
    </inkml:context>
    <inkml:brush xml:id="br0">
      <inkml:brushProperty name="width" value="0.05" units="cm"/>
      <inkml:brushProperty name="height" value="0.05" units="cm"/>
    </inkml:brush>
  </inkml:definitions>
  <inkml:trace contextRef="#ctx0" brushRef="#br0">15 131 15019,'-1'0'70,"0"1"-1,0-1 0,1 0 1,-1 0-1,0 1 1,1-1-1,-1 0 0,0 1 1,1-1-1,-1 1 1,0-1-1,1 1 1,-1-1-1,1 1 0,-1-1 1,1 1-1,-1 0 1,1-1-1,0 1 0,-1 0 1,1-1-1,0 1 1,-1 0-1,1 0 0,0-1 1,0 1-1,0 0 1,-1 0-1,1-1 0,0 1 1,0 0-1,0 0 1,0 0-1,1 1 1,-1-1 6,0 0 0,1 0 1,-1 0-1,1 0 1,-1 0-1,1 0 1,-1 0-1,1 0 1,0 0-1,-1 0 0,1-1 1,0 1-1,0 0 1,0 0-1,0-1 1,0 1-1,-1 0 1,1-1-1,0 1 0,0-1 1,1 1-1,-1-1 1,0 0-1,0 1 1,2-1-1,1 0 56,0 0-1,0 0 1,1-1 0,-1 1-1,0-1 1,0 0-1,0 0 1,1-1 0,-1 1-1,-1-1 1,1 0 0,0 0-1,0 0 1,-1-1-1,1 1 1,-1-1 0,0 0-1,0 0 1,0 0-1,0 0 1,0 0 0,0-1-1,2-4 1,-2 4-49,0-1 0,-1 1 0,1 0 0,-1-1 0,0 0 0,0 1 0,0-1 0,-1 0 0,0 0 0,0 0 0,0 0 0,0 0 1,-1 0-1,0 0 0,0 0 0,0 0 0,-1 0 0,1-1 0,-3-6 0,3 11-77,0 1-1,-1-1 1,1 0 0,0 0-1,-1 0 1,1 0 0,-1 0-1,1 0 1,-1 1 0,1-1-1,-1 0 1,1 0 0,-1 1-1,0-1 1,1 0 0,-1 1-1,0-1 1,0 1 0,0-1-1,1 1 1,-1-1 0,0 1 0,0 0-1,0-1 1,0 1 0,0 0-1,0 0 1,0 0 0,0-1-1,0 1 1,0 0 0,1 0-1,-1 0 1,0 1 0,0-1-1,0 0 1,0 0 0,0 0-1,0 1 1,0-1 0,0 0-1,0 1 1,1-1 0,-1 1 0,0-1-1,-1 2 1,-2 1 1,0 0 0,0 1 0,0-1 0,1 1 1,-1 0-1,1 0 0,-4 8 0,-1 2 15,1 0 1,0 1-1,2 0 1,-7 23-1,9-28-5,1 0 0,1 0 0,0 0 0,0 0 0,0 0 0,2 0 0,-1 1 0,3 12 0,-2-22-51,-1 1 0,0-1 0,1 1 0,-1-1 0,1 1 0,-1-1 0,1 1 0,0-1 0,0 1 0,0-1 0,0 0 0,0 0 0,0 1 0,0-1 0,0 0 0,0 0 0,1 0 0,-1 0 0,0 0 0,1-1 0,-1 1 0,0 0 0,1 0 0,-1-1 0,1 1 0,-1-1 0,1 0 0,0 1 0,-1-1 0,1 0 0,-1 0 0,1 0 0,0 0 0,-1 0 0,1 0 0,-1 0 0,1-1 0,2 0 0,3-1-176,1 0 0,0-1 0,-1 0 0,1-1 0,-1 1 0,8-7 0,7-5-354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4.611"/>
    </inkml:context>
    <inkml:brush xml:id="br0">
      <inkml:brushProperty name="width" value="0.05" units="cm"/>
      <inkml:brushProperty name="height" value="0.05" units="cm"/>
    </inkml:brush>
  </inkml:definitions>
  <inkml:trace contextRef="#ctx0" brushRef="#br0">130 220 14347,'-8'11'954,"1"-1"-391,0 1 0,-8 16 0,14-23 106,-1 0-1,1-1 1,0 1 0,0 0-1,0 0 1,1 0 0,-1 5-1,0-9-532,0 0 0,-1 1 0,1-1-1,0 1 1,0 0 0,-1 0-1,1-1 1,0 1 0,0 0 0,0 0-1,0 0 1,0 0 0,0 0-1,1 0 1,-1 0 0,-1 2 0,-12 11 46,13-14-140,1 0-38,0 0 1,0 0-1,0 0 1,0 0 0,0 0-1,0 0 1,0 0-1,1 0 1,-1 0-1,0 0 1,0-1 0,0 1-1,0 0 1,0 0-1,0 0 1,0 0-1,0 0 1,0 0 0,0 0-1,0 0 1,0-1-1,0 1 1,0 0-1,0 0 1,0 0 0,0 0-1,0 0 1,0 0-1,0 0 1,0 0-1,0-1 1,0 1 0,0 0-1,0 0 1,0 0-1,0 0 1,0 0-1,0 0 1,-1 0 0,1 0-1,0 0 1,0-1-1,0 1 1,0 0-1,0 0 1,0 0 0,0 0-1,0 0 1,1-3-76,0 0 1,0-1-1,0 1 1,-1-1-1,1 1 1,0-6-1,-8-99-6027,1 8 3495,6 81 3419,1 1 1,0-1 0,6-24 0,-6 39 1039,-3 7-672,-4 14-243,-8 28-619,2 16-32,3 1 0,2 0-1,4 0 1,4 85 0,9-78-10,-9-64-283,0 0 0,1 0-1,0 0 1,-1 0-1,2-1 1,-1 1-1,0 0 1,1-1-1,0 0 1,6 7-1,-9-10-31,1 0-1,-1-1 1,1 1-1,0-1 1,-1 1-1,1 0 1,0-1 0,-1 1-1,1-1 1,0 0-1,0 1 1,0-1-1,0 0 1,-1 1-1,1-1 1,0 0-1,0 0 1,0 0-1,2 0 1,-3 0-22,1 0-1,-1 0 1,0-1 0,1 1 0,-1 0 0,1-1-1,-1 1 1,0 0 0,1-1 0,-1 1 0,0-1-1,1 1 1,-1-1 0,0 1 0,1 0 0,-1-1-1,0 1 1,0-1 0,0 1 0,0-1 0,0 0 0,1 1-1,-1-1 1,0-3-119,0 1 0,0 0-1,0 0 1,0-1 0,0 1 0,-1 0-1,1 0 1,-1 0 0,-1-4 0,-5-7-489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5.001"/>
    </inkml:context>
    <inkml:brush xml:id="br0">
      <inkml:brushProperty name="width" value="0.05" units="cm"/>
      <inkml:brushProperty name="height" value="0.05" units="cm"/>
    </inkml:brush>
  </inkml:definitions>
  <inkml:trace contextRef="#ctx0" brushRef="#br0">64 3 19612,'0'1'41,"0"-1"-1,0 0 1,-1 0-1,1 0 0,0 0 1,0 0-1,0 0 1,0 0-1,0 0 1,0 0-1,0 0 1,0 0-1,0 0 1,-1 0-1,1 0 0,0 0 1,0 0-1,0 0 1,0 0-1,0 0 1,0 0-1,0 0 1,0 0-1,0 0 1,-1 0-1,1 0 0,0 0 1,0-1-1,0 1 1,0 0-1,0 0 1,0 0-1,0 0 1,0 0-1,0 0 1,0 0-1,0 0 0,0 0 1,0 0-1,0 0 1,-1-1-1,1 1 1,0 0-1,0 0 1,0 0-1,0 0 1,0 0-1,0 0 0,0 0 1,0 0-1,0 0 1,0-1-1,0 1 1,0 0-1,0 0 1,0 0-1,0 0 1,1 0-1,-12 12 967,-9 19-473,15-22-515,1 0 0,0 0 0,0 1 0,1 0 0,0 0 0,1 0 0,0 0 0,1 0 0,-1 13 0,2-21-19,1-1 0,-1 0-1,0 1 1,0-1 0,1 0-1,-1 0 1,1 1-1,-1-1 1,1 0 0,-1 0-1,1 0 1,0 0-1,0 0 1,-1 0 0,1 0-1,0 0 1,0 0 0,0 0-1,0 0 1,0 0-1,0-1 1,0 1 0,0 0-1,1-1 1,-1 1 0,0-1-1,0 1 1,1-1-1,-1 0 1,0 1 0,0-1-1,1 0 1,-1 0-1,0 0 1,3 0 0,5-1-36,0 0 0,0 0 0,0-1 1,11-3-1,-2 1-86,-11 2 67,-1 1-1,0 1 1,1-1 0,-1 1 0,0 0 0,1 0 0,-1 1-1,12 2 1,-16-2 58,0 0-1,0 0 1,0 0 0,0 0-1,0 0 1,0 1-1,0-1 1,0 1-1,0-1 1,-1 1 0,1-1-1,-1 1 1,1 0-1,-1 0 1,0 0 0,1 0-1,-1 0 1,0 0-1,0 0 1,-1 0 0,1 1-1,0-1 1,-1 0-1,1 0 1,-1 1-1,0-1 1,0 4 0,0 1 101,0 0 0,-1 0 1,0 0-1,-1 0 1,1 0-1,-2 0 1,1-1-1,0 1 0,-1-1 1,-1 1-1,1-1 1,-1 0-1,0 0 1,0 0-1,-6 5 0,7-7-130,0 0 0,-1 0-1,1-1 1,-1 1 0,0-1-1,0 0 1,-1 0-1,1 0 1,0-1 0,-1 0-1,0 1 1,1-1 0,-1-1-1,0 1 1,0-1 0,0 0-1,0 0 1,0 0 0,-1-1-1,1 0 1,-6 0-1,3-4-185,5-2-85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6.648"/>
    </inkml:context>
    <inkml:brush xml:id="br0">
      <inkml:brushProperty name="width" value="0.05" units="cm"/>
      <inkml:brushProperty name="height" value="0.05" units="cm"/>
    </inkml:brush>
  </inkml:definitions>
  <inkml:trace contextRef="#ctx0" brushRef="#br0">16 73 15203,'-2'2'472,"-11"11"1237,12-7-397,10-4 984,10-5-1504,0 0 0,30-9 0,-6 1-490,270-48-1328,-320 56-562,-10 0 1238,-15 1-272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7.036"/>
    </inkml:context>
    <inkml:brush xml:id="br0">
      <inkml:brushProperty name="width" value="0.05" units="cm"/>
      <inkml:brushProperty name="height" value="0.05" units="cm"/>
    </inkml:brush>
  </inkml:definitions>
  <inkml:trace contextRef="#ctx0" brushRef="#br0">0 78 13195,'0'18'1952,"9"0"-1024,6-11-247,8-6 2071,7-7-1648,3-4-167,2-7-217,1 0-144,-8-2-496,0 2-360,-11-1 296,-6 6-104,-8 6-120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7.405"/>
    </inkml:context>
    <inkml:brush xml:id="br0">
      <inkml:brushProperty name="width" value="0.05" units="cm"/>
      <inkml:brushProperty name="height" value="0.05" units="cm"/>
    </inkml:brush>
  </inkml:definitions>
  <inkml:trace contextRef="#ctx0" brushRef="#br0">1 277 15427,'0'1'129,"1"0"0,-1-1 0,1 1 0,0 0-1,-1 0 1,1-1 0,0 1 0,0-1 0,-1 1 0,1 0-1,0-1 1,0 1 0,0-1 0,0 0 0,0 1 0,0-1-1,-1 0 1,1 0 0,0 1 0,0-1 0,0 0-1,0 0 1,0 0 0,0 0 0,0 0 0,0 0 0,0-1-1,0 1 1,0 0 0,0 0 0,0-1 0,0 1 0,1-1-1,31-16 1594,-33 17-1713,19-14 297,-1 0-1,0-1 1,-1-1-1,-1-1 1,0 0 0,-2-1-1,0-1 1,0 0-1,-2-1 1,-1 0 0,0-1-1,10-31 1,-21 52-303,0 0 0,0-1 1,0 1-1,0 0 0,0 0 1,0 0-1,0-1 0,0 1 0,0 0 1,0 0-1,0 0 0,1-1 1,-1 1-1,0 0 0,0 0 0,0 0 1,0 0-1,0-1 0,0 1 1,0 0-1,1 0 0,-1 0 0,0 0 1,0 0-1,0-1 0,0 1 1,1 0-1,-1 0 0,0 0 0,0 0 1,0 0-1,1 0 0,-1 0 1,0 0-1,0 0 0,0 0 0,1 0 1,-1 0-1,0 0 0,0 0 1,1 0-1,-1 0 0,0 0 0,0 0 1,0 0-1,1 0 0,-1 0 1,0 0-1,0 0 0,0 0 0,0 0 1,1 1-1,-1-1 0,0 0 1,0 0-1,0 0 0,0 0 0,1 0 1,-1 1-1,0-1 0,0 0 1,0 0-1,0 0 0,0 0 0,0 1 1,0-1-1,1 0 0,-1 0 1,0 1-1,8 16-4,-7-14 11,16 31-535,2-1 0,2-1 1,33 40-1,-44-59 103,-2-2-34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8.506"/>
    </inkml:context>
    <inkml:brush xml:id="br0">
      <inkml:brushProperty name="width" value="0.05" units="cm"/>
      <inkml:brushProperty name="height" value="0.05" units="cm"/>
    </inkml:brush>
  </inkml:definitions>
  <inkml:trace contextRef="#ctx0" brushRef="#br0">8 2 17564,'-5'-2'1536,"4"7"-1104,0 6-208,3 15 888,6 5-511,2 9-433,0 2-216,3 2-392,-2-2-153,-1-5-279,-1-5-48,-9-15 552,0-6-200,-5-12-112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8.909"/>
    </inkml:context>
    <inkml:brush xml:id="br0">
      <inkml:brushProperty name="width" value="0.05" units="cm"/>
      <inkml:brushProperty name="height" value="0.05" units="cm"/>
    </inkml:brush>
  </inkml:definitions>
  <inkml:trace contextRef="#ctx0" brushRef="#br0">1 21 14683,'38'-6'1821,"72"-1"1,-54 5-913,-22 0-562,84-1 436,-104 3-731,0 1 0,0 1 0,0 1-1,0 0 1,0 0 0,14 6 0,-24-7-19,-1 0 0,1-1 0,-1 1-1,0 1 1,1-1 0,-1 0 0,0 1 0,0 0-1,-1-1 1,1 1 0,-1 0 0,1 0-1,-1 1 1,0-1 0,2 5 0,-1-2 46,-1 0 1,0 0-1,0 1 1,-1-1-1,0 0 1,0 1-1,0-1 1,-1 11-1,-2 2 139,0-1-1,-1 0 1,-1-1-1,-1 1 1,-12 30-1,14-41-175,-4 12 138,-1-1 0,0 0 1,-16 23-1,21-37-151,-1 0 0,1 0 0,-1 0 0,1 0-1,-1-1 1,0 1 0,-9 4 0,11-7-36,0 1 0,-1-1 0,1 0 0,-1-1 0,1 1-1,-1 0 1,1-1 0,-1 1 0,0-1 0,1 0 0,-1 0 0,0 0 0,1 0 0,-1 0 0,0-1 0,-3 0 0,4 0-22,0 1 0,0-1 0,0 0 0,0 0 0,0 0 1,0 0-1,0 0 0,0-1 0,1 1 0,-1-1 0,0 1 1,1-1-1,-1 0 0,1 1 0,0-1 0,-1 0 0,1 0 1,0 0-1,0 0 0,0 0 0,0 0 0,1 0 0,-1 0 1,0 0-1,1-1 0,0 1 0,-1 0 0,1 0 1,0-1-1,0 1 0,0 0 0,1 0 0,-1-1 0,0 1 1,1 0-1,-1 0 0,1 0 0,1-4 0,12-13-276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9.391"/>
    </inkml:context>
    <inkml:brush xml:id="br0">
      <inkml:brushProperty name="width" value="0.05" units="cm"/>
      <inkml:brushProperty name="height" value="0.05" units="cm"/>
    </inkml:brush>
  </inkml:definitions>
  <inkml:trace contextRef="#ctx0" brushRef="#br0">34 4 17404,'0'0'32,"0"0"0,0 0 0,0 0 0,0-1 0,0 1 1,0 0-1,0 0 0,0 0 0,0 0 0,0 0 0,0 0 0,0 0 1,0 0-1,0-1 0,0 1 0,0 0 0,0 0 0,0 0 0,0 0 1,0 0-1,0 0 0,0 0 0,0 0 0,0 0 0,0-1 0,0 1 0,0 0 1,0 0-1,-1 0 0,1 0 0,0 0 0,0 0 0,0 0 0,0 0 1,0 0-1,0 0 0,0 0 0,0 0 0,0 0 0,0 0 0,-1 0 1,1-1-1,0 1 0,0 0 0,0 0 0,0 0 0,0 0 0,0 0 1,0 0-1,0 0 0,-1 0 0,1 0 0,0 0 0,0 1 0,0-1 1,0 0-1,0 0 0,0 0 0,-7 6 637,-6 13 353,10-12-949,1 0 1,1 0-1,-1 0 0,1 0 0,0 0 0,0 0 1,1 1-1,0-1 0,1 0 0,-1 0 1,1 0-1,1 0 0,-1 0 0,1 0 0,0 0 1,1 0-1,0 0 0,0-1 0,5 8 0,-7-12-67,0-1-1,0 0 0,-1 0 1,2 0-1,-1 0 0,0 0 1,0 0-1,0 0 0,0 0 0,1 0 1,-1-1-1,0 1 0,1 0 1,-1-1-1,0 1 0,1-1 1,-1 1-1,1-1 0,-1 0 0,1 0 1,1 0-1,0 0 8,-1 0-1,0-1 1,1 0 0,-1 1-1,0-1 1,0 0-1,0 0 1,0 0 0,1 0-1,-2-1 1,1 1-1,3-3 1,2-3 41,0 0 0,0-1 0,-1 0 0,0 0 0,6-10 0,22-45 247,-34 63-300,0 1-1,0-1 1,0 0-1,0 0 1,1 0-1,-1 1 1,0-1-1,0 0 1,0 0-1,0 0 1,0 0-1,0 1 1,1-1 0,-1 0-1,0 0 1,0 0-1,0 0 1,0 0-1,1 0 1,-1 0-1,0 1 1,0-1-1,0 0 1,1 0 0,-1 0-1,0 0 1,0 0-1,0 0 1,1 0-1,-1 0 1,0 0-1,0 0 1,0 0-1,1 0 1,-1 0-1,0 0 1,0 0 0,0 0-1,1 0 1,-1-1-1,0 1 1,0 0-1,0 0 1,1 0-1,-1 0 1,0 0-1,0 0 1,0-1 0,0 1-1,0 0 1,1 0-1,-1 0 1,0 0-1,0 0 1,0-1-1,0 1 1,0 0-1,0 0 1,0 0-1,0-1 1,0 1 0,0 0-1,5 21-5,-4-16 3,9 49-27,-3-14 47,17 55 1,5-10 12,-10-37 6,-3 2 0,-1 0 0,11 82-1,-25-125-20,0 1 1,-1 0-1,0-1 0,-2 12 0,2-17-10,-1-1 1,1 0-1,0 0 1,0 0-1,0 0 0,-1 0 1,1 0-1,-1 1 1,1-1-1,-1 0 0,1 0 1,-1 0-1,1-1 1,-1 1-1,0 0 1,0 0-1,1 0 0,-1 0 1,0-1-1,0 1 1,0 0-1,0-1 1,0 1-1,0 0 0,0-1 1,0 0-1,0 1 1,0-1-1,0 0 1,0 1-1,-1-1 0,1 0 1,0 0-1,0 0 1,0 0-1,0 0 1,0 0-1,0 0 0,-2-1 1,-2 0 13,0-1 0,0-1 0,0 1-1,0-1 1,1 0 0,-1 0 0,1 0 0,0 0 0,0-1 0,0 0 0,0 0 0,0 0 0,-4-7 0,-6-9 46,-19-35 0,21 32-124,1-1 0,0 0 0,2 0 1,-8-35-1,15 52-75,0 0 1,1 0-1,0 0 0,0 0 1,1-1-1,0 1 1,0 0-1,1-1 0,0 1 1,0 0-1,0 0 0,1 0 1,0 0-1,1 0 0,0 0 1,0 1-1,0-1 0,1 1 1,0 0-1,6-8 1,15-10-367,3 0-127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7.168"/>
    </inkml:context>
    <inkml:brush xml:id="br0">
      <inkml:brushProperty name="width" value="0.05" units="cm"/>
      <inkml:brushProperty name="height" value="0.05" units="cm"/>
    </inkml:brush>
  </inkml:definitions>
  <inkml:trace contextRef="#ctx0" brushRef="#br0">28 1 11979,'-7'17'864,"-1"5"-712,3 1-72,0 2 224,2 0-96,3 2-24,0-3-32,0-1-40,2 0-24,-1-8-152,1-7 96,2-11 32,0-8-48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19.811"/>
    </inkml:context>
    <inkml:brush xml:id="br0">
      <inkml:brushProperty name="width" value="0.05" units="cm"/>
      <inkml:brushProperty name="height" value="0.05" units="cm"/>
    </inkml:brush>
  </inkml:definitions>
  <inkml:trace contextRef="#ctx0" brushRef="#br0">0 0 16604,'2'0'149,"-1"1"1,1-1 0,-1 1-1,0 0 1,1-1 0,-1 1 0,0 0-1,1 0 1,-1 0 0,0-1 0,0 1-1,0 1 1,0-1 0,0 0 0,0 0-1,0 0 1,0 0 0,0 1 0,-1-1-1,1 0 1,0 1 0,-1-1-1,1 1 1,0 1 0,11 45 1457,-9-38-1288,-2-1-154,6 20 245,-7-28-406,0-1 0,1 1 0,-1-1 0,0 0-1,0 1 1,1-1 0,-1 1 0,0-1-1,0 0 1,1 1 0,-1-1 0,0 0 0,1 0-1,-1 1 1,0-1 0,1 0 0,-1 0 0,1 1-1,-1-1 1,0 0 0,1 0 0,-1 0 0,1 0-1,-1 0 1,1 0 0,-1 0 0,1 0 0,-1 0-1,0 0 1,1 0 0,-1 0 0,1 0-1,-1 0 1,1 0 0,-1 0 0,0 0 0,1 0-1,-1-1 1,1 1 0,-1 0 0,0 0 0,1 0-1,-1-1 1,1 1 0,-1 0 0,0-1 0,0 1-1,1 0 1,-1-1 0,0 1 0,1 0 0,-1-1-1,0 1 1,0-1 0,17-18 8,-9 9-12,1 0 0,0 1 0,0 0 0,0 1 0,17-11 0,-24 18-4,1-1 0,-1 1 0,1 0 0,-1 0 0,1 0 0,0 0 0,-1 1 0,1-1 0,0 1-1,0-1 1,0 1 0,0 0 0,-1 0 0,1 0 0,0 0 0,0 1 0,0-1 0,-1 1-1,1 0 1,0 0 0,-1 0 0,1 0 0,0 0 0,-1 1 0,1-1 0,-1 1 0,0-1 0,0 1-1,1 0 1,1 3 0,-3-5 3,2 3-1,-1-1 0,1 1 0,0 0 0,-1-1 0,0 1 0,0 1-1,0-1 1,3 5 0,-21-18 1557,5 4-1259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0.706"/>
    </inkml:context>
    <inkml:brush xml:id="br0">
      <inkml:brushProperty name="width" value="0.05" units="cm"/>
      <inkml:brushProperty name="height" value="0.05" units="cm"/>
    </inkml:brush>
  </inkml:definitions>
  <inkml:trace contextRef="#ctx0" brushRef="#br0">118 84 13459,'1'-1'136,"-1"0"0,1 0 1,-1 0-1,0 1 0,1-1 1,-1 0-1,0 0 0,0 0 1,0 0-1,1 0 0,-1 0 0,0 0 1,0 0-1,-1 0 0,1 0 1,0 0-1,0 0 0,0 0 0,-1 0 1,1 0-1,0 0 0,-1 0 1,1 0-1,-1 0 0,0 0 0,0 0 48,0 0 0,0 0 0,-1 0 0,1 1 0,0-1 0,-1 0 0,1 1 0,0-1-1,-1 1 1,1 0 0,0-1 0,-1 1 0,1 0 0,-1 0 0,-1 0 0,-1 0 34,0 0 0,0 0-1,0 0 1,1 1 0,-1 0 0,0 0 0,0 0 0,1 0 0,-1 1 0,0-1 0,1 1 0,-6 3 0,5 0-175,1-1-1,-1 0 0,1 1 1,0 0-1,0 0 1,0 0-1,1 0 1,-1 0-1,1 0 0,1 1 1,-1-1-1,-1 12 1,2-8-50,0 0 0,0 0-1,1 0 1,0 0 0,1 0 0,0-1 0,3 15 0,-4-22 3,0 0-1,1 0 1,-1 1-1,0-1 1,1 0 0,-1 0-1,1 1 1,-1-1-1,1 0 1,0 0 0,-1 0-1,1 0 1,0 0 0,0 0-1,0 0 1,0 0-1,0 0 1,0-1 0,0 1-1,0 0 1,0 0-1,2 0 1,-2-1-3,1 0 0,-1 0 0,0 0-1,1 0 1,-1 0 0,0-1 0,0 1 0,1 0 0,-1-1-1,0 1 1,0-1 0,0 1 0,1-1 0,-1 0 0,0 1 0,0-1-1,0 0 1,1-1 0,6-5-54,-1-1-1,0-1 1,13-17-1,-18 23 49,13-23-75,-13 20 69,1 1 0,0-1 0,0 1 0,1 0 0,0 0 0,0 0 0,0 0 0,0 1 0,1-1 0,6-4-1,-10 8 19,0 1 0,0 0-1,-1 0 1,1 0 0,0 0-1,0 0 1,-1 0 0,1 0-1,0 0 1,-1 0 0,1 0-1,0 0 1,0 0 0,-1 1-1,1-1 1,0 0 0,-1 0-1,1 1 1,0-1 0,-1 0-1,1 1 1,-1-1-1,1 1 1,0-1 0,-1 1-1,1-1 1,-1 1 0,1-1-1,-1 1 1,0 0 0,1-1-1,-1 1 1,1 0 0,12 28 11,-10-21-11,0-1 4,-1-2 0,1 1 0,-1-1 1,1 0-1,0 0 1,4 6-1,-7-11 4,1 1 0,-1 0 0,1-1 0,0 1 0,-1-1-1,1 1 1,-1-1 0,1 1 0,0-1 0,0 1 0,-1-1 0,1 0 0,0 1-1,0-1 1,-1 0 0,1 0 0,0 1 0,0-1 0,0 0 0,-1 0 0,1 0-1,0 0 1,0 0 0,0 0 0,0 0 0,-1-1 0,1 1 0,0 0 0,0 0-1,-1-1 1,1 1 0,0 0 0,0-1 0,-1 1 0,1 0 0,0-1 0,-1 1-1,1-1 1,0 0 0,-1 1 0,1-1 0,-1 1 0,1-1 0,0-1 0,7-9 130,0 0 1,0-1 0,11-24 0,-14 24-42,1 1 1,0 0 0,1 1 0,0 0 0,10-11 0,-16 20-93,0 0 1,0 0-1,0 0 0,0 0 1,0 1-1,0-1 0,1 0 1,-1 0-1,0 1 1,0-1-1,1 1 0,-1-1 1,0 1-1,1 0 0,-1 0 1,1-1-1,-1 1 1,0 0-1,1 0 0,-1 0 1,1 0-1,-1 1 0,0-1 1,1 0-1,-1 0 1,0 1-1,1-1 0,-1 1 1,0-1-1,0 1 0,1 0 1,-1 0-1,0-1 1,0 1-1,0 0 0,0 0 1,2 2-1,4 4-22,0 1 1,-1 0-1,0 0 0,6 12 0,-1-4-23,-9-13 35,0-1 1,0 1-1,0 0 0,0-1 1,1 1-1,-1-1 1,1 0-1,5 4 1,-7-6 6,0 0 1,0 1-1,0-1 1,0 0-1,1 0 1,-1 0-1,0 0 0,0 0 1,0 0-1,0 0 1,0 0-1,0 0 1,0-1-1,0 1 1,0 0-1,0-1 1,0 1-1,0-1 1,0 1-1,0-1 1,0 1-1,0-1 1,0 0-1,0 0 1,0 1-1,-1-1 1,1 0-1,0 0 1,-1 0-1,1 0 1,0-1-1,19-26 77,13-17 27,-31 42-106,0 1 1,0 0-1,1 0 0,-1 0 1,1 0-1,-1 0 0,1 0 1,0 1-1,0-1 1,0 1-1,0 0 0,0 0 1,0 0-1,3-1 0,-4 2-3,0 0 0,0 0 0,-1 0 0,1 0 0,0 1 0,0-1 0,0 0 0,0 1 0,-1 0 0,1-1 0,0 1 0,-1 0 0,1 0 0,0 0 0,-1 0 0,1 0 0,-1 0 0,1 0 0,-1 0 0,3 3 0,1 3-19,0 0 1,-1 0-1,7 11 0,2 4-16,-13-21 40,0-1 1,0 0-1,1 1 1,-1-1-1,0 0 1,0 1-1,1-1 1,-1 0-1,0 1 0,1-1 1,-1 0-1,0 0 1,1 1-1,-1-1 1,0 0-1,1 0 1,-1 0-1,1 1 1,-1-1-1,0 0 1,1 0-1,-1 0 1,1 0-1,-1 0 0,0 0 1,1 0-1,-1 0 1,1 0-1,-1 0 1,1 0-1,0-1 1,9-10 49,3-22 25,-12 32-74,2-14 22,-2 11-23,-1 1 0,1-1 0,-1 1 0,1 0 0,0-1 0,0 1 0,1 0 0,-1 0 0,1-1 0,-1 1-1,1 1 1,0-1 0,4-5 0,-5 8-6,-1 0 0,1 0 0,0 0 0,-1 1 0,1-1 0,-1 0 0,1 0 0,-1 0 0,1 0 0,0 0 0,-1 1 0,1-1 0,-1 0 0,1 1 0,-1-1 0,1 0 0,-1 1 0,1-1 0,-1 0 0,0 1-1,1-1 1,-1 1 0,1-1 0,-1 1 0,0-1 0,0 1 0,1-1 0,-1 1 0,0-1 0,0 1 0,1 0 0,-1-1 0,0 1 0,0-1 0,0 2 0,7 24-93,-6-24 80,1 10-25,-2-9 48,0-1 1,0 1-1,1-1 0,-1 1 1,1-1-1,0 1 0,0-1 1,0 0-1,0 1 0,2 3 1,-2-6-18,-1 0 0,1 0 0,0 0 0,-1 0 0,1 0 0,-1 0 0,1 0 0,-1 0 0,1 0 0,-1 0 0,1-1 0,-1 1 0,1 0 0,-1 0 0,1 0 1,-1-1-1,1 1 0,-1 0 0,1-1 0,-1 1 0,1 0 0,-1-1 0,0 1 0,1-1 0,-1 1 0,0 0 0,1-1 0,-1 1 0,0-1 0,1 1 0,-1-1 0,0 0 0,10-9-699,-10 10 697,0-1 0,0 1-1,1 0 1,-1 0 0,0 0-1,0 0 1,1 0 0,-1 0-1,0 0 1,0 0 0,1 0-1,-1 0 1,0 0 0,0 0-1,0 0 1,1 0 0,-1 0-1,0 0 1,0 0 0,1 0-1,-1 0 1,0 0 0,0 0-1,1 0 1,-1 0 0,0 0-1,0 0 1,0 1 0,1-1-1,-1 0 1,0 0 0,0 0-1,0 0 1,0 1 0,1-1-1,-1 0 1,0 0 0,0 0-1,0 1 1,0-1 0,0 0-1,1 1 1,1 4-363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1.280"/>
    </inkml:context>
    <inkml:brush xml:id="br0">
      <inkml:brushProperty name="width" value="0.05" units="cm"/>
      <inkml:brushProperty name="height" value="0.05" units="cm"/>
    </inkml:brush>
  </inkml:definitions>
  <inkml:trace contextRef="#ctx0" brushRef="#br0">0 25 11530,'5'-20'5093,"0"15"-2340,1 13-526,3 22-808,6 39 0,-10-44-1507,0-1 0,2 0 0,9 24 0,-15-47 29,-1 1 0,1-1 1,-1 0-1,1 0 0,-1 0 0,1 0 0,0 0 0,0 0 0,-1 0 1,1 0-1,0 0 0,0-1 0,2 3 0,-3-3 16,1 0 0,-1 0 0,0 0 0,1 0 0,-1 0 0,0 0-1,1 0 1,-1 0 0,1 0 0,-1 0 0,0 0 0,1 0 0,-1 0 0,0-1-1,1 1 1,-1 0 0,0 0 0,1 0 0,-1 0 0,0-1 0,1 1 0,-1 0 0,0 0-1,0-1 1,1 1 0,-1 0 0,0 0 0,0-1 0,1 1 0,1-5-279,1 1 0,-1-1 0,0 0 0,0 0 0,1-4 0,0 0 376,9-23-728,-1-8-102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1.699"/>
    </inkml:context>
    <inkml:brush xml:id="br0">
      <inkml:brushProperty name="width" value="0.05" units="cm"/>
      <inkml:brushProperty name="height" value="0.05" units="cm"/>
    </inkml:brush>
  </inkml:definitions>
  <inkml:trace contextRef="#ctx0" brushRef="#br0">1 1 18500,'-1'60'2472,"3"58"-1163,-1-98-1247,10 80 109,-9-86-97,0 0-1,2-1 1,0 1 0,9 22-1,-12-35-63,-1-1 0,0 1 0,0-1 1,0 1-1,0 0 0,1-1 0,-1 1 0,0-1 0,0 1 0,1-1 0,-1 1 0,0-1 0,1 1 1,-1-1-1,1 0 0,-1 1 0,1-1 0,-1 0 0,1 1 0,-1-1 0,1 0 0,-1 1 0,1-1 0,-1 0 1,1 0-1,-1 0 0,1 1 0,-1-1 0,1 0 0,0 0 0,-1 0 0,1 0 0,-1 0 0,1 0 0,-1 0 1,1 0-1,0 0 0,-1-1 0,1 1 0,-1 0 0,1 0 0,-1 0 0,1-1 0,-1 1 0,1 0 0,-1 0 1,1-1-1,-1 1 0,1-1 0,-1 1 0,1 0 0,-1-1 0,0 1 0,1-1 0,-1 1 0,0-1 0,1 1 1,-1-1-1,0 1 0,0-1 0,1 1 0,-1-2 0,17-35 320,24-118 443,-8 27-519,-26 113-287,-4 22-890,-3-3 520,0 0 0,0 0 1,0 0-1,-1 0 1,0-1-1,-1 8 1,-15 17-887,8-15 473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2.103"/>
    </inkml:context>
    <inkml:brush xml:id="br0">
      <inkml:brushProperty name="width" value="0.05" units="cm"/>
      <inkml:brushProperty name="height" value="0.05" units="cm"/>
    </inkml:brush>
  </inkml:definitions>
  <inkml:trace contextRef="#ctx0" brushRef="#br0">463 436 15083,'13'19'1721,"0"-8"-1209,-1-10-216,-2-2 624,-2-10-752,0-5-240,-6-6 144,1-2-160,-4-8-232</inkml:trace>
  <inkml:trace contextRef="#ctx0" brushRef="#br0" timeOffset="1">5 7 18628,'-4'-4'1744,"4"3"-1568,4-1-872,2 5 712,-1 1-280,-3-4-368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2.712"/>
    </inkml:context>
    <inkml:brush xml:id="br0">
      <inkml:brushProperty name="width" value="0.05" units="cm"/>
      <inkml:brushProperty name="height" value="0.05" units="cm"/>
    </inkml:brush>
  </inkml:definitions>
  <inkml:trace contextRef="#ctx0" brushRef="#br0">90 31 17532,'1'0'68,"-1"0"1,0-1-1,1 1 0,-1 0 1,0-1-1,1 1 1,-1-1-1,0 1 0,1 0 1,-1-1-1,0 1 1,0-1-1,0 1 0,1-1 1,-1 1-1,0-1 1,0 1-1,0-1 1,0 1-1,0-1 0,0 1 1,0-1-1,0 1 1,0-1-1,0 1 0,0-1 1,-1 1-1,1-1 1,0 1-1,0-1 0,0 1 1,0 0-1,-1-1 1,1 1-1,0-1 1,-1 1-1,1 0 0,0-1 1,-1 1-1,1 0 1,0-1-1,-1 1 0,1 0 1,-1-1-1,1 1 1,0 0-1,-1 0 0,1-1 1,-1 1-1,1 0 1,-1 0-1,1 0 0,-1 0 1,0 0-1,-1 0-2,1-1 0,-1 1 0,1 1-1,-1-1 1,1 0 0,-1 0 0,1 0-1,0 1 1,-1-1 0,1 1 0,-1-1 0,1 1-1,0 0 1,-1-1 0,1 1 0,0 0-1,0 0 1,0 0 0,-1 0 0,0 1 0,-4 6-35,0 1 0,1 0 0,0 0 1,1 0-1,0 0 0,0 1 1,-5 19-1,6-12-37,0 1 1,1-1-1,0 33 1,2-46 1,0-1 1,0 1-1,1-1 1,-1 1-1,1-1 1,0 1-1,0-1 1,0 1-1,1-1 1,-1 0-1,3 4 1,-4-7 2,1 1-1,-1 0 1,1-1 0,0 1 0,-1-1 0,1 1 0,0 0-1,-1-1 1,1 0 0,0 1 0,0-1 0,-1 1 0,1-1-1,0 0 1,0 1 0,0-1 0,-1 0 0,1 0 0,1 0-1,0 0 1,0 0 0,-1 0-1,1-1 1,0 1 0,-1-1-1,1 1 1,-1-1 0,1 0-1,-1 1 1,1-1 0,-1 0-1,0 0 1,1 0 0,0-2-1,7-5 16,0-2 0,-1 1 0,0-1 0,-1-1-1,0 1 1,-1-1 0,0 0 0,6-15 0,31-98 599,-41 115-535,-2 8-56,0 0 0,0-1-1,1 1 1,-1 0 0,0 0-1,1-1 1,-1 1 0,1 0 0,-1 0-1,1 0 1,-1-1 0,1 1-1,0 0 1,1-1 0,-2 2-16,0 0 0,0 0 0,0 0 0,1 0 0,-1 0 0,0 0 0,0 0 0,0 0 0,1 0 0,-1 0 0,0 0 0,0 1-1,0-1 1,0 0 0,0 0 0,1 0 0,-1 0 0,0 0 0,0 0 0,0 0 0,0 1 0,0-1 0,0 0 0,0 0 0,1 0 0,-1 0 0,0 0 0,0 1 0,0-1 0,0 0 0,0 0 0,0 0 0,0 0 0,0 1 0,0-1 0,0 0 0,0 0 0,0 0 0,0 1 0,0-1 0,0 0 0,0 0 0,0 0 0,0 1 0,1 12 55,-1-13-54,1 16-1,9 92-124,-8-97 93,0 0 0,0 0 0,1 0 0,1 0 0,0-1 0,1 0 0,7 14 0,-10-21 24,-1-1 0,1 0-1,0 0 1,0 0 0,0 0-1,0 0 1,0 0 0,0 0 0,0-1-1,0 1 1,1-1 0,-1 0 0,0 1-1,1-1 1,0 0 0,-1-1-1,1 1 1,-1 0 0,1-1 0,0 1-1,0-1 1,-1 0 0,1 0-1,0 0 1,-1 0 0,1-1 0,0 1-1,-1-1 1,1 1 0,0-1 0,-1 0-1,1 0 1,-1 0 0,5-3-1,4-2 23,1-1-1,-2-1 0,1 0 0,-1 0 0,16-18 0,-7 6 33,20-28 1,-34 43-47,-1-2-1,0 1 1,0 0 0,-1-1 0,0 0 0,0 0-1,0 0 1,-1 0 0,2-14 0,-4 21-7,1-1-1,-1 0 1,0 1 0,0-1 0,0 0-1,0 1 1,0-1 0,0 1 0,0-1 0,0 0-1,0 1 1,0-1 0,0 0 0,0 1-1,-1-1 1,1 1 0,0-1 0,0 0-1,-1 1 1,1-1 0,0 1 0,-1-1 0,1 1-1,-1-1 1,1 1 0,0-1 0,-1 1-1,1 0 1,-2-1 0,1 1 0,0 0 1,0 0 0,0 0-1,0 0 1,0 0 0,0 0-1,0 0 1,0 0-1,0 1 1,0-1 0,0 1-1,0-1 1,0 0-1,0 1 1,-1 0 0,-5 4 12,1-1 0,0 1 0,-10 10 0,6-3 47,0 0 1,1 0-1,-14 27 1,20-34-41,1-1 1,0 1 0,0-1-1,0 1 1,1 0 0,-1 0-1,1-1 1,0 1 0,1 0-1,-1 0 1,1 0 0,0 0-1,0 0 1,1 0 0,0 0-1,1 6 1,-1-9-22,0 1 1,0-1-1,0 0 0,0 1 0,1-1 1,-1 0-1,1 0 0,0 0 1,-1 0-1,1-1 0,0 1 0,0 0 1,0-1-1,0 1 0,1-1 1,2 2-1,0-1-86,-1-1 0,1 1 0,0-1 0,-1 0-1,1 0 1,0-1 0,0 1 0,6-1 0,-2-1 52,0 1 0,0-1-1,0-1 1,0 0 0,-1 0 0,1-1-1,-1 0 1,1 0 0,7-6 0,11-9-199,-1-6-39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3.096"/>
    </inkml:context>
    <inkml:brush xml:id="br0">
      <inkml:brushProperty name="width" value="0.05" units="cm"/>
      <inkml:brushProperty name="height" value="0.05" units="cm"/>
    </inkml:brush>
  </inkml:definitions>
  <inkml:trace contextRef="#ctx0" brushRef="#br0">66 1 15907,'-5'3'324,"0"0"0,0 1-1,1-1 1,-1 1 0,1 0 0,0 1-1,0-1 1,0 1 0,1 0-1,0-1 1,-1 2 0,2-1-1,-1 0 1,1 0 0,-1 1 0,2 0-1,-3 8 1,4-14-321,0 1 0,0 0 0,0-1 0,0 1-1,0-1 1,0 1 0,1 0 0,-1-1 0,0 1 0,0-1 0,1 1 0,-1 0 0,0-1 0,1 1 0,-1-1-1,0 1 1,1-1 0,-1 1 0,1-1 0,-1 0 0,1 1 0,-1-1 0,1 1 0,-1-1 0,1 0-1,-1 0 1,1 1 0,0-1 0,-1 0 0,1 0 0,-1 0 0,1 1 0,0-1 0,-1 0 0,1 0-1,0 0 1,-1 0 0,1 0 0,-1 0 0,1 0 0,0-1 0,0 1 0,34-7 42,-26 5-24,3-1-33,0 2 1,0-1-1,1 2 1,23 0 0,-32 1 3,-1-1 1,1 1 0,0 0 0,-1 0-1,1 0 1,-1 0 0,0 1 0,1-1-1,4 4 1,-7-4 13,1 1-1,-1-1 1,1 0 0,-1 1-1,0-1 1,0 1 0,0-1-1,0 1 1,0-1 0,0 1 0,0 0-1,0 0 1,-1-1 0,1 1-1,0 0 1,-1 0 0,0 0-1,1 0 1,-1 2 0,0 0 60,-1-1 0,0 1 1,1-1-1,-1 0 0,0 1 0,0-1 1,-1 0-1,1 0 0,-1 1 1,0-1-1,1 0 0,-1-1 1,-1 1-1,1 0 0,0-1 0,-1 1 1,1-1-1,-1 0 0,0 1 1,1-1-1,-6 2 0,0 1 92,-1 0 1,0 0-1,-1-1 0,1 0 0,-1-1 0,-12 4 1,21-7-195,-33 5 638,33-5-580,0 0 1,0 0-1,-1 0 0,1 0 1,0 0-1,0 0 1,0 0-1,0 0 0,0-1 1,0 1-1,0 0 0,0 0 1,0-1-1,0 1 0,0-1 1,0 1-1,0-1 0,0 1 1,0-1-1,1 0 0,-1 1 1,0-1-1,0 0 0,1 0 1,-1 0-1,0 0 0,0-1 1,-1-7 51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3.938"/>
    </inkml:context>
    <inkml:brush xml:id="br0">
      <inkml:brushProperty name="width" value="0.05" units="cm"/>
      <inkml:brushProperty name="height" value="0.05" units="cm"/>
    </inkml:brush>
  </inkml:definitions>
  <inkml:trace contextRef="#ctx0" brushRef="#br0">1 151 14323,'2'-42'3868,"5"51"-889,4 11-2292,47 129 494,47 99-1086,-104-246-95,3 4 7,-1 1-1,1-1 1,0 0 0,6 6 0,-10-11-3,1 0-1,-1 0 1,1 0-1,0-1 1,0 1-1,-1 0 1,1-1-1,0 1 1,0 0-1,0-1 1,0 1-1,0-1 1,-1 1-1,1-1 0,0 0 1,0 1-1,0-1 1,0 0-1,0 0 1,0 0-1,1 1 1,-1-1-1,0 0 1,0 0-1,0-1 1,0 1-1,0 0 1,0 0-1,0 0 1,0-1-1,0 1 1,0 0-1,0-1 0,0 1 1,-1-1-1,1 1 1,0-1-1,0 0 1,1 0-1,1-3 9,1-1-1,-1 1 0,0 0 0,-1-1 1,1 0-1,-1 1 0,0-1 0,0 0 1,2-9-1,10-52 69,-11 47-58,18-142 168,-5 32-260,-10 111-41,-6 18 108,1 0 0,-1 0 0,0 0-1,0 0 1,1 0 0,-1 0-1,0 0 1,1 0 0,-1 0-1,0 1 1,0-1 0,1 0-1,-1 0 1,0 0 0,0 0-1,0 1 1,1-1 0,-1 0-1,0 0 1,0 0 0,0 1-1,1-1 1,-1 0 0,0 0-1,0 1 1,0-1 0,0 0-1,0 0 1,0 1 0,0-1-1,0 0 1,0 1 0,0-1-1,10 36-128,-6-15 74,6 27-31,27 82 0,-36-128 97,0 1-1,0 0 1,0-1-1,1 1 1,-1-1 0,0 0-1,1 1 1,0-1 0,0 0-1,-1 0 1,1 0-1,1 0 1,2 2 0,-4-4 0,0 1 1,0-1 0,0 0 0,1 0-1,-1 1 1,0-1 0,1 0-1,-1 0 1,0 0 0,0 0-1,1 0 1,-1-1 0,0 1 0,0 0-1,1 0 1,-1-1 0,0 1-1,0-1 1,0 1 0,1-1 0,-1 0-1,0 1 1,0-1 0,0 0-1,0 0 1,0 0 0,0 0 0,-1 0-1,3-2 1,7-8 109,-1-1-1,0 0 1,-1-1-1,12-22 1,22-60 487,-34 74-472,-3 9 10,21-55-80,-23 59 55,-1 1-1,0-1 1,-1 1 0,0-1-1,0 0 1,0-12-1,-2 17-90,1 1-1,-1 0 0,0-1 1,1 1-1,-1 0 1,0-1-1,-1 1 1,1 0-1,0 0 0,0 0 1,-1 0-1,-2-3 1,3 4-12,-13-16 60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4.507"/>
    </inkml:context>
    <inkml:brush xml:id="br0">
      <inkml:brushProperty name="width" value="0.05" units="cm"/>
      <inkml:brushProperty name="height" value="0.05" units="cm"/>
    </inkml:brush>
  </inkml:definitions>
  <inkml:trace contextRef="#ctx0" brushRef="#br0">8 6 14059,'0'-3'1704,"-2"0"-1152,1 3-247,-2 4 1239,2 11-968,1 3-144,1 10-216,1 2-96,0 7-112,3 6 48,-1 3-272,0-2 1864,-4-8-1527,2-3 143,-4-10 72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5.776"/>
    </inkml:context>
    <inkml:brush xml:id="br0">
      <inkml:brushProperty name="width" value="0.05" units="cm"/>
      <inkml:brushProperty name="height" value="0.05" units="cm"/>
    </inkml:brush>
  </inkml:definitions>
  <inkml:trace contextRef="#ctx0" brushRef="#br0">0 486 15947,'1'2'114,"0"-1"-1,1 1 0,-1-1 0,0 1 1,0-1-1,1 0 0,-1 1 0,1-1 1,-1 0-1,1 0 0,-1 0 0,1 0 0,0 0 1,-1 0-1,1-1 0,0 1 0,0 0 1,0-1-1,0 0 0,-1 1 0,4-1 1,-2 0 10,0 0 0,0-1 0,1 0 1,-1 1-1,0-1 0,0 0 1,0-1-1,0 1 0,0 0 0,0-1 1,4-2-1,1-2 237,-1 0 0,1 0 0,-1-1 0,-1 0 0,1 0 0,-1-1 0,8-13 0,-13 20-317,0 0 0,-1 0-1,1 0 1,-1-1 0,1 1 0,-1 0-1,1 0 1,-1-1 0,0 1 0,1 0-1,-1-1 1,0 1 0,0 0 0,0-2-1,-1 2-39,1 0-1,0 1 0,0-1 0,0 1 0,-1-1 0,1 1 0,0-1 1,-1 1-1,1-1 0,0 1 0,-1-1 0,1 1 0,-1-1 0,1 1 1,-1-1-1,1 1 0,-1 0 0,1-1 0,-1 1 0,1 0 0,-2-1 0,0 1-28,0-1 0,1 1 0,-1 0 0,0 0 0,0 0 0,0 0 0,0 0 0,1 0 0,-1 0 0,0 1 0,0-1 0,0 1 0,1-1 0,-1 1 0,0 0 0,1 0 0,-1-1 0,-2 3 0,-3 3-37,2-1 1,-1 1 0,0 0 0,1 1 0,0-1-1,1 1 1,-1 0 0,1 0 0,1 1 0,-1-1-1,1 1 1,1 0 0,-1 0 0,-2 15-1,3-12 45,1-1-1,0 0 1,0 1-1,1-1 1,1 1-1,0-1 1,0 1-1,1-1 1,0 0-1,0 0 1,6 13-1,-6-20 15,-1 1-1,1-1 0,0 1 0,0-1 1,0 0-1,1 0 0,-1 0 0,1 0 1,0 0-1,-1-1 0,1 1 0,1-1 1,4 4-1,-6-5 1,0 0 0,1-1 0,-1 1 0,1 0 0,-1-1 0,1 1 0,-1-1-1,1 0 1,-1 0 0,1 0 0,-1 0 0,1 0 0,-1-1 0,1 1 0,-1-1 0,1 1 0,-1-1 0,0 0 0,1 0 0,-1 0 0,0 0 0,2-2 0,6-4 5,-1 0 1,0-1-1,0 0 0,-1 0 1,0 0-1,-1-1 1,0-1-1,0 1 1,-1-1-1,6-11 1,4-14 109,22-61 1,-26 62-27,-1-1 1,-3 0 0,0 0-1,-2-1 1,-2 1 0,-1-1 0,-2 0-1,-4-39 1,-3 47-78,-2 17-40,8 11 29,0-1-1,-1 1 0,1 0 1,0 0-1,0 0 0,-1 0 0,1 0 1,0 0-1,-1 0 0,1 0 1,0 0-1,-1 0 0,1 0 1,0 0-1,-1 0 0,1 0 0,0 0 1,0 1-1,-1-1 0,1 0 1,0 0-1,-1 0 0,1 0 1,0 1-1,0-1 0,-1 0 1,1 0-1,0 0 0,0 1 0,0-1 1,-1 0-1,1 0 0,0 1 1,0-1-1,0 0 0,0 1 1,-5 8-36,2 0 0,0 0 1,0 0-1,0 0 1,1 1-1,1-1 1,-2 19-1,1-10-7,-3 26-83,2 82-1,3-107 120,2-1 0,0 0 0,2 0 0,0 0 0,0 0 0,2 0 0,9 20 0,-11-30 6,0-1 0,0 0 1,1 0-1,0 0 1,0-1-1,1 0 0,-1 0 1,1 0-1,1-1 1,-1 0-1,1 0 0,10 5 1,-13-8-1,0 0 1,0 0-1,0 0 1,0-1-1,1 0 0,-1 0 1,0 0-1,1-1 1,-1 1-1,1-1 1,-1 0-1,1 0 1,-1-1-1,1 1 1,-1-1-1,0 0 1,1 0-1,-1-1 1,0 1-1,0-1 0,0 0 1,0 0-1,0 0 1,5-4-1,0-2 11,-1 0 1,1 0-1,-1-1 0,-1 0 0,1-1 0,-2 0 0,1 0 0,-1 0 1,-1-1-1,0 1 0,0-1 0,3-15 0,5-19 161,11-81-1,-22 115-144,33-258 636,-31 341-740,-5 5-32,2 93-59,1-134 129,2 1 0,13 56 0,-16-89 39,0 2-7,0 0 1,1 0-1,0 0 0,0 0 1,0 0-1,1-1 1,0 1-1,0-1 1,6 9-1,-8-14 0,-1 1 0,0-1 0,0 0 0,1 1-1,-1-1 1,0 0 0,1 1 0,-1-1 0,1 0 0,-1 0-1,0 1 1,1-1 0,-1 0 0,1 0 0,-1 0 0,1 0-1,-1 1 1,1-1 0,-1 0 0,0 0 0,1 0 0,0 0 0,3-8-288,-7-16-262,-2 14 397,0 0-1,-1 0 0,1 0 0,-2 1 1,1 0-1,-14-13 0,-54-46-266,17 16 994,55 51-525,1 0 0,0-1 0,0 1 0,-1-1 0,1 1 0,0-1 0,0 0 0,0 1 0,-1-5 0,2 6-14,0-1 0,0 1 0,0-1-1,0 1 1,0-1 0,0 0 0,0 1 0,0-1 0,0 1 0,0-1 0,0 0 0,0 1 0,0-1 0,1 1 0,-1-1 0,0 1 0,0-1 0,1 1 0,-1-1 0,0 1 0,1-1 0,-1 0 0,3-1 26,1 0 0,-1 0 1,0 0-1,1 0 0,-1 1 1,1 0-1,-1-1 0,5 0 1,-7 2-70,23-7-243,-11 3 206,-1 0 0,-1 0 1,24-12-1,0-9-115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7.556"/>
    </inkml:context>
    <inkml:brush xml:id="br0">
      <inkml:brushProperty name="width" value="0.05" units="cm"/>
      <inkml:brushProperty name="height" value="0.05" units="cm"/>
    </inkml:brush>
  </inkml:definitions>
  <inkml:trace contextRef="#ctx0" brushRef="#br0">54 77 11298,'8'-19'1238,"-3"9"-234,0-1 0,-1 0 0,3-14 0,-28 110 2508,-7 24-2884,15-37-137,3 1-1,0 105 0,13-187-2612,-1-17 1684,-2 0-25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6.383"/>
    </inkml:context>
    <inkml:brush xml:id="br0">
      <inkml:brushProperty name="width" value="0.05" units="cm"/>
      <inkml:brushProperty name="height" value="0.05" units="cm"/>
    </inkml:brush>
  </inkml:definitions>
  <inkml:trace contextRef="#ctx0" brushRef="#br0">0 0 16203,'4'18'832,"0"-1"-1,11 27 0,0 2-36,-1 5-121,83 280 978,-96-330-1647,13 33 137,-14-34-137,1 1 0,-1 0 0,0-1 0,1 1 0,-1-1 0,0 1 0,1 0 0,-1-1 0,1 1 0,-1-1 1,1 1-1,-1-1 0,1 1 0,0-1 0,-1 0 0,1 1 0,0-1 0,-1 0 0,1 1 0,0-1 0,-1 0 0,1 0 0,0 0 1,-1 1-1,1-1 0,0 0 0,0 0 0,-1 0 0,1 0 0,0 0 0,-1 0 0,1-1 0,0 1 0,0 0 0,-1 0 1,1 0-1,0-1 0,-1 1 0,1 0 0,0-1 0,-1 1 0,1-1 0,-1 1 0,1-1 0,-1 1 0,2-2 0,5-7 17,-1-1 0,0 0-1,-1 0 1,0 0-1,0-1 1,-1 1-1,-1-1 1,4-15-1,7-20 40,-7 28-26,1 0 0,11-21 0,-18 38-31,-1 0-1,1 0 0,-1 0 0,1 0 0,-1 0 0,1 0 0,0 0 0,-1 0 0,1 0 0,0 0 0,0 1 1,0-1-1,0 0 0,-1 1 0,1-1 0,0 1 0,0-1 0,0 1 0,0-1 0,1 1 0,-1-1 1,0 1-1,0 0 0,0 0 0,2-1 0,-2 2 0,1 0 1,-1-1-1,0 1 1,0 0-1,0 0 1,0 0-1,0-1 1,0 1-1,0 0 1,0 0-1,0 1 1,0-1-1,0 0 0,-1 0 1,1 0-1,0 0 1,0 3-1,4 8 15,-1 1 0,0 0-1,2 15 1,-5-24-14,26 151 95,-22-139-109,-4-16-7,-1 0 0,0 0 1,0 0-1,1 0 0,-1 0 0,0 0 0,0 0 1,0 0-1,1 0 0,-1 0 0,0 0 1,0-1-1,0 1 0,0 0 0,1 0 0,-1 0 1,0 0-1,0-1 0,0 1 0,0 0 1,0 0-1,1 0 0,-1-1 0,0 1 0,0 0 1,0 0-1,0 0 0,0-1 0,0 1 1,0 0-1,0 0 0,0-1 0,0 1 0,0 0 1,0 0-1,0-1 0,6-37-1833,-5 30 1421,2-9-155,10-34 1,-1 16-184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8.018"/>
    </inkml:context>
    <inkml:brush xml:id="br0">
      <inkml:brushProperty name="width" value="0.05" units="cm"/>
      <inkml:brushProperty name="height" value="0.05" units="cm"/>
    </inkml:brush>
  </inkml:definitions>
  <inkml:trace contextRef="#ctx0" brushRef="#br0">34 560 15507,'0'-1'157,"0"0"-1,-1-1 0,1 1 0,-1 0 1,0 0-1,1 0 0,-1 0 0,0-1 1,0 1-1,1 0 0,-1 0 0,0 0 1,0 1-1,0-1 0,-1 0 0,-1-1 1,2 2-109,1 0 0,-1 0 0,0 1 0,1-1 0,-1 0 0,0 1 0,1-1 0,-1 1 1,0-1-1,1 1 0,-1-1 0,1 1 0,-1-1 0,1 1 0,-1-1 0,1 1 0,0 0 0,-1-1 1,1 1-1,0 0 0,-1-1 0,1 1 0,0 0 0,0-1 0,-1 1 0,1 0 0,0 0 0,0-1 1,0 1-1,0 0 0,0 1 0,-2 14 35,0 0 1,1 0-1,1 0 1,0 0-1,1 1 1,1-1-1,0 0 1,1 0-1,10 27 1,-13-42-80,0 0 0,0-1-1,0 1 1,1 0 0,-1 0 0,1 0 0,-1-1 0,0 1 0,1 0 0,-1 0 0,1-1 0,0 1-1,-1 0 1,1-1 0,0 1 0,-1 0 0,1-1 0,0 1 0,0-1 0,-1 0 0,1 1 0,0-1-1,0 1 1,1-1 0,-1 0 4,0 0 0,0-1 0,0 1 1,0 0-1,-1-1 0,1 1 0,0-1 0,0 1 0,0-1 0,0 1 0,-1-1 0,1 1 0,0-1 0,-1 0 0,1 0 0,0 1 0,-1-1 1,1-1-1,5-6 65,-2-1 0,1 1 0,3-13 0,-7 18-59,34-109 733,-32 98-634,5-2 150,-8 16-257,1 0 0,-1 0 0,0 0 0,0 0-1,1 0 1,-1 0 0,0 0 0,0 0 0,1 0 0,-1 0-1,0 0 1,0 0 0,0 0 0,1 0 0,-1 1 0,0-1-1,0 0 1,1 0 0,-1 0 0,0 0 0,0 1 0,0-1-1,0 0 1,1 0 0,-1 0 0,0 1 0,0-1 0,0 0-1,0 0 1,0 0 0,0 1 0,0-1 0,0 0-1,0 0 1,1 1 0,8 37 246,-8-29-219,1 1 14,12 41 99,-13-47-119,1-1 0,-1 1 0,1-1 0,0 0-1,-1 1 1,1-1 0,1 0 0,-1 0-1,0 0 1,1-1 0,3 4 0,-5-5-9,1-1 1,-1 1 0,0 0-1,0-1 1,1 0 0,-1 1 0,0-1-1,1 0 1,-1 0 0,0 0-1,1 0 1,-1 0 0,0 0-1,1 0 1,-1 0 0,0 0 0,0-1-1,1 1 1,-1 0 0,0-1-1,0 1 1,1-1 0,-1 1-1,0-1 1,0 0 0,0 0 0,0 0-1,0 1 1,0-1 0,0 0-1,1-1 1,5-5 82,-1 0-1,0 0 1,6-11-1,-8 13-52,16-24 176,-12 15-124,1 1 1,1 0 0,0 0-1,21-20 1,-30 32-103,0 0 0,0 0 0,0 0 1,1 0-1,-1 0 0,0 0 1,0 0-1,1 1 0,-1-1 0,0 0 1,1 1-1,-1-1 0,1 1 0,-1 0 1,1-1-1,-1 1 0,1 0 0,-1 0 1,1 0-1,-1 0 0,1 0 1,-1 0-1,1 0 0,-1 1 0,1-1 1,-1 0-1,0 1 0,1-1 0,-1 1 1,1 0-1,-1-1 0,0 1 0,0 0 1,1 0-1,-1 0 0,0 0 1,0 0-1,0 0 0,0 0 0,0 0 1,1 2-1,3 5-42,0 0 0,-1 0 1,0 1-1,-1-1 0,4 14 1,-3-11-28,-4-10 55,1 0 0,-1 1 0,1-1 1,-1 0-1,1 0 0,-1 0 0,1 1 0,0-1 0,0 0 0,-1 0 0,1 0 0,2 1 0,-3-2-5,0 0 0,0 0 1,1 0-1,-1 1 0,0-1 0,1 0 0,-1 0 0,0 0 1,1 0-1,-1 0 0,0 0 0,1 0 0,-1 0 0,0 0 0,1 0 1,-1 0-1,0 0 0,1-1 0,-1 1 0,0 0 0,1 0 1,-1 0-1,0 0 0,1 0 0,-1-1 0,0 1 0,0 0 1,1 0-1,-1-1 0,0 1 0,3-4-274,0 0-1,0 0 1,-1 0 0,0 0 0,3-7-1,4-6-493,3-2-690,2 1-1,18-19 0,-25 29 848,1 0 1,0 1-1,1 0 0,-1 0 0,1 1 0,15-7 0,-16 8 1089,-9 3 667,0 2-957,0 0 1,0 0-1,0 0 0,0 0 0,1 0 1,-1 1-1,0-1 0,0 0 0,0 1 1,1-1-1,-1 0 0,0 1 0,1-1 1,-1 1-1,-1 0 0,-3 4 177,1 1-1,0-1 1,0 1-1,0 0 1,0 0-1,1 0 0,0 1 1,0-1-1,-2 10 1,3-11-238,1 0 0,-1 0 1,1 1-1,0-1 0,1 1 0,0-1 1,-1 1-1,2-1 0,-1 1 0,1-1 0,-1 1 1,3 6-1,-3-11-91,0-1 0,1 1 0,-1 0 0,0 0 0,0-1 0,1 1 0,-1 0 0,1-1 1,-1 1-1,0-1 0,1 1 0,-1 0 0,1-1 0,-1 1 0,1-1 0,0 1 0,-1-1 0,1 0 0,-1 1 0,1-1 0,0 0 1,-1 1-1,1-1 0,0 0 0,1 1 0,-1-1-5,0 0 1,0-1-1,0 1 1,0 0-1,0-1 1,1 1 0,-1-1-1,0 1 1,0-1-1,0 1 1,-1-1-1,1 0 1,0 1-1,0-1 1,1-1-1,4-4-2,-1-1-1,0 1 0,7-12 0,-11 17-7,16-30 132,-1-1-1,-1-1 1,-2 0-1,-2-1 1,-1 0-1,-1-1 0,-2 0 1,3-38-1,-10 70-80,0 1 0,1-1 0,-1 1 0,0-1 0,-1 1 0,1-1 0,0 1 0,-1-1 0,0-3 0,1 6-45,0 0-1,0 0 0,-1 0 1,1 0-1,0 0 1,0 0-1,0-1 0,0 1 1,0 0-1,0 0 0,0 0 1,0 0-1,-1 0 1,1 0-1,0 0 0,0 0 1,0 0-1,0 0 1,0 0-1,0 0 0,0 0 1,-1 0-1,1 0 1,0 0-1,0 1 0,0-1 1,0 0-1,0 0 1,0 0-1,0 0 0,0 0 1,0 0-1,-1 0 1,1 0-1,0 0 0,0 0 1,0 0-1,0 0 1,0 0-1,0 1 0,0-1 1,0 0-1,0 0 1,0 0-1,0 0 0,0 0 1,0 0-1,0 0 0,0 0 1,0 1-1,0-1 1,0 0-1,0 0 0,0 0 1,0 0-1,-5 18 129,-2 21-31,2 0 0,2 0 0,2 1 1,4 51-1,-3-85-79,1 0 0,0 0 0,1-1-1,-1 1 1,4 7 0,-4-12-18,-1 0-1,0 0 0,1 0 1,-1-1-1,1 1 0,-1 0 0,1 0 1,0 0-1,-1-1 0,1 1 1,0 0-1,-1-1 0,1 1 1,0 0-1,0-1 0,0 1 1,-1-1-1,1 0 0,0 1 1,0-1-1,0 0 0,0 1 1,0-1-1,0 0 0,0 0 1,0 0-1,0 0 0,0 0 0,0 0 1,0 0-1,0 0 0,0 0 1,0 0-1,0 0 0,-1-1 1,1 1-1,0 0 0,0-1 1,2 0-1,5-4-20,0 0 0,-1-1 0,1 0 0,-1 0 1,0-1-1,-1 0 0,9-11 0,3-5-158,16-30 0,-28 39 81,-12 17 151,-14 21 71,18-21-128,1-1-1,0 1 1,-1-1 0,1 1 0,0 0-1,1-1 1,-1 1 0,0 0 0,1 0-1,-1 0 1,1-1 0,0 1 0,0 0-1,0 0 1,1 0 0,-1-1 0,0 1-1,1 0 1,0 0 0,0-1 0,0 1-1,0 0 1,0-1 0,0 1 0,1-1-1,-1 1 1,1-1 0,0 0 0,-1 0-1,1 0 1,0 0 0,1 0 0,-1 0-1,4 2 1,-6-3-2,1-1 0,-1 1 0,0-1 0,1 0 1,-1 0-1,1 1 0,-1-1 0,0 0 0,1 0 0,-1 1 0,1-1 0,-1 0 0,1 0 0,-1 0 0,1 0 0,-1 0 0,1 0 0,-1 1 0,1-1 0,-1 0 0,1-1 0,-1 1 0,1 0 0,-1 0 0,1 0 1,-1 0-1,1 0 0,-1 0 0,1-1 0,7-13 3,-4-27 7,-4 37-9,1-12 17,-1 0 0,0 0 1,-1 0-1,0 0 0,-1 1 0,-6-22 0,8 37-15,0 0 0,-1-1 0,1 1 0,0 0-1,0-1 1,0 1 0,-1 0 0,1-1 0,0 1 0,0 0 0,-1-1 0,1 1 0,0 0 0,0 0 0,-1-1-1,1 1 1,0 0 0,-1 0 0,1 0 0,0-1 0,-1 1 0,1 0 0,-1 0 0,1 0 0,0 0 0,-1 0-1,1 0 1,0 0 0,-1 0 0,1 0 0,-1 0 0,1 0 0,0 0 0,-1 0 0,0 0 0,-16 10 188,-11 18 74,24-22-262,-1 1 0,1-1 0,0 1 0,1 0 0,0 1 0,0-1 0,0 0 0,1 1 0,0 0 0,1-1 0,-1 1 0,1 0 0,1 0 0,0 0 0,0 7 0,1-7 0,-1-1-1,1 0 0,1 0 1,-1 0-1,1 0 1,0 0-1,1-1 1,-1 1-1,1-1 1,1 1-1,-1-1 1,1 0-1,0 0 0,1 0 1,-1-1-1,10 9 1,-12-13-5,0 1-1,0-1 1,0 0 0,0 0 0,1 0 0,-1 0-1,0 0 1,1-1 0,-1 1 0,0-1-1,1 1 1,-1-1 0,1 0 0,-1 0 0,0 0-1,1 0 1,-1 0 0,1-1 0,-1 1 0,0-1-1,1 1 1,-1-1 0,0 0 0,1 0 0,-1 0-1,0 0 1,0-1 0,4-2 0,6-5-66,-1 0 0,0-1 1,18-19-1,-13 11-57,4-1 70,-2-1-1,-1 0 1,0-1 0,-2-1 0,0 0 0,-1-1 0,-2-1-1,0 0 1,-1-1 0,8-30 0,-11 24 124,6-40 1,-12 61-39,-1-1-1,-1 1 1,0 0-1,0 0 1,-1 0 0,0-1-1,0 1 1,-4-11 0,4 20-27,1-1 0,0 1 0,-1 0 0,1-1 0,-1 1 0,1 0 0,-1 0 0,1-1 0,-1 1 0,0 0 0,0 0 0,0 0 0,0 0 0,0 0 0,0 0 0,0 0 0,0 0 1,0 0-1,0 1 0,0-1 0,0 0 0,-1 1 0,1-1 0,0 1 0,-1-1 0,1 1 0,0 0 0,-1 0 0,1-1 0,0 1 0,-1 0 0,1 0 0,0 0 0,-1 0 0,1 1 0,0-1 1,-1 0-1,1 0 0,0 1 0,-1-1 0,1 1 0,0-1 0,0 1 0,-1 0 0,1-1 0,0 1 0,0 0 0,0 0 0,0 0 0,0 0 0,0 0 0,0 0 0,-1 2 0,-7 8-2,1 1-1,0-1 0,1 1 0,0 1 1,1-1-1,0 1 0,1 0 1,1 1-1,0-1 0,-2 16 0,1-1 0,1-1-1,2 1 1,0 0-1,4 33 0,-1-45-58,2 0 0,0-1 0,0 1 0,1 0 0,11 24 0,-12-33 11,0 0 0,0-1-1,1 0 1,0 1 0,0-2 0,0 1 0,1 0 0,0-1 0,0 0-1,0 0 1,1 0 0,-1-1 0,1 1 0,0-2 0,7 5-1,-10-7-56,0 0 0,0 0 0,-1 0 0,1-1 0,0 1 0,0-1-1,0 1 1,0-1 0,0 0 0,0 0 0,1-1 0,-1 1-1,0 0 1,-1-1 0,1 0 0,0 0 0,0 0 0,3-1-1,-1-1-1,-1 1 0,0-1-1,0 0 1,0 0-1,0-1 1,0 1-1,-1-1 1,1 0-1,-1 0 1,3-4-1,14-25-657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28.402"/>
    </inkml:context>
    <inkml:brush xml:id="br0">
      <inkml:brushProperty name="width" value="0.05" units="cm"/>
      <inkml:brushProperty name="height" value="0.05" units="cm"/>
    </inkml:brush>
  </inkml:definitions>
  <inkml:trace contextRef="#ctx0" brushRef="#br0">95 24 15923,'1'-1'116,"-1"0"0,0 0-1,0 0 1,0 0 0,0 0-1,0 0 1,0 1-1,0-1 1,0 0 0,0 0-1,-1 0 1,1 0 0,0 0-1,-1 0 1,1 0 0,0 1-1,-1-1 1,1 0-1,-1 0 1,1 1 0,-1-1-1,0 0 1,1 1 0,-1-1-1,0 0 1,1 1-1,-3-2 1,2 2-1,0 1-1,-1-1 1,1 0-1,-1 0 1,1 0 0,0 1-1,-1-1 1,1 1-1,0-1 1,-1 1-1,1 0 1,0-1-1,0 1 1,-1 0 0,1 0-1,0 0 1,0 0-1,-2 2 1,-3 3 61,-1 1 1,1 1-1,0-1 1,0 1-1,-5 10 0,9-14-178,-1 0 0,1 1 0,0-1 0,1 0 0,-1 1 0,1-1 0,0 0 0,0 1 0,0 0 0,1-1 0,-1 1 0,2 8 0,-1-12-6,0 0-1,1 0 0,-1 0 1,0-1-1,1 1 1,-1 0-1,1 0 0,0-1 1,-1 1-1,1 0 0,-1-1 1,1 1-1,0-1 1,-1 1-1,1-1 0,0 1 1,0-1-1,0 1 1,-1-1-1,1 0 0,0 1 1,0-1-1,0 0 1,0 0-1,0 0 0,0 1 1,-1-1-1,1 0 1,0 0-1,0 0 0,0-1 1,0 1-1,0 0 1,0 0-1,1-1 0,36-9-532,-33 8 425,7-2-151,-1 1-1,1 0 1,-1 0-1,22-1 1,-31 4 259,1 0 0,-1 0 1,0 0-1,1 0 0,-1 0 1,0 0-1,1 1 0,-1-1 0,0 1 1,1 0-1,-1-1 0,0 1 1,0 0-1,0 1 0,1-1 0,-1 0 1,0 0-1,-1 1 0,1 0 0,0-1 1,0 1-1,-1 0 0,1 0 1,-1-1-1,1 1 0,-1 0 0,0 1 1,0-1-1,0 0 0,0 0 1,1 3-1,-1 2 213,0 0 0,0 0 1,0 0-1,-1 0 0,0 0 1,-1 0-1,1 0 0,-1 0 0,-1 0 1,1 0-1,-1-1 0,0 1 1,-1 0-1,0-1 0,0 0 0,0 1 1,-1-1-1,-5 7 0,4-6-133,0 0-1,-1-1 1,0 1 0,0-1-1,-1 0 1,0-1-1,0 1 1,0-1 0,0-1-1,-1 0 1,0 0-1,0 0 1,0-1 0,-10 3-1,2-1-261,4 0-120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54.870"/>
    </inkml:context>
    <inkml:brush xml:id="br0">
      <inkml:brushProperty name="width" value="0.05" units="cm"/>
      <inkml:brushProperty name="height" value="0.05" units="cm"/>
    </inkml:brush>
  </inkml:definitions>
  <inkml:trace contextRef="#ctx0" brushRef="#br0">22 3280 12491,'-4'5'152,"1"1"-1,0 0 1,1 0 0,-1 0 0,1 1 0,-2 8 0,4-15-144,0 0 0,0 1 1,0-1-1,0 0 1,0 1-1,0-1 0,0 0 1,0 0-1,0 1 1,0-1-1,0 0 0,0 1 1,0-1-1,0 0 1,0 1-1,0-1 0,0 0 1,0 0-1,0 1 1,0-1-1,1 0 1,-1 0-1,0 1 0,0-1 1,0 0-1,1 0 1,-1 1-1,0-1 0,0 0 1,0 0-1,1 0 1,-1 0-1,0 1 0,0-1 1,1 0-1,0 0 1,13-1 161,16-11-9,-3-4-43,-1-1 1,0-1-1,-1-1 0,39-39 0,81-104 241,-82 90-243,330-411 208,-142 170-284,34-46 57,-268 335-89,625-900 466,-236 245 527,-400 666-976,1 1 0,0 1 0,1 0 0,0 0 0,1 0 0,0 1 0,0 0 0,1 1 0,1 0 0,0 1 0,0 0-1,20-11 1,-7 6-28,-9 5-99,29-11-1,-63 41-425,-55 52 2213,46-47-1488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8:55.420"/>
    </inkml:context>
    <inkml:brush xml:id="br0">
      <inkml:brushProperty name="width" value="0.05" units="cm"/>
      <inkml:brushProperty name="height" value="0.05" units="cm"/>
    </inkml:brush>
  </inkml:definitions>
  <inkml:trace contextRef="#ctx0" brushRef="#br0">257 2449 11234,'-25'26'354,"-89"94"404,90-92-489,2 1 1,-29 46 0,48-70-235,0 0 0,0 0 0,1 1 0,0-1 0,0 1 0,0-1 0,-1 7 0,3-11-33,0-1 1,0 0-1,0 1 0,0-1 1,0 0-1,0 1 1,0-1-1,0 0 0,0 0 1,0 1-1,0-1 1,0 0-1,0 1 0,0-1 1,0 0-1,0 0 1,0 1-1,0-1 0,1 0 1,-1 1-1,0-1 1,0 0-1,0 0 0,0 0 1,1 1-1,-1-1 0,0 0 1,0 0-1,1 0 1,-1 1-1,0-1 0,0 0 1,1 0-1,-1 0 1,0 0-1,0 0 0,1 1 1,12-6 43,11-13 1,324-340 290,45-37-391,-125 131-46,-102 97 41,353-382-29,-162 89 374,-259 316 194,105-205 0,-198 340-433,11-24 98,-15 31-131,-1 1 1,1 0 0,0-1-1,-1 1 1,0-1 0,1 1-1,-1 0 1,0-1 0,0 1-1,0-1 1,0 1 0,0-1-1,0 1 1,0-1 0,0 1-1,-1-1 1,1 1 0,-1-2-1,0 2-4,1 1-1,-1-1 0,1 1 1,-1-1-1,0 1 1,0-1-1,1 1 1,-1 0-1,0 0 0,0-1 1,1 1-1,-1 0 1,0 0-1,0 0 0,1 0 1,-1 0-1,0 0 1,0 0-1,0 0 0,1 0 1,-1 0-1,0 0 1,-1 1-1,-20 6 115,20-6-110,-12 6-14,1-1 0,0 2 0,1 0 0,0 0 1,0 1-1,1 0 0,0 1 0,0 1 0,-15 19 0,-4 11-215,-37 66 0,32-49 124,-15 19 1,-11 3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7:42.630"/>
    </inkml:context>
    <inkml:brush xml:id="br0">
      <inkml:brushProperty name="width" value="0.05" units="cm"/>
      <inkml:brushProperty name="height" value="0.05" units="cm"/>
    </inkml:brush>
  </inkml:definitions>
  <inkml:trace contextRef="#ctx0" brushRef="#br0">1 5027 11899,'3'2'143,"1"-1"0,0 1 0,-1-1 0,1 0 0,0 0 0,0 0 0,0 0 0,0-1 1,0 1-1,0-1 0,-1 0 0,1 0 0,0-1 0,8-1 0,6-2 323,33-11 0,-36 10-201,40-13 180,-2-3 0,0-1 0,-1-3 1,76-50-1,153-130-396,366-345 0,-169 125 5,-153 139-1,42-61 122,-26 24 5,45-46-60,-98 87-109,64-65 2,4 6 40,-97 98 55,169-146 202,82-32 19,-427 349-433,128-142 0,-210 213 47,0-1 0,1 1-1,-1 0 1,0-1 0,0 1 0,0-1-1,0 0 1,0 1 0,-1-1 0,1 0-1,0-2 1,-1 3 43,0 0 0,0 1-1,0-1 1,-1 1 0,1-1-1,0 0 1,0 1 0,-1-1-1,1 1 1,0-1 0,-1 1 0,1-1-1,-1 1 1,1-1 0,0 1-1,-1 0 1,1-1 0,-1 1-1,1-1 1,-1 1 0,0 0-1,1 0 1,-1-1 0,1 1 0,-1 0-1,0 0 1,1 0 0,-1-1-1,1 1 1,-1 0 0,0 0-1,0 0 1,-13-2-235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7:43.595"/>
    </inkml:context>
    <inkml:brush xml:id="br0">
      <inkml:brushProperty name="width" value="0.05" units="cm"/>
      <inkml:brushProperty name="height" value="0.05" units="cm"/>
    </inkml:brush>
  </inkml:definitions>
  <inkml:trace contextRef="#ctx0" brushRef="#br0">16 2260 14291,'-1'0'80,"0"0"1,0 0-1,1 0 0,-1 0 1,0 0-1,0 0 0,0 0 0,1 0 1,-1 0-1,0 0 0,0 0 1,1 0-1,-1 0 0,0 0 1,0-1-1,1 1 0,-2-1 0,7-7 689,26-12-53,-27 18-585,482-249 1752,-79 74-1518,-29 15-233,187-98-1,234-111 149,-400 188-57,74-35 22,-378 172-210,660-314-54,-679 322-187,-37 17-1094,69-25-1,-103 44 1260,-1 0 0,1-1 0,0 1 1,-1-1-1,0 0 0,0-1 0,0 1 0,0-1 1,0 1-1,-1-1 0,1-1 0,-1 1 1,0 0-1,4-9 0,-2 6-199,14-21 188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05.872"/>
    </inkml:context>
    <inkml:brush xml:id="br0">
      <inkml:brushProperty name="width" value="0.05" units="cm"/>
      <inkml:brushProperty name="height" value="0.05" units="cm"/>
    </inkml:brush>
  </inkml:definitions>
  <inkml:trace contextRef="#ctx0" brushRef="#br0">0 1 8026,'54'414'2441,"38"373"-859,-84-688-1509,90 916 424,-89-946-475,73 687 93,5 55 569,-41-502-651,28 173 9,-47-334-9,44 320 58,-70-458-208,1 23-139,-2-31 246,0-1 0,0 1 0,0 0 0,0 0 0,0-1 1,0 1-1,-1 0 0,1 0 0,-1-1 0,0 1 1,1-1-1,-1 1 0,-1 2 0,-9 1-99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07.590"/>
    </inkml:context>
    <inkml:brush xml:id="br0">
      <inkml:brushProperty name="width" value="0.05" units="cm"/>
      <inkml:brushProperty name="height" value="0.05" units="cm"/>
    </inkml:brush>
  </inkml:definitions>
  <inkml:trace contextRef="#ctx0" brushRef="#br0">19 79 9794,'20'-69'1178,"-15"59"-834,-3 19 40,-3 23 136,-14 131 617,-14 225-291,53 378-657,2-200-502,-32 245-39,7 290-371,9-882 669,10 439-53,-24 701 348,8-315-298,0-606 23,37 331-939,-37-714 481,11 573-2904,-9-152 4545,2-324-829,4 209-590,-13-276 749,-5 0-1,-18 102 0,19-167 323,-10 30 0,15-50-782,0 0 1,0 0-1,0 1 0,0-1 1,-1 0-1,1 0 0,0 1 1,0-1-1,0 0 0,0 0 1,-1 0-1,1 0 1,0 1-1,0-1 0,-1 0 1,1 0-1,0 0 0,0 0 1,-1 0-1,1 0 0,0 1 1,0-1-1,-1 0 0,1 0 1,0 0-1,0 0 0,-1 0 1,1 0-1,0 0 1,0 0-1,-1 0 0,1 0 1,0-1-1,-1 1 0,1 0 1,0 0-1,0 0 0,-1 0 1,1 0-1,0 0 0,0 0 1,0-1-1,-1 1 0,1 0 1,0 0-1,0 0 0,0-1 1,-1 1-1,1 0 1,0 0-1,0 0 0,0-1 1,0 1-1,0 0 0,0 0 1,-1-1-1,1 1 0,0 0 1,0-1-1,0 1 0,0 0 24,-5-8 193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09.276"/>
    </inkml:context>
    <inkml:brush xml:id="br0">
      <inkml:brushProperty name="width" value="0.05" units="cm"/>
      <inkml:brushProperty name="height" value="0.05" units="cm"/>
    </inkml:brush>
  </inkml:definitions>
  <inkml:trace contextRef="#ctx0" brushRef="#br0">0 0 13059,'10'20'329,"-1"1"1,-1 0-1,8 34 0,1 1-11,14 35 253,5-2 0,54 100 0,-73-157-386,2-1 0,2-1 0,0 0 0,2-2 0,1-1 0,1 0 0,2-2 0,0-1 0,31 20 0,-36-31-56,1 0 0,0-2 0,1 0 0,1-2 0,-1 0 0,2-2 0,-1-1 0,1-1 0,-1-1 0,1-1 0,0-1 0,30-3 0,-12-2 18,0-2 0,0-2 0,-1-2-1,0-1 1,-1-3 0,56-24 0,0-7-8,66-25 7,-128 56-125,-1 2-1,68-11 1,-81 19-6,1 1 1,0 0 0,0 2 0,35 5 0,-43-3-2,0 1 1,-1 0-1,0 2 0,1-1 0,-2 2 1,1 0-1,-1 1 0,14 8 1,4 7-26,-18-13-158,0 0 0,0-1 0,1 0 0,22 9-1,-33-16-63,-6-2 44,-5-4-85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7.909"/>
    </inkml:context>
    <inkml:brush xml:id="br0">
      <inkml:brushProperty name="width" value="0.05" units="cm"/>
      <inkml:brushProperty name="height" value="0.05" units="cm"/>
    </inkml:brush>
  </inkml:definitions>
  <inkml:trace contextRef="#ctx0" brushRef="#br0">92 1 15827,'0'62'2854,"-4"65"-1806,-1 121 738,8-220-1930,-1-27-322,-3-16-104,-3-9 449,-1 1-1,-1 1 1,-1-1 0,0 1-1,-2 0 1,-1 1 0,0 0-1,-16-22 1,26 43 172,0-1-1,-1 1 1,1-1 0,0 1 0,0-1-1,-1 1 1,1-1 0,0 1 0,0-1-1,0 1 1,0-1 0,0 1 0,0-1 0,-1 1-1,1-1 1,0 1 0,1-1 0,-1 0-1,0 1 1,0-1 0,0 1 0,0-1-1,0 1 1,0-1 0,1 1 0,-1-1 0,0 1-1,0-1 1,1 1 0,-1-1 0,0 1-1,1-1 1,-1 1 0,1 0 0,-1-1-1,0 1 1,1 0 0,-1-1 0,1 1 0,-1 0-1,1 0 1,-1-1 0,1 1 0,-1 0-1,1 0 1,-1 0 0,1 0 0,0-1 0,-1 1-1,1 0 1,39-4 410,-25 4-423,90-15-691,-69 10 428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09.913"/>
    </inkml:context>
    <inkml:brush xml:id="br0">
      <inkml:brushProperty name="width" value="0.05" units="cm"/>
      <inkml:brushProperty name="height" value="0.05" units="cm"/>
    </inkml:brush>
  </inkml:definitions>
  <inkml:trace contextRef="#ctx0" brushRef="#br0">11 801 13507,'-1'0'52,"0"-1"0,1 1 1,-1 0-1,0-1 0,1 1 0,-1-1 1,1 0-1,-1 1 0,1-1 0,-1 1 1,1-1-1,-1 0 0,1 0 0,0 1 1,-1-1-1,1 0 0,0 1 0,0-1 1,-1 0-1,1 0 0,0 0 0,0 1 0,0-1 1,0 0-1,0 0 0,0 0 0,0 1 1,0-1-1,0 0 0,1 0 0,-1 0 1,0 1-1,0-1 0,1 0 0,-1 1 1,0-1-1,1 0 0,-1 0 0,1 1 1,-1-1-1,1 1 0,-1-1 0,2 0 1,2-5 171,1 0 1,1 0 0,8-7 0,14-11 236,2 3 1,0 0 0,1 2-1,1 1 1,62-25-1,-40 23-229,0 3 1,0 2-1,63-9 0,-71 18-204,1 2 0,0 3 0,0 1 1,0 2-1,0 2 0,0 3 0,-1 1 0,0 3 0,47 16 0,-43-10 179,89 18 1,-123-32-101,1-1 1,-1-1 0,1 0-1,-1-1 1,1-1 0,-1-1-1,1 0 1,-1-1 0,29-9-1,-21 1 68,1 0 0,-2-1 0,1-2-1,-2 0 1,37-31 0,93-100 384,-148 142-552,3-5 9,97-105 161,-91 98-169,-2-1 0,1 0 0,-2-1 0,-1 0 1,13-30-1,-20 43-27,-1 1 0,0-1 0,0 1 0,0-1 1,-1 0-1,1 0 0,-1 1 0,0-1 0,0 0 0,0 0 0,-1 0 1,1 1-1,-2-5 0,1 6-25,0 0 0,0-1 0,0 1 1,0 0-1,0 0 0,-1 1 0,1-1 0,-1 0 0,1 0 1,-1 1-1,0-1 0,0 1 0,0-1 0,0 1 0,0 0 1,0 0-1,0 0 0,0 0 0,0 0 0,-4-1 1,-10-1-22,0 0 1,0 1-1,0 1 0,0 0 1,0 1-1,0 1 1,-17 2-1,-17 5-277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11.800"/>
    </inkml:context>
    <inkml:brush xml:id="br0">
      <inkml:brushProperty name="width" value="0.05" units="cm"/>
      <inkml:brushProperty name="height" value="0.05" units="cm"/>
    </inkml:brush>
  </inkml:definitions>
  <inkml:trace contextRef="#ctx0" brushRef="#br0">1 231 16075,'1'0'80,"0"0"-1,-1 1 1,1-1-1,0 0 0,0 0 1,0 0-1,-1 1 1,1-1-1,0 1 0,0-1 1,-1 0-1,1 1 1,0-1-1,-1 1 0,1-1 1,0 1-1,-1 0 1,1-1-1,-1 1 0,1 0 1,-1-1-1,1 1 1,-1 0-1,0 0 0,1-1 1,-1 1-1,0 0 1,0 0-1,1 0 0,-1 1 1,8 35 453,-6-25 112,3 14-230,52 241 298,-55-260-764,-1 0-89,1 0 1,0-1-1,0 1 0,5 8 1,-7-14 126,0-1 0,0 0-1,0 0 1,0 0 0,0 0 0,0 0 0,0 1 0,0-1 0,0 0 0,0 0 0,1 0 0,-1 0 0,0 0 0,0 0 0,0 1 0,0-1 0,0 0 0,0 0 0,0 0 0,1 0 0,-1 0-1,0 0 1,0 0 0,0 0 0,0 0 0,0 0 0,0 1 0,1-1 0,-1 0 0,0 0 0,0 0 0,0 0 0,0 0 0,1 0 0,-1 0 0,0 0 0,0 0 0,0 0 0,0 0 0,0-1-1,1 1 1,-1 0 0,0 0 0,0 0 0,0 0 0,0 0 0,0 0 0,1 0 0,-1 0 0,0 0 0,0 0 0,0 0 0,0-1 0,0 1 0,0 0 0,0 0 0,0 0 0,1 0 0,-1 0-1,0-1 1,0 1 0,0 0 0,0 0 0,0 0 0,2-13-664,-2-26-412,-2-1 1,-2 1-1,-12-53 0,12 66 515,-26-86-297,11 42 3526,18 69-2528,1-1 0,0 1 0,0-1 0,0 1 0,0-1 0,0 1 0,0-1 0,1 1 0,-1-1 0,0 1 0,1-1 0,-1 1 0,1-1 0,-1 1 0,1 0 0,0-1 0,0 1 0,0 0 0,-1 0 0,1 0 0,0-1 0,1 1 0,-1 0 0,0 0 0,2-1 0,4-3 351,1 0 0,0 0 0,11-4-1,1-1 32,45-31 652,-33 20-739,1 1 0,64-29 0,-63 41-1238,-34 8 781,1 0 0,0-1 0,0 1 0,0 0 0,0 0 0,0 0 0,0 0 0,0 1 0,0-1 0,0 0 0,0 0 0,0 0 0,0 1 0,0-1 0,0 0 0,-1 1-1,1-1 1,0 1 0,0-1 0,0 1 0,-1 0 0,1-1 0,0 1 0,-1 0 0,1-1 0,0 1 0,-1 0 0,1 0 0,-1 0 0,1 0 0,0 8-414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12.211"/>
    </inkml:context>
    <inkml:brush xml:id="br0">
      <inkml:brushProperty name="width" value="0.05" units="cm"/>
      <inkml:brushProperty name="height" value="0.05" units="cm"/>
    </inkml:brush>
  </inkml:definitions>
  <inkml:trace contextRef="#ctx0" brushRef="#br0">1 55 15611,'15'6'2113,"4"1"-1265,5-9-296,2-2 1240,7-5-735,1-1-153,2-2-568,-3 0-304,-3 2-680,-2 3-304,-13 5-401,-5 4 993,-10 8-320,-8 3-248</inkml:trace>
  <inkml:trace contextRef="#ctx0" brushRef="#br0" timeOffset="1">95 334 15379,'12'20'1633,"2"-8"-849,0-8-280,8-7 712,4-5-136,1-8-359,1-3-297,4-4-552,-3 1-368,-5-1-553,0 0-103,-9 4 712,-4 3-248,-4 5-224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12.798"/>
    </inkml:context>
    <inkml:brush xml:id="br0">
      <inkml:brushProperty name="width" value="0.05" units="cm"/>
      <inkml:brushProperty name="height" value="0.05" units="cm"/>
    </inkml:brush>
  </inkml:definitions>
  <inkml:trace contextRef="#ctx0" brushRef="#br0">1 513 11843,'32'-33'3687,"-25"26"-3112,-1 0 1,1 0-1,0 0 1,1 1-1,10-7 1,-15 12-532,-1 0 0,0 0 0,1 0 0,-1 0-1,1 0 1,-1 1 0,1-1 0,-1 1 0,1-1 0,-1 1 0,1 0 0,-1 0 0,1 0 0,0 1 0,-1-1 0,1 0 0,-1 1 0,1 0 0,-1 0 0,0 0 0,1 0 0,-1 0 0,0 0 0,4 3 0,27 25 32,-31-26-52,1 0 0,0 0 0,0 0 0,0 0 1,0-1-1,0 1 0,0-1 0,1 0 0,-1 0 0,1 0 0,-1 0 0,1 0 1,0-1-1,0 0 0,0 0 0,0 0 0,0 0 0,4 0 0,-2-1-127,1 0 0,-1 0 0,0-1-1,0 1 1,0-1 0,1-1 0,-1 1-1,0-1 1,-1 0 0,1-1 0,0 1-1,-1-1 1,1 0 0,-1-1 0,0 1-1,0-1 1,0 0 0,0 0 0,-1-1-1,0 1 1,0-1 0,0 0 0,0 0-1,-1-1 1,4-7 0,4-10-166,-1 0 0,-1-1 0,-1 0 0,6-34 0,11-104 635,-23 148-255,2-79 2218,-6 148-2035,2-1-1,2 1 0,3 0 0,2-1 1,2 1-1,27 85 0,-32-128-220,-2-7-34,-1 1 1,1 0-1,0-1 0,1 0 1,-1 1-1,1-1 0,0 0 0,0 0 1,1-1-1,3 5 0,-16-35-153,-15-4-220,-1 1 1,-1 0-1,-1 2 1,-59-43 0,86 69 340,-1 1 0,0-1 0,1 1 0,-1-1 0,1 1 0,-1-1 0,1 1 0,-1-1 0,1 1 0,-1-1 0,1 0 0,-1 1 0,1-1 1,0 0-1,-1 0 0,1 1 0,0-2 0,0 1 5,0 1 1,0-1-1,0 1 1,0 0-1,0-1 1,0 1-1,1 0 0,-1-1 1,0 1-1,0 0 1,1-1-1,-1 1 1,0 0-1,0-1 1,1 1-1,-1 0 1,0 0-1,1-1 1,-1 1-1,0 0 0,1 0 1,-1 0-1,0-1 1,1 1-1,32-6 745,-22 4-551,20-3 271,0 0-227,31-10 0,-54 13-376,0 0-1,-1-1 1,0 0 0,0-1-1,0 1 1,0-2 0,0 1-1,-1 0 1,9-9 0,-1-7-209,-8-6-115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13.345"/>
    </inkml:context>
    <inkml:brush xml:id="br0">
      <inkml:brushProperty name="width" value="0.05" units="cm"/>
      <inkml:brushProperty name="height" value="0.05" units="cm"/>
    </inkml:brush>
  </inkml:definitions>
  <inkml:trace contextRef="#ctx0" brushRef="#br0">5 16 14627,'-5'-15'2778,"10"35"-1061,2 12-1040,23 216 1157,-4-19-678,-23-212-1024,1 0 0,0-1 0,10 26 0,-13-41-110,-1 1 0,1 0 0,0-1 1,0 1-1,0-1 0,0 1 0,0-1 0,0 1 0,0-1 0,0 0 0,1 1 1,-1-1-1,0 0 0,1 0 0,1 1 0,-2-1-6,0-1-1,1 0 1,-1 0 0,0 0-1,0 0 1,0 0 0,0 0-1,0 0 1,0-1 0,0 1-1,0 0 1,0 0-1,1-1 1,-1 1 0,0-1-1,0 1 1,-1-1 0,1 0-1,0 1 1,0-1 0,0 0-1,0 1 1,0-1 0,-1 0-1,1 0 1,0 0 0,0-1-1,6-7 100,0 0 0,-1-1 0,0 0 1,-1 0-1,8-20 0,15-61 384,-20 62-345,77-281-820,-85 309 634,0 1-1,0 0 1,1 0 0,-1-1 0,0 1 0,0 0 0,0-1 0,0 1 0,0 0 0,1-1 0,-1 1 0,0 0-1,0-1 1,0 1 0,0 0 0,0-1 0,0 1 0,0 0 0,0-1 0,0 1 0,0 0 0,0-1 0,0 1-1,-1 0 1,1 0 0,0-1 0,0 1 0,0 0 0,0-1 0,0 1 0,-1 0 0,1-1 0,0 1 0,0 0-1,-1 0 1,1 0 0,0-1 0,0 1 0,-1 0 0,1 0 0,0 0 0,0-1 0,-1 1 0,1 0 0,0 0-1,-1 0 1,1 0 0,0 0 0,-1 0 0,1 0 0,0 0 0,-1 0 0,1 0 0,0 0 0,-1 0 0,1 0-1,0 0 1,-1 0 0,1 0 0,0 0 0,-1 0 0,1 0 0,-1 1 0,-8 5-640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13.807"/>
    </inkml:context>
    <inkml:brush xml:id="br0">
      <inkml:brushProperty name="width" value="0.05" units="cm"/>
      <inkml:brushProperty name="height" value="0.05" units="cm"/>
    </inkml:brush>
  </inkml:definitions>
  <inkml:trace contextRef="#ctx0" brushRef="#br0">1 1 15779,'9'13'752,"8"10"460,19 22 0,-31-40-1295,-1 0 0,1 0 0,0-1 0,1 1 0,-1-1 0,1-1 0,-1 1 0,1-1 0,0 0 0,8 3 1,-10-6-124,1 1 0,-1-1 0,0 1 0,1-1 0,-1 0 0,1-1 0,-1 1 0,0-1 0,1 0 1,-1 0-1,0 0 0,0-1 0,0 0 0,0 1 0,0-1 0,0-1 0,0 1 0,4-4 1,-2 2 314,-1-1 1,1 1 0,-1-1 0,0 0-1,0-1 1,-1 1 0,0-1 0,0 0-1,0 0 1,4-9 0,-8 14-39,0 1 0,0 0 0,0 0-1,-1-1 1,1 1 0,0 0 0,0 0 0,0-1 0,0 1 0,-1 0 0,1 0 0,0 0-1,0-1 1,0 1 0,-1 0 0,1 0 0,0 0 0,0 0 0,-1 0 0,1 0-1,0-1 1,0 1 0,-1 0 0,1 0 0,0 0 0,0 0 0,-1 0 0,1 0 0,0 0-1,0 0 1,-1 0 0,1 0 0,0 0 0,-1 0 0,1 1 0,-12-1 586,12 0-595,-3 0 31,0 1 0,0 0 0,0 0 0,0 0 0,0 0 0,0 0 0,0 1-1,1-1 1,-1 1 0,1-1 0,-1 1 0,1 0 0,-1 0 0,1 1 0,0-1 0,0 0-1,0 1 1,0-1 0,1 1 0,-3 4 0,3-6-84,0 1 1,0 0 0,0 0-1,1-1 1,-1 1-1,0 0 1,1 0-1,0 0 1,-1 0-1,1 0 1,0-1-1,0 1 1,0 0-1,0 0 1,0 0 0,1 0-1,-1 0 1,1 0-1,-1 0 1,1-1-1,-1 1 1,1 0-1,0 0 1,0-1-1,0 1 1,0 0-1,0-1 1,0 1 0,1-1-1,-1 0 1,0 1-1,1-1 1,-1 0-1,3 2 1,-2-2 17,0 0 0,0 0 0,0 0 0,0 0 0,0-1 0,0 1 0,1-1 1,-1 1-1,0-1 0,0 0 0,1 1 0,-1-1 0,0-1 0,1 1 0,-1 0 0,0 0 0,5-2 1,-3 1 50,0-1 1,1 0-1,-1 0 1,0 0-1,0 0 1,-1-1-1,1 0 1,0 1-1,3-5 1,-4 5 2,0-1 0,0 0 0,-1 0 1,1 0-1,-1 0 0,0 0 0,1-1 0,-1 1 1,-1-1-1,1 1 0,0-1 0,-1 0 0,0 0 1,0 1-1,0-1 0,0 0 0,-1 0 0,1 0 1,-1 0-1,0 0 0,0 0 0,-2-6 0,2 9-115,0 0-1,-1 0 1,1 0 0,0 0-1,-1 0 1,1 0-1,-1 0 1,0 1-1,1-1 1,-1 0-1,0 0 1,1 0-1,-1 1 1,0-1-1,0 0 1,0 1-1,0-1 1,0 0-1,0 1 1,0-1-1,0 1 1,0 0-1,0-1 1,0 1-1,0 0 1,0 0-1,0 0 1,0-1-1,0 1 1,0 0-1,-2 1 1,1-1-83,0 0 0,1 1 0,-1-1 0,0 1 0,1 0 0,-1 0 1,1-1-1,-1 1 0,1 0 0,-1 0 0,1 0 0,-1 1 0,1-1 0,0 0 0,0 0 0,0 1 1,0-1-1,-2 3 0,0 6-645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14.709"/>
    </inkml:context>
    <inkml:brush xml:id="br0">
      <inkml:brushProperty name="width" value="0.05" units="cm"/>
      <inkml:brushProperty name="height" value="0.05" units="cm"/>
    </inkml:brush>
  </inkml:definitions>
  <inkml:trace contextRef="#ctx0" brushRef="#br0">1 44 14139,'2'3'181,"0"-1"0,0 1 0,-1 0 0,1-1 0,-1 1 1,1 0-1,-1 0 0,0 0 0,0 0 0,1 6 0,3 37 365,-3-23 130,8 52 378,12 84 445,-14-123-1017,0 1 0,17 42 1,-24-76-439,0-1 1,0 0 0,0 0 0,0 0 0,0 1-1,0-1 1,1 0 0,-1-1 0,1 1 0,2 3-1,-4-5-33,1 0-1,-1 0 0,0 0 1,1 0-1,-1 1 0,0-1 0,0 0 1,1 0-1,-1 0 0,0 0 0,1 0 1,-1 0-1,0 0 0,1 0 1,-1 0-1,0 0 0,0 0 0,1 0 1,-1 0-1,0 0 0,1 0 0,-1 0 1,0 0-1,0-1 0,1 1 1,-1 0-1,0 0 0,1 0 0,-1-1 1,8-14 141,1-24 42,-1-1 0,2-45-1,-1 3-11,-7 72-172,20-111 83,-18 108-107,0 0 0,0 0 1,1 0-1,1 1 0,0 0 0,14-21 1,-17 29-12,0 1 0,1 0 1,-1 0-1,1 0 1,0 1-1,0-1 1,0 1-1,7-3 1,-11 4 20,1 1 1,0 0-1,-1-1 1,1 1-1,0 0 1,0-1-1,-1 1 1,1 0 0,0 0-1,0-1 1,-1 1-1,1 0 1,0 0-1,0 0 1,-1 0-1,1 0 1,0 0-1,0 0 1,-1 1 0,1-1-1,0 0 1,0 0-1,-1 1 1,1-1-1,0 0 1,-1 1-1,1-1 1,0 0-1,-1 1 1,1-1 0,-1 1-1,1-1 1,0 1-1,-1-1 1,1 1-1,-1 0 1,0-1-1,1 1 1,-1 0-1,1-1 1,-1 1-1,0 0 1,0-1 0,1 1-1,-1 0 1,0 0-1,0-1 1,0 1-1,0 0 1,0 0-1,0 0 1,0-1-1,0 1 1,0 0 0,0 0-1,0-1 1,-1 2-1,0 4 28,0-1 0,-1 1 0,1 0 0,-1-1 0,0 0 0,-1 1 0,1-1 0,-1 0 0,-5 7 0,-38 43 224,26-31-144,-67 71-1227,87-95 1083,0-1 0,0 1 0,0 0 0,0 0 0,0 0 1,0 0-1,0 0 0,0 0 0,0-1 0,0 1 0,0 0 0,0 0 0,0 0 0,0 0 0,0 0 0,0 0 0,0 0 0,0 0 0,-1-1 0,1 1 0,0 0 0,0 0 0,0 0 0,0 0 0,0 0 0,0 0 0,0 0 0,-1 0 0,1 0 0,0 0 0,0 0 0,0 0 0,0 0 0,0 0 0,0 0 0,0 0 0,-1 0 0,1 0 0,0 0 0,0 0 0,0 0 0,0 0 0,0 0 0,0 0 0,-1 0 0,44-69-3419,0 1 1803,27-72 2062,-70 140-372,0-1 0,1 1-1,-1 0 1,0-1 0,0 1 0,0 0-1,0 0 1,0-1 0,1 1-1,-1 0 1,0-1 0,0 1-1,0 0 1,1 0 0,-1-1 0,0 1-1,0 0 1,1 0 0,-1 0-1,0-1 1,1 1 0,-1 0-1,0 0 1,1 0 0,-1 0 0,0 0-1,1 0 1,-1 0 0,0 0-1,1-1 1,-1 1 0,0 0-1,1 0 1,-1 1 0,0-1 0,1 0-1,-1 0 1,0 0 0,1 0-1,-1 0 1,0 0 0,1 1 0,8 15 776,1 25 23,14 246 1737,-19-198-1565,-5-75-827,2 0 0,0 0-1,0 0 1,6 17 0,-5-73 60,-3-25-206,3-1-1,3 1 1,4 0-1,21-83 1,-30 146-39,0 0 0,1 1 1,-1-1-1,1 1 1,0-1-1,0 1 0,0 0 1,0 0-1,5-5 1,-7 8 2,1-1 1,-1 1 0,1-1 0,-1 1 0,1-1-1,-1 1 1,1 0 0,0-1 0,-1 1-1,1 0 1,0 0 0,-1 0 0,1-1 0,0 1-1,-1 0 1,1 0 0,0 0 0,-1 0 0,1 0-1,0 0 1,-1 0 0,2 0 0,-1 1-3,0 0 0,0-1 1,0 1-1,0 0 0,0 0 1,0-1-1,0 1 0,0 0 1,0 0-1,-1 0 1,1 0-1,0 0 0,-1 0 1,1 1-1,0-1 0,0 2 1,3 9 28,0 0 1,-1 0-1,-1 0 1,1 0 0,-2 0-1,0 0 1,0 1-1,-1-1 1,-1 1 0,0-1-1,-1 0 1,-4 19-1,5-29-26,1 0-1,-1 0 0,0 0 1,1 0-1,-1 0 1,0 0-1,0 0 0,0 0 1,0-1-1,-1 1 0,1 0 1,0-1-1,-1 1 1,1-1-1,-1 1 0,1-1 1,-1 0-1,0 0 0,0 0 1,1 0-1,-1 0 1,0 0-1,0 0 0,0-1 1,0 1-1,0-1 0,0 1 1,0-1-1,0 0 0,0 1 1,0-1-1,0 0 1,-1-1-1,1 1 0,0 0 1,0-1-1,0 1 0,0-1 1,0 1-1,0-1 1,1 0-1,-1 0 0,0 0 1,0 0-1,0 0 0,1 0 1,-1-1-1,0 1 0,1 0 1,0-1-1,-1 1 1,1-1-1,-2-2 0,-1-2-169,0 0 1,0-1-1,1 1 0,-1-1 0,1 0 0,1 0 0,0 0 1,0-1-1,0 1 0,1 0 0,0-1 0,0 1 0,0-1 1,2-8-1,4-20-481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15.484"/>
    </inkml:context>
    <inkml:brush xml:id="br0">
      <inkml:brushProperty name="width" value="0.05" units="cm"/>
      <inkml:brushProperty name="height" value="0.05" units="cm"/>
    </inkml:brush>
  </inkml:definitions>
  <inkml:trace contextRef="#ctx0" brushRef="#br0">33 0 16892,'-6'15'1933,"-7"28"1,0 82-1401,12-105-461,2 0 0,0 0 0,0 0 0,7 24 1,-7-41-38,-1 1 0,1-1 0,0 1 0,1-1 0,-1 0 1,1 1-1,-1-1 0,1 0 0,0 0 0,0 0 0,5 5 1,-6-8-14,1 1 0,-1 0 1,0 0-1,1 0 1,-1-1-1,1 1 1,-1-1-1,1 1 0,0-1 1,-1 0-1,1 0 1,-1 0-1,1 1 0,0-2 1,-1 1-1,1 0 1,0 0-1,-1 0 0,1-1 1,-1 1-1,1-1 1,-1 1-1,1-1 1,-1 0-1,1 1 0,-1-1 1,3-2-1,6-3 82,0-2 1,-1 1-1,0-2 0,0 1 0,13-18 1,-10 13 47,22-21 0,-33 33-151,-1 1 0,0-1 0,1 1 1,-1-1-1,1 1 0,-1 0 0,1-1 1,0 1-1,-1-1 0,1 1 0,-1 0 0,1-1 1,0 1-1,-1 0 0,1 0 0,0 0 1,-1 0-1,1-1 0,0 1 0,-1 0 1,1 0-1,0 0 0,-1 0 0,1 0 1,0 0-1,-1 1 0,1-1 0,0 0 0,-1 0 1,1 0-1,0 1 0,-1-1 0,1 0 1,0 1-1,-1-1 0,1 0 0,-1 1 1,1-1-1,-1 1 0,1-1 0,-1 1 0,1-1 1,-1 1-1,0 0 0,1-1 0,-1 1 1,0-1-1,1 1 0,-1 0 0,1 1 1,1 5-8,0 0 1,0 1-1,-1-1 1,2 9-1,-1 2-9,0-12 14,-1-1-1,1 0 1,0 1 0,0-1 0,0 0-1,1 0 1,-1 0 0,1-1 0,6 8 0,-8-11 5,1 0 1,-1 1-1,1-1 1,0 0 0,-1 0-1,1 0 1,0 0-1,-1 0 1,1-1 0,0 1-1,0 0 1,0-1-1,0 0 1,0 1 0,0-1-1,0 0 1,0 0 0,0 0-1,0 0 1,-1 0-1,1 0 1,0-1 0,0 1-1,0-1 1,0 1-1,0-1 1,0 0 0,-1 0-1,1 0 1,2-1-1,11-8 28,-1 0-1,0-1 0,0 0 0,-1-1 1,0-1-1,12-16 0,8-7-62,-30 33 14,0 0 0,0 0 0,0 0-1,0 1 1,0 0 0,1 0 0,3-2 0,-6 3 10,0 1 0,-1 0 0,1-1 1,0 1-1,0 0 0,0 0 0,-1 0 1,1 0-1,0 0 0,0 0 0,0 0 1,-1 0-1,1 0 0,0 0 0,0 0 1,0 0-1,-1 1 0,1-1 0,0 0 1,0 1-1,-1-1 0,1 0 0,0 1 1,-1-1-1,1 1 0,0-1 0,-1 1 0,1-1 1,-1 1-1,1-1 0,-1 1 0,1 0 1,-1-1-1,1 1 0,-1 0 0,0 0 1,1-1-1,-1 1 0,0 0 0,1 0 1,7 36-199,-7-32 200,-1 0-1,1 0 1,0 0 0,0 0 0,1 0 0,0-1 0,-1 1 0,2 0-1,-1-1 1,0 0 0,6 8 0,-7-11 13,0 0-1,1-1 1,-1 1 0,0 0 0,0-1-1,1 1 1,-1-1 0,0 1 0,1-1-1,-1 0 1,0 1 0,1-1 0,-1 0-1,1 0 1,-1 0 0,0 0 0,1 0-1,-1 0 1,1 0 0,-1-1-1,0 1 1,2-1 0,36-15 143,-18 7-77,-13 7-72,1 0 1,0 1-1,-1 0 1,1 0 0,-1 1-1,1 0 1,0 1-1,-1 0 1,1 0 0,-1 1-1,1 0 1,-1 0-1,0 1 1,0 0-1,0 1 1,0-1 0,0 1-1,-1 1 1,13 9-1,1 3-57,-1 0 0,-1 2-1,0 0 1,-1 1 0,17 26 0,-21-25 102,-1 0 1,-1 1-1,-1 0 1,-1 1-1,-1 0 1,0 1-1,-2 0 0,-1 0 1,-1 1-1,-1-1 1,-2 1-1,0 0 1,-1 0-1,-4 34 1,2-52-33,0 0 1,0-1 0,-1 1 0,0 0-1,0-1 1,-4 9 0,5-13-10,0 0 0,0 0 0,-1 0 0,1 0 0,-1 0 0,1 0 0,-1-1 1,0 1-1,1-1 0,-1 1 0,0-1 0,0 0 0,0 0 0,0 1 0,0-1 1,0-1-1,-1 1 0,1 0 0,0 0 0,0-1 0,-1 0 0,-2 1 1,-2-1 12,-1-1 1,1 0 0,0 0 0,0 0-1,0-1 1,0 0 0,0-1-1,1 1 1,-1-1 0,1 0 0,-1-1-1,1 0 1,-10-8 0,1 0 35,1 0 0,0-1 0,1 0-1,-14-20 1,19 23-19,1-1 0,0 0-1,1 0 1,1 0-1,0-1 1,0 1 0,1-1-1,-4-17 1,7 21-26,-1-1 1,2 1-1,-1-1 1,1 1-1,0-1 1,1 1-1,0-1 0,0 1 1,1 0-1,0 0 1,0-1-1,1 1 1,6-11-1,6-5-273,0 1 0,2 1 0,1 0 0,27-25 0,-13 14 84,9-12-95,2-1-81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17.409"/>
    </inkml:context>
    <inkml:brush xml:id="br0">
      <inkml:brushProperty name="width" value="0.05" units="cm"/>
      <inkml:brushProperty name="height" value="0.05" units="cm"/>
    </inkml:brush>
  </inkml:definitions>
  <inkml:trace contextRef="#ctx0" brushRef="#br0">136 147 16131,'0'0'59,"0"-1"0,0 1 0,1 0 0,-1 0-1,0 0 1,0-1 0,1 1 0,-1 0-1,0 0 1,0 0 0,0-1 0,1 1 0,-1 0-1,0-1 1,0 1 0,0 0 0,0 0-1,0-1 1,0 1 0,0 0 0,0-1 0,1 1-1,-1 0 1,0-1 0,0 1 0,0 0-1,0-1 1,-1 1 0,1 0 0,0 0 0,0-1-1,0 1 1,0 0 0,0-1 0,0 1 0,0 0-1,0-1 1,-1 1 0,-12-10 1390,10 9-1293,0-1 1,0 1 0,0 0-1,0 0 1,0 1 0,0-1-1,0 0 1,0 1 0,-4 0-1,4 1-130,-1 0 0,0 1-1,1 0 1,0-1 0,-1 1-1,1 0 1,0 1 0,0-1-1,0 1 1,0-1 0,0 1-1,1 0 1,-1 0 0,1 0-1,0 0 1,-4 7 0,1 1-45,-1 0 0,2 0 0,-1 0 0,-2 13 0,5-15 3,-1 1 0,2-1 1,-1 1-1,1-1 1,1 1-1,-1 0 0,2-1 1,-1 1-1,4 12 1,-4-21 13,0 0 0,0 1 0,1-1 0,-1 0-1,0 0 1,1 0 0,-1 0 0,1 0 0,0 0 0,-1 0 0,1 0 0,0 0 0,0 0 0,-1 0 0,1 0 0,0-1 0,0 1 0,0 0 0,0 0 0,0-1 0,0 1 0,0-1 0,2 2 0,-1-2 2,0 0-1,0 0 1,-1 0 0,1 0 0,0 0-1,0-1 1,-1 1 0,1 0 0,0-1-1,0 1 1,-1-1 0,1 0 0,0 0-1,1 0 1,5-4 16,-1-1 0,1 1 0,-1-1 0,0 0-1,6-8 1,11-15 258,-2-1 0,-1-1-1,-1 0 1,-1-2 0,-2 0 0,-2-1-1,19-60 1,-36 114-242,0-1 0,0 1 0,2-1 0,4 33-1,-4-44-25,1 6-58,1-1 0,5 25 0,-6-35 46,-1 0-1,1-1 0,0 1 1,0 0-1,0 0 1,1-1-1,-1 1 0,0-1 1,1 1-1,0-1 1,0 0-1,0 0 1,0 1-1,0-1 0,0 0 1,0-1-1,1 1 1,-1 0-1,5 2 0,-5-4 15,0 0 0,0 0 0,0 0 0,0 0-1,0 0 1,0 0 0,0 0 0,0 0-1,0-1 1,0 1 0,0-1 0,-1 0 0,1 1-1,0-1 1,0 0 0,0 0 0,-1 0-1,1 0 1,0-1 0,-1 1 0,1 0 0,-1-1-1,2-2 1,5-4 85,-1 0 0,11-18 0,-11 12 35,0 0 0,0 0 0,-1 0 0,5-24 0,-17 52 3,6-14-131,-5 28-7,-1 31 0,6-52 3,-1-1 1,1 1-1,1 0 0,-1-1 0,1 1 1,1-1-1,-1 1 0,1-1 0,0 1 1,6 11-1,-7-17 4,0 0 1,0 0-1,0 0 0,0 1 0,0-1 1,0-1-1,0 1 0,1 0 1,-1 0-1,0 0 0,0-1 0,1 1 1,-1-1-1,1 1 0,-1-1 1,1 1-1,-1-1 0,0 0 0,1 0 1,-1 1-1,1-1 0,-1 0 0,1-1 1,-1 1-1,3 0 0,5-2 12,-1 0-1,0-1 0,12-4 1,-8 2 4,14-4 29,0 1-1,0 1 0,28-3 0,-46 9-32,-1 0 0,1 0-1,0 1 1,0 0-1,0 1 1,-1 0 0,1 0-1,0 0 1,-1 1-1,1 0 1,-1 1 0,1 0-1,-1 0 1,0 0-1,8 6 1,0 8 53,-12-11 76,-7-10 297,-7-13-201,1-1 0,1 0 0,-14-38 0,8 19-13,8 21-154,4 9-77,0 0 0,0 0 1,0 0-1,1 0 0,-3-15 1,5 21-17,0 1 0,1-1-1,-1 1 1,0-1 0,0 1 0,0 0 0,1-1 0,-1 1 0,0-1 0,0 1 0,1 0 0,-1-1-1,0 1 1,1-1 0,-1 1 0,0 0 0,1 0 0,-1-1 0,1 1 0,-1 0 0,1 0-1,-1-1 1,0 1 0,1 0 0,-1 0 0,1 0 0,-1 0 0,1 0 0,-1 0 0,1 0-1,-1 0 1,1 0 0,0 0 0,21 0-898,-17 0 537,15 0-338,0-1 0,0 0 0,30-7 0,-5-5-192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18.170"/>
    </inkml:context>
    <inkml:brush xml:id="br0">
      <inkml:brushProperty name="width" value="0.05" units="cm"/>
      <inkml:brushProperty name="height" value="0.05" units="cm"/>
    </inkml:brush>
  </inkml:definitions>
  <inkml:trace contextRef="#ctx0" brushRef="#br0">4 1 13907,'-3'1'1720,"3"9"-968,3 13-311,1 10 1823,2 4-1392,1 6-600,3 3-200,-2 0-480,1-3-264,-3-3-752,-2-7 1112,-4-6-216,-3-4-257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8.314"/>
    </inkml:context>
    <inkml:brush xml:id="br0">
      <inkml:brushProperty name="width" value="0.05" units="cm"/>
      <inkml:brushProperty name="height" value="0.05" units="cm"/>
    </inkml:brush>
  </inkml:definitions>
  <inkml:trace contextRef="#ctx0" brushRef="#br0">139 11 16748,'0'0'132,"1"0"0,-1 0 1,0 0-1,1 0 0,-1 0 1,1 0-1,-1-1 0,1 1 1,-1 0-1,1 0 0,-1-1 1,1 1-1,-1 0 0,0 0 1,1-1-1,-1 1 1,0-1-1,1 1 0,-1 0 1,0-1-1,1 1 0,-1-1 1,0 1-1,0 0 0,0-1 1,1 1-1,-1-2 0,-13 1 2339,-27 8-1083,33-4-1355,-1 1 0,1 1 0,0-1 0,0 1 0,1 0 0,-1 1 0,1-1 0,0 1 0,-5 8 0,8-11-47,1-1 0,0 1 0,0 0 0,0 0 0,0 1 0,0-1-1,1 0 1,-1 1 0,1-1 0,0 1 0,0-1 0,0 1 0,0 0-1,1-1 1,0 1 0,-1 0 0,1-1 0,1 1 0,-1 0 0,0-1-1,1 1 1,2 7 0,-2-9-23,1 0-1,-1 0 1,1 1-1,0-1 1,-1 0-1,1 0 1,0 0 0,0-1-1,1 1 1,-1-1-1,0 1 1,1-1-1,-1 1 1,0-1-1,1 0 1,0 0-1,-1-1 1,1 1-1,-1 0 1,1-1 0,5 1-1,6 0-142,-1-1 1,1 0-1,13-2 0,-21 1 114,12-1-159,-12 1 172,0 0 1,1 0-1,-1 1 1,0 0-1,1 0 1,8 2-1,-14-2 58,-1 0-1,1 0 1,0 1-1,0-1 1,0 0-1,0 1 1,-1-1-1,1 1 1,0-1-1,-1 1 1,1-1-1,0 1 1,-1-1-1,1 1 1,0 0-1,-1-1 1,1 1-1,-1 0 1,1 0-1,0 1 1,-1 0 22,0-1 0,0 1 0,1 0 1,-1 0-1,0 0 0,0-1 0,-1 1 0,1 0 0,0 0 1,0 0-1,-1-1 0,1 1 0,-3 3 0,-2 7 65,-1 0 1,0 0-1,-1 0 0,0-1 1,-1-1-1,0 1 0,-1-1 1,0 0-1,-1-1 0,0 0 1,0-1-1,-17 11 0,26-18-141,0-1 0,-1 1 1,1 0-1,0-1 0,0 1 0,0-1 0,-1 1 0,1-1 0,0 1 0,0-1 0,-1 0 0,1 0 0,0 0 0,-1 0 0,1 0 0,0 0 0,-1 0 0,-1 0 0,3-1 2,-1 1 0,1-1 0,-1 1 1,1-1-1,-1 1 0,1-1 0,0 1 0,-1-1 0,1 0 1,0 1-1,-1-1 0,1 1 0,0-1 0,0 0 0,0 1 0,0-1 1,0 0-1,-1 1 0,1-1 0,0 0 0,1 1 0,-1-1 0,0 0 1,0 1-1,0-2 0,1-4-106,1 1 0,0-1 0,0 1 0,0-1 1,1 1-1,-1-1 0,5-4 0,17-21-542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18.571"/>
    </inkml:context>
    <inkml:brush xml:id="br0">
      <inkml:brushProperty name="width" value="0.05" units="cm"/>
      <inkml:brushProperty name="height" value="0.05" units="cm"/>
    </inkml:brush>
  </inkml:definitions>
  <inkml:trace contextRef="#ctx0" brushRef="#br0">1 181 16099,'0'-4'146,"0"0"-1,0 0 0,0 0 0,0 0 1,0 0-1,1 0 0,0 0 1,0 0-1,0 0 0,0 1 0,0-1 1,1 0-1,0 1 0,0-1 0,0 1 1,0-1-1,0 1 0,1 0 0,0 0 1,-1 0-1,1 0 0,0 0 0,0 1 1,1-1-1,5-2 0,7-7 123,1 0 0,0 1-1,1 1 1,1 1 0,-1 0 0,26-7-1,-37 14-254,0 0-1,0 1 0,1-1 0,-1 1 1,1 1-1,-1-1 0,0 1 0,1 1 0,-1-1 1,1 1-1,-1 1 0,0-1 0,1 1 1,-1 1-1,0-1 0,0 1 0,-1 0 1,1 1-1,0-1 0,8 8 0,3 5 144,0 1 0,-1 1 0,-1 0 0,0 2 0,-2-1 0,0 2-1,16 31 1,-27-46-98,0 0 1,-1 0-1,0 1 0,0-1 0,0 1 0,-1-1 1,1 1-1,-2-1 0,1 1 0,-1 0 0,0-1 0,0 1 1,-1 0-1,0-1 0,0 1 0,0 0 0,-3 6 0,0-6-10,1 1-1,-1-1 1,0 1 0,-1-1-1,0 0 1,0-1-1,0 1 1,-1-1-1,0 0 1,0-1-1,-1 1 1,1-1-1,-11 5 1,7-4-62,-1 0 1,0-1 0,0 0 0,-1-1-1,1-1 1,-13 3 0,17-4-121,1-1 1,0 0-1,0-1 1,-1 1-1,1-1 1,0-1-1,-1 1 1,1-1-1,0 0 1,0 0-1,-1-1 1,1 0-1,-7-3 1,12 4 106,0 1-1,0-1 1,0 1 0,0-1 0,-1 1 0,1-1-1,0 0 1,0 0 0,1 0 0,-1 1 0,0-1-1,0 0 1,0 0 0,0 0 0,1 0-1,-1 0 1,1-1 0,-1 1 0,1 0 0,-1 0-1,1 0 1,-1 0 0,1-1 0,0 1 0,0 0-1,0 0 1,0-1 0,0 1 0,0 0-1,0 0 1,0-2 0,5-19-598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19.303"/>
    </inkml:context>
    <inkml:brush xml:id="br0">
      <inkml:brushProperty name="width" value="0.05" units="cm"/>
      <inkml:brushProperty name="height" value="0.05" units="cm"/>
    </inkml:brush>
  </inkml:definitions>
  <inkml:trace contextRef="#ctx0" brushRef="#br0">88 39 13723,'-13'-7'3487,"12"6"-3287,-1 1 0,1-1-1,-1 1 1,1-1 0,-1 1-1,1-1 1,-1 1 0,1 0 0,-1 0-1,1 0 1,-1 0 0,1 0-1,-1 0 1,1 0 0,-1 1-1,1-1 1,-1 0 0,1 1-1,-1-1 1,1 1 0,-3 1-1,2 0-41,-1 0 0,1 0 0,0 0 0,0 0 0,0 0 0,0 1 0,0-1 0,1 0 0,-1 1 0,-1 4 0,-1 1-77,2-1 1,-1 1 0,1-1 0,0 1-1,1 0 1,0-1 0,-1 16-1,3-17-80,-1-1 0,1 1-1,0-1 1,0 1-1,1-1 1,0 0 0,0 1-1,0-1 1,5 9-1,-6-13-2,0 1 0,0-1 0,0 1 1,1-1-1,-1 1 0,0-1 0,1 0 0,-1 0 0,1 0 0,-1 0 0,1 0 0,-1 0 0,1 0 0,0 0 0,-1 0 0,1-1 0,0 1 0,0-1 0,0 1 0,-1-1 0,1 0 0,0 0 0,0 0 0,0 0 0,0 0 0,0 0 1,-1 0-1,1-1 0,0 1 0,0-1 0,0 1 0,2-2 0,2-1 8,-1 0 1,1 0-1,-1 0 0,0-1 1,0 0-1,0 0 1,-1 0-1,1 0 0,-1-1 1,6-8-1,1-5 73,18-34 0,0-1 13,-29 53-93,0 0 0,0 0-1,0 0 1,0 0 0,0 0 0,0 0 0,0 1 0,0-1-1,0 0 1,0 0 0,0 0 0,0 0 0,0 0 0,0 0-1,0 1 1,1-1 0,-1 0 0,0 0 0,0 0 0,0 0-1,0 0 1,0 0 0,0 0 0,0 0 0,0 1 0,0-1-1,1 0 1,-1 0 0,0 0 0,0 0 0,0 0 0,0 0-1,0 0 1,0 0 0,1 0 0,-1 0 0,0 0 0,0 0-1,0 0 1,0 0 0,0 0 0,0 0 0,1 0 0,-1 0-1,0 0 1,0 0 0,0 0 0,0 0 0,0 0 0,0 0-1,1 0 1,-1 0 0,0 0 0,0 0 0,0 0 0,0-1-1,0 1 1,0 0 0,0 0 0,0 0 0,1 0 0,-1 0 0,0 0-1,0 0-5,3 19-81,0 0 0,-2 0 0,0 28 0,-1 0 50,43 308 461,-36-319-405,-3-21-2,-1 1-1,-1-1 1,0 0 0,-1 1-1,-1 18 1,0-34-16,0 0 1,0 0 0,0 0-1,0 0 1,0 0 0,0 0-1,0 0 1,0 0 0,0 1 0,0-1-1,0 0 1,0 0 0,0 0-1,0 0 1,0 0 0,0 0-1,0 0 1,0 0 0,0 0 0,0 1-1,0-1 1,0 0 0,0 0-1,0 0 1,0 0 0,0 0-1,0 0 1,0 0 0,0 0 0,0 0-1,0 0 1,0 0 0,0 1-1,0-1 1,0 0 0,-1 0-1,1 0 1,0 0 0,0 0 0,0 0-1,0 0 1,0 0 0,0 0-1,0 0 1,0 0 0,0 0-1,0 0 1,-1 0 0,1 0 0,0 0-1,0 0 1,0 0 0,0 0-1,0 0 1,0 0 0,0 0-1,0 0 1,0 0 0,0 0 0,-1 0-1,1 0 1,0 0 0,0 0-1,0 0 1,0 0 0,0 0 0,0 0-1,-5-10 24,-2-17-7,2-24-52,2 1 1,2 0 0,3-1 0,1 1 0,3 0 0,2 0-1,25-82 1,-29 117-12,1 1-1,0 0 1,1 0 0,0 0-1,1 1 1,1 0 0,10-13-1,-17 25 34,0-1-1,0 1 1,0 0-1,0 0 1,0 0-1,0 0 1,0 0-1,0 0 1,1 0-1,-1 0 1,0 1-1,1-1 1,-1 0-1,1 1 1,-1-1-1,1 1 1,-1 0-1,2-1 1,-2 1 2,0 1 0,0-1 1,0 0-1,-1 0 0,1 1 1,0-1-1,0 1 0,-1-1 1,1 0-1,0 1 0,-1 0 1,1-1-1,0 1 0,-1-1 1,1 1-1,-1 0 0,1-1 1,-1 1-1,1 0 0,-1 0 1,1-1-1,-1 2 0,3 5 16,-1-1 0,-1 0 0,1 1 0,-1 0 0,0-1-1,0 8 1,-2-14 11,1 1 0,0 0 0,0 0 0,0 0-1,0-1 1,1 1 0,-1 0 0,0 0 0,0 0-1,0-1 1,1 1 0,-1 0 0,0 0 0,1-1 0,-1 1-1,1 0 1,-1-1 0,0 1 0,1 0 0,1 0-1,-2-1-5,1 0 0,-1 1 0,1-1-1,-1 0 1,1 0 0,0 0 0,-1 0 0,1 0-1,-1-1 1,1 1 0,-1 0 0,1 0-1,0 0 1,-1 0 0,1-1 0,-1 1-1,1 0 1,-1 0 0,1-1 0,-1 1-1,1-1 1,-1 1 0,7-6 47,-1 0 0,1-1 1,5-8-1,-2 3-6,0 2-29,-1 0 1,2 1 0,-1 1 0,1-1 0,22-11 0,-31 18-17,1 1 0,-1 0 1,1 0-1,-1 0 0,0 0 0,1 1 0,0-1 0,-1 0 0,1 1 0,-1 0 1,1 0-1,0 0 0,-1 0 0,1 0 0,-1 0 0,1 1 0,0-1 1,-1 1-1,1 0 0,-1-1 0,1 1 0,-1 0 0,0 1 0,1-1 0,-1 0 1,0 1-1,0-1 0,0 1 0,0 0 0,0 0 0,0-1 0,-1 1 1,1 1-1,0-1 0,-1 0 0,0 0 0,2 4 0,3 5-14,-1 1 0,-1-1 0,0 1 0,-1 0 0,0 1 0,1 12 0,-3-23-808,1-6 643,1-9 103,-3-10-223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0.298"/>
    </inkml:context>
    <inkml:brush xml:id="br0">
      <inkml:brushProperty name="width" value="0.05" units="cm"/>
      <inkml:brushProperty name="height" value="0.05" units="cm"/>
    </inkml:brush>
  </inkml:definitions>
  <inkml:trace contextRef="#ctx0" brushRef="#br0">94 61 12131,'0'-3'424,"0"-1"0,-1 0 0,1 1 0,-1-1-1,0 1 1,0-1 0,0 1 0,-3-7 0,4 8-214,-1 1-1,0-1 0,0 1 0,0-1 1,0 1-1,-1 0 0,1 0 0,0-1 1,-1 1-1,1 0 0,0 0 0,-1 0 0,0 0 1,1 0-1,-1 1 0,1-1 0,-1 0 1,0 1-1,1-1 0,-3 1 0,3 0-126,-1 0 1,1 0-1,-1 0 0,1 0 0,-1 1 0,1-1 0,0 1 0,-1-1 0,1 1 0,0-1 0,0 1 0,-1 0 0,1 0 0,0-1 1,0 1-1,0 0 0,0 0 0,0 0 0,0 0 0,0 0 0,0 1 0,0-1 0,1 0 0,-1 0 0,0 1 0,1-1 0,-1 3 1,-3 3 63,1 1 1,0 1 0,-1 10 0,0-3-148,2 1 0,0-1 0,1 1 0,1-1 0,0 1 0,1 0 0,1-1 0,1 1 0,0-1 0,1 0 0,10 26 0,-13-40-7,-1 0 0,1-1 0,0 1 0,0-1 0,0 1 0,0-1 0,0 1 0,0-1 0,0 0 0,0 1 0,0-1 0,1 0 0,-1 0 0,0 0 0,1 0 0,-1 0 0,1 0 0,-1 0 0,1-1 0,2 2 0,-2-2 4,-1 0 1,1 0-1,0-1 1,-1 1-1,1 0 0,-1-1 1,1 1-1,-1-1 1,1 1-1,-1-1 1,1 0-1,-1 1 0,0-1 1,1 0-1,-1 0 1,0 0-1,0 0 0,1 0 1,-1 0-1,0-1 1,0 1-1,1-2 1,8-12 9,0 1 0,10-23 0,-14 23 36,2 1-1,0 0 1,12-15 0,-20 27-40,1 0 1,-1 0 0,1 1-1,-1-1 1,1 0-1,-1 0 1,1 1 0,0-1-1,0 1 1,-1-1 0,1 0-1,0 1 1,0-1-1,0 1 1,-1 0 0,1-1-1,0 1 1,0 0 0,0-1-1,0 1 1,0 0-1,0 0 1,0 0 0,0 0-1,0 0 1,0 0 0,0 0-1,0 0 1,-1 0-1,1 1 1,0-1 0,0 0-1,0 0 1,0 1 0,0-1-1,0 1 1,-1-1-1,1 1 1,0-1 0,0 1-1,0-1 1,-1 1-1,1 0 1,0-1 0,-1 1-1,1 0 1,-1 0 0,2 1-1,2 6 13,1 0-1,-1 0 1,-1 0 0,4 12-1,-1-3-1,-4-13-13,0 1 3,1 1 0,-1-1 1,1 0-1,0 0 1,0-1-1,6 7 0,-9-10-1,1 0 0,0-1 0,0 1-1,0 0 1,-1-1 0,1 1 0,0-1-1,0 1 1,0-1 0,0 0 0,0 1-1,0-1 1,0 0 0,0 0 0,0 1 0,0-1-1,2 0 1,-2-1 3,1 1 0,0-1-1,-1 1 1,1-1 0,-1 1 0,1-1 0,-1 0-1,0 0 1,1 0 0,-1 0 0,0 0 0,1 0-1,-1 0 1,2-2 0,5-7 30,-1-1 0,0 1 1,7-16-1,18-26 82,-30 48-109,1 1 0,0 0 1,0 0-1,0 0 0,0 0 0,1 0 0,-1 0 1,1 1-1,0 0 0,7-4 0,-9 6-9,-1-1-1,1 1 0,0 0 1,-1-1-1,1 1 1,-1 0-1,1 0 1,0 0-1,-1 1 1,1-1-1,0 0 1,-1 1-1,1-1 0,-1 1 1,1-1-1,-1 1 1,1 0-1,-1-1 1,1 1-1,-1 0 1,0 0-1,1 0 0,-1 0 1,0 0-1,0 1 1,0-1-1,0 0 1,0 0-1,1 3 1,4 4-14,-1 1-1,0 0 1,6 15 0,-8-17 4,3 12-17,-4-15 33,0 1-1,-1 0 1,1 0-1,1-1 1,-1 1 0,1-1-1,3 5 1,-6-8 1,1-1 1,-1 0 0,0 1-1,0-1 1,1 0-1,-1 0 1,0 1 0,1-1-1,-1 0 1,0 0-1,1 0 1,-1 1 0,0-1-1,1 0 1,-1 0-1,1 0 1,-1 0-1,0 0 1,1 0 0,-1 0-1,0 0 1,1 0-1,-1 0 1,1 0 0,-1 0-1,0 0 1,1 0-1,-1 0 1,1 0 0,-1 0-1,1-1 1,9-10 184,7-26 79,-15 30-206,0 4-37,1-5 35,1-1-1,0 1 0,0 0 0,8-9 0,-11 16-62,-1 0 0,1-1-1,0 2 1,0-1 0,0 0-1,-1 0 1,1 0 0,0 0-1,0 0 1,0 1 0,0-1 0,0 0-1,0 1 1,0-1 0,1 1-1,-1-1 1,0 1 0,0 0 0,0-1-1,0 1 1,1 0 0,-1 0-1,0 0 1,0 0 0,1 0-1,-1 0 1,0 0 0,0 0 0,0 1-1,1-1 1,-1 0 0,0 1-1,0-1 1,0 1 0,0-1-1,0 1 1,0-1 0,0 1 0,0 0-1,0 0 1,0 0 0,1 0-1,3 5-15,-1-1-1,1 1 1,-1 0-1,-1 0 1,1 1-1,4 10 0,12 20 68,-20-36-44,1 0 1,-1-1-1,0 1 0,1-1 0,-1 1 1,1 0-1,-1-1 0,1 1 1,-1-1-1,1 1 0,-1-1 0,1 1 1,0-1-1,-1 1 0,1-1 1,0 0-1,-1 1 0,1-1 0,0 0 1,-1 0-1,1 0 0,0 1 1,0-1-1,-1 0 0,1 0 0,0 0 1,0 0-1,-1 0 0,1 0 1,0 0-1,0 0 0,0-1 0,1 0 41,1-1-1,-1 1 0,0-1 0,0 0 0,0 0 0,0 0 0,3-3 0,-5 4-96,1-1 1,0 1-1,0 0 0,0 0 1,0 0-1,0 0 0,0-1 1,0 1-1,0 1 0,1-1 1,-1 0-1,0 0 0,0 0 1,1 1-1,-1-1 0,1 0 1,-1 1-1,1 0 1,-1-1-1,1 1 0,-1 0 1,1-1-1,2 1 0,3 7-520,-7-3 178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0.806"/>
    </inkml:context>
    <inkml:brush xml:id="br0">
      <inkml:brushProperty name="width" value="0.05" units="cm"/>
      <inkml:brushProperty name="height" value="0.05" units="cm"/>
    </inkml:brush>
  </inkml:definitions>
  <inkml:trace contextRef="#ctx0" brushRef="#br0">21 19 15795,'-9'-13'1577,"2"7"-1025,3 6-208,4 13 720,1 4-136,5 12-224,3 1-103,-1 10-193,2 2-40,0-1-40,0 0-24,-2-10-184,-4-5-152,0-15-592,-4-6-320,3-20 752,1-12-201,4-19-135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1.208"/>
    </inkml:context>
    <inkml:brush xml:id="br0">
      <inkml:brushProperty name="width" value="0.05" units="cm"/>
      <inkml:brushProperty name="height" value="0.05" units="cm"/>
    </inkml:brush>
  </inkml:definitions>
  <inkml:trace contextRef="#ctx0" brushRef="#br0">1 0 16139,'5'88'1910,"10"113"288,-9-145-1514,22 84 0,-27-139-658,7 21 351,-8-21-359,0-1 0,0 0 0,1 1 0,-1-1 0,0 0 0,0 1 0,0-1 0,1 0 0,-1 1 0,0-1 0,0 0 0,1 1 0,-1-1 0,0 0 0,1 0 0,-1 1 0,0-1 0,1 0 0,-1 0 0,0 0 0,1 1-1,-1-1 1,1 0 0,-1 0 0,0 0 0,1 0 0,-1 0 0,1 0 0,-1 0 0,0 0 0,1 0 0,-1 0 0,1 0 0,-1 0 0,0 0 0,1 0 0,-1 0 0,1 0 0,-1-1 0,0 1 0,1 0 0,-1 0 0,0 0 0,1-1 0,-1 1 0,0 0 0,1 0 0,-1-1-1,0 1 1,0 0 0,1-1 0,-1 1 0,0 0 0,1-1 0,8-14 346,0-1-1,-2 1 1,1-1-1,9-32 1,-3 9 51,94-216 158,-108 255-650,0-1-1,1 0 1,-1 1 0,0-1-1,0 0 1,1 0-1,-1 0 1,0 1-1,0-1 1,0 0 0,0 0-1,0 0 1,0 1-1,0-1 1,0 0-1,-1 0 1,1 1 0,0-1-1,0 0 1,-1 0-1,1 1 1,0-1 0,-1 0-1,1 1 1,0-1-1,-1 0 1,1 1-1,-1-1 1,0 0 0,1 1-1,-1-1 1,1 1-1,-1-1 1,0 1-1,1 0 1,-1-1 0,-1 0-1,-9-4-643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1.580"/>
    </inkml:context>
    <inkml:brush xml:id="br0">
      <inkml:brushProperty name="width" value="0.05" units="cm"/>
      <inkml:brushProperty name="height" value="0.05" units="cm"/>
    </inkml:brush>
  </inkml:definitions>
  <inkml:trace contextRef="#ctx0" brushRef="#br0">548 475 16379,'15'40'1913,"-1"-6"-1265,5-7-304,1-5 960,1-9-767,-1-6-313,-4-7-745,-3-6 1394,-10-7-945,-5-2-80,-8-14-56</inkml:trace>
  <inkml:trace contextRef="#ctx0" brushRef="#br0" timeOffset="1">1 0 18548,'1'0'1600,"5"5"-1480,0-5 168,2 1 577,-5-1-625,0 0-120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4.323"/>
    </inkml:context>
    <inkml:brush xml:id="br0">
      <inkml:brushProperty name="width" value="0.05" units="cm"/>
      <inkml:brushProperty name="height" value="0.05" units="cm"/>
    </inkml:brush>
  </inkml:definitions>
  <inkml:trace contextRef="#ctx0" brushRef="#br0">64 189 14923,'2'-7'845,"3"-30"1165,-5 36-1926,0 0 1,0 1-1,0-1 0,0 0 1,0 0-1,0 0 1,0 1-1,-1-1 0,1 0 1,0 0-1,0 1 1,-1-1-1,1 0 0,0 1 1,-1-1-1,1 0 1,-1 1-1,1-1 0,-1 0 1,1 1-1,-1-1 0,1 1 1,-1-1-1,1 1 1,-1-1-1,0 1 0,1-1 1,-1 1-1,0 0 1,0 0-1,1-1 0,-1 1 1,0 0-1,0 0 1,1 0-1,-1-1 0,0 1 1,0 0-1,1 0 0,-2 0 1,0 1-31,1-1-1,0 1 1,-1-1 0,1 1-1,0-1 1,0 1 0,-1 0-1,1 0 1,0-1 0,0 1 0,0 0-1,0 0 1,0 0 0,0 0-1,0 0 1,0 1 0,0-1-1,1 0 1,-1 0 0,0 1 0,1-1-1,-1 0 1,0 3 0,-10 37 46,10-35-59,-4 22-32,-3 44 1,7-61-14,1 0 1,1 0-1,-1-1 0,2 1 1,0 0-1,0 0 1,5 12-1,-7-22 4,0 0 0,0 1-1,1-1 1,-1 0 0,1 0 0,-1 0-1,1 1 1,0-1 0,-1 0 0,1 0 0,0 0-1,0 0 1,-1 0 0,1 0 0,0 0-1,0-1 1,0 1 0,0 0 0,0 0-1,1-1 1,-1 1 0,0-1 0,0 1-1,0-1 1,1 1 0,-1-1 0,0 0-1,0 0 1,1 1 0,-1-1 0,0 0-1,0 0 1,1 0 0,-1 0 0,0-1 0,1 1-1,-1 0 1,0 0 0,0-1 0,1 1-1,-1-1 1,0 1 0,0-1 0,0 0-1,2-1 1,4-2 17,-1-1 1,-1 0-1,1 0 1,-1 0-1,1-1 0,7-11 1,11-21 307,-1-2-1,-3 0 1,-1-1-1,-1-1 1,-3 0 0,18-80-1,-33 122-315,0 0 0,0 0-1,0 0 1,0 0 0,0 0-1,0 0 1,0 0-1,1 0 1,-1 0 0,0 0-1,0 0 1,0 0 0,0 0-1,0 0 1,0 0 0,0 0-1,0 0 1,0 0-1,0 0 1,0 0 0,0 0-1,0 0 1,0 0 0,0 0-1,0 0 1,0 0 0,0 0-1,0 0 1,0 0 0,0 0-1,0 0 1,0 0-1,1 0 1,-1 0 0,0 0-1,0 0 1,0 0 0,0 0-1,0 0 1,1 10 60,1 15-130,0 18-73,-2 1-67,2 0 1,3-1-1,18 85 1,-22-124 186,1 1 0,-1-1 1,1 0-1,0 1 0,4 5 1,-5-10 16,-1 1 0,1 0 0,-1 0-1,1-1 1,-1 1 0,1-1 0,0 1 0,-1 0 0,1-1 0,0 1 0,0-1 0,-1 0 0,1 1 0,0-1 0,0 0-1,0 1 1,-1-1 0,1 0 0,0 0 0,0 0 0,0 1 0,0-1 0,0 0 0,-1 0 0,1 0 0,0-1 0,0 1-1,0 0 1,0 0 0,0 0 0,-1-1 0,1 1 0,0 0 0,0-1 0,0 1 0,-1-1 0,1 1 0,1-2 0,4-2 28,-1-2 0,0 1 0,1 0 0,-2-1 1,1 0-1,-1 0 0,6-11 0,23-51 176,-26 53-162,9-22 26,-2-1-1,12-49 1,-26 87-71,-2 9 30,0 1-1,-1-1 1,-1 0-1,1-1 1,-11 18-1,14-25 28,-1 0-1,0 1 0,0-1 1,1 1-1,-1 0 0,1-1 1,-1 1-1,1 0 0,0-1 1,0 1-1,0 0 0,-1-1 1,2 1-1,-1 0 0,0 1 1,7 33-41,-1-1 365,-16-4 545,9-24-946,1 42-235,0-45 176,0 0 1,1 0-1,0 0 1,-1 0-1,1 0 1,1-1-1,-1 1 1,1 0-1,3 6 1,-5-10 35,0 1 1,1-1-1,-1 1 1,1-1-1,-1 0 1,1 1-1,-1-1 1,1 1-1,-1-1 1,1 0-1,-1 0 1,1 1-1,-1-1 1,1 0 0,-1 0-1,1 0 1,0 1-1,-1-1 1,1 0-1,-1 0 1,1 0-1,0 0 1,-1 0-1,1 0 1,-1 0-1,1-1 1,0 1-1,-1 0 1,1 0-1,-1 0 1,1 0-1,-1-1 1,1 1 0,-1 0-1,1-1 1,-1 1-1,1 0 1,-1-1-1,1 1 1,0-1-1,17-18-1449,13-27 358,-12 20 497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4.742"/>
    </inkml:context>
    <inkml:brush xml:id="br0">
      <inkml:brushProperty name="width" value="0.05" units="cm"/>
      <inkml:brushProperty name="height" value="0.05" units="cm"/>
    </inkml:brush>
  </inkml:definitions>
  <inkml:trace contextRef="#ctx0" brushRef="#br0">169 0 16307,'-4'0'226,"0"0"-1,0 0 1,0 1-1,0 0 1,1-1-1,-1 1 1,0 0-1,0 1 1,1-1-1,-1 1 1,1 0-1,-1 0 1,1 0-1,0 0 1,0 0-1,0 1 1,0-1-1,-4 5 1,-5 7 391,0 0-1,-16 23 1,25-32-516,-1 1-12,-23 37 166,25-40-267,0 1-1,1-1 0,0 0 0,-1 1 1,1-1-1,0 1 0,1 0 0,-1-1 0,1 1 1,-1-1-1,1 5 0,0-7 9,0-1-1,0 1 0,1-1 1,-1 1-1,0-1 0,0 0 1,0 1-1,0-1 0,1 1 1,-1-1-1,0 0 0,1 1 1,-1-1-1,0 0 1,0 1-1,1-1 0,-1 0 1,0 0-1,1 1 0,-1-1 1,1 0-1,-1 0 0,0 1 1,1-1-1,-1 0 1,1 0-1,-1 0 0,1 0 1,-1 0-1,0 0 0,1 0 1,-1 0-1,1 0 0,-1 0 1,1 0-1,0 0 0,20-5-77,-16 4 56,23-7-40,1 2-1,-1 1 1,43-2-1,-62 7 49,1 0 0,-1 0 0,1 0 0,0 2 0,-1-1 1,0 1-1,1 0 0,-1 1 0,0 0 0,0 1 0,0 0 0,-1 0 0,1 1 0,10 8 0,-17-12 28,0 0 0,0 1-1,-1 0 1,1 0 0,0-1-1,-1 1 1,1 0 0,-1 0 0,0 0-1,0 0 1,0 1 0,0-1-1,0 0 1,0 0 0,0 1-1,-1-1 1,1 1 0,-1-1-1,0 0 1,1 1 0,-1-1-1,0 1 1,-1-1 0,1 0 0,0 1-1,-1-1 1,1 1 0,-1-1-1,-1 4 1,0-2 42,-1 0 1,1 0-1,-1 0 0,0 0 1,0-1-1,0 1 1,0-1-1,0 0 0,-1 0 1,0 0-1,1 0 0,-1-1 1,0 1-1,-8 2 1,-4 0-23,0 0 1,0-2 0,-1 0-1,1 0 1,-1-2 0,0 0-1,-26-3 1,5-2-43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5.242"/>
    </inkml:context>
    <inkml:brush xml:id="br0">
      <inkml:brushProperty name="width" value="0.05" units="cm"/>
      <inkml:brushProperty name="height" value="0.05" units="cm"/>
    </inkml:brush>
  </inkml:definitions>
  <inkml:trace contextRef="#ctx0" brushRef="#br0">192 186 15931,'-4'-3'362,"0"0"1,-1 0-1,0 0 0,0 1 0,0-1 0,0 2 0,0-1 0,0 0 0,0 1 0,0 0 0,-1 0 0,1 0 0,-1 1 0,-6 0 0,8 1-288,0-1-1,-1 1 0,1 0 0,0 1 0,0-1 1,0 1-1,0 0 0,1 0 0,-1 0 0,0 0 0,1 1 1,-1-1-1,1 1 0,0 0 0,0 0 0,0 0 1,0 0-1,-3 6 0,0 0-48,1 0 0,1 1 0,-1-1 0,1 1-1,1 0 1,0 0 0,-3 17 0,5-21-22,1 0 0,0-1 0,-1 1 0,2 0 0,-1 0 0,2 10 0,-1-13-2,0-1 0,0 1 0,0-1 0,0 1 0,0-1 0,0 1 0,1-1 1,-1 0-1,1 1 0,-1-1 0,1 0 0,0 0 0,0 0 0,4 3 0,-4-4 0,1 0 0,-1 0 0,0 0 0,0 0 0,1 0 0,-1-1 1,1 1-1,-1-1 0,0 0 0,1 0 0,-1 0 0,1 0 0,-1 0 0,1 0 0,-1 0 0,0-1 1,1 1-1,-1-1 0,1 0 0,-1 0 0,0 0 0,0 0 0,0 0 0,1 0 0,-1-1 0,0 1 0,2-2 1,5-5 12,0 1 0,0-1 0,-1-1 0,10-12 0,-5 5 88,-2-1 0,0 0 0,0-1 0,-2 0-1,0 0 1,-1-1 0,-1 0 0,0-1 0,-2 1 0,0-1-1,-2 0 1,0-1 0,1-35 0,-9 33 143,-1 17-78,6 6-161,-1 0 0,1 0 0,-1 0 0,1 0 0,0 1 0,-1-1 0,1 0 0,0 0 0,-1 1-1,1-1 1,0 0 0,-1 1 0,1-1 0,0 0 0,-1 1 0,1-1 0,0 0 0,0 1 0,0-1-1,-1 1 1,1-1 0,0 0 0,0 1 0,0 0 0,-3 7 0,0 1 0,1-1 0,0 1 0,1 0 0,-2 16 0,3 51-40,1-47 32,5 73-30,-4-88-40,0 0 0,2 1 0,-1-1 0,11 25 0,-13-37 30,0 0 0,0 0 0,-1 0 0,1-1 0,0 1 0,1 0 0,-1-1-1,0 1 1,0-1 0,1 1 0,-1-1 0,0 0 0,1 0 0,0 1 0,-1-1 0,1 0 0,0 0 0,2 0 0,-3 0-31,0-1 1,1 0 0,-1 0-1,1 0 1,-1 0-1,0 0 1,1-1-1,-1 1 1,1 0-1,-1-1 1,0 1-1,1-1 1,-1 1 0,0-1-1,0 0 1,1 1-1,-1-1 1,0 0-1,1-1 1,4-4-184,0 0 0,0 0 0,-1-1 0,0 0 0,0 0 0,5-11 0,11-25-441,-1-7-118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5.633"/>
    </inkml:context>
    <inkml:brush xml:id="br0">
      <inkml:brushProperty name="width" value="0.05" units="cm"/>
      <inkml:brushProperty name="height" value="0.05" units="cm"/>
    </inkml:brush>
  </inkml:definitions>
  <inkml:trace contextRef="#ctx0" brushRef="#br0">92 1 15595,'1'3'176,"-1"0"0,1 1 0,-1-1 0,1 0 0,-1 1 0,0-1 0,0 1 0,-1-1 0,1 1 0,-1-1 0,1 0 0,-3 6 0,0 6 182,-5 35 724,3 1 0,0 62 0,6-89-1055,0 0-1,1-1 1,2 1 0,1-1-1,0 0 1,2 0 0,10 25 0,-7-31-802,-10-17 756,0 0 0,0 0 0,0 0 0,0 0 0,0 0 0,0 0 0,1 0 0,-1 0 0,0 0 0,0 1 0,0-1 0,0 0 0,0 0 0,0 0-1,0 0 1,0 0 0,0 0 0,1 0 0,-1 0 0,0 0 0,0 0 0,0 0 0,0 0 0,0 0 0,0 0 0,0 0 0,0 0 0,0 0 0,1 0 0,-1 0 0,0 0 0,0-1 0,0 1 0,0 0 0,0 0 0,0 0 0,0 0 0,0 0 0,0 0-1,0 0 1,0 0 0,1 0 0,-1 0 0,0 0 0,0 0 0,0 0 0,0-1 0,0 1 0,0 0 0,0 0 0,0 0 0,0 0 0,0 0 0,0 0 0,0 0 0,0 0 0,0-1 0,0 1 0,0 0 0,0 0 0,0 0 0,0 0 0,0 0-1,0 0 1,0 0 0,0 0 0,0 0 0,0-1 0,-1-3-230,1 0 0,-1 0 0,0 0-1,0 0 1,0 0 0,-3-6 0,-16-33-3046,-31-45-1,11 18 5349,40 70-1961,-1 0 0,1 0 0,0-1 1,-1 1-1,1-1 0,0 1 1,-1 0-1,1-1 0,0 1 1,0 0-1,0-1 0,-1 1 1,1-1-1,0 1 0,0-1 0,0 1 1,0-1-1,0 1 0,0 0 1,0-1-1,0 1 0,0-1 1,0 1-1,0-1 0,0 1 0,0-1 1,0 1-1,0 0 0,1-1 1,-1 1-1,0-1 0,0 1 1,0-1-1,1 1 0,-1 0 1,1-1-1,16 1 3987,-10 1-4256,38 1 713,54-5 1,-68 1-515,-2 2-183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8.688"/>
    </inkml:context>
    <inkml:brush xml:id="br0">
      <inkml:brushProperty name="width" value="0.05" units="cm"/>
      <inkml:brushProperty name="height" value="0.05" units="cm"/>
    </inkml:brush>
  </inkml:definitions>
  <inkml:trace contextRef="#ctx0" brushRef="#br0">58 1 18508,'0'2'188,"-1"1"0,0 0 0,0-1 0,0 1 0,0-1 0,0 1 0,-1-1 0,1 1 0,-4 3 0,-5 11 26,3-1 35,1 1 1,1-1-1,1 1 1,0 0 0,-3 30-1,7-39-236,-1-1 0,1 1-1,0-1 1,1 0 0,0 1 0,0-1 0,0 1-1,1-1 1,0 0 0,1 0 0,-1 0-1,1 0 1,1-1 0,-1 1 0,10 11-1,-11-15 4,0 0-1,1-1 0,-1 0 0,1 1 0,0-1 0,0 0 0,0 0 0,0-1 0,0 1 0,0-1 0,1 1 1,-1-1-1,0 0 0,1 0 0,-1 0 0,1-1 0,-1 1 0,5-1 0,-2 0 19,-1-1 1,0 0-1,0 0 0,1 0 0,-1-1 1,0 0-1,0 0 0,-1 0 0,1 0 1,0-1-1,5-3 0,-2 0 39,0-1 0,0 1 0,-1-1 0,1-1 0,-2 0 0,1 0 0,-1 0 0,0 0 0,-1-1 0,0 0 0,0 0 0,3-10 0,-7 15-89,1 1-1,-2-1 0,1 1 1,0-1-1,-1 1 0,1-1 0,-1 1 1,0-1-1,0 0 0,-1 1 1,1-1-1,-1 1 0,0-1 0,0 1 1,0-1-1,0 1 0,0 0 1,-1-1-1,0 1 0,1 0 0,-1 0 1,0 0-1,-1 0 0,1 1 1,-4-5-1,0 3-94,1 0 1,-1 0-1,0 0 1,0 1-1,0 0 1,0 1-1,-1-1 1,1 1-1,-1 0 1,0 1-1,1-1 1,-11 0-1,-15 1-403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5.989"/>
    </inkml:context>
    <inkml:brush xml:id="br0">
      <inkml:brushProperty name="width" value="0.05" units="cm"/>
      <inkml:brushProperty name="height" value="0.05" units="cm"/>
    </inkml:brush>
  </inkml:definitions>
  <inkml:trace contextRef="#ctx0" brushRef="#br0">2 32 18844,'6'10'1608,"-3"-10"-1272,-3-1-400,-2-9 801,2-3-81,-8-4-424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6.871"/>
    </inkml:context>
    <inkml:brush xml:id="br0">
      <inkml:brushProperty name="width" value="0.05" units="cm"/>
      <inkml:brushProperty name="height" value="0.05" units="cm"/>
    </inkml:brush>
  </inkml:definitions>
  <inkml:trace contextRef="#ctx0" brushRef="#br0">185 15 18548,'9'-14'1509,"-9"14"-1486,0 0 0,0 0 1,1 0-1,-1 0 0,0 0 0,0 0 1,0 0-1,0 0 0,0 0 0,0 0 1,0 0-1,1 0 0,-1 0 0,0 0 1,0 0-1,0 0 0,0 0 0,0 0 1,0 0-1,0 0 0,0 0 0,0 0 1,1 0-1,-1 0 0,0 0 0,0 0 1,0 0-1,0 1 0,0-1 1,0 0-1,0 0 0,0 0 0,0 0 1,0 0-1,0 0 0,0 0 0,0 0 1,0 0-1,0 0 0,1 1 0,-1-1 1,0 0-1,0 0 0,0 0 0,0 0 1,0 0-1,0 0 0,0 0 0,0 1 1,0-1-1,0 0 0,-1 0 0,1 0 1,0 0-1,0 0 0,0 0 0,0 0 1,0 0-1,0 0 0,0 1 1,-6 34 1493,-28 91-1241,-74 176-1,66-194-899,36-91 91,6-15 127,1-4-36,15-30-858,89-210-2403,10-23 2913,-104 249 1107,-11 16-308,0 0-1,0 0 1,0 0-1,0 0 0,1-1 1,-1 1-1,0 0 1,0 0-1,0 0 1,0 0-1,0 0 1,1 0-1,-1 0 0,0 0 1,0 0-1,0 0 1,0 0-1,0 0 1,1 0-1,-1 1 0,0-1 1,0 0-1,0 0 1,0 0-1,0 0 1,1 0-1,-1 0 1,0 0-1,0 0 0,0 0 1,0 0-1,0 1 1,0-1-1,0 0 1,0 0-1,1 0 1,-1 0-1,0 0 0,0 0 1,0 1-1,0-1 1,0 0-1,0 0 1,0 0-1,0 0 1,0 0-1,0 1 0,0-1 1,0 0-1,0 0 1,0 0-1,1 34 638,-1-29-633,-1 53 574,0 108 614,2-134-934,2 1 0,1-1 0,10 33-1,-4-36-110,-10-28-167,0 0 1,1 0-1,-1 0 0,0-1 0,1 1 1,-1 0-1,1 0 0,-1 0 1,1 0-1,0-1 0,-1 1 0,1 0 1,0-1-1,-1 1 0,1 0 1,0-1-1,0 1 0,0-1 1,-1 1-1,1-1 0,0 0 0,0 1 1,0-1-1,0 0 0,0 0 1,1 1-1,-1-1-7,-1-1 0,1 1 0,-1 0 0,0 0 0,1 0 1,-1 0-1,1-1 0,-1 1 0,1 0 0,-1 0 0,0-1 0,1 1 0,-1 0 0,0-1 0,1 1 1,-1-1-1,0 1 0,0 0 0,1-1 0,-1 1 0,0-1 0,0 1 0,0-1 0,1 1 0,-1 0 1,0-1-1,0 1 0,0-1 0,0 0 0,-2-20-330,-11-17 13,8 28 384,-1 0 0,0 1 0,-1-1 0,1 1 0,-2 0 0,1 1 0,-1 0 0,-1 0 0,1 1 0,-1 0 0,-13-8 0,21 15-13,0-1-1,0 0 1,0 1 0,0-1-1,0 1 1,-1-1 0,1 1 0,0 0-1,0-1 1,0 1 0,0 0-1,0 0 1,-3 0 0,4 0-27,0 0 1,0 0 0,0 1-1,0-1 1,0 0-1,-1 0 1,1 1-1,0-1 1,0 0 0,0 0-1,0 1 1,0-1-1,0 0 1,0 0-1,0 1 1,0-1 0,0 0-1,0 1 1,0-1-1,0 0 1,0 0-1,0 1 1,1-1 0,-1 0-1,0 0 1,0 1-1,0-1 1,0 0-1,0 0 1,1 1 0,-1-1-1,0 0 1,21 26 155,-16-22-162,0 0 0,0-1 0,0 0 0,0 0-1,0 0 1,1 0 0,-1-1 0,1 0 0,0 0-1,-1 0 1,1-1 0,0 0 0,0 0 0,0-1-1,0 1 1,0-1 0,0-1 0,0 1 0,10-3-1,-8 1 12,-1 0-1,0-1 0,1 0 0,-1 0 0,-1-1 0,1 0 0,0 0 1,-1 0-1,0-1 0,0 0 0,0 0 0,0-1 0,-1 0 1,8-11-1,16-37 531,-30 63-483,0 0 0,0 0 1,0 0-1,1 1 0,1-1 1,0 0-1,3 13 0,-4-20-41,0 0 0,1-1-1,-1 1 1,1-1 0,0 1-1,-1-1 1,1 1 0,0-1-1,0 1 1,0-1 0,0 0-1,0 1 1,0-1 0,1 0-1,-1 0 1,0 0 0,1 0-1,-1 0 1,2 1 0,-1-2 15,1 0 1,-1 1-1,0-1 1,0 0 0,0 0-1,0 0 1,0-1-1,0 1 1,0 0-1,0-1 1,1 0-1,-1 1 1,0-1 0,-1 0-1,1 0 1,0 0-1,0 0 1,0 0-1,2-3 1,8-5 181,-1-1 0,0 0 1,11-13-1,21-18 409,-43 40-625,0 1 1,1 0 0,-1-1-1,0 1 1,1 0-1,-1-1 1,0 1 0,1 0-1,-1 0 1,0-1-1,1 1 1,-1 0-1,1 0 1,-1-1 0,0 1-1,1 0 1,-1 0-1,1 0 1,-1 0 0,1 0-1,-1 0 1,0 0-1,1 0 1,-1 0-1,1 0 1,-1 0 0,1 0-1,-1 0 1,1 0-1,-1 0 1,0 0 0,1 1-1,-1-1 1,1 0-1,-1 0 1,0 0 0,1 1-1,-1-1 1,0 0-1,1 0 1,-1 1-1,0-1 1,1 0 0,-1 1-1,0-1 1,0 1-1,1-1 1,-1 0 0,0 1-1,0-1 1,0 1-1,1 0 1,2 27-42,-3-22 44,3 48-753,-7 73 0,-2-141 337,1-10 87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7.794"/>
    </inkml:context>
    <inkml:brush xml:id="br0">
      <inkml:brushProperty name="width" value="0.05" units="cm"/>
      <inkml:brushProperty name="height" value="0.05" units="cm"/>
    </inkml:brush>
  </inkml:definitions>
  <inkml:trace contextRef="#ctx0" brushRef="#br0">0 212 14507,'8'111'3261,"-1"-40"-2516,1 61 7,14 328 894,-14-835-847,33-1 77,-39 366-851,21-100 273,-20 99-279,1 0 0,0 0 0,1 0-1,0 0 1,0 1 0,1 0 0,10-13 0,-15 22-26,0 0 0,-1 0 0,1 0 0,0 0 0,0-1 0,1 1 0,-1 0 1,0 1-1,0-1 0,0 0 0,1 0 0,-1 0 0,0 1 0,1-1 0,-1 1 1,0-1-1,1 1 0,-1 0 0,1-1 0,-1 1 0,1 0 0,-1 0 0,1 0 0,1 0 1,-1 1-5,0 0 0,-1 0 0,1 0 0,-1 0 0,0 0 0,1 0 0,-1 0 0,0 0 0,0 1 0,1-1 0,-1 0 0,0 1 0,0-1 0,-1 1 0,1-1 0,0 1 0,0 0 0,-1-1 0,1 1 0,0 2 0,1 7-5,0-1 0,0 1-1,-1-1 1,0 1 0,-1 0 0,0-1 0,-1 1 0,-2 14-1,-3 3 179,-17 51-1,22-78-164,1 1 0,-1-1 0,1 1 0,0-1 0,-1 0 0,1 1 0,0-1 0,0 1 0,0-1 0,0 1 0,0-1 0,0 0 0,1 1 0,-1-1 0,0 1 0,1-1 0,-1 0 0,1 1 0,-1-1 0,1 0 0,-1 0 0,1 1 0,0-1-1,0 0 1,2 2 0,1 0-95,0 1 0,0-1 0,1-1 0,-1 1 0,10 3 0,17 12-346,-26-12 457,0-1 0,-1 1 0,0 0 0,0 0 0,-1 0 0,1 0 0,-1 1 0,-1 0 1,1-1-1,-1 1 0,0 0 0,-1 0 0,0 0 0,0 0 0,0 0 0,-1 13 0,0-20 2,0 1 1,0-1 0,0 1-1,0-1 1,0 1 0,0-1 0,0 1-1,0-1 1,-1 1 0,1-1-1,0 1 1,0-1 0,0 1 0,0-1-1,-1 1 1,1-1 0,0 1-1,-1-1 1,1 0 0,0 1-1,-1-1 1,1 1 0,0-1 0,-1 0-1,1 1 1,-1-1 0,1 0-1,-1 0 1,1 1 0,-1-1-1,1 0 1,0 0 0,-1 0 0,1 0-1,-1 0 1,0 1 0,1-1-1,-1 0 1,1 0 0,-1 0-1,1 0 1,-1 0 0,1-1 0,-1 1-1,1 0 1,-1 0 0,1 0-1,-1 0 1,1 0 0,-1-1 0,1 1-1,0 0 1,-1-1 0,1 1-1,-1 0 1,0-1 0,-29-19 435,28 18-416,-17-13 9,13 10-280,0-1 0,0 2 1,-1-1-1,0 0 0,0 1 1,0 1-1,0-1 0,-9-2 1,8 6-638,8 5 341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8.346"/>
    </inkml:context>
    <inkml:brush xml:id="br0">
      <inkml:brushProperty name="width" value="0.05" units="cm"/>
      <inkml:brushProperty name="height" value="0.05" units="cm"/>
    </inkml:brush>
  </inkml:definitions>
  <inkml:trace contextRef="#ctx0" brushRef="#br0">19 174 14355,'45'-8'5909,"-38"4"-5700,0 0-1,0 0 0,0 0 0,-1-1 0,1 0 1,-1 0-1,-1-1 0,1 0 0,5-7 0,-8 10-187,-1 0-1,0-1 1,0 1-1,0 0 1,0-1-1,-1 1 1,1-1-1,-1 0 1,0 0-1,0 1 1,0-1-1,-1 0 1,1 0-1,-1 0 1,0 0-1,0 0 1,0 0-1,-1 0 1,1 1-1,-3-7 1,3 8-17,-1 1-1,1 0 1,0-1 0,-1 1-1,0 0 1,1-1 0,-1 1 0,0 0-1,0 0 1,1 0 0,-1 0-1,0 0 1,0 0 0,0 0-1,0 0 1,-1 0 0,1 0 0,0 0-1,0 1 1,0-1 0,-1 0-1,1 1 1,0-1 0,-1 1-1,1 0 1,0-1 0,-1 1 0,1 0-1,-1 0 1,1 0 0,0 0-1,-1 0 1,1 0 0,-1 0-1,1 0 1,0 1 0,-1-1 0,1 0-1,-1 1 1,1-1 0,-2 2-1,-2 1 3,0-1-1,0 1 0,1 0 0,-1 1 1,1-1-1,0 1 0,0-1 0,0 1 1,-6 8-1,3 0-10,0 0 1,0 0-1,1 0 1,1 1-1,-6 19 1,9-25-3,0 1 1,0-1-1,1 1 0,0 0 1,1 0-1,0-1 0,0 1 1,0 0-1,1 0 0,0-1 1,3 10-1,-3-15 6,0 1-1,-1-1 0,1 0 1,0 0-1,0 0 0,0 0 1,1 0-1,-1 0 1,0-1-1,1 1 0,-1 0 1,1-1-1,-1 1 0,1-1 1,0 1-1,0-1 1,0 0-1,0 0 0,0 1 1,0-1-1,0-1 0,4 2 1,-2-1 6,0-1 1,-1 0 0,1 1-1,0-2 1,0 1 0,0 0-1,0-1 1,0 0 0,0 0-1,0 0 1,-1 0 0,7-3-1,7-6 31,0 0 1,0-1-1,-2 0 0,1-1 0,20-21 1,-17 15 48,42-31 0,-60 48-84,0 1-1,0-1 0,0 0 1,0 0-1,1 1 1,-1-1-1,0 1 0,0-1 1,0 1-1,0 0 0,1-1 1,-1 1-1,0 0 1,0 0-1,0-1 0,1 1 1,-1 0-1,0 0 0,0 1 1,1-1-1,-1 0 1,0 0-1,2 1 0,-2 0-1,1 0 0,-1 1 0,0-1 0,0 0 0,-1 0 0,1 0 0,0 1 0,0-1-1,-1 1 1,1-1 0,0 0 0,-1 1 0,0-1 0,1 1 0,-1-1 0,0 1 0,0-1-1,0 3 1,2 27 37,3 18 379,-5-48-407,0-1 0,0 0 0,0 0 0,0 0 0,0 0-1,0 0 1,0 0 0,0 0 0,0 1 0,0-1 0,0 0 0,0 0 0,0 0-1,0 0 1,0 0 0,0 0 0,0 0 0,0 0 0,0 1 0,0-1 0,0 0 0,0 0-1,0 0 1,0 0 0,0 0 0,0 0 0,0 0 0,1 0 0,-1 0 0,0 0 0,0 0-1,0 0 1,0 1 0,0-1 0,0 0 0,0 0 0,0 0 0,1 0 0,-1 0 0,0 0-1,0 0 1,0 0 0,0 0 0,0 0 0,0 0 0,0 0 0,1 0 0,-1 0 0,0 0-1,0 0 1,0 0 0,0 0 0,0-1 0,0 1 0,0 0 0,1 0 0,5-8 291,6-19 75,-10 23-281,4-12 106,19-37 109,-24 51-331,1-1 0,-1 1 1,1-1-1,0 1 0,0 0 0,0 0 1,0 0-1,0 0 0,0 0 0,0 0 1,1 0-1,-1 1 0,1-1 0,0 1 1,3-2-1,-4 3-16,-1 0-1,1 0 1,-1 0 0,1 1 0,-1-1-1,1 0 1,-1 1 0,1-1 0,-1 1-1,0-1 1,1 1 0,-1 0 0,0 0-1,1 0 1,-1-1 0,0 1-1,0 0 1,0 0 0,0 1 0,0-1-1,0 0 1,0 0 0,0 0 0,0 1-1,-1-1 1,1 0 0,0 1 0,0 1-1,16 41-2079,-11-14 429,-6-27 1154,0-4-172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28.748"/>
    </inkml:context>
    <inkml:brush xml:id="br0">
      <inkml:brushProperty name="width" value="0.05" units="cm"/>
      <inkml:brushProperty name="height" value="0.05" units="cm"/>
    </inkml:brush>
  </inkml:definitions>
  <inkml:trace contextRef="#ctx0" brushRef="#br0">123 213 17556,'-3'-1'160,"1"0"1,-1 1-1,1-1 1,-1 1-1,1-1 1,-1 1-1,1 0 1,-1 0-1,0 0 1,1 1 0,-1-1-1,1 0 1,-1 1-1,1 0 1,-1-1-1,1 1 1,0 0-1,-4 2 1,3 0-21,-1-1 0,1 1-1,-1 0 1,1 0 0,0 1 0,0-1 0,0 0 0,1 1 0,-5 7 0,1 2-70,0 0 1,1 1 0,0-1-1,1 1 1,-3 24 0,5-27-75,1 0 0,0 1 0,2 20 0,-1-30 1,0 0 1,0 0 0,1 0 0,-1 0 0,0 1 0,1-1 0,-1 0 0,1 0-1,0 0 1,0 0 0,0 0 0,0 0 0,0 0 0,0-1 0,0 1-1,0 0 1,1 0 0,-1-1 0,1 1 0,-1-1 0,1 1 0,0-1-1,0 0 1,-1 0 0,1 0 0,0 0 0,3 1 0,-3-2 2,1 0-1,-1 0 1,1 0 0,-1 0 0,1 0 0,-1-1-1,1 0 1,-1 1 0,0-1 0,1 0 0,-1 0-1,0 0 1,1 0 0,-1-1 0,0 1 0,0-1 0,0 1-1,0-1 1,1-2 0,7-5 4,-1-1 0,10-14-1,-15 19 0,16-23 109,-1 0 0,-2-2 1,-1 0-1,-1-1 0,-1-1 0,-2 0 0,-1-1 0,-2 0 0,6-38 0,-14 61-55,0 7-28,0 0-1,0-1 1,-1 1 0,0 0 0,1-1 0,-1 1 0,-1 0 0,1-1-1,0 1 1,-1 0 0,0 0 0,-1-5 0,2 8-25,0 0 1,0 0 0,0-1-1,0 1 1,0 0 0,0 0-1,-1 0 1,1-1 0,0 1-1,0 0 1,0 0-1,0 0 1,-1-1 0,1 1-1,0 0 1,0 0 0,0 0-1,0 0 1,-1 0 0,1 0-1,0 0 1,0-1-1,0 1 1,-1 0 0,1 0-1,0 0 1,0 0 0,-1 0-1,1 0 1,0 0 0,0 0-1,-1 0 1,1 0-1,0 0 1,0 0 0,0 0-1,-1 0 1,1 0 0,0 1-1,-9 8 69,-4 16-30,6-8-168,2 1 0,0 0 0,1 0 0,0 1 0,2-1-1,0 1 1,1 0 0,1-1 0,1 1 0,6 35 0,-6-50 84,-1-1 0,2 0 1,-1 0-1,0 1 0,1-1 0,-1 0 0,1 0 1,0-1-1,0 1 0,0 0 0,0-1 1,0 1-1,5 2 0,12 2-336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0.229"/>
    </inkml:context>
    <inkml:brush xml:id="br0">
      <inkml:brushProperty name="width" value="0.05" units="cm"/>
      <inkml:brushProperty name="height" value="0.05" units="cm"/>
    </inkml:brush>
  </inkml:definitions>
  <inkml:trace contextRef="#ctx0" brushRef="#br0">1 526 14283,'0'0'70,"0"1"-1,0-1 1,0 0-1,0 1 1,0-1-1,0 0 1,1 0-1,-1 1 1,0-1-1,0 0 1,0 1-1,0-1 1,0 0 0,1 0-1,-1 1 1,0-1-1,0 0 1,1 0-1,-1 0 1,0 1-1,0-1 1,1 0-1,-1 0 1,0 0-1,0 0 1,1 0-1,-1 0 1,0 1 0,1-1-1,-1 0 1,0 0-1,1 0 1,-1 0-1,0 0 1,1 0-1,-1 0 1,0 0-1,0 0 1,1-1-1,16-7 1615,13-18 44,-18 13-1397,0 0 0,-1 0 0,-1-1 0,0 0 0,-1-1 0,-1 0 0,0-1-1,10-27 1,-18 42-315,1 1-1,-1-1 1,0 1-1,0-1 1,0 1-1,1-1 1,-1 0-1,0 1 1,0-1-1,0 1 1,0-1-1,0 1 0,0-1 1,0 1-1,0-1 1,0 0-1,0 1 1,-1-1-1,1 1 1,0-1-1,0 1 1,0-1-1,-1 1 1,1-1-1,0 1 1,-1-1-1,1 0 0,-1 1-2,0 0 0,0 0-1,1 0 1,-1 0-1,0 0 1,1 0-1,-1 1 1,0-1-1,1 0 1,-1 0-1,0 0 1,1 1-1,-1-1 1,0 0-1,1 1 1,-1-1-1,0 1 1,-28 25 139,16-10-175,1 1 0,0 1 0,1 0 0,1 0 0,1 1 0,0 0 0,2 1 0,0 0 0,1 0 0,1 0 0,1 1 0,-2 25 0,6-43 18,0 0-1,0-1 1,0 1-1,0-1 0,0 1 1,1-1-1,-1 1 0,1-1 1,0 1-1,-1-1 0,1 1 1,0-1-1,0 0 0,1 1 1,-1-1-1,0 0 1,3 3-1,-2-4 4,-1 0 0,1 0 0,-1-1 0,1 1 0,-1 0-1,1-1 1,0 1 0,-1-1 0,1 1 0,0-1 0,0 0 0,-1 0 0,1 0 0,0 0 0,0 0 0,-1 0 0,1 0 0,0-1 0,-1 1 0,1-1-1,0 1 1,-1-1 0,1 1 0,0-1 0,-1 0 0,3-2 0,10-5-8,0-1-1,0 0 1,-1-1-1,-1-1 1,18-19-1,52-68-10,-73 87 21,117-165 18,-114 156-4,-1 0-1,-1 0 0,-1-1 0,0-1 0,-2 1 1,-1-1-1,6-32 0,-12 46-1,1 0 0,-1 0 0,-1 1 0,1-1 0,-1 0 0,-1 0 0,-3-13 0,4 19-16,1 0 0,-1 0 0,1 0 0,-1 0 0,0 1 0,0-1 0,0 0 0,0 1 1,0-1-1,0 1 0,0-1 0,0 1 0,-1-1 0,1 1 0,-1 0 0,1 0 1,-1 0-1,1 0 0,-1 0 0,0 0 0,1 0 0,-1 0 0,0 1 0,0-1 0,1 1 1,-1-1-1,0 1 0,0 0 0,0-1 0,0 1 0,0 0 0,0 0 0,0 0 0,1 1 1,-1-1-1,0 0 0,0 1 0,-2 0 0,-23 15-73,26-16 81,1 1 0,-1-1 0,0 1 0,0 0 1,1-1-1,-1 1 0,0 0 0,1-1 0,-1 1 0,1 0 0,-1 0 0,1 0 0,-1 0 0,1-1 0,-1 1 0,1 0 0,0 0 0,-1 0 0,1 0 0,0 0 0,0 0 0,0 0 0,0 0 0,0 0 0,0 0 0,0 0 0,0 0 0,1 1 0,-1-2 105,-6 20 505,6-14-630,0 0 0,0-1 1,0 1-1,-1-1 0,-2 12 0,1-1 10,-11 78 0,6-49 5,2 0 0,0 83-1,6-115-18,8 89 55,-7-88-88,1-1 0,0 0 0,1 0 0,0-1-1,9 20 1,-3-20-635,-10-12 642,1 0 0,-1 1 0,0-1 0,1 0 0,-1 0 0,0 0 0,1 0-1,-1 0 1,0 0 0,1 0 0,-1 0 0,0 0 0,1 0 0,-1 0 0,0 0 0,1 0 0,-1 0 0,0 0 0,1 0 0,-1 0 0,0-1 0,1 1 0,-1 0 0,0 0 0,1 0 0,1-2-67,-1 0 0,1 0 1,-1 0-1,1 0 0,-1-1 0,0 1 1,1 0-1,-1 0 0,0-3 1,9-19-477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0.722"/>
    </inkml:context>
    <inkml:brush xml:id="br0">
      <inkml:brushProperty name="width" value="0.05" units="cm"/>
      <inkml:brushProperty name="height" value="0.05" units="cm"/>
    </inkml:brush>
  </inkml:definitions>
  <inkml:trace contextRef="#ctx0" brushRef="#br0">108 1 16412,'-4'3'890,"-1"0"1,0 0 0,1 0 0,0 0 0,-5 5 0,4-3-197,-5 4-118,0 0 0,-15 20-1,22-25-565,0 1 0,0-1 0,0 1 0,0 0 0,1 0 0,0 0 0,0 0 0,0 1 1,-2 9-1,4-14-21,0 0 1,1 0 0,-1 0-1,0-1 1,0 1 0,0 0 0,0 0-1,1 0 1,-1 0 0,0-1-1,1 1 1,-1 0 0,0 0 0,1-1-1,-1 1 1,1 0 0,0-1-1,-1 1 1,1-1 0,-1 1 0,1 0-1,0-1 1,-1 1 0,1-1-1,0 0 1,0 1 0,-1-1 0,1 0-1,0 1 1,0-1 0,0 0 0,0 0-1,-1 1 1,1-1 0,1 0-1,40 2-221,-22-2 162,-6 2-23,0 0-1,0 1 0,-1 1 1,1 0-1,20 10 0,-27-10 25,0-1 1,0 1-1,0 1 0,0-1 0,-1 1 0,0 0 0,0 1 0,0-1 1,-1 1-1,0 0 0,6 10 0,-9-14 82,-1 1-1,1 0 1,-1 0-1,0 0 1,0 0-1,0 0 1,0 0-1,-1 0 1,1 0-1,-1 0 1,0 0-1,0 1 0,0-1 1,0 0-1,0 0 1,-1 0-1,0 4 1,-1-3 77,1 0-1,-1 1 1,0-1 0,-1 0-1,1 0 1,-1 0 0,0-1 0,0 1-1,0-1 1,-5 6 0,-1-2 130,-1 0-1,1 0 1,-1-1 0,-1-1 0,1 1 0,-1-2-1,0 1 1,-15 3 0,-18 0-381,41-8 38,0 0-1,0 0 1,0 0-1,0 0 1,0 0-1,0-1 1,0 1-1,0-1 1,0 0-1,0 0 1,-5-2-1,5 0-315,7 0-162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3.189"/>
    </inkml:context>
    <inkml:brush xml:id="br0">
      <inkml:brushProperty name="width" value="0.05" units="cm"/>
      <inkml:brushProperty name="height" value="0.05" units="cm"/>
    </inkml:brush>
  </inkml:definitions>
  <inkml:trace contextRef="#ctx0" brushRef="#br0">1 51 15675,'0'-2'215,"0"0"-1,1-1 1,-1 1-1,1 0 0,-1 0 1,1 0-1,0-1 1,0 1-1,0 0 0,0 0 1,1 0-1,-1 1 1,0-1-1,1 0 0,0 0 1,-1 1-1,1-1 1,0 1-1,-1 0 1,1-1-1,0 1 0,0 0 1,0 0-1,0 0 1,1 0-1,-1 0 0,0 1 1,0-1-1,3 0 1,-2 0-156,0 1 1,1-1-1,-1 1 1,0-1 0,0 1-1,0 0 1,1 0 0,-1 1-1,0-1 1,0 1-1,0-1 1,1 1 0,-1 0-1,0 0 1,0 0 0,0 1-1,-1-1 1,1 1-1,0-1 1,4 5 0,-2-1-63,0 1 0,0 1 0,-1-1 1,0 1-1,0 0 0,-1-1 0,0 2 0,0-1 1,0 0-1,-1 0 0,0 1 0,-1 0 1,0-1-1,1 12 0,-2 9-108,-1 0 1,-7 47-1,0 0-89,8-73 196,-1 1 0,1-1 1,1 1-1,-1-1 0,0 1 0,0-1 0,1 1 0,0-1 0,-1 1 0,1-1 0,0 0 0,0 1 1,0-1-1,1 0 0,-1 0 0,0 0 0,1 0 0,3 4 0,-2-4 8,-1 0 0,2 0-1,-1 0 1,0 0 0,0 0-1,1-1 1,-1 1 0,1-1-1,-1 0 1,1 0 0,5 0-1,3 0 24,-1 0 0,0-1-1,1 0 1,-1-1-1,1-1 1,-1 0-1,15-4 1,-13 2 40,0-1-1,0 0 1,0 0 0,-1-2-1,0 1 1,0-1 0,-1-1-1,0 0 1,0-1 0,-1 0-1,0-1 1,0 0 0,-1-1-1,-1 1 1,12-19 0,-19 28-71,-1-1-1,1 1 1,0-1 0,0 1 0,0-1 0,-1 1 0,1-1-1,-1 0 1,1 1 0,-1-1 0,0 0 0,0 1 0,1-1-1,-1 0 1,0 1 0,0-1 0,-1 0 0,1 1 0,0-1-1,-1 0 1,1 1 0,-1-1 0,1 0 0,-1 1 0,0-1-1,1 1 1,-1-1 0,0 1 0,0 0 0,0-1-1,0 1 1,-1 0 0,-1-2 0,-1 0-229,0 1 0,0 0 1,0 1-1,0-1 0,0 1 0,0-1 0,-1 1 1,1 1-1,0-1 0,0 1 0,-9-1 1,10 1-425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3.674"/>
    </inkml:context>
    <inkml:brush xml:id="br0">
      <inkml:brushProperty name="width" value="0.05" units="cm"/>
      <inkml:brushProperty name="height" value="0.05" units="cm"/>
    </inkml:brush>
  </inkml:definitions>
  <inkml:trace contextRef="#ctx0" brushRef="#br0">20 51 12595,'7'-26'2345,"-7"25"-2177,0 0 0,0 0 0,0-1 0,1 1-1,-1 0 1,-1 0 0,1-1 0,0 1 0,0 0 0,0-1 0,-1 1-1,1 0 1,-1 0 0,1 0 0,-1 0 0,1-1 0,-1 1-1,-1-1 1,2 2-118,0 0 0,0 0 0,-1-1 0,1 1 0,0 0 0,0 0 0,-1 0 0,1 0 0,0 0 0,-1 0 0,1 0 0,0 0 0,0 0 0,-1 0 0,1 0 0,0 0-1,0 1 1,-1-1 0,1 0 0,0 0 0,0 0 0,-1 0 0,1 0 0,0 0 0,0 1 0,0-1 0,-1 0 0,1 0 0,0 0 0,0 1 0,0-1 0,-1 0 0,1 0 0,0 1 0,0-1 0,0 0 0,0 0 0,0 1 0,0-1 0,0 0-1,0 0 1,0 1 0,0-1 0,-1 1 0,-4 13 499,3-1-381,0-1-1,1 1 1,0 23 0,1-31-172,0 1 1,1 0 0,-1-1 0,1 1-1,0-1 1,1 1 0,0-1-1,0 0 1,0 1 0,5 8 0,-6-13 7,0 0 0,0 1 1,0-1-1,1-1 1,-1 1-1,0 0 1,0 0-1,1 0 1,-1-1-1,0 1 0,1 0 1,-1-1-1,1 1 1,-1-1-1,1 0 1,-1 0-1,1 1 1,-1-1-1,1 0 0,-1 0 1,1 0-1,-1-1 1,1 1-1,-1 0 1,1 0-1,-1-1 1,1 1-1,-1-1 0,0 1 1,1-1-1,1-1 1,5-2 48,0-1 1,0 0-1,12-10 1,-16 12-30,4-3 21,-3 0-10,1 1 1,0 0-1,1 1 1,-1 0-1,1 0 1,-1 0-1,1 1 1,0 0-1,1 0 1,-1 0-1,8-1 0,-13 4-29,0 0 0,0 0 0,-1 1 0,1-1 0,0 0 0,-1 1 0,1-1 0,0 1 0,-1-1 0,1 1 0,-1 0-1,1-1 1,-1 1 0,1 0 0,-1 0 0,0 0 0,1 0 0,-1 1 0,0-1 0,0 0 0,0 0 0,0 1-1,0-1 1,0 1 0,0-1 0,1 3 0,2 5 7,0 0 0,-1 1 0,3 15 0,4 7 54,-10-31-62,0-1-1,0 0 1,0 1-1,0-1 1,0 0-1,1 0 1,-1 1-1,0-1 1,0 0-1,0 0 1,1 1-1,-1-1 1,0 0-1,0 0 1,1 0-1,-1 0 1,0 1-1,0-1 1,1 0-1,-1 0 1,0 0 0,1 0-1,-1 0 1,0 0-1,1 0 1,-1 0-1,0 0 1,0 0-1,1 0 1,-1 0-1,0 0 1,1 0-1,-1 0 1,0 0-1,1 0 1,-1 0-1,0 0 1,0 0-1,1 0 1,-1-1-1,0 1 1,1 0-1,-1 0 1,0 0-1,0 0 1,0-1-1,1 1 1,-1 0-1,0 0 1,1-1-1,9-12 121,-10 13-124,10-16 118,31-45 277,-37 56-371,0 1 0,0-1 0,0 1-1,1 0 1,-1 0 0,1 1 0,0-1 0,0 1-1,9-4 1,-12 6-27,-1 0 1,1 1-1,0-1 0,-1 1 0,1-1 1,0 1-1,-1 0 0,1 0 0,0 0 0,-1 0 1,1 0-1,0 0 0,0 0 0,-1 0 1,1 1-1,0-1 0,-1 1 0,1-1 1,0 1-1,-1-1 0,1 1 0,-1 0 1,1 0-1,-1 0 0,0 0 0,1 0 1,1 2-1,1 3-24,0-1 1,0 1 0,-1-1-1,0 1 1,5 12-1,9 16-96,-16-33-79,-5 11-1378,5-3 1288,-1 2-111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4.942"/>
    </inkml:context>
    <inkml:brush xml:id="br0">
      <inkml:brushProperty name="width" value="0.05" units="cm"/>
      <inkml:brushProperty name="height" value="0.05" units="cm"/>
    </inkml:brush>
  </inkml:definitions>
  <inkml:trace contextRef="#ctx0" brushRef="#br0">71 321 14859,'5'-7'495,"-1"0"0,0 0 0,-1 0 0,0-1 0,0 1 0,0-1 0,2-12 0,-3 6 402,1 0 0,-2 0-1,0-21 1,-1 33-791,0 0-1,0 0 1,0 0-1,0 0 1,-1 0-1,1 0 1,-1 0-1,0 0 1,1 0-1,-1 0 1,0 0-1,0 0 1,0 1-1,0-1 1,-1 0-1,1 1 1,0-1-1,-1 1 1,-2-3-1,3 4-75,0-1 0,0 1 0,0-1 0,-1 1 0,1 0 0,0 0 0,0-1 0,0 1 0,-1 0 0,1 0-1,0 0 1,0 0 0,-1 1 0,1-1 0,0 0 0,0 0 0,0 1 0,-1-1 0,1 1 0,0-1 0,0 1-1,0 0 1,0-1 0,0 1 0,0 0 0,0 0 0,0-1 0,0 1 0,0 0 0,1 0 0,-1 0 0,0 0 0,0 2-1,-6 7-34,0 1-1,1 0 0,0 1 0,1 0 0,1 0 0,0 0 0,0 0 0,1 1 0,0-1 0,2 1 0,-1 0 0,1 0 0,1-1 0,0 1 1,1 0-1,1 0 0,2 13 0,-3-24-17,0 0 0,-1 0 0,1 0-1,0 0 1,0-1 0,0 1 0,0 0 0,0 0 0,0-1 0,0 1 0,1-1 0,-1 1 0,3 2 0,-3-4 10,0 0 0,0 1-1,0-1 1,0 1 0,0-1 0,0 0 0,0 0 0,0 0 0,0 1 0,0-1 0,0 0 0,0 0-1,1 0 1,-1-1 0,0 1 0,0 0 0,0 0 0,0-1 0,0 1 0,0 0 0,0-1-1,0 1 1,0-1 0,0 1 0,-1-1 0,1 0 0,0 1 0,0-1 0,1-1 0,5-5-60,0 0 1,0-1-1,0 0 0,-1 0 1,0-1-1,8-17 1,26-65-215,-31 70 248,38-118-34,-23 63 3,-27 136-51,2-55 115,-3 42-36,1 0 0,2 0 0,9 73-1,-8-118 42,10 34-24,-10-35 25,1 0-1,-1 0 0,1 0 0,-1 0 1,1 0-1,-1 0 0,1-1 1,0 1-1,-1 0 0,1 0 1,0 0-1,0 0 0,-1-1 0,1 1 1,0 0-1,0-1 0,0 1 1,0-1-1,0 1 0,0-1 0,0 0 1,0 1-1,0-1 0,0 0 1,0 0-1,0 1 0,1-1 0,-1 0 1,0 0-1,2 0 0,0-1 1,0-1 0,1 1 0,-1 0 0,0-1 0,0 1 0,0-1 0,0 0 0,0 0-1,-1 0 1,4-3 0,25-29 6,-24 26-3,31-39 73,40-63-1,-70 95-61,-13 23-23,-15 21-25,-7 14 45,18-29 105,0 0-1,1 0 1,-11 25-1,19-38-108,0-1 0,0 0-1,0 1 1,0-1 0,0 0-1,1 1 1,-1-1 0,0 0-1,0 1 1,0-1 0,0 0 0,0 0-1,0 1 1,0-1 0,1 0-1,-1 0 1,0 1 0,0-1-1,0 0 1,1 0 0,-1 1 0,0-1-1,0 0 1,1 0 0,-1 0-1,0 0 1,1 1 0,-1-1-1,0 0 1,0 0 0,1 0-1,-1 0 1,0 0 0,1 0 0,-1 0-1,0 0 1,1 0 0,-1 0-1,1 0 1,13 1 65,-13-1-64,211 9-304,-206-9 291,1-1 0,-1 1 1,0-1-1,0 0 0,0-1 0,0 1 0,0-1 0,0-1 0,0 1 0,-1-1 1,1 0-1,-1 0 0,0 0 0,0-1 0,0 0 0,9-8 0,-8 5 16,0 0-1,-1 0 1,0 0-1,0-1 1,0 1-1,-1-1 0,0 0 1,-1-1-1,0 1 1,0-1-1,2-11 1,-4 17 4,-1 0 1,1 0-1,-1 0 1,0 0-1,0 0 1,0 0-1,0 0 1,0 0-1,0 0 1,-1 0-1,0 0 1,0 0-1,0 0 1,0 0 0,0 0-1,-2-2 1,1 2 12,0 0 0,-1 0 0,0 1 0,0-1 0,1 1 0,-2-1 0,1 1 1,0 0-1,0 1 0,-1-1 0,1 0 0,-6-1 0,-1 0 50,7 2-71,0 1 1,1-1-1,-1 0 1,1 0-1,-1 0 1,1 0 0,-1 0-1,1-1 1,0 1-1,-1-1 1,-3-3-1,6 5-9,0-1-1,0 1 1,0 0-1,0-1 1,0 1-1,0 0 1,0-1-1,0 1 0,0 0 1,0-1-1,0 1 1,1 0-1,-1-1 1,0 1-1,0 0 1,0-1-1,0 1 1,0 0-1,1 0 0,-1-1 1,0 1-1,0 0 1,1 0-1,-1-1 1,0 1-1,0 0 1,1 0-1,-1 0 1,0-1-1,1 1 1,-1 0-1,0 0 0,1 0 1,-1 0-1,0 0 1,1 0-1,-1 0 1,0 0-1,1 0 1,-1 0-1,0 0 1,1 0-1,-1 0 1,0 0-1,1 0 0,0 0 1,21-1-336,-19 1 245,6 0-38,0 0 0,0-1 0,0 0 1,0 0-1,0-1 0,12-4 1,7-6-109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1:16.903"/>
    </inkml:context>
    <inkml:brush xml:id="br0">
      <inkml:brushProperty name="width" value="0.05" units="cm"/>
      <inkml:brushProperty name="height" value="0.05" units="cm"/>
    </inkml:brush>
  </inkml:definitions>
  <inkml:trace contextRef="#ctx0" brushRef="#br0">46 1176 13219,'-6'9'440,"0"-2"-230,2 0 1,-1 0-1,1 1 1,0 0-1,0-1 0,1 1 1,0 0-1,-3 17 1,6-25-185,-1 1 1,1-1 0,0 0 0,0 1 0,0-1 0,0 1-1,0-1 1,0 0 0,0 1 0,1-1 0,-1 1 0,0-1-1,0 0 1,0 1 0,0-1 0,0 1 0,1-1 0,-1 0-1,0 1 1,0-1 0,1 0 0,-1 1 0,0-1 0,0 0-1,1 0 1,-1 1 0,0-1 0,1 0 0,-1 0 0,0 0-1,1 1 1,0-1 0,15-2 559,19-17 48,-31 17-566,389-259 2448,-300 186-2335,-3-4 1,103-116 0,-111 99-160,0 0-85,148-137 0,-188 197-123,1 1 0,2 3 0,1 1 0,55-27 1,-88 52 58,1 1 1,-1 0 0,1 1 0,21-4 0,-28 7 31,-1 0 0,1 1 0,0-1 0,0 2 0,0-1 0,0 1 0,0 0 0,0 0 0,0 1 0,10 4 1,-15-6 64,-1 1 0,0-1 1,1 1-1,-1-1 1,0 1-1,0 0 0,0-1 1,1 1-1,-1 0 1,0 0-1,0 0 0,0 0 1,0 0-1,0 0 1,-1 0-1,1 0 0,0 0 1,0 0-1,-1 1 1,1-1-1,0 0 0,-1 0 1,0 1-1,1-1 1,-1 0-1,1 3 0,-2-3 9,1 1-1,-1-1 0,1 1 0,-1-1 1,0 1-1,0-1 0,0 1 0,1-1 1,-1 0-1,0 0 0,-1 0 0,1 1 1,0-1-1,0 0 0,0 0 0,-1 0 1,1-1-1,0 1 0,-1 0 0,1 0 1,-1-1-1,1 1 0,-1-1 0,-2 1 1,-36 6-287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9.073"/>
    </inkml:context>
    <inkml:brush xml:id="br0">
      <inkml:brushProperty name="width" value="0.05" units="cm"/>
      <inkml:brushProperty name="height" value="0.05" units="cm"/>
    </inkml:brush>
  </inkml:definitions>
  <inkml:trace contextRef="#ctx0" brushRef="#br0">152 70 17972,'2'-4'626,"14"-35"958,-15 21-1030,-1 17-518,0 1-1,0-1 1,0 1 0,0 0 0,0-1 0,0 1 0,0 0 0,-1-1 0,1 1-1,0 0 1,0-1 0,-1 1 0,1 0 0,0-1 0,0 1 0,-1 0 0,1 0-1,0-1 1,-1 1 0,1 0 0,0 0 0,-1 0 0,1-1 0,0 1 0,-1 0-1,1 0 1,-1 0 0,1 0 0,0 0 0,-1 0 0,1 0 0,-1 0 0,1 0-1,-4 1 3,1 0-1,-1 0 0,1 1 1,0-1-1,-1 1 0,1 0 0,0 0 1,0 0-1,0 0 0,0 0 1,1 1-1,-1-1 0,1 1 1,-3 3-1,-2 1 3,-6 6-33,1 0-1,0 1 0,1 0 0,1 1 1,0 0-1,1 1 0,1 0 0,-10 26 0,17-40-12,1-1 0,-1 0 0,1 1-1,-1-1 1,1 0 0,0 1 0,-1-1-1,1 0 1,0 1 0,0-1 0,0 1-1,0-1 1,0 0 0,1 1 0,-1-1-1,0 1 1,1-1 0,-1 0-1,1 0 1,-1 1 0,1 0 0,1-1-11,-1 0 1,0-1 0,0 1 0,0-1-1,1 1 1,-1-1 0,0 1-1,0-1 1,1 0 0,-1 0 0,0 0-1,1 0 1,-1 0 0,0 0 0,1 0-1,-1 0 1,0 0 0,1 0 0,-1-1-1,0 1 1,0-1 0,2 0-1,45-17-438,15-5-74,-58 21 478,0 1 0,0 0 0,0 1 0,0-1 1,1 1-1,-1 0 0,0 0 0,0 1 0,1-1 0,5 3 0,-10-3 58,1 0 1,-1 0-1,0 1 0,1-1 0,-1 0 0,0 1 1,0-1-1,1 1 0,-1 0 0,0-1 1,0 1-1,0 0 0,0 0 0,0 0 0,0 0 1,0 0-1,0 0 0,0 0 0,0 0 1,0 0-1,-1 0 0,1 0 0,0 1 1,-1-1-1,1 0 0,-1 1 0,1-1 0,-1 0 1,0 1-1,0-1 0,0 0 0,1 1 1,-1-1-1,0 0 0,-1 1 0,1-1 1,0 0-1,0 1 0,-1-1 0,1 0 0,0 1 1,-1-1-1,1 0 0,-1 1 0,-1 0 1,-1 4 72,0 0 0,-1 0 0,0-1 1,-1 1-1,1-1 0,-1 0 0,0 0 1,-5 4-1,-3 0 91,0 0 0,-19 9 0,26-15-324,0 0-1,0 0 1,0-1-1,-1 0 1,1-1-1,-1 1 1,1-1-1,-9 0 1,15-1 138,-1 0 0,1 0 0,-1 0 1,1 0-1,-1 0 0,1 0 0,-1 0 0,1 0 1,-1 0-1,1-1 0,0 1 0,-1 0 1,1 0-1,-1 0 0,1-1 0,-1 1 0,1 0 1,0-1-1,-1 1 0,1 0 0,0-1 0,-1 1 1,1 0-1,0-1 0,0 1 0,-1-1 1,1 1-1,0-1 0,0 1 0,0-1 0,-1 1 1,1-1-1,0 1 0,0 0 0,0-1 1,0 1-1,0-1 0,0 1 0,0-1 0,0 1 1,0-1-1,0 1 0,0-1 0,1 1 0,-1-2 1,7-17-460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6.158"/>
    </inkml:context>
    <inkml:brush xml:id="br0">
      <inkml:brushProperty name="width" value="0.05" units="cm"/>
      <inkml:brushProperty name="height" value="0.05" units="cm"/>
    </inkml:brush>
  </inkml:definitions>
  <inkml:trace contextRef="#ctx0" brushRef="#br0">205 22 15555,'8'-17'2969,"-7"13"-1062,-5 12-604,-32 64-96,-30 87-1,31-55-2509,-31 153 0,60-215 78,6-28 408,1-13 355,2-6-35,8-26-270,6-21-10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6.594"/>
    </inkml:context>
    <inkml:brush xml:id="br0">
      <inkml:brushProperty name="width" value="0.05" units="cm"/>
      <inkml:brushProperty name="height" value="0.05" units="cm"/>
    </inkml:brush>
  </inkml:definitions>
  <inkml:trace contextRef="#ctx0" brushRef="#br0">132 48 13555,'5'-10'775,"-4"7"-616,0 0 0,0 0 1,0 0-1,1 0 1,0 1-1,-1-1 1,1 0-1,0 1 0,0-1 1,0 1-1,1 0 1,3-3-1,-6 5-95,1 0 0,0 1-1,-1-1 1,1 0 0,-1 1-1,1-1 1,-1 1 0,1-1 0,-1 1-1,1 0 1,-1-1 0,0 1-1,1-1 1,-1 1 0,0 0-1,1-1 1,-1 1 0,0 0 0,0-1-1,0 1 1,0 0 0,1-1-1,-1 1 1,0 0 0,0-1 0,-1 2-1,2 0 107,4 43 490,0 64 0,-2-36-502,14 309-13,-20-370-933,-4-15 31,-12-21-342,15 18 938,-92-103-1379,32 38 2991,55 57-657,9 14-772,0 0 1,0 0-1,0 0 0,0 0 0,0-1 1,0 1-1,0 0 0,0 0 0,0 0 1,0-1-1,0 1 0,0 0 0,0 0 1,0 0-1,0 0 0,0-1 0,1 1 1,-1 0-1,0 0 0,0 0 0,0 0 1,0-1-1,0 1 0,0 0 0,0 0 1,1 0-1,-1 0 0,0 0 1,0 0-1,0 0 0,0-1 0,0 1 1,1 0-1,-1 0 0,0 0 0,0 0 1,0 0-1,24 2 1347,-10 0-1079,13 1 183,0-2-1,49-3 0,-65 0-498,0 0 0,-1 0 0,1-1 0,0 0 0,-1-1 0,1 0 1,-1-1-1,0 0 0,14-10 0,10-10-143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7.025"/>
    </inkml:context>
    <inkml:brush xml:id="br0">
      <inkml:brushProperty name="width" value="0.05" units="cm"/>
      <inkml:brushProperty name="height" value="0.05" units="cm"/>
    </inkml:brush>
  </inkml:definitions>
  <inkml:trace contextRef="#ctx0" brushRef="#br0">3 17 13523,'-2'-16'2264,"4"24"-385,5 30-208,6 174 640,-9-116-1525,-4-85-683,0-7-41,0 0 1,0 1-1,0-1 0,1 0 1,0 0-1,0 0 1,0 1-1,0-1 1,2 4-1,-2-8-51,-1 1 0,0-1 0,1 0 0,-1 1 0,0-1 0,1 0-1,-1 1 1,0-1 0,1 0 0,-1 0 0,1 0 0,-1 1 0,0-1 0,1 0 0,-1 0 0,1 0 0,-1 0 0,1 0 0,-1 0 0,1 0-1,-1 0 1,0 0 0,1 0 0,-1 0 0,1 0 0,-1 0 0,1 0 0,-1 0 0,1 0 0,-1 0 0,0-1 0,1 1 0,-1 0-1,1 0 1,-1 0 0,0-1 0,1 1 0,-1 0 0,1-1 0,-1 1 0,0 0 0,0-1 0,1 1 0,-1 0 0,0-1 0,1 0 0,17-23 117,-15 20-89,5-8-23,1 0 0,0 1-1,1 0 1,0 0-1,1 1 1,13-10-1,-22 18-20,0 1 0,1-1 0,-1 1 1,1-1-1,-1 1 0,1 0 0,0 0 0,0 0 0,-1 0 0,1 0 0,0 1 0,0-1 0,0 1 0,0 0 0,0 0 0,0 0 0,0 0 0,-1 0 1,1 1-1,0-1 0,0 1 0,0 0 0,0 0 0,-1 0 0,1 0 0,0 1 0,-1-1 0,1 0 0,-1 1 0,0 0 0,1 0 0,-1 0 0,0 0 0,0 0 1,0 0-1,0 0 0,1 4 0,4 3-10,-2 0 1,1 1-1,-2-1 1,1 1-1,-1 0 1,-1 1 0,1-1-1,-2 0 1,0 1-1,0 0 1,-1 0-1,0-1 1,-1 22-1,-1-25 33,1-1-1,-1 0 0,-1 0 1,1 0-1,-1 0 0,0-1 0,-1 1 1,1 0-1,-1-1 0,0 1 1,-5 6-1,5-9 12,0 1 1,-1-1-1,1 0 0,-1 0 1,0 0-1,0 0 0,0-1 1,0 1-1,0-1 0,-1 0 1,1 0-1,0-1 0,-1 0 1,0 1-1,1-1 1,-7 0-1,0 0-12,0 0 0,0-1 0,-13-1 0,21 1-120,0 0 0,0-1 0,0 1 0,0-1 0,0 0 0,0 1 0,1-1 1,-1 0-1,0-1 0,1 1 0,-1-1 0,1 1 0,-1-1 0,1 0 0,0 1 0,0-1 0,-3-3 0,4 4 10,1 0 0,-1 0 0,1 1 0,0-1-1,-1 0 1,1 0 0,0 0 0,-1 0 0,1 0-1,0 0 1,0 1 0,0-1 0,0 0 0,0 0-1,0 0 1,0 0 0,0 0 0,0 0-1,0 0 1,1 0 0,-1 1 0,0-1 0,1 0-1,-1 0 1,0 0 0,1-1 0,18-17-1289,-17 17 1314,17-14-813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7.448"/>
    </inkml:context>
    <inkml:brush xml:id="br0">
      <inkml:brushProperty name="width" value="0.05" units="cm"/>
      <inkml:brushProperty name="height" value="0.05" units="cm"/>
    </inkml:brush>
  </inkml:definitions>
  <inkml:trace contextRef="#ctx0" brushRef="#br0">240 55 15851,'6'-5'764,"14"-16"672,-19 20-1371,0 0 0,-1 0 1,1 0-1,0 0 0,-1 0 0,1 0 0,0 0 0,-1 0 0,0 0 0,1 0 0,-1 0 1,0 0-1,1 0 0,-1 0 0,0-1 0,0 1 0,0 0 0,0 0 0,0-2 0,0 3-11,0-1 0,-1 1 0,1 0 0,0-1 0,-1 1 0,1 0 0,0-1 0,-1 1 0,1 0 0,0-1 0,-1 1 0,1 0 0,0-1 0,-1 1 0,1 0 0,-1 0 0,1 0 0,-1 0 0,1-1 0,-1 1 0,1 0 0,-1 0 0,1 0 0,0 0 0,-1 0 0,1 0 0,-1 0 0,1 0 0,-1 0 0,-15 4 629,15-4-605,-12 4 196,0 1-1,1 1 1,0 0-1,0 1 1,-16 11-1,-52 46-29,74-59-218,-8 7-32,7-7-17,1 0 1,-1 1 0,1-1 0,1 1 0,-1 1-1,1-1 1,-5 10 0,9-16 16,1 0 0,0 0 0,0 1 1,0-1-1,-1 0 0,1 1 0,0-1 0,0 0 0,0 0 1,0 1-1,0-1 0,0 0 0,0 1 0,0-1 0,0 0 1,0 1-1,0-1 0,0 0 0,0 1 0,0-1 0,0 0 1,0 1-1,0-1 0,0 0 0,0 1 0,0-1 0,0 0 0,1 1 1,-1-1-1,0 0 0,0 0 0,0 1 0,0-1 0,1 0 1,-1 0-1,0 1 0,1-1 0,16 2-156,29-10-58,-37 6 160,16-3-70,-1 2 1,1 1 0,32 0-1,-47 3 72,1 0 0,0 0 1,-1 0-1,1 2 0,-1-1 0,1 1 0,-1 1 1,0 0-1,0 0 0,11 7 0,-19-9 71,1-1-1,-1 1 0,0-1 0,0 1 1,0 0-1,0-1 0,0 1 0,0 0 1,0 1-1,0-1 0,-1 0 1,1 0-1,-1 1 0,0-1 0,0 1 1,0-1-1,0 1 0,0-1 0,0 1 1,-1 0-1,1-1 0,-1 1 0,0 0 1,1 0-1,-1-1 0,-1 1 1,0 5-1,0-4 57,-1 1 1,0 0-1,0-1 1,0 1-1,-1-1 1,0 0-1,0 0 1,0 0-1,0 0 1,0 0-1,-1-1 0,0 1 1,0-1-1,-6 4 1,-8 5 163,-34 17-1,44-26-473,1 1 0,-1-1-1,0-1 1,0 0-1,0 0 1,0 0 0,-14 0-1,22-2 175,-1 0 0,0 0-1,1 0 1,-1 0-1,0 0 1,1 0 0,-1 0-1,1 0 1,-1 0-1,0 0 1,1-1 0,-1 1-1,1 0 1,-1 0 0,1-1-1,-1 1 1,1 0-1,-1-1 1,1 1 0,-1 0-1,1-1 1,-1 1-1,1-1 1,0 1 0,-1-1-1,1 1 1,0-1 0,-1 1-1,1-1 1,0 1-1,0-1 1,-1 1 0,1-1-1,0 0 1,0 0-1,0-1-12,0 0-1,0 0 1,0 0-1,1 1 0,-1-1 1,1 0-1,-1 0 0,1 1 1,0-1-1,-1 0 0,1 1 1,2-3-1,17-21-948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7.831"/>
    </inkml:context>
    <inkml:brush xml:id="br0">
      <inkml:brushProperty name="width" value="0.05" units="cm"/>
      <inkml:brushProperty name="height" value="0.05" units="cm"/>
    </inkml:brush>
  </inkml:definitions>
  <inkml:trace contextRef="#ctx0" brushRef="#br0">58 275 16812,'25'-38'2208,"-23"32"-1595,-7 9 146,-7 15 87,0 6-795,1 1-1,2 0 1,0 0 0,2 1-1,1 1 1,1-1 0,1 1-1,-1 52 1,5-74-53,1-1-1,-1 1 1,1 0 0,-1 0-1,1-1 1,1 1 0,-1-1-1,1 1 1,-1-1 0,4 5-1,-5-8 7,1 0-1,0 0 0,-1-1 0,1 1 0,0 0 1,-1 0-1,1-1 0,0 1 0,-1-1 1,1 1-1,0-1 0,0 1 0,0-1 0,0 0 1,0 1-1,-1-1 0,1 0 0,0 1 1,0-1-1,0 0 0,1 0 0,0 0 6,0-1 0,0 1 0,0-1-1,0 1 1,0-1 0,0 0 0,-1 0 0,1 0-1,0 0 1,0 0 0,-1 0 0,1 0 0,-1-1 0,3-1-1,8-11 56,0 0-1,0 0 1,-1-1-1,15-28 1,28-73 290,-40 82-175,-3-1-1,13-58 0,-21 77-127,0 0 0,-2 0 0,0 0 0,0 0 0,-2 0 0,0 0 0,-1 0 0,-5-23 0,6 36-42,0 1 0,0-1-1,0 0 1,0 1 0,0-1-1,-1 1 1,1 0 0,-1-1 0,1 1-1,-1 0 1,0 0 0,0 0 0,-3-3-1,3 5-6,1-1-1,-1 0 0,1 1 1,0-1-1,-1 0 0,1 1 0,-1 0 1,0-1-1,1 1 0,-1 0 1,1 0-1,-1 0 0,1 0 0,-1 0 1,0 0-1,1 0 0,-1 1 1,1-1-1,-1 1 0,1-1 1,-1 1-1,1-1 0,-1 1 0,1 0 1,-2 1-1,-3 2-9,0 1 0,0 0 0,0 1 0,0-1 1,1 1-1,0 1 0,0-1 0,1 0 0,0 1 0,0 0 0,0 0 0,-4 14 0,0 2-15,1 1 0,-8 45 0,13-62 18,1 1 0,1 0-1,-1 0 1,2 14 0,-1-21 5,0 0-1,0 0 1,0 0-1,0 0 1,1-1-1,-1 1 1,0 0 0,1 0-1,-1 0 1,1 0-1,-1 0 1,1 0-1,-1 0 1,1 0 0,-1-1-1,1 1 1,0 0-1,-1 0 1,1-1 0,0 1-1,0-1 1,0 1-1,-1 0 1,1-1-1,0 0 1,0 1 0,0-1-1,0 1 1,0-1-1,0 0 1,0 0 0,0 0-1,0 1 1,0-1-1,0 0 1,0 0-1,0 0 1,0 0 0,0-1-1,0 1 1,0 0-1,0 0 1,0-1 0,0 1-1,1-1 1,16-6-21,-1-1 1,-1 0-1,17-11 1,-22 11-4,1 1 0,-1 1 0,1 0 0,0 1 0,0 0 0,1 0 0,-1 2 0,17-4 0,-26 7 19,0 0-1,-1 0 1,1 0-1,0 0 1,0 0 0,-1 1-1,1-1 1,0 1-1,0 0 1,-1-1-1,1 1 1,-1 1-1,1-1 1,-1 0-1,1 0 1,-1 1 0,0 0-1,3 2 1,-2-1-19,0 1 0,0-1 0,-1 1 0,1 0 1,-1-1-1,0 1 0,0 0 0,-1 0 1,1 1-1,1 6 0,-1 1 131,0-1 0,-1 1 0,0-1 0,-1 1 1,0-1-1,-1 1 0,0-1 0,-4 14 0,4-21 9,1-3-97,0 0 0,0 0 1,-1 0-1,1 0 1,0 0-1,0 0 1,-1 0-1,1 0 0,-1 0 1,1-1-1,-1 1 1,1 0-1,-1 0 1,1 0-1,-1-1 0,0 1 1,1 0-1,-1-1 1,-1 2-1,-2-1 217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8.665"/>
    </inkml:context>
    <inkml:brush xml:id="br0">
      <inkml:brushProperty name="width" value="0.05" units="cm"/>
      <inkml:brushProperty name="height" value="0.05" units="cm"/>
    </inkml:brush>
  </inkml:definitions>
  <inkml:trace contextRef="#ctx0" brushRef="#br0">28 31 12115,'0'-2'215,"-6"-23"2938,2 21-1042,-2 17-17,2 7-1884,1 0-1,0 0 0,2 1 1,0-1-1,1 0 0,1 1 1,1-1-1,9 38 1,-11-55-200,1-1 0,0 1 1,0 0-1,0 0 0,0 0 0,1-1 1,-1 1-1,1 0 0,0-1 1,-1 1-1,1-1 0,0 0 1,0 0-1,1 0 0,-1 0 1,0 0-1,1 0 0,-1-1 0,1 1 1,0-1-1,-1 1 0,1-1 1,0 0-1,0 0 0,5 1 1,-3-2 27,0 0 0,1 0 1,-1-1-1,0 1 0,0-1 1,0 0-1,0-1 0,0 1 1,0-1-1,0 0 0,-1 0 0,1-1 1,-1 1-1,6-5 0,7-4 117,-1-2-1,0 0 1,-1-1-1,0-1 1,-1 0-1,-1-1 1,-1 0-1,0-1 1,-1 0-1,16-33 0,-23 38-60,-8 18-26,-6 19-40,7-13-33,1 0 1,1 0 0,0 0-1,1 16 1,-1-23 1,2-1-1,-1 1 1,1 0-1,0 0 1,0-1 0,0 1-1,0-1 1,1 1-1,0-1 1,0 1 0,0-1-1,0 0 1,6 7 0,-7-10 10,0 0 0,1 0 0,-1 1 1,0-1-1,1 0 0,0 0 0,-1-1 1,1 1-1,-1 0 0,1 0 0,0-1 1,0 1-1,-1-1 0,1 1 1,0-1-1,0 0 0,0 0 0,2 0 1,-1 0 13,1-1 1,0 0 0,-1 1 0,1-1-1,-1-1 1,1 1 0,-1 0 0,6-4-1,0-1 54,0 0-1,-1 0 0,1-1 0,-1-1 0,8-8 0,-6 3 68,0 1 0,0-2-1,7-15 1,-13 24-90,-2-1 1,1 0-1,0 0 1,-1 0-1,0 0 1,-1 0-1,1 0 1,-1-1 0,0 1-1,-1-11 1,0 16-52,1 0 1,-1 0 0,0 0 0,-1 0 0,1 0 0,0 0 0,0 0-1,0 0 1,-1 0 0,1 0 0,0 0 0,-1 1 0,1-1-1,-1 0 1,1 0 0,-1 0 0,1 0 0,-1 0 0,1 1 0,-1-1-1,0 0 1,0 1 0,1-1 0,-1 0 0,0 1 0,0-1-1,0 1 1,0-1 0,0 1 0,0 0 0,0-1 0,0 1-1,0 0 1,0-1 0,0 1 0,0 0 0,0 0 0,0 0 0,0 0-1,0 0 1,0 0 0,0 0 0,0 1 0,0-1 0,0 0-1,1 0 1,-1 1 0,-1 0 0,-3 0-21,1 1-1,0 0 1,0 0 0,0 1-1,0-1 1,0 1 0,0 0 0,1 0-1,-4 3 1,-4 10-58,9-12-81,8-10-175,-2 2 6,-2 1 168,0 0 0,1 0 0,0 0 0,-1 0 0,1 1 0,0-1-1,0 1 1,0 0 0,1-1 0,-1 1 0,0 1 0,5-2 0,7-2-368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9.079"/>
    </inkml:context>
    <inkml:brush xml:id="br0">
      <inkml:brushProperty name="width" value="0.05" units="cm"/>
      <inkml:brushProperty name="height" value="0.05" units="cm"/>
    </inkml:brush>
  </inkml:definitions>
  <inkml:trace contextRef="#ctx0" brushRef="#br0">145 43 15843,'1'0'149,"0"0"1,0-1-1,0 1 0,-1 0 0,1 0 0,0-1 0,0 1 0,0-1 0,-1 1 0,1-1 0,0 1 1,-1-1-1,1 1 0,0-1 0,0-1 0,-1 2-64,0 0 1,0 0-1,0-1 1,0 1-1,0 0 1,1-1 0,-1 1-1,0 0 1,0-1-1,0 1 1,-1 0-1,1 0 1,0-1-1,0 1 1,0 0-1,0-1 1,0 1-1,0 0 1,0 0-1,0-1 1,-1 1-1,1 0 1,0 0-1,0-1 1,0 1-1,-1 0 1,1 0-1,0-1 1,-2 0 144,1 0 1,0 0-1,-1 0 1,1 0-1,-1 1 1,0-1-1,1 0 1,-1 1-1,0-1 1,1 1-1,-1-1 1,0 1-1,-3 0 1,1 0-102,-1 1 1,0 0-1,1 0 1,-1 0 0,1 1-1,0 0 1,-1 0-1,1 0 1,0 0-1,0 0 1,0 1-1,0 0 1,1 0 0,-1 0-1,1 0 1,-6 7-1,2-1-98,0 0 0,0 0 0,1 1 0,0-1 0,-8 22 0,12-26-42,1 0-1,-1 0 0,1 1 0,0-1 1,1 0-1,-1 1 0,1-1 0,1 8 0,-1-11 7,0-1-1,0 0 0,0 0 0,0 0 1,1 0-1,-1 0 0,0 0 0,1 0 1,-1 0-1,1 0 0,-1 0 0,1 0 0,0 0 1,-1 0-1,1 0 0,0 0 0,0 0 1,-1-1-1,1 1 0,0 0 0,0 0 1,0-1-1,0 1 0,0-1 0,0 1 0,0-1 1,0 1-1,0-1 0,0 0 0,1 0 1,-1 1-1,0-1 0,0 0 0,0 0 1,0 0-1,0 0 0,0 0 0,1 0 0,-1-1 1,0 1-1,0 0 0,0 0 0,0-1 1,0 1-1,0-1 0,0 1 0,1-2 1,6-1-10,-1-1 1,1 0-1,-1 0 1,0-1-1,-1 0 1,1 0-1,-1-1 1,0 0-1,7-9 1,4-6 12,23-38 1,-27 36 19,14-29 1,-31 63-52,1-1 0,0 1 1,1 0-1,0 0 0,0 0 0,2 0 1,-1 0-1,1 0 0,1 0 0,3 19 1,-4-29 13,1 1 0,-1-1 0,1 1 0,-1-1 0,1 0 1,0 1-1,0-1 0,0 0 0,-1 0 0,1 1 0,0-1 0,1 0 0,-1 0 1,0 0-1,0 0 0,0-1 0,1 1 0,-1 0 0,0 0 0,1-1 0,-1 1 0,1-1 1,-1 1-1,0-1 0,1 1 0,-1-1 0,1 0 0,0 0 0,-1 0 0,1 0 1,2 0-1,5-1-429,0-1 1,0 0-1,0 0 0,12-6 1,0 1-111,15-1 26,2 1-203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39.595"/>
    </inkml:context>
    <inkml:brush xml:id="br0">
      <inkml:brushProperty name="width" value="0.05" units="cm"/>
      <inkml:brushProperty name="height" value="0.05" units="cm"/>
    </inkml:brush>
  </inkml:definitions>
  <inkml:trace contextRef="#ctx0" brushRef="#br0">113 369 17884,'-2'-3'187,"1"1"1,-1 0-1,0 0 1,0-1 0,0 1-1,0 0 1,0 0-1,0 1 1,0-1-1,0 0 1,-1 1-1,1-1 1,-1 1-1,1 0 1,-1 0 0,0 0-1,-4-1 1,5 2-133,0 0 1,0 0 0,0 0 0,0 0 0,0 0-1,0 1 1,0-1 0,0 1 0,0 0 0,0 0-1,0 0 1,0-1 0,0 2 0,1-1-1,-1 0 1,0 0 0,1 0 0,-1 1 0,1-1-1,-1 1 1,1-1 0,0 1 0,0 0 0,-1-1-1,0 5 1,-2 0-62,1 1 0,0 0 0,1 0 0,-1 0 0,1 0 0,-1 10 0,2-12 0,1-1 0,-1 0-1,1 0 1,0 1 0,0-1 0,0 0 0,1 0-1,0 1 1,0-1 0,0 0 0,0 0 0,3 6-1,-3-9 11,-1 1-1,1-1 0,0 0 0,0 0 0,0 0 0,0-1 0,-1 1 0,1 0 0,0 0 0,1 0 0,-1-1 0,0 1 0,0 0 0,0-1 0,0 1 0,0-1 0,1 0 0,-1 1 0,0-1 0,0 0 0,1 0 0,-1 0 0,0 0 0,1 0 0,-1 0 0,0 0 0,0 0 0,1 0 0,-1 0 0,0-1 0,0 1 0,1-1 0,-1 1 0,0-1 0,0 1 0,0-1 0,2 0 0,4-4 21,1 0 0,-1 0 0,0 0 0,8-8 0,4-7 22,0-1-1,-1 0 1,-2-2-1,0 0 1,-1 0 0,-1-2-1,-2 1 1,0-2-1,-2 0 1,0 0-1,10-52 1,-18 66-37,0-1 1,-1 1-1,-1 0 1,0-17-1,-1 26-8,1 0 0,-1 0 0,1 0 0,-1 0 0,0 0-1,0 0 1,0 1 0,0-1 0,-1 0 0,-1-3 0,2 5-1,0 0 0,0 0 0,0 1 0,0-1 1,0 0-1,0 0 0,0 0 0,0 1 0,-1-1 1,1 0-1,0 1 0,0-1 0,-1 1 0,1 0 1,0-1-1,-1 1 0,1 0 0,0 0 0,-1 0 1,1 0-1,0 0 0,-1 0 0,-1 0 0,-2 2 0,1-1 0,-1 1-1,0 0 1,1 0-1,0 0 1,-1 1 0,1-1-1,0 1 1,0 0-1,1 0 1,-1 1 0,1-1-1,-1 1 1,1 0 0,-3 5-1,-7 9-6,2 0 0,-10 21 1,13-23 2,0 1 0,1 0 0,1 0 0,1 1 0,-5 22 0,10-39 3,0 1 1,-1-1-1,1 0 1,0 1-1,0-1 1,0 0-1,0 1 1,0-1-1,0 0 0,1 0 1,-1 1-1,0-1 1,1 0-1,-1 0 1,1 1-1,-1-1 1,1 0-1,-1 0 1,1 0-1,1 1 1,-2-1-1,1 0-1,0-1 1,0 1 0,0-1 0,0 0-1,0 1 1,0-1 0,1 0 0,-1 1-1,0-1 1,0 0 0,0 0 0,0 0-1,0 0 1,0 0 0,0 0 0,0 0-1,2-1 1,7-2-20,0 0 0,-1-1 0,1 0-1,10-7 1,-4 3-41,0 1 3,0-1 0,1 2 0,0 0 0,1 2 0,-1 0 0,28-3 1,-40 6 45,1 1 1,-1 0 0,1 0-1,-1 1 1,0 0 0,0 0 0,1 0-1,-1 0 1,0 1 0,0 0-1,0 0 1,0 0 0,-1 1 0,1 0-1,-1 0 1,1 0 0,-1 0-1,0 1 1,0-1 0,0 1 0,-1 0-1,1 0 1,-1 0 0,0 1-1,0-1 1,3 7 0,-2 0 44,0 0 0,-1 0 0,0 0 0,0 0 0,-1 1 0,1 16 0,1 5 165,-4-33-188,0 1 0,0-1 0,0 1-1,0-1 1,0 1 0,0-1 0,0 1 0,0 0-1,0-1 1,0 1 0,0-1 0,0 1-1,0-1 1,1 1 0,-1-1 0,0 0 0,0 1-1,1-1 1,-1 1 0,0-1 0,1 1 0,-1-1-1,1 0 1,-1 1 0,0-1 0,1 0 0,-1 1-1,1-1 1,0 0 0,0 0-20,0 0 0,-1-1-1,1 1 1,0-1 0,0 1 0,-1-1 0,1 0 0,-1 1-1,1-1 1,0 0 0,-1 1 0,1-1 0,-1 0-1,0 0 1,1 0 0,16-38-337,-17 38 379,13-32-116,4-7-63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0.542"/>
    </inkml:context>
    <inkml:brush xml:id="br0">
      <inkml:brushProperty name="width" value="0.05" units="cm"/>
      <inkml:brushProperty name="height" value="0.05" units="cm"/>
    </inkml:brush>
  </inkml:definitions>
  <inkml:trace contextRef="#ctx0" brushRef="#br0">125 122 16796,'-3'-1'249,"1"1"0,-1 0 1,1 0-1,-1 0 1,0 0-1,1 1 1,-1-1-1,1 1 0,-1-1 1,1 1-1,-1 0 1,1 0-1,-1 0 1,1 0-1,0 1 0,-1-1 1,1 1-1,0-1 1,-2 3-1,-2 2 135,0 1 1,1 0-1,0 0 1,-6 11-1,9-15-365,-6 10 154,1 1 1,-7 19-1,12-28-157,0 0 0,0 0-1,1 0 1,0 0 0,0 0 0,1 0 0,-1 1 0,1-1 0,0 0 0,1 7 0,0-11-14,-1 0 0,0 0 0,0 0 0,0 0 0,0 0 0,1-1 1,-1 1-1,0 0 0,1 0 0,-1 0 0,1-1 0,-1 1 0,1 0 0,-1 0 0,1-1 0,0 1 1,-1-1-1,1 1 0,0 0 0,-1-1 0,1 1 0,0-1 0,0 0 0,-1 1 0,1-1 0,1 1 0,0-1 3,0 0-1,-1 0 0,1 0 0,0 0 0,-1 0 0,1-1 0,0 1 1,-1-1-1,1 1 0,0-1 0,-1 1 0,1-1 0,1-1 0,3-2 13,0 0-1,0 0 1,0-1-1,0 0 1,5-6-1,4-7 39,-2 0 1,0-1-1,-1-1 0,0 0 0,-2 0 0,0-1 1,12-41-1,-28 83 32,-11 60 105,16-73-175,0-1 1,1 1-1,-1 0 1,2 0-1,-1 0 0,1 0 1,0 0-1,4 9 1,-5-16-10,0 0 1,1 1 0,-1-1 0,1 0-1,-1 1 1,1-1 0,-1 0-1,1 0 1,0 0 0,0 0-1,0 0 1,0 0 0,0 0-1,0 0 1,0 0 0,0 0 0,0 0-1,0 0 1,0-1 0,0 1-1,1-1 1,-1 1 0,2 0-1,-1-1 4,0 0-1,0 0 0,0 0 1,0 0-1,0 0 0,0-1 1,0 1-1,0-1 0,0 1 1,0-1-1,0 0 0,0 0 1,3-2-1,6-4 32,-1 0 1,0-1-1,17-18 1,-23 22-36,132-142-216,-131 141 142,0 1 1,0-1-1,0 1 0,9-6 0,-13 10 51,0-1 0,0 0 0,-1 1-1,1 0 1,0-1 0,0 1 0,0-1 0,0 1-1,0 0 1,-1-1 0,1 1 0,0 0-1,0 0 1,0 0 0,0 0 0,0 0 0,0 0-1,0 0 1,0 0 0,0 0 0,0 1-1,0-1 1,0 0 0,-1 0 0,1 1 0,0-1-1,0 1 1,0-1 0,0 1 0,-1-1-1,1 1 1,0-1 0,0 1 0,-1 0 0,1-1-1,-1 1 1,1 0 0,0 0 0,-1-1-1,1 1 1,-1 1 0,9 32-294,-8-29 317,0 0 0,0 0 0,0-1 0,1 1 0,4 9 0,-6-13 0,1 0 0,0-1 1,-1 1-1,1-1 0,-1 1 1,1-1-1,0 0 0,-1 1 1,1-1-1,0 1 0,-1-1 1,1 0-1,0 0 0,-1 1 1,1-1-1,0 0 0,0 0 1,0 0-1,-1 0 0,1 0 1,0 0-1,0 0 0,-1 0 1,1 0-1,0 0 0,0 0 1,-1-1-1,1 1 0,0 0 1,0 0-1,-1-1 0,1 1 1,0-1-1,-1 1 0,1 0 1,-1-1-1,1 1 0,0-1 1,-1 0-1,1 0 0,28-27 196,-26 25-184,17-21 60,28-27-202,-44 46 57,1 1 0,0 0 0,0 0 0,1 0 0,-1 1 0,1 0 0,11-5 1,-15 8 37,-1-1 1,1 1 0,0 0-1,0-1 1,0 1 0,0 0-1,0 0 1,0 0 0,0 0-1,-1 1 1,1-1 0,0 1 0,0-1-1,0 1 1,0-1 0,-1 1-1,1 0 1,0 0 0,-1 0-1,1 0 1,-1 0 0,1 0-1,-1 1 1,1-1 0,-1 0 0,0 1-1,0-1 1,1 1 0,-1-1-1,0 1 1,0-1 0,0 3-1,4 6-6,0 1-1,-1-1 1,0 1-1,2 13 1,-3-13 106,17 52 450,2-1 1,34 67 0,-55-127-520,8 16-26,-1 0 1,0 1-1,-2 0 1,6 22-1,-11-36 20,0 1 0,-1-1-1,1 1 1,-1-1 0,0 1-1,-1 0 1,0-1 0,-2 10 0,2-11 18,0-1 0,0 0 0,-1 0 0,0 1 0,0-1 0,0 0 0,0 0 0,0-1 0,0 1 1,-1 0-1,1-1 0,-1 1 0,0-1 0,-5 4 0,6-5 2,0 0 0,0 0 0,0 0 0,0 0 0,0-1 0,0 1 0,0 0 0,0-1 0,0 0 0,-1 1 0,1-1 0,0 0 0,0 0 0,0 0 0,0 0 0,0-1 0,0 1 0,-1-1 0,1 1 0,0-1 0,0 0 0,0 0 0,0 1 0,1-1 0,-1-1 0,0 1 0,0 0 0,1 0 0,-1-1 0,0 1 0,1-1 0,-1 1 0,1-1 1,0 0-1,-2-3 0,-2-2 27,0-1-1,1 1 1,0-1 0,0 0 0,1 0 0,0-1 0,-3-12 0,4 9-145,0 0 0,1-1 0,0 1 0,1 0-1,0 0 1,1 0 0,1 0 0,0 0 0,0 0-1,1 0 1,1 0 0,0 1 0,0 0 0,1 0-1,1 0 1,0 0 0,0 1 0,1 0 0,0 0-1,1 1 1,0-1 0,18-14 0,-3 4-770,-13 12 602,0-1 0,-1 0 1,0-1-1,0 0 0,8-12 0,0-8-579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0.943"/>
    </inkml:context>
    <inkml:brush xml:id="br0">
      <inkml:brushProperty name="width" value="0.05" units="cm"/>
      <inkml:brushProperty name="height" value="0.05" units="cm"/>
    </inkml:brush>
  </inkml:definitions>
  <inkml:trace contextRef="#ctx0" brushRef="#br0">9 95 16596,'-9'4'1648,"14"-2"-1008,7-4-208,16-3 1024,9-3-463,13-5-569,9-1-416,10-4 128,1-3-16,-3 1-112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9.514"/>
    </inkml:context>
    <inkml:brush xml:id="br0">
      <inkml:brushProperty name="width" value="0.05" units="cm"/>
      <inkml:brushProperty name="height" value="0.05" units="cm"/>
    </inkml:brush>
  </inkml:definitions>
  <inkml:trace contextRef="#ctx0" brushRef="#br0">34 297 14939,'0'3'135,"1"0"0,-1 0-1,0-1 1,0 1 0,0 0-1,0 0 1,-1 0 0,1-1-1,-1 1 1,0 0 0,0-1-1,0 1 1,-2 5 0,0-2 117,3-4-156,-6 15 432,0 0 0,-4 28 0,9-40-497,1-1 0,-1 0 0,1 1 0,0-1 0,0 0 0,1 1 0,-1-1 0,1 0 0,0 0 0,0 1 0,0-1 0,1 0 0,-1 0 0,1 0 0,0 0 0,4 5 0,-5-7-23,0-1 0,1 1 1,-1-1-1,0 0 0,1 1 0,-1-1 0,1 0 1,-1 0-1,1 0 0,-1 0 0,1 0 0,0 0 0,0-1 1,-1 1-1,1-1 0,0 1 0,0-1 0,0 0 1,0 1-1,3-1 0,-2-1 1,0 1 1,1-1-1,-1 0 0,0 0 1,1 0-1,-1 0 0,0-1 1,0 1-1,0-1 1,5-3-1,2-3-1,1-1 1,-1-1-1,-1 1 1,15-20 0,-8 6-34,-2 0 0,0-1 1,-1-1-1,-2 0 0,0 0 0,-2-1 1,-1-1-1,-1 0 0,-1 0 1,-1 0-1,1-47 0,-5 69 16,-2-43-46,0 46 56,1 0 0,0 0 0,0 1 0,-1-1 0,1 0 0,0 0 0,-1 1 0,0-1 0,1 1 0,-1-1 0,0 0 0,0 1 0,0-1 0,0 1 0,0 0 0,0-1 0,0 1 0,-1 0 0,1 0 0,0 0 0,-1 0 0,-2-2 0,3 3 2,-1 0 0,1 0 0,-1-1 1,1 1-1,0 0 0,-1 1 0,1-1 0,0 0 0,-1 0 0,1 1 0,0-1 1,-1 0-1,1 1 0,0-1 0,0 1 0,-1 0 0,1 0 0,0-1 0,0 1 0,0 0 1,0 0-1,0 0 0,0 0 0,0 0 0,0 0 0,0 0 0,-1 2 0,-21 38 112,21-36-90,-45 111 573,41-100-476,1 1 0,1 0 0,1 1 0,1-1 0,-1 21-1,2-37-107,1 0 0,0 1-1,0-1 1,0 0 0,0 1 0,0-1-1,1 0 1,-1 1 0,0-1-1,0 0 1,1 0 0,-1 1-1,1-1 1,-1 0 0,1 0-1,0 1 1,-1-1 0,1 0-1,0 0 1,0 0 0,0 0-1,0 0 1,0 0 0,0 0-1,0-1 1,0 1 0,0 0-1,0-1 1,0 1 0,1 0-1,0 0 1,2-1-17,-1 0 1,0 0-1,1 0 0,-1 0 1,0 0-1,1-1 0,-1 1 1,0-1-1,0 0 0,1 0 1,4-2-1,40-21-418,-35 17 219,-1 1 0,1 0 0,26-7 1,-37 12 184,0 1 0,0-1 0,0 1 0,-1 0 0,1-1 0,0 1 1,0 0-1,0 0 0,0 1 0,0-1 0,0 0 0,-1 1 1,1-1-1,0 1 0,0-1 0,0 1 0,-1 0 0,1 0 0,0 0 1,-1 0-1,1 0 0,1 1 0,-1 1 31,0-1 1,0 1-1,-1-1 1,1 1-1,-1 0 1,1 0-1,-1-1 1,0 1-1,0 0 1,0 0-1,0 1 1,0 2-1,0 10 266,0 1 0,0-1 0,-5 33 0,4-45-223,-4 35 726,4-39-779,0 0-1,0-1 1,0 1 0,0 0-1,0 0 1,0 0 0,0 0 0,0 0-1,0 0 1,0 0 0,0 0-1,1 0 1,-1 0 0,0 0-1,0 0 1,0 0 0,0 0-1,0 0 1,0 0 0,0 0 0,0 0-1,0 0 1,0 0 0,0 0-1,0 0 1,1 0 0,-1 0-1,0 0 1,0 0 0,0 1-1,0-1 1,0 0 0,0 0-1,0 0 1,0 0 0,0 0 0,0 0-1,0 0 1,0 0 0,0 0-1,0 0 1,0 0 0,0 0-1,0 0 1,0 0 0,0 0-1,0 1 1,0-1 0,0 0 0,0 0-1,0 0 1,0 0 0,0 0-1,0 0 1,0 0 0,0 0-1,0 0 1,0 0 0,0 0-1,0 0 1,0 0 0,0 1 0,0-1-1,0 0 1,0 0 0,0 0-1,4-6-49,28-65-1096,-10 22 823,-4 12-31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1.920"/>
    </inkml:context>
    <inkml:brush xml:id="br0">
      <inkml:brushProperty name="width" value="0.05" units="cm"/>
      <inkml:brushProperty name="height" value="0.05" units="cm"/>
    </inkml:brush>
  </inkml:definitions>
  <inkml:trace contextRef="#ctx0" brushRef="#br0">179 139 16884,'-2'-2'163,"0"1"0,0-1 0,0 0 1,-1 1-1,1-1 0,0 1 1,-1 0-1,1 0 0,-1 0 1,0 0-1,1 0 0,-1 1 0,0-1 1,0 1-1,1 0 0,-1 0 1,0 0-1,0 0 0,1 0 0,-1 0 1,0 1-1,0 0 0,1-1 1,-1 1-1,1 0 0,-1 0 0,-3 2 1,-1 0 9,-1 1 0,1 0 0,0 0 0,0 1 0,0-1 0,1 2 0,0-1 0,-8 9 0,10-8-150,-1 0 1,1 0 0,0 1-1,1-1 1,0 1-1,-3 7 1,5-11-34,0 0 0,0 0 0,0 0 0,0 1-1,1-1 1,-1 0 0,1 0 0,0 0 0,0 0 0,0 0 0,1 1 0,-1-1 0,1 0 0,-1 0-1,1 0 1,2 6 0,-2-8 5,0 0 0,0 0 0,0-1 0,0 1 0,0 0 0,0 0 0,0 0 0,0-1 0,0 1 0,0 0 0,0-1 0,1 1 0,-1-1 0,0 0 0,0 1 0,1-1 0,-1 0 0,0 0 0,0 1 0,1-1 0,-1 0 0,0-1 0,1 1 0,-1 0 0,0 0 0,0 0 0,1-1 0,-1 1 0,0-1 0,0 1 0,0-1 0,1 1-1,-1-1 1,1-1 0,6-2-10,-1 0 0,-1 0 0,1-1-1,8-7 1,2-5 49,-1 0-1,-1 0 1,-1-2 0,12-19-1,-3-2 210,20-43 0,-50 116-224,2 0 0,1 0 1,1 40-1,3-67-31,0-1 1,0 1-1,1-1 0,0 1 1,0-1-1,0 1 0,1-1 1,0 0-1,0 0 0,5 9 1,-6-12 12,0 0 1,1-1 0,-1 1 0,0-1 0,1 0-1,-1 1 1,1-1 0,0 0 0,-1 0 0,1 0 0,0 0-1,0 0 1,0 0 0,-1 0 0,1-1 0,0 1-1,0-1 1,0 0 0,0 1 0,0-1 0,0 0 0,0 0-1,0 0 1,0 0 0,0 0 0,0-1 0,0 1-1,0-1 1,0 1 0,0-1 0,0 0 0,-1 0 0,4-1-1,3-3 31,-1 1 0,1-1 0,-1 0 0,0-1 0,0 0 0,-1 0 0,0-1-1,0 1 1,9-15 0,-7 9 11,-1 0 0,0 0-1,0-1 1,-2 1-1,7-22 1,-9 13-150,-3 21 102,0 0-1,0 0 0,-1 0 1,1 0-1,0 0 1,0 0-1,-1 0 1,1 0-1,0 0 1,0 0-1,-1 0 0,1 0 1,0 0-1,0 0 1,-1 0-1,1 1 1,0-1-1,0 0 0,0 0 1,-1 0-1,1 0 1,0 0-1,0 1 1,0-1-1,0 0 1,-1 0-1,1 0 0,0 1 1,0-1-1,0 0 1,0 0-1,0 0 1,0 1-1,0-1 1,0 0-1,-1 1 0,-18 32-260,16-28 233,-25 56-217,26-57 248,1 0 1,0 0 0,0 0 0,0 0 0,0 0 0,1 1-1,-1-1 1,1 0 0,0 0 0,1 0 0,-1 1 0,1-1-1,0 4 1,0-7 9,0 0 0,-1 0 0,1 0 0,0 0 0,0-1-1,0 1 1,-1 0 0,1 0 0,0-1 0,0 1 0,0 0 0,0-1-1,0 1 1,0-1 0,0 0 0,1 1 0,-1-1 0,0 0 0,0 1-1,0-1 1,0 0 0,0 0 0,1 0 0,-1 0 0,0 0 0,0 0-1,2-1 1,38-6 127,-29 4-91,-11 3-41,30-6 32,46-3 0,-68 9-76,0 0 1,0 0-1,0 1 0,0 0 1,1 1-1,-2-1 0,1 2 1,0 0-1,15 6 1,-15-3 59,-10-7 379,-17-16 322,6-1-447,1 1 0,1-1 0,0-1 0,1 0 0,1 0 0,-6-22 0,14 39-306,0 1-1,0 0 1,-1 0 0,1-1-1,0 1 1,0 0-1,0 0 1,0-1 0,0 1-1,1 0 1,-1 0-1,0-1 1,0 1 0,1 0-1,-1 0 1,1 0-1,-1-1 1,1 1 0,0 0-1,-1 0 1,1 0-1,0 0 1,0 0 0,1-1-1,1 0-196,0 0 0,0 0 0,1 1 0,-1-1 0,1 1 0,5-2 0,20-9-384,1-11 66,5-10-76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2.697"/>
    </inkml:context>
    <inkml:brush xml:id="br0">
      <inkml:brushProperty name="width" value="0.05" units="cm"/>
      <inkml:brushProperty name="height" value="0.05" units="cm"/>
    </inkml:brush>
  </inkml:definitions>
  <inkml:trace contextRef="#ctx0" brushRef="#br0">103 28 12067,'-3'-3'208,"0"0"1,-1 0 0,1 1 0,-1 0 0,0 0 0,0 0 0,0 0 0,0 0 0,-8-2 0,10 4-84,-1-1 0,1 1 1,-1-1-1,1 1 0,-1 0 1,1 0-1,-1 0 0,1 0 1,0 0-1,-1 1 0,1-1 1,-1 1-1,1-1 0,-1 1 1,1 0-1,0 0 0,0 0 1,0 0-1,-3 2 0,4-2-47,0 0 0,1 0 0,-1 1-1,0-1 1,1 0 0,-1 0 0,1 0-1,-1 1 1,1-1 0,-1 0 0,1 0-1,0 1 1,0-1 0,0 0 0,0 1-1,0-1 1,0 0 0,0 1 0,0-1-1,0 0 1,1 2 0,9 32 910,-7-26-751,79 235 404,-75-221 110,-7-23-749,0 1 1,0-1-1,0 0 1,0 0-1,0 1 1,0-1-1,0 0 1,0 0-1,0 0 1,0 1-1,0-1 1,0 0-1,0 0 1,0 1-1,0-1 1,0 0-1,0 0 1,0 1 0,0-1-1,0 0 1,0 0-1,0 0 1,-1 1-1,1-1 1,0 0-1,0 0 1,0 0-1,0 0 1,0 1-1,-1-1 1,1 0-1,0 0 1,0 0-1,0 0 1,-1 0-1,1 0 1,0 1-1,0-1 1,-1 0-1,1 0 1,0 0-1,0 0 1,0 0-1,-1 0 1,1 0-1,0 0 1,0 0-1,-1 0 1,-11-6-148,-9-13-59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3.110"/>
    </inkml:context>
    <inkml:brush xml:id="br0">
      <inkml:brushProperty name="width" value="0.05" units="cm"/>
      <inkml:brushProperty name="height" value="0.05" units="cm"/>
    </inkml:brush>
  </inkml:definitions>
  <inkml:trace contextRef="#ctx0" brushRef="#br0">0 140 13795,'3'-8'300,"-1"1"0,2-1 0,-1 1 0,1 0 1,0 0-1,0 0 0,1 1 0,0 0 0,0 0 0,0 0 0,1 0 1,9-7-1,-7 7-56,1 1 1,0 0-1,0 0 1,0 1-1,1 0 1,-1 1-1,1 0 1,19-3-1,-9 3-134,0 2 0,0 0 0,0 2 0,0 0-1,0 1 1,0 1 0,0 1 0,-1 0-1,27 11 1,-27-8-123,0 0-1,0 2 1,-1 0-1,-1 1 1,31 23 0,-43-29 46,0 0 0,0 1 1,0 0-1,0 0 0,-1 1 1,0-1-1,0 1 0,0 0 1,-1 0-1,0 0 1,0 0-1,-1 0 0,1 1 1,-1-1-1,-1 1 0,1 0 1,-1 0-1,-1 0 1,1-1-1,-1 14 0,-2-6 103,-1 0 0,0 0 0,-1-1-1,0 1 1,-1-1 0,0 0 0,-1-1-1,-1 1 1,0-1 0,-9 11 0,3-5-6,0-2 1,-2 0-1,0 0 1,0-2-1,-34 25 1,39-33-120,0 1 0,-1-2 0,0 1 0,0-2 1,-1 1-1,1-2 0,-1 1 0,-23 2 0,30-5-70,-1-1-1,1 1 1,-1-1 0,1 0-1,-1 0 1,1-1 0,-1 0-1,1 0 1,0 0 0,-1-1-1,1 1 1,0-1-1,0-1 1,0 1 0,0-1-1,0 1 1,1-1 0,-1-1-1,1 1 1,0-1 0,-7-7-1,9 9-26,1 0-1,-1 1 1,1-1-1,0 0 1,0 0-1,0 0 1,0 0-1,0 0 1,0 0-1,1-1 1,-1 1 0,1 0-1,-1 0 1,1 0-1,0-1 1,0 1-1,0 0 1,0 0-1,0-1 1,1 1-1,-1 0 1,1 0-1,-1-1 1,1 1-1,0 0 1,0 0 0,0 0-1,0 0 1,0 0-1,0 0 1,0 0-1,1 1 1,-1-1-1,1 0 1,-1 1-1,1-1 1,0 1-1,0 0 1,0-1-1,-1 1 1,1 0 0,4-2-1,26-11-612,9-2-126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3.824"/>
    </inkml:context>
    <inkml:brush xml:id="br0">
      <inkml:brushProperty name="width" value="0.05" units="cm"/>
      <inkml:brushProperty name="height" value="0.05" units="cm"/>
    </inkml:brush>
  </inkml:definitions>
  <inkml:trace contextRef="#ctx0" brushRef="#br0">79 43 15715,'0'-2'139,"-1"0"1,1 0-1,-1 0 0,0 0 0,0-1 0,0 1 0,0 0 0,0 0 0,0 1 0,0-1 0,-1 0 0,1 0 0,-1 1 0,1-1 0,-1 0 1,0 1-1,1 0 0,-1-1 0,0 1 0,0 0 0,0 0 0,0 0 0,-2-1 0,2 2-88,1-1-1,0 1 0,-1 0 1,1 0-1,0-1 1,-1 1-1,1 0 1,0 0-1,-1 0 1,1 0-1,0 1 1,-1-1-1,1 0 1,0 0-1,0 1 0,-1-1 1,1 1-1,0-1 1,0 1-1,0 0 1,-1-1-1,1 1 1,0 0-1,0 0 1,0 0-1,0 0 0,0-1 1,1 2-1,-1-1 1,0 0-1,0 0 1,1 0-1,-1 0 1,0 0-1,1 1 1,-1-1-1,1 0 0,0 0 1,-1 1-1,1 0 1,-1 3-38,0-1 0,1 0 0,0 0-1,0 0 1,0 0 0,0 1 0,0-1 0,1 0 0,0 0 0,0 0 0,0 0 0,0 0 0,1 0 0,-1 0-1,1 0 1,0-1 0,0 1 0,5 5 0,-5-6-12,0-1 0,0 0 0,0 0 0,0 0 0,0 0-1,1 0 1,-1 0 0,1 0 0,-1-1 0,1 1 0,0-1 0,-1 0 0,1 0 0,0 0 0,0 0-1,0 0 1,0-1 0,0 1 0,0-1 0,0 0 0,0 0 0,0 0 0,0 0 0,0-1-1,0 1 1,4-2 0,1-1 16,-1 0-1,1-1 1,0-1-1,-1 1 1,0-1 0,0 0-1,0-1 1,-1 1-1,0-2 1,7-7-1,-5 5-5,1 0 0,0 1 0,18-13 0,-26 21-15,0-1 0,0 1 0,-1 0 0,1-1 0,0 1 0,0 0 1,0 0-1,0-1 0,0 1 0,-1 0 0,1 0 0,0 0 0,0 0 1,0 0-1,0 0 0,0 0 0,0 0 0,0 1 0,-1-1 0,1 0 1,0 0-1,0 1 0,0-1 0,0 1 0,-1-1 0,1 1 0,0-1 1,0 1-1,-1-1 0,1 1 0,0 0 0,-1-1 0,1 1 0,-1 0 1,1-1-1,-1 1 0,1 0 0,-1 0 0,0 0 0,1-1 0,-1 1 1,0 0-1,1 1 0,2 8-21,1-1 1,-2 1-1,3 12 0,-2-6 4,61 288 771,-64-302-745,14 89 369,-13-78-327,-1 0-1,0 0 1,0 0 0,-1 0 0,-3 13 0,3-24-40,1 0 0,-1 1 0,0-1 1,0 0-1,0 0 0,0 0 0,0 0 0,-1 0 0,1 0 1,0 0-1,-1 0 0,1-1 0,-1 1 0,0-1 0,0 1 1,1-1-1,-1 1 0,0-1 0,0 0 0,-1 0 1,1 0-1,0 0 0,0 0 0,0-1 0,0 1 0,-1-1 1,1 1-1,0-1 0,-1 0 0,1 0 0,0 0 0,-1 0 1,1 0-1,0-1 0,-1 1 0,1 0 0,0-1 1,0 0-1,0 0 0,-1 0 0,1 0 0,0 0 0,0 0 1,0 0-1,0-1 0,1 1 0,-1 0 0,0-1 0,-1-2 1,-2-1-1,0-1 0,1 0 0,0-1 0,1 1 0,-1-1 0,1 1 0,0-1 0,1 0 0,-1 0 1,1-1-1,1 1 0,0 0 0,0 0 0,0-15 0,1 6-13,0 1 0,1 0 0,1 0 1,1-1-1,0 1 0,7-19 0,-3 17-85,0 1 1,1 0-1,0 1 0,1 0 1,1 0-1,1 1 1,0 1-1,0-1 0,2 2 1,-1 0-1,2 0 0,-1 1 1,2 1-1,-1 0 1,1 1-1,1 1 0,0 0 1,0 1-1,0 1 0,1 0 1,33-6-1,-48 12 117,-1 0 0,1 0 0,-1 0 1,0 1-1,1-1 0,-1 0 0,0 1 0,1-1 0,-1 1 0,0-1 0,0 1 0,1 0 0,-1 0 0,0-1 1,0 1-1,0 0 0,0 0 0,0 0 0,0 0 0,0 0 0,-1 0 0,1 1 0,1 1 0,-1-1 22,1-1-1,-1 1 1,0 0-1,1-1 1,0 1-1,-1-1 1,1 1-1,3 1 1,-4-3-43,0 0 0,0 1 1,0-1-1,0 0 1,0 0-1,0 0 0,0 0 1,0 0-1,0 0 1,0 0-1,0 0 0,0 0 1,0-1-1,0 1 1,0 0-1,0-1 0,0 1 1,0-1-1,0 1 1,0-1-1,-1 1 0,1-1 1,1-1-1,26-22 18,-20 17-41,0 0 0,0 0 1,0 1-1,1 0 0,13-7 0,-20 12 24,0 0 1,0 0-1,1 0 1,-1 1 0,0-1-1,0 1 1,0 0-1,1-1 1,-1 1-1,0 0 1,0 0-1,1 1 1,-1-1-1,0 0 1,0 1 0,1 0-1,-1-1 1,0 1-1,0 0 1,0 0-1,0 0 1,0 0-1,0 0 1,0 1 0,-1-1-1,1 0 1,0 1-1,-1 0 1,1-1-1,2 4 1,2 5 36,-1-1 1,0 1-1,0 0 1,0 0-1,-2 0 1,1 1-1,-1-1 1,1 13-1,4 6-234,-6-24-350,-1-11 337,-2-16 45,1 21 135,-2-31-248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4.859"/>
    </inkml:context>
    <inkml:brush xml:id="br0">
      <inkml:brushProperty name="width" value="0.05" units="cm"/>
      <inkml:brushProperty name="height" value="0.05" units="cm"/>
    </inkml:brush>
  </inkml:definitions>
  <inkml:trace contextRef="#ctx0" brushRef="#br0">164 48 15947,'0'-2'183,"0"1"0,1-1 0,-1 0 0,0 0 0,0 0 0,0 0 0,0 0 0,-1 0 0,1 0 0,0 1 0,-1-1 0,1 0 0,-1 0 0,0 0 0,1 1 0,-1-1 0,0 0-1,0 1 1,0-1 0,-1 1 0,-1-4 0,1 4-58,1 1-1,-1-1 0,1 0 1,-1 1-1,1-1 0,-1 1 1,0-1-1,1 1 0,-1-1 1,1 1-1,-1 0 0,0 0 1,1 0-1,-1 0 0,0 0 1,1 1-1,-1-1 0,0 0 1,1 1-1,-1-1 0,1 1 1,-1-1-1,1 1 0,-1 0 1,-2 2-1,-3 2-26,-1 0 0,1 1 0,0 0 1,1 0-1,0 0 0,0 1 0,0 0 0,1 1 0,0-1 0,0 1 0,1 0 1,0 0-1,-5 14 0,4-8-115,1 0 0,0 1 0,1-1 0,0 1 0,1 0 0,1 0 0,1 21 0,0-35 8,0 0 0,0 1 1,0-1-1,0 1 1,0-1-1,0 0 0,1 1 1,-1-1-1,1 0 1,-1 1-1,1-1 0,-1 0 1,1 0-1,0 1 1,0-1-1,1 2 0,-1-3 1,-1 0 1,1 1-1,-1-1 0,1 0 0,0 0 0,-1 1 1,1-1-1,-1 0 0,1 0 0,0 0 0,-1 0 1,1 0-1,0 0 0,-1 0 0,1 0 0,0 0 1,-1-1-1,1 1 0,-1 0 0,1 0 0,0 0 1,-1-1-1,1 1 0,0-1 0,3-2-27,0 0 0,0 0 0,-1 0 0,1-1 0,-1 1 0,0-1 0,5-7 0,2-7-12,0 0 1,0-1-1,-2 0 0,-1 0 1,0-1-1,6-30 0,-12 61 65,1 1 0,5 17 0,-3-16-12,-1 1-8,0-1 0,1 1 0,1-1 0,0 0 0,8 12 0,-12-22 2,1 0 0,-1-1 1,1 0-1,0 1 0,-1-1 0,1 0 0,1 0 0,-1 0 1,0 0-1,0 0 0,1 0 0,-1-1 0,1 1 1,-1-1-1,1 0 0,0 1 0,-1-1 0,1 0 0,0-1 1,0 1-1,0 0 0,0-1 0,-1 0 0,1 0 0,0 0 1,0 0-1,0 0 0,0 0 0,0-1 0,0 1 1,3-2-1,0 0 8,1-1 0,0 0 0,-1 0 0,0 0 1,1-1-1,-1 0 0,-1 0 0,1-1 0,7-7 0,3-6 53,22-30 1,-29 35-78,1 0 1,0 0-1,1 1 1,25-21-1,-35 32 7,-1 1 0,1-1 0,0 1-1,0-1 1,0 1 0,-1-1 0,1 1 0,0 0-1,0-1 1,0 1 0,0 0 0,0 0-1,0-1 1,0 1 0,0 0 0,-1 0-1,1 0 1,0 0 0,0 0 0,0 1-1,0-1 1,0 0 0,0 0 0,0 1-1,1-1 1,-1 1-7,1 1-1,-1-1 0,1 0 1,-1 1-1,0-1 0,1 0 1,-1 1-1,0 0 0,0-1 1,0 1-1,2 2 1,1 7-55,0 1 1,0-1-1,2 15 1,-4-18 34,0 3 6,-2-7 44,1-1 0,-1 1 0,1-1 0,0 1-1,0-1 1,0 0 0,0 1 0,1-1 0,2 5 0,-3-8-2,-1 0-1,1-1 0,0 1 1,-1 0-1,1 0 0,-1-1 0,1 1 1,-1 0-1,1-1 0,-1 1 1,0-1-1,1 1 0,-1-1 1,1 1-1,-1-1 0,0 1 1,1-1-1,-1 1 0,0-1 1,0 1-1,1-1 0,-1 0 0,0 1 1,0-1-1,0 0 0,7-18 117,-7 19-116,3-9 45,0-1-13,0 1 1,0 0-1,1 0 0,0 1 0,1-1 0,0 1 0,7-10 0,-12 17-48,1 0 0,-1 1-1,1-1 1,0 0-1,-1 0 1,1 1-1,0-1 1,0 1 0,0-1-1,-1 1 1,1-1-1,0 1 1,0-1-1,0 1 1,0 0 0,0-1-1,0 1 1,0 0-1,0 0 1,-1 0-1,1-1 1,0 1 0,0 0-1,0 0 1,0 1-1,0-1 1,0 0 0,0 0-1,0 0 1,0 1-1,0-1 1,0 0-1,0 1 1,0-1 0,-1 1-1,1-1 1,0 1-1,0-1 1,0 1-1,-1 0 1,1-1 0,0 1-1,-1 0 1,1 0-1,0 1 1,4 4-41,-1 1 1,0 0 0,0 1-1,4 10 1,-3-6 8,-5-12 42,1 1 1,-1-1-1,0 0 0,0 0 0,0 1 1,0-1-1,0 0 0,0 1 0,1-1 1,-1 0-1,0 0 0,0 1 0,0-1 1,1 0-1,-1 0 0,0 0 0,0 1 1,1-1-1,-1 0 0,0 0 0,1 0 1,-1 0-1,0 0 0,0 0 0,1 1 1,-1-1-1,0 0 0,1 0 0,-1 0 1,0 0-1,1 0 0,-1 0 0,1 0 1,7-9 174,6-23 81,-11 25-207,-2 6-39,4-12 63,1 0-1,0 1 1,1 0-1,11-14 1,-17 24-85,1 0 0,0 0 1,-1 0-1,1 0 0,0 1 0,0-1 0,1 1 0,-1-1 0,0 1 1,0 0-1,1 0 0,-1 0 0,3-1 0,-3 1-11,0 1 0,0 0 0,-1 0 0,1 0 0,0 1 0,0-1 0,-1 0 0,1 1 1,0-1-1,-1 1 0,1-1 0,0 1 0,-1 0 0,1 0 0,-1 0 0,1 0 0,-1 0 0,0 0 0,1 0 0,-1 0 0,0 0 0,2 2 0,2 4-6,0 0 0,-1 0 0,0 1 1,0-1-1,-1 1 0,1 0 0,3 16 0,5 30-2674,-19-87 1516,3 15 493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5.403"/>
    </inkml:context>
    <inkml:brush xml:id="br0">
      <inkml:brushProperty name="width" value="0.05" units="cm"/>
      <inkml:brushProperty name="height" value="0.05" units="cm"/>
    </inkml:brush>
  </inkml:definitions>
  <inkml:trace contextRef="#ctx0" brushRef="#br0">12 2 13251,'-1'0'39,"1"0"0,0 0 0,0-1 0,-1 1 0,1 0 0,0 0 0,0 0 1,-1 0-1,1 0 0,0 0 0,0 0 0,-1-1 0,1 1 0,0 0 0,-1 0 0,1 0 0,0 0 0,0 0 0,-1 0 1,1 0-1,0 1 0,0-1 0,-1 0 0,1 0 0,0 0 0,-1 0 0,1 0 0,0 0 0,0 0 0,0 1 1,-1-1-1,1 0 0,0 0 0,0 0 0,-1 0 0,1 1 0,0-1 0,-1 14 994,9 22 467,-7-30-1087,24 121 3448,-4-16-2343,-20-107-1497,1 0 0,-1 0-1,0 0 1,1 0 0,0-1 0,0 1 0,0 0-1,0-1 1,4 5 0,-6-8-30,1 1 0,0 0 1,-1-1-1,1 1 0,0 0 0,0-1 0,0 1 0,-1-1 0,1 0 0,0 1 1,0-1-1,0 0 0,0 1 0,0-1 0,0 0 0,0 0 0,-1 0 0,3 0 1,-2 0-42,1 0 1,-1-1 0,0 1 0,1-1-1,-1 1 1,0-1 0,1 0 0,-1 1-1,0-1 1,0 0 0,0 0 0,0 0-1,0 0 1,0 0 0,0 0 0,1-2-1,3-5-680,0 0 1,-1-1-1,0 0 0,0 0 0,-1 0 0,3-13 0,-5 17 668,7-24-1043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5.840"/>
    </inkml:context>
    <inkml:brush xml:id="br0">
      <inkml:brushProperty name="width" value="0.05" units="cm"/>
      <inkml:brushProperty name="height" value="0.05" units="cm"/>
    </inkml:brush>
  </inkml:definitions>
  <inkml:trace contextRef="#ctx0" brushRef="#br0">4 21 17796,'-2'16'395,"1"1"0,1-1 1,0 0-1,1 1 0,4 22 1,1 10 110,19 241 441,-25-284-912,1 1 48,-1-1 0,1 1 0,1-1-1,-1 1 1,5 11 0,-6-18-70,0 1 1,1-1-1,-1 1 1,0-1 0,0 1-1,1-1 1,-1 0-1,0 1 1,0-1-1,1 1 1,-1-1-1,1 0 1,-1 1 0,0-1-1,1 0 1,-1 0-1,1 1 1,-1-1-1,0 0 1,1 0-1,-1 0 1,1 1 0,-1-1-1,1 0 1,-1 0-1,1 0 1,-1 0-1,1 0 1,-1 0-1,1 0 1,-1 0 0,1 0-1,-1 0 1,1 0-1,-1-1 1,0 1-1,1 0 1,-1 0-1,1 0 1,-1 0 0,1-1-1,-1 1 1,0 0-1,1-1 1,-1 1-1,1 0 1,-1-1-1,0 1 1,1 0 0,-1-1-1,0 0 1,20-24 408,-19 23-402,112-184 1549,39-58-223,-140 229-1338,-9 11-115,0 1 0,0-1 1,-1 0-1,1 0 0,-1 0 0,0 0 0,4-9 0,-6 13 63,0-1-1,0 1 1,0-1 0,0 1-1,-1-1 1,1 1 0,0-1 0,0 1-1,0-1 1,0 1 0,-1-1-1,1 1 1,0 0 0,-1-1-1,1 1 1,0-1 0,0 1-1,-1 0 1,1-1 0,-1 1-1,1 0 1,0-1 0,-1 1-1,1 0 1,-1 0 0,1 0-1,-1-1 1,0 1 0,-17-7-141,14 6 7,-22-7-361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6.213"/>
    </inkml:context>
    <inkml:brush xml:id="br0">
      <inkml:brushProperty name="width" value="0.05" units="cm"/>
      <inkml:brushProperty name="height" value="0.05" units="cm"/>
    </inkml:brush>
  </inkml:definitions>
  <inkml:trace contextRef="#ctx0" brushRef="#br0">528 494 15235,'27'34'1777,"0"-2"-1217,1-8-208,0-4 728,7-4-312,-5-3-176,-6-5-680,2-2-416,-12-4 432,-5-2-80,-12-2-136</inkml:trace>
  <inkml:trace contextRef="#ctx0" brushRef="#br0" timeOffset="1">10 1 19412,'-5'8'1632,"0"5"-1423,7-3-690,1-1 457,7-8 24,0-1-136,8-8-176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6.948"/>
    </inkml:context>
    <inkml:brush xml:id="br0">
      <inkml:brushProperty name="width" value="0.05" units="cm"/>
      <inkml:brushProperty name="height" value="0.05" units="cm"/>
    </inkml:brush>
  </inkml:definitions>
  <inkml:trace contextRef="#ctx0" brushRef="#br0">176 171 16476,'0'-2'115,"0"0"1,0-1 0,0 1-1,-1 0 1,1 0 0,-1-1 0,1 1-1,-1 0 1,0 0 0,0 0 0,0 0-1,0 0 1,0 0 0,0 0 0,-1 0-1,1 0 1,-1 0 0,1 1-1,-1-1 1,1 0 0,-1 1 0,0 0-1,0-1 1,0 1 0,0 0 0,0 0-1,0 0 1,0 0 0,0 0 0,-1 1-1,1-1 1,0 1 0,0-1 0,-1 1-1,1 0 1,0 0 0,0 0-1,-1 0 1,1 0 0,0 0 0,-1 1-1,1-1 1,0 1 0,0 0 0,-4 1-1,0 1-56,0 0-1,0 0 1,0 1 0,1 0-1,0 0 1,-1 0-1,1 0 1,1 1-1,-1 0 1,1 0-1,0 0 1,0 1 0,0-1-1,1 1 1,0 0-1,0 0 1,-3 10-1,3-10-63,0 1-1,1 0 1,0 0 0,1 1-1,-1-1 1,1 0-1,1 0 1,0 1-1,0-1 1,0 0-1,1 0 1,0 1 0,0-1-1,0 0 1,6 12-1,-7-16-1,1-1 0,1 0 0,-1 0 0,0 0 0,0 0 0,1 0 0,-1 0 0,1 0 0,0 0 0,-1 0 0,1-1 0,0 1 0,0-1 0,0 1 0,0-1 0,1 0 0,-1 0 0,0 0 0,0 0 0,5 1 0,-4-2 1,1 1 0,-1-1 0,1-1 0,-1 1 0,1 0 0,-1-1 0,0 0 0,1 0 0,-1 0 0,0 0-1,0 0 1,1-1 0,2-1 0,6-5-2,0 0-1,0-1 1,-1-1-1,0 0 1,16-19-1,0-6 79,-1-1-1,-1-1 0,-3-1 0,-1-1 0,18-48 0,-29 69-3,-10 18-66,0 0 1,0 0-1,0-1 1,0 1-1,0 0 1,0 0 0,0 0-1,0 0 1,0 0-1,0 0 1,0 0 0,1 0-1,-1 0 1,0 0-1,0 0 1,0 0 0,0 0-1,0 0 1,0 0-1,0 0 1,0 0 0,1 0-1,-1 0 1,0 0-1,0 0 1,0 0 0,0 0-1,0 0 1,0 0-1,0 0 1,0 0-1,1 0 1,-1 0 0,0 0-1,0 0 1,0 0-1,0 0 1,0 0 0,0 0-1,0 0 1,0 0-1,0 0 1,1 0 0,-1 0-1,0 1 1,0-1-1,0 0 1,0 0 0,0 0-1,0 0 1,0 0-1,0 0 1,0 0-1,0 0 1,0 1 0,0-1-1,0 0 1,0 0-1,0 0 1,0 0 0,0 0-1,0 0 1,2 34-2,-3-20-25,2 49-62,-1 0-55,11 89 1,-10-149 140,8 37-11,-9-39 17,0-1 0,0 1 0,1 0 0,-1 0 0,0 0 0,0 0 0,1-1 0,-1 1 0,1 0 0,-1 0 1,1-1-1,-1 1 0,1 0 0,-1-1 0,1 1 0,-1-1 0,1 1 0,0 0 0,-1-1 0,1 0 0,0 1 0,0-1 0,-1 1 0,1-1 0,0 0 0,0 1 0,0-1 0,0 0 0,-1 0 0,1 0 0,0 0 0,0 0 0,0 0 0,0 0 0,-1 0 0,1 0 0,0 0 0,0 0 0,0 0 0,1-1 1,2-1 16,0-1 0,-1 0 0,1 1 1,-1-2-1,1 1 0,-1 0 0,0 0 1,0-1-1,3-4 0,23-41 128,-17 29-86,124-216 469,-127 217-531,-9 19-1,0 0 0,0 0 0,0 0 0,0 0-1,0 0 1,0-1 0,-1 1 0,1 0 0,0 0 0,0 0-1,0 0 1,0 0 0,0 0 0,0 0 0,0 0 0,-1 0-1,1 0 1,0 0 0,0 0 0,0 0 0,0 0-1,0 0 1,0 0 0,-1 0 0,1 0 0,0 0 0,0 0-1,0 0 1,0 0 0,0 0 0,0 0 0,0 0 0,-1 0-1,1 0 1,0 0 0,0 0 0,0 0 0,0 0 0,0 0-1,0 0 1,0 1 0,0-1 0,-1 0 0,1 0 0,0 0-1,0 0 1,0 0 0,0 0 0,0 0 0,0 0 0,0 1-1,0-1 1,0 0 0,0 0 0,0 0 0,0 0 0,0 0-1,0 0 1,0 1 0,-25 27-29,15-13 18,-60 95 134,64-99-87,1-1-1,1 1 1,-1 0-1,2 0 0,-1 0 1,2 1-1,-1-1 1,0 22-1,3-30-33,0 0-1,0 0 1,1 0 0,-1 0-1,1 0 1,0 0-1,0-1 1,0 1 0,0 0-1,0-1 1,1 1-1,-1 0 1,1-1 0,0 0-1,2 4 1,0-2-92,0 0-1,1-1 1,-1 1 0,1-1 0,0 0-1,0 0 1,8 3 0,2 0-434,0-2 0,1 1 0,-1-2 0,30 3-1,-35-5 338,1 0 0,-1-1 0,1 0 0,-1-1 0,0-1 0,18-3 0,15-13-684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7.338"/>
    </inkml:context>
    <inkml:brush xml:id="br0">
      <inkml:brushProperty name="width" value="0.05" units="cm"/>
      <inkml:brushProperty name="height" value="0.05" units="cm"/>
    </inkml:brush>
  </inkml:definitions>
  <inkml:trace contextRef="#ctx0" brushRef="#br0">116 1 13587,'-15'17'991,"1"1"0,0 0 0,2 1-1,0 0 1,1 1 0,-13 32 0,22-48-937,0 1 1,0-1-1,0 1 0,1-1 0,0 1 1,-1 0-1,2-1 0,-1 1 0,0 0 1,1 0-1,0 0 0,1 7 1,-1-11-49,1-1 0,-1 1 1,1-1-1,-1 1 0,1-1 1,-1 1-1,1-1 1,-1 1-1,1-1 0,0 1 1,-1-1-1,1 0 1,-1 1-1,1-1 0,0 0 1,-1 0-1,1 0 1,0 1-1,0-1 0,-1 0 1,1 0-1,0 0 1,-1 0-1,1 0 0,0 0 1,0 0-1,-1 0 0,1-1 1,1 1-1,20-7 55,-12 3-62,1-1 1,0 2-1,0 0 1,1 0-1,-1 1 1,0 0-1,23 0 1,-30 2-6,1 1 1,0-1 0,-1 1-1,1 0 1,-1 0 0,1 1-1,-1-1 1,0 1 0,1 0-1,-1 0 1,0 1 0,0-1-1,0 1 1,-1 0 0,1 0-1,-1 0 1,1 0 0,-1 0-1,0 1 1,-1 0 0,1 0-1,3 5 1,-4-6 30,-1 0 0,1 1 0,-1-1 1,0 0-1,0 1 0,0-1 0,0 1 0,0 0 0,-1-1 1,1 1-1,-1 0 0,0-1 0,0 1 0,-1 0 1,1-1-1,-1 1 0,-1 4 0,0-3 57,0 0 1,0 0-1,-1 0 0,0 0 0,1-1 1,-2 0-1,1 1 0,0-1 0,-1 0 1,0 0-1,-5 3 0,4-2-162,-1-1 1,1 0-1,-1-1 1,0 1-1,0-1 0,0 0 1,-1-1-1,1 1 1,-1-1-1,0-1 0,1 1 1,-1-1-1,0 0 1,0-1-1,0 1 0,0-1 1,0-1-1,1 1 0,-9-3 1,13 3 50,1-1 1,0 1-1,0-1 1,0 1-1,0-1 0,0 1 1,0-1-1,0 0 1,0 1-1,0-1 1,0 0-1,0 0 0,0-1 1,-5-15-546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59.897"/>
    </inkml:context>
    <inkml:brush xml:id="br0">
      <inkml:brushProperty name="width" value="0.05" units="cm"/>
      <inkml:brushProperty name="height" value="0.05" units="cm"/>
    </inkml:brush>
  </inkml:definitions>
  <inkml:trace contextRef="#ctx0" brushRef="#br0">15 16 17644,'-2'6'416,"-1"0"11,1 0 1,0 1-1,0-1 0,-1 11 1,3-15-354,0 0 1,0 0 0,0 0-1,0 0 1,0 0-1,1 0 1,-1 0 0,1 0-1,-1 0 1,1 0-1,0 0 1,0 0 0,0 0-1,0 0 1,0-1-1,0 1 1,0 0-1,1-1 1,1 2 0,-2-1-58,8 6-2,-1 0 1,1 0-1,15 9 1,-22-15-18,0-1 0,0 1-1,0-1 1,1 0 0,-1 0 0,1 0 0,-1 0 0,1-1 0,-1 1 0,1-1 0,-1 1 0,1-1 0,-1 0 0,1 0 0,0 0 0,-1 0 0,1-1 0,-1 1 0,1-1 0,-1 1 0,1-1 0,2-1 0,5-4 17,-1-1-1,1 0 1,-2-1 0,1 0 0,-1 0 0,-1-1 0,12-15 0,-11 14 9,-1 0 1,2 0-1,-1 1 1,1 0-1,1 1 1,12-9-1,-22 17-22,0 0-1,0-1 1,1 1-1,-1 0 1,0 0-1,1-1 1,-1 1-1,0 0 1,1 0-1,-1 0 1,1-1-1,-1 1 1,0 0-1,1 0 1,-1 0-1,1 0 1,-1 0-1,0 0 1,1 0-1,-1 0 1,1 0-1,-1 0 1,0 0-1,1 0 1,-1 0-1,0 1 1,1-1-1,-1 0 0,1 0 1,-1 0-1,0 0 1,1 1-1,-1-1 1,0 0-1,1 0 1,-1 1-1,0-1 1,1 1-1,2 19 37,-11 27-44,8-45-1,-17 66-1528,17-65 1284,5-8-85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8.035"/>
    </inkml:context>
    <inkml:brush xml:id="br0">
      <inkml:brushProperty name="width" value="0.05" units="cm"/>
      <inkml:brushProperty name="height" value="0.05" units="cm"/>
    </inkml:brush>
  </inkml:definitions>
  <inkml:trace contextRef="#ctx0" brushRef="#br0">1 163 13947,'8'10'450,"-1"1"0,0-1-1,-1 1 1,0 1 0,0-1 0,-1 1 0,0 0 0,3 18-1,1-3 143,17 51 340,37 95 587,-62-170-1455,0-1 1,0 1-1,1 0 1,-1 0-1,1-1 1,0 1-1,-1-1 1,1 0 0,0 1-1,1-1 1,-1 0-1,4 3 1,-5-5-37,-1 0 0,1 1 0,-1-1 0,1 0 0,0 0 0,-1 0 0,1 0 0,0 0 0,-1 0 0,1 0 0,0 0 0,-1 0 0,1 0 0,0 0 0,-1 0 0,1 0 0,0 0 0,-1-1 0,1 1 0,-1 0 0,1-1 0,0 1 0,1-2 24,0 1 0,-1-1 1,1 1-1,0-1 0,-1 0 0,0 0 0,1 0 0,-1 0 0,2-3 0,14-35 441,-1-2-1,-2 1 0,13-73 1,-4 22-334,-15 68-172,-1 14-15,-7 10 26,1 0 0,-1 0 1,0 0-1,0 0 0,1 0 1,-1 0-1,0 0 0,0 0 0,1 0 1,-1 0-1,0 0 0,0 0 1,1 0-1,-1 0 0,0 1 1,0-1-1,1 0 0,-1 0 0,0 0 1,0 0-1,0 0 0,1 0 1,-1 1-1,0-1 0,0 0 0,0 0 1,0 0-1,0 1 0,1-1 1,-1 0-1,0 0 0,0 0 0,0 1 1,0-1-1,0 0 0,0 0 1,0 1-1,0-1 0,0 0 0,7 18-81,-2 0-1,0 0 0,3 22 1,3 12-57,-7-35 102,-2-6 17,0-1 0,1 1 1,0-1-1,1 0 1,0 0-1,1 0 0,9 14 1,-13-23 26,-1 0 0,1 0-1,0 0 1,-1 0 0,1 0 0,0 0 0,0 0 0,0-1 0,0 1 0,0 0-1,0-1 1,0 1 0,0 0 0,0-1 0,0 1 0,0-1 0,0 0-1,0 1 1,0-1 0,0 0 0,1 0 0,-1 1 0,0-1 0,0 0 0,0 0-1,0 0 1,1-1 0,-1 1 0,0 0 0,0 0 0,0-1 0,0 1 0,0 0-1,1-1 1,-1 1 0,0-1 0,0 0 0,0 1 0,0-1 0,0 0-1,-1 1 1,1-1 0,0 0 0,1-2 0,3-3 52,0 0-1,0-1 1,-1 1 0,0-1 0,5-11 0,8-22 210,-1 0 1,-3-2 0,9-45 0,11-129-63,-33 214-1390,1 6 265,-1 19-303,-2 31-22,-3-25 501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8.994"/>
    </inkml:context>
    <inkml:brush xml:id="br0">
      <inkml:brushProperty name="width" value="0.05" units="cm"/>
      <inkml:brushProperty name="height" value="0.05" units="cm"/>
    </inkml:brush>
  </inkml:definitions>
  <inkml:trace contextRef="#ctx0" brushRef="#br0">117 592 17772,'4'-4'267,"1"-1"1,-1 1-1,-1-1 1,1 0-1,-1-1 1,0 1-1,0 0 0,0-1 1,-1 0-1,0 0 1,0 1-1,0-1 1,-1 0-1,0-1 1,0 1-1,0-9 0,-1 12-242,0 0 0,0 0 0,0 0 0,0 0-1,0 1 1,-1-1 0,1 0 0,-1 0-1,0 0 1,0 0 0,0 0 0,0 1 0,-1-1-1,1 1 1,-1-1 0,1 1 0,-1-1-1,0 1 1,0 0 0,0 0 0,0 0-1,0 0 1,-1 0 0,1 0 0,-1 0 0,1 1-1,-1-1 1,1 1 0,-1 0 0,0 0-1,0 0 1,0 0 0,0 1 0,1-1 0,-5 0-1,3 1-16,1 0 0,-1 0 0,1 0 0,-1 0-1,0 1 1,1-1 0,-1 1 0,1 0 0,-1 0 0,1 0-1,0 1 1,-1-1 0,1 1 0,0 0 0,0 0 0,0 0-1,0 0 1,1 0 0,-1 1 0,0-1 0,1 1 0,0 0-1,-1-1 1,1 1 0,0 0 0,1 1 0,-1-1-1,0 0 1,1 0 0,0 1 0,-2 5 0,1-1-10,0 0 0,1 0 1,-1 0-1,2 0 0,-1 1 0,1-1 1,0 0-1,1 1 0,0-1 1,0 0-1,1 0 0,5 15 0,-5-17 1,1-1-1,-1 0 1,1 0 0,0 0-1,0 0 1,1-1-1,-1 1 1,1-1 0,0 0-1,0 0 1,1 0-1,-1-1 1,10 7-1,-10-9 3,-1 1 0,0-1 0,1 0-1,0 0 1,-1 0 0,1 0 0,0-1-1,0 1 1,-1-1 0,1 0 0,0 0-1,0-1 1,-1 1 0,1-1 0,0 1-1,-1-1 1,1 0 0,-1-1 0,1 1-1,-1-1 1,1 1 0,3-4 0,6-4 4,0 0 0,-1-1 0,0-1 0,-1 0 0,0 0 0,0-1 0,-2-1 0,1 0 0,14-26-1,-13 16 14,0 0 0,-1-1 0,-2 0-1,0 0 1,6-37 0,-9 37 23,-2-1 0,-1 1 1,0 0-1,-5-49 0,3 71-38,0 1-1,-1-1 0,1 1 0,-1-1 0,1 0 0,-1 1 1,1-1-1,-1 1 0,0-1 0,-1-2 0,1 4-3,1 0 0,0-1-1,-1 1 1,1 0-1,0 0 1,-1-1 0,1 1-1,0 0 1,-1 0 0,1 0-1,0 0 1,-1-1-1,1 1 1,-1 0 0,1 0-1,0 0 1,-1 0 0,1 0-1,-1 0 1,1 0 0,-1 0-1,1 0 1,0 0-1,-1 0 1,1 0 0,-1 1-1,0-1 1,-1 1-9,0 1-1,0-1 1,1 1 0,-1-1-1,0 1 1,0 0 0,1 0 0,-1 0-1,1 0 1,0 0 0,-1 0-1,1 0 1,-1 3 0,-9 19-92,1 2 1,2-1-1,-12 53 1,17-59 80,0 1 0,2-1 0,0 1 0,1-1-1,1 1 1,4 24 0,-4-38 25,1 1-1,0-1 0,0 1 1,0-1-1,1 0 0,-1 0 1,1 0-1,1 0 0,-1-1 1,1 1-1,6 5 0,-7-8-1,0 0 0,0 0-1,0-1 1,1 0 0,-1 1-1,1-1 1,-1-1 0,1 1-1,0 0 1,0-1 0,-1 0-1,1 0 1,0 0 0,0 0-1,0-1 1,0 1 0,0-1-1,1 0 1,7-1 0,-1-2 5,0 0 0,0 0 1,0-1-1,0 0 1,0 0-1,-1-2 0,1 1 1,-2-1-1,1-1 0,0 0 1,-1 0-1,-1-1 1,1 0-1,-1 0 0,7-10 1,1-3 38,0 0 0,-2-2-1,0 1 1,-2-2 0,15-38 0,-19 41-5,-1-1-1,-1 0 1,-1 0-1,-1-1 1,-1 0-1,-1 0 0,-1 0 1,-1 0-1,-1 1 1,-5-32-1,4 48-37,1 0 0,-1 0 0,0 0 0,-1 0 0,-3-5 0,6 10-4,0 1 0,0-1 0,-1 1 0,1-1 1,0 1-1,0-1 0,-1 1 0,1 0 0,-1-1 0,1 1 0,0-1 0,-1 1 0,1 0 0,-1 0 0,1-1 0,-1 1 0,1 0 0,-1 0 0,1-1 0,-1 1 0,1 0 1,-1 0-1,1 0 0,-1 0 0,0 0 0,0 0-2,0 1 0,0 0 1,0-1-1,1 1 0,-1 0 0,0 0 1,0 0-1,1 0 0,-1-1 0,0 1 1,1 0-1,-1 0 0,1 0 0,0 0 1,-1 0-1,1 0 0,0 1 1,-1 0-1,-3 15-17,1-1 0,1 0 0,0 1 1,1 0-1,2 25 0,13 85-27,-6-77 113,18 61-1,-20-92-28,0-1 0,2 0 0,0 0 0,1 0 0,1-1 0,16 22 0,-25-37-50,1 0 1,0 0 0,0-1-1,0 1 1,0 0-1,0-1 1,0 1 0,0-1-1,4 2 1,-6-3 4,0 0 0,1 1 0,-1-1 0,0 0 0,0 0 0,1 0 1,-1 0-1,0 0 0,0 0 0,1 0 0,-1 0 0,0 0 0,1 0 0,-1 0 1,0 0-1,0 0 0,1 0 0,-1 0 0,0-1 0,0 1 0,1 0 0,-1 0 0,0 0 1,0 0-1,1 0 0,-1-1 0,0 1 0,0 0 0,1 0 0,-1 0 0,0-1 0,1 0-12,-1 0 0,0 0 0,0 0 1,1-1-1,-1 1 0,0 0 0,0 0 0,0 0 0,0 0 0,0-1 0,-1 1 0,1 0 0,0-1 0,-4-11-99,0 0 0,0 0 0,-1 1 0,-1 0 0,0 0 1,-11-17-1,-53-66-35,58 81 219,-6-7 113,13 16-19,0 0 1,0-1 0,0 0-1,1 0 1,0 0 0,-5-11-1,9 17-131,0-1-1,0 0 0,0 1 1,0-1-1,1 1 0,-1-1 1,0 0-1,0 1 0,0-1 1,1 1-1,-1-1 0,0 1 1,1-1-1,-1 1 0,1-1 1,-1 1-1,0 0 0,1-1 1,-1 1-1,1 0 0,-1-1 1,1 1-1,-1 0 0,1-1 1,-1 1-1,1 0 0,0 0 1,-1 0-1,1-1 0,-1 1 1,2 0-1,25-7 288,-19 5-247,3-1-273,-1 0 0,0-1 0,0 0 0,0-1 0,0 0 0,-1-1 0,0 0 0,0 0-1,-1-1 1,1 0 0,-1-1 0,-1 0 0,0 0 0,0 0 0,0-1 0,5-10 0,11-22-493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49.584"/>
    </inkml:context>
    <inkml:brush xml:id="br0">
      <inkml:brushProperty name="width" value="0.05" units="cm"/>
      <inkml:brushProperty name="height" value="0.05" units="cm"/>
    </inkml:brush>
  </inkml:definitions>
  <inkml:trace contextRef="#ctx0" brushRef="#br0">0 2 15739,'0'0'42,"0"0"0,0 0 0,0 0 0,0 0 0,0 0 0,1 0 0,-1-1 0,0 1 0,0 0 0,0 0 0,0 0 0,0 0 0,0 0 0,0 0 0,0 0 0,0 0 0,0 0 0,0 0 0,0 0 0,1 0-1,-1 0 1,0 0 0,0 0 0,0 0 0,0 0 0,0 0 0,0 0 0,0 0 0,0 0 0,1 0 0,-1 0 0,0 0 0,0 0 0,0 0 0,0 0 0,0 0 0,0 0 0,0 0 0,0 0 0,0 0 0,1 0 0,-1 0 0,0 0-1,0 0 1,0 0 0,0 0 0,0 0 0,0 0 0,0 0 0,0 1 0,0-1 0,0 0 0,0 0 0,0 0 0,0 0 0,0 0 0,0 0 0,0 0 0,0 0 0,0 1 0,4 10 848,0 17-24,-4-27-681,2 23 489,20 146 1807,-14-127-2070,25 81 0,-32-119-379,1 0-1,0-1 0,0 1 1,1 0-1,-1-1 1,1 1-1,0-1 0,6 7 1,-7-10-20,-1 0 0,0 0 1,0 0-1,1 0 1,-1-1-1,1 1 0,-1 0 1,0-1-1,1 1 0,-1-1 1,1 1-1,0-1 1,-1 0-1,1 0 0,-1 1 1,1-1-1,-1 0 0,1 0 1,0-1-1,-1 1 1,1 0-1,-1-1 0,1 1 1,-1 0-1,1-1 0,-1 0 1,1 1-1,-1-1 1,0 0-1,1 0 0,-1 0 1,2-1-1,7-7 47,-1 0-1,1-1 1,-2 0 0,1-1 0,-1 1-1,-1-2 1,8-14 0,8-12 75,-20 33-109,4-4-10,-1 0 0,1 0 0,0 0-1,10-8 1,-16 16-19,0 0 1,0 1-1,0-1 1,0 0-1,1 0 1,-1 0-1,0 1 0,1-1 1,-1 1-1,0-1 1,1 1-1,-1-1 1,1 1-1,-1 0 0,1 0 1,2 0-1,-3 0-1,0 1-1,0-1 1,1 1-1,-1-1 1,0 1-1,0 0 1,0 0-1,0-1 1,0 1-1,0 0 1,0 0-1,0 0 1,0 0-1,0 0 1,-1 0 0,1 0-1,0 1 1,-1-1-1,1 0 1,-1 0-1,1 1 1,-1 1-1,7 20-79,-2 1-1,-1-1 1,-1 1 0,-1 0 0,-2 47-1,0-48-34,0-29-420,1-1 1,1 0-1,-1 1 0,6-13 0,-1-1 288,5-17-235,4-3-175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50.035"/>
    </inkml:context>
    <inkml:brush xml:id="br0">
      <inkml:brushProperty name="width" value="0.05" units="cm"/>
      <inkml:brushProperty name="height" value="0.05" units="cm"/>
    </inkml:brush>
  </inkml:definitions>
  <inkml:trace contextRef="#ctx0" brushRef="#br0">55 0 16083,'-4'3'328,"0"-1"-1,1 0 1,-1 1-1,1 0 0,-1 0 1,1 0-1,0 0 1,0 1-1,1-1 0,-1 1 1,1 0-1,-1 0 1,1 0-1,0 0 0,1 0 1,-1 0-1,1 0 1,-1 0-1,1 1 0,0 5 1,0-3-331,1 0-1,-1 0 1,1 0 0,1 0 0,-1-1 0,1 1-1,1 0 1,-1 0 0,1-1 0,0 1-1,1-1 1,5 12 0,-8-17-21,1 0 1,-1 1 0,1-1-1,0 0 1,0 0-1,0 1 1,0-1 0,0 0-1,0 0 1,0 0-1,0 0 1,0 0-1,0 0 1,0-1 0,1 1-1,-1 0 1,0 0-1,1-1 1,-1 1 0,0-1-1,1 1 1,-1-1-1,1 0 1,1 0-1,-1 0 1,-1 0 0,1-1 0,0 1 0,0-1-1,0 0 1,-1 0 0,1 0 0,0 0 0,-1 0 0,1 0-1,-1 0 1,1 0 0,-1-1 0,1 1 0,1-3-1,4-5 32,-1 0 1,0-1-1,0 0 0,8-20 0,-4-3 229,-8 25-111,1 0-1,0 1 1,5-13 0,-3 46 202,-5-15-271,6 38 0,-6-47-50,0 1 0,1-1 0,-1 0 0,1 0 0,0 0 0,0 0 0,0 0 0,0 0 0,0 0 0,0-1 0,0 1 0,0 0 0,1 0 0,-1-1 0,1 1 0,-1-1 0,1 1 0,2 0 0,-3-1 7,0-1-1,1 0 1,-1 1 0,0-1 0,0 0 0,1 0 0,-1 0 0,0 0-1,1 0 1,-1 0 0,0-1 0,1 1 0,-1 0 0,0-1 0,0 1-1,1-1 1,-1 1 0,0-1 0,0 1 0,2-2 0,22-18 174,-23 17-165,38-37 238,-28 28-185,0-1 0,0 2 0,1 0 0,1 0 1,16-9-1,-29 19-76,0 0 0,1 0 0,-1 0-1,1 0 1,-1 0 0,1 1 0,0-1 0,-1 1 0,1-1 0,0 1-1,-1 0 1,1 0 0,0-1 0,-1 1 0,1 0 0,0 0 0,-1 1 0,1-1-1,0 0 1,-1 1 0,1-1 0,0 1 0,-1-1 0,1 1 0,-1 0-1,1-1 1,-1 1 0,1 0 0,-1 0 0,0 0 0,1 0 0,-1 0 0,0 1-1,2 1 1,0 2-3,0 1 0,0 0 0,0 0 0,-1 0 0,0 0 0,0 0 0,1 9 0,-3-15-4,0 0 1,0 0 0,0 1 0,0-1-1,0 0 1,0 0 0,0 0-1,0 0 1,0 1 0,0-1 0,0 0-1,0 0 1,0 0 0,0 0 0,1 0-1,-1 1 1,0-1 0,0 0 0,0 0-1,0 0 1,0 0 0,0 0 0,0 1-1,0-1 1,1 0 0,-1 0-1,0 0 1,0 0 0,0 0 0,0 0-1,0 0 1,1 0 0,-1 0 0,0 0-1,0 0 1,0 0 0,0 0 0,1 0-1,-1 0 1,0 0 0,6-5-602,3-12-678,-9 17 1215,2-6-99,1 0 0,0 1 0,1 0 0,6-9 0,9-6-389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50.937"/>
    </inkml:context>
    <inkml:brush xml:id="br0">
      <inkml:brushProperty name="width" value="0.05" units="cm"/>
      <inkml:brushProperty name="height" value="0.05" units="cm"/>
    </inkml:brush>
  </inkml:definitions>
  <inkml:trace contextRef="#ctx0" brushRef="#br0">54 538 13619,'-1'-5'394,"-8"-31"897,9 35-1238,0-1-1,0 1 1,-1 0-1,1 0 0,-1 0 1,1 0-1,-1 0 1,1 0-1,-1 0 0,0 1 1,1-1-1,-1 0 1,0 0-1,0 0 0,0 1 1,1-1-1,-1 0 1,0 1-1,0-1 0,0 1 1,0-1-1,0 1 1,0-1-1,0 1 0,0 0 1,-1-1-1,0 1 1,1 0-11,0 1 0,0-1 1,0 0-1,0 1 1,1-1-1,-1 1 1,0-1-1,1 1 0,-1-1 1,0 1-1,1 0 1,-1-1-1,1 1 1,-1 0-1,1 0 0,-1-1 1,1 1-1,-1 0 1,1 0-1,0 0 0,-1-1 1,1 1-1,0 0 1,0 0-1,0 1 1,-5 28 231,5-26-195,-2 10-19,1 1 1,1 0-1,1 0 0,0 0 1,0 0-1,8 25 1,-9-38-41,0-1 1,0 0-1,0 0 0,1 0 1,-1 0-1,1 0 1,-1 0-1,0 0 0,1 0 1,0 0-1,-1 0 1,1 0-1,0-1 1,-1 1-1,1 0 0,0 0 1,0 0-1,-1-1 1,1 1-1,0 0 1,0-1-1,0 1 0,0-1 1,0 1-1,2 0 1,-2-2 5,0 1-1,1 0 1,-1-1 0,0 1 0,0-1-1,0 1 1,0-1 0,0 0 0,0 1-1,0-1 1,0 0 0,0 0 0,0 0-1,0 1 1,0-1 0,0 0 0,0 0-1,0-2 1,6-7 140,-1-1 0,0 0 0,5-13-1,-11 23-156,38-97 1200,29-117 0,-80 276-924,-8 119-1,20-164-274,-5 95 65,5-97-64,2 1 0,0-1 0,1 1 1,0-1-1,6 18 0,-8-30-7,1-1 0,-1 1-1,1 0 1,0-1 0,0 1-1,-1-1 1,1 0-1,0 1 1,0-1 0,0 1-1,0-1 1,1 0 0,-1 0-1,0 0 1,1 0 0,1 2-1,-2-3 0,0 0 0,0 1 0,0-1-1,1 0 1,-1 0 0,0 1 0,0-1 0,0 0-1,1 0 1,-1 0 0,0-1 0,0 1-1,0 0 1,1 0 0,-1-1 0,0 1 0,2-1-1,2-2 4,1-1 0,-1 1 0,0-1 0,0 0 0,-1 0-1,1 0 1,4-6 0,11-14-18,0-1 1,-2-1-1,-1 0 0,-1-2 1,-1 1-1,-2-2 0,14-40 1,-25 62 5,-1 0 0,1 0 1,-1 0-1,0-12 1,-1 19 5,0 0 0,0-1 0,0 1 0,0 0 0,0 0 0,0-1 0,0 1 0,0 0 1,0-1-1,0 1 0,0 0 0,-1-1 0,1 1 0,0 0 0,0 0 0,0-1 0,0 1 0,-1 0 1,1 0-1,0 0 0,0-1 0,-1 1 0,1 0 0,0 0 0,0 0 0,-1 0 0,1-1 0,0 1 1,-1 0-1,1 0 0,0 0 0,0 0 0,-1 0 0,1 0 0,0 0 0,-1 0 0,1 0 0,0 0 1,-1 0-1,1 0 0,0 0 0,-1 0 0,1 0 0,0 0 0,0 0 0,-1 0 0,1 1 0,-1-1 0,-13 8 18,5 0 6,1 1 0,0 0 0,0 0 0,1 1-1,0 0 1,-9 18 0,14-24-16,1-1 0,0 1-1,0-1 1,1 1 0,-1-1-1,0 1 1,1 0 0,0-1 0,0 1-1,0-1 1,1 1 0,0 4-1,13 48 69,-9-41-56,-4-11-20,2 6 6,0 0-1,0 0 1,1 0 0,0-1-1,8 14 1,-10-21-6,-1 0 1,0 0-1,1 0 0,0-1 1,-1 1-1,1 0 0,0-1 1,0 1-1,0-1 0,0 0 1,0 0-1,0 0 0,0 0 1,1 0-1,-1 0 0,0 0 1,0-1-1,1 1 0,-1-1 1,0 0-1,1 1 0,-1-1 1,1 0-1,-1 0 0,0-1 1,1 1-1,-1 0 0,0-1 0,1 0 1,2 0-1,-1-1 5,1 0 0,0-1-1,-1 1 1,0-1 0,1 0 0,-1 0 0,0 0-1,-1 0 1,1-1 0,0 0 0,-1 0-1,0 0 1,0 0 0,0 0 0,0-1 0,2-7-1,4-8 18,-1-1-1,9-35 1,-7 21-16,105-398 325,-111 415-284,-1 1 0,-1-1 1,0 0-1,-2-26 0,0 43-46,0 1 0,0-1 0,0 1 0,0-1 0,0 1 1,0-1-1,0 1 0,0-1 0,0 1 0,0-1 0,0 0 0,-1 1 0,1-1 0,0 1 0,0 0 1,-1-1-1,1 1 0,0-1 0,-1 1 0,1-1 0,0 1 0,-1 0 0,1-1 0,-1 1 1,1 0-1,0-1 0,-2 1 0,1 0-1,1 0 0,-1 0 1,0 0-1,1 0 0,-1 1 1,0-1-1,0 0 0,1 0 1,-1 1-1,1-1 0,-1 1 1,0-1-1,1 1 0,-1-1 1,1 1-1,-2 0 0,-19 27-5,21-27 6,-19 30-13,2 1 0,1 1 0,2 1 0,-14 46 0,21-56 15,1 0-1,2 0 0,1 1 0,0-1 0,2 1 0,1-1 0,4 35 0,-2-48-91,0 0-1,1 0 1,0 0-1,1-1 1,0 1-1,1-1 0,8 14 1,-12-21 9,1-1-1,0 0 1,-1 0-1,1 0 1,0 0-1,0 0 1,0 0-1,0 0 1,0-1 0,1 1-1,-1-1 1,1 0-1,-1 1 1,1-1-1,2 1 1,-3-2 4,1 0 0,-1 0 0,0 0 0,0 0 1,1 0-1,-1-1 0,0 1 0,0-1 0,0 0 0,1 1 0,-1-1 0,0 0 0,0 0 1,0 0-1,0 0 0,0-1 0,-1 1 0,1 0 0,0-1 0,-1 0 0,3-2 0,19-24-536,-3-8-172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51.358"/>
    </inkml:context>
    <inkml:brush xml:id="br0">
      <inkml:brushProperty name="width" value="0.05" units="cm"/>
      <inkml:brushProperty name="height" value="0.05" units="cm"/>
    </inkml:brush>
  </inkml:definitions>
  <inkml:trace contextRef="#ctx0" brushRef="#br0">85 2 18348,'0'0'34,"0"0"0,0 0 1,0 0-1,0 0 0,0 0 0,0 0 1,0 0-1,0 0 0,0 0 0,0 0 1,-1 1-1,1-1 0,0 0 0,0 0 0,0 0 1,0 0-1,0 0 0,0 0 0,0 0 1,0 0-1,0 0 0,0 0 0,0 0 1,0 0-1,-1 0 0,1 0 0,0 0 1,0 0-1,0 0 0,0 0 0,0 0 0,0 0 1,0 0-1,0 0 0,0 0 0,0 0 1,0 0-1,-1 0 0,1 0 0,0 0 1,0 0-1,0-1 0,0 1 0,0 0 1,0 0-1,0 0 0,0 0 0,0 0 0,0 0 1,0 0-1,0 0 0,0 0 0,0 0 1,0 0-1,0 0 0,0 0 0,0 0 1,0-1-1,0 1 0,0 0 0,0 0 1,0 0-1,0 0 0,0 0 0,0 0 0,0 0 1,0 0-1,0 0 0,-11 7 1042,-9 12 88,14-14-1049,0 1 0,1 0 0,0 0 0,0 0-1,1 1 1,-1 0 0,2 0 0,-1 0 0,-3 9-1,7-15-113,0-1-1,0 0 0,0 1 0,0-1 0,0 0 0,0 1 0,0-1 0,0 0 0,0 1 1,1-1-1,-1 0 0,0 1 0,0-1 0,0 0 0,1 1 0,-1-1 0,0 0 0,0 1 0,0-1 1,1 0-1,-1 0 0,0 1 0,1-1 0,-1 0 0,0 0 0,1 0 0,-1 0 0,0 1 0,1-1 1,-1 0-1,0 0 0,1 0 0,-1 0 0,0 0 0,1 0 0,-1 0 0,0 0 0,1 0 1,-1 0-1,1 0 0,-1 0 0,0 0 0,1 0 0,-1 0 0,0 0 0,1-1 0,-1 1 0,0 0 1,1 0-1,-1 0 0,1-1 0,21-7-118,-11 2 12,-1 1-53,0 0-1,1 0 1,-1 1-1,16-4 1,-24 8 127,0-1-1,0 1 1,0-1 0,0 1-1,0 0 1,0 0 0,0 0-1,1 0 1,-1 0 0,0 1 0,0-1-1,0 0 1,0 1 0,0 0-1,0-1 1,0 1 0,0 0 0,0 0-1,0 0 1,0 0 0,-1 1-1,1-1 1,0 0 0,-1 1-1,1-1 1,-1 1 0,1 0 0,-1-1-1,2 5 1,0 1 79,0-1-1,-1 1 1,0 1 0,0-1-1,-1 0 1,0 0 0,0 1-1,-1-1 1,0 1 0,0-1-1,-1 0 1,-1 10 0,-2 4 442,-1 0 0,-15 40 0,17-52-508,-1-1 0,0 1 0,0-1 0,-1 0 0,0 0 0,0-1 0,-1 0 0,0 1 0,-1-2 0,1 1 0,-1-1 0,0 0-1,-1-1 1,-7 6 0,-2 0-218,1 6-207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04.721"/>
    </inkml:context>
    <inkml:brush xml:id="br0">
      <inkml:brushProperty name="width" value="0.05" units="cm"/>
      <inkml:brushProperty name="height" value="0.05" units="cm"/>
    </inkml:brush>
  </inkml:definitions>
  <inkml:trace contextRef="#ctx0" brushRef="#br0">6 120 12387,'-2'136'2502,"-1"-93"-1600,2 0-1,8 74 0,-6-114-839,-1 0 0,0-1-1,1 1 1,0 0 0,-1 0 0,1-1 0,0 1-1,0-1 1,1 1 0,-1-1 0,0 1-1,1-1 1,0 0 0,-1 0 0,1 1 0,0-1-1,0 0 1,0-1 0,0 1 0,5 3-1,-4-4 3,0-1 0,0 1 0,0-1-1,0 1 1,0-1 0,0 0-1,0 0 1,0 0 0,0-1-1,1 1 1,-1-1 0,0 1-1,-1-1 1,1 0 0,0 0 0,0-1-1,0 1 1,0 0 0,3-4-1,11-5 229,-1-2 0,-1 0 0,0 0 0,26-30 0,48-67 876,-82 101-1071,144-225 1959,-163 292-1844,-3 0-396,-20 83-232,30-115 293,1-1 0,1 1 0,1 33 0,2-58 116,0 0 1,0 0-1,0 0 0,0 0 0,0-1 0,0 1 1,1 0-1,-1 0 0,1 0 0,-1 0 1,1-1-1,0 1 0,-1 0 0,1 0 0,0-1 1,0 1-1,0-1 0,0 1 0,1-1 1,-1 1-1,2 0 0,-2-1 11,0-1 0,1 0 1,-1 0-1,0 1 0,1-1 0,-1 0 1,1 0-1,-1-1 0,0 1 0,1 0 0,-1 0 1,0-1-1,1 1 0,-1 0 0,0-1 0,0 0 1,1 1-1,-1-1 0,0 0 0,0 1 1,2-2-1,9-8 103,-1 0 0,0 0 0,17-22 0,-25 29-83,66-88 872,-4-2-1,61-116 0,-114 184-739,-6 13-1982,-8 28 141,1-5 978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05.436"/>
    </inkml:context>
    <inkml:brush xml:id="br0">
      <inkml:brushProperty name="width" value="0.05" units="cm"/>
      <inkml:brushProperty name="height" value="0.05" units="cm"/>
    </inkml:brush>
  </inkml:definitions>
  <inkml:trace contextRef="#ctx0" brushRef="#br0">178 134 18732,'2'-12'922,"0"-2"-184,0 0-1,-1-21 0,-1 32-593,0 0 0,0 1 0,0-1-1,-1 0 1,1 0 0,-1 1 0,0-1 0,0 0-1,0 1 1,0-1 0,0 1 0,0-1 0,-1 1 0,1-1-1,-1 1 1,0 0 0,1 0 0,-5-4 0,4 5-89,1 0 1,0 1-1,-1-1 1,1 0 0,0 1-1,-1-1 1,1 1 0,-1-1-1,1 1 1,-1 0-1,1 0 1,-1 0 0,1 0-1,-1 0 1,1 0 0,-1 0-1,1 0 1,-1 0-1,-1 1 1,-1 0-11,1 1 0,0-1 0,0 1 0,-1 0 1,1 0-1,0 0 0,-5 5 0,-2 2-38,1 1 1,0 1-1,-8 13 0,16-23-1,-7 12-21,0 0 0,0 1-1,-8 23 1,13-29 0,0-1 0,1 1-1,0 0 1,0 0 0,1 0-1,0 0 1,1 0 0,0 12-1,0-19 13,0 0 1,0 0-1,0 0 0,0 0 1,0 0-1,1 0 0,-1 0 0,0 0 1,1 0-1,-1-1 0,0 1 0,1 0 1,-1 0-1,1 0 0,-1-1 0,1 1 1,0 0-1,-1 0 0,1-1 1,0 1-1,-1-1 0,1 1 0,0 0 1,0-1-1,-1 1 0,1-1 0,0 0 1,0 1-1,0-1 0,0 0 0,0 0 1,0 1-1,0-1 0,-1 0 1,1 0-1,0 0 0,0 0 0,0 0 1,0 0-1,0 0 0,0 0 0,0-1 1,0 1-1,0 0 0,0-1 1,-1 1-1,1 0 0,0-1 0,0 1 1,1-1-1,3-2-5,1 0 0,-1 0 0,0-1 0,1 1 0,7-9 0,2-4 23,-2 0 0,0 0 0,12-20-1,-18 28-44,-7 18 1,-7 23-19,6-28 36,-2 5-7,1-2 10,0 1 0,0-1-1,1 0 1,0 0 0,0 1 0,1-1-1,1 17 1,0-24 10,-1-1 0,0 1 0,0-1 1,1 1-1,-1 0 0,0-1 0,1 1 0,-1-1 0,0 1 0,1 0 0,-1-1 0,1 1 0,-1-1 1,1 0-1,-1 1 0,1-1 0,-1 1 0,1-1 0,-1 0 0,1 1 0,0-1 0,-1 0 0,1 0 1,0 1-1,-1-1 0,1 0 0,0 0 0,-1 0 0,1 0 0,0 0 0,-1 0 0,1 0 0,0 0 1,-1 0-1,1 0 0,0 0 0,-1-1 0,1 1 0,0 0 0,0-1 0,29-14 36,-25 12-34,29-19 33,-4 3 2,42-21-1,-64 36-37,0 1 0,1-1 0,-1 2 0,1-1 0,0 1 0,0 0 0,0 1 0,0 0 0,0 1 0,12 0 0,-17 0-3,0 1 1,0 0-1,0 0 0,0 0 0,0 0 0,0 1 1,-1 0-1,1-1 0,-1 1 0,1 0 0,-1 1 1,0-1-1,6 6 0,-2 0-15,-1 0-1,1 0 1,8 18-1,8 10-32,-22-35 56,-1 0 0,1-1 0,-1 1 1,1 0-1,-1-1 0,1 1 0,-1 0 0,1-1 0,0 1 0,-1-1 0,1 1 1,0-1-1,-1 1 0,1-1 0,0 0 0,0 1 0,-1-1 0,1 0 0,0 1 1,0-1-1,0 0 0,0 0 0,-1 0 0,1 0 0,0 0 0,0 0 0,0 0 0,1 0 1,-1-1 10,1 0 0,-1 0 0,0 0 0,1 0 0,-1 0 0,0 0 0,0 0 0,0 0 0,0 0 0,0-1 0,0 1 0,0 0 0,1-3 0,2-3 62,-1 0 1,0 0-1,-1-1 1,0 1 0,2-11-1,-2-35 299,-2 50-369,0 0-1,0 0 1,0 0 0,-1 0 0,1 0 0,-1 0-1,0 0 1,0 0 0,0 1 0,0-1 0,0 0 0,-1 1-1,1-1 1,-1 1 0,-2-3 0,-2 0-811,6 5 699,-1 0 1,1 0-1,0 0 1,0 0-1,0-1 1,-1 1-1,1 0 1,0 0-1,0 0 1,0-1-1,-1 1 1,1 0-1,0 0 1,0 0-1,0-1 0,0 1 1,0 0-1,0 0 1,-1-1-1,1 1 1,0 0-1,0 0 1,0-1-1,0 1 1,0 0-1,0 0 1,0-1-1,0 1 1,0 0-1,0 0 1,0-1-1,0 1 1,0 0-1,0 0 1,1-1-1,-1 1 1,1-14 149,-1-6-552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06.224"/>
    </inkml:context>
    <inkml:brush xml:id="br0">
      <inkml:brushProperty name="width" value="0.05" units="cm"/>
      <inkml:brushProperty name="height" value="0.05" units="cm"/>
    </inkml:brush>
  </inkml:definitions>
  <inkml:trace contextRef="#ctx0" brushRef="#br0">38 1 19988,'-9'23'405,"2"2"-1,0-1 0,2 1 0,1 0 1,1 0-1,1 1 0,2 36 0,0-57-396,0 0-1,0 0 0,1 0 0,0 0 1,0 0-1,0-1 0,3 7 0,-4-10-5,1 0 0,0 0 0,-1 0 0,1 0 0,0 0 0,-1 0 0,1 0-1,0 0 1,0 0 0,0 0 0,0-1 0,0 1 0,0 0 0,0-1 0,0 1 0,0 0-1,0-1 1,0 1 0,0-1 0,0 0 0,0 1 0,1-1 0,-1 0 0,0 0 0,0 0-1,0 1 1,1-1 0,-1-1 0,0 1 0,0 0 0,0 0 0,1 0 0,-1-1-1,2 0 1,3-1 6,0 0-1,0-1 1,0-1-1,-1 1 1,1-1-1,-1 1 0,10-10 1,35-39 43,-34 34-27,14-18 11,-21 24-30,1 1 1,0-1-1,0 2 1,1 0-1,12-10 1,-22 20-6,-1 0 1,0 0-1,0 0 0,0-1 1,0 1-1,1 0 0,-1 0 0,0 0 1,0 0-1,0 0 0,1 0 1,-1 0-1,0-1 0,0 1 0,0 0 1,1 0-1,-1 0 0,0 0 1,0 0-1,1 0 0,-1 0 1,0 0-1,0 0 0,1 0 0,-1 0 1,0 0-1,0 1 0,0-1 1,1 0-1,-1 0 0,0 0 1,0 0-1,1 0 0,-1 0 0,0 1 1,1 8 26,-7 13 47,-3 2 23,4-14-34,1 1 1,0 0-1,0 0 1,1 0-1,1 0 1,-2 17 0,4-26-52,0-1 0,0 0 1,0 1-1,1-1 0,-1 0 1,0 1-1,1-1 0,-1 0 1,0 0-1,1 1 1,-1-1-1,1 0 0,0 0 1,-1 0-1,1 0 0,0 0 1,0 0-1,0 0 0,0 0 1,0 0-1,0 0 1,0 0-1,0 0 0,0-1 1,0 1-1,0 0 0,1-1 1,-1 1-1,0-1 0,0 1 1,1-1-1,-1 0 1,0 0-1,0 1 0,1-1 1,-1 0-1,0 0 0,1 0 1,-1 0-1,0-1 0,1 1 1,0-1-1,9 0 24,-1-1 0,1 0 0,-1-1-1,10-5 1,-14 6-25,50-21 43,-40 16-73,1 0 0,-1 0 0,1 2 0,1 0 0,30-4 0,-46 8 14,0 1-1,-1 0 1,1 0 0,-1 0 0,1 0-1,-1 0 1,1 1 0,0-1-1,-1 0 1,1 1 0,-1-1 0,1 1-1,-1-1 1,0 1 0,1 0-1,-1 0 1,1-1 0,-1 1 0,0 0-1,0 0 1,0 0 0,1 1 0,-1-1-1,0 0 1,0 0 0,-1 1-1,2 0 1,0 4-10,0-1 1,-1 0-1,0 0 1,0 1-1,0-1 0,0 9 1,-1-10 24,0 0 0,1 1 0,-1-1 0,1 0 0,0 0-1,0 0 1,0 1 0,1-1 0,3 7 0,-4-10 3,0 0-1,1 0 1,-1 0-1,0 0 1,1 0-1,-1 0 1,1-1 0,-1 1-1,1 0 1,-1-1-1,1 1 1,0-1-1,-1 0 1,1 0-1,-1 1 1,1-1-1,0 0 1,-1 0-1,1-1 1,0 1-1,-1 0 1,1 0 0,0-1-1,-1 1 1,3-2-1,8-2 49,-2 0-1,17-9 1,-17 8-30,0 0-14,2-1-48,0 1 0,1 0 0,0 0-1,14-3 1,-24 8 13,0-1 1,0 1-1,0-1 1,1 1 0,-1 0-1,0 0 1,0 1-1,0-1 1,1 0-1,-1 1 1,0 0-1,0 0 1,0 0-1,0 0 1,0 0-1,0 1 1,-1-1-1,1 1 1,0 0-1,-1 0 1,1 0-1,3 4 1,-1 0 30,0-1 1,0 1 0,1-1-1,-1-1 1,1 1 0,7 4 0,-9-7 7,0-1 0,-1 0 0,1 1-1,0-1 1,0-1 0,0 1 0,0 0 0,0-1 0,0 0 0,0 0 0,0 0 0,0 0 0,4-2 0,11-2 52,34-11 0,-36 9-132,1 1-1,21-3 1,-38 8 49,1-1 0,-1 1 1,1 0-1,-1 0 0,1-1 0,-1 1 1,1 0-1,-1 1 0,0-1 0,1 0 1,-1 0-1,1 1 0,-1-1 0,1 1 1,-1-1-1,0 1 0,1-1 0,-1 1 0,0 0 1,0 0-1,1 0 0,-1-1 0,0 1 1,0 0-1,0 1 0,0-1 0,1 2 1,0 1-60,-1 0-1,0 0 1,0 0 0,0 0 0,0 0 0,0 0 0,-1 8 0,1 7-643,-1-18 701,0-1-1,0 1 0,0-1 0,0 1 1,0-1-1,1 1 0,-1-1 0,0 1 1,0-1-1,0 1 0,0-1 1,1 1-1,-1-1 0,0 1 0,0-1 1,1 1-1,-1-1 0,0 0 0,1 1 1,-1-1-1,1 0 0,-1 1 0,0-1 1,1 0-1,-1 1 0,1-1 0,-1 0 1,1 0-1,-1 1 0,1-1 1,-1 0-1,1 0 0,-1 0 0,1 0 1,8-1-232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07.878"/>
    </inkml:context>
    <inkml:brush xml:id="br0">
      <inkml:brushProperty name="width" value="0.05" units="cm"/>
      <inkml:brushProperty name="height" value="0.05" units="cm"/>
    </inkml:brush>
  </inkml:definitions>
  <inkml:trace contextRef="#ctx0" brushRef="#br0">91 0 19852,'-17'29'2589,"3"2"-2222,2 0 1,0 1-1,2 1 0,2 0 1,-9 67-1,17-97-366,-1 1 0,1-1 0,0 1 0,1-1 0,-1 1 0,1-1 0,-1 0 0,1 1 0,0-1 0,0 0-1,1 1 1,1 2 0,-2-5 2,-1 1-1,1-1 1,0 0-1,0 0 0,0 0 1,0 0-1,1-1 1,-1 1-1,0 0 0,0 0 1,0-1-1,1 1 1,-1-1-1,0 1 1,1-1-1,-1 1 0,0-1 1,1 0-1,-1 0 1,1 1-1,-1-1 0,0 0 1,1 0-1,-1-1 1,1 1-1,-1 0 1,0 0-1,1-1 0,-1 1 1,1-1-1,1 0 1,5-3 18,0 1 0,0-2 0,0 1 0,-1-1 0,0 0 1,13-12-1,38-42 154,-47 47-134,76-94 216,-71 85-234,-7 13-10,-5 12-16,-4 15-25,-2-4 14,1 1-1,0 0 0,1 0 0,1 0 0,1 0 1,0 0-1,2-1 0,6 23 0,-8-32 17,0-1-1,1 1 0,-1-1 0,1 0 1,0 0-1,1 0 0,-1 0 0,1-1 1,0 1-1,0-1 0,7 5 0,-7-7 4,-1 1-1,2-1 0,-1 0 1,0 0-1,0-1 0,0 1 1,1-1-1,-1 0 1,1 0-1,-1 0 0,1-1 1,0 0-1,-1 0 0,1 0 1,-1 0-1,7-2 0,-3 1 7,-1-1-1,0 0 0,0-1 1,0 0-1,0 0 0,-1 0 0,1-1 1,-1 0-1,0 0 0,0-1 0,0 0 1,0 0-1,6-7 0,-6 5 4,-1 0 0,0 0 0,0 0-1,0-1 1,-1 1 0,0-1 0,0 0 0,-1 0-1,0-1 1,0 1 0,1-10 0,-4 18-13,0-1 0,1 0 1,-1 0-1,0 0 0,0 0 0,0 0 0,0 0 1,0 0-1,0 0 0,0 0 0,0 0 1,0 0-1,-1 0 0,1 0 0,0 0 1,-1 0-1,0-1 0,1 2 0,0 0-1,-1 0 1,1 0 0,0 0-1,-1 0 1,1 0-1,-1 0 1,1 0 0,0 0-1,-1 0 1,1 0 0,-1 0-1,1 0 1,0 0-1,-1 0 1,1 0 0,0 0-1,-1 0 1,1 0 0,0 1-1,-1-1 1,1 0-1,0 0 1,-1 1 0,1-1-1,0 0 1,-1 0 0,1 1-1,-4 2 2,1 0 0,0 1 1,0-1-1,0 1 0,-4 7 0,2-1 0,1-1 0,-6 19 0,9-25-1,0-1 0,0 0 0,1 1 1,-1-1-1,1 1 0,0-1 0,0 1 0,-1-1 0,2 1 1,-1-1-1,0 1 0,0-1 0,1 0 0,-1 1 0,1-1 1,0 1-1,0-1 0,1 3 0,-2-5 1,1 1-1,-1-1 1,1 0 0,-1 1-1,1-1 1,-1 1-1,1-1 1,-1 0 0,1 1-1,-1-1 1,1 0-1,-1 0 1,1 1 0,-1-1-1,1 0 1,0 0-1,-1 0 1,1 0 0,-1 0-1,1 0 1,0 0-1,-1 0 1,1 0-1,0 0 1,-1 0 0,2 0-1,15-11 33,10-20 32,-22 24-56,-1 1 1,0-1-1,-1 0 1,0 0-1,0 0 0,-1 0 1,1 0-1,-1-1 1,-1 1-1,1-12 1,-1 19-12,-1 0 1,0 0-1,0-1 1,0 1-1,0 0 1,0 0-1,0-1 1,0 1-1,0 0 1,0-1-1,0 1 1,0 0-1,0 0 1,0-1-1,0 1 1,0 0-1,0 0 1,0-1-1,0 1 1,0 0-1,-1-1 1,1 1-1,0 0 1,0 0-1,0-1 1,0 1-1,-1 0 1,1 0-1,0 0 1,0-1-1,0 1 1,-1 0-1,1 0 1,0 0-1,0 0 1,-1 0-1,1-1 1,0 1-1,0 0 1,-1 0-1,1 0 1,0 0-1,-1 0 1,-9 8 19,7 0 38,14-17 31,-10 8-88,-1 0 0,1 1-1,0-1 1,-1 0-1,1 1 1,0-1 0,-1 1-1,1-1 1,0 1 0,0-1-1,-1 1 1,1-1 0,0 1-1,0 0 1,0-1 0,0 1-1,1 0 1,-2 0-1,0 0-1,1 0 1,-1 1-1,0-1 1,0 0 0,1 1-1,-1-1 1,0 0 0,0 1-1,0-1 1,0 0-1,1 1 1,-1-1 0,0 1-1,0-1 1,0 0 0,0 1-1,0-1 1,0 0 0,0 1-1,0-1 1,0 1-1,0-1 1,0 0 0,0 1-1,-1 0 1,-9 39-55,8-32 71,0-2-10,-3 13 12,0-1 0,-1 21 1,5-35-15,1 0 0,0 0 1,0 0-1,0 0 0,0 0 1,0 0-1,1 0 0,0 0 1,0 0-1,0-1 0,0 1 1,0 0-1,1-1 1,0 1-1,0 0 0,3 4 1,-4-7-3,0 0 1,0-1 0,0 1-1,0 0 1,0-1 0,0 1 0,0-1-1,0 1 1,0-1 0,0 0-1,0 1 1,0-1 0,1 0 0,-1 0-1,0 0 1,0 1 0,0-2-1,0 1 1,1 0 0,-1 0 0,0 0-1,0 0 1,0-1 0,0 1-1,0 0 1,0-1 0,0 1 0,0-1-1,0 1 1,0-1 0,0 0 0,0 1-1,0-1 1,0 0 0,0 0-1,0-1 1,6-4 14,-1 0 1,0 0-1,7-11 0,-12 15-14,19-27 41,21-41 0,-28 45-92,1 0-1,32-39 1,-46 63 40,1 0 1,-1 0-1,1 0 1,-1 1-1,1-1 1,0 0-1,-1 1 1,1-1 0,0 0-1,0 1 1,-1-1-1,1 1 1,0-1-1,0 1 1,0-1-1,0 1 1,0 0 0,1-1-1,-1 2 4,-1-1-1,1 0 0,-1 0 1,0 1-1,0-1 0,1 1 1,-1-1-1,0 0 1,1 1-1,-1-1 0,0 1 1,0-1-1,0 1 0,0-1 1,1 0-1,-1 1 1,0-1-1,0 1 0,0-1 1,0 1-1,0-1 1,0 1-1,0-1 0,0 1 1,0 0-1,-7 37-168,-1-13 110,-14 26 0,12-27 81,-9 28 0,18-50-15,1-1 1,-1 0-1,1 0 1,-1 1-1,1-1 1,-1 0-1,1 1 1,0-1-1,0 1 1,0-1-1,0 0 1,0 1-1,0-1 1,0 0-1,1 1 1,-1-1-1,0 0 1,1 1-1,-1-1 1,1 0-1,-1 1 1,1-1-1,0 0 1,-1 0-1,1 0 1,0 0-1,0 0 1,0 0-1,0 0 1,0 0-1,0 0 1,0 0-1,0 0 1,0 0-1,0-1 1,1 1-1,-1 0 1,0-1-1,0 1 1,1-1-1,-1 0 1,0 1-1,1-1 1,-1 0-1,1 0 1,-1 0-1,0 0 1,1 0-1,1 0 1,11-1 12,-1 0-1,0-1 1,0-1-1,15-4 1,-18 5-13,50-16 29,-43 11-28,0 2 1,1 0 0,0 1 0,0 1-1,35-2 1,-52 5-5,0 0-1,0 0 1,1 1-1,-1-1 1,0 0-1,0 0 1,0 0-1,0 1 1,0-1-1,0 1 1,1-1-1,-1 1 1,0-1-1,0 1 1,0 0-1,-1-1 1,1 1-1,0 0 1,0 0-1,0 0 1,0 0-1,-1 0 1,1 0-1,0 0 0,-1 0 1,1 0-1,-1 0 1,1 0-1,-1 0 1,0 0-1,1 0 1,-1 0-1,0 0 1,0 1-1,0-1 1,0 0-1,0 0 1,0 0-1,0 0 1,0 1-1,0-1 1,0 0-1,-1 0 1,1 0-1,-1 2 1,1-2 3,0-1 0,0 0 0,0 0 0,0 0 0,-1 0 0,1 1 0,0-1 0,0 0-1,0 0 1,0 0 0,0 0 0,0 0 0,0 1 0,0-1 0,0 0 0,-1 0 0,1 0 0,0 0 0,0 0 0,0 0 0,0 1 0,0-1 0,-1 0 0,1 0 0,0 0 0,0 0 0,0 0 0,0 0 0,-1 0 0,1 0 0,0 0 0,0 0-1,0 0 1,0 0 0,-1 0 0,1 0 0,0 0 0,0 0 0,0 0 0,-1 0 0,1 0 0,0 0 0,0 0 0,0 0 0,0 0 0,-1 0 0,1-1 0,0 1 0,0 0 0,0 0 0,0 0 0,0 0 0,0 0 0,-1 0 0,1 0 0,0-1 0,0 1-1,0 0 1,-6-10 148,5-2-85,0 0 0,1 0 0,1 1 0,0-1 0,0 0-1,1 1 1,1-1 0,0 1 0,0 0 0,1-1 0,1 2 0,0-1 0,12-18-1,-15 26-84,0 1-1,1 0 0,-1 0 0,1 0 0,0 0 0,0 0 0,0 1 1,0-1-1,0 1 0,0 0 0,0 0 0,0 0 0,0 0 0,0 0 1,1 1-1,-1-1 0,6 1 0,-5 0-131,0 0 1,0 0-1,-1-1 0,1 1 1,0-1-1,-1 0 0,1 0 1,-1-1-1,1 1 0,-1-1 1,0 1-1,0-1 0,1 0 1,-1 0-1,5-5 1,4-14-340,-3-4-184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0.334"/>
    </inkml:context>
    <inkml:brush xml:id="br0">
      <inkml:brushProperty name="width" value="0.05" units="cm"/>
      <inkml:brushProperty name="height" value="0.05" units="cm"/>
    </inkml:brush>
  </inkml:definitions>
  <inkml:trace contextRef="#ctx0" brushRef="#br0">166 118 16580,'15'-1'789,"-1"-1"0,1-1 0,0 0 0,14-6 0,-22 7-655,-1 0 1,0-1-1,1 0 1,-1-1-1,0 1 1,-1-1 0,1 0-1,-1 0 1,1-1-1,7-9 1,-12 13-121,0 1 0,0-1 0,-1 0 1,1 0-1,0 0 0,-1 0 0,1 0 1,-1 0-1,1 0 0,-1 0 0,0 0 0,1 0 1,-1 0-1,0 0 0,0 0 0,1-1 1,-1 1-1,0 0 0,0 0 0,0 0 1,-1 0-1,1 0 0,0 0 0,0 0 1,-1-2-1,0 1 8,0 1 0,-1 0 0,1-1 0,0 1 0,0 0 0,-1 0 0,1 0 0,-1 0 0,1 0 0,-1 0 0,1 0 0,-1 1 0,0-1 0,-2 0 0,-4-1 59,-1 0 0,1 0 0,-1 1 0,1 1-1,-16 0 1,9 2 11,1 1 0,-1 0-1,0 1 1,1 1-1,0 0 1,0 1 0,0 0-1,1 2 1,-18 11 0,23-13-55,0 0 0,0 0 0,1 1 0,0 1 1,0-1-1,-9 14 0,13-16-34,0 0 0,0 0 0,0 0-1,1 0 1,0 1 0,0-1 0,1 0 0,0 1 0,0 0-1,0-1 1,0 1 0,1 7 0,0-10-5,0 1-1,0-1 1,0 0 0,1 0 0,0 0 0,-1 0-1,1 0 1,0 0 0,0 0 0,1 0-1,-1 0 1,1 0 0,-1 0 0,1-1 0,0 1-1,0-1 1,0 1 0,0-1 0,1 0 0,-1 0-1,1 0 1,-1 0 0,1 0 0,0 0-1,-1-1 1,1 1 0,0-1 0,0 0 0,0 0-1,0 0 1,0 0 0,0-1 0,1 1-1,-1-1 1,6 0 0,4 0-50,-1 0-1,0-1 1,1-1-1,-1 0 1,0-1-1,0 0 1,0-1-1,12-5 1,0-3-557,0-1 0,-1-1 0,0 0 0,-1-2-1,-1-1 1,-1-1 0,0 0 0,-1-2 0,16-22 0,-18 22-420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08.293"/>
    </inkml:context>
    <inkml:brush xml:id="br0">
      <inkml:brushProperty name="width" value="0.05" units="cm"/>
      <inkml:brushProperty name="height" value="0.05" units="cm"/>
    </inkml:brush>
  </inkml:definitions>
  <inkml:trace contextRef="#ctx0" brushRef="#br0">8 1 18140,'-7'0'1424,"7"5"-1088,1 3-240,9 2-8,5 2-424,5 4 352,0 1-200,10 2-160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08.638"/>
    </inkml:context>
    <inkml:brush xml:id="br0">
      <inkml:brushProperty name="width" value="0.05" units="cm"/>
      <inkml:brushProperty name="height" value="0.05" units="cm"/>
    </inkml:brush>
  </inkml:definitions>
  <inkml:trace contextRef="#ctx0" brushRef="#br0">198 141 16740,'-19'5'1252,"0"1"0,0 1 0,0 0 0,-32 19 0,46-23-1139,0 0 0,0 1 1,1-1-1,-1 1 0,1 0 1,-1 1-1,1-1 0,0 1 1,1 0-1,-1 0 1,1 0-1,0 0 0,1 0 1,-1 1-1,1-1 0,0 1 1,0 0-1,1 0 0,-1 0 1,0 8-1,2-12-92,0 1 0,0-1 1,0 0-1,0 1 0,0-1 0,0 0 0,1 1 0,-1-1 1,1 0-1,0 1 0,-1-1 0,1 0 0,0 0 0,0 1 1,1-1-1,-1 0 0,0 0 0,1-1 0,-1 1 0,1 0 1,1 2-1,0-3-8,0 1 0,1 0 0,-1 0 1,0-1-1,0 0 0,1 0 0,-1 0 1,1 0-1,-1 0 0,0-1 0,1 1 0,6-1 1,1 0-6,0-1 1,-1-1-1,1 1 0,-1-2 1,1 1-1,-1-2 1,0 1-1,18-10 1,-8 0 17,-1-1 1,0-1 0,-1-1 0,-1 0 0,0-1 0,-1-1 0,-1-1-1,-1 0 1,0-1 0,-2-1 0,0 1 0,-1-2 0,-1 0-1,8-27 1,-12 24 29,-6 24-53,0 1-1,0 0 0,0 0 0,1-1 0,-1 1 0,0 0 1,0 0-1,0-1 0,0 1 0,0 0 0,0-1 1,0 1-1,0 0 0,0 0 0,0-1 0,0 1 1,0 0-1,0-1 0,-1 1 0,1 0 0,0 0 1,0-1-1,0 1 0,0 0 0,0 0 0,0-1 0,-1 1 1,1 0-1,0 0 0,0 0 0,0-1 0,-1 1 1,1 0-1,-8 5 33,-6 13-6,5-2-16,2-1-1,0 1 1,0 0-1,2 1 1,0-1-1,1 1 1,0 0-1,0 22 1,3-29-76,0-1 1,1 1-1,1 0 1,-1 0 0,2-1-1,-1 1 1,1-1-1,1 1 1,0-1 0,0 0-1,1 0 1,0 0-1,0 0 1,1-1 0,0 0-1,8 10 1,-5-9-17,1-1 1,0 1 0,13 9-1,3-5-161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09.324"/>
    </inkml:context>
    <inkml:brush xml:id="br0">
      <inkml:brushProperty name="width" value="0.05" units="cm"/>
      <inkml:brushProperty name="height" value="0.05" units="cm"/>
    </inkml:brush>
  </inkml:definitions>
  <inkml:trace contextRef="#ctx0" brushRef="#br0">136 201 14707,'9'-11'998,"-1"-1"-1,9-14 1,-15 22-736,0 0 1,-1 0 0,1 0 0,0 0-1,-1-1 1,0 1 0,0-1 0,-1 1-1,1 0 1,-1-10 0,0 13-199,0 1 1,0-1 0,0 0 0,0 0 0,0 0-1,0 0 1,0 0 0,-1 0 0,1 0-1,0 0 1,-1 0 0,1 0 0,0 0-1,-1 1 1,1-1 0,-1 0 0,0 0-1,1 1 1,-1-1 0,1 0 0,-1 0-1,0 1 1,0-1 0,1 1 0,-1-1 0,0 1-1,0-1 1,0 1 0,0 0 0,0-1-1,0 1 1,1 0 0,-1-1 0,0 1-1,0 0 1,0 0 0,0 0 0,0 0-1,0 0 1,0 0 0,0 0 0,-1 1-1,-2 0 36,0 0 0,0 0 0,0 0 0,0 1 0,1 0 0,-1-1 0,1 1-1,-1 1 1,-3 2 0,-5 5-41,1 1 1,0 0-1,1 1 0,0 0 0,-15 23 1,20-27-61,1 0 1,-1 0 0,1 0 0,1 1 0,0-1 0,0 1-1,0 0 1,1 0 0,1 0 0,0 0 0,-1 11 0,2-19 0,0 0 0,0 0 1,0 1-1,0-1 0,0 0 1,1 0-1,-1 0 1,0 1-1,1-1 0,-1 0 1,0 0-1,1 0 0,0 0 1,-1 1-1,1-1 0,0 0 1,-1 0-1,1-1 1,0 1-1,0 0 0,0 0 1,0 0-1,0 0 0,0-1 1,0 1-1,0 0 0,0-1 1,0 1-1,0-1 1,0 1-1,1-1 0,-1 0 1,0 1-1,0-1 0,1 0 1,-1 0-1,0 0 1,3 0-1,1-1 2,-1 1 1,1-1-1,0-1 0,0 1 0,0-1 1,-1 1-1,1-1 0,-1-1 1,5-2-1,18-13 16,-1-1-1,-2-1 1,41-41 0,57-79 19,-122 140-37,27-38-50,-19 24-25,-11 18-113,-16 24 100,2 1 1,-23 50-1,33-62 84,0 0 0,1 0 0,1 1 0,1 0 0,1 0 0,-2 30 0,4-44 8,1 1 1,1 0-1,-1-1 0,1 1 1,-1 0-1,1-1 0,1 1 1,-1-1-1,1 1 1,-1-1-1,1 1 0,0-1 1,1 0-1,-1 0 0,1 0 1,0-1-1,0 1 0,0 0 1,0-1-1,1 0 1,-1 0-1,1 0 0,5 3 1,-4-3 2,1-1 1,-1 0 0,1 0 0,0 0 0,-1-1 0,1 0-1,0 0 1,0 0 0,0-1 0,0 1 0,0-2 0,0 1-1,0-1 1,-1 1 0,1-2 0,0 1 0,0-1-1,6-2 1,-2-1-1,0 1 0,-1-2 0,1 1 0,-1-2 0,-1 1 0,1-1 0,-1 0 0,0-1 0,-1 0 0,1 0 0,-2-1 0,1 1 0,-1-1 0,-1-1 0,1 1 0,-2-1 1,1 0-1,-1 0 0,-1-1 0,0 1 0,0-1 0,1-16 0,-4 24-10,1 1-1,-1-1 1,0 1 0,0-1 0,-1 1 0,1-1 0,0 1 0,-1-1 0,0 1 0,1-1 0,-1 1 0,0-1 0,-2-3 0,2 6 1,1-1 1,-1 0-1,0 1 0,0-1 1,1 1-1,-1-1 1,0 1-1,0-1 0,0 1 1,0 0-1,0-1 1,0 1-1,0 0 1,1 0-1,-1-1 0,0 1 1,0 0-1,0 0 1,0 0-1,0 0 1,0 0-1,0 1 0,0-1 1,0 0-1,0 0 1,0 0-1,0 1 0,0-1 1,1 1-1,-1-1 1,0 1-1,0-1 1,0 1-1,1-1 0,-1 1 1,-1 1-1,-2 1-4,-1 1 1,1 0-1,0 0 0,1 1 0,-1-1 0,1 1 0,0 0 0,0 0 1,0 0-1,-3 10 0,3-8 2,1 0-1,0 0 1,0 0 0,0 0 0,1 0-1,0 0 1,1 0 0,0 11 0,1-15 1,0 1 0,0-1 0,0 0 0,0 1 1,1-1-1,-1 0 0,1 0 0,0 0 1,0 0-1,0-1 0,1 1 0,-1-1 1,1 1-1,-1-1 0,1 0 0,0 1 0,0-1 1,-1-1-1,2 1 0,-1 0 0,0-1 1,0 0-1,5 2 0,11 3-68,1 0 0,37 5 1,-40-9 19,28 7-55,11 1-48,81 6-1,-135-16 187,0 0 0,1 0 0,-1 0 0,1-1 0,-1 1-1,0-1 1,1 1 0,-1-1 0,0 0 0,0 0 0,1 0-1,-1 0 1,0 0 0,0 0 0,0 0 0,0-1 0,3-2-1,-3 1 15,1-1-1,-1 1 1,0 0-1,0 0 0,0-1 1,-1 1-1,1-1 0,-1 1 1,0-1-1,1-5 0,1-8 68,-1 0 0,-1 0 0,-1 0 0,-2-19 0,2 25-99,-5-67-55,5 77 27,0 0 1,-1 1-1,1-1 0,0 0 1,1 1-1,-1-1 0,0 0 0,0 1 1,0-1-1,0 1 0,0-1 1,1 0-1,-1 1 0,0-1 0,0 1 1,1-1-1,-1 1 0,1-1 1,-1 1-1,0-1 0,1 1 0,-1-1 1,1 1-1,-1-1 0,1 1 1,-1 0-1,1-1 0,-1 1 0,1 0 1,0-1-1,-1 1 0,1 0 1,-1 0-1,1 0 0,0-1 0,-1 1 1,1 0-1,0 0 0,0 0 1,31 5-416,-20-2 417,26 0-173,6-6-52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54.974"/>
    </inkml:context>
    <inkml:brush xml:id="br0">
      <inkml:brushProperty name="width" value="0.05" units="cm"/>
      <inkml:brushProperty name="height" value="0.05" units="cm"/>
    </inkml:brush>
  </inkml:definitions>
  <inkml:trace contextRef="#ctx0" brushRef="#br0">0 94 14915,'58'-7'1224,"12"-6"-927,7-4-129,17 0 344,17-3-112,0 7-456,-5 7-64,-17 7 88,-8 11-80,-19 9-48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55.376"/>
    </inkml:context>
    <inkml:brush xml:id="br0">
      <inkml:brushProperty name="width" value="0.05" units="cm"/>
      <inkml:brushProperty name="height" value="0.05" units="cm"/>
    </inkml:brush>
  </inkml:definitions>
  <inkml:trace contextRef="#ctx0" brushRef="#br0">1 1 16748,'234'6'2867,"-175"-8"-2597,0 3 0,0 2 0,84 17 0,-130-18-258,0 2 0,-1 0 0,1 0 0,-1 2 0,0-1 0,-1 1 1,1 1-1,-1 0 0,19 17 0,-25-19-5,1 0 1,-1 1 0,-1-1 0,1 1-1,-1 1 1,0-1 0,-1 0-1,1 1 1,-1 0 0,-1 0-1,1 0 1,-1 0 0,0 0-1,-1 0 1,0 1 0,0-1-1,0 1 1,-2 12 0,-1 0 45,-1-1 1,-1 0 0,0 0-1,-2 0 1,0 0-1,-1-1 1,-16 29-1,-80 116 304,83-135-358,-96 151-400,94-149 333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55.942"/>
    </inkml:context>
    <inkml:brush xml:id="br0">
      <inkml:brushProperty name="width" value="0.05" units="cm"/>
      <inkml:brushProperty name="height" value="0.05" units="cm"/>
    </inkml:brush>
  </inkml:definitions>
  <inkml:trace contextRef="#ctx0" brushRef="#br0">1 1 15779,'1'0'86,"-1"0"-1,1 0 0,-1 0 0,1 0 1,-1 0-1,1 1 0,-1-1 0,1 0 0,-1 0 1,1 1-1,-1-1 0,1 0 0,-1 1 1,1-1-1,-1 0 0,0 1 0,1-1 0,-1 1 1,1-1-1,-1 1 0,0-1 0,0 1 1,1-1-1,-1 1 0,0-1 0,0 1 0,1 0 1,2 19 145,-3-18-57,19 205 2580,21 157-2982,-39-360 24,0 27 580,-1-30-360,0 0 1,0-1 0,0 1-1,-1 0 1,1 0-1,0 0 1,-1 0-1,1-1 1,-1 1-1,1 0 1,-1 0-1,0-1 1,1 1-1,-1 0 1,1-1-1,-1 1 1,0-1-1,0 1 1,1-1-1,-1 1 1,0-1-1,0 1 1,0-1 0,0 0-1,1 0 1,-1 1-1,0-1 1,0 0-1,-1 0 1,-15 1-9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56.344"/>
    </inkml:context>
    <inkml:brush xml:id="br0">
      <inkml:brushProperty name="width" value="0.05" units="cm"/>
      <inkml:brushProperty name="height" value="0.05" units="cm"/>
    </inkml:brush>
  </inkml:definitions>
  <inkml:trace contextRef="#ctx0" brushRef="#br0">0 132 16131,'13'5'1777,"10"-5"-921,4-2-280,10-8 752,4-3-63,10-8-225,4-2-224,5 0-408,-1 1-200,-2 10-472,-4 2-280,-14 10-640,-6 5-617,-22 12 1345,-11 6-320,-21 0-288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56.717"/>
    </inkml:context>
    <inkml:brush xml:id="br0">
      <inkml:brushProperty name="width" value="0.05" units="cm"/>
      <inkml:brushProperty name="height" value="0.05" units="cm"/>
    </inkml:brush>
  </inkml:definitions>
  <inkml:trace contextRef="#ctx0" brushRef="#br0">1 85 14003,'5'19'1824,"8"-8"-1047,12-9-169,2-2 864,11-6-376,5-3-88,9-1-615,5-7-586,-1-6 338,2-3-81,-2 1-257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57.523"/>
    </inkml:context>
    <inkml:brush xml:id="br0">
      <inkml:brushProperty name="width" value="0.05" units="cm"/>
      <inkml:brushProperty name="height" value="0.05" units="cm"/>
    </inkml:brush>
  </inkml:definitions>
  <inkml:trace contextRef="#ctx0" brushRef="#br0">33 104 15355,'-11'50'906,"3"1"-1,1 0 0,3 1 0,2-1 1,8 84-1,-6-134-894,1 8 128,0 0 0,1-1-1,4 14 1,-6-21-115,0 0 0,1 0 0,-1 0-1,0 0 1,1 0 0,-1 0 0,1 0-1,-1 0 1,1 0 0,-1 0 0,1 0 0,-1 0-1,1 0 1,0-1 0,0 1 0,-1 0 0,1-1-1,0 1 1,0 0 0,0-1 0,0 1 0,0-1-1,0 1 1,0-1 0,0 0 0,0 1 0,0-1-1,0 0 1,0 0 0,0 0 0,0 0-1,0 0 1,0 0 0,0 0 0,0 0 0,0 0-1,0 0 1,0 0 0,2-1 0,-1 0 14,0 0 1,0-1 0,-1 1 0,1 0-1,0-1 1,-1 1 0,1-1-1,-1 0 1,0 1 0,1-1 0,-1 0-1,0 0 1,0 0 0,0 0-1,0 0 1,0 0 0,0-2-1,8-40 406,-9 39-389,5-28 227,-2-1 0,-3-50 1,0 70-267,-2-1 1,0 0-1,0 0 1,-1 1 0,-1-1-1,-1 1 1,0 0-1,-7-14 1,6 20-113,4 13-22,7 14-90,-2-16 119,0 0 0,0 0-1,1-1 1,-1 1 0,1 0-1,-1-1 1,1 0 0,0 0-1,0 0 1,0-1 0,0 1-1,0-1 1,0 0 0,0 0-1,1 0 1,-1 0 0,0-1-1,6 0 1,9 0-777,0 0 0,32-6 0,275-62-6422,-314 65 7324,24-7 30,-35 9 139,0 1 0,0-1-1,0 0 1,0 1 0,1-1 0,-1 0-1,0 0 1,0 1 0,0-1-1,-1 0 1,1 0 0,0 0 0,1-2-1,-21 12 1593,7-1-1486,1 0 0,-1 1-1,2 1 1,-1-1 0,1 2 0,1 0 0,0 0 0,0 0 0,1 1 0,1 1 0,0-1 0,1 1 0,0 0-1,-8 27 1,13-36-274,0 0-1,0 1 0,1-1 0,0 0 1,-1 0-1,1 1 0,1-1 0,-1 0 1,1 1-1,-1-1 0,1 0 0,1 0 0,0 5 1,0-7-22,-1 0 0,0 0 1,0 1-1,1-1 0,0 0 1,-1 0-1,1-1 0,0 1 1,0 0-1,0-1 0,0 1 0,0-1 1,0 1-1,0-1 0,1 0 1,-1 0-1,0 0 0,1 0 1,-1 0-1,1-1 0,-1 1 1,1-1-1,2 1 0,3-1 13,0 0 0,1-1-1,-1 1 1,0-2 0,0 1-1,0-1 1,0 0 0,-1-1-1,1 0 1,0 0 0,-1 0 0,0-1-1,0 0 1,0-1 0,7-6-1,-1 1 66,-1-1-1,0-1 0,0 0 0,-1 0 0,-1-1 0,14-22 0,-24 34-83,20-37 241,-19 36-230,0 0-1,-1 0 0,1 0 1,0 0-1,-1 0 1,1-1-1,-1 1 1,0 0-1,0 0 0,0-1 1,0 1-1,0 0 1,0 0-1,-1-1 0,0-3 1,1 6-15,0 0 0,0-1 1,-1 1-1,1 0 0,0-1 0,0 1 1,0 0-1,-1 0 0,1-1 1,0 1-1,0 0 0,-1 0 0,1-1 1,0 1-1,0 0 0,-1 0 0,1 0 1,0-1-1,-1 1 0,1 0 0,0 0 1,-1 0-1,1 0 0,0 0 0,-1 0 1,1 0-1,-1 0 0,1 0 1,0 0-1,-1 0 0,0 0 0,-11 7 75,-6 13-32,9-8-42,2 0 1,0 1-1,-8 17 1,12-25-16,2 0 0,-1-1 1,0 1-1,1 0 0,0 0 1,0 0-1,0 0 1,1 0-1,0 0 0,0 0 1,0 0-1,2 10 0,-2-14 0,0 0 1,1 0-1,-1 0 0,0 0 0,1-1 0,-1 1 1,1 0-1,-1 0 0,1 0 0,-1-1 0,1 1 1,0 0-1,-1-1 0,1 1 0,0 0 0,0-1 1,0 1-1,-1-1 0,1 1 0,0-1 0,0 0 1,2 1-1,-1 0-29,0-1 0,0 0 0,0 0 0,0 0 0,0 0 0,0 0 0,0-1 0,0 1 0,0 0 0,3-2 0,4-1-249,-1-1 1,1 0 0,13-10 0,8-6-1053,-1-2 0,40-39 0,46-60-2505,-59 60 1977,-39 44 1646,-13 18 710,-4 5-209,-4 10 400,-34 70 2333,24-60-2147,2 1 0,1 0 0,1 1 0,-11 49 0,21-75-830,-1 0-1,1 0 1,-1 0-1,1 0 1,0 0-1,0 0 1,0 0-1,0 0 1,1-1-1,-1 1 1,0 0-1,1 0 1,-1 0-1,1 0 1,0 0-1,-1 0 1,1-1-1,0 1 1,0 0-1,0-1 1,1 1-1,-1-1 1,0 1-1,0-1 1,1 1-1,-1-1 1,1 0-1,-1 0 1,1 0-1,0 0 1,2 2-1,4-1-55,1 0 0,-1 0-1,0-1 1,0 1 0,1-2-1,9 0 1,23 3-204,-37-2 204,0 0 0,1 0 0,-1 0 0,0 1 0,0-1 0,0 1 0,-1 0 0,1 0 0,0 0 0,-1 0 0,1 1 0,-1 0 0,0-1 0,0 1 0,0 1 0,0-1 0,0 0 0,-1 1 0,1-1 0,2 6 0,-3-2 54,1 0 0,-1 0 0,0 0 0,0 1 0,-1-1 0,0 1 0,-1-1 0,1 1 0,-1-1 0,-2 16 0,-2-1 167,0 0-1,-1 0 1,-8 23-1,8-32-72,0-1 1,0 0-1,-1 0 0,-1-1 0,0 0 0,-14 18 0,20-28-115,0 0 0,0 1-1,0-1 1,0 0-1,0 0 1,0 1-1,-1-1 1,1 0 0,0 0-1,0 0 1,-1-1-1,1 1 1,-1 0-1,1 0 1,-1-1 0,1 1-1,-1-1 1,0 1-1,1-1 1,-1 0-1,1 0 1,-1 0-1,0 1 1,1-2 0,-1 1-1,0 0 1,1 0-1,-1 0 1,1-1-1,-4 0 1,3-1-34,-1 0 0,1 0 0,0 0 0,0 0 0,0 0 0,0-1 0,1 1 0,-1-1 0,1 1 0,-1-1 0,1 0 0,0 1 0,0-1 0,0 0 0,0 0 0,0-4 0,-1-4-98,1 0 1,1 0 0,-1 0 0,2 0 0,0-1 0,0 1 0,1 0 0,0 1 0,1-1 0,0 0 0,1 1 0,0-1 0,9-14 0,6-11-217,3 2 0,34-44 0,98-99-154,11-15 903,-161 187-377,-1 2-5,-1 0 0,1-1 0,-1 1 0,0 0 0,0-1 0,0 1 0,0-1 0,-1 0 0,1 1 0,-1-1 0,0 0 0,1-7 0,-2 11-26,0 0 0,0-1 0,0 1 0,0 0 0,0-1 0,0 1 0,-1 0 0,1 0 0,0-1 0,0 1 0,0 0 0,0-1 0,-1 1 0,1 0 0,0 0 0,0-1 0,0 1 0,-1 0 0,1 0 0,0 0 0,0-1 0,-1 1 0,1 0 0,0 0 0,-1 0 0,1 0 0,0 0 0,-1-1 0,1 1 0,0 0 0,-1 0 0,1 0 0,0 0 0,0 0 0,-1 0 0,1 0 0,0 0 0,-1 0 0,1 0 0,0 0 0,-1 1 0,1-1 0,0 0 0,-1 0 0,1 0 0,0 0 0,-1 1 0,-16 7 106,15-7-85,-12 8 51,1 0-1,0 2 0,1-1 1,0 1-1,0 1 1,-11 16-1,7-8-4,2 0-1,0 2 1,-14 30-1,25-45-48,0 0-1,0 0 1,1 0-1,0 0 1,1 1-1,-1-1 1,1 0-1,1 1 1,-1-1-1,1 1 1,1-1-1,0 9 1,0-12-28,0 0 0,0-1 1,0 1-1,1-1 1,-1 1-1,1-1 0,0 1 1,0-1-1,0 0 0,0 0 1,1 0-1,-1 0 0,1 0 1,0-1-1,0 1 0,0-1 1,0 0-1,0 1 0,0-1 1,1-1-1,-1 1 1,1 0-1,-1-1 0,1 0 1,4 1-1,3 1 71,1-1 0,-1 0 1,1-1-1,0 0 0,0-1 0,-1 0 0,23-4 0,-1-9-56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59.572"/>
    </inkml:context>
    <inkml:brush xml:id="br0">
      <inkml:brushProperty name="width" value="0.05" units="cm"/>
      <inkml:brushProperty name="height" value="0.05" units="cm"/>
    </inkml:brush>
  </inkml:definitions>
  <inkml:trace contextRef="#ctx0" brushRef="#br0">1 1 17900,'1'13'1616,"-1"-1"-1280,0 1-528,3-10 1777,1-6-1065,1-5-584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0.735"/>
    </inkml:context>
    <inkml:brush xml:id="br0">
      <inkml:brushProperty name="width" value="0.05" units="cm"/>
      <inkml:brushProperty name="height" value="0.05" units="cm"/>
    </inkml:brush>
  </inkml:definitions>
  <inkml:trace contextRef="#ctx0" brushRef="#br0">40 1 17772,'-19'224'3023,"0"-20"-2664,18-195-343,1-6-15,0-1 0,0 1 0,-1-1 1,1 1-1,1-1 0,-1 1 0,0-1 1,1 1-1,-1-1 0,1 1 1,0-1-1,0 0 0,0 1 0,2 3 1,-3-5-10,1-1 0,-1 0 0,0 0 0,1 1 0,-1-1 1,0 0-1,1 0 0,-1 1 0,0-1 0,1 0 1,-1 0-1,1 0 0,-1 0 0,0 0 0,1 0 1,-1 1-1,1-1 0,-1 0 0,0 0 0,1 0 1,-1 0-1,1-1 0,-1 1 0,1 0 0,-1 0 0,0 0 1,1 0-1,-1 0 0,1-1 0,14-10-224,9-19-187,76-150-908,-35 59 1215,-50 100 446,-14 21-325,-1-1 0,0 1 1,0 0-1,0 0 1,0 0-1,0 0 1,0 0-1,0 0 1,1 0-1,-1-1 1,0 1-1,0 0 1,0 0-1,0 0 1,0 0-1,1 0 1,-1 0-1,0 0 1,0 0-1,0 0 1,0 0-1,1 0 0,-1 0 1,0 0-1,0 0 1,0 0-1,0 0 1,0 0-1,1 0 1,-1 0-1,0 0 1,0 0-1,0 0 1,0 0-1,0 0 1,1 1-1,-1-1 1,0 0-1,0 0 1,0 0-1,0 0 0,0 0 1,0 0-1,0 0 1,1 1-1,-1-1 1,0 0-1,0 0 1,0 0-1,0 0 1,0 0-1,0 1 1,0-1-1,0 0 1,0 0-1,0 0 1,0 1-1,0 4 121,0 0 0,0 1 0,0-1 0,-1 1 0,-2 9 0,-12 49 396,2-9-530,-11 96 0,24-136-101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9:59.961"/>
    </inkml:context>
    <inkml:brush xml:id="br0">
      <inkml:brushProperty name="width" value="0.05" units="cm"/>
      <inkml:brushProperty name="height" value="0.05" units="cm"/>
    </inkml:brush>
  </inkml:definitions>
  <inkml:trace contextRef="#ctx0" brushRef="#br0">10 6 18764,'-7'12'2104,"4"-1"-1431,5-9-297,3-4 744,4-6-1400,1-1 728,-1 2-264,-1 3-184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11.752"/>
    </inkml:context>
    <inkml:brush xml:id="br0">
      <inkml:brushProperty name="width" value="0.05" units="cm"/>
      <inkml:brushProperty name="height" value="0.05" units="cm"/>
    </inkml:brush>
  </inkml:definitions>
  <inkml:trace contextRef="#ctx0" brushRef="#br0">174 68 14515,'1'-4'359,"-1"1"0,1-1 0,-1 0 0,0 1 0,0-1 0,0 0 0,-1 1 0,1-1 0,-1 0-1,0 1 1,-3-7 0,4 8-242,-1 1-1,0 0 1,0 0-1,0 0 1,0-1-1,0 1 1,-1 0-1,1 0 1,0 1-1,0-1 1,-1 0-1,1 0 1,0 0-1,-1 1 1,1-1 0,-1 1-1,1-1 1,-1 1-1,1 0 1,-1 0-1,1-1 1,-1 1-1,0 0 1,1 0-1,-1 0 1,1 1-1,-1-1 1,1 0-1,-1 1 1,-2 0-1,-2 1-21,0 0-1,-1 1 1,2-1 0,-1 1-1,0 0 1,0 1 0,1 0 0,0 0-1,0 0 1,0 0 0,0 1-1,1 0 1,-6 7 0,5-6-110,0 1 0,1 0 0,0 0 0,0 0 0,1 1 0,0-1 0,0 1 0,1-1 0,0 1 1,-2 11-1,4-19 8,0 1 1,0 0 0,-1 0-1,1 0 1,0 0-1,0 0 1,0 0 0,0-1-1,0 1 1,0 0-1,1 0 1,-1 0 0,0 0-1,0 0 1,1-1-1,-1 1 1,0 0 0,1 0-1,-1 0 1,1-1 0,-1 1-1,1 0 1,-1-1-1,1 1 1,-1 0 0,1-1-1,0 1 1,-1-1-1,1 1 1,0-1 0,0 1-1,-1-1 1,1 0 0,0 1-1,0-1 1,0 0-1,0 1 1,-1-1 0,1 0-1,0 0 1,0 0-1,0 0 1,0 0 0,0 0-1,0 0 1,-1 0-1,1 0 1,0 0 0,0-1-1,0 1 1,0 0 0,-1-1-1,2 1 1,4-2-29,0 0 1,0-1 0,0 1 0,-1-1-1,11-7 1,8-11-59,-19 16 78,-1 1 0,1 0 0,0 0 0,0 0 0,0 0 0,1 1 0,-1 0 0,1 0 0,10-3 0,-15 6 8,0 0 1,1 0-1,-1 0 0,0 0 1,1 1-1,-1-1 0,0 1 0,1-1 1,-1 1-1,0-1 0,0 1 1,1-1-1,-1 1 0,0 0 0,0 0 1,0 0-1,0 0 0,0 0 1,0 0-1,0 0 0,0 0 0,-1 0 1,1 0-1,0 0 0,-1 0 0,1 1 1,0-1-1,-1 0 0,0 0 1,1 1-1,-1 2 0,4 7-36,-1 1 0,2 18 0,-4-25 26,7 51 33,-2 0 1,-2 0-1,-3 0 1,-3 0-1,-17 109 0,16-148 36,-2-1 0,0 0-1,0-1 1,-2 1-1,-11 20 1,16-31-38,-1-1-1,1 0 1,-1 0 0,0 0 0,0 0-1,0-1 1,-1 1 0,1-1 0,-1 0-1,0 0 1,0 0 0,0 0 0,0-1-1,0 0 1,-1 0 0,1 0 0,-1 0-1,1 0 1,-1-1 0,0 0-1,0 0 1,-7 0 0,9-1-18,1 0 0,-1 0 0,0 0 0,1-1 0,-1 0 1,0 1-1,1-1 0,-1 0 0,1 0 0,0 0 0,-1 0 0,1-1 0,0 1 0,-1-1 1,1 1-1,0-1 0,0 0 0,-2-2 0,2 1-15,0-1 0,-1 1 0,1-1 1,1 0-1,-1 0 0,0 0 0,1 0 0,0 0 0,0 0 0,-1-6 1,1-2-40,0 0 1,1 0-1,1 0 1,0 1-1,0-1 1,1 0-1,4-13 0,3 1-24,1 0-1,0 0 0,2 1 1,1 1-1,0 0 1,2 1-1,0 1 0,1 0 1,22-20-1,-11 14 81,0 2 1,2 1-1,0 2 0,2 0 1,59-29-1,-64 38 101,34-11 0,-53 21-78,0 0 1,-1 0 0,1 1-1,0 0 1,0 0 0,0 1 0,0 0-1,0 0 1,0 0 0,12 3-1,-18-3-18,0 0 1,0 1-1,0-1 0,0 1 0,1-1 0,-1 1 0,0 0 0,0-1 0,0 1 0,0 0 1,0 0-1,0 0 0,-1 0 0,1 0 0,0 0 0,0 0 0,-1 0 0,1 0 0,0 0 1,-1 0-1,1 2 0,0-1 6,-1 1 0,1 0 0,-1-1 0,0 1 0,0-1 0,0 1 0,0 0 0,0-1 0,-2 5 0,0 4 47,-2-1 1,0 1-1,-8 15 0,12-25-53,-26 44 418,21-37-62,16-26-84,-2 3-207,-1 1 1,-1-2-1,-1 1 1,0-1-1,0 0 1,-2 0-1,0-1 1,-1 1-1,-1-1 1,0 0-1,-1-18 1,-5 18 28,4 17-96,0 0 0,0 0 0,0 0 1,0 0-1,0 0 0,0 0 0,0 0 0,0 0 1,0 0-1,0 0 0,0 0 0,0 0 0,0-1 0,0 1 1,0 0-1,0 0 0,0 0 0,0 0 0,0 0 1,0 0-1,0 0 0,0 0 0,0 0 0,0 0 0,0 0 1,0 0-1,-1 0 0,1 0 0,0 0 0,0 0 1,0 0-1,0 0 0,0 0 0,0 0 0,0 0 0,0 0 1,0 0-1,0 0 0,0 0 0,0 0 0,-1 0 0,1 0 1,0 0-1,0 0 0,0 0 0,0 0 0,0 0 1,0 0-1,0 0 0,0 0 0,0 0 0,0 0 0,0 0 1,0 0-1,0 0 0,-1 0 0,1 0 0,0 0 1,0 0-1,0 0 0,0 0 0,0 0 0,0 1 0,0-1 1,0 0-1,0 0 0,0 0 0,0 0 0,0 0 1,0 1-14,0 0 0,0 0 1,1 0-1,-1 1 0,0-1 1,0 0-1,1 0 1,-1 0-1,1 0 0,-1 0 1,1 0-1,0 0 1,-1 0-1,1-1 0,0 1 1,-1 0-1,1 0 1,0 0-1,0-1 0,0 1 1,0 0-1,0-1 0,1 2 1,5 1-179,0 0 1,0 0-1,0-1 0,1 0 1,-1 0-1,1 0 1,-1-1-1,10 0 0,2 0-368,0-1 0,22-2 0,-3-4-6,2 0-107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12.459"/>
    </inkml:context>
    <inkml:brush xml:id="br0">
      <inkml:brushProperty name="width" value="0.05" units="cm"/>
      <inkml:brushProperty name="height" value="0.05" units="cm"/>
    </inkml:brush>
  </inkml:definitions>
  <inkml:trace contextRef="#ctx0" brushRef="#br0">131 322 16123,'-19'13'1491,"1"0"-1,-21 20 1,33-27-1195,0 1 0,0-1 0,0 1 1,1 0-1,1 1 0,-1-1 0,1 1 1,-6 14-1,10-22-280,0 1-1,-1 0 1,1 0-1,0-1 1,0 1-1,-1 0 1,1-1 0,0 1-1,0 0 1,0 0-1,0-1 1,0 1 0,0 0-1,0 0 1,0 0-1,0-1 1,0 1-1,1 0 1,-1-1 0,0 1-1,0 0 1,1 0-1,-1-1 1,1 1 0,-1 0-1,1 0 1,0 0-9,0-1 1,0 1 0,0-1-1,0 0 1,0 1 0,0-1-1,0 0 1,0 0-1,0 0 1,1 1 0,-1-1-1,0 0 1,0 0 0,0-1-1,0 1 1,1 0 0,5-2-40,0 0 0,0 0 0,0 0 1,12-7-1,2-4-115,-1 0-1,19-17 1,-17 13-73,28-17-1,-48 32 197,0 1 1,1-1-1,0 1 0,-1 0 1,1 0-1,0 0 0,0 0 0,-1 1 1,1-1-1,4 1 0,-6 0 22,-1 0 0,1 0 1,0 0-1,0 0 0,0 1 0,-1-1 0,1 0 0,0 1 0,-1-1 0,1 0 0,0 1 0,-1-1 1,1 1-1,0-1 0,-1 1 0,1-1 0,-1 1 0,1 0 0,-1-1 0,1 1 0,-1 0 1,1-1-1,-1 1 0,0 0 0,1 0 0,-1-1 0,0 1 0,0 0 0,0 0 0,1-1 1,-1 1-1,0 0 0,0 0 0,0 0 0,0-1 0,0 1 0,-1 0 0,1 1 0,-2 16 46,-2 0 0,0 0-1,0-1 1,-2 0-1,0 0 1,-9 17-1,-3 9 118,0 4 30,5-17-207,2 0 1,1 0-1,-10 56 0,27-94 209,180-284 918,81-128-1039,-262 410-124,1 0-1,0 0 0,11-11 1,-11 17-88,-6 9 17,-4 7-8,-16 29-106,15-34 217,0 1 0,0-1 0,1 1 0,-1 0 1,2 0-1,-4 16 0,6-21 11,0-1-1,1 0 1,-1 1-1,0-1 1,1 0 0,0 0-1,-1 1 1,1-1-1,0 0 1,0 0-1,1 0 1,-1 0 0,0 0-1,1 0 1,-1-1-1,1 1 1,-1 0 0,4 2-1,38 27-237,-35-26 196,9 6-31,-1 0 0,0 1 0,-1 0 0,0 1 1,15 19-1,-26-29 136,-1 1 0,-1 0 0,1 0 0,-1 0 0,1 1 1,-1-1-1,0 1 0,-1-1 0,1 1 0,-1-1 0,0 1 0,0 0 0,0 0 0,-1-1 0,0 1 1,0 0-1,0 0 0,0 0 0,-1 0 0,0-1 0,0 1 0,0 0 0,0-1 0,-1 1 0,0-1 1,0 1-1,-3 4 0,0 0 139,-1-1 1,0 0 0,-1 0 0,0 0-1,0-1 1,0 0 0,-1 0 0,0-1-1,0 0 1,-1-1 0,-12 7-1,13-8-152,0 0-1,0-1 0,-1 0 1,0 0-1,0-1 0,1 0 1,-1-1-1,0 1 0,-1-2 0,1 1 1,0-1-1,-16-3 0,22 3-107,1-1 1,0 1-1,0-1 0,0 0 0,0 0 0,0 0 0,0 0 0,0 0 0,0 0 0,0-1 0,1 1 0,-1-1 0,0 1 0,1-1 0,-1 0 0,1 1 0,0-1 0,-1 0 1,1 0-1,0 0 0,0 0 0,0 0 0,0 0 0,1 0 0,-1-1 0,1 1 0,-1 0 0,1 0 0,0 0 0,-1-1 0,1 1 0,1 0 0,-1 0 0,0-1 0,0 1 1,1 0-1,-1 0 0,1 0 0,0-1 0,1-1 0,15-33-620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12.972"/>
    </inkml:context>
    <inkml:brush xml:id="br0">
      <inkml:brushProperty name="width" value="0.05" units="cm"/>
      <inkml:brushProperty name="height" value="0.05" units="cm"/>
    </inkml:brush>
  </inkml:definitions>
  <inkml:trace contextRef="#ctx0" brushRef="#br0">96 0 16756,'2'6'305,"-2"0"0,1-1 0,0 1 0,-1 0 0,0 0 0,-1 0 0,1-1 0,-1 1 0,-3 10 0,-20 53 883,12-36-5,-29 100 991,36-113-2001,1 0 0,0 1 0,2-1 0,0 33 0,2-52-188,0 1 0,0-1 0,1 1 0,-1 0 0,0-1 0,0 1 0,1-1 0,-1 1 0,1-1 0,0 1 0,-1-1 0,1 0 0,0 1 0,0-1 0,0 0 0,-1 1 0,2-1 0,-1 0 0,0 0 0,1 1 0,-1-1-11,0-1 0,0 0 0,0 0 0,0 0 0,-1 0 0,1 1 0,0-1 0,0 0 0,0 0 0,0-1 0,-1 1 0,1 0 0,0 0-1,0 0 1,0 0 0,0-1 0,-1 1 0,1 0 0,0-1 0,0 1 0,-1-1 0,1 1 0,0-1 0,-1 1 0,1-1 0,0 1 0,-1-1 0,1 0-1,-1 1 1,1-1 0,-1 0 0,1 0 0,-1 1 0,1-3 0,3-4-184,-1 0-1,1 0 0,-1-1 1,-1 1-1,1-1 1,1-12-1,4-51-787,-6 49 771,-2 22 230,0 0 1,0-1-1,0 1 0,0 0 1,0 0-1,0 0 0,0-1 1,0 1-1,0 0 1,0 0-1,0 0 0,0-1 1,0 1-1,0 0 0,0 0 1,0 0-1,0-1 1,0 1-1,0 0 0,0 0 1,0 0-1,0-1 0,0 1 1,0 0-1,0 0 1,0 0-1,0-1 0,1 1 1,-1 0-1,0 0 0,0 0 1,0 0-1,0 0 0,0-1 1,1 1-1,-1 0 1,0 0-1,0 0 0,0 0 1,1 0-1,-1 0 0,0 0 1,0 0-1,0 0 1,1 0-1,-1-1 0,0 1 1,0 0-1,0 0 0,1 0 1,-1 0-1,0 0 1,0 1-1,0-1 0,1 0 1,-1 0-1,0 0 0,0 0 1,0 0-1,1 0 1,-1 0-1,0 0 0,0 0 1,0 0-1,0 1 0,1-1 1,-1 0-1,0 0 0,0 0 1,12 17 323,-7-10-195,2 0-42,-1 0 0,2 0 0,-1-1 0,1 0 0,0-1 1,0 0-1,0 0 0,1 0 0,0-1 0,0 0 0,0-1 0,0 0 1,0-1-1,1 0 0,-1 0 0,1-1 0,0 0 0,15-1 0,-12 0-32,1-1 0,-1-1-1,1 0 1,-1-1 0,0 0-1,0-1 1,0 0-1,-1-1 1,0-1 0,0 0-1,0 0 1,21-16 0,-28 17-39,-1 1 0,1-1 0,-1 0 0,0 0 0,0 0 0,-1-1 0,1 1 0,-1-1 0,2-7 0,-4 12-13,0-1-1,-1 1 1,1-1-1,0 1 1,-1-1 0,0 1-1,1-1 1,-1 1-1,0-1 1,0 0-1,0 1 1,0-1-1,0 1 1,0-1-1,0 1 1,-1-1 0,1 1-1,-1-1 1,1 1-1,-1-1 1,1 1-1,-1-1 1,0 1-1,0 0 1,0-1-1,0 1 1,0 0 0,0 0-1,0-1 1,0 1-1,0 0 1,0 0-1,-1 0 1,1 1-1,0-1 1,-1 0-1,1 0 1,0 1 0,-1-1-1,1 1 1,-1-1-1,1 1 1,-3-1-1,-1 1 20,0-1-1,-1 1 0,1 0 0,-1 0 0,1 1 0,0 0 1,-1 0-1,1 0 0,0 0 0,-1 1 0,1 0 1,0 0-1,0 0 0,1 1 0,-1-1 0,0 1 0,1 0 1,0 1-1,-6 5 0,2-2 37,0 1 0,0 0 1,1 0-1,0 1 0,1 0 0,0 0 1,0 0-1,-7 19 0,10-23-23,1 1 0,0 0 0,1 0 0,0 0 0,0 0-1,0 0 1,0 0 0,1 0 0,0 0 0,1 0 0,-1 1 0,2 5-1,-1-8-20,1 0 0,-1-1 0,0 0 0,1 1-1,0-1 1,0 0 0,0 0 0,0 0 0,1 0-1,-1 0 1,1-1 0,-1 1 0,1-1-1,0 1 1,0-1 0,0 0 0,0 0 0,1 0-1,-1-1 1,0 1 0,5 0 0,0 1-97,1 0 0,0-1 0,0-1 0,0 0 0,0 0 0,0 0 0,17-2 0,-20 0-32,0 0 1,1 0 0,-1 0 0,0-1-1,0 1 1,0-2 0,0 1 0,0-1-1,-1 0 1,1 0 0,9-7 0,-14 9 72,1-1 1,0 0 0,-1 0-1,0 1 1,1-1-1,-1 0 1,0 0 0,2-4-1,4-16-413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13.373"/>
    </inkml:context>
    <inkml:brush xml:id="br0">
      <inkml:brushProperty name="width" value="0.05" units="cm"/>
      <inkml:brushProperty name="height" value="0.05" units="cm"/>
    </inkml:brush>
  </inkml:definitions>
  <inkml:trace contextRef="#ctx0" brushRef="#br0">0 37 21269,'26'-10'1928,"12"1"-1360,2-1-224,7 6 640,2 1-600,-2 3-2288,-7 3 1896,-14 1-480,-5 0-216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13.839"/>
    </inkml:context>
    <inkml:brush xml:id="br0">
      <inkml:brushProperty name="width" value="0.05" units="cm"/>
      <inkml:brushProperty name="height" value="0.05" units="cm"/>
    </inkml:brush>
  </inkml:definitions>
  <inkml:trace contextRef="#ctx0" brushRef="#br0">0 10 17740,'3'12'456,"0"0"-1,-1 0 1,0 1 0,-1 14 0,0-14-310,0 0-1,0 0 1,2 0-1,3 14 1,-5-24-142,1 1 0,-1-1 0,1 1 0,0-1 0,0 0 1,0 0-1,0 0 0,0 0 0,0 0 0,1-1 0,0 1 0,-1-1 0,1 1 0,0-1 0,0 0 0,0 0 0,1-1 0,-1 1 0,4 1 0,-3-2-37,0 1-1,0-1 0,0-1 0,0 1 1,0 0-1,0-1 0,0 0 0,1 0 1,-1 0-1,0-1 0,0 1 0,0-1 1,4-1-1,-1 0-35,0-1 0,0 0 1,0 0-1,-1-1 0,1 0 0,10-8 1,-4 0-25,0 0 1,-1-1-1,0 0 1,-1-1 0,12-20-1,-1-10 118,-18 34 128,0 0 0,12-17 0,-15 30-72,0 0 0,0 0-1,0 1 1,-1-1 0,1 0-1,-1 1 1,0 5 0,1 45 131,-2-29-69,1 1 0,1-1 0,2 1 1,7 32-1,-3-41-60,1-8 37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14.464"/>
    </inkml:context>
    <inkml:brush xml:id="br0">
      <inkml:brushProperty name="width" value="0.05" units="cm"/>
      <inkml:brushProperty name="height" value="0.05" units="cm"/>
    </inkml:brush>
  </inkml:definitions>
  <inkml:trace contextRef="#ctx0" brushRef="#br0">0 39 14563,'1'0'58,"-1"0"1,0 0-1,0 0 0,0 0 0,0-1 0,0 1 1,0 0-1,0 0 0,0 0 0,0 0 0,0 0 1,0 0-1,0 0 0,1-1 0,-1 1 1,0 0-1,0 0 0,0 0 0,0 0 0,0 0 1,0 0-1,1 0 0,-1 0 0,0 0 1,0 0-1,0 0 0,0 0 0,0 0 0,1 0 1,-1 0-1,0 0 0,0 0 0,0 0 0,0 0 1,0 0-1,1 0 0,-1 0 0,0 0 1,0 0-1,0 0 0,0 0 0,0 0 0,0 0 1,1 0-1,-1 0 0,0 0 0,0 1 1,0-1-1,0 0 0,7 10 2184,6 20 256,-11-24-2254,0-2-129,0 1-1,0 0 0,1-1 1,-1 1-1,1-1 1,0 0-1,3 4 1,-4-7-106,-1 1-1,1-1 1,-1 0 0,1 0 0,0 0 0,-1 0 0,1 0 0,0-1 0,0 1 0,-1 0 0,1-1 0,0 0 0,0 1 0,0-1 0,0 0 0,0 0 0,0 0 0,0 0 0,-1 0 0,1 0 0,0 0 0,3-2 0,6-1-51,-1 0 0,1-1 1,-1 0-1,0-1 0,16-10 1,45-37-327,-13 9-30,-58 43 400,1 0 1,-1-1 0,0 1 0,0 0 0,1 0 0,-1-1-1,1 1 1,-1 0 0,0 0 0,1-1 0,-1 1 0,0 0-1,1 0 1,-1 0 0,1 0 0,-1 0 0,1 0 0,-1 0 0,0-1-1,1 1 1,-1 0 0,1 1 0,-1-1 0,1 0 0,-1 0-1,0 0 1,1 0 0,-1 0 0,1 0 0,-1 0 0,1 1-1,-1-1 1,1 1 13,-1 0 0,0 0-1,1 0 1,-1 0-1,0-1 1,0 1 0,0 0-1,0 0 1,1 0-1,-1 0 1,-1 0 0,1 0-1,0 0 1,0 1 0,-14 47 614,10-35-400,3-11-209,0-1 0,1 1 1,-1 0-1,1-1 1,0 1-1,0-1 0,0 1 1,0 0-1,1 4 0,-1-6-45,0-1 1,1 1-1,-1-1 0,0 1 0,1 0 0,-1-1 0,1 1 1,-1-1-1,1 1 0,-1-1 0,1 1 0,-1-1 0,1 0 0,0 1 1,-1-1-1,1 0 0,-1 1 0,1-1 0,0 0 0,-1 0 0,1 0 1,0 1-1,-1-1 0,1 0 0,0 0 0,0 0 0,-1 0 1,1 0-1,0 0 0,-1 0 0,1-1 0,0 1 0,-1 0 0,1 0 1,0 0-1,-1-1 0,1 1 0,0 0 0,-1-1 0,2 0 1,14-7-181,3-2-103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15.426"/>
    </inkml:context>
    <inkml:brush xml:id="br0">
      <inkml:brushProperty name="width" value="0.05" units="cm"/>
      <inkml:brushProperty name="height" value="0.05" units="cm"/>
    </inkml:brush>
  </inkml:definitions>
  <inkml:trace contextRef="#ctx0" brushRef="#br0">0 40 14203,'1'-1'240,"18"-30"1801,-19 30-1985,1 1 0,-1-1 0,1 1 1,-1-1-1,1 1 0,-1-1 0,1 1 0,-1-1 0,1 1 0,0-1 0,-1 1 0,1 0 0,0-1 0,-1 1 0,1 0 0,0 0 0,0 0 0,0-1 0,0 2 30,-1-1-1,1 0 0,0 0 1,-1 1-1,1-1 1,-1 1-1,1-1 1,-1 0-1,1 1 1,-1-1-1,1 1 1,-1-1-1,1 1 0,-1-1 1,0 1-1,1 0 1,-1-1-1,0 1 1,0-1-1,1 1 1,-1 0-1,0-1 1,0 1-1,0 0 0,0 0 1,3 16 283,0 0 1,-2 0-1,0 1 1,-1-1-1,-3 21 0,2-4-151,-9 124 259,-1 94-62,11-245-414,1 1 0,-1-1 0,1 1 1,1-1-1,-1 1 0,1-1 0,4 9 0,-6-15-9,0 0 1,1 0-1,-1-1 0,1 1 0,-1 0 0,1-1 1,-1 1-1,1-1 0,-1 1 0,1 0 0,-1-1 1,1 1-1,0-1 0,-1 1 0,1-1 0,0 0 1,0 1-1,-1-1 0,1 0 0,0 1 0,0-1 0,-1 0 1,1 0-1,0 0 0,0 0 0,1 0 0,0 0-22,0-1-1,0 0 0,1 0 0,-1 0 1,0 0-1,0 0 0,-1-1 0,1 1 1,0-1-1,0 1 0,-1-1 0,1 1 1,0-1-1,1-3 0,13-16-248,-1-1 0,-1 0 0,12-26 0,32-80-500,-45 97 614,18-41 173,-3-2 0,22-95 0,-90 427 1756,35-211-1581,3-1-1,2 1 0,2 0 1,9 54-1,-8-88-319,-1 0 0,2-1 0,0 0 0,0 0 0,1 0 0,1 0 0,12 20 0,-124-184-5782,87 122 6506,2-2 1,1 0 0,-14-40-1,29 61 627,6 9-402,18 12-37,-7-2-590,24 4-745,1-2 0,0-1 0,1-2 0,57 1 0,-50-7-39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15.876"/>
    </inkml:context>
    <inkml:brush xml:id="br0">
      <inkml:brushProperty name="width" value="0.05" units="cm"/>
      <inkml:brushProperty name="height" value="0.05" units="cm"/>
    </inkml:brush>
  </inkml:definitions>
  <inkml:trace contextRef="#ctx0" brushRef="#br0">170 51 13379,'1'-2'213,"1"-1"-1,-2 1 1,1 0 0,0 0-1,0 0 1,-1 0 0,1-1-1,-1 1 1,0 0 0,0 0-1,0-1 1,0 1 0,0 0-1,0-1 1,-1-2 0,1 4-140,-1 0 1,1 1-1,0-1 1,-1 0-1,1 1 0,0-1 1,-1 1-1,1-1 1,-1 0-1,1 1 1,-1-1-1,1 1 1,-1 0-1,1-1 0,-1 1 1,0-1-1,1 1 1,-1 0-1,1-1 1,-1 1-1,-1 0 0,1-1 37,-1 1 0,1 0 0,-1 0 0,0 0 0,1 0-1,-1 1 1,1-1 0,-1 0 0,0 1 0,1-1-1,-1 1 1,1-1 0,-2 2 0,-6 3 150,0 0 1,0 1 0,1 0-1,0 1 1,1-1-1,-1 1 1,1 1-1,1 0 1,-11 14-1,10-11-212,-1 1 0,2 0 0,0 0 0,0 0 0,1 1 0,-6 24 0,10-35-44,0 1 0,1-1-1,-1 0 1,1 0 0,0 1 0,0-1 0,0 0 0,0 1 0,0-1 0,0 0 0,1 1 0,-1-1 0,1 0 0,-1 1 0,1-1 0,0 0 0,0 0 0,0 0 0,0 0 0,3 4 0,-2-5 1,0 0-1,0 1 1,0-1-1,0 0 1,0 0-1,0 0 1,0 0-1,0 0 1,1-1-1,-1 1 1,0-1-1,0 1 1,1-1-1,-1 0 1,0 0-1,5 0 1,5-2 3,0 0 0,0 0 0,0-1 0,0-1 1,-1 0-1,19-9 0,55-38 27,-58 33-23,1 2-1,44-20 0,-70 35-10,-1 0-1,1 1 0,-1-1 0,1 0 0,-1 1 1,1-1-1,0 1 0,0 0 0,-1-1 0,1 1 1,0 0-1,0 0 0,-1 0 0,1 0 1,0 0-1,-1 1 0,1-1 0,0 0 0,0 1 1,-1-1-1,1 1 0,-1 0 0,1 0 0,-1-1 1,1 1-1,-1 0 0,1 0 0,-1 0 1,0 1-1,1-1 0,-1 0 0,0 0 0,0 1 1,0-1-1,0 1 0,0-1 0,0 1 1,0-1-1,-1 1 0,1-1 0,0 1 0,0 3 1,0-2 2,0 1 1,0-1-1,1 0 1,-1 1 0,1-1-1,0 0 1,0 0-1,0 0 1,0 0 0,0-1-1,1 1 1,-1-1 0,1 1-1,0-1 1,0 0-1,0 0 1,0 0 0,0 0-1,0-1 1,5 3-1,-2-3 5,1 1 0,-1-2-1,1 1 1,-1 0-1,1-1 1,-1 0-1,1-1 1,-1 0-1,0 1 1,10-4-1,11-4-120,45-19-1,-48 16-494,48-12 0,-70 22 535,0 0-1,0 1 1,1-1 0,-1 1-1,0-1 1,1 1-1,-1 0 1,1 0-1,-1 0 1,0 1-1,1-1 1,-1 0-1,0 1 1,1 0-1,-1-1 1,0 1 0,0 0-1,1 0 1,-1 0-1,3 3 1,-2-1-49,-1 0 0,1 0 1,-1 1-1,0-1 1,0 1-1,0-1 0,0 1 1,-1 0-1,0 0 0,2 7 1,-2-9 86,-1-1 0,0 0 0,1 0 0,-1 1 0,0-1 0,1 0 0,0 0 0,-1 0 0,1 0 0,0 0 0,0 1 0,-1-1 0,1-1 0,0 1 1,2 2-1,-2-3 1,-1 0 1,1 1 0,0-1 0,0 0 0,-1 0 0,1 0 0,0 0 0,-1 0-1,1 0 1,0 0 0,0 0 0,-1 0 0,1 0 0,0 0 0,0 0 0,-1 0-1,1 0 1,0-1 0,-1 1 0,2-1 0,3-2-113,0 0 0,0-1-1,-1 0 1,0 0 0,7-7 0,-6 6 167,19-21-417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16.811"/>
    </inkml:context>
    <inkml:brush xml:id="br0">
      <inkml:brushProperty name="width" value="0.05" units="cm"/>
      <inkml:brushProperty name="height" value="0.05" units="cm"/>
    </inkml:brush>
  </inkml:definitions>
  <inkml:trace contextRef="#ctx0" brushRef="#br0">160 313 15355,'-29'19'1651,"-30"23"-1,52-35-1396,-1-1-1,1 1 1,0 0 0,1 1-1,-1 0 1,1 0 0,1 0-1,-7 14 1,11-20-211,0-1 0,0 1 0,0 0 1,1 0-1,-1 0 0,1 0 0,-1 0 0,1 0 0,0 0 0,-1 0 0,1 0 0,0 0 0,1 0 0,-1 0 1,0 0-1,0 0 0,2 3 0,-2-4-20,1 0 1,0 0-1,0 0 1,-1 0-1,1 0 1,0 0 0,0 0-1,0-1 1,0 1-1,0 0 1,0-1-1,1 1 1,-1 0-1,0-1 1,0 1-1,0-1 1,1 0-1,-1 1 1,0-1-1,2 0 1,3 1 2,1-1 0,-1 0 0,1-1 0,-1 1 0,0-1 1,1 0-1,-1-1 0,0 0 0,8-3 0,4-3-32,0-2 0,-1 0 0,0-1 1,0-1-1,-2 0 0,1-1 0,-1-1 0,13-16 0,-1-2-3,-2 0 0,41-70 0,-65 101 9,12-21 19,0 0 0,-1-2 1,-2 1-1,0-2 0,8-31 0,-19 44 21,-5 14 8,-12 18 79,5 1 8,0 0 0,2 2 0,1-1 0,0 2 0,2-1 0,0 1 0,2 0 0,1 1 0,-4 36 0,9-53-102,0 0 0,1 0 0,0 0 0,0 0-1,0 0 1,1 0 0,0-1 0,1 1-1,0-1 1,0 1 0,0-1 0,1 0-1,0 0 1,0-1 0,1 1 0,10 10-1,-11-12-33,1-1 0,0 0-1,0 0 1,0-1 0,1 1-1,0-1 1,-1 0-1,1 0 1,0-1 0,0 0-1,0 0 1,1 0 0,-1-1-1,0 0 1,1 0-1,-1-1 1,0 1 0,1-1-1,-1-1 1,1 1 0,8-3-1,-3 0 20,-1-1 0,1 0 0,-1-1 0,0 0 0,0-1 0,-1 0 1,0-1-1,0 0 0,0 0 0,11-12 0,10-13 101,39-51 0,-61 72-101,21-27 43,26-45 1,-47 69-90,-2 0 1,1 0-1,-2-1 1,0 0-1,-1-1 1,0 1-1,2-18 1,-6 32 10,-1-1 1,0 0 0,0 0 0,0 0 0,0 0-1,0 0 1,0 1 0,-1-1 0,1 0 0,0 0-1,-1 0 1,-1-2 0,2 3-1,-1 1 1,1-1-1,-1 0 1,1 0-1,-1 1 1,0-1-1,1 0 1,-1 1-1,0-1 1,1 1-1,-1-1 1,0 1-1,0-1 1,0 1-1,0 0 0,1-1 1,-1 1-1,-2-1 1,1 1-19,-1 0 1,0 0-1,0 0 0,0 1 1,1-1-1,-1 1 0,0-1 1,1 1-1,-1 0 1,0 0-1,1 0 0,-1 0 1,1 1-1,-1-1 0,-2 3 1,-6 4-48,1 1 1,-1 1 0,1 0-1,1 0 1,0 1 0,0 0-1,-10 20 1,2-1 56,-25 63 1,35-76 76,1 1 0,1 0 0,0 0 0,2 0 0,0 0 0,1 0 1,0 21-1,3-33-29,-1-1 0,1 1 1,0 0-1,0-1 1,0 1-1,1-1 0,0 1 1,0-1-1,0 0 1,1 0-1,5 9 0,-5-11-9,0 0 0,0 1 0,1-1-1,-1 0 1,1-1 0,0 1-1,0-1 1,0 0 0,0 0 0,0 0-1,0 0 1,0 0 0,1-1-1,-1 0 1,0 0 0,9 1-1,-2-2-6,-1 0-1,1 0 0,-1-1 0,1 0 0,-1-1 0,1 0 0,-1-1 0,0 0 0,0 0 0,0-1 0,0 0 0,-1-1 0,0 0 0,0-1 0,0 0 0,11-10 0,-11 9 11,-1 0 0,0-1-1,0 0 1,-1-1 0,0 0-1,-1 0 1,0 0 0,0-1-1,-1 0 1,0 0 0,-1 0-1,0 0 1,-1-1 0,0 0-1,3-15 1,-6 22-7,0 1 1,0 0 0,0 0-1,0 0 1,0 0-1,-1 0 1,1 0 0,-1 0-1,0 0 1,0 0-1,0 0 1,0 0-1,-1 0 1,1 1 0,-3-4-1,3 5-4,0 0-1,0 0 1,0 0-1,0 0 0,0 0 1,0 0-1,-1 0 1,1 1-1,0-1 1,-1 0-1,1 1 1,-1-1-1,1 1 1,-1-1-1,1 1 1,-1 0-1,1 0 0,-1 0 1,1 0-1,-1 0 1,1 0-1,-1 0 1,1 0-1,-1 0 1,1 1-1,-1-1 1,1 1-1,-1-1 1,1 1-1,0-1 1,-3 2-1,-2 3 8,-1-1 0,1 1 0,0-1 0,0 2 0,1-1 0,-1 1 0,1 0 0,1 0 0,-1 0 0,1 0 0,-5 11 0,1-2-4,1 0 0,0 1-1,1 0 1,-4 21 0,8-30 0,0 1-1,1 0 1,1 1-1,-1 15 1,1-23-5,0 1 0,0 0 1,1 0-1,-1-1 0,0 1 0,1 0 1,-1 0-1,1-1 0,-1 1 0,1-1 0,0 1 1,0 0-1,0-1 0,0 1 0,0-1 1,0 0-1,0 1 0,0-1 0,1 0 0,-1 0 1,0 0-1,1 0 0,-1 0 0,1 0 0,-1 0 1,1 0-1,0 0 0,2 0 0,7 0 2,1 0-1,-1-1 1,1 0-1,-1-1 1,0 0-1,1-1 1,-1 0-1,0 0 1,11-5-1,-4 2-25,-1 0 0,27-2 0,-37 7 16,-1-1 1,0 1-1,0 1 0,0-1 1,0 1-1,0 0 0,0 0 1,0 0-1,0 1 0,0 0 1,0 0-1,-1 1 0,1 0 0,-1 0 1,0 0-1,0 0 0,0 1 1,0 0-1,0 0 0,7 8 1,-11-10 14,0 0-1,1-1 1,-1 1 0,1-1 0,0 1 0,-1-1-1,1 0 1,0 0 0,0 0 0,-1 0 0,1 0-1,0 0 1,0 0 0,0-1 0,0 1 0,0 0-1,0-1 1,1 0 0,-1 0 0,0 0 0,0 0-1,0 0 1,0 0 0,0 0 0,0 0 0,0-1-1,0 1 1,0-1 0,0 0 0,0 0 0,0 1-1,0-1 1,0 0 0,0-1 0,0 1 0,-1 0-1,3-2 1,0-1 10,-1 0-1,1 0 1,-1 0 0,0 0-1,0-1 1,0 1-1,0-1 1,-1 0 0,0 0-1,0 0 1,0 0-1,0 0 1,1-10 0,-3 4-16,0 0 1,0 0 0,-1 0 0,0 0-1,-6-20 1,4 19-226,1 0 1,0-1-1,-1-23 0,3 35 174,1 0-1,-1 0 1,0 0-1,0 0 1,0 0-1,0 0 1,1 0-1,-1 0 0,1 0 1,-1 0-1,1 0 1,-1 0-1,1 0 1,-1 0-1,1 0 1,0 1-1,-1-1 1,1 0-1,0 0 1,0 1-1,0-1 1,0 0-1,0 1 0,-1-1 1,1 1-1,2-1 1,29-5 360,-14 4-467,25-6-95,6-1-25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1.764"/>
    </inkml:context>
    <inkml:brush xml:id="br0">
      <inkml:brushProperty name="width" value="0.05" units="cm"/>
      <inkml:brushProperty name="height" value="0.05" units="cm"/>
    </inkml:brush>
  </inkml:definitions>
  <inkml:trace contextRef="#ctx0" brushRef="#br0">13 99 15059,'-1'-2'149,"-1"1"0,1 0 0,0-1 0,0 1 0,0 0 0,0-1 0,1 0 0,-1 1 0,0-1 0,1 1 0,-1-1 0,1 0 0,-1 1 0,1-1 0,0 0 0,-1 0 0,1 1 0,0-1 0,0 0 0,1-3 0,0 2 52,0 0 0,0 0 0,0 0 0,0 1 0,0-1 0,1 0 0,-1 0-1,1 1 1,0-1 0,0 1 0,3-4 0,-3 4-112,0 0 1,0 0-1,0 0 0,0 0 1,0 0-1,1 0 1,-1 0-1,1 1 0,0 0 1,-1-1-1,1 1 0,0 0 1,0 0-1,0 0 0,0 1 1,0-1-1,0 1 0,0-1 1,0 1-1,0 0 0,0 0 1,0 1-1,0-1 1,0 0-1,4 2 0,-5 0-88,0-1-1,0 1 1,-1-1 0,1 1-1,0-1 1,-1 1-1,1 0 1,-1 0-1,0 0 1,0 0-1,1 0 1,-1 0 0,-1 0-1,1 0 1,0 1-1,0-1 1,-1 0-1,1 0 1,-1 1 0,0-1-1,0 0 1,0 4-1,0 6-59,0 0 0,-4 24 0,-15 47-129,12-59 136,1 0-1,1 1 0,-2 44 0,7-67 51,0 0 1,0 0-1,0 0 0,0-1 0,1 1 0,-1 0 0,0 0 0,1-1 0,0 1 0,-1 0 0,1 0 0,0-1 0,0 1 0,0-1 0,1 3 0,-1-4 1,0 1 0,0-1-1,0 1 1,0-1 0,0 1-1,0-1 1,0 1 0,0-1 0,0 0-1,0 0 1,0 1 0,0-1 0,0 0-1,1 0 1,-1 0 0,0 0 0,0 0-1,0-1 1,0 1 0,0 0 0,0 0-1,0-1 1,0 1 0,0-1-1,0 1 1,0-1 0,0 1 0,2-2-1,8-5-6,0-1 0,-1 0-1,0-1 1,0 0-1,-1 0 1,0-1 0,12-16-1,50-84-4,-68 105 13,51-103 392,-55 113-344,0 1 0,1-1 0,-1 0 0,1 1 0,0 5 0,0 3 14,0-10-47,0 24 69,3 43 0,-2-63-86,1 0 1,-1 0-1,1 0 1,0-1-1,1 1 1,0 0-1,0-1 1,1 0 0,0 0-1,6 9 1,-9-15 9,1 1 0,-1 0 0,0 0 0,1-1 0,-1 1 0,1 0 0,0-1 0,-1 0 0,1 1 0,0-1 0,0 0 0,0 0 0,0 0 0,0 0 0,0 0 0,0-1 0,0 1 1,1-1-1,-1 1 0,0-1 0,0 0 0,0 1 0,1-1 0,-1-1 0,0 1 0,0 0 0,1 0 0,-1-1 0,0 1 0,0-1 0,0 0 0,0 0 0,0 0 0,0 0 0,0 0 0,0 0 0,0 0 1,0-1-1,2-2 0,3-2 52,0-1 0,-1 0 0,0 0 0,0-1 0,0 1 0,-1-1 0,-1-1 0,5-9 0,-2 3 65,-2-1 0,0 1-1,4-21 1,-8 28-76,1-1 1,-1 0 0,-1 0 0,0 0-1,0 0 1,0 0 0,-4-13 0,4 22-49,0-1 1,0 0 0,0 0-1,0 1 1,-1-1-1,1 0 1,0 0 0,0 1-1,-1-1 1,1 0 0,0 0-1,-1 1 1,1-1 0,-1 0-1,1 1 1,-1-1-1,0 1 1,1-1 0,-1 1-1,1-1 1,-2 0 0,2 1-2,-1 0 0,0 0 0,1 0 0,-1 1 0,1-1 1,-1 0-1,1 0 0,-1 0 0,1 0 0,0 1 0,-1-1 0,1 0 1,-1 1-1,1-1 0,-1 0 0,1 1 0,0-1 0,-1 0 1,1 1-1,0-1 0,-1 1 0,0 0 0,-1 2-2,0 1 0,0-1 0,0 1 0,1 0 0,-1 0 0,0 5 0,1-5-14,-1 1-6,1 1 0,0-1 0,1 1 0,-1-1 0,1 1 0,0 0 0,0-1 0,1 1 0,0-1 1,1 8-1,-1-12-14,-1-1 1,0 0 0,0 1-1,0-1 1,0 1-1,1-1 1,-1 0 0,0 1-1,0-1 1,0 0 0,1 1-1,-1-1 1,0 0 0,1 0-1,-1 1 1,0-1 0,1 0-1,-1 0 1,0 1 0,1-1-1,-1 0 1,1 0-1,-1 0 1,0 0 0,1 0-1,-1 0 1,1 1 0,-1-1-1,0 0 1,2 0 0,10-9-964,8-20-165,-18 26 1137,9-16-634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18.102"/>
    </inkml:context>
    <inkml:brush xml:id="br0">
      <inkml:brushProperty name="width" value="0.05" units="cm"/>
      <inkml:brushProperty name="height" value="0.05" units="cm"/>
    </inkml:brush>
  </inkml:definitions>
  <inkml:trace contextRef="#ctx0" brushRef="#br0">84 297 13675,'7'-9'673,"7"-6"529,-2-1 0,16-24 0,-26 36-843,1-1-1,-1 0 0,0 0 0,0 0 0,0 0 0,0 0 0,-1 0 0,0 0 0,0-1 0,-1 1 0,1-1 0,-1 1 0,-1-11 1,1 15-303,0 0 0,-1 0 0,1 0 0,0-1 0,0 1 0,0 0 0,-1 0 0,1 0 0,-1 0 0,1 0 0,-1 0 0,1 0 0,-1 0 0,1 0 0,-1 0 0,0 0 1,0 0-1,1 0 0,-1 1 0,0-1 0,0 0 0,0 1 0,0-1 0,0 0 0,0 1 0,0-1 0,0 1 0,0 0 0,0-1 0,0 1 0,0 0 0,0-1 0,-1 1 1,1 0-1,0 0 0,0 0 0,0 0 0,0 0 0,0 0 0,-1 0 0,1 1 0,0-1 0,0 0 0,0 1 0,0-1 0,0 1 0,0-1 0,0 1 0,0-1 0,-1 2 0,-4 1 40,0 1 0,0 0 0,0 0-1,1 0 1,-1 1 0,-7 9-1,3-2-53,1 1 0,0 0 0,1 1 0,-11 25 0,16-32-48,0 1 0,1-1 0,-1 1 0,2-1 0,-1 1 0,1 0 0,0-1 1,1 1-1,0 0 0,0 0 0,2 10 0,-2-16 4,0-1 0,0 1 0,1 0 0,-1-1 0,1 1 0,-1 0 0,1-1-1,0 1 1,0-1 0,0 1 0,-1-1 0,1 0 0,1 1 0,-1-1 0,0 0 0,0 1 0,0-1 0,1 0 0,-1 0 0,1 0 0,-1 0-1,0-1 1,4 2 0,-2-1 0,0-1-1,0 1 0,-1-1 0,1 0 1,0 0-1,0-1 0,0 1 0,0 0 0,-1-1 1,1 0-1,0 0 0,5-2 0,5-3-3,-1-1 0,1-1-1,-1 1 1,16-15 0,0-4 14,0-1 0,-2-1 0,-1-1 0,-1-2 1,-2 0-1,30-54 0,-48 76-2,1 0 0,-1 0 0,-1 0 1,5-18-1,-8 27-6,0 0 0,0 1 0,0-1 0,0 0 1,0 0-1,0 0 0,-1 0 0,1 0 0,0 0 0,0 0 1,0 0-1,0 0 0,0 0 0,0 0 0,-1 0 1,1 1-1,0-1 0,0 0 0,0 0 0,0 0 0,0 0 1,0 0-1,-1 0 0,1 0 0,0 0 0,0 0 0,0 0 1,0 0-1,0 0 0,0-1 0,-1 1 0,1 0 1,0 0-1,0 0 0,0 0 0,0 0 0,0 0 0,0 0 1,0 0-1,-1 0 0,1 0 0,0 0 0,0-1 1,0 1-1,0 0 0,0 0 0,0 0 0,0 0 0,0 0 1,0 0-1,0 0 0,0-1 0,0 1 0,0 0 0,0 0 1,0 0-1,0 0 0,0 0 0,0 0 0,0-1 1,0 1-1,0 0 0,0 0 0,0 0 0,-9 9 5,1 3-6,2 1-1,0 0 1,0 0 0,2 0 0,-1 1 0,-3 20 0,4-11-10,1 0 1,1 0 0,1 31-1,1-45 9,1-1-1,0 1 0,0-1 0,1 1 0,1-1 0,-1 0 1,1 0-1,0 0 0,1 0 0,8 13 0,-9-17 2,0 0 0,0 0 1,1 0-1,-1-1 0,1 1 0,0-1 0,0 0 0,0 0 1,0-1-1,1 1 0,-1-1 0,1 0 0,-1 0 0,1 0 1,0 0-1,0-1 0,0 0 0,0 0 0,9 0 0,-4-1 10,-1-1 0,1 0 0,-1-1 0,0 0-1,0-1 1,0 1 0,0-2 0,0 1 0,0-1-1,-1-1 1,0 1 0,0-2 0,0 1 0,-1-1 0,1 0-1,-1 0 1,-1-1 0,1 0 0,-1 0 0,-1-1-1,1 1 1,-1-1 0,0-1 0,-1 1 0,0-1-1,0 1 1,3-16 0,-6 23-4,-1-1 0,1 1-1,-1 0 1,0-1 0,1 1 0,-1-1 0,0 1-1,0-1 1,0 1 0,0-1 0,0 1 0,0 0-1,-1-1 1,1 1 0,0-1 0,-1 1 0,1 0-1,-1-1 1,0 1 0,1 0 0,-2-2 0,1 3-3,0-1 1,0 1 0,0 0 0,0-1 0,0 1-1,0 0 1,0 0 0,0 0 0,0 0 0,0 0-1,0 0 1,-1 0 0,1 0 0,0 1 0,0-1-1,0 0 1,0 1 0,0-1 0,0 0 0,0 1-1,1-1 1,-1 1 0,0 0 0,0-1 0,0 1-1,0 0 1,1-1 0,-2 3 0,-7 4 0,1 1 0,0 0 0,1 0 0,0 1 0,0 0 0,1 0 0,0 1 0,0 0 0,1 0 0,1 0-1,0 1 1,-5 16 0,9-25-2,0-1-1,-1 1 0,1-1 0,0 1 1,0-1-1,0 1 0,0-1 0,0 0 1,0 1-1,0-1 0,0 1 0,1-1 1,-1 1-1,1-1 0,-1 1 0,1-1 1,-1 0-1,1 1 0,0-1 0,0 0 1,0 0-1,-1 0 0,1 1 0,0-1 1,0 0-1,1 0 0,-1 0 0,0 0 1,0-1-1,0 1 0,1 0 0,-1 0 1,0-1-1,1 1 0,-1-1 0,2 1 1,5 1-5,1-1 0,-1 0 0,0 0 0,1 0 1,10-2-1,-8 1-11,47 0-32,26-1-103,149 18-1,-231-17 180,1 1 0,-1-1-1,0 0 1,1 0-1,-1 0 1,1 0 0,-1 0-1,0 0 1,1 0-1,-1-1 1,4-1-1,-5 2 0,1-1-1,-1 0 0,0 0 0,0 0 1,0-1-1,0 1 0,0 0 1,0 0-1,0 0 0,0-1 0,-1 1 1,1 0-1,0-1 0,-1 1 0,1-1 1,-1 1-1,1-1 0,-1 1 0,0-3 1,5-28 198,-1 0-1,-1-56 1,-1 16-566,-2 70 287,0 0 0,0 0 1,0 0-1,1 0 0,-1 0 0,1 0 1,-1 1-1,1-1 0,0 0 0,0 0 1,0 1-1,0-1 0,0 0 0,0 1 1,0-1-1,0 1 0,1-1 0,-1 1 1,0 0-1,1-1 0,0 1 0,-1 0 1,1 0-1,0 0 0,-1 0 0,1 0 1,0 1-1,0-1 0,3 0 0,5-1-416,0 1-1,1 0 1,-1 0-1,18 2 1,11 0-127,8-7-62,4-4-71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19.240"/>
    </inkml:context>
    <inkml:brush xml:id="br0">
      <inkml:brushProperty name="width" value="0.05" units="cm"/>
      <inkml:brushProperty name="height" value="0.05" units="cm"/>
    </inkml:brush>
  </inkml:definitions>
  <inkml:trace contextRef="#ctx0" brushRef="#br0">149 0 16139,'-9'13'845,"1"-1"0,0 2 0,-7 18-1,9-20-307,-16 33 101,3 0 0,-16 57 0,28-74-612,0 0 0,2 1 0,1-1 1,2 1-1,0 32 0,2-54-25,1 0 0,0 0-1,0 0 1,0 0 0,1 0 0,0 0-1,0 0 1,0 0 0,7 10 0,-8-15 1,1 1 0,0-1 0,0 1 1,0-1-1,0 0 0,1 0 0,-1 0 1,0 0-1,1 0 0,-1-1 0,1 1 1,0-1-1,0 1 0,-1-1 0,1 0 1,0 0-1,0 0 0,0-1 1,0 1-1,0-1 0,0 0 0,0 1 1,1-1-1,3-1 0,3-1 16,-1 0-1,1 0 1,-1-1-1,0 0 1,0-1 0,0 0-1,0 0 1,-1-1-1,1 0 1,-1 0-1,-1-1 1,13-11 0,0-2 85,-1-1 1,-1-1-1,18-26 1,-8 5 243,31-64-1,-66 125-349,0 0-1,1 0 0,1 1 1,1 0-1,0 0 1,2 0-1,1 0 0,0 1 1,1-1-1,4 29 0,-3-42 8,0-1-1,1 0 1,-1 1-1,1-1 1,0 0-1,1 0 1,-1-1-1,1 1 1,0 0-1,5 6 0,-5-9 7,-1 0 0,1-1 0,0 1 0,0 0 0,0-1 0,0 0 0,0 0 0,0 0 0,0 0 0,1 0 0,-1-1 0,1 0-1,0 0 1,-1 1 0,1-2 0,0 1 0,-1 0 0,7-1 0,-1 0 32,1-1 1,-1 0-1,1-1 1,-1 0-1,0-1 0,0 1 1,0-2-1,0 1 0,0-1 1,-1-1-1,0 0 0,0 0 1,0 0-1,0-1 1,12-12-1,-4 2 93,-1-1 1,0 0-1,-1-1 0,-1-1 0,17-31 1,-22 33-29,0-1 0,-1-1 0,0 1 0,-2-1 0,6-30-1,-9 38-64,-1 0 0,0 0 0,-1-1 0,0 1 0,-1 0 0,0-1 0,0 1 0,-1 0 0,-1 0 0,-7-20 0,8 27-50,0 1 0,0-1 1,-1 0-1,1 1 0,-1 0 1,0-1-1,0 1 0,0 0 1,0 0-1,-1 1 0,1-1 0,-1 1 1,1 0-1,-7-3 0,9 4-44,-1 1 0,0-1 0,1 1 0,-1-1-1,0 1 1,0-1 0,1 1 0,-1 0-1,0 0 1,0 0 0,0 0 0,1 0 0,-1 0-1,0 1 1,0-1 0,1 1 0,-1-1-1,0 1 1,0-1 0,1 1 0,-1 0 0,1 0-1,-1 0 1,1 0 0,-1 0 0,1 0 0,0 0-1,-1 1 1,1-1 0,0 0 0,0 1-1,0-1 1,0 1 0,0-1 0,-1 4 0,-1 1-184,0 1 1,1 0 0,0 0 0,1 0-1,-1 0 1,1 1 0,1-1 0,-1 0-1,1 9 1,4 7-446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20.340"/>
    </inkml:context>
    <inkml:brush xml:id="br0">
      <inkml:brushProperty name="width" value="0.05" units="cm"/>
      <inkml:brushProperty name="height" value="0.05" units="cm"/>
    </inkml:brush>
  </inkml:definitions>
  <inkml:trace contextRef="#ctx0" brushRef="#br0">71 532 16660,'31'-17'5271,"-18"7"-4265,1-1 1,21-24-1,-30 31-932,-1-1 0,0 0 0,0 0 0,-1-1 0,1 1 0,-1-1 0,-1 0 0,1 0 0,-1 0 0,3-12 0,-4 17-62,-1 0 0,0-1 0,1 1 0,-1-1 0,0 1 1,0-1-1,0 1 0,0-1 0,-1 1 0,1-1 0,0 1 0,-1-1 0,1 1 0,-1 0 0,1-1 0,-1 1 0,1 0 0,-1-1 0,0 1 0,-2-3 0,2 4-5,0-1-1,0 0 1,0 1-1,-1-1 1,1 1-1,0-1 1,-1 1-1,1-1 1,0 1-1,-1 0 0,1 0 1,0 0-1,-1 0 1,1 0-1,0 0 1,-1 0-1,1 0 1,-2 1-1,-4 0-2,1 1 0,-1 0 1,1 1-1,0 0 0,0 0 0,0 0 0,-9 7 1,5-3-22,1 1 0,1 0 0,-1 0 0,1 1 0,0 0 0,1 0 0,0 1 0,1 0 0,0 0 0,0 1 0,1 0 0,1-1 0,0 2 0,0-1 0,1 0 0,-3 19 1,6-28 13,0 1 0,-1 0 0,1 0 0,0 0 0,1-1 0,-1 1 0,0 0 0,1 0 0,-1-1 0,1 1 0,0 0 1,0-1-1,0 1 0,0 0 0,1-1 0,-1 0 0,1 1 0,-1-1 0,1 0 0,0 0 0,0 0 0,0 0 1,0 0-1,0 0 0,0 0 0,1-1 0,-1 1 0,0-1 0,1 0 0,0 0 0,-1 1 0,1-2 0,-1 1 0,1 0 1,0 0-1,0-1 0,-1 0 0,1 1 0,4-2 0,6 2-18,0-2 0,0 0 0,-1-1 0,1 0-1,-1 0 1,1-2 0,18-6 0,-5-2 15,-1-1-1,0-1 1,0-1-1,-1-2 1,-1 0-1,-1-1 1,-1-1-1,32-37 1,-26 24 37,-2-1 0,-1-1 0,-1-2 0,-2 0 0,20-50 0,-39 81-30,6-13-4,9-33 1,-16 46-4,0 1 0,0-1 1,0 1-1,-1-1 0,1 0 0,-1 1 0,0-1 1,-1 1-1,1-1 0,-1 0 0,0 1 0,0-1 1,-2-4-1,2 8 2,1 0 0,-1-1 0,1 1 0,-1 0 0,0 0 1,0 0-1,0 0 0,1 0 0,-1 0 0,0 0 0,0 0 0,0 0 0,-1 0 0,1 1 1,0-1-1,0 0 0,0 1 0,0-1 0,-1 1 0,1-1 0,0 1 0,-3-1 1,1 1-5,1 0 1,-1 0 0,1 0 0,-1 1 0,1-1 0,-1 1 0,1 0 0,-1-1 0,1 1 0,-1 0 0,-2 2 0,-4 2-17,1 1 0,-1 0 0,1 0-1,1 1 1,-10 9 0,4-1 10,0 1 0,1 1 0,1 0 0,0 1 0,1 0 0,1 0 0,-10 31 0,13-33 23,2 1-1,0-1 1,1 1 0,0 0 0,2 0 0,0 0 0,0 0 0,2 0 0,4 26 0,-4-35-4,1-1 0,0 0 0,1 0-1,-1 0 1,2 0 0,-1 0 0,1-1-1,-1 1 1,2-1 0,-1 0 0,1 0-1,0-1 1,0 1 0,0-1 0,1 0-1,0-1 1,0 1 0,0-1 0,1 0-1,-1-1 1,1 1 0,0-1 0,0-1-1,0 1 1,8 0 0,-5 0-2,0-1-1,0-1 1,0 0 0,1-1 0,-1 0-1,0 0 1,1-1 0,-1 0 0,0-1 0,0 0-1,0-1 1,0 0 0,0 0 0,-1-1-1,0-1 1,1 1 0,14-12 0,-8 3 9,-1-1 1,-1 0 0,0-1-1,-1-1 1,-1-1 0,0 1-1,-1-2 1,14-30-1,3-14 74,24-81 0,-46 126-65,-1 3-8,0-1 1,0 1-1,-2-1 0,0 0 0,0 0 0,0-26 1,-3 41-14,0 0 0,0 0 0,0-1 0,0 1 1,0 0-1,0-1 0,0 1 0,0 0 0,0 0 0,0-1 1,0 1-1,0 0 0,0-1 0,0 1 0,0 0 1,0 0-1,0-1 0,-1 1 0,1 0 0,0 0 1,0-1-1,0 1 0,0 0 0,-1 0 0,1 0 1,0-1-1,0 1 0,0 0 0,-1 0 0,1 0 1,0 0-1,0 0 0,-1-1 0,1 1 0,0 0 1,0 0-1,-1 0 0,1 0 0,0 0 0,0 0 1,-1 0-1,1 0 0,0 0 0,-1 0 0,1 0 1,0 0-1,-1 0 0,-10 11-8,2 4-1,0 2-1,1-1 1,1 1 0,1 1 0,-7 24-1,-12 96 3,21-102 20,0 55 0,4-79-8,0-1 1,2 0-1,-1 1 0,1-1 0,1 0 1,0 0-1,0 0 0,11 20 1,-13-29-5,0 0 1,0 0 0,0 0 0,1 0-1,-1 0 1,0-1 0,1 1 0,0 0-1,-1-1 1,1 0 0,0 1 0,0-1 0,0 0-1,0 0 1,0 0 0,0 0 0,0 0-1,0 0 1,0-1 0,0 1 0,1-1-1,-1 1 1,0-1 0,0 0 0,1 0-1,-1 0 1,0 0 0,0 0 0,1-1 0,-1 1-1,0-1 1,0 1 0,0-1 0,0 0-1,0 0 1,3-1 0,4-3 2,0 0 0,-1-1 0,1 0 0,-1 0 0,0-1 0,10-11 0,0-2-100,-2-1 1,-1-1-1,0 0 0,-2-1 0,0 0 1,-2-1-1,12-35 0,-22 49-251,-8 15 198,-8 13 51,12-12 81,2 0 0,-1-1 0,1 1 0,0 0 0,0 0 0,0 0 0,1 0 0,0-1 0,0 1 0,1 0 0,-1 0 0,1 0 0,2 6 0,-9-28-1417,-2 0 0,-16-27 0,10 25 703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20.743"/>
    </inkml:context>
    <inkml:brush xml:id="br0">
      <inkml:brushProperty name="width" value="0.05" units="cm"/>
      <inkml:brushProperty name="height" value="0.05" units="cm"/>
    </inkml:brush>
  </inkml:definitions>
  <inkml:trace contextRef="#ctx0" brushRef="#br0">1 64 14291,'0'-5'1096,"4"-3"-840,2 2-96,-2-1 0,1 1 1945,2-4-1809,0 0 152,3-1 48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21.658"/>
    </inkml:context>
    <inkml:brush xml:id="br0">
      <inkml:brushProperty name="width" value="0.05" units="cm"/>
      <inkml:brushProperty name="height" value="0.05" units="cm"/>
    </inkml:brush>
  </inkml:definitions>
  <inkml:trace contextRef="#ctx0" brushRef="#br0">11 531 11851,'-1'9'5932,"12"-18"-2872,13-21-499,7-22-1604,-1-2 0,-3-1 0,22-68 0,-39 98-892,9-39-1,-17 55-75,-1 0 0,1 0 1,-1-1-1,-1 1 0,0 0 1,0 0-1,-1 0 0,-2-11 1,3 18 0,0 1 1,-1-1 0,1 0-1,-1 1 1,0-1 0,1 0 0,-1 1-1,0-1 1,0 1 0,0-1-1,0 1 1,0 0 0,0-1 0,0 1-1,-1 0 1,1 0 0,0 0-1,-1 0 1,1 0 0,-1 0 0,1 0-1,-1 0 1,1 0 0,-1 1-1,0-1 1,1 1 0,-1-1 0,0 1-1,1 0 1,-1 0 0,0-1 0,0 1-1,1 0 1,-1 1 0,0-1-1,0 0 1,1 0 0,-1 1 0,0-1-1,1 1 1,-1 0 0,-2 1-1,-2 0-21,0 1 0,0 0 0,0 0 0,0 1 0,1-1 0,0 1 0,0 1-1,0-1 1,0 1 0,-5 7 0,-1 4 1,2 0 0,0 1 0,1 0 0,1 1 0,0-1 0,1 2 0,-5 26 0,3 3 27,-3 83-1,10-112 6,1 0 0,1 0 0,1 0 0,0-1 0,2 1 0,6 21-1,-8-33 0,1-1-1,-1 1 1,2-1-1,-1 0 1,1 0 0,-1 0-1,2-1 1,7 10-1,-8-12 1,-1 0 0,1 0 0,0-1 1,0 1-1,0-1 0,0 0 0,0 0 0,0 0 0,1 0 0,-1-1 0,1 0 1,-1 0-1,1 0 0,6 0 0,-4-2 14,-1 1-1,0-1 1,1 0 0,-1-1-1,0 0 1,0 0 0,0 0-1,0 0 1,0-1-1,0 0 1,-1 0 0,0-1-1,1 0 1,-1 0 0,-1 0-1,1 0 1,0-1 0,5-7-1,8-10 68,-2-1-1,25-43 1,-4-2 71,30-74 0,-50 98-145,-2 0-1,19-90 1,-34 132-18,1 1 0,-1-1 0,0 0 0,0 1 0,0-1 0,0 0 0,0 1 1,0-1-1,0 1 0,0-1 0,-1 1 0,1-1 0,-1 0 0,1 1 0,-2-2 0,2 2 6,0 1 1,0 0-1,0 0 0,0 0 1,-1 0-1,1 0 1,0-1-1,0 1 0,0 0 1,0 0-1,-1 0 1,1 0-1,0 0 0,0 0 1,0 0-1,-1 0 1,1 0-1,0 0 0,0 0 1,0 0-1,-1 0 1,1 0-1,0 0 0,0 0 1,-1 0-1,1 0 1,0 0-1,0 0 0,0 0 1,-1 0-1,1 0 1,0 1-1,0-1 1,-9 11-93,2 4 51,1-1 0,1 1 0,0 0 0,1 1 1,-3 21-1,-3 84 83,8-91-29,0-8-3,-5 138 101,8-126-80,1-1 0,10 59 0,-4-65-152,-7-26 107,-1 0 1,1 0-1,-1 0 0,1 1 1,-1-1-1,1 0 1,0 0-1,0-1 0,-1 1 1,1 0-1,0 0 0,0 0 1,0 0-1,0-1 0,0 1 1,0 0-1,0-1 1,0 1-1,2 0 0,-3-1-8,0 0 0,0 0-1,0 0 1,1 0-1,-1 0 1,0 0 0,0 0-1,0 0 1,1 0 0,-1 0-1,0 0 1,0 0-1,0 0 1,1 0 0,-1-1-1,0 1 1,0 0 0,0 0-1,0 0 1,1 0 0,-1 0-1,0 0 1,0-1-1,0 1 1,0 0 0,0 0-1,1 0 1,-1 0 0,0-1-1,0 1 1,0 0-1,0 0 1,0 0 0,0-1-1,0 1 1,0 0 0,0 0-1,0 0 1,0-1 0,0 1-1,0 0 1,0 0-1,0 0 1,0-1 0,0 1-1,0 0 1,0 0 0,0-1-1,-5-17-953,-12-18-529,-14-14-1278,-55-68 1,7 12 2348,78 105 561,0-1 1,0 1 0,0-1-1,0 0 1,0 1 0,0-1 0,0 0-1,0 1 1,1-1 0,-1 0-1,1 0 1,-1 0 0,1 0 0,-1-3-1,2 4 7,0 0-1,0 0 0,-1 0 0,1 0 1,0 0-1,0 0 0,0 1 1,0-1-1,0 0 0,0 1 0,0-1 1,0 1-1,0-1 0,0 1 0,0-1 1,0 1-1,1 0 0,-1 0 1,0-1-1,0 1 0,0 0 0,0 0 1,3 0-1,148-9 4830,1 15-5717,-152-6 717,1 1 1,0-1-1,0 0 1,-1 0 0,1 0-1,0 0 1,0 0-1,-1 0 1,1-1-1,0 1 1,0-1-1,-1 1 1,1-1-1,0 1 1,-1-1 0,1 0-1,1-1 1,2-10-434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33.472"/>
    </inkml:context>
    <inkml:brush xml:id="br0">
      <inkml:brushProperty name="width" value="0.05" units="cm"/>
      <inkml:brushProperty name="height" value="0.05" units="cm"/>
    </inkml:brush>
  </inkml:definitions>
  <inkml:trace contextRef="#ctx0" brushRef="#br0">11 1 15779,'-4'47'1608,"0"-12"-987,2 0 0,1 0 0,5 44 0,-4-78-623,0 0 1,0 1-1,1-1 1,-1 1-1,0-1 1,0 0-1,1 1 1,-1-1-1,1 0 1,-1 1-1,1-1 1,0 0-1,-1 0 1,1 1-1,0-1 1,0 0-1,0 0 1,0 0-1,0 0 1,0 0-1,0 0 1,0 0-1,0-1 1,0 1-1,0 0 1,1-1-1,-1 1 0,0-1 1,1 1-1,-1-1 1,0 1-1,1-1 1,-1 0-1,1 0 1,-1 0-1,0 0 1,1 0-1,-1 0 1,1 0-1,-1 0 1,0 0-1,1-1 1,-1 1-1,0 0 1,1-1-1,1-1 1,6-2-72,0 0 0,0-1 0,-1 0 0,0 0-1,12-10 1,14-17-168,45-51 0,-15 14 814,-73 96 670,3-14-1221,0 1 0,2 0 0,-1 0 0,2 0 0,0 0 0,-2 23-1,5-36-62,0 1-1,0-1 1,0 1-1,0-1 1,0 1-1,0 0 1,0-1-1,1 1 1,-1-1-1,0 1 0,1-1 1,0 0-1,-1 1 1,1-1-1,0 1 1,0-1-1,-1 0 1,1 0-1,0 1 1,0-1-1,0 0 1,1 0-1,-1 0 0,0 0 1,0 0-1,1 0 1,-1-1-1,0 1 1,1 0-1,-1-1 1,1 1-1,-1-1 1,1 1-1,-1-1 0,1 0 1,-1 1-1,1-1 1,-1 0-1,3 0 1,0-2-25,-1 1 0,0-1-1,1 1 1,-1-1 0,0 0 0,4-4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35.770"/>
    </inkml:context>
    <inkml:brush xml:id="br0">
      <inkml:brushProperty name="width" value="0.05" units="cm"/>
      <inkml:brushProperty name="height" value="0.05" units="cm"/>
    </inkml:brush>
  </inkml:definitions>
  <inkml:trace contextRef="#ctx0" brushRef="#br0">14 1 16884,'-7'163'4474,"4"-143"-4272,1-6-6,1-1 0,0 1 0,2 19-1,-2-33-184,1 1 0,0 0 0,0 0-1,1 0 1,-1-1 0,0 1-1,0 0 1,0 0 0,0-1 0,1 1-1,-1 0 1,0 0 0,1-1-1,-1 1 1,0 0 0,1-1 0,-1 1-1,1-1 1,-1 1 0,1 0-1,-1-1 1,1 1 0,0-1 0,-1 0-1,1 1 1,-1-1 0,1 1 0,0-1-1,0 0 1,-1 1 0,1-1-1,0 0 1,-1 0 0,1 0 0,0 0-1,0 1 1,0-1 0,-1 0-1,1 0 1,0-1 0,0 1 0,-1 0-1,1 0 1,0 0 0,0 0-1,-1-1 1,1 1 0,0 0 0,0-1-1,-1 1 1,1 0 0,-1-1-1,2 0 1,5-3 43,0 0 0,0-1-1,11-10 1,52-48 101,38-31 27,-105 91-167,0 1 0,-1 0 0,1 0 0,0 1 0,1-1 0,-1 0 0,0 1 0,5-2 0,-7 3-11,-1 0 1,1 0-1,-1 0 0,1 0 1,-1 0-1,0 0 0,1 0 0,-1 0 1,1 0-1,-1 0 0,1 1 1,-1-1-1,0 0 0,1 0 0,-1 0 1,1 0-1,-1 1 0,0-1 1,1 0-1,-1 0 0,1 1 1,-1-1-1,0 0 0,1 1 0,-1 0 3,1 1 0,-1-1 0,1 0 0,-1 0 0,0 0 0,1 1 0,-1-1 0,0 0 0,0 0 0,0 0 0,0 1 0,0-1 0,-1 2 0,-8 39 124,-2 7-55,11-46-74,0 1 0,-1-1 0,1 1 0,0 0 0,1-1 0,-1 1 0,1-1 1,0 1-1,-1-1 0,4 7 0,-3-9-3,0 1 1,0-1-1,0 1 1,0-1-1,0 0 1,0 0-1,1 1 0,-1-1 1,0 0-1,1 0 1,-1 0-1,1 0 1,-1-1-1,1 1 1,0 0-1,-1-1 1,1 1-1,0-1 1,-1 1-1,1-1 0,0 0 1,0 0-1,-1 0 1,1 0-1,0 0 1,0 0-1,-1 0 1,4-1-1,2 0 1,0-1 0,1 0 1,-1-1-1,0 1 0,8-5 0,2-2 11,-2-1 1,1 0-1,-1-1 0,18-17 0,49-56 239,-82 84-245,0-1 0,0 1 1,0 0-1,0-1 1,1 1-1,-1 0 1,0-1-1,0 1 1,1 0-1,-1-1 1,0 1-1,0 0 1,1 0-1,-1 0 1,0-1-1,1 1 1,-1 0-1,0 0 0,1 0 1,-1 0-1,1-1 1,-1 1-1,0 0 1,1 0-1,-1 0 1,0 0-1,1 0 1,-1 0-1,1 0 1,-1 0-1,0 0 1,1 0-1,-1 0 1,1 1-1,2 14 101,-11 38-13,5-35-43,1-6-18,1 0 1,0 0-1,1 0 0,2 22 1,-2-32-29,1 0 1,-1 0 0,0 1-1,1-1 1,0 0-1,-1 0 1,1 0-1,0 0 1,0 0 0,0 0-1,1 0 1,-1 0-1,0 0 1,1 0 0,-1 0-1,1-1 1,0 1-1,-1-1 1,1 1-1,0-1 1,0 0 0,0 0-1,0 0 1,0 0-1,0 0 1,0 0 0,0 0-1,1-1 1,-1 1-1,0-1 1,0 1-1,5-1 1,-4 0-83,1 0-1,0-1 1,0 1-1,0-1 1,0 0 0,-1 0-1,1 0 1,0-1-1,-1 1 1,1-1 0,-1 0-1,0 0 1,1 0-1,-1 0 1,0 0 0,0-1-1,0 0 1,-1 1 0,1-1-1,-1 0 1,1 0-1,1-5 1,1 0-113,0 0-1,-1-1 1,0 0-1,-1 1 1,0-1 0,-1-1-1,4-17 1,-1-23-422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36.171"/>
    </inkml:context>
    <inkml:brush xml:id="br0">
      <inkml:brushProperty name="width" value="0.05" units="cm"/>
      <inkml:brushProperty name="height" value="0.05" units="cm"/>
    </inkml:brush>
  </inkml:definitions>
  <inkml:trace contextRef="#ctx0" brushRef="#br0">4 1 17460,'-3'1'1504,"3"4"-1120,0-1-424,1 2 712,3-3-72,4-1-336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37.056"/>
    </inkml:context>
    <inkml:brush xml:id="br0">
      <inkml:brushProperty name="width" value="0.05" units="cm"/>
      <inkml:brushProperty name="height" value="0.05" units="cm"/>
    </inkml:brush>
  </inkml:definitions>
  <inkml:trace contextRef="#ctx0" brushRef="#br0">241 294 17892,'-1'-1'76,"0"0"0,1 1 0,-1-1 0,0 0 0,0 0 0,0 1 0,0-1 0,1 1 0,-1-1 0,0 1 0,0-1 0,0 1 1,0-1-1,0 1 0,0 0 0,0-1 0,0 1 0,0 0 0,0 0 0,-1 0 0,1 0 0,0 0 0,0 0 0,0 0 0,0 0 0,0 1 0,0-1 0,0 0 0,0 1 0,0-1 0,0 1 0,0-1 1,0 1-1,-1 0 0,-3 2 99,-1 1 1,1 0-1,0 0 1,-6 7-1,-14 14 86,2 1 1,1 1-1,2 1 0,0 0 0,-26 52 0,43-74-201,0 1-1,1 1 0,-1-1 0,1 0 1,0 1-1,1-1 0,-1 9 0,2-14-46,0 0-1,0 0 0,0 0 1,0 0-1,1 0 0,-1 0 0,0-1 1,1 1-1,0 0 0,-1 0 1,1 0-1,0-1 0,0 1 1,0 0-1,0-1 0,0 1 0,0-1 1,0 1-1,1-1 0,-1 0 1,0 1-1,1-1 0,-1 0 0,1 0 1,0 0-1,-1 0 0,1 0 1,0 0-1,-1-1 0,1 1 1,0 0-1,0-1 0,2 1 0,6 0 1,0 0 0,0-1-1,0 0 1,0 0-1,0-1 1,-1-1 0,1 1-1,0-2 1,0 1-1,-1-1 1,0-1-1,1 0 1,12-7 0,4-4-2,-1-1 0,-1-1 0,28-24-1,5-12 20,-1-2 0,-3-3-1,-3-2 1,57-87 0,-98 133-26,-2 5 3,-1 1-1,-1-1 1,0 1 0,0-2-1,0 1 1,-1 0-1,-1-1 1,0 0 0,3-15-1,-5 24-6,-1 0 0,0 0 0,0 0 0,0 0 0,0-1 0,-1 1 0,1 0 0,0 0 0,0 0 0,-1 0 0,1 0 0,0 0 0,-1 0-1,1 0 1,-1 0 0,1 0 0,-1 0 0,0 1 0,1-1 0,-1 0 0,0 0 0,0 0 0,1 1 0,-3-2 0,1 1-1,0 0-1,0 0 1,0 1 0,0-1 0,0 1 0,-1-1-1,1 1 1,0 0 0,0 0 0,-1 0 0,-2 0-1,-3 1-7,1 0-1,-1 0 1,1 1-1,0 0 1,-1 1-1,-6 3 1,5-1 0,1 1 1,0-1-1,0 2 1,1-1-1,-1 1 1,1 0-1,1 1 1,-1-1 0,2 1-1,-1 1 1,1-1-1,0 1 1,-5 11-1,-1 9-9,0 0-1,-12 60 0,14-48 14,-4 61 0,12-83 4,1 1 0,0 0 0,1-1 0,1 0 0,7 26 0,-9-41 4,2 0 0,-1-1 0,0 1 0,1 0 0,0 0 0,0-1 0,0 1 0,0-1 0,5 6 0,-6-8-2,0 0 1,0-1 0,0 1-1,0 0 1,0 0-1,0-1 1,1 1-1,-1-1 1,0 1-1,0-1 1,1 1 0,-1-1-1,0 0 1,1 1-1,-1-1 1,0 0-1,1 0 1,-1 0 0,0 0-1,1 0 1,-1-1-1,0 1 1,1 0-1,-1-1 1,0 1-1,0 0 1,1-1 0,-1 0-1,0 1 1,0-1-1,2-1 1,3-2 9,-1-1 0,1 0 0,-1 0 0,0 0 1,0-1-1,-1 0 0,0 1 0,0-2 0,0 1 0,-1 0 1,4-9-1,4-14 38,10-38 1,-17 53-32,1-1-3,7-27-2,-11 39-23,0 0 0,-1 0 0,1 0 1,-1 0-1,0 0 0,0 0 0,0 0 0,0 0 0,-1 1 0,0-6 1,1 8 5,-1 0 1,1 0-1,0-1 1,0 1-1,0 0 1,0 0 0,0 0-1,0 0 1,-1-1-1,1 1 1,0 0 0,0 0-1,0 0 1,0 0-1,-1 0 1,1-1 0,0 1-1,0 0 1,-1 0-1,1 0 1,0 0 0,0 0-1,0 0 1,-1 0-1,1 0 1,0 0-1,0 0 1,-1 0 0,1 0-1,0 0 1,0 0-1,0 0 1,-1 0 0,1 0-1,0 0 1,0 0-1,-1 1 1,1-1 0,0 0-1,0 0 1,0 0-1,0 0 1,-1 0 0,1 0-1,0 1 1,0-1-1,0 0 1,0 0 0,-1 1-1,-9 11-120,-19 42-165,2 2 0,-26 77-1,39-96 216,12-34 70,1 0 0,0 1-1,0-1 1,0 0-1,0 0 1,0 7 0,1-10 3,0 0 1,0 1 0,0-1-1,1 0 1,-1 1-1,0-1 1,0 0 0,0 0-1,0 1 1,0-1 0,0 0-1,0 1 1,1-1-1,-1 0 1,0 0 0,0 1-1,0-1 1,1 0 0,-1 0-1,0 0 1,0 1-1,1-1 1,-1 0 0,0 0-1,0 0 1,1 0 0,-1 0-1,1 1 1,15-4-4,-3-3 15,30-8 0,-40 13-10,0 0-1,0 1 0,0-1 1,0 1-1,0 0 0,0 0 1,1 0-1,-1 1 0,0-1 1,0 1-1,6 1 1,-8-1-18,1-1 1,0 0-1,0 1 1,0-1 0,0 0-1,0 0 1,-1 0-1,1-1 1,0 1 0,0 0-1,0-1 1,0 1-1,-1-1 1,1 0-1,0 1 1,-1-1 0,1 0-1,0 0 1,-1 0-1,1 0 1,-1 0 0,3-3-1,5-4-305,-1 0-1,11-15 0,-11 13 56,92-118-4318,108-182-1,-199 295 4770,13-22 258,-16 12 3513,-22 58-554,-13 70-1970,-30 194 1,56-273-1303,-6 51 331,8-66-397,1 0 0,0 0 0,0 0 1,1 0-1,1 0 0,2 8 0,-3-16-282,0-8 87,-2-16-73,-6-5 33,-2 1 0,-19-42 0,17 45 396,1-1 0,1 0 0,-7-34 0,15 58-200,1 0 0,0 0 0,0-1 0,0 1 0,0 0 0,0 0 0,0 0 0,0 0 0,0 0 0,0 0 0,1 0 0,-1 0 0,0 0 0,1 0 0,-1 0 0,0 0 0,1 0 0,0 0 0,-1 0 0,1 0 0,0 0 0,-1 0 0,1 0 0,0 1 0,0-1 0,-1 0 0,1 1 0,0-1 0,0 0 0,0 1 0,0-1 0,0 1 0,0 0 0,0-1 0,0 1 0,0 0 0,0-1 0,2 1 0,5-1-3,1 0 1,-1 0-1,1 1 0,10 1 0,8 0-430,-17-3 359,1 0 0,0 0 0,-1-1 0,1 0 0,10-6 0,16-9-166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37.826"/>
    </inkml:context>
    <inkml:brush xml:id="br0">
      <inkml:brushProperty name="width" value="0.05" units="cm"/>
      <inkml:brushProperty name="height" value="0.05" units="cm"/>
    </inkml:brush>
  </inkml:definitions>
  <inkml:trace contextRef="#ctx0" brushRef="#br0">1 208 15475,'2'-8'474,"1"-1"0,1 1 0,0 1-1,0-1 1,0 0 0,1 1-1,0 0 1,0 0 0,13-12 0,-15 16-333,-1 1 0,2-1 0,-1 0 0,0 1 0,1 0 0,-1 0 1,1 0-1,-1 0 0,1 0 0,0 1 0,0 0 0,0 0 0,0 0 0,0 0 1,0 0-1,0 1 0,0 0 0,0 0 0,0 0 0,0 0 0,0 1 0,0-1 1,5 2-1,-6 0-114,-1-1 1,0 0 0,1 1 0,-1 0-1,0-1 1,0 1 0,0 0-1,0 0 1,0 0 0,0 0-1,-1 1 1,1-1 0,-1 0 0,1 1-1,-1-1 1,0 1 0,0 0-1,0-1 1,0 1 0,0 0-1,-1-1 1,1 1 0,-1 0 0,0 0-1,0 4 1,0 8 9,0 0 1,-1 0-1,-4 19 0,2-16-10,1-13-15,1 0 0,0 0-1,0 0 1,0 0 0,1 1-1,-1-1 1,1 0 0,1 1-1,-1-1 1,1 0 0,0 0-1,2 8 1,-2-12 0,0 0 0,0 0 0,0 0 0,0 0 0,0 1 0,0-1 0,0 0 0,0-1 0,1 1 0,-1 0 0,0 0 1,1-1-1,-1 1 0,0 0 0,1-1 0,-1 1 0,1-1 0,-1 0 0,1 1 0,-1-1 0,1 0 0,-1 0 0,1 0 0,0 0 0,-1 0 0,1-1 0,-1 1 0,1 0 0,-1-1 0,0 1 0,1-1 0,-1 1 1,1-1-1,0-1 0,6-1 66,-1-1 1,0 1 0,0-2-1,0 1 1,6-6-1,-5 3 5,0-1-1,0 1 0,0-1 0,-1-1 0,-1 1 1,1-1-1,-1 0 0,-1-1 0,0 1 0,0-1 0,-1 0 1,0 0-1,-1-1 0,0 1 0,0-1 0,-2 1 1,1-1-1,-1 0 0,0 0 0,-1 0 0,-1 0 1,0 0-1,-2-13 0,1 19-72,1 0 1,-1 0-1,0 0 1,0 0-1,-1 1 0,1-1 1,-5-4-1,6 7-33,0 1 0,0-1-1,0 1 1,-1-1-1,1 1 1,-1 0 0,1 0-1,-1-1 1,1 1 0,-1 0-1,0 0 1,1 1-1,-1-1 1,0 0 0,0 1-1,0-1 1,0 1 0,1-1-1,-1 1 1,0 0 0,-3 0-1,4 0-11,0 0-1,0 0 0,0 0 1,0 1-1,0-1 1,0 1-1,0-1 0,0 0 1,1 1-1,-1 0 1,0-1-1,0 1 0,1-1 1,-1 1-1,0 0 1,1-1-1,-1 1 0,1 0 1,-1 0-1,1 0 1,-1 0-1,1-1 0,-1 1 1,1 0-1,0 0 1,0 0-1,-1 0 0,1 0 1,0 0-1,0 0 1,0 0-1,0 0 1,0 0-1,0 0 0,0 0 1,0 0-1,1 0 1,-1 4-198,1-1 1,0 1 0,0-1 0,0 1 0,1-1-1,3 8 1,-1-6-58,-1-1 1,1 1-1,1-1 0,-1 0 0,1-1 1,0 1-1,0-1 0,0 0 1,0 0-1,1 0 0,-1-1 0,13 6 1,-5-4-106,1 0 0,0-1 0,0 0 0,27 3 0,6-4-525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2.151"/>
    </inkml:context>
    <inkml:brush xml:id="br0">
      <inkml:brushProperty name="width" value="0.05" units="cm"/>
      <inkml:brushProperty name="height" value="0.05" units="cm"/>
    </inkml:brush>
  </inkml:definitions>
  <inkml:trace contextRef="#ctx0" brushRef="#br0">1 0 20276,'0'0'1529,"0"14"-1201,0 7-184,1 7 696,2 7-312,0 5-376,1 1-96,4 2-56,-1-5-72,-3-11-272,-1-6-128,1-16-336,2-5-264,-6-18 751,4-3-191,3-8-192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38.222"/>
    </inkml:context>
    <inkml:brush xml:id="br0">
      <inkml:brushProperty name="width" value="0.05" units="cm"/>
      <inkml:brushProperty name="height" value="0.05" units="cm"/>
    </inkml:brush>
  </inkml:definitions>
  <inkml:trace contextRef="#ctx0" brushRef="#br0">106 0 15211,'-2'1'218,"-1"0"0,0 1 0,1-1 0,-1 1 0,1-1 0,0 1 0,-1 0 0,1 0 0,0 0 0,0 0 0,0 0 0,-2 4 0,-3 2 245,-3 2 262,1 1 0,0 0 0,-8 14 0,14-20-595,0-1 0,1 1 0,-1 0 1,1 1-1,0-1 0,1 0 0,-1 1 0,1-1 1,0 0-1,1 1 0,-1 6 0,1-11-117,0 0-1,0 0 1,0-1-1,0 1 1,0 0-1,1 0 1,-1 0-1,0 0 1,0 0-1,1-1 1,-1 1-1,1 0 1,-1 0-1,1 0 1,-1-1-1,1 1 1,-1 0-1,1-1 1,-1 1-1,1 0 1,0-1-1,-1 1 1,1-1-1,0 1 1,0-1-1,0 1 1,2 0-4,-1-1 1,0 1 0,0-1 0,1 0-1,-1 0 1,0 1 0,0-1-1,1-1 1,-1 1 0,3-1 0,7-2-14,0 0 1,-1-1-1,13-5 1,-22 8 7,43-20-11,-32 13 15,0 2 1,1 0-1,-1 0 1,1 1-1,0 1 1,26-4-1,-39 7 1,1 1 0,0 0 0,-1 0 0,1 0 0,0 0 0,-1 0 1,1 0-1,-1 1 0,1-1 0,-1 0 0,1 1 0,-1 0 0,1-1 0,-1 1 0,1 0 0,-1-1 0,1 1 0,-1 0 0,0 0 0,0 0 1,3 3-1,-3-2 24,0 0 0,0 1 0,0-1 0,0 1 0,0 0 0,0-1 0,-1 1 0,1 0 0,-1-1 0,0 1 0,1 0 0,-2 3 0,1-5-15,0 0 1,0 0-1,0 0 0,0 0 0,0 0 0,0-1 0,0 1 0,0 0 0,0 0 0,0 0 0,1 0 0,-1 0 0,0 0 0,0-1 0,1 1 0,-1 0 0,1 0 0,-1 0 0,1-1 0,-1 1 0,1 0 0,-1-1 0,1 1 0,0 0 0,-1-1 0,1 1 0,0-1 0,0 1 0,-1-1 0,1 1 0,0-1 0,0 0 0,0 1 0,1-1 0,1 0 24,0 0 1,1 0-1,-1-1 0,0 1 1,0-1-1,0 0 0,0 0 0,0 0 1,4-2-1,16-8 103,-7 3-96,0 1 0,0 0 0,20-4 0,-33 10-58,1 0 1,-1 0-1,0 1 1,0-1 0,0 1-1,1 0 1,-1 0-1,0 0 1,0 0 0,1 1-1,-1-1 1,0 1-1,0 0 1,0 0-1,0 0 1,0 0 0,0 1-1,0-1 1,0 1-1,0-1 1,-1 1 0,1 0-1,2 3 1,-3-2-15,0 0-1,0 0 1,0 0 0,0 0 0,-1 1 0,0-1 0,0 1 0,1-1-1,-2 1 1,1-1 0,0 7 0,0 39-593,-3-39 531,0-9-42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39.355"/>
    </inkml:context>
    <inkml:brush xml:id="br0">
      <inkml:brushProperty name="width" value="0.05" units="cm"/>
      <inkml:brushProperty name="height" value="0.05" units="cm"/>
    </inkml:brush>
  </inkml:definitions>
  <inkml:trace contextRef="#ctx0" brushRef="#br0">147 206 15595,'1'-3'308,"-1"-1"0,1 0 0,-1 0 0,0 0 0,-1 0 0,1 0 0,0 0 0,-1 0 0,0 0 0,0 0 0,-3-5 0,4 8-222,0 0 0,-1 0 1,1 0-1,-1 1 0,1-1 0,-1 0 0,0 1 0,1-1 1,-1 0-1,0 1 0,1-1 0,-1 1 0,0-1 0,0 1 0,1-1 1,-1 1-1,0-1 0,0 1 0,0 0 0,0 0 0,-1-1 0,1 1 21,-1 0-1,0 1 1,1-1-1,-1 0 1,0 1-1,1-1 1,-1 1-1,0 0 1,1-1-1,-1 1 1,1 0-1,0 0 1,-1 0-1,1 0 1,-3 2-1,-6 8-28,-1 0 0,2 0 0,0 1 0,0 0 0,1 1 0,1 0 0,0 0 0,0 1 0,2 0 0,-1 0 0,-2 15 0,7-27-82,1 0-1,0 0 1,-1 0-1,1-1 0,0 1 1,0 0-1,0 0 1,0 0-1,1-1 0,-1 1 1,1 2-1,-1-3 3,1-1 0,-1 1 0,0-1 0,1 1 0,-1-1 0,1 1-1,-1-1 1,1 1 0,-1-1 0,1 0 0,-1 1 0,1-1 0,0 0-1,-1 1 1,1-1 0,-1 0 0,1 0 0,0 0 0,-1 0 0,1 1 0,0-1-1,-1 0 1,1 0 0,0 0 0,-1 0 0,1 0 0,0-1 0,-1 1 0,1 0-1,-1 0 1,1 0 0,0 0 0,-1-1 0,1 1 0,-1 0 0,1-1 0,0 0-1,8-3-6,0-1 0,-1 0 0,0 0 0,0-1-1,0 0 1,-1-1 0,10-10 0,45-56-15,-35 37 71,-1-1-1,-2-1 1,20-42 0,-35 52 35,-9 28-81,-1 0 0,1 0 0,0 1 0,0-1 0,0 0 0,0 0 0,0 0 1,0 0-1,0 0 0,0 0 0,0 0 0,0 0 0,0 0 0,0 0 0,0 0 1,0 0-1,0 0 0,0 0 0,0 0 0,-1 0 0,1 0 0,0 0 0,0 0 0,0 0 1,0 0-1,0 0 0,0 0 0,0 0 0,0 0 0,0 0 0,0 0 0,0 0 0,0-1 1,0 1-1,0 0 0,0 0 0,0 0 0,0 0 0,0 0 0,0 0 0,0 0 0,-1 0 1,1 0-1,0 0 0,0 0 0,0 0 0,0 0 0,0 0 0,0 0 0,0 0 1,0 0-1,0 0 0,0 0 0,0-1 0,0 1 0,0 0 0,-7 14 47,-12 27-2,-22 74 1,34-90-62,1 1-1,2 0 1,0 1-1,0 33 1,4-53 4,0-1 0,0 1-1,1-1 1,0 1 0,0-1-1,1 0 1,-1 1 0,1-1 0,4 6-1,-5-9 6,1-1 0,-1 1 0,1-1 0,0 0 0,0 0 0,0 0 0,0 0-1,0 0 1,0 0 0,1 0 0,-1-1 0,0 1 0,1-1 0,0 0 0,-1 0 0,1 0-1,0 0 1,-1 0 0,1 0 0,0-1 0,0 0 0,4 1 0,0-1 1,0-1 0,-1 0 0,1 0 0,-1 0 0,1-1 0,-1 0 0,1 0 0,-1-1 0,0 0 0,0 0 0,-1 0 0,1-1 0,0 1 0,5-6 0,-3 2 16,0 0 1,0 0 0,-1-1-1,0 0 1,0 0-1,-1-1 1,0 0-1,6-11 1,-11 17-4,0 0 0,0 0-1,0 1 1,-1-1 0,1 0-1,0 0 1,-1 0 0,0 0 0,0 0-1,0 0 1,0 0 0,-1-4-1,1 7-5,0-1 0,0 1-1,-1 0 1,1-1 0,0 1-1,0-1 1,0 1 0,0 0-1,-1-1 1,1 1 0,0-1-1,0 1 1,-1 0 0,1 0-1,0-1 1,-1 1-1,1 0 1,0-1 0,-1 1-1,1 0 1,-1 0 0,1 0-1,0-1 1,-1 1 0,1 0-1,-1 0 1,1 0 0,0 0-1,-2 0 1,1 0 0,-1 0 0,1 1 0,0-1 0,-1 1 0,1 0-1,0-1 1,-1 1 0,1 0 0,0 0 0,0 0 0,0 0 0,0 0 0,-1 0 0,0 1 0,-3 4-3,-1 0 0,1 1 0,0-1 1,0 1-1,1 0 0,0 0 0,0 1 0,-3 9 0,6-15 1,0 0 0,1 0 0,-1 0-1,1 0 1,-1 0 0,1 0-1,0 0 1,0 0 0,0 0 0,0 1-1,0-1 1,0 0 0,1 0-1,-1 0 1,1 0 0,-1 0 0,1 0-1,0 0 1,0-1 0,0 1-1,0 0 1,0 0 0,0 0 0,0-1-1,1 1 1,-1-1 0,0 1-1,1-1 1,-1 1 0,1-1-1,0 0 1,0 0 0,-1 0 0,1 0-1,0 0 1,0 0 0,0 0-1,2 0 1,19 5 19,0-1 0,0-1 0,1-2 0,41 1 0,-5 0 26,99 16 187,-158-19-214,-1 0 0,1 0 0,0 0 0,0-1 0,0 1 0,-1 0 1,1 0-1,0 0 0,0-1 0,0 1 0,-1 0 0,1-1 0,0 1 0,-1 0 0,1-1 0,0 1 0,-1-1 0,1 0 0,0 1 0,-1-1 0,1 1 0,-1-1 0,1 0 0,-1 1 0,0-1 0,1 0 0,-1 0 0,0 1 1,1-1-1,-1 0 0,0 0 0,0 0 0,1 1 0,-1-1 0,0 0 0,0 0 0,0 0 0,0 1 0,0-1 0,0 0 0,-1-1 0,-5-41 334,5 36-298,-15-59 248,8 36-734,-5-40 1,13 69 429,0 1-1,0-1 1,0 1 0,1-1 0,-1 1-1,0-1 1,0 1 0,0-1 0,1 1-1,-1-1 1,0 1 0,1-1 0,-1 1-1,0 0 1,1-1 0,-1 1-1,0 0 1,1-1 0,-1 1 0,1 0-1,-1-1 1,0 1 0,1 0 0,-1 0-1,1-1 1,-1 1 0,1 0 0,-1 0-1,1 0 1,0 0 0,-1 0-1,1 0 1,-1 0 0,1 0 0,-1 0-1,1 0 1,-1 0 0,1 0 0,-1 0-1,2 0 1,32 5 105,-19-2-257,25-1-37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5.149"/>
    </inkml:context>
    <inkml:brush xml:id="br0">
      <inkml:brushProperty name="width" value="0.05" units="cm"/>
      <inkml:brushProperty name="height" value="0.05" units="cm"/>
    </inkml:brush>
  </inkml:definitions>
  <inkml:trace contextRef="#ctx0" brushRef="#br0">179 72 15531,'0'-3'355,"0"-4"-9,0 0-1,0 1 1,-1-1 0,0 0-1,-2-6 1,3 12-289,0 0 0,-1 0-1,1-1 1,0 1 0,-1 0 0,0 0 0,1 0 0,-1 0 0,1 0 0,-1 0 0,0 1-1,0-1 1,0 0 0,1 0 0,-1 0 0,0 1 0,0-1 0,0 0 0,0 1-1,0-1 1,0 1 0,0-1 0,0 1 0,-1 0 0,1-1 0,0 1 0,0 0-1,0 0 1,0 0 0,0-1 0,-1 1 0,1 1 0,0-1 0,0 0 0,0 0-1,-3 1 1,-1 1 75,0 0 0,0 1 0,0-1 1,0 1-1,0 0 0,1 1 0,-1-1 0,1 1 0,0 0 0,0 0 0,0 0 0,0 0 0,1 1 0,0 0 0,-3 5 0,-4 6-49,2 0 0,0 1 0,-8 24 0,15-36-80,-7 17-3,-5 32-1,12-49-4,0 0 0,0-1-1,1 1 1,0 0 0,0 0 0,0 0 0,0-1-1,1 1 1,0 0 0,0 0 0,0-1 0,0 1-1,4 7 1,-4-11 4,0 0 0,-1 0 0,1 0 0,0 0-1,0 0 1,0 0 0,0 0 0,0 0 0,0 0 0,0 0 0,0 0-1,1-1 1,-1 1 0,0 0 0,0-1 0,1 1 0,-1-1 0,0 0-1,1 1 1,-1-1 0,2 0 0,0 0 4,0 0-1,0 0 1,0-1-1,0 1 1,0-1-1,0 0 1,0 0-1,0 0 1,4-2-1,3-2 34,0-1-1,-1-1 1,1 0-1,9-9 1,11-12 268,-2 0 0,-1-2 0,-1-2 0,-2 0 0,32-57 0,-60 150 277,2-43-578,-5 98-26,7-105 17,0-1 0,1 1 1,1-1-1,-1 0 1,2 0-1,-1 0 1,1 0-1,8 17 1,-9-24 4,-1 0 0,1 0 1,0 0-1,0-1 0,0 1 0,0 0 1,1-1-1,-1 1 0,1-1 1,-1 0-1,1 0 0,0 0 0,0 0 1,0 0-1,0-1 0,0 1 1,0-1-1,1 0 0,-1 0 0,0 0 1,1 0-1,-1-1 0,1 1 1,-1-1-1,0 0 0,1 0 0,-1 0 1,1 0-1,-1-1 0,1 0 1,-1 1-1,0-1 0,4-2 0,3-1 8,1-1-1,-1 0 0,0 0 0,0-1 0,-1-1 0,1 1 0,-2-2 0,15-14 0,-14 13 4,-1 0 0,0-1 0,0 0 0,-1 0 0,-1-1-1,1 0 1,-2 0 0,0-1 0,0 0 0,-1 0 0,0 0-1,-1 0 1,-1 0 0,0-1 0,1-23 0,-3 35-10,0 0 1,0 0-1,0-1 1,-1 1-1,1 0 0,0 0 1,0-1-1,-1 1 1,1 0-1,-1 0 1,1 0-1,-1 0 1,1 0-1,-1 0 1,-1-2-1,2 3 0,-1 0 0,1 0-1,0-1 1,-1 1 0,1 0 0,-1 0-1,1 0 1,0 0 0,-1 0 0,1-1-1,-1 1 1,1 0 0,-1 0 0,1 0-1,-1 0 1,1 0 0,-1 0 0,1 1-1,0-1 1,-1 0 0,1 0 0,-1 0 0,1 0-1,-1 0 1,1 1 0,0-1 0,-1 0-1,-2 2-1,0 1 0,1-1 0,-1 0 0,1 1-1,0-1 1,-1 1 0,1 0 0,0 0 0,-2 3-1,-2 8-9,0-1 0,1 1-1,0-1 1,1 1 0,1 1-1,0-1 1,1 0-1,0 1 1,2-1 0,0 26-1,0-37-41,1-1-1,-1 1 1,0-1-1,1 0 1,0 1-1,-1-1 0,1 1 1,0-1-1,0 0 1,0 0-1,1 0 1,-1 0-1,0 1 1,1-2-1,-1 1 0,1 0 1,0 0-1,0 0 1,0-1-1,0 1 1,0-1-1,0 0 1,0 1-1,0-1 0,0 0 1,1 0-1,3 1 1,-2-1-51,0-1 0,0 1 1,0-1-1,0 0 0,1 0 1,-1 0-1,0-1 1,0 1-1,0-1 0,0 0 1,0 0-1,0-1 0,0 1 1,0-1-1,6-3 0,19-15-501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5.556"/>
    </inkml:context>
    <inkml:brush xml:id="br0">
      <inkml:brushProperty name="width" value="0.05" units="cm"/>
      <inkml:brushProperty name="height" value="0.05" units="cm"/>
    </inkml:brush>
  </inkml:definitions>
  <inkml:trace contextRef="#ctx0" brushRef="#br0">224 0 20108,'-12'5'383,"1"0"-1,0 1 0,0 0 1,1 1-1,-1 0 1,-16 15-1,23-18-326,-1 0 0,2 0-1,-1 0 1,0 0 0,1 1 0,0 0-1,0 0 1,0-1 0,0 2 0,1-1 0,0 0-1,0 0 1,0 1 0,1-1 0,0 1 0,0-1-1,0 7 1,1-9-68,1 0-1,-1-1 1,1 1-1,0 0 1,0-1-1,0 1 1,0-1-1,0 1 1,1-1-1,-1 0 1,1 0-1,0 0 1,0 1-1,-1-2 1,1 1-1,0 0 1,1 0-1,-1 0 1,3 1 0,6 4-110,1 0 1,19 7 0,-23-10 69,20 8-115,-1 0-13,28 16-1,-48-24 179,-1 0 1,0 0 0,0 1 0,0 0 0,0 0-1,-1 0 1,0 1 0,0 0 0,6 10 0,-10-15 12,0 1 1,0-1-1,-1 0 1,1 1 0,0 0-1,-1-1 1,1 1 0,-1-1-1,0 1 1,0-1 0,1 1-1,-1 0 1,0-1 0,0 1-1,-1 0 1,1-1-1,0 1 1,0-1 0,-1 1-1,0 2 1,0-2 12,-1 1-1,1-1 1,-1 0-1,1 0 1,-1 0-1,0 0 1,0-1-1,0 1 1,0 0-1,0-1 1,-5 3-1,-1 0 42,-1 0 1,1-1-1,-1 0 1,0 0-1,0-1 0,-13 2 1,7-2-106,0-1 1,0-1 0,0 0-1,0-1 1,-1 0-1,2-2 1,-1 1 0,0-2-1,0 0 1,1-1-1,0 0 1,-17-10 0,-14-15-116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5.973"/>
    </inkml:context>
    <inkml:brush xml:id="br0">
      <inkml:brushProperty name="width" value="0.05" units="cm"/>
      <inkml:brushProperty name="height" value="0.05" units="cm"/>
    </inkml:brush>
  </inkml:definitions>
  <inkml:trace contextRef="#ctx0" brushRef="#br0">29 1 18676,'2'28'1536,"-11"8"-1128,-2 7-184,5 12 545,2 3-265,4 7-144,5-1-328,5-5-8,2-9-8,5-20-56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6.554"/>
    </inkml:context>
    <inkml:brush xml:id="br0">
      <inkml:brushProperty name="width" value="0.05" units="cm"/>
      <inkml:brushProperty name="height" value="0.05" units="cm"/>
    </inkml:brush>
  </inkml:definitions>
  <inkml:trace contextRef="#ctx0" brushRef="#br0">95 20 15427,'-1'0'90,"1"0"0,-1 0 0,0 0 0,0 0 0,1 0 0,-1 0 0,0 0 0,1 1 1,-1-1-1,0 0 0,1 0 0,-1 1 0,0-1 0,1 0 0,-1 1 0,1-1 0,-1 1 0,1-1 0,-1 0 0,1 1 0,-1 0 0,1-1 0,-1 1 0,1-1 0,-1 1 0,0 1 0,-10 20-27,9-18 228,-10 21-72,2 0 0,1 0 0,0 1 0,2 0 0,2 1 0,0-1 0,1 1 0,2 0 0,1 0 0,1 0 0,4 31 0,-3-52-214,0 1-1,1-1 0,-1 1 1,1-1-1,1 0 0,-1 0 0,8 12 1,-8-15 0,0-1 0,0 1 0,0-1 0,0 0 0,0 1 1,1-1-1,-1 0 0,1 0 0,0-1 0,-1 1 0,1 0 0,0-1 1,0 0-1,0 1 0,0-1 0,0-1 0,0 1 0,6 1 0,-2-2 19,1 0 0,-1-1 0,0 0 0,0 0 0,0 0 0,0-1 0,0 0 0,-1 0 0,1 0-1,-1-1 1,1 0 0,-1-1 0,0 1 0,9-8 0,3-3 111,-1 0 0,-1-2 0,20-22 0,-11 8 256,36-55 0,-51 68-234,0-1 1,-1 0 0,-1 0 0,0-1 0,5-22 0,-19 99-444,2 1 1,7 108 0,-3-155 258,1-1 1,0 0 0,1 1 0,0-1 0,1 0-1,0 0 1,1 0 0,0-1 0,1 1 0,9 14-1,-13-24 45,0 1 0,0-1 0,0 0-1,0 1 1,0-1 0,0 0 0,1 0-1,-1 0 1,0 0 0,1 0-1,-1 0 1,0 0 0,1-1 0,-1 1-1,1 0 1,0-1 0,-1 1 0,1-1-1,-1 0 1,1 0 0,0 1-1,-1-1 1,1 0 0,0 0 0,-1 0-1,1-1 1,0 1 0,-1 0 0,1-1-1,-1 1 1,1-1 0,-1 1-1,1-1 1,-1 0 0,3-1 0,2-2 62,1-1 1,-1 1-1,-1-1 1,1-1-1,-1 1 1,8-11-1,7-13 178,0 0-1,-2-2 1,-2 0 0,17-42-1,35-139 229,-65 199-493,9-38-7,-11 47-43,-1-1 0,1 1-1,-1 0 1,0 0 0,0-1-1,0 1 1,-1 0 0,0 0 0,-1-7-1,2 11 38,0 0-1,0 0 0,-1 0 1,1-1-1,0 1 1,0 0-1,0 0 0,0 0 1,0 0-1,0 0 1,-1-1-1,1 1 0,0 0 1,0 0-1,0 0 1,0 0-1,-1 0 0,1 0 1,0 0-1,0-1 0,0 1 1,0 0-1,-1 0 1,1 0-1,0 0 0,0 0 1,0 0-1,-1 0 1,1 0-1,0 0 0,0 0 1,0 0-1,-1 0 0,1 0 1,0 0-1,0 1 1,0-1-1,-1 0 0,1 0 1,0 0-1,0 0 1,0 0-1,0 0 0,-1 0 1,1 0-1,0 1 1,0-1-1,0 0 0,0 0 1,-1 1-1,-6 8-725,4-3 550,1 0 1,-1 1-1,1 0 1,-1 8-1,3-14 175,-6 25-583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7.376"/>
    </inkml:context>
    <inkml:brush xml:id="br0">
      <inkml:brushProperty name="width" value="0.05" units="cm"/>
      <inkml:brushProperty name="height" value="0.05" units="cm"/>
    </inkml:brush>
  </inkml:definitions>
  <inkml:trace contextRef="#ctx0" brushRef="#br0">220 513 18348,'9'-12'716,"-1"0"-1,0-2 1,-1 1 0,6-15 0,-11 22-569,1 0 0,-1 0-1,-1 0 1,1-1 0,-1 1 0,0-1 0,-1 1 0,1-1 0,-1 1-1,0-1 1,-2-10 0,1 15-145,1 0 0,-1 0 0,1 0 0,-1 0 0,0 0 0,0 0 0,0 0 0,0 0 0,0 1 0,0-1 0,-1 1-1,1-1 1,0 1 0,-1-1 0,1 1 0,-1-1 0,1 1 0,-1 0 0,-3-2 0,2 2-5,0 0 0,0 1 0,0-1 0,0 0 1,0 1-1,0 0 0,0 0 0,0 0 0,0 0 0,0 0 0,-6 2 0,0 0-9,1 0 0,-1 1-1,1 1 1,0-1 0,0 1-1,0 1 1,0-1 0,-7 7-1,3 0 0,0 0-1,0 0 0,2 2 1,-1-1-1,2 1 0,-1 1 1,-11 24-1,16-28 7,0-1 0,1 1 0,1 0 1,0 0-1,0 0 0,1 1 0,0-1 0,1 1 0,0-1 0,1 1 0,0-1 1,2 20-1,-1-26 6,0 1 1,0-1-1,1 0 0,-1 0 1,1 0-1,0 0 1,0 0-1,0-1 1,0 1-1,1-1 1,-1 1-1,1-1 0,0 0 1,0 0-1,0 0 1,0 0-1,1 0 1,-1-1-1,1 0 1,0 1-1,0-1 1,0-1-1,0 1 0,0 0 1,0-1-1,0 0 1,0 0-1,0 0 1,1-1-1,4 1 1,3-1 2,0 0 0,0-1 0,0-1 0,0 1 0,0-2 0,0 0 0,-1 0 0,1-1 1,19-10-1,0-3 25,-1-2 1,-1 0 0,0-3 0,-2 0 0,43-45-1,-21 13 87,73-106 0,-111 143-100,1 2-5,-2 0 0,0-1 0,0 0 0,-2-1 0,0 0 0,10-34-1,-17 50-8,-1 0 0,1 0 0,-1 0 0,0 0-1,0-1 1,1 1 0,-1 0 0,0 0 0,0 0-1,0 0 1,0 0 0,-1 0 0,1-1-1,0 1 1,0 0 0,-1 0 0,1 0 0,-1 0-1,1 0 1,-1-1 0,0 1-2,0 1 0,1 0 0,-1-1-1,0 1 1,1 0 0,-1 0 0,0 0 0,0-1 0,1 1-1,-1 0 1,0 0 0,1 0 0,-1 0 0,0 0 0,0 1-1,1-1 1,-1 0 0,0 0 0,1 0 0,-1 1 0,0-1-1,1 0 1,-2 1 0,-3 2-17,-1 0 0,1 1 1,-1-1-1,1 1 0,-8 9 0,0 2 9,2 0 1,0 1-1,0 0 0,2 1 1,0 0-1,1 1 0,0 0 1,2 0-1,0 0 0,1 1 1,1 0-1,1 0 0,1 0 1,0 0-1,2 31 0,1-39 0,0 0-1,1-1 1,0 1-1,1-1 0,0 0 1,1 0-1,0 0 1,8 14-1,-9-20-1,-1 0 0,1 0 0,-1-1 0,1 1 0,0-1 0,0 0 0,0 0 0,1 0 0,-1 0 0,1 0 0,0-1 0,-1 0 0,1 0 0,0 0 0,0 0 0,1 0 1,-1-1-1,0 0 0,1 0 0,-1 0 0,0 0 0,1-1 0,5 0 0,-1-1-6,-1 0 1,1-1-1,-1-1 1,0 1-1,0-1 1,0-1-1,0 1 1,0-2-1,-1 1 1,1-1-1,-1 0 1,0 0-1,-1-1 1,1 0-1,10-12 1,7-11 2,-1-1-1,23-40 1,-43 65 22,46-75 335,-3-2 0,57-147-1,-99 215-192,-6 15-8,-12 24 6,-5 22-135,3 1 1,1 1-1,2 0 1,-10 90-1,17-94-21,2-1 0,3 0-1,1 1 1,2-1 0,12 70-1,-13-109 8,-1-1 0,1 1 0,0 0 0,0-1 0,1 1 0,0-1 0,-1 0 0,1 0-1,1 1 1,-1-1 0,1 0 0,-1-1 0,1 1 0,0 0 0,4 3 0,-7-7-2,0 0 0,1 0 0,-1 0 0,0 1 0,0-1 1,1 0-1,-1 0 0,0 0 0,1 0 0,-1 0 0,0 0 0,1 0 0,-1 1 0,0-1 1,1 0-1,-1 0 0,0 0 0,0 0 0,1 0 0,-1 0 0,0-1 0,1 1 0,-1 0 1,0 0-1,1 0 0,-1 0 0,0 0 0,1 0 0,-1 0 0,0-1 0,0 1 0,1 0 1,-1 0-1,0 0 0,0-1 0,1 1 0,-1 0 0,0 0 0,0-1 0,0 1 1,0 0-1,1-1 0,-1 1 0,0 0 0,0 0 0,0-1 0,0 1 0,0 0 0,0-1 1,0 1-1,0 0 0,0-1 0,0 1 0,0 0 0,0-1 0,0-22-214,-5 3 41,0 1 1,-1 1-1,-1-1 1,-12-23 0,-45-69-437,39 68 425,4 10 79,11 18 102,1-1 1,0 0-1,1-1 1,0 1-1,-6-25 1,13 39 10,1 1 0,-1 0 1,1 0-1,0-1 0,0 1 1,0 0-1,0-1 0,0 1 1,0 0-1,0 0 0,0-1 1,0 1-1,1 0 0,-1-1 1,0 1-1,1 0 0,-1 0 1,1 0-1,-1 0 0,1-1 1,0 1-1,0 0 0,-1 0 1,1 0-1,0 0 0,0 0 1,0 1-1,0-1 0,0 0 1,0 0-1,0 1 0,0-1 1,0 0-1,1 1 0,0-1 0,5-1 135,0 0-1,0 1 1,0 0-1,0 1 1,10-1-1,0 1 103,20-2-52,4-2-1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7.955"/>
    </inkml:context>
    <inkml:brush xml:id="br0">
      <inkml:brushProperty name="width" value="0.05" units="cm"/>
      <inkml:brushProperty name="height" value="0.05" units="cm"/>
    </inkml:brush>
  </inkml:definitions>
  <inkml:trace contextRef="#ctx0" brushRef="#br0">56 0 18348,'-27'159'3374,"12"-48"-2561,1 151 1,14-247-747,2 39 193,-2-50-223,1 0 1,-1 0-1,1 0 1,0 0-1,0-1 1,1 1-1,-1 0 0,1-1 1,0 1-1,3 5 1,-4-9-24,0 1 0,0 0 0,0 0 0,0 0 0,0-1 0,0 1 0,0 0 0,0-1 0,0 1 0,0-1 0,0 1 0,0-1 0,1 0 0,-1 1 0,0-1 0,0 0 0,0 0 0,1 0 0,-1 0 0,0 0 0,0 0 0,0 0-1,1 0 1,-1 0 0,0-1 0,0 1 0,0 0 0,0-1 0,0 1 0,0-1 0,3-1 0,2-2 34,0 1 0,-1-2 0,1 1-1,5-6 1,-8 7-21,76-74 357,-79 77-384,1-1 0,0 0 0,-1 1 0,1-1 0,0 0 0,0 1 0,0-1 0,-1 1 0,1-1 0,0 1 0,0 0 0,0-1 0,0 1 0,0 0 0,0 0 0,0 0 0,0-1 0,0 1 0,1 0 0,-1 1 0,-1-1 0,1 0-1,0 1 1,-1-1 0,1 0-1,-1 1 1,1-1 0,0 1 0,-1-1-1,1 1 1,-1-1 0,1 1-1,-1-1 1,0 1 0,1-1 0,-1 1-1,1 0 1,-1-1 0,0 1-1,1 1 1,1 5-6,-1 0 1,1 0-1,-1 0 0,0 11 0,1-2-13,-2-14 8,2 6-19,-1 1 0,1-1 0,1 0 0,-1 0 0,5 9 0,-6-16-28,-1 0 0,1 0 0,-1 1 0,1-1 0,0 0 0,0 0 0,0 0 0,0 0 0,0 0 0,0 0 0,0 0 0,0-1 0,0 1 0,0 0 0,0 0 1,0-1-1,0 1 0,1-1 0,-1 1 0,0-1 0,1 1 0,-1-1 0,0 0 0,1 0 0,-1 0 0,0 0 0,1 0 0,-1 0 0,0 0 0,1 0 0,-1 0 0,0-1 0,1 1 0,-1 0 0,0-1 0,1 1 0,-1-1 0,0 1 0,0-1 0,2-1 1,37-29-747,-33 26 657,22-20-494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8.374"/>
    </inkml:context>
    <inkml:brush xml:id="br0">
      <inkml:brushProperty name="width" value="0.05" units="cm"/>
      <inkml:brushProperty name="height" value="0.05" units="cm"/>
    </inkml:brush>
  </inkml:definitions>
  <inkml:trace contextRef="#ctx0" brushRef="#br0">171 15 15411,'-34'-7'3381,"0"-1"-2018,29 9-1288,0-1-1,1 1 1,-1 0-1,0 0 1,0 1-1,1-1 1,-1 1 0,1 0-1,0 0 1,-1 1-1,1-1 1,0 1 0,0 0-1,0 0 1,1 0-1,-1 0 1,1 1 0,0 0-1,-4 5 1,5-7-67,0 0 0,1 1 0,-1-1 0,1 1 1,-1-1-1,1 1 0,0 0 0,0 0 0,0-1 0,1 1 1,-1 0-1,1 0 0,-1 0 0,1 0 0,0 0 1,0-1-1,0 1 0,1 0 0,-1 0 0,1 0 0,-1 0 1,1 0-1,0-1 0,0 1 0,0 0 0,1-1 0,-1 1 1,0-1-1,1 1 0,0-1 0,0 0 0,0 0 1,3 4-1,-1-3-17,1 0 0,-1 0 0,1-1 1,-1 1-1,1-1 0,0 0 1,0-1-1,-1 1 0,1-1 0,1 0 1,-1 0-1,0 0 0,0-1 0,0 0 1,0 0-1,0 0 0,0-1 0,1 1 1,-1-1-1,0 0 0,0-1 1,9-3-1,-3 0-53,1 0-1,-1 0 1,0-1 0,0 0-1,-1-1 1,1-1 0,-2 0-1,14-12 1,-18 15-140,0 0-1,-1-1 0,0 1 1,0-1-1,0 0 1,0 0-1,-1 0 0,0 0 1,0-1-1,3-12 1,-14 25-1123,-2 6 939,6-5 46,-20 39 606,23-42-180,-1-1 0,1 0 1,0 0-1,0 1 0,1-1 1,-1 1-1,1-1 0,-1 0 1,1 1-1,0-1 0,0 1 1,1 3-1,5 4 254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8.807"/>
    </inkml:context>
    <inkml:brush xml:id="br0">
      <inkml:brushProperty name="width" value="0.05" units="cm"/>
      <inkml:brushProperty name="height" value="0.05" units="cm"/>
    </inkml:brush>
  </inkml:definitions>
  <inkml:trace contextRef="#ctx0" brushRef="#br0">34 0 17740,'-4'19'1001,"-5"19"530,1 1 0,-4 61 0,12-97-1511,-1-1-1,1 0 1,0 0-1,0 0 0,1 1 1,-1-1-1,0 0 1,1 0-1,-1 0 0,1 0 1,0 1-1,0-1 1,0 0-1,0 0 0,0-1 1,0 1-1,0 0 1,1 0-1,2 3 1,-2-4-17,0 0 0,0 0 0,0-1 0,0 1 0,0 0 0,0-1 0,0 1 0,0-1 0,0 0 0,1 0 0,-1 1 0,0-1 0,0-1 0,0 1 0,0 0 0,0 0 0,0-1 0,0 1 0,0-1 0,3-1 0,6-2-13,-1-1-1,1-1 1,-1 0 0,0 0-1,12-10 1,22-13-57,-44 28 61,1 1 0,0-1 1,-1 1-1,1 0 0,0-1 0,0 1 0,-1 0 0,1-1 0,0 1 1,0 0-1,0 0 0,-1 0 0,1 0 0,0 0 0,0 0 1,0 0-1,0 0 0,1 0 0,-2 1 4,0-1-1,1 0 1,-1 1 0,1-1-1,-1 0 1,0 1-1,1-1 1,-1 0 0,0 1-1,0-1 1,1 1 0,-1-1-1,0 1 1,0-1 0,0 1-1,0-1 1,1 1-1,-1-1 1,0 1 0,0-1-1,0 1 1,0 0 0,-6 37-84,2-23-28,4-12 72,0 29-559,0-31 552,0 0 1,0 0-1,0-1 0,0 1 1,0 0-1,0-1 0,1 1 1,-1 0-1,0 0 1,1-1-1,-1 1 0,0 0 1,1-1-1,-1 1 0,0-1 1,1 1-1,-1 0 1,1-1-1,0 1 0,-1-1 1,1 0-1,-1 1 0,1-1 1,0 1-1,-1-1 1,1 0-1,0 1 0,-1-1 1,1 0-1,0 0 0,-1 0 1,1 1-1,0-1 1,0 0-1,-1 0 0,1 0 1,0 0-1,1 0 0,2-1-71,0-1 0,1 1 0,-1-1 0,0 0-1,0 0 1,0 0 0,6-4 0,18-15-531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2.538"/>
    </inkml:context>
    <inkml:brush xml:id="br0">
      <inkml:brushProperty name="width" value="0.05" units="cm"/>
      <inkml:brushProperty name="height" value="0.05" units="cm"/>
    </inkml:brush>
  </inkml:definitions>
  <inkml:trace contextRef="#ctx0" brushRef="#br0">58 338 12555,'2'2'362,"-1"1"1,0 0 0,1-1-1,0 1 1,0-1 0,0 1 0,0-1-1,0 0 1,0 0 0,1 0-1,-1 0 1,0 0 0,1 0 0,0-1-1,4 3 1,-4-3-206,0-1 0,0 1-1,0 0 1,1-1 0,-1 0 0,0 1 0,0-1-1,1-1 1,-1 1 0,0 0 0,0-1 0,6-1-1,-2-1-106,1 0-1,-1 0 0,0-1 0,0 0 1,-1 0-1,1 0 0,-1-1 0,0 0 1,0-1-1,0 1 0,5-8 0,-5 5 18,0 0-1,-1 0 1,0-1 0,7-17-1,-11 22-34,1 0-1,-1 0 1,0 0-1,0 0 0,0 0 1,-1 0-1,1 0 1,-1 0-1,0 0 0,0 0 1,-1 0-1,1 0 1,-1 0-1,-1-5 0,2 8-25,-1 0-1,1 1 1,0-1-1,0 0 1,-1 1-1,1-1 0,0 1 1,-1-1-1,1 0 1,0 1-1,-1-1 1,1 1-1,-1-1 1,1 1-1,-1-1 1,1 1-1,-1 0 0,1-1 1,-1 1-1,1 0 1,-1-1-1,0 1 1,1 0-1,-1-1 1,0 1-1,1 0 0,-1 0 1,0 0-1,1 0 1,-1 0-1,0 0 1,1 0-1,-1 0 1,0 0-1,1 0 0,-1 0 1,0 0-1,1 0 1,-1 1-1,0-1 1,1 0-1,-1 0 1,1 1-1,-1-1 1,0 0-1,1 1 0,-1 0 1,-3 2-1,0 0 1,1 0-1,-1 0 1,1 0 0,-5 8-1,1 0-18,0 1 0,0-1 0,2 2 0,-1-1 0,2 0 0,-5 18 0,6-21 13,1 0-1,1 0 0,-1 0 0,2 0 0,-1 0 0,1 0 0,0 0 1,1 0-1,0 0 0,3 11 0,-3-18-1,0 0 0,0 0 0,0 0 0,0 0 0,0 0 1,0 0-1,0 0 0,1-1 0,-1 1 0,1 0 0,-1-1 0,1 1 0,0-1 0,0 1 0,0-1 0,-1 0 0,1 0 0,0 0 1,0 0-1,1 0 0,-1 0 0,0-1 0,0 1 0,0-1 0,0 1 0,1-1 0,-1 0 0,0 0 0,0 0 0,1 0 1,-1 0-1,3-1 0,2 0-103,0-1 1,-1 1-1,1-1 1,0 0-1,-1-1 1,0 0-1,1 0 1,-1 0-1,6-5 1,-7 5 62,-1-1 1,0 1 0,0-1-1,0 0 1,0 0 0,-1-1-1,1 1 1,-1-1 0,0 0-1,-1 1 1,5-11 0,5-24-281</inkml:trace>
  <inkml:trace contextRef="#ctx0" brushRef="#br0" timeOffset="1">42 1 17916,'-21'0'1624,"4"0"-1584,14 6-160,4-5 1144,12-4-576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9.503"/>
    </inkml:context>
    <inkml:brush xml:id="br0">
      <inkml:brushProperty name="width" value="0.05" units="cm"/>
      <inkml:brushProperty name="height" value="0.05" units="cm"/>
    </inkml:brush>
  </inkml:definitions>
  <inkml:trace contextRef="#ctx0" brushRef="#br0">71 323 16988,'-29'38'2284,"-1"2"-1106,28-38-1081,1 1 0,-1 0 0,1-1 0,0 1 0,0 0 0,0 0 0,0 0 0,0 0 0,1 0 0,0 0 0,-1 0 0,1 6 0,0-8-91,1 0 1,-1 0-1,0-1 0,1 1 0,-1 0 0,0 0 0,1 0 0,-1-1 0,1 1 0,-1 0 0,1-1 1,0 1-1,-1 0 0,1-1 0,0 1 0,-1-1 0,1 1 0,0-1 0,0 1 0,-1-1 0,1 0 1,0 1-1,0-1 0,0 0 0,0 1 0,-1-1 0,1 0 0,0 0 0,0 0 0,0 0 1,0 0-1,0 0 0,0 0 0,-1 0 0,1 0 0,2-1 0,2 0-31,-1 1 0,1-2 0,0 1 0,0 0 0,7-4 0,-3 0-10,0-1-1,0-1 1,-1 1 0,1-1-1,-1-1 1,-1 1-1,0-1 1,12-16-1,0-4 67,23-46 0,-30 50 199,12-34 1,-21 49-103,0-1 0,-1 0 1,0 0-1,0 0 0,-1 0 1,0-16-1,-1 25-107,0 0 0,0 0 0,0 0 0,0 0 0,0 1 0,0-1 0,0 0 0,0 0 0,-1 0 0,1 0 0,0 1 0,-1-1 0,1 0 0,0 0 0,-1 1 0,1-1 0,-1 0 0,1 0 0,-1 1 0,1-1 0,-1 0 0,1 1 0,-2-2 0,1 2-1,0 0 1,0 0 0,1 0-1,-1 0 1,0 1 0,0-1 0,1 0-1,-1 0 1,0 0 0,0 1-1,1-1 1,-1 0 0,0 1-1,1-1 1,-1 0 0,0 1-1,1-1 1,-1 1 0,0-1 0,0 1-1,-3 4 46,-1 0 0,1 0 0,0 0 0,0 0 0,-3 6 0,-1 5-27,0 1 1,2 0 0,0-1 0,1 2 0,-6 33 0,9-39-37,1 1-1,0-1 1,0 0-1,2 1 1,-1-1 0,2 0-1,0 0 1,0 1-1,6 17 1,-6-25-6,0-1 0,1 1-1,-1-1 1,1 1 0,-1-1 0,1 0 0,1 0 0,-1 0 0,1 0 0,-1 0-1,1-1 1,0 0 0,0 1 0,0-2 0,1 1 0,6 3 0,-4-3-21,0-1 1,0 0 0,0-1 0,0 1 0,0-1-1,0 0 1,0-1 0,0 0 0,0 0 0,14-2 0,-9-1 9,0 1 0,-1-1 1,1-1-1,-1 0 1,0-1-1,0 0 0,0 0 1,-1-1-1,1-1 1,-2 0-1,1 0 0,-1-1 1,16-16-1,5-18 213,-28 39-167,0 0-1,0-1 0,0 1 1,-1 0-1,0-1 1,1 1-1,-1-1 1,0 1-1,-1-1 0,1 1 1,0-6-1,-1 9-26,0 0-1,0 0 0,0 0 1,0 0-1,0-1 0,0 1 1,0 0-1,-1 0 0,1 0 1,0-1-1,0 1 0,0 0 1,0 0-1,0 0 1,0 0-1,0 0 0,0-1 1,0 1-1,0 0 0,0 0 1,-1 0-1,1 0 0,0 0 1,0 0-1,0-1 0,0 1 1,0 0-1,-1 0 1,1 0-1,0 0 0,0 0 1,0 0-1,0 0 0,-1 0 1,1 0-1,0 0 0,0 0 1,0 0-1,0 0 0,-1 0 1,-8 4 76,-8 11-18,6-2-58,1 0-1,1 0 1,0 1 0,-12 25-1,18-31-3,-1 0-1,1 0 0,0 0 1,1 1-1,0 0 0,0-1 0,1 1 1,0 0-1,1 0 0,0 12 1,1-19-1,-1 1 1,0 0 0,1-1-1,0 1 1,0 0 0,0-1-1,0 1 1,0-1-1,0 1 1,1-1 0,-1 0-1,1 0 1,0 1 0,-1-1-1,1 0 1,0-1 0,0 1-1,0 0 1,1 0 0,-1-1-1,0 0 1,1 1 0,-1-1-1,1 0 1,-1 0 0,1 0-1,-1 0 1,1-1-1,0 1 1,-1-1 0,1 1-1,0-1 1,0 0 0,-1 0-1,5-1 1,3 0 2,0 0 0,0 0 0,1-1 0,-1-1 0,0 0 0,-1 0 0,1-1 0,11-6 0,0-3 1,0 0 0,-1-2-1,-1 0 1,0-2 0,28-31-1,-13 8 6,48-74 0,-59 79-34,19-41 0,-37 66 17,-1 0 1,0 0-1,0 0 1,-1-1-1,-1 1 1,0-1-1,0 1 1,-1-1-1,0-18 1,-1 28 4,0 0 1,0-1-1,0 1 0,0 0 1,0-1-1,0 1 0,-1 0 1,1 0-1,-1-1 1,1 1-1,-1 0 0,1 0 1,-1-1-1,0 1 0,1 0 1,-1 0-1,0 0 0,0 0 1,0 0-1,0 0 0,0 0 1,0 1-1,0-1 0,0 0 1,0 0-1,-1 1 1,1-1-1,0 1 0,0-1 1,-1 1-1,1 0 0,0-1 1,0 1-1,-1 0 0,1 0 1,0 0-1,-1 0 0,1 0 1,0 0-1,-1 0 0,1 0 1,0 1-1,-1-1 1,1 0-1,-2 2 0,-5 0-5,0 1-1,1 0 1,-1 1-1,1 0 1,0 0-1,-10 8 1,0 2 18,1 0 1,1 2 0,1 0 0,0 0-1,1 1 1,0 1 0,2 0 0,0 1-1,1 0 1,1 1 0,1 0 0,0 0-1,2 1 1,1 0 0,-4 25 0,8-39-76,0 0 1,1 0-1,0 1 1,0-1-1,1 0 1,0 0-1,0 0 1,1 0-1,-1 0 1,6 12-1,-5-17 30,-1 1 0,1-1 0,-1 0-1,1 0 1,0 1 0,0-1 0,0 0 0,0-1-1,0 1 1,0 0 0,0-1 0,1 1 0,-1-1 0,1 1-1,-1-1 1,1 0 0,0 0 0,-1 0 0,1-1-1,0 1 1,-1-1 0,1 1 0,0-1 0,0 0-1,0 0 1,-1 0 0,1 0 0,0-1 0,0 1-1,3-2 1,32-10-334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9.890"/>
    </inkml:context>
    <inkml:brush xml:id="br0">
      <inkml:brushProperty name="width" value="0.05" units="cm"/>
      <inkml:brushProperty name="height" value="0.05" units="cm"/>
    </inkml:brush>
  </inkml:definitions>
  <inkml:trace contextRef="#ctx0" brushRef="#br0">225 1 20284,'-4'0'191,"0"-1"1,-1 1-1,1 0 0,0 1 0,0-1 0,0 1 0,-1 0 1,1 0-1,0 0 0,0 0 0,0 1 0,0-1 0,0 1 1,1 0-1,-7 5 0,8-6-182,0 1 0,1-1 1,-1 1-1,1 0 0,0-1 1,0 1-1,-1 0 0,1 0 0,0 0 1,0 0-1,1 0 0,-1 0 1,0 0-1,1 0 0,-1 0 0,1 0 1,0 0-1,-1 0 0,1 0 0,0 1 1,0-1-1,1 0 0,-1 0 1,0 0-1,1 0 0,-1 0 0,1 0 1,0 1-1,-1-1 0,1-1 1,0 1-1,3 3 0,3 6-105,0-1-1,1 0 1,0-1 0,1 0-1,0-1 1,1 1-1,-1-2 1,18 11 0,28 25-144,-53-42 270,-1 0 0,1 1 0,0-1 0,-1 1-1,0-1 1,1 1 0,-1 0 0,0 0 0,0-1 0,0 1 0,0 0-1,0 0 1,0 0 0,0 0 0,-1 0 0,1 0 0,-1 1-1,0-1 1,1 0 0,-1 0 0,0 3 0,-1-2 32,0-1 1,0 1-1,0-1 0,0 0 1,0 0-1,0 1 1,-1-1-1,1 0 0,-1 0 1,0 0-1,1 0 1,-1-1-1,0 1 0,0 0 1,-3 1-1,-8 5 278,-1 0-1,0-1 1,0-1 0,-23 7 0,36-13-337,-24 8-200,-1-1 0,0-2 0,0 0-1,-47 1 1,58-8-187,10-7-180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0.779"/>
    </inkml:context>
    <inkml:brush xml:id="br0">
      <inkml:brushProperty name="width" value="0.05" units="cm"/>
      <inkml:brushProperty name="height" value="0.05" units="cm"/>
    </inkml:brush>
  </inkml:definitions>
  <inkml:trace contextRef="#ctx0" brushRef="#br0">312 18 15891,'24'-14'2163,"-15"10"-1095,-11 12 774,-124 183 554,66-97-2439,-83 140-688,129-206 60,14-28 649,0 0 1,0 0-1,0 0 0,1 0 0,-1 0 0,0 0 0,0 0 0,0-1 0,0 1 0,0 0 0,1 0 0,-1 0 0,0 0 1,0 0-1,0 0 0,0 0 0,0 0 0,0 0 0,1 0 0,-1 0 0,0 0 0,0 0 0,0 0 0,0 0 0,0 0 1,1 0-1,-1 0 0,0 0 0,0 1 0,0-1 0,0 0 0,0 0 0,0 0 0,1 0 0,-1 0 0,0 0 0,0 0 0,0 0 1,0 0-1,0 1 0,0-1 0,0 0 0,0 0 0,0 0 0,1 0 0,-1 0 0,0 0 0,0 1 0,0-1 0,0 0 1,0 0-1,0 0 0,0 0 0,0 0 0,0 1 0,0-1 0,0 0 0,0 0 0,0 0 0,0 0 0,0 0 0,0 1 1,-1-1-1,1 0 0,13-9-786,9-13-479,-1-2 0,26-38 0,-17 21-272,117-159-1671,-56 67 4309,-86 126-569,-1 0 1,1 0-1,0 1 1,8-7-1,-13 13-477,0 0 0,0-1 1,0 1-1,0 0 0,0 0 1,1 0-1,-1 0 0,0 0 0,0 0 1,0 0-1,0 0 0,0-1 1,1 1-1,-1 0 0,0 0 0,0 0 1,0 0-1,0 0 0,1 0 0,-1 0 1,0 0-1,0 0 0,0 0 1,0 0-1,1 0 0,-1 0 0,0 0 1,0 0-1,0 0 0,0 0 1,1 0-1,-1 0 0,0 1 0,0-1 1,0 0-1,0 0 0,0 0 0,1 0 1,-1 0-1,0 0 0,0 0 1,0 1-1,0-1 0,0 0 0,0 0 1,0 0-1,0 0 0,1 0 1,-1 1-1,0-1 0,0 0 0,0 0 1,0 0-1,0 0 0,0 1 0,0-1 1,0 0-1,0 0 0,0 0 1,-4 29 1450,-8 19-646,-42 202 1235,47-203-1807,1 1 0,3-1 0,4 67-1,0-104-251,2 11 28,-5-17-444,-4-9-556,-36-39-1572,-70-57 0,84 78 2641,28 23-82,0 0 0,0 0 0,0 0 0,-1 0 0,1-1 0,0 1 0,0 0 0,0 0 0,0 0 0,-1 0 1,1 0-1,0 0 0,0 0 0,0 0 0,0-1 0,-1 1 0,1 0 0,0 0 0,0 0 0,0 0 0,0 0 0,0-1 0,0 1 0,0 0 0,0 0 0,-1 0 0,1 0 0,0-1 0,0 1 0,0 0 0,0 0 0,0 0 1,0-1-1,0 1 0,0 0 0,0 0 0,0 0 0,0-1 0,0 1 0,0 0 0,0 0 0,1 0 0,-1-1 0,0 1 0,0 0 0,0 0 0,0 0 0,0 0 0,0-1 0,0 1 0,0 0 0,1 0 0,-1 0 0,0 0 0,0 0 1,0-1-1,19 0 1110,36 10 226,-40-7-952,8 2-224,0-1 1,0-2-1,1 0 1,-1-2-1,0 0 0,0-1 1,36-9-1,-21-5-170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1.172"/>
    </inkml:context>
    <inkml:brush xml:id="br0">
      <inkml:brushProperty name="width" value="0.05" units="cm"/>
      <inkml:brushProperty name="height" value="0.05" units="cm"/>
    </inkml:brush>
  </inkml:definitions>
  <inkml:trace contextRef="#ctx0" brushRef="#br0">56 1 17764,'-28'211'2787,"18"-158"-2449,2 0 1,2 0-1,2 74 1,4-125-333,0 0 0,0 0 0,1 0 0,-1 0 0,0 0 0,1 0 0,0 0 0,-1 0 0,1 0 0,0 0 0,0-1 0,0 1 0,0 0-1,1 1 1,-1-2-5,0 0-1,0 0 0,0-1 0,0 1 0,1 0 0,-1-1 0,0 1 0,0 0 1,0-1-1,0 0 0,1 1 0,-1-1 0,0 0 0,0 0 0,1 1 0,1-1 1,4-1-15,0 0 1,0-1 0,0 1-1,0-2 1,-1 1 0,10-5-1,-7 3 4,10-4-16,9-3-42,40-12 0,-60 21 61,-1 0 0,0 1 0,1 0-1,-1 0 1,1 1 0,0 0 0,-1 0 0,1 0 0,-1 1 0,15 4 0,-21-5 16,1 0 0,-1 1 0,1-1 0,-1 1 0,1-1 0,-1 1 0,0-1 0,1 1 0,-1 0 1,0 0-1,0 0 0,1 0 0,-1 0 0,0 0 0,0 0 0,0 0 0,0 0 0,0 0 0,-1 0 0,1 1 0,0-1 1,0 0-1,-1 1 0,1-1 0,-1 0 0,1 1 0,-1-1 0,0 1 0,1-1 0,-1 1 0,0-1 0,0 1 1,0-1-1,0 1 0,-1 1 0,0 1 45,0-1-1,0 0 1,-1 0 0,1 0 0,-1 0-1,0 0 1,0 0 0,0-1 0,0 1-1,-1-1 1,1 1 0,-1-1 0,1 0-1,-5 3 1,-2 0 88,-1 1 0,0-2-1,0 1 1,0-1 0,0-1 0,-1 0-1,0-1 1,1 1 0,-13-1-1,8-1-225,-1 0 0,0-1-1,1-1 1,-1 0-1,-26-7 1,19 0-924,22 8 960,0 0-1,0 0 0,0-1 1,1 1-1,-1 0 1,0-1-1,0 1 1,1-1-1,-1 1 1,0-1-1,1 1 0,-1-1 1,1 1-1,-1-1 1,1 0-1,-1 1 1,1-1-1,-1 0 1,1 0-1,-1 1 0,1-1 1,0 0-1,0 0 1,-1-1-1,6-2-538,9 1-153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1.586"/>
    </inkml:context>
    <inkml:brush xml:id="br0">
      <inkml:brushProperty name="width" value="0.05" units="cm"/>
      <inkml:brushProperty name="height" value="0.05" units="cm"/>
    </inkml:brush>
  </inkml:definitions>
  <inkml:trace contextRef="#ctx0" brushRef="#br0">185 25 16211,'0'-1'113,"1"0"0,-1 0-1,1 1 1,-1-1-1,0 0 1,1 0 0,-1 0-1,0 0 1,0 0-1,0 0 1,0 0 0,1 0-1,-1 1 1,0-1-1,-1 0 1,1 0 0,0 0-1,0 0 1,0 0 0,0 0-1,-1 0 1,1 0-1,-1-1 1,0 2-28,0 0 1,0-1-1,1 1 1,-1 0-1,0 0 0,0 0 1,0 0-1,0 0 1,1 0-1,-1 0 1,0 0-1,0 1 0,0-1 1,0 0-1,1 0 1,-1 1-1,0-1 0,0 0 1,1 1-1,-2 0 1,-8 5 607,0 0 1,-14 12 0,8-4-661,0 1-1,1 0 1,1 1 0,0 1 0,1 0-1,-17 30 1,29-45-73,1-1-1,-1 0 0,0 0 1,1 1-1,-1-1 0,1 1 1,-1-1-1,1 0 0,0 1 1,0-1-1,0 1 0,-1-1 1,1 1-1,0-1 0,1 1 1,-1-1-1,0 0 1,1 3-1,-1-3-1,1 0 0,0 0 1,-1-1-1,1 1 0,0 0 0,0 0 0,-1 0 1,1 0-1,0-1 0,0 1 0,0 0 1,0-1-1,0 1 0,0-1 0,0 1 0,0-1 1,0 0-1,2 1 0,6 0-180,-1 1 0,1-2 0,0 1 1,17-3-1,-9 2 142,12-1-65,-4 1 191,-1 0 0,1 1 1,28 6-1,-51-7-16,-1 0 0,1 1 0,-1-1 0,0 1 0,1-1 0,-1 1 0,0-1 0,1 1-1,-1 0 1,0-1 0,0 1 0,0 0 0,0 0 0,0 0 0,2 2 0,-3-3-1,0 1-1,1-1 1,-1 1 0,0-1-1,0 1 1,0 0 0,0-1-1,0 1 1,0 0-1,0-1 1,0 1 0,0-1-1,0 1 1,0 0 0,0-1-1,0 1 1,0-1-1,-1 1 1,1 0 0,0-1-1,0 1 1,-1-1 0,1 1-1,-1 0 1,-2 2 108,0 1 0,0-1 0,0 0 0,0 0 0,-1-1 0,1 1 0,-8 3 0,-5 4-13,0-2 0,-1 0 0,0-1 0,-1 0 0,1-2-1,-1 0 1,0-1 0,-22 2 0,22-8-950,18 2 812,0 0-1,-1-1 1,1 1 0,0 0-1,-1 0 1,1-1-1,0 1 1,-1 0-1,1 0 1,0-1 0,0 1-1,-1 0 1,1 0-1,0-1 1,0 1-1,0 0 1,0-1 0,-1 1-1,1 0 1,0-1-1,0 1 1,0-1-1,0 1 1,0 0 0,0-1-1,0 1 1,0 0-1,0-1 1,0 1-1,0-1 1,0 1 0,0 0-1,0-1 1,0 1-1,0 0 1,1-1 0,-1 1-1,0 0 1,0-1-1,0 1 1,0 0-1,1-1 1,-1 1 0,1 0-1,9-11-478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2.408"/>
    </inkml:context>
    <inkml:brush xml:id="br0">
      <inkml:brushProperty name="width" value="0.05" units="cm"/>
      <inkml:brushProperty name="height" value="0.05" units="cm"/>
    </inkml:brush>
  </inkml:definitions>
  <inkml:trace contextRef="#ctx0" brushRef="#br0">186 303 17828,'-1'-1'77,"0"1"0,1 0 0,-1 0 0,0-1 0,1 1 0,-1 0 0,0 0 0,0 0 0,1-1 1,-1 1-1,0 0 0,1 0 0,-1 0 0,0 0 0,0 1 0,1-1 0,-1 0 0,0 0 0,0 0 0,1 0 0,-1 1 0,0-1 1,1 0-1,-1 1 0,1-1 0,-2 1 0,-24 11 182,14-5 3,0 1 1,1 1-1,0 0 0,1 0 0,0 1 0,-14 17 1,18-20-234,1 0 1,-1 0-1,2 1 1,-1 0-1,1 0 1,0 0-1,1 1 1,0-1-1,0 1 1,1-1 0,-2 13-1,4-19-23,0 0 0,0 0 0,0 0 0,0 0 0,0 0 0,0 0 0,0 0 0,1 0 0,-1 0 0,0 0 1,1-1-1,0 1 0,0 0 0,-1 0 0,1-1 0,0 1 0,0 0 0,0-1 0,1 1 0,-1-1 0,0 1 0,1-1 0,-1 1 0,1-1 0,-1 0 0,1 0 0,-1 0 0,1 0 0,0 0 0,0 0 0,-1 0 0,1-1 0,0 1 0,0-1 0,0 1 0,0-1 0,0 0 0,2 1 0,3-1 9,0 0 0,0 0-1,0-1 1,0 0 0,-1 0-1,1-1 1,0 0-1,0 0 1,9-4 0,1-4 2,0 0 0,0-1 0,-1 0 0,-1-1 0,0-1 0,-1-1 0,0 0 0,-1-1 0,12-16 0,-1-3 20,-2-1 1,-1-1-1,20-48 1,-28 55 20,-2 0 0,-1-1 0,11-54 0,-21 81-43,1 0 0,-1-1 0,0 1 0,0 0 0,0-1 0,0 1 0,-2-7 0,2 10-11,0 0-1,0-1 0,0 1 1,-1-1-1,1 1 1,0 0-1,0-1 1,0 1-1,-1 0 1,1-1-1,0 1 1,0 0-1,-1 0 1,1-1-1,0 1 1,-1 0-1,1 0 1,0-1-1,-1 1 1,1 0-1,0 0 1,-1 0-1,0-1 1,0 1 0,0 0 0,1 1 0,-1-1 0,0 0 0,0 0 0,0 0 0,1 1 0,-1-1 0,0 0 0,0 1 1,1-1-1,-1 1 0,0-1 0,0 1 0,1-1 0,-1 1 0,-5 5 20,1-1-1,0 1 1,0 0 0,1 0-1,-1 1 1,1-1 0,-4 11 0,-21 55 140,26-62-135,-6 16 73,1 0 0,2 0 1,0 0-1,-3 55 0,9-66-80,0 0 1,0 0-1,2 1 0,0-1 0,0 0 0,2 0 0,0-1 0,0 1 0,1-1 0,10 19 1,-13-30-40,-1 0 0,1 0 0,0-1 1,0 1-1,0-1 0,0 1 1,0-1-1,1 0 0,-1 1 1,1-1-1,0-1 0,-1 1 0,1 0 1,0-1-1,5 3 0,-5-3 4,-1-1 0,0 0 0,0 0 0,0 0 0,1 0 0,-1 0 0,0 0 0,0 0 0,0-1 0,0 1 0,1-1 0,-1 1 0,0-1 0,0 0 0,0 0 0,0 0 0,0 0 0,-1 0 0,1 0 0,0-1 0,0 1 0,-1-1 0,1 1 0,2-4 0,6-7-15,-1-1-1,0 0 0,-1-1 0,12-25 1,18-59 87,-38 94-10,-4 13-29,-5 18 2,8-23-16,-5 19 4,-3 31 0,9-49-2,-1 1 1,1-1-1,0 0 0,0 1 0,1-1 1,0 1-1,0-1 0,0 0 0,0 0 1,1 1-1,0-1 0,2 5 1,-3-8 0,1 0 0,-1-1 0,1 1 0,-1-1 0,1 1 0,-1-1 0,1 0 0,0 1 0,-1-1 0,1 0 1,0 0-1,0 0 0,0-1 0,0 1 0,0 0 0,0-1 0,0 1 0,0-1 0,0 0 0,0 1 1,0-1-1,0 0 0,1 0 0,-1-1 0,0 1 0,0 0 0,0-1 0,0 1 0,0-1 0,0 0 1,3-1-1,5-2 28,0-1 1,0 0 0,-1-1 0,16-11 0,10-13 64,40-43 0,-46 43-121,-28 30 18,-1 0-1,0-1 1,0 1-1,0 0 1,0 0-1,1-1 1,-1 1-1,0 0 1,0 0-1,1-1 1,-1 1-1,0 0 1,0 0-1,1 0 1,-1 0 0,0-1-1,1 1 1,-1 0-1,0 0 1,1 0-1,-1 0 1,0 0-1,1 0 1,-1 0-1,0 0 1,1 0-1,-1 0 1,0 0 0,1 0-1,-1 0 1,1 11-25,-10 28 3,5-23 9,1-4 11,1-1 1,0 0-1,1 1 0,0-1 0,1 1 1,2 16-1,-2-25 3,1 0 1,0 0-1,0 0 0,0 0 1,0 0-1,0 0 0,0 0 0,1 0 1,0 0-1,-1-1 0,1 1 1,0-1-1,0 1 0,1-1 0,-1 0 1,0 1-1,1-1 0,-1-1 1,1 1-1,0 0 0,0-1 1,0 1-1,0-1 0,0 0 0,0 0 1,0 0-1,5 1 0,-1 0 6,1-1-1,-1 0 0,1-1 0,0 1 1,0-2-1,-1 1 0,1-1 0,0 0 1,-1 0-1,1-1 0,-1 0 1,1-1-1,-1 1 0,0-2 0,8-3 1,-11 4 44,0 1-1,0-1 1,0 0 0,0-1 0,-1 1 0,1-1 0,-1 1 0,0-1-1,0 0 1,0 0 0,-1-1 0,1 1 0,-1 0 0,0-1 0,0 1-1,-1-1 1,1 0 0,-1 0 0,0 0 0,0 1 0,-1-1 0,1 0 0,-1 0-1,-1-7 1,0-1 135,-1 1 0,-1-1 0,0 0 0,-7-17 0,8 24-143,0 1 1,0-1-1,-1 1 0,0-1 1,0 1-1,-1 0 0,1 0 0,-1 0 1,0 1-1,-1-1 0,-5-4 1,10 9-50,0 0 1,0 0 0,0 0-1,0 0 1,0 0 0,0 1-1,0-1 1,0 0 0,0 0-1,0 0 1,0 0 0,0 0-1,-1 0 1,1 0 0,0 0-1,0 0 1,0 0 0,0 1-1,0-1 1,0 0 0,0 0-1,0 0 1,0 0 0,0 0-1,0 0 1,0 0 0,0 0-1,0 0 1,-1 0 0,1 0-1,0 0 1,0 0 0,0 0-1,0 0 1,0 0 0,0 0-1,0 0 1,0 0 0,0 0 0,0 0-1,-1 0 1,1 0 0,0 0-1,0 0 1,0 0 0,5 8-313,-2-5 75,0-1 0,1 0-1,0 1 1,-1-1 0,1 0 0,0-1 0,0 1-1,0-1 1,0 1 0,0-1 0,0-1-1,0 1 1,0 0 0,1-1 0,-1 0 0,0 0-1,0 0 1,1-1 0,-1 1 0,0-1-1,0 0 1,0 0 0,5-2 0,15-10-874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2.990"/>
    </inkml:context>
    <inkml:brush xml:id="br0">
      <inkml:brushProperty name="width" value="0.05" units="cm"/>
      <inkml:brushProperty name="height" value="0.05" units="cm"/>
    </inkml:brush>
  </inkml:definitions>
  <inkml:trace contextRef="#ctx0" brushRef="#br0">136 171 12859,'7'-6'685,"0"-1"1,-1 0 0,1 0 0,-2 0-1,1-1 1,-1 0 0,0 0 0,0 0-1,-1-1 1,0 1 0,-1-1 0,0 0-1,0 0 1,-1 0 0,1-11-1,-2 19-644,-1 0-1,0 0 0,0 0 0,1 0 1,-1 0-1,0 0 0,0 0 0,0 0 1,0 0-1,0 0 0,-1 0 0,1 0 1,0 0-1,0 0 0,-1 0 0,1 0 1,-1 0-1,1 0 0,0 0 0,-1 0 1,0 0-1,1 1 0,-1-1 0,1 0 1,-1 0-1,0 1 0,0-1 1,1 0-1,-1 1 0,0-1 0,0 1 1,0-1-1,0 1 0,0-1 0,0 1 1,0 0-1,0-1 0,0 1 0,0 0 1,0 0-1,0 0 0,0 0 0,0 0 1,0 0-1,0 0 0,0 0 0,-1 0 1,-5 2 35,1 0 1,0-1 0,0 2 0,-1-1 0,-9 7 0,3-3-67,1 1 0,1 0 0,-1 1 0,1 0-1,1 1 1,-1 1 0,1-1 0,1 2 0,0-1-1,-12 19 1,20-28-14,1 0 0,-1 0 0,0 1 0,1-1-1,-1 0 1,0 0 0,1 1 0,0-1 0,-1 0 0,1 1-1,0-1 1,0 0 0,0 1 0,-1-1 0,1 1 0,1-1-1,-1 0 1,0 1 0,0-1 0,1 3 0,0-3-1,0-1 1,-1 1-1,1 0 1,0 0-1,0 0 1,0-1 0,0 1-1,0-1 1,-1 1-1,1-1 1,0 1-1,1-1 1,-1 1 0,0-1-1,0 0 1,0 1-1,0-1 1,0 0-1,2 0 1,5 0-15,-1 0 1,1-1 0,-1 1-1,1-2 1,-1 1-1,8-3 1,8-4-9,-1-1 1,0-1-1,-1-1 1,0-1-1,-1-1 1,27-22 0,-46 35 28,0-1 1,0 0 0,0 1 0,0-1 0,0 0 0,0 0 0,0 0 0,-1 0 0,1 1 0,0-1 0,-1 0 0,1 0 0,-1 0 0,1 0 0,-1 0 0,1-2 0,-2 3 0,1 0 1,-1 1-1,0-1 1,0 0-1,1 1 1,-1-1-1,0 1 1,0-1-1,1 1 1,-1-1-1,1 1 1,-1-1-1,0 1 1,1 0-1,-1-1 1,1 1-1,-1 0 1,1 0 0,0-1-1,-1 2 1,-6 9 18,1 0 0,0 0 1,0 0-1,1 1 0,-3 12 1,6-20-47,1 0-1,0-1 1,0 1 0,0 0 0,1 0 0,-1-1 0,1 1 0,0 0 0,0 0 0,1 0-1,-1-1 1,1 1 0,-1 0 0,1-1 0,0 1 0,1 0 0,-1-1 0,1 1 0,-1-1 0,5 7-1,-4-9-105,0 1-1,0 0 0,0-1 0,1 1 1,-1-1-1,0 0 0,0 1 0,1-1 1,-1 0-1,1-1 0,-1 1 0,1 0 0,-1-1 1,1 1-1,2-1 0,43-1-1517,-32 0 1437,11-1-523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3.394"/>
    </inkml:context>
    <inkml:brush xml:id="br0">
      <inkml:brushProperty name="width" value="0.05" units="cm"/>
      <inkml:brushProperty name="height" value="0.05" units="cm"/>
    </inkml:brush>
  </inkml:definitions>
  <inkml:trace contextRef="#ctx0" brushRef="#br0">196 45 14139,'1'-2'256,"0"1"1,0 0-1,0-1 1,0 1-1,0-1 0,0 1 1,0-1-1,0 0 0,-1 1 1,1-1-1,0 0 1,-1 1-1,0-1 0,1 0 1,-1 0-1,0-2 0,0 3-156,-1 0 0,1 0 0,0 0 0,-1 1-1,1-1 1,-1 0 0,0 0 0,1 0-1,-1 1 1,0-1 0,1 0 0,-1 1 0,0-1-1,1 1 1,-1-1 0,0 1 0,0-1-1,0 1 1,0 0 0,0-1 0,0 1-1,1 0 1,-1-1 0,0 1 0,0 0 0,0 0-1,0 0 1,0 0 0,0 0 0,0 0-1,0 0 1,-1 1 0,-6-1 32,1 1 0,-1 1 1,1 0-1,0 0 0,0 0 0,-1 1 0,1-1 1,1 2-1,-1-1 0,0 1 0,1 0 0,0 1 1,0-1-1,0 1 0,-6 7 0,5-5-132,1 0 0,-1 0 0,1 1 0,1-1 0,0 1 0,0 1 0,0-1 0,1 1 0,0 0 0,1 0 0,-4 16 0,6-23-11,0 1 1,1-1-1,0 1 0,-1 0 0,1-1 0,0 1 1,0-1-1,1 1 0,-1 0 0,1-1 1,-1 1-1,1-1 0,0 1 0,0-1 0,0 1 1,0-1-1,0 0 0,0 1 0,1-1 1,-1 0-1,3 3 0,-2-4-71,1 1-1,-1-1 1,0 1-1,1-1 1,0 0-1,-1 0 1,1 0-1,0 0 1,-1-1-1,1 1 1,0-1-1,0 1 1,-1-1-1,1 0 1,0 0-1,0-1 1,0 1-1,-1 0 1,6-2-1,1 0-46,0 0 1,0-1-1,0 0 0,-1-1 1,17-9-1,12-11-345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4.086"/>
    </inkml:context>
    <inkml:brush xml:id="br0">
      <inkml:brushProperty name="width" value="0.05" units="cm"/>
      <inkml:brushProperty name="height" value="0.05" units="cm"/>
    </inkml:brush>
  </inkml:definitions>
  <inkml:trace contextRef="#ctx0" brushRef="#br0">224 1 16131,'-3'0'152,"-1"1"0,1 0-1,0 0 1,-1 0 0,1 1 0,0-1-1,0 1 1,0 0 0,0 0-1,0 0 1,0 0 0,0 0-1,1 1 1,-1-1 0,1 1-1,-3 3 1,-7 9 447,-16 25 0,26-37-440,-17 29 225,1 0 1,2 1-1,1 0 0,2 2 1,1-1-1,2 2 1,1-1-1,-5 45 0,13-68-329,0-1 0,0 1 0,1-1 0,4 23-1,-4-32-51,0 0 0,0 1 1,1-1-1,-1 0 0,1 0 0,0 0 0,0 0 0,0-1 0,0 1 0,0 0 0,0 0 0,0 0 0,0-1 0,1 1 0,-1-1 0,1 1 1,-1-1-1,1 1 0,-1-1 0,1 0 0,0 0 0,0 0 0,0 0 0,-1 0 0,1 0 0,0 0 0,0-1 0,0 1 0,1-1 0,-1 1 1,0-1-1,0 0 0,0 0 0,3 0 0,5-2 0,0 0 1,0 0 0,-1-1-1,1 0 1,-1-1-1,0 0 1,0-1 0,13-8-1,27-13 97,-45 25-72,0 1 0,-1-1 0,1 0 0,-1 1 1,1 0-1,0 0 0,-1 0 0,1 0 0,0 1 0,-1-1 1,1 1-1,0 0 0,-1 0 0,1 0 0,3 2 0,30 6 186,-26-8-210,0-1 0,0-1 0,1 0 0,-1 0 0,0-1 0,13-4 0,66-27-345,-15 6-20,-72 25 344,11-2-112,0 0 1,0 1-1,22-2 1,-33 5 95,0 0 1,0 0 0,1 0 0,-1 0-1,0 1 1,0 0 0,0-1-1,0 1 1,5 2 0,-6-2 19,-1 0 1,0 0-1,0 0 1,0-1-1,1 1 1,-1 0-1,0 1 1,0-1-1,0 0 1,-1 0-1,1 0 1,0 1-1,0-1 1,-1 0-1,1 1 1,0-1-1,-1 0 1,1 1-1,-1-1 1,0 1-1,1 1 1,-1 7 10,0 1 0,0-1 0,-1 0 0,0 0-1,-1 0 1,-4 13 0,3-11 59,0 0 0,1-1 0,0 18 0,2-25-32,0 1 0,0 0 0,1-1 0,0 1 0,0-1 1,0 1-1,1-1 0,-1 1 0,1-1 0,0 0 0,0 0 0,5 6 0,6 7 63,21 21 1,11 14-202,-31-31 28,-1 0 1,-1 1-1,-1 0 0,0 1 1,-2 0-1,7 27 1,-12-32 123,0 0 0,-1 0 0,0 0 1,-2 1-1,0-1 0,-1 0 0,-1 1 1,-7 34-1,7-47 41,-1 0 0,0 0 0,0-1 0,0 1 0,-1-1 0,0 1 0,0-1 0,-4 6 0,6-10-52,0 1 0,0-1-1,-1 0 1,1 0 0,0 0-1,0 0 1,-1 1 0,1-2-1,-1 1 1,1 0 0,-1 0-1,1 0 1,-1-1-1,1 1 1,-1-1 0,0 1-1,1-1 1,-1 0 0,0 1-1,0-1 1,1 0 0,-1 0-1,0 0 1,1 0 0,-1-1-1,0 1 1,1 0 0,-1-1-1,0 1 1,1-1 0,-1 0-1,1 1 1,-1-1 0,-1-1-1,-3-3-11,0 0 0,0 1 0,0-2 0,1 1 0,0-1 0,0 0 0,1 0-1,0 0 1,0-1 0,0 1 0,1-1 0,0 0 0,0 0 0,-2-8 0,1 1-60,0-1 1,1 0-1,1 0 1,0 0 0,1 0-1,1-19 1,1 25 18,0 0 1,0 0-1,1 0 1,0 0-1,1 0 1,0 1-1,0-1 1,1 1-1,0 0 1,7-11-1,-4 9 14,1 1-1,0-1 0,1 2 1,-1-1-1,2 1 1,-1 0-1,14-7 0,17-9-125,-26 16-150,0-1 0,0 0 0,25-21 0,-27 13 81,-9-3-87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44.485"/>
    </inkml:context>
    <inkml:brush xml:id="br0">
      <inkml:brushProperty name="width" value="0.05" units="cm"/>
      <inkml:brushProperty name="height" value="0.05" units="cm"/>
    </inkml:brush>
  </inkml:definitions>
  <inkml:trace contextRef="#ctx0" brushRef="#br0">1 7 18372,'31'-3'1480,"5"2"-1120,1 0-360,11-1 400,-4 2 121,1 2-169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3.327"/>
    </inkml:context>
    <inkml:brush xml:id="br0">
      <inkml:brushProperty name="width" value="0.05" units="cm"/>
      <inkml:brushProperty name="height" value="0.05" units="cm"/>
    </inkml:brush>
  </inkml:definitions>
  <inkml:trace contextRef="#ctx0" brushRef="#br0">82 306 16756,'1'-1'185,"0"-1"0,0 0 1,0 0-1,0 0 1,-1 0-1,1 0 1,-1 0-1,1 0 1,-1 0-1,0 0 1,0 0-1,0 0 0,0-4 1,0 6-149,0 0 0,0-1 0,0 1 0,0 0 0,0-1 0,-1 1 0,1 0 0,0-1 0,0 1 0,0 0 0,-1-1 0,1 1 0,0 0 0,0-1 0,-1 1 0,1 0 0,0 0 0,0-1 0,-1 1 0,1 0 0,0 0 0,-1 0 0,1-1 0,0 1 0,-1 0 1,1 0-1,-1 0 0,0 0 18,0 0 0,-1 0 0,1 0 0,0 1 0,0-1 0,0 0 0,0 1 0,0-1 0,0 1 0,0-1 0,0 1 0,0-1 0,0 1 0,-1 1 0,-3 2-14,0 1 1,1 0 0,0 0-1,0 0 1,0 0-1,0 0 1,1 1-1,0 0 1,-3 7 0,1-1-37,1 1 0,0 0 1,-4 18-1,8-29-7,-1 1-1,1-1 1,0 1-1,0-1 0,0 1 1,0-1-1,0 1 1,0-1-1,1 0 1,-1 1-1,1-1 0,0 1 1,0-1-1,2 5 1,-3-7 0,1 1-1,-1-1 1,1 1 0,-1-1 0,1 1 0,-1-1-1,1 1 1,0-1 0,-1 1 0,1-1 0,0 0-1,-1 1 1,1-1 0,0 0 0,-1 0 0,1 1-1,0-1 1,0 0 0,-1 0 0,2 0 0,0 0-1,0 0 1,-1-1-1,1 1 1,0-1 0,0 1-1,-1-1 1,1 0-1,-1 1 1,1-1-1,0 0 1,-1 0 0,2-1-1,9-9-6,0 0 0,0 0 1,-1-1-1,0 0 0,-1-1 0,-1 0 0,11-20 0,1-6 149,23-63 1,-34 79-55,19-57 204,-26 70-206,0 0 0,-1 0 0,0 0 0,-1-1 0,0-15 0,-1 22 65,-2 4-42,-2 11 12,-2 20-46,-5 129-68,11-138-5,1 0 0,1 0 0,1 1 0,1-1 0,8 25 0,-12-44 2,1 0 0,1 0-1,-1 0 1,0 0 0,1 0-1,-1 0 1,1-1 0,0 1-1,0 0 1,0-1 0,0 0-1,1 1 1,-1-1 0,0 0-1,4 2 1,-4-3-2,0 0 1,0-1-1,0 1 1,0-1-1,0 1 1,0-1-1,0 0 1,0 0-1,0 0 1,0 0-1,0 0 1,1 0-1,-1-1 1,0 1-1,0-1 1,0 1-1,-1-1 1,1 0-1,0 0 1,0 0-1,0 0 0,0 0 1,-1 0-1,3-2 1,4-3-21,-1 0 1,1-1-1,-1 0 1,0-1-1,-1 0 1,7-10-1,31-56-295,-27 42 45,-17 32 265,0 0-1,0 0 1,0 0-1,0 1 1,0-1-1,0 0 1,0 0-1,0 0 1,0 0-1,0 0 1,0 1-1,0-1 1,0 0-1,0 0 0,0 0 1,0 0-1,0 0 1,0 1-1,0-1 1,0 0-1,1 0 1,-1 0-1,0 0 1,0 0-1,0 0 1,0 0-1,0 1 1,0-1-1,0 0 1,0 0-1,1 0 0,-1 0 1,0 0-1,0 0 1,0 0-1,0 0 1,0 0-1,0 0 1,1 0-1,-1 0 1,0 0-1,0 0 1,0 0-1,0 0 1,0 0-1,1 0 1,-1 0-1,0 0 0,0 0 1,0 0-1,0 0 1,0 0-1,1 0 1,-1 0-1,0 0 1,0 0-1,0 0 1,0 0-1,0 0 1,1-1-1,-1 52-164,1 9 164,0-55 19,-1-1 1,1 1-1,0-1 1,0 0-1,0 1 1,1-1-1,0 0 1,0 0-1,0 0 1,3 5-1,-4-8-2,0 0 0,0 0 1,-1 0-1,1 0 0,0-1 0,0 1 0,0 0 1,0-1-1,0 1 0,0 0 0,0-1 0,0 1 0,0-1 1,0 0-1,0 1 0,0-1 0,1 0 0,-1 1 1,0-1-1,0 0 0,0 0 0,0 0 0,0 0 0,1 0 1,-1-1-1,0 1 0,0 0 0,0 0 0,0-1 1,0 1-1,0-1 0,1 1 0,-1-1 0,1 0 0,3-3 34,0 1-1,-1-1 0,1 0 0,-1 0 0,7-8 0,10-17-28,-1 0-1,-2-2 1,25-54-1,-22 41-332,-28 65 395,0-1 0,1 2-1,2-1 1,0 1-1,-1 25 1,4-41-12,1 1-1,-1-1 1,1 1 0,1-1-1,-1 0 1,1 1 0,1-1-1,2 12 1,-3-17-51,0 1 1,0 0-1,0-1 0,0 1 1,0 0-1,0-1 0,1 1 1,-1-1-1,1 0 0,-1 1 0,0-1 1,1 0-1,0 0 0,-1 0 1,1 0-1,0 0 0,0-1 1,-1 1-1,1 0 0,0-1 0,0 1 1,0-1-1,0 0 0,0 1 1,0-1-1,0 0 0,-1 0 1,1-1-1,0 1 0,0 0 1,0 0-1,0-1 0,0 1 0,2-2 1,4-1-36,0 0 0,0 0 1,-1 0-1,1-1 1,-1-1-1,0 1 0,0-1 1,0 0-1,-1-1 0,0 0 1,0 0-1,0 0 0,-1 0 1,0-1-1,0 0 0,0 0 1,-1-1-1,0 1 0,-1-1 1,1 0-1,-2 0 0,3-8 1,3-31-116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50.758"/>
    </inkml:context>
    <inkml:brush xml:id="br0">
      <inkml:brushProperty name="width" value="0.05" units="cm"/>
      <inkml:brushProperty name="height" value="0.05" units="cm"/>
    </inkml:brush>
  </inkml:definitions>
  <inkml:trace contextRef="#ctx0" brushRef="#br0">0 0 16075,'4'14'434,"-1"0"-1,-1 1 0,0-1 0,-1 23 0,0-11 39,1 19 15,0 22 372,4-1-1,25 126 0,-30-188-825,0 1 0,1-1 0,-1 0 0,1 0 0,0 0 0,0-1 0,0 1 0,1 0 0,-1-1 0,1 1 0,0-1 0,3 3 0,-5-5-27,1 0 0,0 0 0,-1 0 0,1 0 0,0 0 0,0-1 0,-1 1 0,1-1 0,0 1 0,0-1 0,0 0 0,0 1 0,0-1 0,0 0 1,-1 0-1,1 0 0,0-1 0,0 1 0,0 0 0,0-1 0,0 1 0,-1-1 0,1 0 0,0 0 0,0 1 0,-1-1 0,1 0 0,2-2 0,6-5-38,1 0-1,13-15 1,-19 18 9,1-1 0,0 0 0,0 1 0,0 0 0,0 1 0,1-1 0,0 1-1,0 1 1,10-5 0,-16 8 19,0 0 0,0 0-1,1 0 1,-1 0 0,0 0-1,0 0 1,0 0-1,0 0 1,0 1 0,0-1-1,0 0 1,0 1 0,0-1-1,1 1 1,-2-1 0,1 1-1,0 0 1,0-1 0,0 1-1,0 0 1,0-1-1,0 1 1,-1 0 0,1 0-1,0 0 1,-1 0 0,1 0-1,-1 0 1,1 0 0,-1 0-1,1 0 1,-1 0 0,1 2-1,1 4 2,1 1 1,-1 0-1,1 11 0,-3-15 1,2 6 19,-1 1 1,0-1-1,-1 0 1,0 0-1,-1 1 1,0-1-1,0 0 1,-1 0-1,-1 0 1,-4 12-1,5-17 36,0-1 1,0 1-1,0-1 1,-1 0-1,0 1 0,0-1 1,0-1-1,0 1 1,-1 0-1,0-1 0,1 0 1,-1 0-1,0 0 1,-1 0-1,1-1 0,0 1 1,-1-1-1,0 0 1,1 0-1,-1-1 0,0 0 1,0 1-1,-5-1 1,-2 0 48,1 0 1,0-1 0,-21-2 0,27 2-238,0-1-1,-1 0 1,1 0-1,0-1 1,0 1-1,0-1 1,0 0-1,0-1 1,0 1-1,-5-5 1,10 7 121,0 0 0,-1 0 1,1 0-1,0 0 1,-1 0-1,1 0 0,0-1 1,-1 1-1,1 0 0,0 0 1,0-1-1,-1 1 1,1 0-1,0 0 0,0-1 1,-1 1-1,1 0 0,0-1 1,0 1-1,0 0 1,-1-1-1,1 1 0,0 0 1,0-1-1,0 1 0,0 0 1,0-1-1,0 1 0,0 0 1,0-1-1,0 1 1,0-1-1,0 1 0,0 0 1,0-1-1,0 1 0,0 0 1,0-1-1,0 1 1,1 0-1,-1-1 0,0 1 1,0 0-1,0-1 0,1 1 1,-1 0-1,0-1 0,0 1 1,1 0-1,-1 0 1,0-1-1,0 1 0,1 0 1,-1 0-1,0 0 0,1-1 1,-1 1-1,1 0 1,14-5-584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51.205"/>
    </inkml:context>
    <inkml:brush xml:id="br0">
      <inkml:brushProperty name="width" value="0.05" units="cm"/>
      <inkml:brushProperty name="height" value="0.05" units="cm"/>
    </inkml:brush>
  </inkml:definitions>
  <inkml:trace contextRef="#ctx0" brushRef="#br0">153 142 15051,'8'-2'366,"0"-1"0,-1 0 0,1-1 0,-1 1 0,0-1 0,-1-1 0,1 1 0,8-9 0,-14 12-253,1-1-1,-1 1 1,1-1 0,-1 1-1,0-1 1,0 0-1,0 1 1,0-1-1,0 0 1,0 0 0,0 0-1,-1 0 1,1 0-1,-1 0 1,1 0-1,-1 0 1,0 0 0,0 0-1,0 0 1,0 0-1,0 0 1,0 0-1,-1 0 1,1 0 0,-1 0-1,1 0 1,-1 0-1,0 0 1,0 0-1,1 0 1,-1 0 0,-1 1-1,1-1 1,0 0-1,0 1 1,-1-1-1,1 1 1,-3-3 0,1 1-51,1 1 0,-1-1 0,0 1 1,0 0-1,0 0 0,-1 0 1,1 0-1,0 0 0,-1 1 0,1-1 1,-1 1-1,0 0 0,1 0 1,-1 1-1,0-1 0,1 1 1,-1-1-1,0 1 0,0 0 0,0 1 1,1-1-1,-1 1 0,0-1 1,1 1-1,-1 0 0,0 1 1,1-1-1,-1 1 0,1-1 0,0 1 1,-5 3-1,-1 1-52,1 0 0,0 0 0,0 1 0,1 0 0,0 0 1,0 1-1,1 0 0,0 0 0,0 0 0,-8 18 0,10-17-9,0 0-1,1 0 1,0 0 0,0 1 0,1-1-1,1 1 1,0 0 0,0 0-1,1 18 1,0-24-17,1 1-1,0 0 1,0-1 0,0 1-1,0 0 1,1-1 0,0 0-1,0 1 1,0-1-1,0 0 1,1 0 0,0 0-1,-1 0 1,1-1 0,1 1-1,-1-1 1,0 0-1,1 0 1,0 0 0,0 0-1,0 0 1,7 2 0,-3-2-94,0 0 1,0 0 0,1-1 0,-1-1 0,1 1 0,-1-2 0,1 1 0,-1-1 0,1 0 0,0-1 0,-1 0-1,1 0 1,-1-1 0,1 0 0,-1 0 0,0-1 0,0 0 0,0-1 0,13-7 0,30-25-375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51.591"/>
    </inkml:context>
    <inkml:brush xml:id="br0">
      <inkml:brushProperty name="width" value="0.05" units="cm"/>
      <inkml:brushProperty name="height" value="0.05" units="cm"/>
    </inkml:brush>
  </inkml:definitions>
  <inkml:trace contextRef="#ctx0" brushRef="#br0">102 0 15179,'-11'19'714,"1"1"0,0 0 0,2 1-1,0-1 1,-9 43 0,-10 109 1546,17-42-952,9-107-1077,2 1 0,0-1 0,7 34 0,-7-54-213,-1 0-1,1 0 1,0 0-1,0 0 0,0 0 1,0-1-1,0 1 0,1 0 1,-1 0-1,1-1 0,0 1 1,-1-1-1,1 1 0,1-1 1,-1 0-1,0 0 0,5 3 1,-5-4-15,1 0 0,-1 0 0,1 0-1,0-1 1,-1 1 0,1-1 0,0 0 0,0 0 0,-1 0 0,1 0 0,0 0 0,-1 0 0,1-1 0,0 1 0,0-1-1,-1 0 1,1 0 0,-1 0 0,4-2 0,48-25-87,-31 15 24,32-13 1,-48 23 45,-1 1 0,1 0 1,0 0-1,0 0 0,0 1 1,0 0-1,0 1 0,0 0 1,12 0-1,-17 1 16,1-1 0,-1 1-1,0-1 1,0 1 0,0 0-1,1 0 1,-1 0 0,0 0-1,0 0 1,0 0 0,-1 0 0,1 1-1,0-1 1,0 1 0,-1 0-1,1-1 1,-1 1 0,2 2-1,-1 0 8,0 0-1,0-1 0,0 1 0,-1 0 0,0 0 0,1 1 1,-2-1-1,2 8 0,-1-1 72,-1 1 0,-1 0 0,1-1 0,-5 16 0,5-27-74,4-31 75,-1 1 0,-2-1 0,-1 0 0,-1 0 0,-8-41 0,9 72-81,0-1 0,0 0 0,-1 0 0,1 0 0,0 0 0,0 0 0,1 0 0,-1 0 1,0 0-1,0 0 0,0 0 0,1 1 0,-1-1 0,0 0 0,1 0 0,-1 0 0,0 0 0,1 1 1,-1-1-1,1 0 0,0 0 0,-1 1 0,1-1 0,0 0 0,-1 1 0,1-1 0,0 1 0,0-1 1,-1 1-1,1-1 0,0 1 0,0 0 0,0-1 0,0 1 0,1-1 0,4 0-3,-1 1-1,1-1 1,-1 1-1,1 0 1,5 1-1,3-1-1,-2 1-15,69-4-231,-74 2 74,1 0-1,-1 0 1,0-1-1,0 0 1,0 0-1,0-1 1,0 1-1,9-7 1,-15 8 145,1 0 1,-1 0 0,0 0 0,1 0 0,-1-1 0,0 1 0,0 0 0,0-1-1,0 1 1,0-1 0,-1 1 0,1-1 0,0 1 0,-1-1 0,1 1-1,-1-1 1,1 0 0,-1 1 0,0-1 0,0 0 0,0 1 0,0-3-1,-7-19-450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51.978"/>
    </inkml:context>
    <inkml:brush xml:id="br0">
      <inkml:brushProperty name="width" value="0.05" units="cm"/>
      <inkml:brushProperty name="height" value="0.05" units="cm"/>
    </inkml:brush>
  </inkml:definitions>
  <inkml:trace contextRef="#ctx0" brushRef="#br0">0 0 15467,'7'0'1529,"12"0"-993,7 2-192,7 0 384,4 1-568,5 2 200,1 0-72,0 2-336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52.336"/>
    </inkml:context>
    <inkml:brush xml:id="br0">
      <inkml:brushProperty name="width" value="0.05" units="cm"/>
      <inkml:brushProperty name="height" value="0.05" units="cm"/>
    </inkml:brush>
  </inkml:definitions>
  <inkml:trace contextRef="#ctx0" brushRef="#br0">114 20 14963,'-36'45'1821,"22"-29"-1133,1 0-1,-21 35 0,31-46-613,1-1-1,0 1 0,0-1 1,1 1-1,-1 0 1,1-1-1,0 1 1,0 0-1,0 0 1,1 0-1,0 0 1,0 0-1,0 0 0,0 0 1,1-1-1,0 1 1,2 7-1,-2-10-39,-1 0 1,1 0-1,0-1 0,0 1 0,0 0 0,0 0 0,0-1 0,0 1 0,0-1 0,1 1 0,-1-1 1,0 1-1,1-1 0,-1 0 0,1 0 0,0 0 0,-1 0 0,1 0 0,0 0 0,0 0 1,0 0-1,-1-1 0,1 1 0,0-1 0,0 1 0,0-1 0,0 0 0,0 0 0,0 0 0,0 0 1,0 0-1,0 0 0,0 0 0,0-1 0,0 1 0,0-1 0,0 0 0,1 0 0,4-2 72,-1 1-1,0-1 0,0 0 1,0-1-1,-1 1 0,1-1 1,-1 0-1,0-1 0,0 1 1,5-8-1,-4 5 4,-1-1 0,0 0 0,0 0-1,-1 0 1,0-1 0,0 1 0,-1-1 0,-1 0 0,3-12 0,-4 15-71,0 0 0,0 0 1,-1 0-1,0 0 0,0 0 1,-1 0-1,1 0 0,-1 0 0,-1 0 1,1 0-1,-1 1 0,0-1 1,0 0-1,-1 1 0,-4-9 1,6 13-33,-1-1 1,1 0-1,0 0 1,-1 0 0,1 1-1,-1-1 1,0 1 0,1-1-1,-1 1 1,0 0-1,0 0 1,0 0 0,0 0-1,0 0 1,0 0 0,0 0-1,0 1 1,0-1-1,0 1 1,-1-1 0,1 1-1,0 0 1,0 0 0,-1 0-1,1 0 1,0 0-1,0 1 1,0-1 0,-1 1-1,1-1 1,0 1 0,0 0-1,0 0 1,0 0-1,-3 1 1,3 0-19,0-1-1,0 1 1,0 0-1,0 0 1,0-1-1,0 1 1,0 0-1,1 1 1,-1-1-1,1 0 1,0 0-1,-1 1 1,1-1 0,0 0-1,0 1 1,1 0-1,-1-1 1,0 1-1,1-1 1,0 1-1,-1 0 1,1-1-1,0 1 1,0-1-1,1 1 1,-1 0-1,1-1 1,-1 1-1,1-1 1,1 4 0,-2-5-44,1 1 0,0 0 1,0-1-1,0 1 0,0-1 1,1 1-1,-1-1 0,0 1 1,1-1-1,-1 0 0,1 0 1,-1 0-1,1 0 0,0 0 1,-1 0-1,1 0 0,0 0 1,0-1-1,-1 1 0,1-1 1,0 1-1,0-1 0,0 0 1,0 1-1,0-1 0,3 0 1,2-1-100,1 1-1,-1-1 1,0-1 0,0 1 0,14-6 0,26-14-263,8-12-145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53.095"/>
    </inkml:context>
    <inkml:brush xml:id="br0">
      <inkml:brushProperty name="width" value="0.05" units="cm"/>
      <inkml:brushProperty name="height" value="0.05" units="cm"/>
    </inkml:brush>
  </inkml:definitions>
  <inkml:trace contextRef="#ctx0" brushRef="#br0">136 9 15699,'-3'1'199,"-1"0"0,1 0 0,0 0 0,-1 1 0,1-1 0,0 1 0,0 0 0,0 0 0,0 0 0,1 0 0,-1 1 0,0-1 0,1 1 0,0 0 0,-1-1 0,1 1 0,-3 5 0,-2 4 223,1 0-1,0 0 1,-5 17-1,3-4-128,2 0 0,0 1 0,1 0 0,-1 42 0,8 110-62,-3 18-1243,-1-169 514,-1 1 0,-13 45-1,52-213-2360,2-5 1613,-1 34 1309,93-190 0,-121 284 186,-7 10-81,1 1 0,0 0 1,0-1-1,1 1 0,0 1 1,0-1-1,0 0 0,1 1 1,-1 0-1,12-9 0,-16 14-153,0 0 0,0 0 0,0 0 1,0 0-1,0 0 0,1 0 0,-1 0 0,0 0 0,0 0 0,0 0 0,0 0 0,1 0 0,-1 0 0,0 0 0,0 0 1,0 1-1,0-1 0,0 0 0,0 0 0,1 0 0,-1 0 0,0 0 0,0 0 0,0 0 0,0 0 0,0 0 0,0 1 0,0-1 1,1 0-1,-1 0 0,0 0 0,0 0 0,0 0 0,0 1 0,0-1 0,0 0 0,0 0 0,0 0 0,0 0 0,0 0 1,0 1-1,0-1 0,0 0 0,0 0 0,0 0 0,0 0 0,0 0 0,0 1 0,0-1 0,0 0 0,0 0 0,0 0 0,0 0 1,0 0-1,-1 1 0,1-1 0,0 0 0,0 0 0,0 0 0,0 0 0,-3 13 236,-25 71 491,5 1 1,3 2-1,4-1 0,4 2 0,4 0 1,3 107-1,5-190-725,0 5 0,1 1 1,-1-1-1,2 1 0,0-1 1,4 14-1,-3-17-41,-1-10-5,0-15-4,-4-50-54,-19-124 1,10 109 55,6 54 17,-1-27-10,23 75 19,-13-14-29,0-1 1,0 1-1,1-1 1,0 0-1,-1 0 1,1-1-1,1 0 0,-1 0 1,0 0-1,1 0 1,0-1-1,-1 0 1,9 2-1,-5-2-38,0-1-1,1 0 1,-1 0 0,0-1-1,1 0 1,-1-1-1,0 0 1,12-2 0,-8 0 37,-1 0 0,0-1 0,0-1 1,-1 0-1,1 0 0,-1-1 0,0-1 0,0 1 1,-1-2-1,0 0 0,-1 0 0,1 0 0,10-14 1,-17 17 82,0 1 0,0-1 0,-1 0 0,1 0 1,-1 0-1,0 0 0,-1 0 0,1-1 0,-1 1 1,0-1-1,0 1 0,-1-1 0,1 1 0,-2-11 0,1 13-26,-1 1-1,1 0 0,0 0 0,-1-1 0,0 1 0,0 0 0,0 0 0,0 0 1,0 0-1,0 0 0,0 0 0,0 0 0,-1 0 0,1 0 0,-1 1 0,0-1 0,1 0 1,-1 1-1,0-1 0,0 1 0,0 0 0,0 0 0,0 0 0,0 0 0,0 0 1,-1 0-1,1 0 0,0 1 0,0-1 0,-1 1 0,1 0 0,0 0 0,-1-1 1,1 2-1,0-1 0,-5 1 0,2 0-12,-1 0 0,1 0-1,0 1 1,-1-1 0,1 2 0,0-1 0,1 0 0,-1 1-1,0 0 1,1 0 0,-1 0 0,1 1 0,0 0 0,0-1-1,0 1 1,1 1 0,-1-1 0,-3 7 0,1-2-8,1 1 0,0 0-1,0 0 1,1 0 0,0 0 0,1 0 0,0 1 0,-2 15 0,4-23 4,1 1 1,0 0-1,0-1 1,0 1-1,0-1 1,0 1-1,1-1 0,0 1 1,-1-1-1,1 1 1,1-1-1,-1 0 1,3 6-1,-2-7-5,-1 0 1,0 0-1,1-1 0,0 1 1,-1-1-1,1 1 0,0-1 0,0 1 1,0-1-1,0 0 0,0 0 0,0 0 1,0 0-1,0-1 0,0 1 1,0 0-1,0-1 0,1 0 0,-1 1 1,0-1-1,0 0 0,4 0 1,9-2-44,0 0 0,0-1 1,-1-1-1,1 0 1,-1-1-1,27-13 1,31-11-202,-64 27 209,0 0 1,1 0-1,-1 1 0,0 0 1,0 0-1,0 1 0,11 1 1,-17-1 37,0 0 0,0 1 0,0-1 0,0 1 0,-1-1 0,1 1 1,0 0-1,0-1 0,0 1 0,0 0 0,-1 0 0,1 0 0,0 1 0,-1-1 1,1 0-1,-1 0 0,0 1 0,2 1 0,0 2 27,-1-1-1,0 0 1,0 0 0,-1 1-1,3 7 1,-3-8 4,0-1 0,0 1 0,0-1 0,0 0 0,0 1 0,1-1 0,0 0 0,-1 0 0,1 0 0,0 0 0,5 5 0,-5-8-20,-1 1 0,1 0 0,-1 0-1,1 0 1,-1-1 0,1 1 0,0-1-1,-1 1 1,1-1 0,0 0 0,-1 0-1,1 0 1,0 1 0,0-2 0,-1 1-1,1 0 1,0 0 0,-1 0 0,1-1-1,0 1 1,-1-1 0,2 0 0,39-21 59,-31 16-63,36-24-47,-34 20-46,0 1 0,0 1-1,1 0 1,0 1-1,1 1 1,0 0 0,18-4-1,-31 9 69,-1 1-1,1-1 1,-1 1-1,1 0 0,0-1 1,-1 1-1,1 0 1,-1 0-1,1 0 1,0 1-1,-1-1 1,1 0-1,-1 1 1,1-1-1,0 1 1,-1-1-1,1 1 1,-1-1-1,0 1 0,1 0 1,-1 0-1,1 0 1,-1 0-1,0 0 1,0 0-1,0 0 1,0 1-1,0-1 1,0 0-1,1 2 1,0 3-74,0-1 1,-1 0-1,0 1 1,0-1-1,-1 0 1,1 1-1,-2 7 1,1-6-224,0-1 0,1 1 0,0-1 0,1 8 1,-2-14 296,0 1 0,0-1 0,1 1 0,-1-1 1,0 0-1,0 1 0,0-1 0,1 1 0,-1-1 0,0 0 1,0 1-1,1-1 0,-1 0 0,0 0 0,1 1 1,-1-1-1,0 0 0,1 0 0,-1 1 0,1-1 1,-1 0-1,0 0 0,1 0 0,-1 0 0,1 0 0,-1 1 1,0-1-1,1 0 0,-1 0 0,1 0 0,-1 0 1,1 0-1,-1 0 0,0 0 0,1-1 0,-1 1 1,1 0-1,-1 0 0,0 0 0,1 0 0,-1 0 0,1-1 1,-1 1-1,0 0 0,1 0 0,0-1 0,16-13-485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53.512"/>
    </inkml:context>
    <inkml:brush xml:id="br0">
      <inkml:brushProperty name="width" value="0.05" units="cm"/>
      <inkml:brushProperty name="height" value="0.05" units="cm"/>
    </inkml:brush>
  </inkml:definitions>
  <inkml:trace contextRef="#ctx0" brushRef="#br0">1 16 15067,'12'-3'412,"0"-1"-1,0 1 1,1 1 0,-1 0-1,1 1 1,-1 0 0,1 1-1,0 1 1,-1 0 0,17 3-1,-19-2-138,0 0 0,0 0-1,0 1 1,-1 1 0,1 0 0,-1 0-1,0 1 1,0 0 0,0 0 0,0 1-1,-1 0 1,14 15 0,-19-18-217,-1 0 0,1 0 1,-1 0-1,0 1 0,0-1 1,0 1-1,0-1 0,-1 1 0,0 0 1,0 0-1,0-1 0,0 1 0,0 0 1,-1 0-1,1 0 0,-1 0 1,0 0-1,-1 0 0,1 0 0,-1 0 1,1 0-1,-1 0 0,0 0 0,-1-1 1,1 1-1,-1 0 0,1-1 0,-1 1 1,-4 5-1,-5 6 140,0 0-1,-1 0 1,-1-2-1,-26 23 1,-5 0 268,31-27-291,0 0-1,1 2 1,1-1-1,0 1 0,-11 15 1,21-25-166,0-1 1,1 1-1,-1 0 1,1-1-1,-1 1 1,1 0 0,-1 0-1,1 0 1,-1-1-1,1 1 1,0 0-1,0 0 1,-1 0-1,1 0 1,0 0-1,0 0 1,0 0-1,0-1 1,0 1-1,0 0 1,0 0-1,0 0 1,0 0-1,1 0 1,-1 0 0,0 0-1,1-1 1,-1 1-1,0 0 1,1 0-1,-1 0 1,1-1-1,-1 1 1,1 0-1,0 0 1,-1-1-1,1 1 1,0-1-1,-1 1 1,1 0-1,0-1 1,0 1-1,-1-1 1,1 0 0,0 1-1,0-1 1,0 0-1,0 1 1,0-1-1,-1 0 1,3 0-1,5 2-96,1 0-1,0-1 1,0 0 0,10-1-1,-14 0-1,41-1-1096,-27 0 106,37 3-1,-42 1 366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0:53.884"/>
    </inkml:context>
    <inkml:brush xml:id="br0">
      <inkml:brushProperty name="width" value="0.05" units="cm"/>
      <inkml:brushProperty name="height" value="0.05" units="cm"/>
    </inkml:brush>
  </inkml:definitions>
  <inkml:trace contextRef="#ctx0" brushRef="#br0">5 0 19684,'-4'38'1889,"4"-24"-1257,3-8-440,4-9 1096,-2-4-608,-2-9-328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2:08.647"/>
    </inkml:context>
    <inkml:brush xml:id="br0">
      <inkml:brushProperty name="width" value="0.05" units="cm"/>
      <inkml:brushProperty name="height" value="0.05" units="cm"/>
    </inkml:brush>
  </inkml:definitions>
  <inkml:trace contextRef="#ctx0" brushRef="#br0">1211 58 11875,'-67'0'688,"-2"-2"-648,-4-4-24,-3-5 56,6 2 0,-6-2 24,-3 1 0,-7 4 0,-6 3-40,-21 6-264,-15 6 248,-9 8-48,-8 4-16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2:09.328"/>
    </inkml:context>
    <inkml:brush xml:id="br0">
      <inkml:brushProperty name="width" value="0.05" units="cm"/>
      <inkml:brushProperty name="height" value="0.05" units="cm"/>
    </inkml:brush>
  </inkml:definitions>
  <inkml:trace contextRef="#ctx0" brushRef="#br0">3667 1000 10170,'-575'200'1841,"23"55"-835,348-138-983,6 10 0,5 8 0,6 9 0,7 7 0,7 9 0,-168 198-1,206-194-82,8 5 0,8 5 0,-142 277 0,184-294 204,7 3-1,7 3 0,7 2 0,-63 318 1,104-392-132,4 1 1,4 0-1,4 0 1,4 0-1,4 0 1,4 0-1,4 0 1,3-2-1,44 132 1,-23-118-69,5-1 0,4-2-1,5-3 1,4-2 0,4-2 0,104 127 0,-79-122-39,3-5 1,145 123 0,-168-166 78,2-3 0,2-3 0,2-3 0,1-3 0,80 31 0,-65-38 56,2-4 1,177 34 0,-149-46 90,220 2 0,-132-26 58,-2-9 1,295-63-1,-271 31-5,386-140 0,-462 129-139,-4-6 0,-2-6 0,188-129 0,-170 87 27,-5-8-1,169-169 1,-140 98 43,-8-7 0,240-351 0,-266 314-6,164-340 0,-95 44 29,-166 366-23,43-225 0,-74 265-40,-6-1 1,-6 0 0,-5-1 0,-5 0 0,-30-239-1,3 224-98,-6 2-1,-6 2 1,-7 1-1,-5 2 0,-6 3 1,-104-182-1,93 202-107,-5 4 1,-165-194-1,173 236 52,-3 2 0,-3 4-1,-3 2 1,-153-97 0,142 109 37,-90-36 0,-109-21-65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3.701"/>
    </inkml:context>
    <inkml:brush xml:id="br0">
      <inkml:brushProperty name="width" value="0.05" units="cm"/>
      <inkml:brushProperty name="height" value="0.05" units="cm"/>
    </inkml:brush>
  </inkml:definitions>
  <inkml:trace contextRef="#ctx0" brushRef="#br0">17 1 19028,'-13'1'1304,"9"6"-63,4-4-1449,4-2 1408,5-1-384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2:39.057"/>
    </inkml:context>
    <inkml:brush xml:id="br0">
      <inkml:brushProperty name="width" value="0.05" units="cm"/>
      <inkml:brushProperty name="height" value="0.05" units="cm"/>
    </inkml:brush>
  </inkml:definitions>
  <inkml:trace contextRef="#ctx0" brushRef="#br0">2 95 13931,'0'-2'947,"-1"-13"446,1 14-1371,0 1 0,0-1 0,0 0-1,0 1 1,0-1 0,1 1 0,-1-1 0,0 1 0,0-1 0,1 1-1,-1-1 1,0 1 0,1-1 0,-1 1 0,0-1 0,1 1 0,-1 0-1,1-1 1,-1 1 0,1-1 0,-1 1 0,1 0 0,-1 0-1,1-1 1,-1 1 0,1 0 0,-1 0 0,1 0 0,0-1 0,-1 1-1,2 0 1,3 0 35,1 1 0,-1-1-1,1 1 1,-1 0 0,0 1-1,0-1 1,1 1 0,5 3-1,-4-2-1,0 0 0,0-1 1,1 0-1,7 2 0,16-3 256,1-1 1,0-2-1,62-10 1,29-3 236,-9 11-266,-36 3-15,112-16 1,-166 13-208,42-8 342,1 2 0,101 0 0,-31 9-59,-75-1-102,119 11 0,-159-6-159,-5 0-43,-1 0-1,23-1 1,-35-2-4,0 0-1,0 0 0,-1-1 1,1 1-1,0-1 0,0 0 1,-1 0-1,1 0 1,-1-1-1,1 1 0,-1-1 1,1 0-1,-1 0 1,0 0-1,5-4 0,-11 10-90,-1 0 0,0 0 0,0-1-1,-1 1 1,1-1 0,0 0 0,-1 0 0,0 0-1,0-1 1,0 0 0,0 0 0,0 0 0,-8 1-1,-11-5-149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2:49.848"/>
    </inkml:context>
    <inkml:brush xml:id="br0">
      <inkml:brushProperty name="width" value="0.05" units="cm"/>
      <inkml:brushProperty name="height" value="0.05" units="cm"/>
    </inkml:brush>
  </inkml:definitions>
  <inkml:trace contextRef="#ctx0" brushRef="#br0">25 6 12283,'-8'-1'1232,"7"1"-1085,0 0 0,0 0-1,0 0 1,0 0 0,0 0-1,0 0 1,0 0 0,0-1-1,0 1 1,0-1 0,0 1-1,0 0 1,-2-2 881,25 12 2493,-1-1-3267,1-1 0,1 0 0,-1-2 0,1 0 0,0-2 0,1 0 0,-1-2 0,1 0 0,36-3 0,33-9-84,34-2-31,-112 12-114,0 0 0,0 2 0,-1 0 0,1 0 0,0 1 0,22 9 1,-28-9-8,0 1 1,0-1-1,1-1 1,-1 0 0,17 2-1,-20-4-12,-1-1-1,1 1 0,-1-1 1,1 0-1,-1 0 0,0-1 1,1 0-1,-1 0 1,0 0-1,0 0 0,7-5 1,1-2 7,1 2 1,0 0 0,0 0-1,1 1 1,15-4 0,-25 9-9,0 0 1,1 0-1,-1 1 0,0-1 1,1 1-1,-1 0 1,1 0-1,-1 1 1,0 0-1,1 0 1,-1 0-1,0 1 0,0-1 1,1 1-1,-2 1 1,1-1-1,0 1 1,5 3-1,20 21 26,-31-28-56,0 1 1,0 0-1,-1 0 1,1 0-1,0 0 1,0 0 0,0 0-1,-1 0 1,1 0-1,0 1 1,0-1-1,0 0 1,-1 1 0,1-1-1,0 1 1,0-1-1,0 1 1,0-1-1,0 1 1,0 0-1,0 0 1,0-1 0,0 1-1,1 0 1,-1 0-1,0 0 1,0 1-1,-32 38-1349,22-26 711,9-12 597,-2 3-92,-1 1 0,1-1 1,-1-1-1,0 1 0,-7 4 1,-3-5-493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8:26.633"/>
    </inkml:context>
    <inkml:brush xml:id="br0">
      <inkml:brushProperty name="width" value="0.05" units="cm"/>
      <inkml:brushProperty name="height" value="0.05" units="cm"/>
    </inkml:brush>
  </inkml:definitions>
  <inkml:trace contextRef="#ctx0" brushRef="#br0">1 157 12907,'2'-15'1042,"-2"9"-718,1 0 0,0 0 0,0 0 0,0 0 0,1 0 0,0 0 0,0 0 0,1 0 0,0 1 0,-1-1 0,7-7 0,-9 13-292,1-1 0,-1 1 0,0 0 0,0 0 0,1 0 0,-1 0 0,0 0 0,0 0 0,1 0 0,-1 0 0,0 0 0,1 0 0,-1 0 1,0 0-1,0 0 0,1 0 0,-1 0 0,0 0 0,0 0 0,1 1 0,-1-1 0,0 0 0,0 0 0,1 0 0,-1 0 0,0 0 0,0 1 0,1-1 0,-1 0 0,0 0 0,0 0 0,0 1 0,0-1 0,1 0 0,-1 0 0,0 1 0,0-1 0,0 0 0,0 0 0,0 1 0,0-1 0,0 0 0,0 1 0,7 14 301,-6-12-162,1 1-104,0 1 1,0-1 0,1 1-1,0-1 1,0 0 0,0 0-1,0 0 1,0 0 0,1-1-1,0 1 1,0-1 0,0 0-1,0 0 1,0 0 0,1-1-1,-1 1 1,1-1 0,-1 0-1,1-1 1,0 1 0,0-1-1,0 0 1,0 0 0,5 0-1,12 0 131,0-1-1,0-1 1,0-1-1,29-6 0,-1 1 120,41 0-120,-55 5-207,0-1-1,42-9 0,15-10 47,359-70-56,-349 87-450,-93 5 401,-10 0 11,-23 10-1469,10-5 1241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8:59.097"/>
    </inkml:context>
    <inkml:brush xml:id="br0">
      <inkml:brushProperty name="width" value="0.05" units="cm"/>
      <inkml:brushProperty name="height" value="0.05" units="cm"/>
    </inkml:brush>
  </inkml:definitions>
  <inkml:trace contextRef="#ctx0" brushRef="#br0">54 84 11162,'-6'3'603,"0"1"-1,0 0 1,0 0-1,1 1 1,0 0-1,0 0 1,-8 10-1,12-15-559,1 1 0,0 0 0,0-1 0,0 1 0,-1 0 0,1-1 0,0 1 0,0 0-1,0 0 1,0-1 0,0 1 0,0 0 0,0 0 0,0-1 0,1 1 0,-1 0 0,0-1 0,0 1 0,1 0 0,-1 0 0,0-1 0,1 1-1,-1-1 1,1 1 0,-1 0 0,1-1 0,-1 1 0,1-1 0,-1 1 0,1-1 0,-1 1 0,1-1 0,0 0 0,-1 1 0,1-1 0,0 0-1,-1 1 1,1-1 0,0 0 0,-1 0 0,1 0 0,0 1 0,0-1 0,0 0 0,41 7 623,-35-6-501,28 3 119,1-1 0,0-3-1,0 0 1,-1-3-1,49-8 1,172-53 153,-56 11-332,-156 44 37,0 1-1,73-1 1,-85 11-81,1 1 0,-1 1 0,55 15 0,-48-10-16,72 9-1,-47-17-5,93-9 0,-51 0 30,-59 12-12,-39-3-84,0 1 1,1-2 0,-1 1-1,0-1 1,0-1-1,11-1 1,-14 0-256,0 0 0,0 0 0,0-1 1,0 0-1,0 1 0,-1-2 0,1 1 0,-1-1 0,0 1 1,0-1-1,6-8 0,-10 6-240,-2 1-56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12.630"/>
    </inkml:context>
    <inkml:brush xml:id="br0">
      <inkml:brushProperty name="width" value="0.05" units="cm"/>
      <inkml:brushProperty name="height" value="0.05" units="cm"/>
    </inkml:brush>
  </inkml:definitions>
  <inkml:trace contextRef="#ctx0" brushRef="#br0">18 0 14003,'-4'3'478,"-10"10"2815,15-13-3218,-1 1 0,1-1 0,-1 1 1,1-1-1,-1 0 0,1 1 0,0-1 0,-1 0 0,1 1 0,-1-1 0,1 0 0,0 0 0,-1 1 0,1-1 0,0 0 0,-1 0 0,1 0 0,0 0 0,-1 0 1,1 0-1,0 0 0,-1 0 0,1 0 0,1-1 0,232 2 714,-150-3-780,1 3-1,98 13 1,-159-9-113,-11-3-231,0 1 1,1-2-1,-1 0 1,25-1-1,-37 0 312,0 0 0,1 0-1,-1 0 1,0 0 0,0 0-1,0-1 1,0 1 0,0 0-1,0-1 1,0 1 0,0-1-1,0 1 1,0-1 0,0 0-1,0 1 1,-1-1 0,1 0-1,0 1 1,0-1 0,-1 0-1,1 0 1,0 0 0,-1 0-1,1 0 1,-1 0 0,1 0-1,-1 0 1,0 0-1,1-1 1,2-14-434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24.204"/>
    </inkml:context>
    <inkml:brush xml:id="br0">
      <inkml:brushProperty name="width" value="0.05" units="cm"/>
      <inkml:brushProperty name="height" value="0.05" units="cm"/>
    </inkml:brush>
  </inkml:definitions>
  <inkml:trace contextRef="#ctx0" brushRef="#br0">2 146 9498,'-1'-7'1403,"1"-122"3982,3 313-5196,-4-124-6,9-77 5,21-207 1343,-68 546-2056,71-478 984,-28 128-328,1-3 158,-4 30-229,-2 3-16,-1 17-22,-9 62-91,24-274 642,-15 187-285,-3 14-204,-2 17-93,1 1-56,-1 3-121,1 0 0,-3 55 0,22-115-232,-6-2 527,-1-1 1,1-40-1,-6 50-45,-7 118-834,7 131 1,-1-222 755,1 1 1,-1 0-1,1-1 1,0 1-1,0 0 1,0-1 0,1 4-1,-2-7 13,1 1-1,-1-1 1,0 0-1,0 0 1,0 0-1,0 0 1,0 1-1,0-1 1,0 0-1,0 0 1,1 0-1,-1 0 1,0 0-1,0 1 1,0-1-1,0 0 0,1 0 1,-1 0-1,0 0 1,0 0-1,0 0 1,1 0-1,-1 0 1,0 0-1,0 0 1,0 0-1,1 0 1,-1 0-1,0 0 1,0 0-1,0 0 1,0 0-1,1 0 1,-1 0-1,0 0 1,0 0-1,0 0 1,1 0-1,-1 0 1,0 0-1,0 0 1,1-1-1,8-16-23,-1-8 42,-1-1-1,-1 1 1,3-32-1,1-80 264,-9 120-230,-1 6-10,1 0 1,-1 0-1,-1 0 0,-2-14 1,3 25-41,0 0 0,0 0 1,0-1-1,0 1 0,0 0 0,0 0 0,0-1 1,0 1-1,0 0 0,0 0 0,0-1 1,0 1-1,0 0 0,-1 0 0,1 0 1,0-1-1,0 1 0,0 0 0,0 0 0,0-1 1,0 1-1,-1 0 0,1 0 0,0 0 1,0 0-1,0-1 0,0 1 0,-1 0 1,1 0-1,0 0 0,0 0 0,-1 0 1,1-1-1,0 1 0,0 0 0,-1 0 0,1 0 1,0 0-1,-6 10-36,-2 19-62,8-29 97,-12 57-510,3 0 0,2 1 0,2 67 0,5-123 440,0 0 1,0 0-1,0 1 1,0-1-1,0 0 1,1 0-1,-1 0 1,0 0-1,2 3 1,4-17-372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32.149"/>
    </inkml:context>
    <inkml:brush xml:id="br0">
      <inkml:brushProperty name="width" value="0.05" units="cm"/>
      <inkml:brushProperty name="height" value="0.05" units="cm"/>
    </inkml:brush>
  </inkml:definitions>
  <inkml:trace contextRef="#ctx0" brushRef="#br0">13 33 13635,'-8'-26'2224,"5"20"-1047,5 19-311,7 55-772,1 121 0,-20 70 0,3-128-82,7-116-11,-1 0 7,1 0 0,1 18 0,-4-70 139,0 0-1,4-37 0,10-91-159,2-47 22,-15 208-51,0 14 6,-3 15-35,-4 70-312,3 135 0,6-228 380,0-1 0,0 1-1,0 0 1,0 0 0,0-1-1,1 1 1,-1 0 0,0-1 0,1 1-1,0-1 1,-1 1 0,1 0-1,0-1 1,0 1 0,1 1 0,-2-3 2,1 0 1,-1 0 0,0 0-1,0 0 1,1 0 0,-1 0 0,0 0-1,0 0 1,1 0 0,-1 0-1,0 0 1,0 0 0,1 0 0,-1 0-1,0 0 1,0 0 0,1 0-1,-1 0 1,0 0 0,0 0-1,1 0 1,-1 0 0,0 0 0,0-1-1,0 1 1,1 0 0,-1 0-1,0 0 1,0 0 0,0-1 0,1 1-1,-1 0 1,9-17-2,4-23 45,-3 0-1,-1 0 1,6-77-1,-11 79 3,-3 27-32,3-13 40,-2-1 0,-2-44 0,0 69-54,0 0 1,0 0-1,0 0 0,0 0 1,0 0-1,0 0 1,0 0-1,0 0 0,0 0 1,0 0-1,-1 0 0,1 0 1,0 0-1,0 0 1,0 0-1,0 0 0,0 0 1,0 0-1,0 0 1,0 0-1,0 0 0,0 0 1,0 0-1,-1 0 0,1 0 1,0 0-1,0 0 1,0 0-1,0 0 0,0 0 1,0 0-1,0 0 0,0 0 1,0 0-1,0 0 1,0-1-1,0 1 0,0 0 1,0 0-1,0 0 1,0 0-1,0 0 0,0 0 1,0 0-1,0 0 0,0 0 1,0 0-1,0 0 1,0-1-1,0 1 0,0 0 1,0 0-1,0 0 1,-5 13-78,-4 21-107,-32 290-1817,40-283 1809,1-5-17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37.048"/>
    </inkml:context>
    <inkml:brush xml:id="br0">
      <inkml:brushProperty name="width" value="0.05" units="cm"/>
      <inkml:brushProperty name="height" value="0.05" units="cm"/>
    </inkml:brush>
  </inkml:definitions>
  <inkml:trace contextRef="#ctx0" brushRef="#br0">9 311 19396,'-9'2'1371,"29"-9"-997,11-3-92,130-36 460,329-50-1,-208 62-730,5-1 48,-3-23-842,-280 57 742,25-9-1236,-29 10 1257,0 0 1,0 0-1,0 0 0,0 0 0,1 0 1,-1 0-1,0 0 0,0 0 0,0 0 0,0 0 1,1 0-1,-1-1 0,0 1 0,0 0 1,0 0-1,0 0 0,0 0 0,0 0 0,1-1 1,-1 1-1,0 0 0,0 0 0,0 0 1,0 0-1,0-1 0,0 1 0,0 0 0,0 0 1,0 0-1,0 0 0,0-1 0,0 1 1,0 0-1,0 0 0,0 0 0,0-1 0,0 1 1,0 0-1,0 0 0,-14-6-472,-10 2-120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37.496"/>
    </inkml:context>
    <inkml:brush xml:id="br0">
      <inkml:brushProperty name="width" value="0.05" units="cm"/>
      <inkml:brushProperty name="height" value="0.05" units="cm"/>
    </inkml:brush>
  </inkml:definitions>
  <inkml:trace contextRef="#ctx0" brushRef="#br0">356 0 14355,'-1'0'94,"0"0"-1,0 0 1,0 1-1,0-1 1,0 0 0,0 0-1,0 1 1,0-1-1,0 0 1,0 1-1,0-1 1,0 1 0,0-1-1,1 1 1,-1-1-1,0 1 1,0 0 0,1-1-1,-1 1 1,0 0-1,1 0 1,-1-1-1,1 1 1,-1 0 0,1 0-1,-1 0 1,1 0-1,0 0 1,-1 0 0,1 0-1,0 0 1,0 0-1,-1 0 1,1 0-1,0 0 1,0 0 0,0 1-1,-3 17 476,-5 2-426,-1 0 0,0-1-1,-1 0 1,-2-1 0,0 0 0,-20 24 0,-98 98-80,108-118-20,-1-1-37,13-13-7,1 0 0,0 0-1,1 1 1,-14 20 0,22-29 2,-1 0 1,1-1-1,-1 1 1,1 0-1,0 0 1,-1 0-1,1 0 1,0 0-1,-1 0 1,1 0-1,0 0 1,0 0-1,0 0 1,0 0-1,0 0 1,0 1 0,0-1-1,1 0 1,-1 0-1,0 0 1,0 0-1,1-1 1,-1 1-1,1 0 1,-1 0-1,1 0 1,-1 0-1,1 0 1,0 0-1,-1-1 1,1 1-1,0 0 1,-1 0 0,1-1-1,0 1 1,0-1-1,0 1 1,0-1-1,2 2 1,3 1 49,1 0 0,0-1 1,-1 0-1,12 2 0,-16-3-36,145 23 985,31 7-119,-64 1-1577,-76-26 493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38.148"/>
    </inkml:context>
    <inkml:brush xml:id="br0">
      <inkml:brushProperty name="width" value="0.05" units="cm"/>
      <inkml:brushProperty name="height" value="0.05" units="cm"/>
    </inkml:brush>
  </inkml:definitions>
  <inkml:trace contextRef="#ctx0" brushRef="#br0">0 9 17996,'1'-1'66,"-1"0"0,1 1-1,-1-1 1,1 1 0,0-1 0,-1 1 0,1-1 0,0 1 0,-1-1 0,1 1 0,0-1-1,0 1 1,-1 0 0,1 0 0,0-1 0,0 1 0,0 0 0,-1 0 0,1 0-1,0 0 1,0 0 0,0 0 0,0 0 0,-1 0 0,1 0 0,0 0 0,0 0-1,0 1 1,-1-1 0,1 0 0,0 0 0,0 1 0,-1-1 0,1 1 0,0-1-1,-1 1 1,1-1 0,0 1 0,-1-1 0,1 1 0,-1-1 0,1 1 0,-1 0 0,1-1-1,-1 1 1,1 0 0,-1 0 0,0-1 0,1 1 0,-1 0 0,0 0 0,0 0-1,1-1 1,-1 2 0,2 8 211,0 0 0,-1-1 1,0 20-1,-1-15-152,2 70 144,-1-24-193,10 69-1,-11-129-74,1 8 3,1 0-1,0 0 1,5 13 0,-7-20 0,0 0-1,1 0 0,-1 1 1,1-1-1,-1 0 1,1 0-1,0 0 0,-1 0 1,1 0-1,0 0 0,0 0 1,0 0-1,0 0 1,0 0-1,0 0 0,0 0 1,0-1-1,0 1 1,0 0-1,0-1 0,1 1 1,-1-1-1,0 1 1,0-1-1,1 0 0,-1 1 1,0-1-1,1 0 0,-1 0 1,0 0-1,1 0 1,1 0-1,1-2 7,0 1 0,0-1 0,0 0 0,0 0 0,0-1 0,-1 1 0,1-1 0,-1 1 0,7-8 0,27-33 63,-28 31-50,71-99 159,-46 62-152,-19 29-49,-15 20 19,0 0-1,0 0 1,0 0 0,0 0-1,1-1 1,-1 1-1,0 0 1,0 0-1,0 0 1,0 0-1,1 0 1,-1-1-1,0 1 1,0 0-1,0 0 1,1 0-1,-1 0 1,0 0-1,0 0 1,0 0-1,1 0 1,-1 0-1,0 0 1,0 0 0,0 0-1,1 0 1,-1 0-1,0 0 1,0 0-1,0 0 1,1 0-1,-1 0 1,0 0-1,0 0 1,0 1-1,1-1 1,-1 0-1,0 0 1,0 0-1,0 0 1,0 0-1,1 0 1,-1 1-1,0-1 1,0 0 0,0 0-1,0 0 1,0 1-1,0-1 1,1 0-1,-1 0 1,0 0-1,0 0 1,0 1-1,0-1 1,0 0-1,2 14-20,-3 19-11,-5 35-1,3-39 38,0 53-1,3-82-12,0 1 0,0 0-1,0 0 1,0 0 0,0 0 0,0 0-1,0 0 1,0 0 0,0 0-1,0-1 1,1 1 0,-1 0-1,0 0 1,1 0 0,-1 0-1,1-1 1,-1 1 0,1 0 0,-1 0-1,1-1 1,-1 1 0,1 0-1,0-1 1,-1 1 0,3 1-1,-2-2-37,0-1-1,0 1 1,0 0-1,0 0 1,0 0-1,0 0 1,0-1-1,0 1 0,0 0 1,0-1-1,0 1 1,0-1-1,0 1 1,0-1-1,-1 0 1,1 1-1,0-1 1,1-1-1,4-4-157,0 0 0,-1-1 1,0 0-1,6-8 0,8-21-148,4-2-115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4:29.445"/>
    </inkml:context>
    <inkml:brush xml:id="br0">
      <inkml:brushProperty name="width" value="0.05" units="cm"/>
      <inkml:brushProperty name="height" value="0.05" units="cm"/>
    </inkml:brush>
  </inkml:definitions>
  <inkml:trace contextRef="#ctx0" brushRef="#br0">20 77 13211,'-15'-14'1549,"15"14"-1510,0 0 0,-1 0 0,1-1 0,0 1 0,-1-1 0,1 1 0,0 0 0,0-1 0,-1 1-1,1-1 1,0 1 0,0 0 0,-1-1 0,1 1 0,0-1 0,0 1 0,0-1 0,0 1 0,0-1 0,0 1 0,0-1 0,0 1 0,0-1 0,0 1 0,0-1 0,0 1 0,0-1 0,0 1 0,1 0 0,-1-1 0,0 1 0,0-1 0,1 1 0,-1-1 0,0 1 0,0 0 0,1-1 0,0 0-1,16 15 1457,-8-8-1386,0-1 0,0 0 0,0 0 0,1-1 0,-1 0 0,1-1 0,16 3 0,4 0 131,41 2-1,272-6 754,3-27-434,-35 1-260,391 14-285,-594 11-45,28-1-126,203-27 1,-206-2 8,-134 32-130,-1-1 0,0 0 0,0 1 0,0-1 1,0 0-1,0 0 0,0 0 0,-1 0 0,1 0 0,-1-1 1,-4 3-1,2-3-274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4.112"/>
    </inkml:context>
    <inkml:brush xml:id="br0">
      <inkml:brushProperty name="width" value="0.05" units="cm"/>
      <inkml:brushProperty name="height" value="0.05" units="cm"/>
    </inkml:brush>
  </inkml:definitions>
  <inkml:trace contextRef="#ctx0" brushRef="#br0">0 11 15611,'11'-10'1689,"-11"10"-1661,0 0-1,0 0 0,1 0 0,-1 0 1,0 0-1,0 0 0,0 0 0,1 0 0,-1 0 1,0 0-1,0 0 0,0 0 0,1 0 1,-1 0-1,0 1 0,0-1 0,0 0 1,1 0-1,-1 0 0,0 0 0,0 1 1,0-1-1,0 0 0,0 0 0,1 0 1,-1 1-1,0-1 0,0 0 0,0 0 1,0 0-1,0 1 0,0-1 0,0 0 0,4 32 1032,-4-25-761,1 35 535,7 100 172,-5-118-978,0 0 1,2 0-1,13 39 0,-17-60-24,0 0-1,0 0 1,0 0 0,1-1 0,-1 1 0,1 0-1,-1-1 1,1 1 0,0-1 0,0 0-1,0 1 1,1-1 0,-1 0 0,0 0-1,1-1 1,-1 1 0,5 2 0,-5-4 1,0 1 1,0-1-1,1 0 0,-1 0 1,0 0-1,0 0 1,0 0-1,0-1 1,0 1-1,0-1 0,0 1 1,0-1-1,0 0 1,0 0-1,-1 0 1,1 0-1,0 0 0,0 0 1,-1 0-1,1 0 1,-1-1-1,1 1 1,-1-1-1,1 1 0,-1-1 1,2-3-1,7-9 48,0 0 0,-1 0 0,-1-1 0,10-25-1,20-68 290,-34 95-293,8-32 107,-9 33-89,0 0-1,0 0 0,1 0 1,11-20-1,-15 32-63,0 0 1,0-1 0,0 1-1,0 0 1,0 0-1,0 0 1,0-1-1,0 1 1,1 0-1,-1 0 1,0 0 0,0-1-1,0 1 1,0 0-1,0 0 1,1 0-1,-1 0 1,0-1-1,0 1 1,0 0-1,0 0 1,1 0 0,-1 0-1,0 0 1,0 0-1,1 0 1,-1 0-1,0 0 1,0 0-1,0-1 1,1 1 0,-1 0-1,0 0 1,0 0-1,1 1 1,-1-1-1,0 0 1,0 0-1,0 0 1,1 0 0,-1 0-1,0 0 1,0 0-1,1 0 1,-1 0-1,0 0 1,0 1-1,1-1 1,6 15 41,2 27-65,-9-41 20,16 113-217,-11-66 140,2 0 0,2 0 0,25 74 0,-34-120 94,1 0 0,0 0 0,-1 0 0,1 0 0,0 0-1,0-1 1,0 1 0,0 0 0,1 0 0,-1 0 0,0-1 0,1 1 0,-1-1 0,1 1-1,0-1 1,-1 0 0,1 0 0,0 1 0,2 0 0,-2-2 4,-1 0 0,0 0-1,1 0 1,-1 0 0,0-1 0,1 1 0,-1 0 0,0-1 0,0 1 0,1-1 0,-1 1 0,0-1-1,0 1 1,0-1 0,0 0 0,0 0 0,0 1 0,0-1 0,0 0 0,0 0 0,0 0 0,1-2-1,5-6 95,-1-1-1,0 0 0,-1 0 1,1 0-1,3-14 0,7-24-284,-2-1 1,-2 0-1,-2 0 0,5-75 1,-15 112-550,-2 11 89,-2 20-140,0 13 49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38.533"/>
    </inkml:context>
    <inkml:brush xml:id="br0">
      <inkml:brushProperty name="width" value="0.05" units="cm"/>
      <inkml:brushProperty name="height" value="0.05" units="cm"/>
    </inkml:brush>
  </inkml:definitions>
  <inkml:trace contextRef="#ctx0" brushRef="#br0">125 0 17124,'-5'1'165,"0"0"0,1 0 0,-1 0 0,0 0 0,0 1 0,1 0 0,-1 0 1,1 0-1,-1 0 0,1 1 0,0-1 0,0 1 0,0 0 0,0 1 0,1-1 0,-1 1 0,1-1 1,0 1-1,0 0 0,-3 6 0,1-2-65,0-1-1,1 1 1,0 0 0,1 0 0,0 0 0,0 1-1,1-1 1,0 1 0,0-1 0,0 15 0,1-20-63,1 0 0,0-1-1,1 1 1,-1 0 0,0-1 0,1 1 0,0 0 0,-1-1 0,1 1 0,0-1 0,0 1 0,0-1 0,1 0 0,-1 1 0,4 3 0,-4-5-5,1 0 0,-1 1 1,1-1-1,-1 0 0,1 0 1,0-1-1,-1 1 1,1 0-1,0 0 0,0-1 1,0 1-1,0-1 1,0 0-1,-1 1 0,1-1 1,0 0-1,3 0 0,1-1 29,0 0-1,0 0 0,-1-1 0,1 1 0,0-2 1,-1 1-1,1 0 0,-1-1 0,1 0 0,-1 0 1,0-1-1,6-5 0,0-1 65,-1-1-1,0 1 1,-1-2-1,12-17 1,-16 21-56,-1 0 1,0 0-1,0 0 1,0-1-1,-1 0 1,0 0-1,3-18 1,-6 27-67,0-1 0,0 1 1,0 0-1,1-1 0,-1 1 0,0-1 0,0 1 0,0-1 1,0 1-1,0-1 0,0 1 0,0-1 0,0 1 1,0-1-1,0 1 0,0-1 0,0 1 0,0-1 1,0 1-1,-1 0 0,1-1 0,0 1 0,0-1 1,-1 1-1,1-1 0,0 1 0,0 0 0,-1-1 0,1 1 1,0 0-1,-1-1 0,1 1 0,0 0 0,-1-1 1,0 2-3,0-1 1,0 1 0,0-1 0,0 1-1,0 0 1,0-1 0,1 1 0,-1 0-1,0 0 1,1 0 0,-1 0 0,0 0-1,1 0 1,-1-1 0,1 1 0,-1 2-1,-7 15-20,1 1 0,1 0 0,1 1-1,1-1 1,1 1 0,0 0-1,1-1 1,2 29 0,0-41-26,1-1-1,0 1 1,0 0-1,0-1 1,1 1-1,0-1 1,0 1-1,6 9 1,-8-15 0,1 0 0,0 1-1,0-1 1,-1 0 0,1 0 0,0 1 0,0-1 0,0 0-1,0 0 1,1 0 0,-1 0 0,0 0 0,0 0-1,0-1 1,1 1 0,-1 0 0,1-1 0,-1 1 0,0-1-1,1 1 1,-1-1 0,1 0 0,-1 1 0,1-1 0,-1 0-1,1 0 1,-1 0 0,1 0 0,-1 0 0,1-1-1,-1 1 1,1 0 0,-1-1 0,1 1 0,-1-1 0,0 1-1,1-1 1,-1 0 0,0 0 0,0 1 0,1-1-1,-1 0 1,0 0 0,0 0 0,1-1 0,4-4-239,-1 1 0,0-1 1,0 0-1,-1 0 0,0 0 1,0-1-1,0 1 0,-1-1 1,5-11-1,18-70-1033,-25 83 1230,12-54-813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38.962"/>
    </inkml:context>
    <inkml:brush xml:id="br0">
      <inkml:brushProperty name="width" value="0.05" units="cm"/>
      <inkml:brushProperty name="height" value="0.05" units="cm"/>
    </inkml:brush>
  </inkml:definitions>
  <inkml:trace contextRef="#ctx0" brushRef="#br0">51 0 16492,'-14'38'2696,"-14"58"0,26-82-2498,-1-1 1,1 1-1,1-1 1,1 1-1,0 0 1,0-1-1,2 1 1,2 14-1,-3-26-189,-1 1 0,1-1 0,0 1 0,0-1 0,0 0 0,0 1 0,0-1 0,0 0 0,1 0-1,-1 0 1,1 0 0,2 3 0,-2-4-5,-1 0-1,0-1 0,0 1 1,1 0-1,-1 0 0,0-1 1,1 1-1,-1-1 0,1 1 1,-1-1-1,1 0 0,-1 0 1,1 0-1,-1 1 0,1-1 1,1-1-1,2 0 1,0 0 0,0 0 1,0-1-1,0 0 0,-1 0 0,1 0 0,0-1 1,-1 1-1,0-1 0,7-6 0,3-3 18,-11 9-13,0-1 0,1 1 0,-1 0 0,1 0 0,-1 1 0,1-1 0,0 1 0,0 0 0,0 0-1,0 0 1,9-2 0,-13 4-7,1 0 0,0 0 0,-1 0-1,1 1 1,0-1 0,-1 0 0,1 1-1,0-1 1,-1 0 0,1 1 0,-1-1-1,1 0 1,-1 1 0,1-1-1,-1 1 1,1-1 0,-1 1 0,1 0-1,-1-1 1,1 1 0,-1-1 0,0 1-1,0 0 1,1-1 0,-1 1-1,0 0 1,0-1 0,0 1 0,1 0-1,-1 0 1,0 0 0,1 27 28,-1-23-26,-1 10-8,1-10-49,0 1 0,-1-1 1,2 0-1,-1 0 0,1 1 0,-1-1 0,3 6 0,-3-11 19,0 0-1,0 0 1,1 0 0,-1 1 0,0-1-1,0 0 1,0 0 0,1 0-1,-1 0 1,0 0 0,0 0-1,0 0 1,1 0 0,-1 0-1,0 0 1,0 0 0,1 0 0,-1 0-1,0 0 1,0 0 0,0 0-1,1 0 1,-1 0 0,0 0-1,0 0 1,0 0 0,1 0 0,-1 0-1,0 0 1,0 0 0,0 0-1,1 0 1,-1-1 0,0 1-1,0 0 1,0 0 0,0 0-1,1 0 1,-1-1 0,0 1 0,0 0-1,0 0 1,0 0 0,0 0-1,0-1 1,1 1 0,-1 0-1,0 0 1,0-1 0,0 1-1,0 0 1,0 0 0,0 0 0,0-1-1,0 1 1,6-13-249,1-5-154,1-3-143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39.343"/>
    </inkml:context>
    <inkml:brush xml:id="br0">
      <inkml:brushProperty name="width" value="0.05" units="cm"/>
      <inkml:brushProperty name="height" value="0.05" units="cm"/>
    </inkml:brush>
  </inkml:definitions>
  <inkml:trace contextRef="#ctx0" brushRef="#br0">1 126 17956,'4'2'215,"-1"0"1,1-1 0,0 1-1,0-1 1,0 1 0,0-1-1,0 0 1,0-1 0,0 1-1,1-1 1,-1 0 0,0 0-1,0 0 1,0 0 0,0-1-1,1 1 1,-1-1 0,0 0-1,6-3 1,9-3 238,0 0 0,27-16 1,-33 16-378,-1 0 0,0-1 1,0 0-1,-1 0 0,0-2 1,18-18-1,-28 28-69,-1-1-1,1 0 1,-1 1-1,1-1 1,-1 1-1,0-1 1,1 0-1,-1 1 1,1-1-1,-1 0 1,0 1-1,0-1 1,1 0 0,-1 1-1,0-1 1,0 0-1,0 0 1,0 1-1,0-1 1,0-1-1,0 1-2,-1 1-1,1 0 0,0-1 1,-1 1-1,1 0 0,-1 0 1,1-1-1,0 1 0,-1 0 1,1 0-1,-1 0 1,1-1-1,-1 1 0,1 0 1,-1 0-1,1 0 0,-1 0 1,1 0-1,0 0 0,-1 0 1,1 0-1,-1 0 1,0 0-1,-31 9 123,15 0-76,1 0 0,1 0 1,0 2-1,0 0 1,1 0-1,0 1 0,1 1 1,1 0-1,0 1 1,1 1-1,0-1 0,-13 26 1,22-37-33,1 1-1,-1 0 1,1 0 0,-1 0 0,1 0 0,0 0 0,1 1 0,-1-1-1,1 0 1,-1 0 0,1 1 0,1-1 0,-1 0 0,1 0 0,-1 1-1,1-1 1,0 0 0,1 0 0,-1 0 0,1 0 0,3 5 0,-3-5-52,2 0-1,-1 0 1,0-1 0,1 1 0,-1-1 0,1 0 0,0 0 0,0 0-1,1-1 1,-1 1 0,0-1 0,1 0 0,0 0 0,-1-1 0,1 1-1,0-1 1,0 0 0,4 0 0,-3 0 9,-1-1 0,0 0 1,0 0-1,0 0 0,0 0 0,1-1 0,-1 0 1,0 0-1,0 0 0,0-1 0,-1 0 0,9-3 1,20-20-167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39.855"/>
    </inkml:context>
    <inkml:brush xml:id="br0">
      <inkml:brushProperty name="width" value="0.05" units="cm"/>
      <inkml:brushProperty name="height" value="0.05" units="cm"/>
    </inkml:brush>
  </inkml:definitions>
  <inkml:trace contextRef="#ctx0" brushRef="#br0">1 14 11963,'0'5'992,"0"-2"-824,4-3-96,-2-5 776,3-1-640,1-4-176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0.789"/>
    </inkml:context>
    <inkml:brush xml:id="br0">
      <inkml:brushProperty name="width" value="0.05" units="cm"/>
      <inkml:brushProperty name="height" value="0.05" units="cm"/>
    </inkml:brush>
  </inkml:definitions>
  <inkml:trace contextRef="#ctx0" brushRef="#br0">1 62 16035,'23'-12'1203,"0"0"-1,28-10 0,-41 19-899,0 0 0,0 0 0,1 1-1,-1 0 1,1 1 0,-1 0 0,21 1 0,-29 0-287,0 0 0,0 0 0,0 0 0,-1 0 0,1 0 0,0 1 0,0-1 0,0 1 0,-1-1 0,1 1 0,0 0 0,0 0 0,-1 0 1,1 0-1,-1 0 0,1 0 0,-1 0 0,1 0 0,-1 0 0,0 1 0,1-1 0,-1 1 0,0-1 0,0 1 0,0-1 0,0 1 0,0 0 0,-1-1 0,1 1 0,0 0 1,-1 0-1,0-1 0,1 1 0,-1 0 0,0 0 0,0 0 0,0 0 0,0 0 0,0-1 0,0 1 0,0 0 0,-1 0 0,1 0 0,-2 2 0,-1 7 9,0-1 0,-1 0 0,-1 0 0,0-1-1,0 1 1,-10 11 0,-5 6 197,-37 34-1,-4 5 287,59-63-475,0-1-1,0 1 1,0 0 0,0 0 0,0 0 0,1 0 0,-1 0 0,1 1-1,0-1 1,0 0 0,0 1 0,0 4 0,1-6-19,0 0 0,0-1-1,0 1 1,1 0 0,-1 0 0,1 0 0,-1-1 0,1 1-1,0 0 1,-1-1 0,1 1 0,0-1 0,0 1 0,0-1-1,1 1 1,-1-1 0,0 0 0,0 1 0,1-1 0,-1 0-1,1 0 1,-1 0 0,1 0 0,-1 0 0,4 1 0,7 3 11,0 1 0,1-2 0,0 1 0,0-2 0,0 0 0,1 0 0,-1-1 0,1-1 0,-1 0 0,1-1 0,0-1 0,-1 0 0,1 0 0,-1-2 0,19-5 0,-29 7-81,0 0 0,-1 0 0,1 0 0,-1 0 0,1-1 0,-1 0 0,1 1 1,-1-1-1,0 0 0,0 0 0,0 0 0,0 0 0,0 0 0,0-1 0,-1 1 0,1-1 1,0-2-1,-1 3-136,0 0 1,-1-1-1,1 1 1,-1 0-1,0-1 0,0 1 1,0 0-1,0-1 1,0 1-1,0-1 1,-1 1-1,1 0 1,-1-1-1,1 1 1,-1 0-1,0 0 1,0 0-1,0-1 1,0 1-1,-1 0 0,-1-2 1,-2-3-108,-1 0 0,0 0 0,0 1-1,0 0 1,-1 0 0,-9-6 0,-26-11-986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1.191"/>
    </inkml:context>
    <inkml:brush xml:id="br0">
      <inkml:brushProperty name="width" value="0.05" units="cm"/>
      <inkml:brushProperty name="height" value="0.05" units="cm"/>
    </inkml:brush>
  </inkml:definitions>
  <inkml:trace contextRef="#ctx0" brushRef="#br0">1 1 15075,'3'4'1729,"14"2"-881,3-2-328,13 2 920,4-2-296,9-3-495,1 2-409,1-3-905,-3-3 721,-3-2-264,0-2-128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1.595"/>
    </inkml:context>
    <inkml:brush xml:id="br0">
      <inkml:brushProperty name="width" value="0.05" units="cm"/>
      <inkml:brushProperty name="height" value="0.05" units="cm"/>
    </inkml:brush>
  </inkml:definitions>
  <inkml:trace contextRef="#ctx0" brushRef="#br0">49 1 14683,'-9'18'805,"0"1"-1,2 0 1,0 1-1,-4 24 1,9-38-708,1 0-1,0 0 1,0 0 0,1 0 0,0 0 0,0 1-1,0-1 1,1 0 0,0 0 0,0 0-1,0 0 1,1-1 0,0 1 0,0 0-1,1 0 1,-1-1 0,1 0 0,6 9-1,-8-12-84,1 0 1,1 0-1,-1 1 0,0-1 0,0-1 0,1 1 0,-1 0 0,1 0 0,-1-1 0,1 0 0,0 1 0,0-1 1,0 0-1,-1 0 0,1-1 0,0 1 0,0-1 0,0 1 0,0-1 0,5 0 0,-3-1 9,0 0 0,-1 0 0,1 0 0,0-1 0,-1 0 0,0 0 0,1 0 0,-1 0 0,0-1 0,0 1 0,7-8 0,-3 3 39,0-1 0,0 0 0,-1-1 0,0 0 0,-1 0 1,0 0-1,0-1 0,-1 0 0,0 0 0,5-17 0,-12 34 53,-9 50 252,10-53-333,1 0 0,0 0 0,0 0 0,0 0 0,0 0 0,1 1 0,-1-1 0,1 0 0,0 0 0,1 0 0,-1 0 0,4 6 0,-4-8-15,0-1 0,0 0 1,0 1-1,0-1 0,0 0 1,0 0-1,1 0 0,-1 0 1,0 0-1,1 0 0,-1-1 1,0 1-1,1 0 0,-1-1 1,1 1-1,0-1 0,-1 1 1,1-1-1,1 0 0,1 0 12,0 0 0,0 0 0,0 0 0,0-1 0,0 1 0,0-1 0,6-3 0,5-1 52,-1-2-1,27-16 1,-39 22-74,114-81 169,-115 81-178,-1 1 1,0-1-1,1 1 1,-1 0 0,1-1-1,0 1 1,-1 0-1,1-1 1,-1 1 0,1 0-1,-1-1 1,1 1-1,0 0 1,-1 0-1,1 0 1,0 0 0,-1 0-1,1 0 1,-1 0-1,1 0 1,0 0-1,-1 0 1,1 0 0,0 0-1,-1 0 1,1 0-1,0 1 1,-1-1 0,1 0-1,-1 0 1,1 1-1,-1-1 1,1 0-1,-1 1 1,1-1 0,-1 1-1,1-1 1,-1 1-1,1-1 1,0 1 0,0 3 3,1 0 0,-1-1 0,0 1 0,0 0 1,0 0-1,0 4 0,0-5 24,-1 1 0,1-1 0,0 1 0,0-1 0,0 0 0,0 0 0,0 0-1,3 4 1,-3-6 4,1 1 0,-1-1 0,1 0 0,0 1 0,-1-1 0,1 0 0,0 0 0,0 0 0,0 0 0,0-1 0,0 1 0,0 0 0,0-1 0,0 0 0,0 1 0,0-1 0,0 0 0,0 0 0,0 0 0,1 0 0,-1 0 0,0-1 0,0 1 0,4-2 0,5-1 101,0-1 1,0-1-1,14-8 1,-9 5 10,-12 6-110,2-1-20,0 0 1,0 1-1,0 0 0,0 0 1,7-1-1,-12 3-19,0-1 0,0 1 0,0 0 0,0 0 0,1 0 0,-1 0 0,0 0 0,0 0 0,0 1 0,0-1 0,0 0 0,0 1 0,0-1 0,0 0 0,0 1 0,0-1 0,0 1 0,0-1 0,0 1 0,0 0 0,0-1 0,-1 1 0,1 0 0,0 0 0,0 0 0,-1 0 0,1-1 0,0 1 0,-1 0 0,1 0 0,-1 0 0,0 0 0,1 0 0,-1 0 0,0 0 0,1 1 0,-1 0 0,1 5-224,0-1 1,-1 1-1,0 0 1,0-1-1,-1 1 0,0 0 1,0-1-1,0 1 1,-1 0-1,-3 7 0,5-14 217,0 1-1,-1-1 1,1 0-1,0 1 1,0-1-1,0 0 1,0 0-1,0 1 1,-1-1-1,1 0 1,0 0-1,0 1 1,0-1-1,-1 0 1,1 0-1,0 0 1,0 1-1,-1-1 1,1 0-1,0 0 1,0 0-1,-1 0 1,1 0-1,0 0 1,-1 0-1,1 0 1,0 0-1,-1 1 1,1-1-1,0 0 1,0 0-1,-1-1 0,1 1 1,0 0-1,-1 0 1,1 0-1,0 0 1,-1 0-1,1 0 1,0 0-1,0 0 1,-1 0-1,1-1 1,0 1-1,0 0 1,-1 0-1,1 0 1,0-1-1,0 1 1,-1 0-1,1 0 1,0-1-1,0 1 1,0 0-1,0 0 1,0-1-1,-1 1 1,1 0-1,0-1 1,-6-15-550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3.089"/>
    </inkml:context>
    <inkml:brush xml:id="br0">
      <inkml:brushProperty name="width" value="0.05" units="cm"/>
      <inkml:brushProperty name="height" value="0.05" units="cm"/>
    </inkml:brush>
  </inkml:definitions>
  <inkml:trace contextRef="#ctx0" brushRef="#br0">1 366 14203,'5'2'196,"0"0"0,1 0 0,0 0 0,-1-1 0,1 0 0,0 0 0,0 0 0,0-1 0,-1 0 0,1 0 0,0 0 0,0-1 0,0 0 0,0 0 0,-1-1 0,1 1 0,-1-1 0,1 0 0,-1-1 0,1 1 0,-1-1 0,6-5 0,15-8 305,-1-1 1,-1-2-1,0-1 1,-2 0-1,0-2 1,-1 0 0,-1-2-1,-2 0 1,0-1-1,16-31 1,-31 50-444,0 1 0,-1-1 0,0 0 1,0 0-1,0 0 0,2-12 0,-4 16-56,0 1 0,0 0 0,0-1 1,0 1-1,0 0 0,-1 0 0,1-1 0,0 1 0,-1 0 0,1 0 1,0-1-1,-1 1 0,1 0 0,-1 0 0,0 0 0,1 0 0,-1 0 0,0 0 1,0 0-1,0 0 0,0 0 0,0 0 0,0 0 0,0 1 0,0-1 1,0 0-1,0 1 0,0-1 0,0 0 0,-1 1 0,1 0 0,0-1 1,0 1-1,-1 0 0,1-1 0,0 1 0,0 0 0,-1 0 0,1 0 0,-2 0 1,-4 1-10,-1-1 1,1 1 0,-1 0-1,1 0 1,0 1 0,0 0-1,0 1 1,0-1 0,0 1 0,1 1-1,-1-1 1,1 1 0,0 0-1,0 0 1,0 1 0,0 0-1,-7 9 1,6-7 6,1 1 1,-1 0-1,2 0 0,-1 1 1,1-1-1,1 1 0,0 0 1,0 0-1,0 1 0,1-1 1,1 1-1,-3 15 0,4-15 3,1-1-1,1 1 1,-1-1 0,2 1-1,-1-1 1,1 0 0,0 0-1,1 0 1,0 0-1,1 0 1,0 0 0,0-1-1,1 1 1,0-1-1,0-1 1,7 9 0,-9-12 0,1 0 0,-1-1 1,1 1-1,0-1 0,0 0 0,0 0 1,1 0-1,-1 0 0,1-1 1,-1 0-1,1 0 0,0 0 1,0-1-1,0 1 0,0-1 0,0 0 1,0 0-1,0-1 0,0 0 1,0 0-1,0 0 0,0 0 1,0-1-1,0 0 0,0 0 0,0 0 1,0-1-1,0 1 0,0-1 1,7-4-1,0-2 29,0-1 0,0 0 1,-1 0-1,-1-1 0,1 0 0,-2-1 1,0 0-1,0-1 0,-1 0 0,0 0 0,-1 0 1,0-1-1,-1-1 0,-1 1 0,0-1 1,0 1-1,2-19 0,-7 20-6,-4 17-22,-6 18-26,6-12 15,1 0-1,1 0 1,0 0 0,1 0-1,0 1 1,1-1 0,0 14 0,1-23 7,-1 1 0,0-1 1,1 1-1,-1-1 1,1 0-1,0 1 1,0-1-1,0 0 0,0 0 1,0 0-1,0 1 1,1-1-1,-1 0 1,1-1-1,-1 1 1,1 0-1,0 0 0,-1-1 1,1 1-1,0-1 1,0 1-1,0-1 1,1 0-1,-1 0 1,0 0-1,0 0 0,1 0 1,-1 0-1,0-1 1,1 1-1,-1-1 1,1 0-1,-1 0 1,0 0-1,1 0 0,-1 0 1,1 0-1,3-1 1,11-2 6,-1 0 0,0-2 0,0 0 0,-1 0 0,1-1 0,16-10 0,87-55 27,-90 52-13,-21 14-19,-2 1-6,1-1 1,0 2 0,-1-1 0,10-3 0,-16 7 3,1 0 0,0-1-1,0 1 1,-1 0 0,1-1-1,0 1 1,0 0 0,-1 0-1,1 0 1,0 0 0,0 0-1,0 0 1,-1 0 0,1 0-1,0 0 1,0 0 0,0 1-1,-1-1 1,1 0 0,0 0-1,0 1 1,-1-1 0,1 0-1,0 1 1,-1-1 0,1 1-1,0-1 1,-1 1 0,1-1-1,-1 1 1,1 0 0,-1-1-1,1 1 1,-1-1 0,1 1-1,-1 0 1,0 0 0,1-1-1,-1 1 1,0 0 0,0 0-1,1-1 1,-1 1 0,0 0-1,0 0 1,0 0 0,0 1-1,1 11 16,-2-9-2,1 0 1,1 0-1,-1 0 1,0-1-1,1 1 1,0 0-1,1 3 1,-2-6-11,1-1 0,-1 1 0,0-1 0,1 1 0,-1-1 0,0 0 0,1 1 0,-1-1 0,0 1 0,1-1 0,-1 0 0,1 1 0,-1-1 0,1 0 1,-1 1-1,1-1 0,-1 0 0,1 0 0,-1 0 0,1 1 0,0-1 0,0 0 1,1 0 1,-1 0-1,0-1 0,1 1 1,-1 0-1,0 0 1,1-1-1,-1 1 0,0-1 1,1 1-1,-1-1 1,2-1-1,12-8 142,28-24 0,-34 26-108,0 0-1,1 0 0,0 1 0,0 0 0,1 1 0,18-8 0,-28 13-41,0 1 1,1-1-1,-1 1 0,0 0 0,1-1 0,-1 1 1,1 0-1,-1 0 0,0 0 0,1 0 0,-1 0 1,1 0-1,-1 1 0,0-1 0,1 0 0,-1 1 1,0-1-1,1 1 0,-1-1 0,0 1 0,1 0 1,0 0-1,0 1 2,0 0 1,-1 0-1,1 0 1,-1-1 0,0 1-1,0 1 1,0-1-1,0 0 1,0 0-1,0 0 1,0 0-1,0 4 1,1 8-95,0-1 0,-1 1-1,-1 25 1,0-25-170,-1-24-2614,-3-28 1900,-4 11 269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3.460"/>
    </inkml:context>
    <inkml:brush xml:id="br0">
      <inkml:brushProperty name="width" value="0.05" units="cm"/>
      <inkml:brushProperty name="height" value="0.05" units="cm"/>
    </inkml:brush>
  </inkml:definitions>
  <inkml:trace contextRef="#ctx0" brushRef="#br0">11 5 18348,'-9'-4'1800,"8"4"-928,3 0 185,6 1-465,2 2-1152,1 0-120,3 2 440,4 5-209,-1 2-159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3.832"/>
    </inkml:context>
    <inkml:brush xml:id="br0">
      <inkml:brushProperty name="width" value="0.05" units="cm"/>
      <inkml:brushProperty name="height" value="0.05" units="cm"/>
    </inkml:brush>
  </inkml:definitions>
  <inkml:trace contextRef="#ctx0" brushRef="#br0">80 115 17988,'9'-2'404,"1"-1"-1,0 0 1,-1-1 0,0 0-1,0 0 1,0-1 0,0 0-1,-1 0 1,0-1 0,0 0 0,-1-1-1,1 0 1,6-8 0,-13 14-374,0 1 1,0-1-1,0 0 0,-1 0 1,1-1-1,0 1 1,0 0-1,-1 0 0,1 0 1,-1 0-1,1-1 1,-1 1-1,1 0 0,-1 0 1,0-1-1,0 1 1,1 0-1,-1-1 0,0 1 1,0-2-1,-1 2-21,1 1-1,-1-1 0,0 0 1,1 0-1,-1 0 0,0 0 1,1 1-1,-1-1 0,0 0 1,0 1-1,1-1 1,-1 1-1,0-1 0,0 1 1,0-1-1,0 1 0,0 0 1,0-1-1,0 1 0,0 0 1,0 0-1,0-1 0,0 1 1,0 0-1,0 0 1,-2 1-1,-6-1 13,1 1 0,-1 0 0,0 0 0,0 1 0,0 0 0,1 1-1,-1 0 1,1 0 0,0 1 0,0 0 0,0 1 0,1-1 0,-1 2 0,1-1 0,0 1 0,1 0 0,-9 9 0,10-10-8,1 0 0,0 1 0,0-1 0,1 1-1,0 0 1,-1 0 0,2 0 0,-1 0 0,1 0 0,-3 12 0,5-14-5,-1 1 0,1-1 0,0 1 0,0-1 0,0 1 0,1 0 0,-1-1 1,1 1-1,0-1 0,1 0 0,-1 1 0,1-1 0,0 0 0,0 0 0,0 0 0,5 6 0,-5-6-57,1-1 0,0 0-1,0 0 1,0 0 0,0 0 0,0 0-1,0-1 1,1 0 0,0 1 0,-1-1 0,1 0-1,0-1 1,0 1 0,0-1 0,0 0-1,0 0 1,8 1 0,-5-1-23,0-1 0,-1 0-1,1-1 1,0 0 0,0 0 0,0 0 0,-1-1-1,1 0 1,-1 0 0,10-5 0,21-13-243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4.495"/>
    </inkml:context>
    <inkml:brush xml:id="br0">
      <inkml:brushProperty name="width" value="0.05" units="cm"/>
      <inkml:brushProperty name="height" value="0.05" units="cm"/>
    </inkml:brush>
  </inkml:definitions>
  <inkml:trace contextRef="#ctx0" brushRef="#br0">19 171 14299,'4'0'160,"1"0"0,-1 0 0,0 0 0,1 0 0,-1-1 1,0 1-1,0-1 0,1 0 0,-1-1 0,0 1 0,0-1 0,0 0 0,0 0 0,0 0 0,-1 0 0,1-1 0,-1 1 1,1-1-1,-1 0 0,0 0 0,0 0 0,0 0 0,0-1 0,-1 1 0,1-1 0,-1 0 0,2-4 0,0 0 99,-1 1 0,0 0 0,0 0 0,-1-1 0,1 0 0,1-13 0,-4 20-212,0-1 0,1 1-1,-1-1 1,0 0 0,0 1 0,0-1 0,0 1-1,0-1 1,0 1 0,-1-1 0,1 1 0,0-1 0,-1 1-1,1-1 1,-1 1 0,0-1 0,1 1 0,-1 0 0,0-1-1,0 1 1,0 0 0,0 0 0,0-1 0,0 1 0,0 0-1,0 0 1,0 0 0,-1 0 0,1 1 0,0-1 0,-1 0-1,1 0 1,-1 1 0,1-1 0,-1 1 0,1-1 0,-1 1-1,1 0 1,-1 0 0,1 0 0,-3-1 0,1 2-16,0-1 1,-1 1-1,1-1 0,0 1 1,-1 0-1,1 0 0,0 1 1,0-1-1,0 1 1,0-1-1,0 1 0,0 0 1,0 0-1,1 0 1,-1 1-1,1-1 0,-1 0 1,1 1-1,0 0 0,-3 5 1,-1 0-51,1 2 1,-1-1-1,2 0 1,0 1-1,-5 15 1,6-15 1,1 1 1,0 0-1,0-1 0,1 1 0,0 0 1,1 0-1,1 0 0,-1 0 1,6 20-1,-6-28 19,1 1 0,0-1 0,1 0 0,-1 1 0,1-1-1,-1 0 1,1 0 0,0 0 0,0 0 0,0 0 0,1-1 0,-1 1 0,1 0 0,-1-1 0,1 0 0,0 0 0,0 0 0,0 0 0,0 0 0,0-1-1,0 1 1,1-1 0,-1 0 0,1 0 0,-1 0 0,1 0 0,-1 0 0,1-1 0,-1 0 0,1 0 0,-1 0 0,1 0 0,4-1 0,7-1-59,-1-1 1,0-1-1,0 0 1,-1 0-1,1-2 0,-1 0 1,0 0-1,12-9 1,5-4-676,-2-1 1,31-28-1,-53 43 470,1-1-1,-1 1 0,0-2 1,0 1-1,-1-1 1,0 0-1,0 0 0,0 0 1,-1-1-1,0 0 0,-1 1 1,0-2-1,3-8 1,-1-16-443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4.206"/>
    </inkml:context>
    <inkml:brush xml:id="br0">
      <inkml:brushProperty name="width" value="0.05" units="cm"/>
      <inkml:brushProperty name="height" value="0.05" units="cm"/>
    </inkml:brush>
  </inkml:definitions>
  <inkml:trace contextRef="#ctx0" brushRef="#br0">1 17 16756,'3'-17'2049,"-1"21"-234,-3 30 164,1-31-1959,-2 33 182,1 1 0,2-1-1,2 1 1,1-1-1,11 42 1,-14-73-184,1-1 0,-1 0 0,1 1-1,0-1 1,0 0 0,0 0 0,0 0 0,1-1 0,0 1 0,-1 0-1,1-1 1,1 0 0,4 5 0,-6-7 10,0 0 0,0 0 0,1 0 0,-1 0 0,0 0 0,0-1 0,1 1 0,-1-1 0,0 1 0,1-1 0,-1 0 0,1 0 0,-1 0 0,0 0 0,1-1 0,-1 1 0,0-1 0,1 1 0,-1-1 0,0 0 0,0 0 0,0 0 0,1 0 0,-1 0 0,0 0 0,0 0 0,-1-1 0,4-2 0,6-5 155,0-1 0,0 0 0,-1-1 0,-1 0 0,0-1 1,0 0-1,11-22 0,-14 23-44,0-1 0,-1 0 0,0 0-1,-1-1 1,-1 1 0,0-1 0,0 0 0,1-26 0,-9 15 49,-1 14-161,5 10-32,1 0 1,0 0-1,-1 0 1,1 0-1,0 0 0,-1 0 1,1 0-1,0 0 1,0 0-1,-1 0 1,1 0-1,0 0 1,-1 0-1,1 0 1,0 0-1,-1 0 1,1 1-1,0-1 1,0 0-1,-1 0 1,1 0-1,0 0 1,0 1-1,-1-1 1,1 0-1,0 0 1,0 0-1,0 1 1,-1-1-1,1 0 1,0 0-1,0 1 1,0-1-1,-1 1-66,0 1-1,0-1 1,1 0 0,-1 0-1,0 0 1,1 0-1,0 1 1,-1-1-1,1 0 1,0 1 0,-1-1-1,1 0 1,0 1-1,0-1 1,0 0-1,0 1 1,1 1-1,-1-2-31,0 0-1,0-1 0,1 1 0,-1 0 0,0-1 0,1 1 0,-1 0 0,1-1 0,-1 1 0,1-1 0,-1 1 0,1-1 0,-1 1 0,1-1 0,-1 1 0,1-1 1,0 0-1,-1 1 0,1-1 0,0 0 0,-1 1 0,1-1 0,0 0 0,-1 0 0,1 0 0,0 0 0,0 0 0,-1 0 0,1 0 0,0 0 0,0 0 0,-1 0 1,2 0-1,12-2-517,1-1-129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5.021"/>
    </inkml:context>
    <inkml:brush xml:id="br0">
      <inkml:brushProperty name="width" value="0.05" units="cm"/>
      <inkml:brushProperty name="height" value="0.05" units="cm"/>
    </inkml:brush>
  </inkml:definitions>
  <inkml:trace contextRef="#ctx0" brushRef="#br0">0 207 15187,'8'1'492,"-1"1"0,1-2-1,-1 1 1,0-1 0,1 0 0,-1 0-1,1-1 1,-1 0 0,0 0 0,1-1 0,7-3-1,1 0 317,-1-1 1,0-1-1,27-17 0,-32 17-545,-1 0 0,0 0-1,0-1 1,-1 0-1,12-14 1,-18 20-233,1-1 1,-1 0-1,0 1 0,0-1 0,-1 0 1,1 0-1,-1 0 0,1 0 0,-1-1 1,0 1-1,0 0 0,-1 0 0,1-1 1,-1 1-1,1 0 0,-1-1 0,0 1 1,0-1-1,0 1 0,-1 0 0,1-1 0,-1 1 1,-2-5-1,3 7-28,-1-1-1,0 1 1,1 0-1,-1 0 1,0 0-1,0 0 1,0 0-1,0 0 1,0 0-1,0 0 1,0 0-1,0 0 1,0 1-1,0-1 1,0 0-1,0 1 1,-1-1-1,1 1 1,0-1-1,-1 1 1,-1-1-1,0 1-2,0 0-1,0 0 1,0 0-1,0 0 0,0 1 1,0-1-1,0 1 1,0 0-1,-4 1 1,-1 2-11,-1 0 1,1 1 0,0-1-1,0 2 1,-10 7-1,6-2-13,0 0 0,1 1 0,-16 22 0,23-28 16,0 0 0,0 0 0,0 1 0,1-1 0,0 1 0,0 0 0,1 0 0,0 0 1,0 1-1,-1 8 0,3-15 5,0 1 0,1-1 0,-1 1 0,0-1 0,0 1 1,1-1-1,-1 1 0,0-1 0,1 0 0,0 1 1,-1-1-1,1 0 0,0 1 0,0-1 0,-1 0 0,1 0 1,0 0-1,0 1 0,0-1 0,1 0 0,-1-1 0,0 1 1,0 0-1,0 0 0,1 0 0,-1-1 0,0 1 0,1-1 1,-1 1-1,1-1 0,-1 1 0,0-1 0,1 0 0,2 1 1,8 0-17,-1 0 1,1-1 0,18-2-1,-14 1 4,14 0-7,11-1 4,42 4 1,-71-1 14,1 1 0,-1 0 0,0 1 0,0 0 0,0 1 0,0 0 0,20 11 0,-28-13-9,-1 1 22,1-1 0,-1 0 1,1 0-1,0 0 0,0-1 0,0 0 0,0 1 0,5 0 0,-7-3 7,-1 1-1,0 0 1,1 0-1,-1-1 1,1 1-1,-1-1 1,0 1-1,1-1 1,-1 0-1,0 1 1,0-1-1,1 0 1,-1 0-1,0 0 1,0 0 0,0 0-1,0 0 1,0 0-1,0 0 1,0-1-1,-1 1 1,1 0-1,0 0 1,-1-1-1,1 1 1,-1 0-1,1-3 1,3-6 75,0-1 1,-1 0-1,0 0 1,-1 0-1,-1 0 1,1 0-1,-2-1 1,0 1-1,-1-14 1,-1 3-426,-2-1 1,0 1-1,-12-36 1,23 67-725,0-1 1,1 0-1,0 0 1,1-1-1,10 7 1,2 0 263,5-2-58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5.416"/>
    </inkml:context>
    <inkml:brush xml:id="br0">
      <inkml:brushProperty name="width" value="0.05" units="cm"/>
      <inkml:brushProperty name="height" value="0.05" units="cm"/>
    </inkml:brush>
  </inkml:definitions>
  <inkml:trace contextRef="#ctx0" brushRef="#br0">170 300 14851,'0'-3'281,"0"0"1,0 1-1,-1-1 0,1 0 1,-1 0-1,1 1 0,-1-1 0,0 0 1,0 1-1,-2-6 0,2 8-200,0-1 0,1 0 0,-1 0 0,0 1 0,0-1 0,0 0-1,1 1 1,-1-1 0,0 1 0,0-1 0,0 1 0,0 0 0,0-1 0,0 1-1,0 0 1,0-1 0,0 1 0,0 0 0,0 0 0,0 0 0,0 0 0,0 0-1,0 0 1,0 0 0,0 1 0,0-1 0,0 0 0,0 1 0,0-1 0,0 0-1,0 1 1,0-1 0,-2 2 0,-4 2 99,0 1 0,0 0 0,0 0 0,0 1 0,1 0 0,-1 0 0,2 1 0,-1-1 0,1 1 0,-6 10 0,1-1-121,1 0 0,1 0 1,-12 33-1,19-45-50,0 1 0,0-1 1,0 0-1,0 1 1,1-1-1,-1 1 0,1-1 1,0 1-1,2 8 1,-2-12-1,1 1 0,-1-1 0,1 1 0,-1-1 0,1 1 0,0-1 0,0 1 0,-1-1 0,1 0 0,0 1 0,0-1 1,1 0-1,-1 0 0,0 0 0,0 0 0,0 0 0,1 0 0,-1 0 0,1 0 0,-1 0 0,1-1 0,-1 1 0,1 0 1,-1-1-1,1 1 0,-1-1 0,1 0 0,3 1 0,1-1 28,0 0 0,1-1 1,-1 1-1,0-1 0,1-1 0,-1 1 1,0-1-1,0 0 0,0 0 0,0-1 1,-1 0-1,1 0 0,5-4 0,7-5 115,-2-1 0,28-25 1,-10 0 88,-1-1 1,-2-1-1,-1-1 1,-3-2 0,41-85-1,-63 117-206,-1 5-12,-1-1 1,1 0-1,-2 0 0,1 0 0,-1 0 0,0 0 1,-1-1-1,2-9 0,-3 16-21,0 1-1,0 0 1,0-1-1,0 1 1,0 0-1,0-1 1,0 1-1,0 0 1,0-1 0,0 1-1,0-1 1,0 1-1,0 0 1,0-1-1,0 1 1,0 0-1,0-1 1,0 1-1,0 0 1,0 0-1,-1-1 1,1 1-1,0 0 1,0-1-1,0 1 1,-1 0 0,1 0-1,0-1 1,0 1-1,-1 0 1,1 0-1,0-1 1,0 1-1,-1 0 1,1 0-1,0 0 1,-1 0-1,-10 9 17,-11 28-11,7-5 3,2 1 1,1 0 0,-8 37-1,16-53-11,0 0 0,2 1 0,0-1 0,1 1 0,1-1 0,0 1 0,1-1 0,5 21 0,-5-33-51,0 1 1,0-1-1,1 0 0,-1 0 0,1 0 0,1 0 1,-1 0-1,1 0 0,0-1 0,0 1 0,0-1 1,0 0-1,1 0 0,0 0 0,0 0 0,0-1 1,0 1-1,0-1 0,1 0 0,0-1 1,-1 1-1,1-1 0,0 0 0,6 2 0,16-2-192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5.905"/>
    </inkml:context>
    <inkml:brush xml:id="br0">
      <inkml:brushProperty name="width" value="0.05" units="cm"/>
      <inkml:brushProperty name="height" value="0.05" units="cm"/>
    </inkml:brush>
  </inkml:definitions>
  <inkml:trace contextRef="#ctx0" brushRef="#br0">183 56 17204,'3'-3'401,"-1"0"1,0 0-1,-1-1 1,1 1-1,-1 0 1,2-6 0,-3 8-338,1 0 0,-1 0 0,0 1 0,0-1 0,0 0 0,0 0 0,0 1 0,0-1 0,-1 0-1,1 0 1,0 0 0,0 1 0,-1-1 0,1 0 0,0 1 0,-1-1 0,1 0 0,0 1 0,-1-1 0,1 0 0,-1 1 0,1-1 0,-1 1 0,0-1 0,1 1 0,-1-1 0,1 1 0,-1-1 0,0 1 0,1-1 0,-1 1 0,0 0 0,0 0 0,1-1 0,-1 1 0,0 0 0,-1 0 0,-2-1 78,-1 1 0,1 0 0,-1 0 0,1 0 0,0 0-1,-1 1 1,1 0 0,0 0 0,-1 0 0,1 0 0,0 1 0,0-1 0,0 1-1,0 0 1,1 1 0,-1-1 0,0 0 0,1 1 0,-6 5 0,-1 2-105,0 0-1,0 0 1,1 1 0,-14 22 0,18-24-40,0-1 0,1 1 0,1 0 0,-1 0 0,1 0 0,1 0 0,-2 15 0,3-21 4,1-1 0,0 1-1,0-1 1,0 1-1,0-1 1,1 0-1,-1 1 1,1-1 0,-1 1-1,1-1 1,0 0-1,0 1 1,0-1 0,2 3-1,-2-3 6,1-1-1,-1 1 1,1-1-1,0 0 0,-1 0 1,1 0-1,0 0 1,-1 0-1,1 0 1,0 0-1,0-1 1,0 1-1,0-1 1,0 1-1,0-1 1,0 0-1,0 0 1,0 1-1,0-1 1,3-1-1,4 0 37,-1-1 0,0 1 0,0-1 0,0-1 0,0 0 0,-1 0 0,1 0 0,-1-1 0,1 0 0,-1-1-1,0 0 1,-1 0 0,7-6 0,-4 3 20,-1-1 1,0 1-1,0-1 0,-1 0 0,0-1 0,-1 0 1,0 0-1,7-18 0,-11 24-79,-1 0 0,1 0 0,-1 0 1,0-1-1,-1 1 0,1 0 0,-1 0 0,0-1 0,0 1 0,0 0 1,0 0-1,-1-1 0,0 1 0,-1-5 0,1 7-42,0 1 1,0-1-1,0 0 0,0 1 0,0-1 0,0 0 1,-1 1-1,1-1 0,-1 1 0,1 0 1,-1-1-1,1 1 0,-1 0 0,0 0 0,1 0 1,-1 0-1,0 1 0,0-1 0,0 0 1,0 1-1,0-1 0,0 1 0,0 0 0,0-1 1,0 1-1,0 0 0,0 0 0,0 0 1,0 1-1,-3 0 0,0 0-27,-1 0 0,1 0 0,0 1 0,0 0 0,1 0 0,-1 1 0,0-1 0,1 1 0,-1 0 0,-7 6 0,-19 17-539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6.443"/>
    </inkml:context>
    <inkml:brush xml:id="br0">
      <inkml:brushProperty name="width" value="0.05" units="cm"/>
      <inkml:brushProperty name="height" value="0.05" units="cm"/>
    </inkml:brush>
  </inkml:definitions>
  <inkml:trace contextRef="#ctx0" brushRef="#br0">6 73 13275,'6'91'2786,"-11"171"0,0-149-2015,4 161 601,1-262-1229,1-1-1,1 1 1,0-1 0,6 19-1,-8-29-120,0 0 0,0-1 1,0 1-1,0 0 0,0-1 0,0 1 0,1-1 0,-1 1 0,0 0 0,1-1 0,-1 1 0,0 0 0,1-1 1,-1 1-1,0-1 0,1 1 0,-1-1 0,1 1 0,-1-1 0,1 0 0,0 1 0,-1-1 0,1 0 0,-1 1 0,1-1 1,0 0-1,-1 1 0,1-1 0,0 0 0,-1 0 0,1 0 0,0 0 0,-1 0 0,1 0 0,0 0 0,-1 0 1,1 0-1,0 0 0,-1 0 0,1 0 0,0 0 0,-1-1 0,1 1 0,0 0 0,-1 0 0,2-1 0,1-2 79,0 1 0,0-1 0,0 0 0,-1 0 0,1 0 0,2-4 0,380-611 3698,-378 607-3883,55-105-75,-53 96-642,0-1-1,-2 1 1,10-40-1,-14 49-513,-1 13 517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7.254"/>
    </inkml:context>
    <inkml:brush xml:id="br0">
      <inkml:brushProperty name="width" value="0.05" units="cm"/>
      <inkml:brushProperty name="height" value="0.05" units="cm"/>
    </inkml:brush>
  </inkml:definitions>
  <inkml:trace contextRef="#ctx0" brushRef="#br0">83 97 17628,'-3'5'149,"0"1"1,0-1-1,0 0 1,1 1-1,0 0 1,0-1 0,0 1-1,1 0 1,0 0-1,-1 9 1,0 1 133,-21 145 413,-11 50 1209,61-304-1403,3 1 0,82-169 1,-110 257-502,4-9 2,0 1-1,1-1 1,1 1-1,0 0 0,0 1 1,12-12-1,-19 22-3,-1 0-1,1 0 0,0 1 0,-1-1 0,1 0 1,0 1-1,0-1 0,-1 1 0,1-1 0,0 1 0,0 0 1,0-1-1,0 1 0,0 0 0,0-1 0,0 1 1,0 0-1,0 0 0,-1 0 0,1 0 0,0 0 0,0 0 1,2 0-1,-2 1-1,0-1 1,-1 1-1,1 0 1,0-1-1,0 1 1,-1 0-1,1-1 0,0 1 1,-1 0-1,1 0 1,-1 0-1,1 0 1,-1-1-1,1 1 1,-1 0-1,0 0 0,0 0 1,1 2-1,0 1-6,-1 0-1,1 1 0,-1-1 1,0 1-1,0-1 1,0 1-1,0-1 0,-3 9 1,-2-3 22,0-1-1,-1 0 1,0 0 0,-1-1 0,0 1 0,0-1 0,-1-1-1,0 0 1,0 0 0,-13 8 0,-3 2-1525,-37 19-1,81-45 993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7.691"/>
    </inkml:context>
    <inkml:brush xml:id="br0">
      <inkml:brushProperty name="width" value="0.05" units="cm"/>
      <inkml:brushProperty name="height" value="0.05" units="cm"/>
    </inkml:brush>
  </inkml:definitions>
  <inkml:trace contextRef="#ctx0" brushRef="#br0">112 1 13859,'0'24'683,"0"0"0,-2 0 0,-1 0 0,-7 27 0,2-2-2,-45 244 1513,18-102-1028,41-224-905,39-202 177,-37 200-393,4-24 44,4 0 1,34-88-1,-47 141-80,-1 0-1,1 1 1,1-1-1,-1 1 1,1 0 0,0 0-1,0 0 1,0 0-1,1 1 1,-1-1-1,7-3 1,-8 6-7,1 0 0,0 0 1,0 0-1,0 1 1,0 0-1,0 0 0,0 0 1,0 0-1,0 0 1,0 1-1,0 0 1,0 0-1,1 0 0,-1 0 1,0 1-1,0 0 1,0-1-1,5 3 0,5 1-52,-1 1 0,15 6 0,-25-10 44,-1 0 1,0 0-1,0 0 0,0 0 0,0 0 1,0 1-1,0-1 0,0 1 1,0-1-1,0 1 0,0 0 0,-1-1 1,1 1-1,-1 0 0,0 0 1,1 0-1,-1 0 0,0 0 1,0 1-1,0-1 0,1 4 0,-3-5 9,1 0 0,0 1 0,-1-1 0,1 0 0,-1 0 0,1 0 0,-1 1 0,0-1 0,0 0-1,1 0 1,-1 0 0,0 0 0,0 0 0,0 0 0,0 0 0,0-1 0,0 1 0,0 0 0,0 0 0,-2 0-1,-28 13 71,28-13-61,3 0-13,-98 34 287,81-29-610,0-2-1,0 0 1,-32 3 0,49-7 332,-1 0 1,1 0 0,0 0 0,0 0 0,-1 1-1,1-1 1,0 0 0,-1 0 0,1 0 0,0 0 0,0 0-1,-1 0 1,1 0 0,0 0 0,-1 0 0,1 0-1,0 0 1,0 0 0,-1-1 0,1 1 0,0 0-1,0 0 1,-1 0 0,1 0 0,0 0 0,0-1 0,-1 1-1,1 0 1,0 0 0,0 0 0,-1 0 0,1-1-1,0 1 1,0 0 0,0 0 0,0-1 0,0 1-1,-1 0 1,1 0 0,0-1 0,0 1 0,0 0 0,0-1-1,0 1 1,0 0 0,0 0 0,0-1 0,0 1-1,0 0 1,0-1 0,0 1 0,0 0 0,0 0 0,0-1-1,0 1 1,1-1 0,8-13-193,-8 13 176,16-18-254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8.369"/>
    </inkml:context>
    <inkml:brush xml:id="br0">
      <inkml:brushProperty name="width" value="0.05" units="cm"/>
      <inkml:brushProperty name="height" value="0.05" units="cm"/>
    </inkml:brush>
  </inkml:definitions>
  <inkml:trace contextRef="#ctx0" brushRef="#br0">65 0 14971,'0'2'1446,"-21"93"1197,5-26-1950,-6 74 0,22-140-684,-3 11 55,2 1 0,0 0 0,1 0 1,0-1-1,1 1 0,1 0 0,0 0 0,6 18 1,-7-31-43,0 1 0,0-1 0,0 1 0,0-1 0,0 0 0,1 0 0,-1 0 1,1 0-1,-1 0 0,1 0 0,0 0 0,0 0 0,0-1 0,0 1 0,0 0 1,0-1-1,1 0 0,2 2 0,-1-2 8,-1 0 0,1-1 0,-1 1 0,1-1 0,-1 0 0,1 1 0,-1-2 0,1 1 0,-1 0 0,1-1 0,6-1-1,4-3 64,0-1-1,-1 0 0,1-1 1,-1 0-1,14-11 0,58-42 346,-84 60-435,0-1 0,0 1 0,0-1 0,0 1 0,0-1 0,0 1 0,0 0 0,0-1 0,0 1 0,0 0 1,0 0-1,0 0 0,0 0 0,0 0 0,0 0 0,1 0 0,-1 0-2,-1 0 0,1 1 0,-1-1 0,1 0 0,-1 1 0,1-1 0,-1 0 0,1 1 0,-1-1 0,1 1 0,-1-1 0,0 1 0,1-1 0,-1 0 0,0 1 0,1 0 0,-1-1 0,0 1 0,0-1 0,1 2 0,0 3-3,0-1-1,-1 1 1,0 0 0,1 0 0,-2 8 0,1-1-10,-1-8 9,2 0 0,-1 0-1,0 0 1,1 0 0,-1-1 0,1 1 0,0 0 0,1-1 0,-1 1 0,1 0 0,-1-1 0,1 0 0,4 6 0,-4-7 5,0-1 0,0 1-1,0-1 1,0 1 0,0-1 0,0 0-1,0 1 1,1-1 0,-1 0 0,1-1-1,-1 1 1,1 0 0,-1-1 0,1 1-1,-1-1 1,1 0 0,-1 0 0,1 0-1,-1 0 1,1-1 0,4 0 0,12-4-4,0 0 1,0-1 0,-1-1 0,0-1-1,0-1 1,-1-1 0,18-12 0,56-28-735,-91 50 718,1-1 1,-1 1-1,0 0 0,1-1 1,-1 1-1,1 0 0,-1 0 0,1-1 1,-1 1-1,1 0 0,-1 0 1,1 0-1,0-1 0,-1 1 0,1 0 1,-1 0-1,1 0 0,-1 0 1,1 0-1,-1 0 0,1 0 1,0 0-1,-1 1 0,1-1 0,-1 0 1,1 0-1,-1 0 0,1 1 1,-1-1-1,1 0 0,-1 0 1,1 1-1,-1-1 0,0 0 0,1 1 1,-1-1-1,1 1 0,-1-1 1,0 0-1,1 1 0,-1-1 0,0 1 1,1-1-1,-1 1 0,0-1 1,0 1-1,0-1 0,0 1 1,1-1-1,-1 1 0,0 0 0,0-1 1,0 1-1,0-1 0,0 1 1,0-1-1,0 1 0,0-1 0,0 1 1,-1 0-1,1-1 0,0 1 1,-2 8-94,0-1 0,0 0 1,-4 11-1,3-10 78,1-4 55,1 0-1,-1 0 1,1 0-1,1 1 1,-1-1-1,1 0 0,0 1 1,0-1-1,1 0 1,0 1-1,-1-1 1,4 7-1,0 0-32,1 0-1,1-1 0,0 1 0,8 11 0,-1-3-148,-2 1-1,0 0 1,-2 1-1,0 0 1,-2 1-1,0-1 1,-2 1 0,0 1-1,1 24 1,-4-31 222,-2 1-1,0-1 1,-1 0 0,0 1 0,-2-1 0,0 0-1,-1 0 1,-1 0 0,0 0 0,-1-1 0,-1 0 0,0 0-1,-11 14 1,17-27 5,0-1 0,0 0-1,-1-1 1,1 1 0,-1 0-1,0 0 1,1-1 0,-1 1 0,0-1-1,0 1 1,0-1 0,0 0-1,0 0 1,0 0 0,-1 0-1,1 0 1,0 0 0,-3 0 0,3-1-20,0 0-1,1 0 1,-1-1 0,1 1 0,-1 0 0,1-1 0,-1 1 0,1-1 0,-1 0 0,1 0 0,0 1 0,-1-1 0,1 0 0,0 0 0,-1 0 0,1 0 0,0 0 0,0-1 0,0 1 0,0 0 0,0 0 0,0-1 0,1 1 0,-1-1 0,0 1 0,1-1 0,-1 1 0,1-1 0,-1-2 0,-4-14 60,0 0 0,2 0 0,0 0 0,1 0 0,1-1 0,0 1 0,1-1 0,4-18 0,-1 9-313,2 0 1,2 1-1,0-1 0,18-42 1,-21 60 81,0 2 1,0-1 0,1 0 0,0 1-1,0 0 1,1 0 0,0 0 0,0 1-1,1 0 1,0 0 0,15-11 0,9 2-262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9.101"/>
    </inkml:context>
    <inkml:brush xml:id="br0">
      <inkml:brushProperty name="width" value="0.05" units="cm"/>
      <inkml:brushProperty name="height" value="0.05" units="cm"/>
    </inkml:brush>
  </inkml:definitions>
  <inkml:trace contextRef="#ctx0" brushRef="#br0">124 95 18428,'0'-10'773,"-1"-37"528,1 45-1203,0-1 1,-1 1 0,1-1-1,-1 1 1,1-1-1,-1 1 1,0-1 0,0 1-1,0 0 1,0 0-1,0-1 1,-1 1 0,1 0-1,-3-2 1,3 4-61,1-1 0,-1 1 1,0 0-1,1 0 0,-1 0 1,0 0-1,0 0 0,1 0 1,-1 0-1,0 1 0,1-1 1,-1 0-1,0 0 0,1 0 1,-1 1-1,0-1 0,1 0 1,-1 1-1,1-1 0,-1 1 1,0-1-1,1 0 0,-1 1 1,1-1-1,-1 1 1,1 0-1,-1-1 0,1 1 1,0-1-1,-1 1 0,1 0 1,0-1-1,-1 2 0,-14 24 138,15-25-158,-14 25-9,2 1 0,1 1-1,2 0 1,0 0 0,-7 47-1,15-69-9,1 0-1,-1 0 0,1-1 0,2 12 0,-2-16 4,0 0 0,0 0 0,0 0 0,0 1 0,1-1 0,-1 0 0,1 0 0,-1 0 0,1 0 0,-1 0 0,1 0 0,-1 0 0,1 0 0,0-1 0,-1 1 1,1 0-1,0 0 0,0 0 0,0-1 0,0 1 0,-1 0 0,1-1 0,0 1 0,0-1 0,0 1 0,0-1 0,1 0 0,-1 1 0,0-1 0,0 0 0,0 0 0,0 1 0,0-1 0,2 0 0,1-1 6,1 0 1,0 0-1,-1 0 1,1 0-1,-1-1 1,1 1-1,-1-1 1,0 0-1,0 0 1,0-1-1,4-2 1,41-37 124,-45 39-116,38-40 258,-2-1 0,55-79 0,-95 123-270,0 0 1,0 0-1,0 0 0,0 0 0,0 0 1,0 0-1,0 0 0,0 0 0,0 0 0,0 1 1,0-1-1,0 0 0,1 0 0,-1 0 1,0 0-1,0 0 0,0 0 0,0 0 0,0 0 1,0 0-1,0 0 0,0 0 0,0 0 1,0 0-1,0 0 0,0 0 0,0 0 0,0 0 1,0 0-1,0 0 0,1 0 0,-1 0 0,0 0 1,0 0-1,0 0 0,0 0 0,0 0 1,0 0-1,-4 13 54,-9 27-92,10-32 49,-28 96-59,27-88 36,1 1 0,1-1-1,1 0 1,0 26 0,1-38 8,0 0 0,1-1-1,-1 1 1,1 0 0,0 0 0,0 0-1,0-1 1,0 1 0,1 0 0,0-1-1,0 1 1,0-1 0,0 0 0,0 0 0,0 0-1,6 6 1,-5-7 6,0 0 0,0 0 0,1 0 0,-1-1-1,0 1 1,1-1 0,-1 1 0,1-1 0,0 0 0,-1-1 0,1 1 0,0-1 0,-1 1-1,7-2 1,0 1 15,0-2 0,-1 1 0,1-1 0,-1-1-1,0 0 1,0 0 0,0-1 0,0 0 0,0 0 0,-1-1-1,0 0 1,10-8 0,-7 3 19,-1 1 1,0-2-1,15-18 0,-21 23-37,0 0 1,-1 0-1,1 0 0,-1-1 1,-1 1-1,1-1 0,-1 1 1,0-1-1,1-9 0,-2 15-6,-1-1-1,0 1 1,0 0-1,1-1 1,-1 1 0,0-1-1,0 1 1,0 0-1,-1-1 1,1 1 0,0 0-1,0-1 1,-1 1-1,1 0 1,-1-1-1,1 1 1,-1 0 0,0 0-1,1 0 1,-2-2-1,1 3-1,0-1 0,0 1 0,0-1 0,0 1 0,0 0 0,1-1 0,-1 1 0,0 0-1,0 0 1,0 0 0,0 0 0,0 0 0,0 0 0,0 0 0,0 0 0,0 0 0,0 0 0,0 1-1,0-1 1,0 0 0,-1 1 0,-4 2-12,0 0 0,1 0-1,-1 0 1,1 1 0,0-1 0,0 1 0,-6 6-1,1 1 6,0 0 0,0 1 0,1 0 0,1 1 0,0 0 0,1 0 0,-10 27 0,16-39 4,0 1-1,1 0 1,0-1-1,-1 1 0,1 0 1,0-1-1,0 1 1,0 0-1,0 0 0,0-1 1,0 1-1,0 0 1,1 0-1,-1-1 0,1 1 1,-1-1-1,1 1 1,0 0-1,-1-1 0,1 1 1,0-1-1,0 1 1,0-1-1,0 0 0,0 1 1,1-1-1,-1 0 1,0 0-1,1 0 0,-1 0 1,0 0-1,1 0 1,0 0-1,-1 0 1,1-1-1,-1 1 0,1 0 1,0-1-1,-1 0 1,3 1-1,8 2-361,0-1 0,0-1-1,0 0 1,18-1 0,-23 0 55,69-3-643,-41 1 320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49.502"/>
    </inkml:context>
    <inkml:brush xml:id="br0">
      <inkml:brushProperty name="width" value="0.05" units="cm"/>
      <inkml:brushProperty name="height" value="0.05" units="cm"/>
    </inkml:brush>
  </inkml:definitions>
  <inkml:trace contextRef="#ctx0" brushRef="#br0">124 2 18900,'-1'0'77,"0"-1"0,0 1 0,0 0 0,0 0 0,0-1 0,0 1 0,0 0 0,0 0 0,0 0 0,0 1 0,0-1 0,0 0-1,0 0 1,0 0 0,0 1 0,0-1 0,0 0 0,0 1 0,0-1 0,0 1 0,0-1 0,1 1 0,-1 0 0,0-1 0,0 1 0,-1 1 0,-20 21 691,17-18-666,1 1-1,0 0 1,0 0 0,0 0 0,1 0-1,-5 11 1,7-15-114,1 0 0,-1-1 0,1 1 0,0 0 0,-1 0 1,1-1-1,0 1 0,0 0 0,0 0 0,1 0 0,-1-1 0,0 1 0,1 0 0,-1 0 0,1-1 0,-1 1 0,1 0 1,0-1-1,-1 1 0,1-1 0,0 1 0,0-1 0,1 1 0,-1-1 0,0 0 0,0 1 0,1-1 0,-1 0 0,0 0 1,1 0-1,2 1 0,34 18-167,-30-16 161,0 0 0,1 0 0,-1 0 0,-1 1-1,1 1 1,-1-1 0,10 11 0,-16-16 23,0 1 0,-1 0 0,1 0 0,0-1 0,-1 1 0,1 0 0,-1 0 0,1 0 0,-1 0 0,1-1 0,-1 1 0,0 0 0,0 0 0,1 0 0,-1 0 0,0 0 0,0 0 0,0 0 0,0 0 0,0 0 0,0 0 0,0 0 0,0 0 0,0 0 0,-1 0 0,1 0 0,-1 1 0,0 0 13,-1 0 0,1-1 0,0 1 0,-1-1 0,0 1 0,1-1 0,-1 0 1,0 0-1,0 0 0,1 0 0,-1 0 0,-3 1 0,-6 2 68,0-1 0,0 0 0,-21 2-1,26-4-78,-1 0 0,0 0 0,0-1 0,0 0-1,1-1 1,-1 0 0,0 0 0,0 0 0,-10-4-1,5-4 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4.978"/>
    </inkml:context>
    <inkml:brush xml:id="br0">
      <inkml:brushProperty name="width" value="0.05" units="cm"/>
      <inkml:brushProperty name="height" value="0.05" units="cm"/>
    </inkml:brush>
  </inkml:definitions>
  <inkml:trace contextRef="#ctx0" brushRef="#br0">65 185 15859,'-1'-17'1277,"-2"20"-116,-4 30-338,-11 56-128,-10 53 493,24-114-847,2 0 0,0 0-1,3 31 1,0-55-288,-1 0 1,1 0-1,0 0 1,-1 0-1,2-1 0,1 8 1,-2-11-53,-1 1 0,1 0 0,-1 0 0,0-1 0,1 1 1,0 0-1,-1-1 0,1 1 0,-1 0 0,1-1 0,0 1 1,-1-1-1,1 1 0,0-1 0,0 1 0,-1-1 0,1 0 0,0 1 1,0-1-1,0 0 0,-1 0 0,1 1 0,0-1 0,0 0 1,0 0-1,0 0 0,0 0 0,-1 0 0,1 0 0,0 0 1,0-1-1,0 1 0,0 0 0,-1 0 0,1-1 0,0 1 1,0 0-1,1-2 0,2 0-49,-1 0 0,0 0 0,1-1 0,-1 1 0,0-1 0,0 0 0,0 0 0,-1-1 0,1 1 0,3-7 0,19-41-416,-19 37 348,99-272-1636,-30 72 1255,-68 198 548,-6 14 32,-1 3 23,-8 25 283,7-21-367,-61 234 2229,56-203-1922,1 0-1,2 0 1,1 1 0,5 64-1,1-83-308,0-1 1,1 1-1,0-1 1,2-1-1,0 1 0,1-1 1,0 0-1,1-1 0,1 0 1,13 16-1,-13-23-73,-9-16-199,-9-21-503,-41-105-835,29 71 1104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0.289"/>
    </inkml:context>
    <inkml:brush xml:id="br0">
      <inkml:brushProperty name="width" value="0.05" units="cm"/>
      <inkml:brushProperty name="height" value="0.05" units="cm"/>
    </inkml:brush>
  </inkml:definitions>
  <inkml:trace contextRef="#ctx0" brushRef="#br0">280 1 16251,'0'0'31,"0"0"0,0 0 0,0 1 0,-1-1-1,1 0 1,0 0 0,0 0 0,0 1 0,0-1-1,0 0 1,0 0 0,0 0 0,0 1 0,0-1-1,1 0 1,-1 0 0,0 0 0,0 1 0,0-1-1,0 0 1,0 0 0,0 0 0,0 1 0,0-1-1,0 0 1,1 0 0,-1 0 0,0 0 0,0 0-1,0 1 1,0-1 0,1 0 0,-1 0 0,0 0-1,0 0 1,0 0 0,0 0 0,1 0 0,-1 0-1,0 0 1,0 0 0,0 0 0,1 1-1,-1-1 1,0 0 0,0 0 0,1 0 0,-1-1-1,0 1 1,0 0 0,0 0 0,1 0 0,-1 0-1,0 0 1,0 0 0,0 0 0,0 0 0,1 0-1,-1 0 1,0 0 0,0-1 0,0 1 0,0 0-1,1 0 1,-8 22 471,-15 32 448,-2-1 1,-43 67 0,-73 91-196,135-203-721,-14 20 96,15-18-89,4-10-41,0 0 0,0 0 0,0 0 0,0 0 0,1 0 0,-1 1 0,0-1 0,0 0 0,0 0-1,0 0 1,0 0 0,0 0 0,0 0 0,1 0 0,-1 0 0,0 0 0,0 0 0,0 0 0,0 1 0,0-1 0,1 0-1,-1 0 1,0 0 0,0 0 0,0 0 0,0 0 0,1 0 0,-1 0 0,0 0 0,0-1 0,0 1 0,0 0 0,0 0-1,1 0 1,-1 0 0,0 0 0,0 0 0,0 0 0,0 0 0,0 0 0,0 0 0,1 0 0,-1 0 0,0-1 0,0 1-1,9-5-77,-1-1 0,0 0 0,-1 0 0,1-1 0,-1 0 0,0 0-1,-1-1 1,1 0 0,7-13 0,-2 4-53,28-36-350,-2-2 0,-3-2 0,55-120 0,-90 176 605,-1 8-25,-8 24 53,-12 40 154,18-58-237,-39 136 633,35-121-533,2 1 1,1 0-1,0 35 1,5-46-275,-9-43-9,2 12 82,1 4 24,1 0-1,-1-1 1,2 1 0,0-1 0,-3-11 0,6 20 6,0 0 1,0 0 0,0 1 0,0-1 0,0 0 0,1 0-1,-1 0 1,0 0 0,0 1 0,1-1 0,-1 0 0,0 0-1,1 1 1,-1-1 0,1 0 0,-1 1 0,1-1 0,-1 0-1,1 1 1,-1-1 0,1 1 0,0-1 0,-1 1 0,1-1-1,0 1 1,1-1 0,25-9-19,-16 7 20,18-8 83,0 1 0,1 2 1,0 1-1,0 1 0,38-2 1,-65 8-72,0 0 1,0 0-1,0 0 1,0 0-1,0 1 1,0 0-1,0-1 1,0 1-1,0 0 1,0 0-1,0 0 1,0 1-1,-1-1 1,1 1-1,0 0 1,-1-1-1,4 5 1,-3-3 1,-1 0 1,0 0 0,0 0-1,0 1 1,0-1 0,-1 0 0,1 1-1,-1 0 1,0-1 0,0 1-1,0 0 1,-1-1 0,1 1-1,-1 5 1,0-9-3,0 1 1,0 0-1,0-1 1,0 1-1,0 0 0,0-1 1,0 1-1,0 0 0,0-1 1,1 1-1,-1 0 0,0-1 1,1 1-1,-1 0 0,0-1 1,1 1-1,-1-1 0,0 1 1,1-1-1,-1 1 0,1-1 1,-1 1-1,1-1 0,-1 1 1,1-1-1,0 0 1,-1 1-1,1-1 0,-1 0 1,1 1-1,0-1 0,-1 0 1,1 0-1,0 0 0,-1 0 1,1 1-1,0-1 0,0 0 1,-1 0-1,1 0 0,0-1 1,-1 1-1,1 0 0,0 0 1,0-1-1,6-1 51,0 0-1,-1 0 1,0-1-1,7-4 1,6-2 66,-16 8-123,0 0 0,-1 0 0,1 0 0,0 1 1,1-1-1,-1 1 0,0 0 0,0-1 0,0 2 1,0-1-1,0 0 0,5 2 0,-6-2-16,-1 1 0,0 0-1,1 0 1,-1-1 0,0 1 0,0 0-1,1 0 1,-1 1 0,0-1-1,0 0 1,0 0 0,0 0 0,0 1-1,-1-1 1,1 0 0,0 1-1,-1-1 1,1 1 0,-1-1 0,1 1-1,-1-1 1,0 1 0,1-1 0,-1 1-1,0 2 1,6 33-4580,-1-47 3775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1.115"/>
    </inkml:context>
    <inkml:brush xml:id="br0">
      <inkml:brushProperty name="width" value="0.05" units="cm"/>
      <inkml:brushProperty name="height" value="0.05" units="cm"/>
    </inkml:brush>
  </inkml:definitions>
  <inkml:trace contextRef="#ctx0" brushRef="#br0">107 0 15731,'-12'28'870,"0"1"0,2 0 0,-9 42-1,-11 91 723,28-148-1438,-20 279 2719,24-360-2277,6-102-270,-3 155-464,-5 14 135,0-1 0,0 1 0,0 0 0,1 0 0,-1 0 1,0 0-1,0 0 0,0 0 0,1 0 0,-1 0 1,0 0-1,0 0 0,1 0 0,-1 0 0,0 0 0,0 0 1,0 0-1,1 0 0,-1 0 0,0 1 0,0-1 1,1 0-1,-1 0 0,0 0 0,0 0 0,0 0 0,0 0 1,1 1-1,-1-1 0,0 0 0,0 0 0,0 0 0,0 1 1,1-1-1,15 28-116,-9-15 73,-4-8 39,1 1 0,0-1 0,0 0-1,1 0 1,-1-1 0,1 1 0,0-1 0,0 0-1,1 0 1,-1-1 0,1 1 0,0-1 0,0-1-1,0 1 1,0-1 0,0 0 0,12 2 0,-11-3 23,0-1 0,0 0 0,1 0 0,-1-1 0,0 0 1,0 0-1,0-1 0,-1 0 0,1 0 0,0 0 1,-1-1-1,1 0 0,-1 0 0,0-1 0,0 0 0,7-5 1,-6 3 25,1 0 0,-1-1 0,-1 1 1,1-1-1,-1-1 0,-1 1 0,1-1 0,-1 0 1,0 0-1,-1-1 0,5-11 0,-9 20-38,0-1 0,0 1-1,1-1 1,-1 1 0,0-1-1,0 1 1,0-1 0,0 1-1,1-1 1,-1 1-1,0-1 1,0 0 0,0 1-1,0-1 1,0 1 0,0-1-1,-1 1 1,1-1 0,0 1-1,0-1 1,0 1 0,0-1-1,-1 1 1,1-1-1,0 0 1,-11 6 42,-12 19-29,14-11-21,1 1 1,0 0-1,-8 23 1,13-30 3,1 0-1,-1 0 1,2 0-1,-1 0 1,1 1-1,0-1 1,0 0-1,1 1 1,1 11-1,-1-17 8,0-1 1,1 1-1,-1-1 0,0 1 0,1-1 1,0 0-1,-1 1 0,1-1 0,0 0 1,-1 1-1,1-1 0,0 0 0,0 0 1,0 0-1,0 1 0,0-1 0,1 0 1,-1-1-1,0 1 0,0 0 0,2 1 1,0-1 8,-1 0 0,1-1 0,0 1 1,0-1-1,-1 1 0,1-1 1,0 0-1,0 0 0,-1 0 1,6-1-1,2-1 34,-1 0 0,1-1 1,-1 0-1,0 0 0,13-8 0,0-3 17,-1-1 0,0 0 0,0-2 0,-2-1 0,20-22 0,-39 40-71,0 0 1,0 0-1,0 1 1,0-1 0,0 0-1,0 0 1,0 0-1,0 0 1,0 0 0,0 0-1,0 0 1,0 0-1,0 0 1,0 0 0,0 0-1,0 0 1,0 1-1,0-1 1,0 0 0,1 0-1,-1 0 1,0 0-1,0 0 1,0 0 0,0 0-1,0 0 1,0 0-1,0 0 1,0 0 0,0 0-1,0 0 1,0 0-1,0 0 1,0 0 0,1 0-1,-1 0 1,0 0-1,0 0 1,0 0 0,0 0-1,0 0 1,0 0-1,0 0 1,0 0 0,0 0-1,0 0 1,1 0-1,-1 0 1,0 0 0,0 0-1,0 0 1,0 0-1,0 0 1,0 0 0,0 0-1,0 0 1,0 0-1,0 0 1,0 0 0,0-1-1,0 1 1,0 0-1,0 0 1,1 0 0,-3 14-144,-10 33 1,2-5 66,9-38 86,1 1-1,-1-1 1,1 1 0,0-1-1,0 1 1,0 0-1,1-1 1,-1 1 0,1-1-1,3 8 1,-3-10-8,-1-1 1,1 1 0,0-1-1,0 0 1,0 1-1,0-1 1,0 0-1,1 0 1,-1 0 0,0 0-1,1 0 1,-1 0-1,0 0 1,1 0 0,-1 0-1,1-1 1,-1 1-1,1 0 1,0-1-1,-1 1 1,1-1 0,0 0-1,-1 0 1,1 0-1,0 0 1,-1 0-1,1 0 1,0 0 0,-1 0-1,1 0 1,-1-1-1,1 1 1,1-1-1,0 0-120,0 0-1,0 0 0,0 0 0,0 0 1,0-1-1,-1 1 0,1-1 0,0 1 0,-1-1 1,0 0-1,1 0 0,-1 0 0,0-1 0,0 1 1,0 0-1,0-1 0,0 1 0,-1-1 0,1 0 1,-1 1-1,0-1 0,0 0 0,0 0 0,0 0 1,0 0-1,0-4 0,0-13-542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1.503"/>
    </inkml:context>
    <inkml:brush xml:id="br0">
      <inkml:brushProperty name="width" value="0.05" units="cm"/>
      <inkml:brushProperty name="height" value="0.05" units="cm"/>
    </inkml:brush>
  </inkml:definitions>
  <inkml:trace contextRef="#ctx0" brushRef="#br0">9 26 18700,'8'-16'1832,"-6"10"-1255,-4 2-265,-1 4 1016,1 3-520,-1 4-824,0 0-488,1 3 1608,-2-3-1152,6 2 0,3 0-24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1.923"/>
    </inkml:context>
    <inkml:brush xml:id="br0">
      <inkml:brushProperty name="width" value="0.05" units="cm"/>
      <inkml:brushProperty name="height" value="0.05" units="cm"/>
    </inkml:brush>
  </inkml:definitions>
  <inkml:trace contextRef="#ctx0" brushRef="#br0">89 1 15987,'2'3'189,"-1"1"0,0 0-1,-1-1 1,1 1-1,-1 0 1,1 0-1,-1 0 1,-1-1 0,1 1-1,0 0 1,-1 0-1,0-1 1,1 1-1,-2 0 1,1-1-1,-3 7 1,-1 5 505,-18 71 450,4 2 1,-11 120-1,22 53-2346,8-257 1318,2 12 370,-2-15-489,0-1 1,0 1-1,0-1 1,0 1-1,0-1 1,0 0-1,0 1 1,0-1-1,0 1 1,1-1-1,-1 0 0,0 1 1,0-1-1,0 1 1,1-1-1,-1 0 1,0 1-1,1-1 1,-1 0-1,0 0 0,1 1 1,-1-1-1,0 0 1,1 0-1,-1 1 1,0-1-1,1 0 1,-1 0-1,1 0 0,0 0 1,7-3-130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2.352"/>
    </inkml:context>
    <inkml:brush xml:id="br0">
      <inkml:brushProperty name="width" value="0.05" units="cm"/>
      <inkml:brushProperty name="height" value="0.05" units="cm"/>
    </inkml:brush>
  </inkml:definitions>
  <inkml:trace contextRef="#ctx0" brushRef="#br0">218 1 14675,'1'0'70,"0"1"0,-1 0-1,1-1 1,0 1 0,0 0 0,-1-1-1,1 1 1,0 0 0,-1 0 0,1 0-1,-1 0 1,1-1 0,-1 1 0,1 0-1,-1 0 1,1 0 0,-1 0-1,0 0 1,0 0 0,1 0 0,-1 0-1,0 0 1,0 0 0,0 0 0,0 0-1,0 0 1,-1 1 0,1-1 0,0 0-1,0 0 1,-1-1 0,1 1 0,0 0-1,-1 0 1,1 0 0,-1 0 0,1 0-1,-1 0 1,-1 1 0,-3 5 316,0 0-1,-1-1 1,-11 11 0,14-13-57,-69 62 1625,-36 37-552,108-103-1403,-1 1 1,1-1-1,-1 1 1,1-1-1,-1 1 1,1-1-1,-1 1 0,1-1 1,0 1-1,-1-1 1,1 1-1,0 0 1,-1-1-1,1 1 1,0-1-1,0 1 0,0 0 1,0-1-1,-1 1 1,1 0-1,0-1 1,0 1-1,0 0 1,1-1-1,-1 2 0,0-1-6,1-1 0,0 1-1,-1 0 1,1-1 0,-1 0-1,1 1 1,0-1 0,0 1-1,-1-1 1,1 0 0,0 1-1,0-1 1,-1 0 0,1 0-1,0 1 1,0-1-1,1 0 1,42-2-312,-39 2 290,12-1-49,0 0 0,-1 1 0,1 1 1,0 0-1,-1 2 0,20 4 0,-30-5 64,0 0 1,0 0 0,0 1-1,0-1 1,-1 1-1,1 1 1,-1-1 0,8 7-1,-10-7 16,-1 0 0,1 0 0,0 0 0,-1 0 0,0 1 0,0-1 0,0 1 0,0-1 0,-1 1 0,1-1 0,-1 1 0,0 0-1,0 0 1,0 0 0,0 4 0,-1-5 32,0 1-1,0 0 0,0 0 1,0 0-1,-1-1 0,0 1 0,1 0 1,-1 0-1,-1-1 0,1 1 1,0-1-1,-1 1 0,0-1 1,0 1-1,-3 3 0,1-2 56,0-1-1,0 1 0,0-1 0,-1-1 1,0 1-1,1 0 0,-1-1 1,-1 0-1,-6 3 0,3-2-17,1-1 0,-1 0-1,0-1 1,0 0 0,0 0 0,0-1-1,-1 0 1,1 0 0,0-1-1,0 0 1,0-1 0,-18-3-1,17 1-46,0-1-1,0 0 0,-14-9 1,5 0-131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3.128"/>
    </inkml:context>
    <inkml:brush xml:id="br0">
      <inkml:brushProperty name="width" value="0.05" units="cm"/>
      <inkml:brushProperty name="height" value="0.05" units="cm"/>
    </inkml:brush>
  </inkml:definitions>
  <inkml:trace contextRef="#ctx0" brushRef="#br0">20 1 11298,'-18'130'4063,"17"-124"-3916,1 1 1,-1-1-1,1 0 1,0 0 0,1 0-1,-1 0 1,3 10 0,-2-14-115,-1-1 0,1 1 0,-1-1 1,1 0-1,0 1 0,0-1 0,-1 0 1,1 1-1,0-1 0,0 0 0,0 0 1,0 0-1,0 0 0,0 0 0,1 0 1,-1 0-1,0 0 0,0-1 0,1 1 1,-1 0-1,1-1 0,-1 1 0,0-1 1,1 1-1,-1-1 0,1 0 0,-1 0 1,1 1-1,-1-1 0,1 0 0,-1 0 1,1-1-1,-1 1 0,1 0 0,-1 0 1,4-2-1,1 0 147,1 0 0,-1-1 0,1 0 0,10-8 0,-13 8-89,-1 1 0,1-1 0,0 1 0,0 0 0,0 0 0,0 0 0,0 0 1,0 1-1,1 0 0,-1 0 0,0 0 0,1 0 0,-1 1 0,1-1 0,5 2 1,-8-1-65,0 1 0,1 1 0,-1-1 0,0 0 0,0 0 0,-1 1 0,1-1 0,0 1 0,0-1 0,-1 1 0,1 0 0,-1 0 0,1-1 0,-1 1 0,0 0 0,0 0 0,0 1 0,0-1 0,0 0 0,0 0 1,-1 0-1,2 5 0,0 6 39,1-1 0,-1 23 1,-2-34-66,2 21 60,-2-1-1,-1 1 0,-1 0 0,-5 25 1,5-39 8,0 0 1,-1 0 0,0 0 0,0-1-1,-1 1 1,-5 8 0,6-12 3,1-1 1,-1 1-1,0-1 1,0 0-1,-1 0 1,1 0-1,0 0 1,-1-1-1,0 1 0,0-1 1,0 0-1,-6 3 1,7-4-66,0 0 1,0 0-1,0-1 0,0 1 1,-1-1-1,1 0 0,0 1 1,0-1-1,0-1 0,0 1 1,-1 0-1,1-1 0,0 1 1,0-1-1,0 0 0,0 0 1,0-1-1,0 1 0,1 0 1,-1-1-1,0 0 0,1 0 1,-1 1-1,1-1 0,-1-1 1,1 1-1,0 0 0,0-1 1,0 1-1,-3-6 0,1 2-220,0-1 0,1 1 0,0-1 0,0 0 0,1 0 0,0 0-1,0 0 1,1 0 0,-1-1 0,2 1 0,-1 0 0,1-10 0,2 1-622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3.565"/>
    </inkml:context>
    <inkml:brush xml:id="br0">
      <inkml:brushProperty name="width" value="0.05" units="cm"/>
      <inkml:brushProperty name="height" value="0.05" units="cm"/>
    </inkml:brush>
  </inkml:definitions>
  <inkml:trace contextRef="#ctx0" brushRef="#br0">1 260 14995,'11'-3'312,"0"-1"0,-1-1 0,1 0-1,-1 0 1,0-1 0,0 0 0,-1-1 0,0 0-1,0 0 1,-1-1 0,1 0 0,-2-1 0,1 0-1,-1 0 1,-1-1 0,0 0 0,0 0 0,-1 0-1,0 0 1,0-1 0,-1 0 0,-1 0 0,0 0-1,2-19 1,-4 29-284,-1-1 0,0 1 0,0-1 0,0 0 0,0 1 0,0-1 0,0 0 0,0 1 0,0-1 0,-1 0-1,1 1 1,0-1 0,-1 1 0,0-1 0,1 1 0,-1-1 0,0 1 0,0-1 0,0 1 0,0 0 0,-1-2 0,1 2-14,0 1-1,0 0 1,-1-1 0,1 1 0,0 0-1,0 0 1,0-1 0,0 1 0,-1 0-1,1 0 1,0 0 0,0 1 0,0-1 0,0 0-1,-1 0 1,1 1 0,0-1 0,0 0-1,0 1 1,0-1 0,0 1 0,0 0 0,0-1-1,0 1 1,0 0 0,0 0 0,0-1-1,1 1 1,-1 0 0,-1 1 0,-8 9-3,0 1 1,1 0-1,1 0 1,0 1-1,0 0 1,1 0-1,1 0 1,0 1-1,1 0 1,1 1 0,0-1-1,1 1 1,-3 28-1,6-42-11,-1 1 0,1 0 0,0 0 1,1 0-1,-1 0 0,0 0 0,0-1 0,1 1 0,-1 0 0,1 0 0,0 0 0,-1-1 0,1 1 1,0 0-1,0-1 0,0 1 0,0-1 0,0 1 0,1-1 0,1 3 0,-1-3 5,-1-1 0,1 1 0,0 0 0,-1-1 0,1 1 0,0-1 0,0 0 0,-1 0 0,1 1 0,0-1 0,0 0 0,-1 0 0,1-1 1,0 1-1,0 0 0,0 0 0,2-2 0,4-1 31,1 0 0,0-1 0,-1 0 0,1-1 0,-1 0 0,12-9 1,7-11 141,0-1 1,31-39 0,-56 62-175,1-1 0,0 2 0,-1-1 1,1 0-1,0 0 0,5-2 0,-8 5-4,0 0-1,1 0 0,-1 0 0,0-1 1,0 1-1,0 0 0,1 0 0,-1 0 1,0 0-1,0 0 0,1 0 0,-1 0 0,0 0 1,0 0-1,1 0 0,-1 0 0,0 0 1,0 0-1,0 0 0,1 0 0,-1 1 0,0-1 1,0 0-1,0 0 0,1 0 0,-1 0 1,0 0-1,0 0 0,0 1 0,1-1 1,-1 0-1,0 0 0,0 0 0,0 0 0,0 1 1,1-1-1,1 19-54,-9 42-66,-2 27-10,9-80 128,0 0-1,0 0 1,1 0-1,1-1 1,-1 1-1,1 0 0,0 0 1,5 10-1,-6-16-14,0 0 0,0 1-1,0-1 1,0 0 0,0 0-1,1 0 1,-1 0 0,1 0-1,-1 0 1,1 0 0,0-1-1,0 1 1,0 0 0,0-1-1,0 0 1,0 1 0,0-1-1,0 0 1,1 0 0,-1 0-1,0-1 1,1 1 0,-1 0-1,1-1 1,-1 0 0,1 1-1,-1-1 1,1 0 0,-1 0-1,0 0 1,1-1 0,4 0-1,-2-1-76,-1 0 1,1 0-1,0 0 0,-1-1 0,0 1 0,0-1 0,0 0 0,0-1 0,0 1 0,0-1 1,-1 1-1,1-1 0,-1 0 0,0 0 0,4-9 0,17-41-242,-1-12-95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3.998"/>
    </inkml:context>
    <inkml:brush xml:id="br0">
      <inkml:brushProperty name="width" value="0.05" units="cm"/>
      <inkml:brushProperty name="height" value="0.05" units="cm"/>
    </inkml:brush>
  </inkml:definitions>
  <inkml:trace contextRef="#ctx0" brushRef="#br0">13 1 15547,'-10'7'1417,"7"1"-937,3 1-312,6-3 168,5-3 720,5-1-768,3 3-88,4-4-216</inkml:trace>
  <inkml:trace contextRef="#ctx0" brushRef="#br0" timeOffset="0.5">531 57 18468,'1'10'1432,"-10"15"-1048,-4 10-184,-4 12 641,0 8-289,-2 8-344,2 0-56,1-3-216,4-4-112,4-15-280,4-9-137,6-19-367,0-12 520,1-18 80,2-16-200,-4-21 48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4.437"/>
    </inkml:context>
    <inkml:brush xml:id="br0">
      <inkml:brushProperty name="width" value="0.05" units="cm"/>
      <inkml:brushProperty name="height" value="0.05" units="cm"/>
    </inkml:brush>
  </inkml:definitions>
  <inkml:trace contextRef="#ctx0" brushRef="#br0">1 5 17660,'24'-5'1560,"5"7"-936,-1-2-240,15 4 713,5 0-321,5 1-256,0-1-200,-3 0-480,-9-1-352,-6-3 608,-8 2-208,-14 1-128,-12-2-72</inkml:trace>
  <inkml:trace contextRef="#ctx0" brushRef="#br0" timeOffset="1">39 291 15331,'0'18'1937,"15"-13"-881,9-5-384,12-5 1312,2-3-631,10 1-305,1 2-208,-1 3-584,-2 1-384,-10 6-864,-9 4-232,-12 2 896,-8 1-232,-12 1-289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4.846"/>
    </inkml:context>
    <inkml:brush xml:id="br0">
      <inkml:brushProperty name="width" value="0.05" units="cm"/>
      <inkml:brushProperty name="height" value="0.05" units="cm"/>
    </inkml:brush>
  </inkml:definitions>
  <inkml:trace contextRef="#ctx0" brushRef="#br0">0 89 15203,'29'3'1569,"11"-3"-881,3-1-304,8-2 576,2-3-288,1-1-672,-3-6-328,-5-3 320,-4-4-168,-7-6-280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5.369"/>
    </inkml:context>
    <inkml:brush xml:id="br0">
      <inkml:brushProperty name="width" value="0.05" units="cm"/>
      <inkml:brushProperty name="height" value="0.05" units="cm"/>
    </inkml:brush>
  </inkml:definitions>
  <inkml:trace contextRef="#ctx0" brushRef="#br0">0 50 20428,'6'12'1785,"7"-5"-1257,3-4-264,5-3 792,4-2-424,3-8-904,1-1 1416,-3-5-1096,-5 0 8,6-1-56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5.236"/>
    </inkml:context>
    <inkml:brush xml:id="br0">
      <inkml:brushProperty name="width" value="0.05" units="cm"/>
      <inkml:brushProperty name="height" value="0.05" units="cm"/>
    </inkml:brush>
  </inkml:definitions>
  <inkml:trace contextRef="#ctx0" brushRef="#br0">192 0 16243,'-31'38'1214,"2"1"0,-32 54-1,49-72-935,2 0 0,0 0 1,1 1-1,2 0 0,0 0 0,-7 44 0,13-62-216,1 1-1,-1 0 0,1 0 1,0 0-1,1-1 0,-1 1 1,1 0-1,0-1 1,0 1-1,4 8 0,-4-12-38,-1 1 0,1 0 0,0-1 0,0 1 0,1-1 0,-1 0 0,0 1 0,0-1 0,1 0 0,-1 0 0,1 0 0,-1 0 0,1 0 0,-1 0 0,1 0 0,0 0 0,0-1 0,-1 1 0,1-1 0,0 1 0,0-1 1,-1 0-1,1 1 0,0-1 0,0 0 0,0 0 0,0 0 0,-1-1 0,1 1 0,3-1 0,3-1 31,-1-1 1,1 0-1,0 0 1,-1 0 0,1-1-1,-1 0 1,0-1-1,0 0 1,-1 0 0,10-9-1,8-10 150,25-33-1,-38 44-134,29-37 46,-2-2 0,-2-1 0,33-66 0,-89 163-109,1 1 1,3 2-1,2-1 1,-8 51-1,21-91 41,-3 10-264,2-1 0,0 0 1,1 26-1,1-38 159,0 0-1,0 1 1,1-1 0,-1 0-1,1 0 1,0 0 0,0 0 0,0 1-1,0-1 1,0 0 0,1-1-1,-1 1 1,1 0 0,0 0-1,0-1 1,0 1 0,0-1 0,0 1-1,1-1 1,-1 0 0,1 0-1,-1 0 1,5 2 0,16 4-338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5.683"/>
    </inkml:context>
    <inkml:brush xml:id="br0">
      <inkml:brushProperty name="width" value="0.05" units="cm"/>
      <inkml:brushProperty name="height" value="0.05" units="cm"/>
    </inkml:brush>
  </inkml:definitions>
  <inkml:trace contextRef="#ctx0" brushRef="#br0">0 342 17308,'9'2'1944,"8"-2"-1296,9-5-240,7-1 1177,10 2-905,3-2-184,1 3-656,-1 0-512,-8-5 624,-6-4-152,-12-6-184</inkml:trace>
  <inkml:trace contextRef="#ctx0" brushRef="#br0" timeOffset="1">529 0 21189,'-3'0'1632,"-1"12"-1296,1 4-184,-3 11 1000,1 7-848,-1 11-384,-1 2-240,2 6-472,-2-1-344,3-9 872,2-3-176,4-12-241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6.085"/>
    </inkml:context>
    <inkml:brush xml:id="br0">
      <inkml:brushProperty name="width" value="0.05" units="cm"/>
      <inkml:brushProperty name="height" value="0.05" units="cm"/>
    </inkml:brush>
  </inkml:definitions>
  <inkml:trace contextRef="#ctx0" brushRef="#br0">51 28 15787,'4'-3'450,"0"0"-1,0 0 0,0 1 0,0-1 0,1 1 1,-1 0-1,1 0 0,-1 0 0,1 1 1,-1 0-1,1 0 0,0 0 0,0 0 0,0 1 1,-1 0-1,1 0 0,0 0 0,5 1 1,-9-1-420,0 0 1,-1 1 0,1-1 0,0 0-1,0 1 1,0-1 0,-1 0 0,1 1 0,0-1-1,0 1 1,-1-1 0,1 1 0,-1 0 0,1-1-1,0 1 1,-1 0 0,1-1 0,-1 1 0,1 0-1,-1 0 1,0-1 0,1 1 0,-1 0 0,0 0-1,0 0 1,1 0 0,-1-1 0,0 1-1,0 0 1,0 0 0,0 0 0,0 0 0,0 0-1,0-1 1,0 1 0,-1 0 0,1 0 0,0 0-1,0 0 1,-1-1 0,1 1 0,0 0 0,-1 0-1,1 0 1,-1-1 0,0 2 0,-4 5-18,1 0 0,-1 0 0,-9 10 0,12-15 23,-30 30-30,24-26-50,1 1 0,0 0 0,1 0 0,0 0 0,0 1 0,-6 9 0,12-16 34,-1 0-1,1-1 1,0 1 0,0 0-1,0 0 1,0-1 0,0 1-1,0 0 1,0 0 0,0 0-1,0-1 1,0 1-1,0 0 1,0 0 0,0-1-1,1 1 1,-1 0 0,0-1-1,0 1 1,1 0 0,-1-1-1,1 1 1,-1 0-1,1-1 1,-1 1 0,1-1-1,-1 1 1,1 0 0,-1-1-1,1 0 1,0 1 0,26 14-185,-18-10 132,8 3 7,-1 2 0,-1 0 1,0 0-1,0 2 0,21 21 1,-32-30 46,-1 1 0,0-1 1,-1 1-1,1-1 0,0 1 1,-1 0-1,0 0 0,0 0 1,0 0-1,-1 1 0,1-1 1,-1 0-1,0 1 0,0-1 1,-1 1-1,1-1 0,-1 1 1,0-1-1,0 1 0,0-1 1,-1 1-1,0-1 0,1 0 1,-2 1-1,1-1 0,0 0 1,-1 1-1,-4 6 0,1-4 41,0 1 0,-1-1 0,1-1 0,-2 1 0,1-1 0,-1 0 0,0-1 0,0 0 0,0 0-1,-12 6 1,13-8 12,0 1 0,-1-2-1,1 1 1,-1-1-1,0 0 1,0 0 0,0 0-1,0-1 1,0 0-1,0-1 1,0 0 0,0 0-1,-10-1 1,15 1-82,1 0-1,0-1 1,-1 1 0,1 0 0,0-1-1,0 1 1,-1-1 0,1 0 0,0 1 0,0-1-1,0 0 1,0 1 0,0-1 0,0 0 0,0 0-1,0 0 1,0 0 0,0 0 0,0 0 0,1 0-1,-1 0 1,0-1 0,1 1 0,-1 0 0,1 0-1,-1 0 1,1-1 0,0 1 0,-1 0-1,1-1 1,0 1 0,0 0 0,0-1 0,0 1-1,0 0 1,0-1 0,0 1 0,1 0 0,-1-1-1,0 1 1,1 0 0,0-2 0,6-11-393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6.487"/>
    </inkml:context>
    <inkml:brush xml:id="br0">
      <inkml:brushProperty name="width" value="0.05" units="cm"/>
      <inkml:brushProperty name="height" value="0.05" units="cm"/>
    </inkml:brush>
  </inkml:definitions>
  <inkml:trace contextRef="#ctx0" brushRef="#br0">0 67 16564,'9'11'1856,"0"-2"-944,1-5-344,7-3 977,6 2-353,4 0-320,6-3-280,1-6-1192,-1-7-104,-1-11 560,-3-2-192,-9-2-200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6.908"/>
    </inkml:context>
    <inkml:brush xml:id="br0">
      <inkml:brushProperty name="width" value="0.05" units="cm"/>
      <inkml:brushProperty name="height" value="0.05" units="cm"/>
    </inkml:brush>
  </inkml:definitions>
  <inkml:trace contextRef="#ctx0" brushRef="#br0">36 1 20436,'0'20'2652,"-3"18"-1495,-12 49 0,9-56-1159,1 1-1,-2 59 1,7-89 3,0-1 0,0 1-1,0 0 1,1 0 0,-1-1 0,0 1 0,1 0 0,-1-1 0,1 1 0,-1-1 0,1 1 0,0-1 0,0 1 0,0-1-1,1 3 1,-1-4 1,-1 1-1,1-1 0,0 1 1,0-1-1,-1 1 0,1-1 0,0 0 1,0 1-1,0-1 0,0 0 1,-1 0-1,1 1 0,0-1 1,0 0-1,0 0 0,0 0 1,0 0-1,0 0 0,0 0 0,1-1 1,2 0 1,1-1 1,-1 1-1,0-1 0,0 0 1,0-1-1,0 1 1,0-1-1,0 0 0,4-3 1,23-25 37,48-61 1,-57 64-29,-20 30-22,-4 10 6,-5 12-1,3-13-4,-20 64 3,22-65-6,-1 0-1,2 0 0,-1 0 1,2 0-1,0 16 0,-1-25-31,1-1 1,0 1-1,0 0 0,0 0 0,0-1 0,1 1 1,-1 0-1,0 0 0,0-1 0,0 1 0,1 0 1,-1 0-1,0-1 0,1 1 0,-1 0 0,0-1 1,1 1-1,-1 0 0,1-1 0,-1 1 0,1-1 1,-1 1-1,1-1 0,0 1 0,-1-1 0,1 1 1,0-1-1,-1 0 0,1 1 0,0-1 0,-1 0 1,1 0-1,0 1 0,0-1 0,-1 0 0,1 0 1,0 0-1,0 0 0,-1 0 0,1 0 0,0 0 1,0 0-1,-1 0 0,1 0 0,0-1 0,0 1 1,-1 0-1,1 0 0,0-1 0,0 1 0,-1 0 1,1-1-1,-1 1 0,1-1 0,0 1 0,-1-1 1,1 1-1,-1-1 0,1 1 0,-1-1 0,1 0 1,-1 1-1,0-1 0,1-1 0,8-15-502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09:57.312"/>
    </inkml:context>
    <inkml:brush xml:id="br0">
      <inkml:brushProperty name="width" value="0.05" units="cm"/>
      <inkml:brushProperty name="height" value="0.05" units="cm"/>
    </inkml:brush>
  </inkml:definitions>
  <inkml:trace contextRef="#ctx0" brushRef="#br0">0 110 16267,'4'6'420,"0"-1"-1,0 0 0,1 0 0,-1-1 0,1 1 0,0-1 0,0 0 0,0 0 0,1 0 0,8 3 0,-9-5-271,-1 0 0,1-1 0,-1 1 0,1-1 0,0 0 1,-1-1-1,1 1 0,0-1 0,0 0 0,-1 0 0,1-1 0,0 1 0,0-1 0,-1 0 0,7-2 0,-7 1-117,1 0 0,-1-1 0,0 1 0,0-1 0,-1 1-1,1-1 1,0-1 0,-1 1 0,0 0 0,0-1 0,0 1-1,0-1 1,0 0 0,-1 0 0,0 0 0,1-1 0,1-6 0,-2 7-32,-1 1 1,0 0 0,0-1-1,0 1 1,-1-1 0,1 0-1,-1 1 1,0-1 0,0 1 0,0-1-1,0 0 1,-1 1 0,1-1-1,-1 1 1,0-1 0,0 1-1,0-1 1,0 1 0,-1 0 0,0-1-1,1 1 1,-1 0 0,-4-5-1,4 7-2,1 0 0,-1 0-1,1-1 1,-1 1 0,1 0-1,-1 0 1,0 1 0,0-1-1,0 0 1,1 0 0,-1 1-1,0-1 1,0 1 0,0 0-1,0 0 1,0-1 0,0 1-1,0 1 1,0-1 0,0 0-1,0 0 1,0 1 0,0-1 0,1 1-1,-1-1 1,0 1 0,0 0-1,0 0 1,1 0 0,-1 0-1,0 0 1,1 0 0,-3 2-1,-3 3-6,0-1-1,1 1 1,0 0-1,0 1 1,0 0-1,-4 8 1,2-4 19,1 0 1,0 1 0,1 0-1,1 0 1,0 1-1,0 0 1,2 0 0,-1 0-1,-2 24 1,6-34-1,0-1 1,0 1-1,0-1 1,0 1-1,0-1 1,0 1-1,1-1 0,-1 1 1,1-1-1,0 0 1,0 1-1,0-1 1,0 0-1,0 0 1,0 0-1,0 1 1,1-1-1,-1 0 1,1-1-1,0 1 1,-1 0-1,1 0 0,0-1 1,0 1-1,0-1 1,0 0-1,0 1 1,1-1-1,-1 0 1,0 0-1,0 0 1,1-1-1,-1 1 1,1-1-1,-1 1 1,1-1-1,-1 0 0,0 0 1,5 0-1,1 0 23,1-1 0,0 1 0,-1-2 0,1 1 0,-1-1 0,1-1 1,-1 0-1,0 0 0,0 0 0,10-6 0,-10 3 2,0 0 0,1 0 1,-2-1-1,11-10 1,-15 14-9,0-1 1,0 0-1,0 0 1,0 0-1,-1 0 1,1-1 0,-1 1-1,0-1 1,0 1-1,-1-1 1,2-6-1,-3 11-22,0 0-1,0 0 1,0 0-1,0 0 1,0-1 0,0 1-1,0 0 1,0 0-1,1 0 1,-1-1-1,0 1 1,0 0-1,0 0 1,0 0-1,0-1 1,0 1 0,0 0-1,0 0 1,-1 0-1,1 0 1,0-1-1,0 1 1,0 0-1,0 0 1,0 0-1,0 0 1,0-1 0,0 1-1,0 0 1,0 0-1,-1 0 1,1 0-1,0 0 1,0-1-1,0 1 1,0 0-1,0 0 1,-1 0-1,1 0 1,0 0 0,0 0-1,-8 5 92,-6 13 19,11-11-90,0 0 0,0 0 0,1 0 0,0 1 1,0-1-1,0 0 0,1 1 0,0 10 0,1-16-14,0 0-1,0 0 1,1 0-1,-1-1 0,0 1 1,1 0-1,-1 0 1,1-1-1,-1 1 0,1 0 1,0-1-1,0 1 0,0-1 1,0 1-1,0-1 1,0 1-1,0-1 0,0 0 1,1 0-1,-1 1 1,0-1-1,1 0 0,-1 0 1,1 0-1,-1 0 1,1-1-1,0 1 0,-1 0 1,1-1-1,0 1 1,0-1-1,-1 1 0,1-1 1,0 0-1,0 0 1,-1 0-1,1 0 0,0 0 1,0 0-1,2-1 1,6 0 19,-1-1 1,1 0 0,0-1-1,-1 0 1,0-1 0,0 0-1,0 0 1,0-1 0,10-6-1,7-8-6,35-30 0,-61 49-24,0 0-1,0 0 0,0 0 0,0 0 0,0 0 1,0 0-1,0 0 0,0 0 0,0 0 1,0 0-1,0 0 0,0 0 0,0 0 0,0 0 1,0 0-1,0 1 0,0-1 0,0 0 1,0 0-1,0 0 0,0 0 0,0 0 0,0 0 1,0 0-1,0 0 0,0 0 0,0 0 1,0 0-1,1 0 0,-1 0 0,0 0 0,0 0 1,0 0-1,0 0 0,0 0 0,0 0 1,0 0-1,0 0 0,0 0 0,0 0 0,0 0 1,0 0-1,0 0 0,0 0 0,0 0 1,0 0-1,0 0 0,-3 8-28,-7 11 4,-52 104-1356,61-119 1326,0-1-1,0 1 0,0 0 0,0-1 1,0 1-1,1 0 0,-1-1 0,1 5 1,2 5-278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03.112"/>
    </inkml:context>
    <inkml:brush xml:id="br0">
      <inkml:brushProperty name="width" value="0.05" units="cm"/>
      <inkml:brushProperty name="height" value="0.05" units="cm"/>
    </inkml:brush>
  </inkml:definitions>
  <inkml:trace contextRef="#ctx0" brushRef="#br0">30 49 12115,'-9'-34'1648,"6"19"-320,-1 36-502,-9 205-275,27 384-1,-2-357-684,-21 257-1,5-332 175,22 214 0,-17-387-28,0 34 17,-2-37-4,1 1 0,0-1 0,0 0 0,-1 1 0,0-1 0,1 0 0,-1 0 0,0 0 0,0 1 0,0-1 0,0 0 0,0 0 0,-3 3 0,3-4 113,5-36-1145,-1 23 851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04.368"/>
    </inkml:context>
    <inkml:brush xml:id="br0">
      <inkml:brushProperty name="width" value="0.05" units="cm"/>
      <inkml:brushProperty name="height" value="0.05" units="cm"/>
    </inkml:brush>
  </inkml:definitions>
  <inkml:trace contextRef="#ctx0" brushRef="#br0">38 0 13507,'2'10'479,"-1"-1"0,0 1 0,0-1 0,-1 13 0,-1 63 691,-17 178 1129,-6 210-1076,52-26-1151,-26-426-76,8 50-240,-4 0 0,-3 115 0,-3-179 191,0-5 13,0 0 0,-1 1 0,1-1 0,0 0 0,-1 0 0,1 1-1,-1-1 1,0 0 0,1 0 0,-3 4 0,3-6 33,0 0-1,0 0 0,0 0 1,0 0-1,0 0 1,0 0-1,0 0 0,-1 1 1,1-1-1,0 0 1,0 0-1,0 0 1,0 0-1,0 0 0,0 0 1,0 0-1,0 0 1,-1 0-1,1 0 0,0 0 1,0 0-1,0 0 1,0 0-1,0 0 1,0 0-1,0 0 0,0 0 1,-1 0-1,1 0 1,0 0-1,0 0 0,0 0 1,0 0-1,0 0 1,0 0-1,0 0 0,-1 0 1,1 0-1,0 0 1,0 0-1,0 0 1,0-1-1,0 1 0,0 0 1,0 0-1,0 0 1,0 0-1,0 0 0,0 0 1,0 0-1,-1 0 1,1 0-1,0-1 1,0 1-1,0 0 0,0 0 1,-4-12-131,-1-13 9,5-8-28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25.220"/>
    </inkml:context>
    <inkml:brush xml:id="br0">
      <inkml:brushProperty name="width" value="0.05" units="cm"/>
      <inkml:brushProperty name="height" value="0.05" units="cm"/>
    </inkml:brush>
  </inkml:definitions>
  <inkml:trace contextRef="#ctx0" brushRef="#br0">28 46 13363,'-2'5'315,"1"0"0,0 0 0,0 1 0,0-1 0,0 0 0,1 0 0,0 8 1,-2 18 834,1-26 802,3-15-846,6-54 100,-8 15-681,-1 48-348,0 3-60,-3 12-10,-3 20-58,3-10-41,0-6-7,1 1-1,1-1 1,1 1-1,1 24 0,12-68-4,-6 7 152,-1 0-1,0 0 1,-2-1-1,3-37 1,-16 86 297,-10 85-886,27-142 462,-1 1 0,-2 0 0,2-33 0,-14 101 29,1-16-88,3-6-13,5-31-18,5-34 41,10-38 141,-26 165-385,7-56-24,2-17 471,0 12-2051,5-19 638,6-9 471,-2-1 219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27.290"/>
    </inkml:context>
    <inkml:brush xml:id="br0">
      <inkml:brushProperty name="width" value="0.05" units="cm"/>
      <inkml:brushProperty name="height" value="0.05" units="cm"/>
    </inkml:brush>
  </inkml:definitions>
  <inkml:trace contextRef="#ctx0" brushRef="#br0">0 62 10602,'7'-62'5676,"-10"107"-1551,6 29-3264,-1-20-619,2 113-103,-2-165-132,0-7 10,3-6 15,4-53 239,-2 1 0,-2-87 0,-13 219-776,4-22 145,-2 44-363,13-156 1107,-1 25-237,-5 31-127,2-17 66,0-42 1,-3 68-88,-1 0-1,1 0 1,0 0 0,0 0-1,0 0 1,0 0 0,0 0-1,0 0 1,0 0 0,0 0 0,0 0-1,0 0 1,0 0 0,0 0-1,0 0 1,-1 0 0,1 0-1,0 0 1,0 0 0,0 0-1,0 0 1,0 0 0,0 0-1,0 0 1,0 0 0,0 0-1,0 0 1,0 0 0,0 0 0,0 0-1,-1 0 1,1 0 0,-4 17-69,-4 26-68,3-3 5,0-7-1,1 0 1,1 0-1,4 51 0,-1-84 129,0 0 0,-1 1 0,1-1 0,0 0-1,0 0 1,0 1 0,0-1 0,0 0 0,0 1 0,0-1 0,0 0-1,0 0 1,0 1 0,0-1 0,0 0 0,0 1 0,1-1 0,-1 0-1,0 0 1,0 1 0,0-1 0,0 0 0,0 0 0,0 1 0,1-1-1,-1 0 1,0 0 0,0 1 0,0-1 0,1 0 0,-1 0 0,0 0-1,0 0 1,1 1 0,-1-1 0,0 0 0,0 0 0,1 0 0,5-11-136,3-19-26,-7-15 83,-3 45 79,1 1 0,-1-1 0,0 0 0,1 1 0,-1-1 0,1 1 1,-1-1-1,1 1 0,-1-1 0,1 1 0,0-1 0,-1 1 0,1-1 0,-1 1 0,1 0 0,0-1 0,0 1 1,-1 1-1,-13 118-1590,13-108 1295,1-10 225,-1 1 1,1 0-1,1 0 0,-1 0 1,0 0-1,1 0 1,1 4-1,2 1-251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5.783"/>
    </inkml:context>
    <inkml:brush xml:id="br0">
      <inkml:brushProperty name="width" value="0.05" units="cm"/>
      <inkml:brushProperty name="height" value="0.05" units="cm"/>
    </inkml:brush>
  </inkml:definitions>
  <inkml:trace contextRef="#ctx0" brushRef="#br0">0 1 18140,'19'250'4148,"-6"-132"-3941,-9-70-118,4 36 546,-3 130 0,5-336-481,30-209-314,-37 316 148,0 1-1,1 0 1,8-17 0,-11 28 1,0 0-1,1 0 1,-1 0-1,1 0 1,0 0 0,-1 1-1,1-1 1,1 1-1,-1-1 1,0 1-1,1 0 1,-1 0 0,1 0-1,-1 0 1,1 0-1,0 1 1,0-1-1,0 1 1,0-1 0,0 1-1,3 0 1,-5 0 2,0 1 1,0 0 0,0 0-1,-1 0 1,1 0-1,0 0 1,0 0 0,0 0-1,0 0 1,-1 0 0,1 0-1,0 0 1,0 1 0,0-1-1,-1 0 1,1 1-1,0-1 1,0 0 0,-1 1-1,1-1 1,0 1 0,-1-1-1,1 1 1,-1-1 0,2 2-1,-1 0 0,-1-1-1,1 0 1,-1 1-1,1-1 1,-1 1 0,0-1-1,1 1 1,-1-1-1,0 1 1,0-1 0,0 1-1,0-1 1,-1 2-1,0 4-1,0-1-1,-1 0 1,0 1-1,0-1 0,-4 9 1,-3 0 22,-1 0 0,-1-1 0,0 0 0,0-1 0,-1 0 0,-1 0 0,0-2 0,-19 14 0,31-25-51,1 1 0,-1-1 0,0 1 0,1-1 0,-1 1 0,1-1 0,-1 1 0,0-1 0,1 0 0,-1 0 0,0 1 0,0-1 0,1 0 0,-1 0 0,0 0 0,0 0 0,1 0 0,-1 0 0,0 0 0,0 0 0,1 0 0,-1 0 0,0 0 0,0 0 0,0-1 0,0 1 14,1-1-1,-1 0 1,1 0-1,-1 1 1,1-1-1,0 0 1,-1 0-1,1 1 1,0-1-1,0 0 1,0 0-1,-1 0 1,1 1-1,0-1 1,0 0 0,0 0-1,0 0 1,1-1-1,0-6-75,0 0-1,1 1 1,4-14-1,14-24-368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0.738"/>
    </inkml:context>
    <inkml:brush xml:id="br0">
      <inkml:brushProperty name="width" value="0.05" units="cm"/>
      <inkml:brushProperty name="height" value="0.05" units="cm"/>
    </inkml:brush>
  </inkml:definitions>
  <inkml:trace contextRef="#ctx0" brushRef="#br0">12 108 16027,'-11'9'1532,"11"-8"-1510,0-1-1,0 0 1,0 0 0,0 0-1,-1 1 1,1-1 0,0 0 0,0 0-1,0 1 1,0-1 0,0 0-1,0 0 1,0 1 0,0-1-1,0 0 1,1 0 0,-1 1 0,0-1-1,0 0 1,0 0 0,0 1-1,0-1 1,0 0 0,0 0-1,1 0 1,-1 1 0,0-1 0,0 0-1,0 0 1,0 0 0,1 1-1,1 0 62,0 0-1,0 0 0,0-1 1,1 1-1,-1 0 0,0-1 1,0 1-1,1-1 0,-1 0 0,4 1 1,81-2 997,121-14-1,-140 8-863,776-97-1823,-824 102 1230,-13-1-121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1.156"/>
    </inkml:context>
    <inkml:brush xml:id="br0">
      <inkml:brushProperty name="width" value="0.05" units="cm"/>
      <inkml:brushProperty name="height" value="0.05" units="cm"/>
    </inkml:brush>
  </inkml:definitions>
  <inkml:trace contextRef="#ctx0" brushRef="#br0">522 1 13515,'0'0'41,"0"0"0,0 1 0,0-1 0,0 0 0,0 0 0,0 1 0,0-1 0,1 0 0,-1 0 0,0 1 0,0-1-1,0 0 1,0 0 0,0 1 0,1-1 0,-1 0 0,0 0 0,0 0 0,0 0 0,1 1 0,-1-1 0,0 0 0,0 0 0,0 0 0,1 0 0,-1 0 0,0 0 0,0 0 0,1 0 0,-1 1 0,0-1 0,0 0 0,1 0 0,-1 0 0,0 0 0,0 0 0,1 0 0,-1 0 0,0-1 0,1 1-1,-1 0 1,0 0 0,0 0 0,1 0 0,-1 0 0,0 0 0,0 0 0,0 0 0,1-1 0,-1 1 0,0 0 0,0 0 0,0 0 0,1-1 0,-1 1 0,0 0 0,0 0 0,0 0 0,0-1 0,0 1 0,0 0 0,1 0 0,-1-1 0,0 1 0,0 0 0,1 2 67,-1 0 0,1 1 0,-1-1 0,0 1 0,0-1 0,1 1 0,-1-1 1,-1 5-1,-7 17 9,-1 0 0,-1-1 0,-1 0 0,0-1 0,-2 0 0,-1 0 0,-18 20 0,-4 2-78,-2-1 1,-80 70-1,-104 56 367,209-156-329,13-13-73,0 1 0,0-1 0,0 0 0,0 0 0,0 1 0,0-1 0,0 0 0,0 1 0,0-1 0,0 0 0,0 0-1,0 1 1,0-1 0,0 0 0,0 0 0,0 1 0,0-1 0,0 0 0,0 0 0,0 1 0,0-1 0,1 0 0,-1 0-1,0 1 1,0-1 0,0 0 0,0 0 0,1 0 0,-1 1 0,0-1 0,0 0 0,0 0 0,1 0 0,3 2 32,1 0 1,-1-1-1,1 0 1,-1 0 0,1 0-1,4-1 1,139 14 647,37 4-85,-128-9-769,158 17-1201,-157-24 978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1.709"/>
    </inkml:context>
    <inkml:brush xml:id="br0">
      <inkml:brushProperty name="width" value="0.05" units="cm"/>
      <inkml:brushProperty name="height" value="0.05" units="cm"/>
    </inkml:brush>
  </inkml:definitions>
  <inkml:trace contextRef="#ctx0" brushRef="#br0">32 1 16275,'7'13'1305,"-4"17"-937,-3 4-152,0 10 480,2 5-216,-1 6-216,0-1-104,-1-5-280,2-3-192,-2-16-376,-4-6 1416,-8-12-832,-2-7-24,-3-15-64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2.275"/>
    </inkml:context>
    <inkml:brush xml:id="br0">
      <inkml:brushProperty name="width" value="0.05" units="cm"/>
      <inkml:brushProperty name="height" value="0.05" units="cm"/>
    </inkml:brush>
  </inkml:definitions>
  <inkml:trace contextRef="#ctx0" brushRef="#br0">0 58 15163,'14'-9'471,"1"1"0,0 1 0,0 0 0,0 0-1,22-4 1,-30 8-305,1 2 1,0-1-1,0 1 0,0 0 1,0 1-1,0 0 0,1 0 0,-1 1 1,0-1-1,0 2 0,0-1 0,14 6 1,-20-6-145,1 0 0,-1 0 1,0 1-1,1-1 1,-1 1-1,0-1 1,0 1-1,0 0 0,0 0 1,0 0-1,0 0 1,-1 0-1,1 0 1,-1 0-1,1 0 0,-1 1 1,0-1-1,1 4 1,0-2-25,-2 1 0,1-1 1,0 1-1,-1-1 0,0 1 1,0-1-1,0 1 0,0-1 1,-3 10-1,-2 4-57,-1 0 0,-1 0 0,-1-1 0,-9 18 0,15-32 63,-17 33-76,7-16 46,1 0 0,1 1 0,1 0 0,-7 28 0,15-47 30,0 0 1,1 1-1,-1-1 1,1 0 0,0 0-1,0 0 1,0 1-1,0-1 1,0 0 0,0 0-1,0 0 1,1 1-1,-1-1 1,1 0 0,0 0-1,0 0 1,0 0-1,0 0 1,0 0 0,0 0-1,0 0 1,0-1-1,1 1 1,-1 0 0,1-1-1,-1 1 1,1-1 0,0 1-1,0-1 1,-1 0-1,1 0 1,0 1 0,0-2-1,0 1 1,0 0-1,1 0 1,-1-1 0,0 1-1,0-1 1,0 1-1,3-1 1,4 1 16,0 0 1,1-1-1,-1 0 1,0-1-1,0 0 1,0 0-1,0-1 1,16-5-1,-8 0 18,0 0 0,-1-1 0,0-1-1,0 0 1,23-20 0,-30 22 22,0-1 1,0-1-1,-1 1 0,0-2 0,-1 1 1,0-1-1,0 0 0,-1 0 1,7-16-1,-8 4 172,-7 15-39,-8 11 35,4 3-190,0 0-1,1 0 1,0 0-1,0 1 1,0 0-1,1 0 1,0 0-1,1 0 1,0 0-1,0 1 0,1 0 1,0-1-1,0 1 1,0 16-1,2-24-34,0 1 0,0-1-1,0 1 1,0 0-1,0-1 1,0 1-1,1-1 1,-1 1-1,1-1 1,-1 1 0,1 0-1,0-1 1,-1 0-1,1 1 1,0-1-1,1 2 1,-1-2 4,1 0 0,-1-1 0,0 1-1,0 0 1,0-1 0,1 1 0,-1-1 0,0 0 0,1 1 0,-1-1 0,0 0 0,1 0 0,-1 0 0,1 0 0,-1 0 0,0 0 0,1 0-1,-1 0 1,0 0 0,3-1 0,5-2 50,-1 0-1,1-1 1,-1 0-1,0 0 1,0-1 0,0 0-1,0 0 1,-1 0-1,0-1 1,9-10-1,9-11 303,26-36 0,-43 52-248,22-29 292,-30 40-401,0 0 1,0 1 0,0-1 0,0 0 0,1 0 0,-1 0 0,0 0 0,0 1 0,0-1 0,0 0-1,0 0 1,0 0 0,0 0 0,0 0 0,1 0 0,-1 1 0,0-1 0,0 0 0,0 0-1,0 0 1,0 0 0,1 0 0,-1 0 0,0 0 0,0 0 0,0 0 0,0 0 0,1 0-1,-1 0 1,0 0 0,0 0 0,0 0 0,0 0 0,1 0 0,-1 0 0,0 0 0,0 0-1,0 0 1,0 0 0,1 0 0,-1 0 0,0 0 0,0 0 0,0 0 0,0 0 0,0 0-1,1 0 1,-1-1 0,0 1 0,0 0 0,0 0 0,0 0 0,0 0 0,0 0 0,0 0-1,1-1 1,-1 1 0,0 0 0,0 0 0,0 0 0,0 0 0,0-1 0,0 14 21,-5 16-9,3-13-13,0 0 0,0 20 0,1-33-28,1 1-1,1-1 1,-1 0 0,0 1-1,1-1 1,0 0-1,0 1 1,0-1 0,0 0-1,1 0 1,-1 1-1,1-1 1,-1-1 0,1 1-1,0 0 1,3 3 0,-4-5-48,1 0 1,-1 0-1,1 1 1,-1-1-1,1-1 1,-1 1-1,1 0 1,0 0-1,-1 0 1,1-1-1,0 1 1,0-1-1,0 0 1,-1 1-1,1-1 1,0 0-1,0 0 1,0 0-1,0 0 1,-1 0-1,1-1 1,0 1-1,0 0 1,-1-1-1,1 0 1,0 1-1,0-1 1,-1 0-1,1 0 1,-1 0-1,3-1 0,2-3-143,1 0-1,-1-1 1,1 1-1,-2-1 1,8-10-1,10-12-450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2.759"/>
    </inkml:context>
    <inkml:brush xml:id="br0">
      <inkml:brushProperty name="width" value="0.05" units="cm"/>
      <inkml:brushProperty name="height" value="0.05" units="cm"/>
    </inkml:brush>
  </inkml:definitions>
  <inkml:trace contextRef="#ctx0" brushRef="#br0">118 163 14483,'0'-1'103,"0"0"0,0 0 0,0 0-1,0 0 1,-1 0 0,1 0 0,0 0 0,-1 0 0,1 0-1,0 0 1,-1 0 0,1 0 0,-1 0 0,0 0 0,1 1-1,-1-1 1,0 0 0,1 0 0,-1 1 0,0-1-1,0 0 1,-2 0 0,3 1-27,-1 0 0,0 0 0,0 0 0,0 0 0,0 1 0,0-1 0,1 0 0,-1 1 0,0-1 0,0 0 0,0 1 0,1-1 0,-1 1 0,0-1 0,1 1 0,-1-1 0,0 1 0,1 0 0,-1-1 0,0 2 0,-5 6 142,1 0 1,0 1-1,-7 13 0,1 4-207,1-1 0,1 1 0,1 0 0,1 1 0,2 0-1,0 0 1,0 30 0,5-54-6,0 0-1,0 0 0,0 0 1,0 0-1,0 0 0,1 0 1,0 0-1,0 0 1,-1 0-1,2 0 0,-1 0 1,0 0-1,1 0 1,-1-1-1,4 5 0,-5-6 2,1 0 0,0-1 0,0 1-1,0-1 1,0 1 0,-1-1-1,1 1 1,0-1 0,0 0 0,0 1-1,0-1 1,0 0 0,0 0-1,0 0 1,0 1 0,0-1 0,0 0-1,0 0 1,1-1 0,1 1 5,0-1 0,-1 0 1,0 0-1,1 0 0,-1 0 1,0 0-1,1 0 0,-1-1 1,0 1-1,3-4 1,8-7 86,0-2 0,0 1 0,-2-2 0,19-29 0,33-70 501,-12-1-80,-43 95-366,-1-1-1,-1-1 0,5-31 0,-11 50-131,0 1 0,1 0-1,-1 0 1,0-1 0,-1 1-1,1 0 1,0 0 0,-1 0 0,0-4-1,0 5-13,1 0-1,0 1 1,-1-1 0,1 0-1,0 1 1,-1-1 0,1 0-1,-1 1 1,1-1-1,-1 1 1,1-1 0,-1 1-1,0 0 1,1-1 0,-1 1-1,1-1 1,-1 1-1,0 0 1,0-1 0,0 1-1,-1 0-1,-1 0-1,1 0 0,0 0 1,0 1-1,0-1 0,0 0 1,0 1-1,-1 0 0,1 0 1,0-1-1,1 1 0,-1 0 1,0 0-1,0 1 0,0-1 1,0 0-1,-2 3 0,-10 10 1,0 0 0,1 0 0,0 2 0,1-1 0,1 2-1,1-1 1,-15 33 0,23-46-9,1 1-1,0-1 1,0 0 0,0 0-1,0 1 1,0-1 0,1 7-1,0-9 4,0 0-1,0-1 1,0 1-1,0 0 1,1 0-1,-1-1 1,0 1-1,1 0 1,-1 0-1,0-1 1,1 1-1,-1 0 1,1-1-1,-1 1 1,1-1-1,-1 1 1,1 0-1,0-1 1,-1 0-1,1 1 1,0-1-1,-1 1 1,1-1-1,0 0 1,-1 1-1,1-1 1,0 0-1,0 0 1,0 1-1,-1-1 1,1 0-1,0 0 1,0 0-1,0 0 1,-1 0-1,1 0 1,1-1-1,46-4-66,-37 3 56,-1 1 0,0 0 0,1 0 0,16 2 0,-24-1 10,0 0 0,0 1 0,0 0 0,0 0 0,0 0 0,-1 0 1,1 0-1,0 0 0,-1 1 0,1-1 0,-1 1 0,0 0 0,1 0 0,-1 0 0,0 0 1,0 0-1,0 0 0,0 1 0,-1-1 0,4 6 0,6 18 184,-10-22-278,1 1 1,-1-1-1,1 0 1,0 0 0,0-1-1,0 1 1,1 0-1,3 5 1,-4-9 102,-1 1 0,1 0 0,-1 0 1,0-1-1,1 1 0,-1-1 0,1 1 0,0-1 0,-1 1 1,1-1-1,-1 0 0,1 0 0,0 0 0,-1 0 0,1 0 1,-1 0-1,1 0 0,0-1 0,-1 1 0,1 0 0,-1-1 0,1 0 1,-1 1-1,1-1 0,-1 0 0,0 1 0,1-1 0,1-2 1,54-36 101,-21 16-174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3.161"/>
    </inkml:context>
    <inkml:brush xml:id="br0">
      <inkml:brushProperty name="width" value="0.05" units="cm"/>
      <inkml:brushProperty name="height" value="0.05" units="cm"/>
    </inkml:brush>
  </inkml:definitions>
  <inkml:trace contextRef="#ctx0" brushRef="#br0">194 0 17596,'-10'7'635,"0"0"-1,1 0 1,0 1 0,-16 18 0,23-23-589,-1 0 0,1 1 1,0-1-1,1 0 0,-1 1 1,1 0-1,-1-1 0,1 1 1,0 0-1,0 0 0,1 0 1,-1 0-1,1 0 1,0-1-1,0 1 0,0 0 1,0 0-1,1 0 0,0 4 1,36 123-19,-23-88-23,-1 0 0,8 66 1,-20-104 15,-1 0 0,0 0 0,-1 1 1,1-1-1,-1 0 0,0 0 1,0 0-1,-1 1 0,1-1 0,-1-1 1,0 1-1,-1 0 0,1 0 0,-1-1 1,0 1-1,0-1 0,0 0 0,-1 0 1,1 0-1,-1 0 0,0-1 1,0 0-1,0 1 0,-1-2 0,1 1 1,-1 0-1,1-1 0,-1 0 0,0 0 1,0 0-1,0-1 0,0 1 1,-1-1-1,1 0 0,0-1 0,0 1 1,-1-1-1,-7-1 0,10 1-3,0-1 1,0 1-1,0-1 0,0 1 1,0-1-1,0 0 0,0 0 1,1-1-1,-1 1 0,0 0 1,1-1-1,-1 0 0,1 1 1,0-1-1,-1 0 0,1 0 1,0-1-1,0 1 0,0 0 1,1-1-1,-1 1 0,1-1 1,-1 1-1,1-1 0,0 0 1,0 0-1,0 1 0,0-1 1,0 0-1,1 0 0,-1 0 1,1 0-1,0 0 0,0 0 0,0-4 1,0-1-127,1-1 1,0 1-1,0 0 0,1-1 1,0 1-1,0 0 0,1 0 1,0 0-1,0 1 0,1-1 1,7-11-1,2 4-234,-1 0 0,2 1-1,0 0 1,23-16 0,5-1-193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3.675"/>
    </inkml:context>
    <inkml:brush xml:id="br0">
      <inkml:brushProperty name="width" value="0.05" units="cm"/>
      <inkml:brushProperty name="height" value="0.05" units="cm"/>
    </inkml:brush>
  </inkml:definitions>
  <inkml:trace contextRef="#ctx0" brushRef="#br0">60 7 16195,'0'0'44,"0"0"0,0-1 0,0 1 0,0 0 0,0 0 0,0-1 0,0 1 0,0 0 0,0 0 0,0 0 0,0-1 0,0 1 0,0 0 0,0 0 0,0 0 0,0-1 0,-1 1 0,1 0 0,0 0 0,0 0 0,0-1 0,0 1 0,0 0 0,-1 0 0,1 0 0,0 0 0,0 0 0,0-1 0,0 1 0,-1 0 0,1 0 0,0 0 0,0 0 0,0 0 0,-1 0 0,1 0 0,-10 3 558,-9 11 253,16-10-741,0 0 0,0 1 1,1-1-1,-1 1 0,1-1 0,0 1 0,0 0 1,0 0-1,1 0 0,0 0 0,0 0 0,-1 7 0,2-11-102,0 1 0,0 0 1,0 0-1,1-1 0,-1 1 0,0 0 0,1 0 0,-1-1 0,1 1 0,0 0 0,-1-1 0,1 1 0,0-1 0,0 1 0,0-1 0,0 1 0,0-1 0,1 1 0,-1-1 0,0 0 0,1 0 0,-1 0 0,0 0 0,1 0 0,0 0 0,-1 0 0,1 0 0,-1-1 0,1 1 1,0 0-1,0-1 0,-1 0 0,1 1 0,0-1 0,0 0 0,-1 0 0,1 0 0,2 0 0,13-1 49,0-1 0,0-1 0,0 0 0,0-1 0,-1-1 1,24-9-1,-5 1 26,9-2 18,-14 4-58,0 2 0,44-9 0,-72 18-43,0-1 1,0 1-1,1 0 0,-1 0 0,0-1 0,0 2 0,1-1 0,-1 0 0,0 0 0,0 1 0,1-1 1,-1 1-1,0 0 0,0-1 0,0 1 0,0 0 0,0 0 0,0 0 0,0 1 0,0-1 0,3 3 0,-3 0 34,1 0-1,0 1 0,-1-1 1,0 1-1,0 0 0,0-1 1,2 9-1,3 11 137,3-3 81,22 40 0,-20-42-271,-1 2 0,9 21 0,-19-39 10,34 106-265,-33-98 239,1 0-1,-1 1 1,-1-1-1,0 1 1,-1 0-1,0-1 1,-3 20-1,2-27 36,-1 1 0,1-1 0,-1 1 0,0-1-1,0 0 1,0 1 0,-1-1 0,0 0-1,1-1 1,-1 1 0,0 0 0,-1-1-1,1 0 1,-6 4 0,8-6 0,0 0 1,-1 0-1,1 0 1,-1 0-1,1-1 1,0 1-1,-1 0 1,1-1-1,-1 1 0,0-1 1,1 0-1,-1 1 1,1-1-1,-1 0 1,0 0-1,1 0 1,-1 0-1,1 0 1,-1-1-1,1 1 0,-1 0 1,0-1-1,1 1 1,-1-1-1,1 0 1,0 1-1,-1-1 1,1 0-1,-1 0 1,1 0-1,0 0 0,0 0 1,0 0-1,0 0 1,-1 0-1,1-1 1,1 1-1,-1 0 1,0-1-1,0 1 1,0 0-1,1-1 0,-2-2 1,-1-3-12,1 1 1,0-1 0,0 0-1,0 0 1,1 0 0,0 0-1,0 0 1,1 0 0,0 0-1,0 0 1,0-1 0,1 1-1,0 0 1,1 0-1,0 0 1,0 1 0,5-14-1,-2 9-24,0 1 0,1 0 0,0 0 0,1 1-1,0 0 1,0 0 0,0 0 0,2 1 0,-1 0-1,13-9 1,10-2-452,-21 13-107,0 0 0,16-14-1,-23 18 507,0-1-1,-1 0 0,1 0 1,-1 0-1,0 0 0,0 0 1,0-1-1,0 1 0,0 0 1,-1-1-1,0 1 0,2-8 1,1-17-562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4.075"/>
    </inkml:context>
    <inkml:brush xml:id="br0">
      <inkml:brushProperty name="width" value="0.05" units="cm"/>
      <inkml:brushProperty name="height" value="0.05" units="cm"/>
    </inkml:brush>
  </inkml:definitions>
  <inkml:trace contextRef="#ctx0" brushRef="#br0">0 7 15347,'15'-6'1265,"5"6"-1241,14 1-248,8 1 760,15 8-480,6 1-80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5.474"/>
    </inkml:context>
    <inkml:brush xml:id="br0">
      <inkml:brushProperty name="width" value="0.05" units="cm"/>
      <inkml:brushProperty name="height" value="0.05" units="cm"/>
    </inkml:brush>
  </inkml:definitions>
  <inkml:trace contextRef="#ctx0" brushRef="#br0">1 663 14955,'137'-156'5507,"-81"82"-4725,61-111 0,-101 159-719,-2 0-1,-1-1 1,-1 0 0,15-54-1,-26 78-65,0 0-1,-1-1 1,1 1-1,-1 0 0,0 0 1,0-1-1,0 1 1,-1 0-1,1 0 1,-1-1-1,0 1 0,-1-5 1,1 7-1,0 0 0,1 1 0,-1-1 0,0 0 0,1 0 0,-1 0-1,0 0 1,0 1 0,0-1 0,0 0 0,0 1 0,0-1 0,0 0 0,0 1 0,0 0 0,0-1 0,0 1 0,0 0 0,0-1 0,0 1 0,0 0 0,0 0 0,-1 0 0,1 0 0,0 0 0,0 0 0,0 0 0,0 0 0,0 0 0,0 1 0,0-1 0,-1 0 0,1 1-1,0-1 1,-1 1 0,-5 3-20,-1 0 0,1 0-1,0 1 1,0 0-1,0 0 1,1 0 0,-1 1-1,1 0 1,1 0-1,-7 9 1,-5 9-71,-23 39 0,29-42 60,0 1 1,1-1 0,2 1 0,0 1-1,-7 32 1,13-44 25,1-1-1,0 1 1,1 0-1,0 0 1,0 0 0,3 12-1,-2-17 4,0 0 0,1 0 0,0 0 0,0 0-1,0 0 1,1-1 0,0 1 0,0-1 0,1 0 0,-1 0-1,8 8 1,-9-11 5,0 0 1,0 0-1,0 0 0,0 0 0,1-1 0,-1 1 0,1-1 1,-1 0-1,1 1 0,-1-1 0,1 0 0,0 0 0,0-1 1,-1 1-1,1 0 0,0-1 0,0 0 0,5 0 0,-3 0 6,-1-1 0,1 0 0,-1-1 0,1 1 0,-1-1 0,1 0 0,-1 0 0,0 0 0,0 0 0,6-5 0,2-3 49,0 0 0,-1-1 0,-1 0 0,1-1 0,15-24 0,-20 27 50,0-1 0,0 0 1,-1-1-1,-1 1 0,0-1 0,5-17 0,-10 13 145,1 14-241,0 1 1,0 0 0,0 0 0,-1 0 0,1-1 0,0 1-1,0 0 1,0 0 0,0 0 0,-1 0 0,1-1 0,0 1-1,0 0 1,-1 0 0,1 0 0,0 0 0,0 0-1,-1 0 1,1 0 0,0 0 0,0-1 0,-1 1 0,1 0-1,0 0 1,0 0 0,-1 0 0,1 0 0,0 1 0,0-1-1,-1 0 1,0 0 13,-1 1 0,1 0-1,-1-1 1,1 1 0,0 0-1,0 0 1,-1 0 0,1 0-1,0 0 1,0 0 0,0 0-1,0 0 1,0 0 0,-1 3-1,1-1-26,-1 0 0,1 0 0,-1 1-1,1-1 1,0 0 0,0 1 0,1-1-1,-1 1 1,1-1 0,0 1 0,0-1-1,0 1 1,0-1 0,0 1-1,1-1 1,0 1 0,0-1 0,0 0-1,0 1 1,0-1 0,0 0 0,1 0-1,0 0 1,0 0 0,0 0 0,0 0-1,0 0 1,0-1 0,1 1 0,-1-1-1,1 1 1,0-1 0,0 0 0,-1 0-1,1 0 1,1-1 0,-1 1 0,0-1-1,0 1 1,1-1 0,-1 0 0,0-1-1,1 1 1,-1 0 0,1-1 0,-1 0-1,1 0 1,-1 0 0,6-1 0,0-1 40,1 0 0,0 0 1,-1-1-1,0-1 0,1 0 1,-1 0-1,-1-1 1,1 0-1,-1 0 0,0-1 1,0 0-1,0 0 0,-1-1 1,0 0-1,0-1 1,-1 1-1,0-1 0,0 0 1,-1-1-1,5-9 0,-14 28-74,1 0-1,0 0 0,1 0 0,0 1 0,-1 19 1,3-29 38,0-1 0,0 1 1,0 0-1,0-1 0,0 1 0,0 0 1,0 0-1,0-1 0,1 1 0,-1 0 1,0-1-1,1 1 0,-1 0 1,0-1-1,1 1 0,-1-1 0,1 1 1,-1-1-1,1 1 0,-1-1 1,1 1-1,-1-1 0,1 1 0,0-1 1,-1 0-1,2 1 0,0 0 1,0-1 0,-1 0 0,1 1 0,0-1 0,0 0 0,0 0 0,0 0 0,-1 0 0,1-1 0,3 0 0,3-1 3,0-1-1,0 0 0,14-7 0,98-65 138,-120 75-140,0-1 0,0 1 0,0 0 0,1 0 0,-1 0 0,0 0 0,0 0 0,0 0 0,0 0 0,1 0 0,-1 0 0,0 0 0,0-1 0,0 1-1,1 0 1,-1 0 0,0 0 0,0 0 0,0 0 0,1 0 0,-1 1 0,0-1 0,0 0 0,0 0 0,1 0 0,-1 0 0,0 0 0,0 0 0,0 0 0,1 0 0,-1 0 0,0 0 0,0 1 0,0-1 0,0 0 0,1 0 0,0 10-4,-7 21-4,3-16 5,2-10 14,1-1 0,0 1-1,0-1 1,0 1 0,0-1-1,1 0 1,-1 1 0,1-1 0,0 0-1,1 1 1,-1-1 0,1 0 0,0 0-1,0 0 1,5 7 0,-5-8 0,1-1 0,-1 0 0,1 0 0,0 0 1,0 0-1,0 0 0,0-1 0,0 1 0,0-1 0,0 0 1,0 0-1,1 0 0,-1 0 0,0 0 0,1-1 0,-1 0 1,1 1-1,-1-1 0,0-1 0,1 1 0,5-1 0,3-1-97,0-1 1,1 0-1,-1-1 0,0 0 0,-1-1 0,1 0 0,-1-1 0,0 0 0,0 0 0,-1-2 0,0 1 0,0-1 0,0-1 0,7-9 0,-16 18 51,-1 0 1,0 0-1,1 0 1,-1 0-1,0-1 1,0 1-1,1 0 1,-1 0-1,0-1 0,0 1 1,1 0-1,-1 0 1,0-1-1,0 1 1,0 0-1,1-1 1,-1 1-1,0 0 1,0 0-1,0-1 1,0 1-1,0 0 0,0-1 1,0 1-1,0 0 1,0-1-1,0 1 1,0 0-1,0-1 1,0 1-1,0 0 1,0-1-1,0 1 1,0 0-1,0-1 0,0 1 1,-1 0-1,1-1 1,0 1-1,0 0 1,0-1-1,-1 1 1,1 0-1,0 0 1,0-1-1,0 1 0,-1 0 1,1 0-1,0 0 1,-1-1-1,-16 3-1045,7 3 337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5.881"/>
    </inkml:context>
    <inkml:brush xml:id="br0">
      <inkml:brushProperty name="width" value="0.05" units="cm"/>
      <inkml:brushProperty name="height" value="0.05" units="cm"/>
    </inkml:brush>
  </inkml:definitions>
  <inkml:trace contextRef="#ctx0" brushRef="#br0">17 0 20500,'-10'6'1545,"6"-2"-1505,2-1-664,4-3 1072,-5-3-176,7-4-296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6.201"/>
    </inkml:context>
    <inkml:brush xml:id="br0">
      <inkml:brushProperty name="width" value="0.05" units="cm"/>
      <inkml:brushProperty name="height" value="0.05" units="cm"/>
    </inkml:brush>
  </inkml:definitions>
  <inkml:trace contextRef="#ctx0" brushRef="#br0">30 25 16700,'7'31'809,"-1"0"1,1 32-1,3 22 659,-7-63-1075,-2-16-195,0 1 0,0 0-1,0 0 1,1-1 0,0 1-1,6 12 1,-8-19-184,0-1 0,0 1 1,0 0-1,0 0 0,0 0 0,0-1 1,0 1-1,0 0 0,0 0 0,0 0 1,1-1-1,-1 1 0,0 0 1,0 0-1,0 0 0,0-1 0,0 1 1,0 0-1,1 0 0,-1 0 0,0 0 1,0 0-1,0-1 0,0 1 0,1 0 1,-1 0-1,0 0 0,0 0 1,0 0-1,1 0 0,-1 0 0,0 0 1,0 0-1,0 0 0,1 0 0,-1 0 1,0 0-1,0 0 0,0 0 0,1 0 1,-1 0-1,0 0 0,0 0 1,0 0-1,1 0 0,-1 0 0,0 0 1,0 0-1,0 0 0,1 0 0,-1 1 1,0-1-1,0 0 0,0 0 0,0 0 1,1 0-1,-1 0 0,0 1 1,0-1-1,0 0 0,0 0 0,0 0 1,0 1-1,0-1 0,1 0 0,-1 0 1,0 0-1,0 1 0,3-21 459,-2-3-383,-1 1-1,-1 0 1,-1-1-1,0 1 1,-2 0-1,-1 0 1,-1 1-1,-1-1 1,0 1-1,-15-27 1,20 45-117,0 0 1,0 0 0,-1 0-1,1 0 1,-1 0 0,-3-2-1,6 4 12,-1 1 0,1 0-1,-1-1 1,1 1 0,0 0-1,-1 0 1,1-1 0,-1 1 0,1 0-1,-1 0 1,1 0 0,-1-1-1,1 1 1,-1 0 0,1 0 0,-1 0-1,0 0 1,1 0 0,-1 0-1,0 0 1,1 1-10,-1-1 0,1 1 0,-1-1 0,1 1 0,0-1 1,-1 0-1,1 1 0,-1-1 0,1 1 0,0 0 0,0-1 0,-1 1 0,1-1 0,0 1 0,0-1 0,0 1 0,0 0 0,0-1 0,0 1 1,-1-1-1,2 1 0,-1 1 0,0 0-99,0 1 0,0-1 1,0 1-1,1-1 0,-1 0 0,1 1 1,0-1-1,0 0 0,0 0 0,0 1 1,0-1-1,0 0 0,0 0 1,1 0-1,-1 0 0,1 0 0,0-1 1,-1 1-1,1 0 0,0-1 1,0 1-1,0-1 0,0 0 0,0 1 1,0-1-1,1 0 0,-1 0 0,3 0 1,2 2-140,0-1 0,0 0 1,0-1-1,0 0 0,0 0 1,1 0-1,-1-1 0,9-1 1,22-5-544,4-5-41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6.268"/>
    </inkml:context>
    <inkml:brush xml:id="br0">
      <inkml:brushProperty name="width" value="0.05" units="cm"/>
      <inkml:brushProperty name="height" value="0.05" units="cm"/>
    </inkml:brush>
  </inkml:definitions>
  <inkml:trace contextRef="#ctx0" brushRef="#br0">4 0 18228,'8'0'1632,"-5"12"-1072,-3 5-232,-1 12 777,-2 5-209,1 8-448,0 5-224,-1 0-240,1-2-160,1-12-376,1-6-160,0-16-441,0-9 857,1-17-256,2-6-136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6.703"/>
    </inkml:context>
    <inkml:brush xml:id="br0">
      <inkml:brushProperty name="width" value="0.05" units="cm"/>
      <inkml:brushProperty name="height" value="0.05" units="cm"/>
    </inkml:brush>
  </inkml:definitions>
  <inkml:trace contextRef="#ctx0" brushRef="#br0">1 3 16668,'16'-1'1888,"4"-1"-1224,8 7-176,7 0 840,8 0-519,3-3-65,1 0-192,-5-2-120,-4 1-504,-6-1-344,-15 0-56,-14-5 360,-17-3-136,-8 4-80</inkml:trace>
  <inkml:trace contextRef="#ctx0" brushRef="#br0" timeOffset="1">17 271 15323,'7'2'2289,"11"0"-1225,8-3-400,6-2 1481,4 0-985,4 0-168,-4 2-872,-2 1-632,-12 1-2257,-8 4 2409,-14 5-456,-7 0-312</inkml:trace>
  <inkml:trace contextRef="#ctx0" brushRef="#br0" timeOffset="2">17 619 16948,'18'18'1576,"11"-18"-1056,7-10-344,10-15 152,2-5-288,7-13-536,1-1-1744,1-8 1767,-5-5-375,-2-3-408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7.108"/>
    </inkml:context>
    <inkml:brush xml:id="br0">
      <inkml:brushProperty name="width" value="0.05" units="cm"/>
      <inkml:brushProperty name="height" value="0.05" units="cm"/>
    </inkml:brush>
  </inkml:definitions>
  <inkml:trace contextRef="#ctx0" brushRef="#br0">79 0 13347,'-22'42'4372,"9"-16"-3584,1 0 0,-9 32 0,18-47-657,1-1-1,0 1 1,0-1 0,1 1 0,1 15-1,0-24-108,0 1 1,0-1-1,0 0 0,1 0 0,-1 1 0,1-1 0,-1 0 0,1 0 1,0 0-1,0 0 0,0 0 0,0 0 0,0 0 0,0 0 0,1 0 1,-1 0-1,1-1 0,-1 1 0,1 0 0,0-1 0,0 0 0,-1 1 1,1-1-1,0 0 0,0 0 0,0 0 0,0 0 0,1 0 0,-1 0 1,0-1-1,0 1 0,3-1 0,2 1 19,0-1-1,0 0 1,1-1-1,-1 1 1,0-2 0,0 1-1,0-1 1,0 0 0,0 0-1,0-1 1,0 0 0,-1 0-1,0 0 1,1-1-1,-1 0 1,0-1 0,6-5-1,3-3 56,-2-1 1,1 0-1,-2 0 0,0-2 0,12-20 0,-20 31-73,-2 2-10,0 0 0,1 0 1,-1 0-1,-1-1 0,1 1 1,0-1-1,-1 0 0,0 1 1,0-1-1,0 0 1,0 0-1,0 0 0,-1-5 1,0 9-12,-1 0 0,1 0-1,-1 0 1,1 1 0,-1-1 0,0 0 0,1 0 0,-1 1 0,1-1 0,-1 0 0,1 0 0,-1 1 0,1-1 0,-1 1 0,1-1 0,0 0 0,-1 1 0,1-1 0,0 1 0,-1-1 0,1 1 0,0-1 0,-1 1 0,1-1 0,0 2 0,-14 18-3,8-7-4,1 0-1,1 0 1,0 1 0,-3 16-1,5-22-101,1 0-1,0-1 0,1 1 1,0 0-1,0 0 1,1-1-1,0 1 1,0 0-1,3 11 0,-2-16 47,-1 0 0,1 0 0,0 0 0,0-1 0,0 1 0,0 0-1,0-1 1,0 1 0,1-1 0,-1 0 0,1 1 0,0-1 0,0 0 0,0-1-1,0 1 1,0-1 0,0 1 0,0-1 0,0 0 0,0 0 0,1 0-1,-1-1 1,1 1 0,5 0 0,32 0-446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7.493"/>
    </inkml:context>
    <inkml:brush xml:id="br0">
      <inkml:brushProperty name="width" value="0.05" units="cm"/>
      <inkml:brushProperty name="height" value="0.05" units="cm"/>
    </inkml:brush>
  </inkml:definitions>
  <inkml:trace contextRef="#ctx0" brushRef="#br0">1 217 15371,'16'-1'1553,"2"1"-1169,4 2-168,4 3 648,2-2-672,4-2-352,-3-2 208,1-2-64,-3-2-168</inkml:trace>
  <inkml:trace contextRef="#ctx0" brushRef="#br0" timeOffset="1">520 1 17628,'-4'27'1920,"-4"3"-1344,-5 1-280,6 2 1361,0 3-1225,0 0-288,4-3-592,2-4-336,1-6 608,4-5-153,-3-6-151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7.894"/>
    </inkml:context>
    <inkml:brush xml:id="br0">
      <inkml:brushProperty name="width" value="0.05" units="cm"/>
      <inkml:brushProperty name="height" value="0.05" units="cm"/>
    </inkml:brush>
  </inkml:definitions>
  <inkml:trace contextRef="#ctx0" brushRef="#br0">0 28 18284,'4'-3'269,"1"-1"1,-1 1-1,1 1 1,0-1-1,0 1 1,0-1-1,0 1 1,0 1-1,0-1 0,10-1 1,-12 3-155,1 0 0,-1 0 1,1 1-1,0-1 0,-1 1 0,0 0 1,1-1-1,-1 2 0,1-1 0,-1 0 1,0 1-1,0-1 0,0 1 0,0 0 1,0 0-1,0 0 0,4 4 0,-4-2-69,1-1-1,-1 0 1,0 1 0,0 0-1,0 0 1,0 0-1,-1 0 1,1 0-1,-1 0 1,0 1-1,0-1 1,-1 1 0,1-1-1,-1 1 1,0 0-1,-1-1 1,1 1-1,-1 0 1,0 0-1,0 0 1,0-1 0,0 1-1,-1 0 1,0 0-1,0-1 1,0 1-1,-1-1 1,-2 7-1,-1-2-30,1-1-1,-1 1 0,-1-1 0,0 1 0,0-2 0,0 1 0,-1-1 0,0 0 0,-1 0 0,0-1 0,0 0 1,-13 8-1,26-16-140,1-1 1,0 2-1,0-1 1,0 1 0,0 0-1,10-1 1,44 0-301,-54 2 343,7 0-57,1 0 0,-1 1 1,0 1-1,15 3 0,-24-4 105,0 0-1,1 1 1,-1-1-1,0 1 1,0 0-1,0 0 1,0 0-1,-1 0 1,1 0-1,0 1 1,-1 0-1,0 0 1,0 0-1,0 0 1,0 0 0,4 6-1,-6-7 47,-1 1-1,1-1 1,0 1-1,0 0 1,-1-1-1,0 1 1,1 0-1,-1-1 1,0 1-1,0 0 1,-1-1 0,1 1-1,-1 0 1,1-1-1,-1 1 1,0-1-1,0 1 1,0-1-1,0 1 1,0-1-1,0 0 1,-1 1-1,1-1 1,-1 0 0,-2 2-1,-3 5 185,-1 0 0,0-1 0,-1-1-1,-13 11 1,10-10 125,-1 0 0,0 0-1,-18 8 1,27-15-343,0 1-1,0 0 1,-1-1 0,1 0 0,-1 0 0,1 0 0,-1-1-1,1 1 1,-1-1 0,0 0 0,1 0 0,-1-1 0,1 1-1,-9-3 1,11 2 4,1 0-1,-1 1 1,1-1 0,-1 0-1,1 0 1,-1 0 0,1 0-1,0 0 1,0 0-1,-1 0 1,1-1 0,0 1-1,0 0 1,0-1 0,0 1-1,1-1 1,-1 1-1,-1-3 1,1-11-365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8.275"/>
    </inkml:context>
    <inkml:brush xml:id="br0">
      <inkml:brushProperty name="width" value="0.05" units="cm"/>
      <inkml:brushProperty name="height" value="0.05" units="cm"/>
    </inkml:brush>
  </inkml:definitions>
  <inkml:trace contextRef="#ctx0" brushRef="#br0">1 4 17588,'0'-4'1904,"4"6"-1168,6 2-360,4 2 1529,8-1-793,8 0-920,9-3-432,8-2-832,5-2 952,1-4-200,-2-3-104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8.623"/>
    </inkml:context>
    <inkml:brush xml:id="br0">
      <inkml:brushProperty name="width" value="0.05" units="cm"/>
      <inkml:brushProperty name="height" value="0.05" units="cm"/>
    </inkml:brush>
  </inkml:definitions>
  <inkml:trace contextRef="#ctx0" brushRef="#br0">200 13 15227,'-1'-1'171,"-1"0"0,0 0 0,1-1 0,-1 1 1,0 0-1,0 0 0,0 1 0,0-1 0,1 0 0,-1 1 0,0-1 0,0 1 0,0-1 0,-1 1 0,1 0 0,0 0 0,0 0 0,0 0 0,0 0 0,0 1 0,0-1 0,0 1 1,0-1-1,0 1 0,-2 1 0,-8 1 637,1 2 1,-21 10 0,22-10-673,1 1 1,0 1-1,0 0 1,1 0-1,-14 14 0,20-18-132,-1-1-1,1 1 0,0 0 0,0 0 0,0-1 0,0 1 0,0 0 0,1 1 0,0-1 0,-1 0 0,1 0 0,0 1 0,0-1 0,1 0 0,-1 1 0,1-1 0,0 1 0,0-1 0,0 1 0,0-1 0,0 1 0,2 3 0,-2-5-2,1-1 0,0 1 1,0 0-1,0 0 0,0-1 0,0 1 0,0-1 1,0 1-1,1-1 0,-1 0 0,0 1 0,1-1 1,-1 0-1,1 0 0,0 0 0,-1 0 0,4 1 1,-1 0 1,0-1 1,0 0 0,0 0-1,0 0 1,0-1 0,1 0-1,-1 1 1,4-2 0,3 0 8,0 0 1,-1-1-1,1-1 0,-1 1 1,18-9-1,-13 4 16,-1 0 0,28-19 0,-37 22-19,1 0 0,-1-1 1,0 0-1,0 0 0,0 0 0,0-1 1,-1 1-1,0-1 0,5-10 0,-7 10 4,-4 5-1,-8 9 4,-12 19-2,18-20-10,0 1 0,0 1 0,0-1 0,-3 14 0,6-18-5,0 0-1,0 0 0,1 0 1,-1 0-1,1 0 0,0 0 1,0 0-1,1-1 1,-1 1-1,1 0 0,0 0 1,-1 0-1,3 4 0,-2-7-72,-1 0 1,1 0-1,-1 0 0,1 0 0,0 0 0,0 0 1,0 0-1,-1-1 0,1 1 0,0 0 0,0 0 0,0-1 1,0 1-1,0 0 0,1-1 0,-1 1 0,0-1 1,0 0-1,0 1 0,0-1 0,0 0 0,1 0 0,-1 1 1,0-1-1,0 0 0,1 0 0,-1 0 0,0-1 1,0 1-1,0 0 0,1 0 0,-1-1 0,0 1 0,0-1 1,2 0-1,4-2-280,-1 0 1,1 0-1,-1-1 1,10-7-1,7-7-475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9.077"/>
    </inkml:context>
    <inkml:brush xml:id="br0">
      <inkml:brushProperty name="width" value="0.05" units="cm"/>
      <inkml:brushProperty name="height" value="0.05" units="cm"/>
    </inkml:brush>
  </inkml:definitions>
  <inkml:trace contextRef="#ctx0" brushRef="#br0">252 0 17572,'-68'112'3301,"29"-43"-2056,33-60-1124,-69 121 1437,60-101-1140,1 0-1,-16 51 0,29-76-391,0 0-1,0 0 1,0 0-1,1 0 1,-1 1-1,1-1 1,0 0-1,0 1 0,1-1 1,-1 0-1,1 0 1,0 0-1,1 5 1,0-6-26,-1-1 0,0 1 1,1-1-1,0 1 0,-1-1 1,1 0-1,0 0 0,0 0 1,0 0-1,0 0 0,1 0 1,-1 0-1,0-1 0,1 1 1,-1-1-1,1 0 0,0 0 0,-1 0 1,6 1-1,1 0-156,1 0-1,-1-1 1,1 0-1,-1-1 1,1 0-1,-1-1 1,0 0-1,1 0 1,-1-1-1,0 0 1,0-1-1,0 0 1,11-5-1,0-1-204,-1-1-1,-1-1 1,0 0-1,31-26 1,-2-6-417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19.432"/>
    </inkml:context>
    <inkml:brush xml:id="br0">
      <inkml:brushProperty name="width" value="0.05" units="cm"/>
      <inkml:brushProperty name="height" value="0.05" units="cm"/>
    </inkml:brush>
  </inkml:definitions>
  <inkml:trace contextRef="#ctx0" brushRef="#br0">261 1 19324,'-38'94'2185,"24"-61"-1591,1-1 0,-15 62-1,23-60-259,1 0-1,2 0 1,4 50-1,-2 46-740,-6-100-555,6-29 903,0 0 0,0-1 0,0 1-1,0-1 1,0 1 0,0-1 0,0 1 0,0-1-1,-1 1 1,1 0 0,0-1 0,0 1 0,-1-1-1,1 0 1,0 1 0,-1-1 0,1 1 0,0-1-1,-1 1 1,1-1 0,-1 0 0,1 1 0,-1-1-1,1 0 1,-1 1 0,1-1 0,-1 0-1,1 0 1,-1 0 0,1 1 0,-1-1 0,1 0-1,-1 0 1,1 0 0,-1 0 0,0 0 0,1 0-1,-1 0 1,1 0 0,-1 0 0,1 0 0,-1 0-1,0-1 1,1 1 0,-1 0 0,1 0 0,-1 0-1,1-1 1,-1 1 0,-5-6-352,1 0-1,0 0 1,1 0-1,-1 0 1,1-1 0,1 1-1,-1-1 1,-3-9-1,-6-11-151,-8-8 448,12 20 713,0-1 0,1 1 0,0-1 1,1 0-1,-6-22 0,13 36-448,-1 0-1,1 0 1,0 0 0,-1 0 0,1 0-1,0 0 1,0 0 0,1 0 0,-1 0-1,0 1 1,1-1 0,-1 0 0,1 0-1,-1 0 1,1 0 0,0 0 0,0 1-1,0-1 1,2-3 0,-1 3 8,1 0 1,-1 0-1,0 0 0,1 0 1,0 0-1,-1 1 1,1-1-1,0 1 1,0 0-1,0 0 0,4-1 1,8-1 184,1 0 0,-1 2 1,1 0-1,16 1 0,-22 0-219,226 9-779,-179-12 451,-7-12-123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34.940"/>
    </inkml:context>
    <inkml:brush xml:id="br0">
      <inkml:brushProperty name="width" value="0.05" units="cm"/>
      <inkml:brushProperty name="height" value="0.05" units="cm"/>
    </inkml:brush>
  </inkml:definitions>
  <inkml:trace contextRef="#ctx0" brushRef="#br0">0 211 16171,'5'-1'321,"0"0"0,0 0 0,1 0 0,-1 1-1,0 0 1,0 0 0,0 1 0,1-1 0,6 3-1,11-1 655,12 0-317,1-2 0,-1-2 0,42-7 0,106-28 0,-147 29-562,31-6-78,293-81-2752,-353 93 2608,0 0 0,-1-1-1,1 0 1,-1-1 0,0 1-1,0-1 1,9-7 0,2-7-532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6.638"/>
    </inkml:context>
    <inkml:brush xml:id="br0">
      <inkml:brushProperty name="width" value="0.05" units="cm"/>
      <inkml:brushProperty name="height" value="0.05" units="cm"/>
    </inkml:brush>
  </inkml:definitions>
  <inkml:trace contextRef="#ctx0" brushRef="#br0">76 30 15475,'-10'13'405,"1"-1"-1,1 1 1,0 1 0,1-1-1,0 1 1,1 1-1,-5 19 1,8-25-282,1 0 0,0 0 0,1 0 0,0 0 0,0 0 0,1 1 1,0-1-1,1 0 0,0 0 0,0 0 0,1 0 0,0 0 0,6 14 0,-7-21-81,0 0-1,-1 0 1,1 0 0,0-1-1,1 1 1,-1 0 0,0 0-1,0-1 1,1 1 0,-1-1-1,1 1 1,-1-1 0,1 0-1,0 0 1,-1 1 0,1-1-1,0 0 1,0-1 0,0 1-1,0 0 1,3 0 0,-3-1 4,0 0 1,0 0-1,0 0 0,0 0 1,0-1-1,0 1 1,0-1-1,0 1 1,0-1-1,0 0 0,-1 0 1,1 0-1,0 0 1,0 0-1,-1 0 1,1 0-1,-1-1 0,1 1 1,-1 0-1,1-1 1,-1 0-1,1-1 0,4-5 82,-1 0-1,-1 0 0,1-1 0,-1 1 0,-1-1 0,1 0 0,-2 0 0,1 0 0,-1-1 0,-1 1 0,1-1 0,-2 1 0,1-11 0,-1 9-105,-1 0 0,0 1 0,0-1 0,-1 0 0,-1 0 0,0 1 0,0-1 0,-1 1 0,0 0-1,-1 0 1,-6-10 0,9 17-94,-1 0-1,0-1 1,0 1-1,0 0 1,0 1-1,-1-1 1,1 0 0,-1 1-1,0 0 1,0 0-1,-4-2 1,7 4-11,-1-1 0,1 0 0,0 1 0,-1-1 0,1 1 0,0 0 0,-1 0 0,1-1 0,-1 1 0,1 0 0,-1 0 0,1 0 0,0 0 0,-1 1 0,1-1 0,-1 0 0,1 0 0,0 1 0,-1-1 0,1 1 0,0 0 0,-1-1 0,1 1 0,0 0 0,0 0 0,0-1 0,-1 1 0,1 0 0,0 0 0,0 0 0,0 0 0,1 1 0,-1-1 0,0 0 0,-1 2 0,2-2 19,-1 0-1,1 0 1,-1 0-1,1 0 1,0 1-1,0-1 1,-1 0-1,1 0 1,0 0-1,0 0 1,0 0-1,0 0 1,0 0-1,1 1 1,-1-1-1,0 0 1,0 0-1,1 0 1,-1 0-1,0 0 1,1 0-1,0 0 1,-1 0-1,1 0 1,-1 0-1,1 0 1,0 0-1,0-1 1,-1 1-1,1 0 0,0 0 1,0-1-1,0 1 1,0 0-1,0-1 1,0 1-1,0-1 1,0 1-1,1-1 1,20 3-708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35.362"/>
    </inkml:context>
    <inkml:brush xml:id="br0">
      <inkml:brushProperty name="width" value="0.05" units="cm"/>
      <inkml:brushProperty name="height" value="0.05" units="cm"/>
    </inkml:brush>
  </inkml:definitions>
  <inkml:trace contextRef="#ctx0" brushRef="#br0">318 6 18124,'7'-2'359,"-1"1"0,0 0 0,0 0 0,0 1 0,1-1 1,-1 1-1,0 1 0,12 1 0,-16-2-224,1 1-42,1-1 0,0 1-1,-1 0 1,1 0 0,0 0 0,-1 0-1,1 0 1,-1 1 0,0 0 0,1 0-1,-1 0 1,0 0 0,0 0 0,0 0-1,0 1 1,2 3 0,-3-4-71,-1 1 1,1-1-1,-1 1 0,0-1 1,0 1-1,0 0 1,0 0-1,0-1 1,0 1-1,-1 0 0,0 0 1,1 0-1,-1 0 1,0 0-1,0 0 0,-1 0 1,1 0-1,-1-1 1,1 1-1,-1 0 1,-2 5-1,-2 3-18,-1 1-1,1-1 1,-2 0 0,0-1-1,0 0 1,-1 0-1,-17 17 1,-72 57-26,56-54 36,-1-2 1,-2-1 0,-91 41-1,114-58-32,21-10 17,0 0 1,-1 0-1,1 0 1,0 0 0,0 0-1,0 0 1,0 0-1,0 0 1,0 0-1,-1 0 1,1 1-1,0-1 1,0 0 0,0 0-1,0 0 1,0 0-1,0 0 1,0 0-1,-1 0 1,1 1-1,0-1 1,0 0 0,0 0-1,0 0 1,0 0-1,0 0 1,0 0-1,0 1 1,0-1 0,0 0-1,0 0 1,0 0-1,0 0 1,0 0-1,0 1 1,0-1-1,0 0 1,0 0 0,0 0-1,0 0 1,0 0-1,0 1 1,0-1-1,0 0 1,0 0-1,0 0 1,1 0 0,-1 0-1,0 1 1,10 2-12,12 0 2,-22-3 10,306 40-2013,-269-33 1659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36.368"/>
    </inkml:context>
    <inkml:brush xml:id="br0">
      <inkml:brushProperty name="width" value="0.05" units="cm"/>
      <inkml:brushProperty name="height" value="0.05" units="cm"/>
    </inkml:brush>
  </inkml:definitions>
  <inkml:trace contextRef="#ctx0" brushRef="#br0">53 0 18228,'0'0'57,"1"1"1,0-1-1,-1 0 0,0 0 1,1 0-1,-1 1 1,1-1-1,-1 0 0,1 1 1,-1-1-1,0 0 0,1 1 1,-1-1-1,1 1 1,-1-1-1,0 0 0,0 1 1,1-1-1,-1 1 1,0-1-1,0 1 0,1-1 1,-1 1-1,0-1 0,0 1 1,0-1-1,0 1 1,0-1-1,0 1 0,0 0 1,0-1-1,0 1 1,0-1-1,0 1 0,0-1 1,0 1-1,-1-1 0,1 1 1,0 0-1,-13 28 457,4-12 158,1 7-382,0-1 1,2 1-1,1 0 1,0 1-1,-1 34 1,6-57-279,0-1 0,0 1 0,0-1 1,0 1-1,0-1 0,0 1 0,1-1 0,-1 1 1,0-1-1,1 1 0,-1-1 0,1 0 0,-1 1 1,1-1-1,0 0 0,0 1 0,0-1 0,0 0 1,0 0-1,0 0 0,0 0 0,0 0 0,2 1 1,-2-1 7,1-1 0,0 1 0,-1-1 0,1 0 0,0 1 0,0-1 1,0 0-1,-1 0 0,1-1 0,0 1 0,0 0 0,-1 0 1,1-1-1,0 1 0,-1-1 0,4-1 0,7-4 133,0-1 1,-1 0-1,22-17 1,-30 22-119,27-26 265,-24 22-239,1 0 1,-1 0-1,1 0 0,0 1 1,0 0-1,1 0 0,11-5 1,-18 9-61,0 1 1,-1 0 0,1 0 0,0 0-1,-1-1 1,1 1 0,0 0-1,-1 0 1,1 0 0,0 0 0,0 1-1,-1-1 1,1 0 0,0 0-1,-1 0 1,1 0 0,0 1-1,-1-1 1,1 0 0,-1 1 0,1-1-1,0 0 1,-1 1 0,1-1-1,-1 1 1,1-1 0,-1 1 0,1-1-1,-1 1 1,0-1 0,1 1-1,-1-1 1,1 1 0,-1 0-1,0-1 1,0 1 0,1 0 0,-1-1-1,0 2 1,4 30-115,-4-26 62,0 12-158,2 18-256,-2-33 372,0-1 0,0 0 0,0 0 0,1 0-1,-1 0 1,1 0 0,0 0 0,0 0 0,0 0 0,-1 0 0,2 0 0,0 1-1,-2-2 33,1-1 0,0 0-1,-1 1 1,1-1-1,-1 0 1,1 0 0,0 0-1,-1 1 1,1-1-1,0 0 1,-1 0 0,1 0-1,0 0 1,-1 0-1,1 0 1,0 0 0,-1 0-1,1 0 1,0-1-1,-1 1 1,1 0 0,-1 0-1,1 0 1,0-1-1,-1 1 1,1 0 0,-1-1-1,1 1 1,-1-1-1,1 1 1,-1-1-1,1 0 1,18-18-1075,-16 16 868,12-15-729,115-123-6022,-36 57 6859,-127 113 7120,-8 15-4246,28-30-2333,1 1 0,0 1 0,2-1 1,-14 26-1,19-21-111,5-19-262,0-1 0,0 0 0,1 1 0,-1-1 0,0 0 0,0 1 0,0-1 0,0 0 0,0 1 0,0-1 0,1 0-1,-1 1 1,0-1 0,0 0 0,0 0 0,1 1 0,-1-1 0,0 0 0,0 0 0,1 0 0,-1 1 0,0-1 0,1 0-1,-1 0 1,0 0 0,1 0 0,-1 1 0,0-1 0,1 0 0,1 0 5,0-1 1,0 1-1,0 0 0,0-1 0,0 1 0,0-1 1,0 0-1,0 0 0,0 1 0,0-1 1,-1 0-1,1-1 0,0 1 0,2-2 1,19-17 69,-1-1 0,-1-1 1,25-33-1,-34 43-13,-12 12-69,0 0 1,1 1 0,-1-1-1,0 0 1,0 0-1,0 0 1,0 0 0,1 0-1,-1 0 1,0 1 0,0-1-1,0 0 1,0 0 0,0 0-1,0 0 1,0 1-1,1-1 1,-1 0 0,0 0-1,0 0 1,0 1 0,0-1-1,0 0 1,0 0 0,0 0-1,0 1 1,0-1-1,0 0 1,0 0 0,0 0-1,0 1 1,0-1 0,0 0-1,0 0 1,0 0-1,-1 1 1,1-1 0,0 0-1,-9 35 58,6-25-78,1-1-4,-2 0-127,2 1-1,-1 0 1,2 0-1,-1 0 1,1 0-1,1 0 1,-1 0-1,3 12 1,-2-21 101,0 0 0,0 0 0,0-1 1,0 1-1,0 0 0,1 0 0,-1 0 0,0-1 1,0 1-1,1 0 0,-1 0 0,1-1 1,-1 1-1,1 0 0,-1-1 0,1 1 0,-1-1 1,1 1-1,-1 0 0,1-1 0,0 0 1,-1 1-1,1-1 0,0 1 0,0-1 0,-1 0 1,1 1-1,0-1 0,0 0 0,-1 0 0,1 1 1,0-1-1,0 0 0,0 0 0,0 0 1,-1 0-1,1 0 0,0 0 0,0-1 0,0 1 1,-1 0-1,1 0 0,0 0 0,1-1 1,2-1-75,-1 0 0,1 0 0,-1 0 0,1-1 0,-1 1 0,0-1 1,5-5-1,17-22-635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36.761"/>
    </inkml:context>
    <inkml:brush xml:id="br0">
      <inkml:brushProperty name="width" value="0.05" units="cm"/>
      <inkml:brushProperty name="height" value="0.05" units="cm"/>
    </inkml:brush>
  </inkml:definitions>
  <inkml:trace contextRef="#ctx0" brushRef="#br0">131 0 18468,'-18'25'650,"1"0"0,1 1-1,1 1 1,2 0 0,1 1 0,0 0 0,-8 37-1,18-57-563,0 0-1,1 1 1,0-1 0,0 14-1,1-21-78,0 0 1,0 0-1,0 1 1,0-1-1,0 0 0,0 0 1,0 0-1,1 0 1,-1 0-1,0 0 1,1 0-1,-1 0 0,1 1 1,-1-2-1,1 1 1,-1 0-1,1 0 0,0 0 1,-1 0-1,1 0 1,0 0-1,0-1 0,0 1 1,0 0-1,0-1 1,0 1-1,0 0 0,0-1 1,0 1-1,0-1 1,0 0-1,0 1 0,0-1 1,0 0-1,0 0 1,0 1-1,0-1 0,1 0 1,-1 0-1,0 0 1,0-1-1,0 1 0,2 0 1,10-4 9,0-1-1,-1 0 1,1-1 0,-1 0-1,0-1 1,-1 0 0,0 0-1,12-11 1,-7 6-36,0 0-1,28-14 1,-43 26 12,1-1 0,-1 0 0,0 1 0,1-1 0,-1 0 0,1 1 0,-1 0 0,1-1 0,-1 1 0,1 0 0,0 0 0,-1 0 0,1 0 0,-1 0 0,1 0 0,-1 0 0,1 1 0,-1-1 0,3 1 0,-3 0-2,-1-1 1,1 1 0,0 0 0,0 0 0,0 0 0,-1 0 0,1 0 0,0-1 0,-1 1 0,1 0 0,-1 1-1,1-1 1,-1 0 0,1 0 0,-1 0 0,0 0 0,1 0 0,-1 0 0,0 2 0,0 5-26,0 0 0,0 1 1,-1-1-1,0 0 0,-4 12 1,1-3-4,1-5-156,0-1 1,-8 21-1,17-63-1050,2 5 906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37.152"/>
    </inkml:context>
    <inkml:brush xml:id="br0">
      <inkml:brushProperty name="width" value="0.05" units="cm"/>
      <inkml:brushProperty name="height" value="0.05" units="cm"/>
    </inkml:brush>
  </inkml:definitions>
  <inkml:trace contextRef="#ctx0" brushRef="#br0">1 97 20228,'5'3'205,"0"0"0,0 0-1,1-1 1,-1 0-1,1 0 1,0 0-1,-1-1 1,1 0 0,0 0-1,0 0 1,0-1-1,0 0 1,0 0 0,0 0-1,-1-1 1,1 0-1,6-1 1,0-1-173,0 0-1,0-1 1,-1 0-1,1-1 1,-1 0 0,0-1-1,12-9 1,-17 11-14,1-1 0,-2 0 0,9-10 0,-4-3 84,-10 17-96,0 0 0,1 1 0,-1-1 0,0 0 0,0 1 0,-1-1 1,1 0-1,0 1 0,0-1 0,0 0 0,0 1 0,0-1 1,-1 1-1,1-1 0,0 0 0,-1 1 0,1-1 0,0 1 1,-1-1-1,1 1 0,-1-1 0,1 1 0,-1-1 0,1 1 1,-1 0-1,0-1 0,-1 0 11,0 0 0,-1 0-1,1 0 1,-1 1 0,1-1 0,-1 1 0,1 0 0,-1 0 0,1 0 0,-1 0-1,1 0 1,-1 0 0,1 1 0,0-1 0,-1 1 0,1-1 0,-1 1-1,1 0 1,0 0 0,-4 2 0,-6 3 58,0 1 1,-15 11-1,14-9-42,2 1-1,-1 0 0,1 1 1,1 0-1,-12 16 1,17-20-28,0-1 0,1 2 0,0-1 0,0 0 0,1 1 0,0 0 1,0 0-1,1 0 0,0 0 0,0 0 0,0 11 0,2-16-22,0-1-1,0 1 1,0 0 0,0 0-1,1-1 1,-1 1-1,1 0 1,0-1 0,0 1-1,0-1 1,0 1 0,0-1-1,0 1 1,1-1-1,-1 0 1,1 0 0,0 0-1,-1 0 1,1 0 0,0 0-1,0 0 1,0 0-1,1-1 1,-1 1 0,0-1-1,1 0 1,-1 1 0,5 0-1,0 0-22,-1 0 1,1 0-1,-1-1 0,1 0 1,-1-1-1,1 1 0,0-2 1,-1 1-1,1 0 0,0-1 1,7-2-1,29-13-163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38.752"/>
    </inkml:context>
    <inkml:brush xml:id="br0">
      <inkml:brushProperty name="width" value="0.05" units="cm"/>
      <inkml:brushProperty name="height" value="0.05" units="cm"/>
    </inkml:brush>
  </inkml:definitions>
  <inkml:trace contextRef="#ctx0" brushRef="#br0">13 74 14547,'-1'-2'189,"0"1"-1,0 0 1,0 0-1,0 0 1,0-1 0,0 1-1,0 0 1,0-1-1,1 1 1,-1-1 0,0 1-1,1-1 1,0 1-1,-1-1 1,1 1 0,0-1-1,0 0 1,-1 1-1,1-1 1,1 1 0,-1-1-1,0 1 1,0-1-1,0 0 1,1 1 0,-1-1-1,1 1 1,0-1-1,-1 1 1,1-1 0,0 1-1,0 0 1,1-3-1,0 2-69,0 0-1,-1 1 0,1-1 0,0 0 1,0 1-1,0-1 0,0 1 0,0 0 1,0 0-1,1 0 0,-1 0 0,0 0 1,1 0-1,-1 0 0,1 1 0,-1-1 1,0 1-1,1 0 0,-1 0 1,1 0-1,3 0 0,-4 0-96,-1 1 1,0-1-1,0 0 0,0 1 1,0-1-1,1 1 0,-1-1 1,0 1-1,0 0 0,0-1 1,0 1-1,0 0 0,-1 0 1,1 0-1,0-1 0,0 1 1,0 0-1,-1 0 0,1 0 0,0 2 1,1 0 2,-1 0 0,0 0 0,0 1 0,0-1 0,-1 0 0,1 1 0,0 4 0,-1 3 2,0 0 1,-1 1 0,-3 16 0,-3 0-26,-2 0 0,-17 40-1,-3 9-68,29-76 62,-1-1 0,1 1 0,0 0 1,-1-1-1,1 1 0,0-1 0,0 1 1,0 0-1,0-1 0,0 1 0,0 0 1,0-1-1,0 1 0,0 0 0,0-1 0,0 1 1,0 0-1,0-1 0,0 1 0,0-1 1,1 1-1,-1 0 0,0-1 0,0 1 1,1-1-1,-1 1 0,1 0 0,0 0 3,0-1-1,0 0 0,0 0 0,0 0 0,0 1 1,0-1-1,0 0 0,0 0 0,-1 0 0,1-1 1,0 1-1,0 0 0,0 0 0,0 0 0,0-1 0,1 0 1,42-21-4,-39 19 0,32-19 54,0-1 0,-2-3 0,0 0-1,36-38 1,-83 117 202,11-49-245,0 1 1,1-1 0,-1 1 0,1-1 0,0 1-1,0 0 1,0-1 0,1 1 0,0-1-1,2 7 1,-3-9 2,1 0 0,0-1 0,0 1 0,0 0 0,0-1 0,0 1 0,0-1 0,0 0 0,0 1-1,1-1 1,-1 0 0,0 0 0,1 1 0,-1-1 0,1 0 0,0 0 0,-1-1 0,1 1 0,0 0 0,-1-1 0,1 1 0,0-1-1,0 1 1,0-1 0,-1 0 0,1 0 0,0 0 0,4 0 0,1-1 46,1 0-1,-1 0 1,1-1-1,-1 0 1,0 0 0,0-1-1,0 0 1,0 0-1,0-1 1,12-9-1,6-5 341,30-30 0,-33 27-99,-22 21-287,0 0-1,0 0 1,0-1-1,1 1 0,-1 0 1,0 0-1,0 0 1,0-1-1,1 1 0,-1 0 1,0 0-1,0 0 1,1 0-1,-1-1 0,0 1 1,0 0-1,1 0 1,-1 0-1,0 0 0,0 0 1,1 0-1,-1 0 1,0 0-1,1 0 1,-1 0-1,0 0 0,0 0 1,1 0-1,-1 0 1,0 0-1,0 0 0,1 0 1,-1 0-1,0 0 1,1 0-1,-1 1 0,0-1 1,0 0-1,1 0 1,2 15 115,-8 32-135,2-29 8,3-10-78,0-1 1,0 0-1,1 1 0,0-1 0,3 12 0,-3-17 34,-1-1 0,0 1 0,1-1 0,0 0 0,-1 1 1,1-1-1,0 0 0,0 0 0,0 0 0,-1 1 0,1-1 0,0 0 1,0 0-1,1 0 0,0 1 0,0-2 14,-1 0 0,0 1 0,0-1 0,0 0 0,0 0 0,0 0 0,0 0 0,0 0 0,0 0 0,0 0 0,0 0 0,0 0 0,0-1 0,0 1 0,0 0 0,0-1 0,0 1 0,0-1 0,0 1 0,0-1 0,0 1 0,0-1 0,0 0 0,0-1 0,16-19-308,0-9-124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39.546"/>
    </inkml:context>
    <inkml:brush xml:id="br0">
      <inkml:brushProperty name="width" value="0.05" units="cm"/>
      <inkml:brushProperty name="height" value="0.05" units="cm"/>
    </inkml:brush>
  </inkml:definitions>
  <inkml:trace contextRef="#ctx0" brushRef="#br0">128 3 18316,'0'0'40,"-1"0"-1,1 0 1,0 0-1,0 0 1,0 0 0,0 0-1,0 0 1,0 1 0,0-1-1,0 0 1,-1 0 0,1 0-1,0 0 1,0 0-1,0 0 1,0 0 0,0 0-1,0 0 1,0 0 0,-1 0-1,1-1 1,0 1 0,0 0-1,0 0 1,0 0-1,0 0 1,0 0 0,0 0-1,0 0 1,-1 0 0,1 0-1,0 0 1,0 0 0,0 0-1,0 0 1,0-1 0,0 1-1,0 0 1,0 0-1,0 0 1,0 0 0,0 0-1,0 0 1,0 0 0,0 0-1,0-1 1,0 1 0,0 0-1,0 0 1,0 0-1,0 0 1,0 0 0,-12 17 883,-13 31 11,4 6-710,3 1 0,2 0-1,-12 81 1,27-128-184,-1 0 0,2 0 0,-1 0 0,1 1 0,0-1 0,1 0 0,0 0 0,0 0 0,3 9 0,-3-16-23,-1 1-1,0-1 1,1 0-1,-1 0 1,1 0-1,0 0 1,-1 0-1,1 0 1,0 0-1,0 0 1,0 0-1,-1 0 1,1-1 0,0 1-1,0 0 1,0 0-1,0-1 1,0 1-1,1-1 1,-1 1-1,0-1 1,0 1-1,0-1 1,0 0-1,1 0 1,-1 1 0,0-1-1,0 0 1,0 0-1,1 0 1,-1 0-1,0 0 1,0-1-1,0 1 1,1 0-1,1-1 1,2-1 61,1-1-1,-1 1 1,1-1 0,-1 0 0,0 0 0,8-8-1,21-19 339,-2-2 0,-1 0-1,31-43 1,71-118 939,-112 160-1225,-17 26-419,-15 22-545,-38 60-2862,36-57 2887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39.982"/>
    </inkml:context>
    <inkml:brush xml:id="br0">
      <inkml:brushProperty name="width" value="0.05" units="cm"/>
      <inkml:brushProperty name="height" value="0.05" units="cm"/>
    </inkml:brush>
  </inkml:definitions>
  <inkml:trace contextRef="#ctx0" brushRef="#br0">1 232 15947,'3'-1'210,"0"0"-1,0 0 0,0 0 0,1-1 0,-1 1 0,-1-1 0,1 0 0,0 0 0,0 0 0,-1 0 1,1 0-1,-1-1 0,1 1 0,-1-1 0,0 1 0,3-6 0,4-8 883,14-31 0,-15 30-52,-4 9-692,-1 3-119,0-1 1,0 0 0,-1 0-1,0 1 1,0-1-1,-1 0 1,2-10 0,-3 16-220,-1 0 0,1 0 1,-1 0-1,1 1 0,-1-1 1,1 0-1,0 0 0,-1 0 1,1 0-1,0 0 0,-1 1 1,1-1-1,0 0 0,-1 0 1,1 0-1,0 1 0,-1-1 0,1 0 1,0 1-1,-1-1 0,1 0 1,0 1-1,0-1 0,0 0 1,-1 1-1,1-1 0,0 0 1,0 1-1,0-1 0,0 1 1,-12 17-5,2 1-54,-16 37-111,23-51 137,1 1 0,1 0 0,-1 0 0,1 0 0,0 0 0,0 0 1,1 11-1,0-16 18,0 1 1,0-1 0,1 1 0,-1-1-1,1 1 1,0-1 0,-1 1-1,1-1 1,0 0 0,0 1 0,0-1-1,0 0 1,0 0 0,0 0-1,0 0 1,0 0 0,0 0 0,0 0-1,1 0 1,-1 0 0,0 0 0,1 0-1,-1-1 1,1 1 0,-1-1-1,1 1 1,-1-1 0,1 0 0,1 1-1,7 1 14,-1-1-1,1 0 0,16-1 1,-13 0 5,16 0 51,-1 1 0,1 2-1,49 11 1,-78-14-49,1 0 0,0 1 0,-1-1 0,1 0 0,0 0 0,-1 0 1,1 0-1,0 0 0,-1 0 0,1 0 0,0 0 0,-1 0 0,1 0 0,0-1 0,-1 1 0,1 0 0,0 0 0,-1-1 0,1 1 1,0 0-1,-1-1 0,1 1 0,-1 0 0,1-1 0,0 0 0,0 0 16,0-1 1,0 1-1,-1 0 0,1-1 1,0 1-1,-1-1 0,1 1 1,-1-1-1,1 0 1,-1-2-1,1-6 114,-1 0 0,0 0 0,-2-9 1,1 10-14,-13-91 818,2 25-867,12 75-111,0 0 1,0 0-1,0-1 0,0 1 1,0 0-1,0-1 0,0 1 0,0 0 1,0 0-1,0-1 0,0 1 0,0 0 1,0 0-1,1-1 0,-1 1 0,0 0 1,0 0-1,0-1 0,0 1 1,0 0-1,1 0 0,-1 0 0,0 0 1,0-1-1,0 1 0,1 0 0,-1 0 1,0 0-1,0 0 0,1 0 0,-1-1 1,0 1-1,0 0 0,1 0 1,-1 0-1,0 0 0,0 0 0,1 0 1,-1 0-1,0 0 0,1 0 0,-1 0 1,0 0-1,0 0 0,1 0 0,-1 0 1,0 0-1,0 1 0,1-1 1,-1 0-1,20 7-1029,-11-4 438,5 2-62,1-2 0,-1 0 0,1-1 0,0 0 0,0-1 0,28-2 0,-5-5-335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0.823"/>
    </inkml:context>
    <inkml:brush xml:id="br0">
      <inkml:brushProperty name="width" value="0.05" units="cm"/>
      <inkml:brushProperty name="height" value="0.05" units="cm"/>
    </inkml:brush>
  </inkml:definitions>
  <inkml:trace contextRef="#ctx0" brushRef="#br0">142 110 15475,'0'-1'57,"0"1"-1,0 0 1,0 0 0,-1 0-1,1 0 1,0 0-1,0-1 1,0 1 0,0 0-1,-1 0 1,1 0-1,0 0 1,0 0-1,0 0 1,-1 0 0,1 0-1,0 0 1,0 0-1,0 0 1,-1 0-1,1 0 1,0 0 0,0 0-1,-1 0 1,1 0-1,0 0 1,0 0-1,0 0 1,-1 0 0,1 0-1,0 0 1,0 0-1,0 0 1,0 1 0,-1-1-1,1 0 1,0 0-1,0 0 1,0 0-1,0 0 1,-1 1 0,1-1-1,0 0 1,0 0-1,-12 8 304,0 3-77,0 0 0,1 0 0,0 1 0,1 1 0,0 0 0,1 0 0,0 1 0,1 0 0,1 0 0,0 1 0,-5 17 0,11-30-282,0-1 1,1 1 0,-1 0-1,1 0 1,0-1 0,-1 1-1,1 0 1,0 0 0,0 0-1,0-1 1,0 1 0,0 0-1,1 0 1,-1 0 0,1-1-1,0 4 1,0-4-1,-1-1 0,1 1 0,0-1 0,-1 1 0,1-1 0,0 0 0,-1 0 0,1 1 0,0-1 0,-1 0 0,1 0 0,0 0-1,-1 1 1,1-1 0,0 0 0,0 0 0,-1 0 0,1 0 0,0-1 0,0 1 0,-1 0 0,1 0 0,0 0 0,-1 0 0,1-1 0,0 1 0,0-1 0,7-3 26,1 0 0,-1-1 0,-1 0 0,14-11 0,15-18 371,-2-2-1,-1-1 1,-1-1-1,37-62 0,-64 92-300,-2 5-29,0-1 0,-1 0 0,1-1 0,-1 1 0,0 0 0,2-7 0,-4 10-65,0 1 0,0 0 0,0 0 0,0 0 0,0 0 1,0 0-1,0 0 0,0 0 0,0-1 0,0 1 0,0 0 0,0 0 1,0 0-1,0 0 0,0 0 0,0 0 0,0 0 0,0 0 1,0-1-1,0 1 0,0 0 0,0 0 0,0 0 0,0 0 0,-1 0 1,1 0-1,0 0 0,0 0 0,0 0 0,0-1 0,0 1 1,0 0-1,0 0 0,0 0 0,0 0 0,-1 0 0,1 0 0,0 0 1,0 0-1,0 0 0,0 0 0,0 0 0,0 0 0,0 0 1,0 0-1,-1 0 0,1 0 0,0 0 0,0 0 0,0 0 0,0 0 1,0 0-1,0 0 0,0 0 0,-1 0 0,1 0 0,0 0 1,0 0-1,0 1 0,-12 4 48,-10 12-35,7-2 1,1 0 1,1 1 0,0 0-1,1 1 1,1 1 0,1-1-1,-13 32 1,22-47-17,0-1 0,1 1 0,-1-1 0,1 1 0,-1 0 0,1-1 0,0 1 0,-1 0 1,1-1-1,0 1 0,0 0 0,0 0 0,1-1 0,-1 1 0,0 0 0,1-1 0,-1 1 0,1 0 0,-1-1 0,1 1 0,0-1 0,0 1 0,-1-1 0,1 1 0,0-1 1,0 1-1,1-1 0,-1 0 0,0 0 0,0 0 0,1 0 0,-1 0 0,0 0 0,1 0 0,-1 0 0,1 0 0,-1 0 0,1-1 0,0 1 0,1 0 0,10 2-17,-1 0 0,0-1 0,1 0 0,19 0 0,-11-1-55,-9 0 28,0 1 0,0 0 1,0 0-1,0 1 0,0 1 0,13 5 0,-21-7 27,0 1 0,0-1 0,0 1 0,0-1 0,0 1-1,0 0 1,-1 1 0,1-1 0,-1 0 0,0 1 0,0 0-1,0 0 1,-1 0 0,1 0 0,-1 0 0,0 1 0,0-1-1,1 7 1,5 42 144,-8-53-123,0 0 1,0 0-1,0 1 0,0-1 1,0 0-1,0 0 0,0 0 0,0 0 1,0 0-1,0 0 0,0 1 0,0-1 1,0 0-1,0 0 0,0 0 0,0 0 1,0 0-1,0 0 0,1 0 0,-1 0 1,0 0-1,0 0 0,0 1 0,0-1 1,0 0-1,0 0 0,0 0 0,0 0 1,1 0-1,-1 0 0,0 0 1,0 0-1,0 0 0,0 0 0,0 0 1,0 0-1,1 0 0,-1 0 0,0 0 1,0 0-1,0 0 0,0 0 0,0 0 1,0 0-1,0 0 0,1 0 0,-1 0 1,0-1-1,7-5 141,2-9 22,3-15-60,-1 0 0,-2 0 0,-1-1 0,7-49 0,-15 80-120,0 0 0,0-1 0,0 1 0,0 0-1,0-1 1,0 1 0,0 0 0,0-1 0,0 1-1,0 0 1,1-1 0,-1 1 0,0 0 0,0 0-1,0-1 1,0 1 0,1 0 0,-1 0 0,0-1-1,0 1 1,1 0 0,-1 0 0,0 0 0,1-1-1,-1 1 1,0 0 0,0 0 0,1 0 0,-1 0-1,0 0 1,1 0 0,-1 0 0,0-1 0,1 1-1,-1 0 1,0 0 0,1 0 0,-1 0 0,0 1-1,1-1 1,-1 0 0,0 0 0,1 0 0,-1 0-1,0 0 1,1 1 0,21 11-302,2 1 137,-13-10 162,0-1 0,0-1 0,-1 0 0,1-1 0,0 0 0,0 0 0,0-1-1,0 0 1,0-1 0,18-6 0,-17 4 39,1 0 0,-1-1 0,0-1 1,0 0-1,-1-1 0,0 0 0,0 0 0,14-14 0,-24 20-19,0 1 0,0-1 0,-1 0 0,1 1 0,0-1 0,-1 1 0,1-1 0,-1 0 0,1 0 0,-1 1 0,1-1 0,-1 0 0,1 0 0,-1 0 0,0 1 0,1-1 0,-1 0 0,0 0 0,0 0 0,0 0 0,0 0 0,0-1 0,0 2-3,-1-1 1,1 1-1,-1 0 0,0 0 1,1 0-1,-1 0 0,1-1 0,-1 1 1,0 0-1,1 0 0,-1 0 1,0 0-1,1 0 0,-1 0 1,1 1-1,-1-1 0,0 0 1,1 0-1,-1 0 0,0 1 1,1-1-1,-1 0 0,1 0 0,-1 1 1,1-1-1,-1 1 0,1-1 1,-1 0-1,1 1 0,-1 0 1,-7 5 9,1 0 0,0 0 0,1 0 0,-1 1 0,1 0 0,0 0 0,-6 12 0,9-14 2,-1 0 0,2 0-1,-1 1 1,0-1 0,1 1 0,0 0 0,1 0 0,-1-1-1,1 1 1,0 0 0,0 1 0,1 7 0,0-13-1,0 0 0,1 1 0,-1-1 0,0 0 1,1 1-1,-1-1 0,1 0 0,0 0 0,-1 1 0,1-1 1,0 0-1,0 0 0,0 0 0,0 0 0,0 0 0,0 0 1,0 0-1,0 0 0,0 0 0,0-1 0,1 1 0,-1 0 1,0-1-1,0 1 0,1-1 0,-1 1 0,1-1 0,-1 0 1,0 0-1,1 1 0,2-1 0,1 0 31,1 0 0,-1 0 0,1 0-1,-1-1 1,1 0 0,-1 0 0,7-3 0,8-4 56,-1-1 0,0-2 0,-1 0 0,0-1 0,-1 0 1,21-20-1,18-12-74,-53 44-94,-4 6 38,-5 9 9,5-14 17,-9 23-3,-8 34 0,15-48 21,1 1 1,0-1-1,0 0 0,1 1 1,1 0-1,1 13 1,-1-22-40,0 0 0,0 1 0,1-1 0,-1 0 0,1 0 0,-1 0 0,1 0 0,0 0 0,0 0 0,0 0 0,0 0 0,0 0 0,0 0 0,1-1 0,-1 1 0,1 0 0,-1-1 0,1 1 0,-1-1 0,1 1 0,0-1 0,0 0 0,0 0 0,0 0 0,0 0-1,0 0 1,0 0 0,0-1 0,0 1 0,0-1 0,0 1 0,0-1 0,0 0 0,1 0 0,-1 0 0,0 0 0,0 0 0,0 0 0,0-1 0,1 1 0,-1-1 0,0 1 0,0-1 0,0 0 0,0 0 0,0 0 0,0 0 0,0 0 0,-1 0 0,1-1 0,0 1 0,-1 0 0,1-1 0,-1 0 0,3-1 0,5-9-134,0 0-1,-1 0 0,9-17 1,1-8-271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1.226"/>
    </inkml:context>
    <inkml:brush xml:id="br0">
      <inkml:brushProperty name="width" value="0.05" units="cm"/>
      <inkml:brushProperty name="height" value="0.05" units="cm"/>
    </inkml:brush>
  </inkml:definitions>
  <inkml:trace contextRef="#ctx0" brushRef="#br0">3 1 20092,'-3'0'1625,"5"3"-1201,4-1-232,-1 4 288,3 1-640,0-1 264,2 1-192,2 0-200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1.614"/>
    </inkml:context>
    <inkml:brush xml:id="br0">
      <inkml:brushProperty name="width" value="0.05" units="cm"/>
      <inkml:brushProperty name="height" value="0.05" units="cm"/>
    </inkml:brush>
  </inkml:definitions>
  <inkml:trace contextRef="#ctx0" brushRef="#br0">231 0 17788,'-13'35'1136,"-2"-1"1,-20 32-1,19-37-337,1 1-1,-21 59 1,21-32-39,-12 96 0,7 60-270,3-13 123,14-186-251,0-23 75,2-26-39,-14-333-879,15 368 473,1 0 0,-1-1-1,0 1 1,0 0-1,0 0 1,0 0-1,0-1 1,0 1-1,1 0 1,-1 0-1,0 0 1,0 0 0,0-1-1,0 1 1,1 0-1,-1 0 1,0 0-1,0 0 1,1 0-1,-1 0 1,0 0 0,0 0-1,0 0 1,1-1-1,-1 1 1,0 0-1,0 0 1,1 0-1,-1 0 1,0 0-1,0 0 1,1 0 0,-1 1-1,0-1 1,0 0-1,0 0 1,1 0-1,-1 0 1,0 0-1,0 0 1,0 0-1,1 0 1,-1 1 0,0-1-1,0 0 1,0 0-1,1 0 1,-1 0-1,0 1 1,0-1-1,22 12-157,2 1-43,-13-10-99,0 0 1,-1 0-1,1-1 1,1-1-1,-1 0 1,0 0-1,0-1 1,0 0-1,0-1 1,1-1-1,19-4 1,-11 0-648,1-1 0,-1-1 0,-1-1 0,0-1 0,23-15 0,-8 2-492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7.057"/>
    </inkml:context>
    <inkml:brush xml:id="br0">
      <inkml:brushProperty name="width" value="0.05" units="cm"/>
      <inkml:brushProperty name="height" value="0.05" units="cm"/>
    </inkml:brush>
  </inkml:definitions>
  <inkml:trace contextRef="#ctx0" brushRef="#br0">82 232 13979,'-5'4'226,"0"-1"0,1 1-1,-1 0 1,1 1 0,0-1 0,0 1-1,1 0 1,-1 0 0,1 0 0,0 0-1,0 1 1,1-1 0,-3 8 0,-1 4 308,1 2-1,-6 34 1,8-37-221,2 1-1,0 18 0,0-31-247,1-1 0,1 1 1,-1-1-1,0 1 0,1-1 0,-1 1 1,1-1-1,0 0 0,1 1 0,-1-1 1,0 0-1,1 0 0,0 0 0,-1 0 1,1 0-1,4 4 0,-5-6-44,0-1 0,0 1 0,0-1 0,-1 0 0,1 0 0,0 1 0,0-1 0,0 0 0,0 0 0,0 0 0,0 0 0,0 0 0,0 0 0,0 0 0,0 0 0,0 0 0,0-1 0,0 1 0,0 0 0,0 0 1,0-1-1,0 1 0,-1-1 0,1 1 0,0-1 0,0 1 0,0-1 0,-1 0 0,1 1 0,0-1 0,-1 0 0,1 1 0,0-3 0,22-28 269,-22 29-265,17-30 195,-1-1 1,-2-1 0,21-64 0,-22 45-19,15-104 1,-28 148-172,0-1 0,0 1 0,-1-1 0,0 0 1,-2-9-1,2 19-29,0-1 1,0 1-1,0 0 0,0 0 1,0-1-1,0 1 1,0 0-1,0 0 1,0-1-1,-1 1 1,1 0-1,0 0 0,0-1 1,0 1-1,0 0 1,-1 0-1,1 0 1,0-1-1,0 1 1,0 0-1,-1 0 0,1 0 1,0 0-1,0 0 1,-1-1-1,1 1 1,0 0-1,0 0 1,-1 0-1,1 0 0,0 0 1,0 0-1,-1 0 1,1 0-1,0 0 1,0 0-1,-1 0 1,1 0-1,-1 0 0,-8 9 75,3 2-52,2 0 0,-1 1-1,1 0 1,1-1 0,-3 21-1,-5 65 52,10-89-70,-2 88 49,4-88-48,-1 0-1,1 0 0,0 0 1,1-1-1,0 1 0,0 0 0,1 0 1,0-1-1,5 11 0,-7-17-3,0 1-1,0-1 1,0 1-1,0-1 1,1 0 0,-1 1-1,0-1 1,1 0-1,-1 0 1,0 0-1,1 0 1,-1 0-1,1 0 1,0 0-1,-1-1 1,1 1-1,0 0 1,0-1-1,-1 0 1,1 1-1,2-1 1,0 0-2,-1 0 0,0-1 0,0 1 0,1-1 0,-1 0 0,0 0 0,0 0 1,0 0-1,0-1 0,5-2 0,3-4-17,-1 1 1,0-1 0,-1-1-1,16-17 1,33-53-128,-29 36-27,-23 38 114,-4 9-2,-4 12-17,2-14 73,-6 36 71,1 0 0,3 0 0,3 67 0,7-69 34,-7-35-97,-1-1 0,0 1 0,0 0 0,1 0 0,-1 0 0,0 0 0,1 0 0,-1-1 0,1 1 0,-1 0 0,1 0 0,-1-1 0,1 1 0,0 0-1,-1-1 1,1 1 0,0-1 0,-1 1 0,1-1 0,0 1 0,0-1 0,0 1 0,-1-1 0,1 0 0,0 1 0,0-1 0,0 0 0,0 0-1,0 0 1,0 0 0,0 0 0,0 0 0,-1 0 0,1 0 0,0 0 0,0 0 0,0 0 0,1-1 0,2-1 9,0 0 0,-1-1 0,1 1 1,-1-1-1,0 0 0,1 0 0,-1-1 1,-1 1-1,1 0 0,0-1 0,-1 0 0,3-5 1,24-56 92,-22 48-83,36-94-97,-35 98-65,-6 22-15,-3 27-52,0-32 198,-1 25-101,-3 65-88,4-81-58,2 0 0,0 0 0,0-1 0,7 24 0,-8-35 244,0 0 0,0-1 0,0 1-1,0-1 1,0 1 0,0-1 0,1 1 0,-1-1 0,0 1 0,0-1 0,0 1 0,1-1 0,-1 1 0,0-1 0,1 1 0,-1-1 0,0 1 0,1-1 0,-1 0 0,1 1-1,-1-1 1,1 0 0,-1 1 0,0-1 0,1 0 0,-1 1 0,1-1 0,0 0 0,-1 0 0,1 0 0,-1 0 0,1 1 0,-1-1 0,1 0 0,-1 0 0,1 0-1,0 0 1,-1 0 0,1 0 0,-1-1 0,1 1 0,-1 0 0,1 0 0,-1 0 0,1 0 0,-1-1 0,1 1 0,-1 0 0,1 0 0,-1-1 0,1 1 0,-1 0 0,1-1-1,-1 1 1,0-1 0,1 1 0,0-1 0,15-23-317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2.125"/>
    </inkml:context>
    <inkml:brush xml:id="br0">
      <inkml:brushProperty name="width" value="0.05" units="cm"/>
      <inkml:brushProperty name="height" value="0.05" units="cm"/>
    </inkml:brush>
  </inkml:definitions>
  <inkml:trace contextRef="#ctx0" brushRef="#br0">171 197 16371,'-6'4'742,"-1"0"0,1-1 0,-1 1 0,0-2 0,-9 4 0,-24 10 1156,33-11-1526,-6 2 108,1 0 1,-12 11 0,22-16-444,0-1 0,0 1 0,0-1 0,0 1 0,1 0 0,-1 0 0,1 0 0,-1 0 0,1 0 0,0 0 0,0 0 0,-1 0 0,2 1 0,-1-1 0,0 0 0,0 1 0,1-1 0,-1 1 0,1 3 0,0-5-32,0 0 0,1 0 1,-1 0-1,1 0 0,-1 0 1,1 0-1,-1 0 0,1 0 1,-1 0-1,1 0 0,0 0 1,0 0-1,0-1 0,-1 1 1,1 0-1,0 0 0,0-1 1,0 1-1,0-1 0,0 1 1,0-1-1,0 1 0,0-1 1,0 0-1,0 1 0,0-1 1,1 0-1,-1 0 0,0 0 1,0 0-1,0 0 0,0 0 1,2 0-1,3 0 1,0-1 1,0 0-1,0 1 0,-1-2 0,8-1 0,9-6 9,-1 0-1,0-2 0,28-18 0,0-1-227,-48 30 205,-1 0 0,0-1 0,1 1-1,-1 0 1,1 0 0,-1 0-1,0 0 1,1-1 0,-1 1-1,1 0 1,-1 0 0,0 0 0,1 0-1,-1 0 1,1 0 0,-1 0-1,1 0 1,-1 0 0,0 0-1,1 0 1,-1 0 0,1 1 0,-1-1-1,1 0 1,-1 0 0,0 0-1,1 0 1,-1 1 0,0-1 0,1 0-1,-1 1 1,0-1 0,1 0-1,-1 0 1,0 1 0,1-1-1,-1 0 1,0 1 0,0-1 0,0 1-1,1-1 1,-1 0 0,0 1-1,0-1 1,0 1 0,0-1-1,0 0 1,0 1 0,0-1 0,0 1-1,0-1 1,0 1 0,0-1-1,0 1 1,0-1 0,-1 36-197,0-21 106,1-14 86,0 1 0,0-1 0,0 1 0,0-1-1,1 0 1,-1 1 0,0-1 0,1 0 0,-1 1 0,1-1 0,0 0-1,-1 0 1,1 1 0,0-1 0,0 0 0,0 0 0,-1 0-1,1 0 1,0 0 0,1 0 0,-1 0 0,2 0 0,-1 0-46,0 0 1,0 0 0,0-1-1,0 1 1,0-1 0,1 0-1,-1 0 1,0 0 0,0 0-1,1 0 1,-1 0 0,4-1-1,5-2-351,0 0 1,0-1-1,-1 0 0,14-8 0,89-54-3028,28-14 707,-174 112 6373,22-23-2911,1 1 1,-12 14-1,19-21-565,0 1 0,1 0-1,-1 0 1,1 0 0,0 0 0,0 0 0,0 0 0,0 0 0,1 1-1,-2 8 1,3-12-128,0 1 0,0-1 0,-1 0 0,1 1-1,1-1 1,-1 0 0,0 1 0,0-1 0,0 0-1,1 0 1,-1 1 0,1-1 0,-1 0 0,1 0 0,-1 1-1,1-1 1,0 0 0,0 0 0,-1 0 0,1 0-1,0 0 1,0 0 0,0 0 0,1 0 0,1 1-5,0-1 0,-1 0 1,1 0-1,0 0 1,-1 0-1,1 0 0,0-1 1,0 1-1,0-1 0,5 0 1,2 0-16,1-1 1,-1 0-1,1-1 0,-1 0 1,12-5-1,-3 0-27,0-2 0,0-1 0,-1 0 0,0-1-1,-1-1 1,0-1 0,-1 0 0,0-1 0,-2-1 0,1 0-1,-2-1 1,0-1 0,-1 0 0,0 0 0,16-36 0,-16 16-79,-11 36 85,-1 0-1,0 0 0,1 0 1,-1 0-1,0 0 0,0 0 0,0 0 1,0 0-1,0 0 0,0 0 1,0 0-1,0 0 0,-1 0 1,1 0-1,0 0 0,0 1 0,-1-1 1,1 0-1,-1 0 0,1 0 1,-1 0-1,1 0 0,-1 1 1,1-1-1,-1 0 0,0 0 0,0 1 1,1-1-1,-1 1 0,0-1 1,0 0-1,1 1 0,-1 0 1,0-1-1,0 1 0,-1-1 0,-2 1 2,1-1 0,-1 1 0,1 0 0,-1 1-1,1-1 1,-1 1 0,1-1 0,0 1-1,-1 0 1,1 0 0,0 1 0,-4 1-1,-38 23 95,24-12 5,-22 20 0,37-28-60,0 0 0,-1 0 0,2 0 0,-1 1 0,1 0 1,0 1-1,-4 7 0,9-14-30,-1 0 0,1 0 0,-1 0-1,1 0 1,-1 0 0,1 0 0,0 0 0,0 0 0,-1 0 0,1 0 0,0 0 0,0 0 0,0 0-1,0 1 1,0-1 0,1 0 0,-1 0 0,0 0 0,0 0 0,1 0 0,-1 0 0,1 0-1,-1 0 1,1 1 0,0-1-12,1 0 0,-1 1 1,1-1-1,-1 0 0,1 0 0,-1 0 0,1 0 0,0 0 0,-1-1 0,1 1 1,0 0-1,3 0 0,7 1-103,0 0 1,-1-1-1,20-1 1,-24 0 47,30-1-172,36 1-257,-65 0 451,-1 1 1,0 0 0,0 0 0,1 1-1,-1 0 1,0 0 0,10 5 0,-16-6 52,1 0 0,0 0 1,0 0-1,-1 0 1,1 0-1,0 1 0,-1-1 1,1 1-1,-1-1 0,0 1 1,1-1-1,-1 1 1,0 0-1,0-1 0,0 1 1,0 0-1,0 0 1,-1 0-1,2 3 0,-2 0 65,0 0 0,1-1 1,-2 1-1,1 0 0,-1 0 0,-1 6 0,-2 23-1002,5-34 733,2-4-127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3.323"/>
    </inkml:context>
    <inkml:brush xml:id="br0">
      <inkml:brushProperty name="width" value="0.05" units="cm"/>
      <inkml:brushProperty name="height" value="0.05" units="cm"/>
    </inkml:brush>
  </inkml:definitions>
  <inkml:trace contextRef="#ctx0" brushRef="#br0">6 1 15635,'-3'16'6410,"1"19"-4397,2-30-1973,0 1 1,0 0-1,0 0 1,1-1 0,0 1-1,0-1 1,1 1-1,0-1 1,0 1-1,5 9 1,-4-12-13,0 0 1,0 0-1,1 0 0,-1 0 1,1 0-1,0-1 1,0 1-1,0-1 0,0 0 1,0-1-1,0 1 1,1-1-1,-1 0 0,1 0 1,-1 0-1,1 0 1,-1-1-1,1 0 0,-1 0 1,6 0-1,5-1 55,-1-1 0,0 0 0,0-1 1,-1-1-1,18-6 0,-1-3 245,55-33 0,-15 7-69,-69 38-279,0 0 1,1 1 0,-1-1 0,1 1 0,-1-1 0,1 1-1,-1-1 1,0 1 0,1 0 0,0 0 0,-1 0 0,1 0-1,-1 0 1,1 0 0,-1 0 0,1 0 0,-1 1 0,1-1-1,-1 0 1,0 1 0,1-1 0,-1 1 0,1 0-1,-1 0 1,0-1 0,0 1 0,1 0 0,-1 0 0,0 0-1,0 0 1,0 0 0,0 0 0,0 1 0,0-1 0,0 2-1,1-1-25,0 0-1,-1-1 0,1 1 0,0 0 0,0 0 0,0-1 0,0 1 0,0-1 0,0 0 0,0 0 0,1 0 0,-1 0 1,0 0-1,5 1 0,-1-2 6,-1 0 0,1 0 0,-1 0 0,1-1 0,-1 0 1,0 0-1,1-1 0,-1 0 0,0 0 0,7-3 0,-5 2-47,-1 0 0,1 1 0,0 0 0,14-2 0,-19 4 64,-1 0-1,1 0 1,-1 0 0,1 0-1,-1 0 1,1 1-1,-1-1 1,1 1 0,-1-1-1,1 1 1,-1 0 0,1-1-1,-1 1 1,0 0-1,0 0 1,1 0 0,-1 0-1,0 0 1,0 0-1,0 0 1,0 0 0,0 1-1,0-1 1,0 0-1,-1 1 1,1-1 0,0 0-1,-1 1 1,1-1-1,-1 1 1,1-1 0,-1 1-1,0-1 1,1 3 0,0 7-88,0-1 0,0 0 0,-2 20 0,1-28 94,-7 68 235,-3-1-1,-3 0 0,-3 0 1,-36 96-1,49-157-122,-1 1 0,0-1 0,-1 1 0,-8 11 0,13-19-74,-1 0-1,0 0 1,0 0-1,0 0 1,0 0-1,0 0 1,0 0-1,-1 0 1,1 0-1,0 0 1,0-1-1,0 1 1,-1 0-1,1-1 1,-3 1-1,3-1-4,0 0 1,0 0-1,0-1 0,0 1 0,0 0 1,0-1-1,0 1 0,0 0 0,1-1 1,-1 1-1,0-1 0,0 0 0,0 1 1,1-1-1,-1 0 0,0 1 0,1-1 1,-1 0-1,1 0 0,-1 1 0,0-1 1,1 0-1,0 0 0,-1 0 0,1 0 1,-1-1-1,-2-6 45,1-1 0,-1 1 0,1-1 0,1 1 0,0-1 0,0 0 0,0 1 0,1-1 0,1 0 0,-1 0 1,4-11-1,0-1-37,1 1 0,1-1 0,13-29 0,-16 41-260,1 1 0,0-1 0,1 1 1,0 0-1,0 0 0,1 1 0,0-1 0,0 1 0,0 0 0,1 1 0,0 0 0,1 0 0,-1 0 0,1 1 0,0 0 0,1 0 1,-1 1-1,1 0 0,0 1 0,10-3 0,28-7-582,6 0-274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3.880"/>
    </inkml:context>
    <inkml:brush xml:id="br0">
      <inkml:brushProperty name="width" value="0.05" units="cm"/>
      <inkml:brushProperty name="height" value="0.05" units="cm"/>
    </inkml:brush>
  </inkml:definitions>
  <inkml:trace contextRef="#ctx0" brushRef="#br0">155 186 17980,'-1'0'65,"0"0"1,1-1 0,-1 1-1,0 0 1,0 0-1,0-1 1,0 1-1,1 0 1,-1 0 0,0 0-1,0 0 1,0 0-1,0 0 1,1 1-1,-1-1 1,0 0 0,0 0-1,0 1 1,0-1-1,1 0 1,-1 1 0,0-1-1,0 1 1,0 0-1,-2 0 82,-9 4 136,-1 1 0,1 0 0,1 0 0,-1 2 0,1-1 0,0 2 0,1-1 0,0 1 0,-11 13-1,20-21-247,0 0-1,1 0 0,-1 0 0,0 0 0,1 0 0,-1 0 0,1 0 0,-1 0 0,1 0 0,-1 0 0,1 0 0,0 1 0,0-1 0,-1 2 0,1-3-18,0 0 1,1 1-1,-1-1 0,0 1 1,0-1-1,0 0 1,0 1-1,1-1 1,-1 0-1,0 1 1,0-1-1,1 0 1,-1 1-1,0-1 1,0 0-1,1 0 1,-1 1-1,0-1 0,1 0 1,-1 0-1,1 0 1,-1 1-1,0-1 1,1 0-1,-1 0 1,0 0-1,2 0 1,2 1 48,0-1 0,0 0 1,0 0-1,0-1 0,0 1 1,0-1-1,7-2 0,12-4 34,-1-1-1,0-2 1,0 0-1,-1-1 0,38-27 1,-14 5 30,57-56 1,-89 77-112,2-2 7,-1 0 0,0-1 0,14-21 0,-43 58 111,-49 71 86,60-85-204,-39 74 192,38-71-164,1 0-1,0 0 1,1 0-1,0 0 1,-2 21-1,4-31-38,1 1 0,0-1-1,0 1 1,0 0 0,0-1-1,0 1 1,0-1-1,0 1 1,0 0 0,1-1-1,-1 1 1,1-1 0,-1 1-1,1-1 1,-1 1 0,1-1-1,0 0 1,0 1 0,0-1-1,0 0 1,0 0 0,0 1-1,0-1 1,0 0 0,0 0-1,1 0 1,-1 0 0,0-1-1,1 1 1,-1 0 0,1 0-1,-1-1 1,1 1 0,-1-1-1,1 1 1,-1-1 0,1 0-1,-1 0 1,1 1 0,0-1-1,1-1 1,4 1-1,0 0 0,0-1 0,-1 0 0,1-1 0,0 0 1,-1 0-1,1 0 0,6-4 0,0-1-16,0 0-1,-1 0 1,0-2-1,-1 1 1,0-1 0,0-1-1,-1 0 1,0-1-1,-1 0 1,0 0 0,-1-1-1,0 0 1,-1 0-1,7-16 1,-13 26 8,-1 1-1,1 0 1,-1 0 0,1-1 0,-1 1-1,0 0 1,1-1 0,-1 1 0,0 0-1,0-1 1,0 1 0,0 0 0,0-1-1,0 1 1,-1 0 0,0-3 0,1 4 3,0-1-1,-1 1 1,1-1 0,-1 1 0,1 0 0,-1-1 0,1 1 0,-1 0 0,1-1 0,-1 1 0,1 0 0,-1 0 0,1-1 0,-1 1 0,1 0 0,-1 0 0,1 0 0,-1 0 0,0 0 0,1 0 0,-1 0 0,1 0 0,-1 0 0,0 0 0,0 0 0,-3 2 16,-1-1 1,1 0 0,0 1-1,0 0 1,0 0-1,0 0 1,1 0 0,-6 5-1,-1 2 43,1 0 0,0 0 0,0 1 0,-7 11 0,12-16-31,0 1-1,1-1 1,0 1-1,1 0 1,-1 0-1,1 0 1,0 0-1,0 0 1,1 0-1,-1 9 1,2-13-70,0 0 0,0 0 1,0 1-1,0-1 0,1 0 0,-1 0 1,1 1-1,0-1 0,-1 0 1,1 0-1,0 0 0,0 0 1,0 0-1,1 0 0,-1 0 0,0 0 1,1-1-1,-1 1 0,1 0 1,0-1-1,-1 0 0,1 1 0,0-1 1,0 0-1,0 0 0,0 1 1,0-2-1,0 1 0,0 0 0,0 0 1,1-1-1,-1 1 0,5 0 1,2 0-468,0 0-1,0 0 1,0-1 0,0 0 0,1-1 0,-1 0 0,12-3 0,-1-1-179,-1-2 0,19-8 0,5-4-621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4.303"/>
    </inkml:context>
    <inkml:brush xml:id="br0">
      <inkml:brushProperty name="width" value="0.05" units="cm"/>
      <inkml:brushProperty name="height" value="0.05" units="cm"/>
    </inkml:brush>
  </inkml:definitions>
  <inkml:trace contextRef="#ctx0" brushRef="#br0">236 1 18428,'-12'1'405,"0"1"-1,0 0 1,0 1 0,0 0 0,0 1-1,1 0 1,0 1 0,0 0 0,0 1-1,1 1 1,-1-1 0,1 1 0,-13 13-1,21-18-355,1-1-1,-1 1 1,0 0-1,1-1 0,-1 1 1,1 0-1,0 0 1,-1 0-1,1 1 0,0-1 1,0 0-1,-1 4 1,2-5-47,0 0 0,1 0 0,-1 0 1,0-1-1,0 1 0,0 0 0,0 0 1,1 0-1,-1 0 0,0 0 1,1-1-1,-1 1 0,1 0 0,-1 0 1,1-1-1,-1 1 0,1 0 0,-1-1 1,1 1-1,0-1 0,-1 1 0,1 0 1,0-1-1,0 1 0,-1-1 0,1 0 1,0 1-1,0-1 0,0 0 0,-1 1 1,1-1-1,0 0 0,0 0 0,2 0 1,17 4-264,-1-1 1,28 0-1,-30-2-12,0 0 0,0 1 0,0 1 0,18 5 0,-33-7 242,0 0 1,0 0 0,0-1 0,0 1-1,0 1 1,0-1 0,0 0 0,0 0 0,-1 1-1,1-1 1,0 1 0,-1-1 0,1 1-1,1 3 1,-3-4 33,1 0 0,-1 0 0,1 0 0,-1 0-1,0 0 1,0 0 0,1 0 0,-1 1 0,0-1 0,0 0-1,0 0 1,0 0 0,0 0 0,-1 1 0,1-1 0,0 0 0,-1 0-1,1 0 1,0 0 0,-1 0 0,1 0 0,-1 0 0,0 0-1,1 0 1,-1 0 0,0 0 0,1 0 0,-1 0 0,-1 1-1,-5 3 80,1 1 0,-1-1 0,0-1-1,-1 1 1,1-1 0,-1 0-1,0-1 1,0 1 0,0-2-1,0 1 1,0-1 0,-1-1-1,-10 2 1,6-2 72,1 0 1,0-1-1,0 0 0,0-1 1,0 0-1,0-1 0,0 0 1,-21-8-1,3-5 71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5.193"/>
    </inkml:context>
    <inkml:brush xml:id="br0">
      <inkml:brushProperty name="width" value="0.05" units="cm"/>
      <inkml:brushProperty name="height" value="0.05" units="cm"/>
    </inkml:brush>
  </inkml:definitions>
  <inkml:trace contextRef="#ctx0" brushRef="#br0">227 61 13827,'19'-17'1200,"-13"11"-778,1 0-1,-1 0 1,1 1-1,0 0 0,1 1 1,12-8-1,-19 12-360,-1 0-1,0 0 0,1 0 1,-1 0-1,0 0 1,1 1-1,-1-1 0,0 0 1,1 0-1,-1 0 1,0 0-1,1 0 0,-1 0 1,0 1-1,0-1 1,1 0-1,-1 0 0,0 0 1,0 1-1,1-1 1,-1 0-1,0 0 0,0 1 1,1-1-1,-1 0 1,0 0-1,0 1 0,0-1 1,0 0-1,0 1 1,0-1-1,1 0 0,-1 1 1,0-1-1,0 0 1,0 1-1,0-1 0,0 0 1,0 1-1,0-1 1,0 0-1,0 1 0,-1-1 1,1 1-1,-2 18 896,-3-3-542,-1 1 1,0-1-1,-1-1 0,-12 21 0,-44 61 236,52-80-551,-158 205 406,164-217-543,1 1 0,0 0 0,0 0 0,-4 9 0,8-14 32,0-1 0,0 0 0,0 0 0,-1 1 0,1-1-1,0 0 1,0 0 0,0 1 0,0-1 0,0 0 0,0 0 0,0 1 0,0-1-1,0 0 1,0 0 0,0 1 0,0-1 0,0 0 0,0 0 0,0 1 0,0-1 0,0 0-1,0 1 1,0-1 0,0 0 0,0 0 0,0 1 0,1-1 0,-1 0 0,0 0-1,0 0 1,0 1 0,0-1 0,1 0 0,-1 0 0,0 0 0,0 1 0,0-1 0,1 0-1,-1 0 1,0 0 0,2 0-18,0 0 0,0-1 0,0 1-1,0-1 1,-1 1 0,1-1 0,0 0-1,0 0 1,-1 1 0,1-1 0,1-2 0,15-8-98,-1-2 0,-1 0 0,0-1 0,-1 0 1,16-19-1,62-90-289,-22 5 383,-215 447 271,134-302-97,-12 50 0,24-96-67,0 1 0,-2-32 0,-1 32-25,1 0 0,0 1 0,5-26 0,-4 41-47,-1-1 0,1 1 0,0-1 0,0 1 0,0-1 0,0 1-1,1-1 1,-1 1 0,1 0 0,-1 0 0,1-1 0,0 1 0,-1 0 0,1 1 0,0-1-1,1 0 1,3-2 0,-2 2 1,0 0-1,0 0 1,1 1-1,-1-1 1,1 1-1,-1 0 0,1 1 1,-1-1-1,9 1 1,6 1 8,1 1-1,-1 1 1,37 11 0,-45-11-11,-2-1-6,0 1 1,0-1 0,0 1-1,-1 1 1,1 0-1,-1 0 1,0 1 0,0 0-1,0 0 1,-1 1-1,1 0 1,8 9 0,-16-14-13,1 0 1,0-1 0,-1 1 0,1 0 0,0-1 0,0 1-1,-1-1 1,1 1 0,0-1 0,0 1 0,0-1 0,0 0 0,0 1-1,0-1 1,0 0 0,-1 0 0,1 0 0,0 1 0,0-1-1,0 0 1,0 0 0,0 0 0,0-1 0,0 1 0,0 0 0,0 0-1,0 0 1,0-1 0,0 1 0,-1 0 0,2-1 0,30-21-90,-10 6 218,-21 16-111,-1 0 0,0 1 0,1-1 0,-1 0 0,0 0 0,1 0 0,-1 0 1,0 0-1,1 0 0,-1 0 0,0 1 0,1-1 0,-1 0 0,0 0 0,1 0 0,-1 1 0,0-1 0,0 0 1,1 0-1,-1 1 0,0-1 0,0 0 0,0 1 0,1-1 0,-1 0 0,0 1 0,0-1 0,0 0 0,0 1 1,0-1-1,0 0 0,0 1 0,1-1 0,-1 1 0,0-1 0,0 0 0,-1 1 0,1-1 0,0 0 0,0 1 1,0-1-1,0 0 0,0 1 0,0-1 0,-1 1 0,-1 19 41,-5-1-50,5-14-13,1-1-1,-1 1 1,1-1 0,0 1-1,0 0 1,0-1-1,1 1 1,-1 0 0,2 6-1,-1-11-16,0 1-1,0-1 0,1 0 0,-1 0 0,0 1 0,0-1 0,1 0 0,-1 0 0,0 0 0,1 0 0,-1 0 0,0 1 0,1-1 1,-1 0-1,0 0 0,1 0 0,-1 0 0,0 0 0,1 0 0,-1 0 0,1 0 0,-1 0 0,0 0 0,1 0 0,-1 0 0,0 0 1,1-1-1,-1 1 0,0 0 0,1 0 0,-1 0 0,0 0 0,0-1 0,1 1 0,0 0 0,14-9-921,-15 9 954,48-36-910,-15 8 269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6.091"/>
    </inkml:context>
    <inkml:brush xml:id="br0">
      <inkml:brushProperty name="width" value="0.05" units="cm"/>
      <inkml:brushProperty name="height" value="0.05" units="cm"/>
    </inkml:brush>
  </inkml:definitions>
  <inkml:trace contextRef="#ctx0" brushRef="#br0">130 91 16716,'-43'119'3953,"18"-52"-1818,-29 121 0,52-182-2042,-3 29 332,5-33-384,0 0 1,0 0-1,0 0 0,0 1 1,0-1-1,1 0 1,-1 0-1,1 0 0,-1 0 1,1 0-1,0-1 0,0 1 1,1 3-1,-1-4-28,-1-1 1,1 1-1,0-1 0,-1 1 0,1-1 0,-1 1 1,1-1-1,0 0 0,-1 1 0,1-1 1,0 0-1,-1 0 0,1 0 0,0 1 0,0-1 1,-1 0-1,1 0 0,0 0 0,0 0 0,-1 0 1,1 0-1,0 0 0,-1 0 0,1-1 0,0 1 1,0 0-1,-1 0 0,1 0 0,0-1 1,-1 1-1,1-1 0,0 1 0,-1 0 0,1-1 1,-1 1-1,1-1 0,-1 1 0,1-1 0,-1 1 1,1-1-1,-1 0 0,1 0 0,19-28 285,-14 17-294,-1-1-1,0 0 1,-1 1 0,-1-1 0,0-1 0,-1 1 0,0 0 0,0-26-1,-2 43-69,1 0-1,0 0 0,0 0 0,0 0 1,1 0-1,-1 0 0,1-1 0,0 1 1,0 0-1,1-1 0,-1 1 0,0-1 1,1 0-1,0 0 0,0 0 0,0 0 1,5 3-1,-2-4 73,0 0 1,0 0-1,0 0 0,0-1 1,0 0-1,0-1 1,1 1-1,-1-1 0,0 0 1,0 0-1,1-1 1,-1 0-1,0 0 0,0-1 1,0 1-1,0-1 0,0-1 1,0 1-1,-1-1 1,1 0-1,-1 0 0,0-1 1,0 1-1,0-1 1,0 0-1,0-1 0,-1 1 1,7-10-1,-7 2-22,-7 7-21,2 5 32,0 0 1,-1 0-1,1 0 1,0 0-1,0 1 1,0-1-1,0 0 1,0 0-1,0 1 1,0-1 0,0 1-1,0-1 1,0 1-1,0-1 1,0 1-1,-2 1 1,-3 3-5,0 0 1,0 1-1,0 0 1,1 0-1,-1 0 1,2 1-1,-8 11 1,10-14 17,0 0 1,0 0-1,0 1 1,0-1-1,1 0 1,0 1-1,0-1 1,0 1-1,0-1 1,1 1-1,-1-1 1,1 1-1,0 0 1,1-1-1,0 5 1,0-7 4,-1 0 0,1-1 1,0 1-1,0-1 0,0 1 1,0-1-1,0 0 0,0 1 1,0-1-1,0 0 0,0 0 1,1 1-1,-1-1 0,1 0 1,-1-1-1,1 1 0,-1 0 1,1 0-1,-1-1 0,1 1 0,0 0 1,-1-1-1,1 0 0,0 1 1,-1-1-1,3 0 0,4 1 37,-1-1-1,1 0 0,0-1 0,12-1 0,-3-2 10,-1-1-1,1 0 0,-1-1 1,0 0-1,0-1 0,15-10 1,83-61-70,-86 57-128,-36 30 90,1 0-1,0 0 1,0 0 0,1 1-1,1 0 1,-1 0-1,2 1 1,-5 12-1,8-22 55,1 0-1,-1 1 1,0 0 0,1-1-1,-1 1 1,1-1-1,0 1 1,0-1-1,0 1 1,-1 0-1,1-1 1,1 1 0,-1-1-1,0 1 1,0 0-1,1-1 1,-1 1-1,0-1 1,1 1-1,0-1 1,-1 1-1,1-1 1,0 1 0,1 1-1,0-2 5,0 1 1,0-1-1,0 0 0,0 0 0,0 1 1,1-1-1,-1-1 0,0 1 0,1 0 1,-1 0-1,0-1 0,1 0 0,-1 1 1,1-1-1,3 0 0,8-1-4,-1 0 0,0 0 0,1-2 0,-1 1 0,0-2 0,0 0 0,-1 0 0,1-1 0,-1-1 0,0 0 1,0 0-1,-1-1 0,0-1 0,12-10 0,2-4-29,-2 0 0,-1-1 0,0-1 0,32-48 0,-34 41 23,33-65 0,-48 85 1,-1 1-1,0-1 1,0 0 0,-1 0 0,0-1 0,-1 1 0,-1-1 0,0 1 0,0-1-1,-2-15 1,2 26-2,-1-1 0,0 1 0,-1 0 0,1 0-1,0 0 1,0 0 0,0 0 0,-1 0 0,1-1 0,0 1-1,-1 0 1,1 0 0,-1 0 0,0 0 0,1 0-1,-1 1 1,0-1 0,1 0 0,-1 0 0,0 0 0,0 0-1,0 1 1,0-1 0,0 0 0,1 1 0,-1-1-1,0 1 1,-1-1 0,1 1 0,0 0 0,0-1 0,0 1-1,0 0 1,0 0 0,0-1 0,0 1 0,0 0 0,-1 0-1,1 0 1,0 1 0,0-1 0,0 0 0,0 0-1,0 1 1,0-1 0,0 0 0,0 1 0,-1-1 0,1 1-1,-1 0 1,-5 3-4,0 0-1,0 1 1,0-1-1,1 1 1,-11 10-1,-6 9-3,0 1 1,2 1-1,0 1 1,2 1-1,2 0 0,0 2 1,2 0-1,1 0 1,1 1-1,-9 39 0,20-62 14,1 0 0,0 0 0,0 0 0,1 0 0,0 0 0,0 0 0,1 0 0,0 0 0,0 0 0,1 0 0,0 0 0,6 14 0,-6-18-74,1 0-1,-1 1 1,0-1 0,1 0 0,0-1-1,0 1 1,0 0 0,0-1 0,1 0-1,0 0 1,-1 0 0,1 0 0,0 0-1,0-1 1,0 0 0,1 1 0,-1-2-1,1 1 1,-1 0 0,1-1 0,-1 0-1,10 1 1,-9-2 1,1 0 0,0-1 0,-1 1 1,1-1-1,-1-1 0,1 1 0,-1-1 0,0 0 0,1 0 1,-1 0-1,0-1 0,0 1 0,0-1 0,8-7 0,9-7-337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6.476"/>
    </inkml:context>
    <inkml:brush xml:id="br0">
      <inkml:brushProperty name="width" value="0.05" units="cm"/>
      <inkml:brushProperty name="height" value="0.05" units="cm"/>
    </inkml:brush>
  </inkml:definitions>
  <inkml:trace contextRef="#ctx0" brushRef="#br0">200 17 17412,'0'0'65,"0"-1"0,0 1 0,1 0 0,-1-1 0,0 1 0,0-1 0,1 1 1,-1 0-1,0-1 0,0 1 0,0-1 0,0 1 0,0-1 0,0 1 0,0-1 0,0 1 1,0 0-1,0-1 0,0 1 0,0-1 0,0 1 0,0-1 0,0 1 0,-1 0 0,1-1 0,0 1 1,0-1-1,0 1 0,-1 0 0,1-1 0,0 1 0,-1-1 0,-15-2 1208,11 3-1147,1 1 0,-1 0 0,1 0 0,0 0 0,-9 4 0,12-5-119,0 0 0,0 1 0,1-1 0,-1 1 0,0-1 0,0 1 0,0-1 0,1 1 0,-1-1 0,0 1 0,1 0 0,-1 0 0,0-1 0,1 1 0,-1 0 0,1 0 0,-1 0 0,1-1 0,-1 1 0,1 0 0,0 0 0,0 0 0,-1 2 0,1-2 1,1 0-1,-1-1 1,0 1 0,1 0 0,-1 0 0,1 0 0,-1 0-1,1 0 1,0-1 0,-1 1 0,1 0 0,0-1 0,-1 1 0,1 0-1,0-1 1,0 1 0,0-1 0,1 2 0,5 1 28,0 0 1,1 0 0,0 0-1,9 2 1,4-1 11,29 8 13,-47-11-50,1 0 0,-1 1 0,1-1 0,-1 1 0,0 0 0,1 0 0,-1 0 0,0 0 0,0 1 0,3 3 0,-5-5 1,0 0-1,0 0 0,0 0 1,-1 0-1,1 1 0,-1-1 1,1 0-1,-1 0 0,1 1 1,-1-1-1,1 0 0,-1 0 1,0 1-1,0-1 0,0 0 1,0 1-1,0-1 0,0 0 1,0 1-1,0-1 0,-1 2 1,0-1 18,0 1 0,0 0 0,-1-1 0,1 1 0,0-1 0,-1 0 0,0 1 0,0-1 0,-3 3 0,-3 2 90,0-1 0,0 1 1,-1-2-1,-12 8 0,13-9-69,-1-1 0,1 1 0,-1-1-1,0-1 1,0 0 0,0 0 0,0-1-1,0 0 1,0 0 0,-18-2-1,21 1-27,1-1 0,-1 0 0,0 0 0,0-1 0,1 0 0,-1 0-1,1 0 1,0 0 0,-1-1 0,1 0 0,0 0 0,1 0-1,-1-1 1,0 1 0,1-1 0,0 0 0,0-1 0,-6-7 0,-11-30-57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6.899"/>
    </inkml:context>
    <inkml:brush xml:id="br0">
      <inkml:brushProperty name="width" value="0.05" units="cm"/>
      <inkml:brushProperty name="height" value="0.05" units="cm"/>
    </inkml:brush>
  </inkml:definitions>
  <inkml:trace contextRef="#ctx0" brushRef="#br0">1 3 21637,'8'0'1224,"11"-2"-2128,2 2 944,7 0 104,0 0-120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7.424"/>
    </inkml:context>
    <inkml:brush xml:id="br0">
      <inkml:brushProperty name="width" value="0.05" units="cm"/>
      <inkml:brushProperty name="height" value="0.05" units="cm"/>
    </inkml:brush>
  </inkml:definitions>
  <inkml:trace contextRef="#ctx0" brushRef="#br0">172 81 15803,'0'-1'88,"0"1"0,1-1 0,-1 1 0,0-1-1,0 1 1,0-1 0,0 1 0,0-1 0,0 0 0,0 1-1,0-1 1,0 1 0,0-1 0,0 1 0,0-1-1,0 1 1,0-1 0,0 0 0,-1 1 0,1-1 0,0 1-1,0-1 1,-1 1 0,1-1 0,0 1 0,-1-1 0,1 1-1,0 0 1,-1-1 0,1 1 0,-1 0 0,1-1-1,0 1 1,-1 0 0,1-1 0,-1 1 0,1 0 0,-1 0-1,0-1 1,1 1 0,-1 0 0,1 0 0,-1 0-1,1 0 1,-1 0 0,1 0 0,-1 0 0,0 0 0,1 0-1,-1 0 1,1 0 0,-1 0 0,1 0 0,-1 0-1,1 1 1,-2-1 0,-3 2 297,1 0-1,-1 0 0,1 0 1,0 1-1,-6 3 1,-2 3-233,0 1 0,1 0 0,0 1 1,1 0-1,0 1 0,1 0 1,0 0-1,1 1 0,0 0 0,-8 20 1,15-31-150,0 0 0,1 0 1,-1 0-1,0 0 1,1 0-1,-1 0 1,1 0-1,0 0 0,0 1 1,0-1-1,0 0 1,0 0-1,0 0 1,1 0-1,-1 0 0,1 0 1,-1 0-1,2 3 1,-1-4 1,0 1 1,0-1 0,0 0 0,1 0-1,-1 0 1,0 0 0,0 0 0,1 0-1,-1 0 1,1 0 0,-1 0 0,1-1-1,-1 1 1,1-1 0,0 1 0,-1-1-1,1 1 1,2-1 0,5 1 21,0-1 1,0-1-1,0 1 0,0-1 1,0-1-1,0 0 1,9-3-1,5-4 57,0 0 1,-1-2-1,0-1 0,-1 0 0,0-2 1,-1 0-1,-1-2 0,0 0 0,-1-1 1,25-30-1,-38 41-74,1 0 0,-1-1-1,0 1 1,0-1 0,-1-1 0,0 1 0,0-1-1,-1 1 1,0-1 0,3-11 0,-6 19-12,0 0 0,0-1 0,0 1 0,0 0 0,0 0 0,0 0-1,0-1 1,1 1 0,-1 0 0,0 0 0,0-1 0,0 1 0,0 0 0,0 0 0,0-1 0,-1 1 0,1 0 0,0 0 0,0-1 0,0 1 0,0 0-1,0 0 1,0 0 0,0-1 0,0 1 0,0 0 0,-1 0 0,1 0 0,0-1 0,0 1 0,0 0 0,0 0 0,-1 0 0,1 0 0,0 0-1,0-1 1,-1 1 0,-8 5-71,-11 15-44,16-14 93,-50 67-185,48-64 199,1-1 0,1 1 0,-1 0 0,1 1 0,1-1 0,-5 20 0,7-28 10,1 1 0,0-1 1,0 0-1,0 1 0,0-1 1,0 0-1,0 1 0,0-1 1,0 0-1,0 1 0,0-1 1,1 0-1,-1 1 0,1-1 1,-1 0-1,1 0 0,-1 0 1,1 1-1,0-1 0,-1 0 1,1 0-1,0 0 0,0 0 1,0 0-1,2 1 0,-1-1 2,0 1-1,1-1 0,-1 0 0,1-1 0,-1 1 1,1 0-1,0-1 0,-1 0 0,1 1 0,0-1 1,-1 0-1,4 0 0,6-2 13,0 0-1,1 0 1,-1-1-1,18-7 1,-8 1-14,0-2 1,23-16-1,-32 20-63,-14 8 45,-1 1 0,1-1 0,0 1 0,0-1 0,0 1 0,0 0-1,0-1 1,0 1 0,0 0 0,0 0 0,1 0 0,-1 0-1,1 2 1,-5 26-65,4-27 82,1-1 0,0 1 0,0 0 0,1 0 0,-1-1-1,0 1 1,1 0 0,0-1 0,-1 1 0,1-1 0,0 1 0,0-1 0,1 1 0,-1-1-1,1 0 1,-1 1 0,3 2 0,-1-2 6,1-1 0,-1 1 0,1 0 0,-1-1 0,1 0 0,0 0 0,0 0 0,0 0 0,0-1 0,4 2 0,10 1 28,0-1 0,0 0 0,1-2 0,20 0 0,-30-1-22,-2 0 1,58-1 94,-60 0-87,0 1-1,0-1 1,1 0-1,-1 0 0,0-1 1,0 1-1,-1-1 1,1 0-1,7-5 1,-11 6-13,0 1 1,0-1-1,-1 0 1,1 0 0,0 0-1,-1 0 1,1 0-1,-1 0 1,1 0 0,-1 0-1,0 0 1,1 0 0,-1 0-1,0 0 1,0 0-1,0 0 1,0 0 0,0 0-1,0 0 1,0 0-1,0 0 1,0 0 0,0-1-1,0 1 1,-1 0 0,1 0-1,0 0 1,-1 0-1,1 0 1,-1 0 0,1 0-1,-1 1 1,0-1 0,1 0-1,-1 0 1,-1-1-1,-4-5 53,0 0 0,0 1 0,-8-7 0,12 11-31,-7-5 54,3 1 16,-1 0 1,1 0-1,0 0 0,0 0 0,-5-9 1,11 14-94,0 1 1,0 0 0,0-1-1,1 1 1,-1 0 0,0 0-1,0-1 1,0 1 0,0 0-1,1-1 1,-1 1 0,0 0 0,0 0-1,0-1 1,1 1 0,-1 0-1,0 0 1,1 0 0,-1 0-1,0-1 1,0 1 0,1 0-1,-1 0 1,0 0 0,1 0-1,-1 0 1,0 0 0,1 0-1,-1 0 1,0 0 0,1 0-1,-1 0 1,0 0 0,1 0-1,-1 0 1,0 0 0,1 0-1,-1 0 1,0 0 0,1 0-1,16 1-53,200 17-2906,-162-17 2375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7.834"/>
    </inkml:context>
    <inkml:brush xml:id="br0">
      <inkml:brushProperty name="width" value="0.05" units="cm"/>
      <inkml:brushProperty name="height" value="0.05" units="cm"/>
    </inkml:brush>
  </inkml:definitions>
  <inkml:trace contextRef="#ctx0" brushRef="#br0">108 101 14075,'4'-37'1496,"2"5"-535,1 8-345,-1 16 656,-2 13-8,-5 22-8,-2 6-135,-7 11-265,-3 5-160,0 8-344,-3 2-24,-1 0-336,3-5-256,2-8-504,-1-7-256,3-13 776,4-10-184,-1-16-185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7.542"/>
    </inkml:context>
    <inkml:brush xml:id="br0">
      <inkml:brushProperty name="width" value="0.05" units="cm"/>
      <inkml:brushProperty name="height" value="0.05" units="cm"/>
    </inkml:brush>
  </inkml:definitions>
  <inkml:trace contextRef="#ctx0" brushRef="#br0">11 0 18372,'4'30'1248,"-1"1"0,-2 52 0,-1-38-662,-15 425 138,14-455-673,0-11-24,0 1 1,1-1-1,0 1 0,0-1 1,0 1-1,0-1 0,1 0 1,0 1-1,1 4 0,-1-9-21,-1 1 0,0-1 0,1 0 0,-1 0-1,1 0 1,-1 0 0,1 0 0,-1 0 0,1 0-1,-1 0 1,1 0 0,-1-1 0,1 1-1,-1 0 1,0 0 0,1 0 0,-1 0 0,1-1-1,-1 1 1,0 0 0,1 0 0,-1-1 0,0 1-1,1 0 1,-1-1 0,0 1 0,1 0 0,-1-1-1,0 1 1,0-1 0,1 1 0,-1 0 0,0-1-1,0 1 1,0-1 0,1 1 0,-1-1-1,13-22 89,78-185 54,-2 3-153,-80 190-20,-8 23-121,-11 32-263,9-37 367,-11 38-1386,3 1-1,-7 53 1,16-95 1359,0 1 1,0-1-1,0 1 0,0 0 0,0-1 0,0 1 1,0 0-1,0-1 0,0 1 0,0 0 1,0-1-1,0 1 0,0-1 0,0 1 0,1 0 1,-1-1-1,0 1 0,0-1 0,1 1 0,-1-1 1,0 1-1,1 0 0,-1-1 0,1 0 1,-1 1-1,1-1 0,-1 1 0,0-1 0,1 1 1,0-1-1,-1 0 0,1 1 0,-1-1 0,1 0 1,-1 0-1,1 1 0,0-1 0,-1 0 1,1 0-1,0 0 0,-1 0 0,1 0 0,-1 0 1,2 0-1,3-1-189,0 0 1,0 0-1,-1 0 0,1-1 1,5-2-1,5-1-166,14 2-795,-25 4 1038,-1-1 0,1 0 0,-1 0 0,1-1 0,-1 1 1,0-1-1,1 1 0,-1-1 0,0 0 0,1 0 1,-1-1-1,3-1 0,5-9-434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8.215"/>
    </inkml:context>
    <inkml:brush xml:id="br0">
      <inkml:brushProperty name="width" value="0.05" units="cm"/>
      <inkml:brushProperty name="height" value="0.05" units="cm"/>
    </inkml:brush>
  </inkml:definitions>
  <inkml:trace contextRef="#ctx0" brushRef="#br0">0 105 16676,'9'-10'301,"1"1"1,0 1 0,0 0-1,0 0 1,1 1 0,1 0 0,-1 0-1,1 2 1,0-1 0,0 2-1,0-1 1,25-4 0,-16 5 25,-1 1 0,1 0-1,1 2 1,-1 0 0,0 2 0,0 0 0,25 5 0,-37-4-242,0 0 1,-1 0-1,1 1 1,-1 0-1,0 1 1,0 0-1,0 0 1,0 1-1,-1 0 1,1 0-1,-1 1 0,7 7 1,-11-10-81,0 1 0,-1-1 0,1 1 0,-1-1 0,0 1 0,0 0 0,0 0 1,0 0-1,-1 0 0,1 0 0,-1 0 0,0 1 0,0-1 0,-1 0 0,1 1 0,-1-1 0,0 0 0,0 1 1,-1-1-1,1 0 0,-1 1 0,0-1 0,0 0 0,0 0 0,-1 1 0,-2 4 0,0-3-34,1 0 1,-1 0-1,0 0 0,0-1 0,0 1 1,-1-1-1,0 0 0,0-1 0,-10 8 0,4-5-134,0 0-1,0-1 0,0 0 0,-16 5 0,27-11 149,0 0 0,0 0 0,-1 0 0,1 0 0,0 0 0,0 0-1,0 0 1,0 1 0,-1-1 0,1 0 0,0 0 0,0 0 0,0 0-1,0 0 1,0 1 0,-1-1 0,1 0 0,0 0 0,0 0 0,0 0 0,0 1-1,0-1 1,0 0 0,0 0 0,0 0 0,0 1 0,0-1 0,0 0-1,0 0 1,0 0 0,0 1 0,0-1 0,0 0 0,0 0 0,0 0 0,0 1-1,0-1 1,0 0 0,0 0 0,0 0 0,0 1 0,0-1 0,0 0-1,1 0 1,-1 0 0,0 0 0,0 0 0,0 1 0,0-1 0,0 0 0,1 0-1,-1 0 1,0 0 0,0 0 0,0 0 0,0 0 0,1 1 0,-1-1 0,0 0-1,0 0 1,1 0 0,14 9-235,-11-7 111,6 5 29,0 0-1,0 1 0,-1 0 1,0 0-1,0 1 1,-1 0-1,12 18 0,-18-25 131,-1 0-1,1 0 1,-1 1-1,0-1 0,0 0 1,0 1-1,0-1 0,0 1 1,0-1-1,-1 1 1,1 0-1,-1-1 0,0 1 1,1 0-1,-1-1 1,-1 1-1,1 0 0,0-1 1,-1 1-1,1-1 1,-1 1-1,0-1 0,0 1 1,0-1-1,0 1 0,0-1 1,0 0-1,-1 1 1,1-1-1,-1 0 0,0 0 1,1 0-1,-1 0 1,0 0-1,0-1 0,0 1 1,0-1-1,-1 1 1,1-1-1,0 0 0,-5 2 1,-14 7 383,0-1-1,-1-1 1,1-1 0,-41 7 0,13-6 339,-57 1 0,102-9-827,0 0 0,0 0 0,0-1 0,0 1 0,0-1 1,-6-2-1,10 3 67,0 0 0,-1 0 1,1 0-1,0 0 0,-1 0 0,1 0 1,0 0-1,0 0 0,-1-1 0,1 1 1,0 0-1,0 0 0,0 0 0,-1 0 1,1-1-1,0 1 0,0 0 0,0 0 1,-1-1-1,1 1 0,0 0 0,0 0 1,0-1-1,0 1 0,0 0 0,0 0 1,0-1-1,0 1 0,0 0 0,0-1 1,0 1-1,0-1 0,0 0 4,1 0 0,-1 1 0,1-1 0,0 0 1,0 0-1,-1 0 0,1 0 0,0 1 0,0-1 0,0 0 0,0 1 0,0-1 0,0 1 0,1-1 0,23-10-334,7-1-141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8.595"/>
    </inkml:context>
    <inkml:brush xml:id="br0">
      <inkml:brushProperty name="width" value="0.05" units="cm"/>
      <inkml:brushProperty name="height" value="0.05" units="cm"/>
    </inkml:brush>
  </inkml:definitions>
  <inkml:trace contextRef="#ctx0" brushRef="#br0">67 0 17124,'0'23'1776,"-1"4"-1248,-5 4-192,0 4 1065,-1 7-849,2 5-160,-4 6-88,-1 0-64,4 2-224,0-4-192,1-3-368,3-4-232,-1-12 1152,2-9-520,2-21-144,5-7-65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9.009"/>
    </inkml:context>
    <inkml:brush xml:id="br0">
      <inkml:brushProperty name="width" value="0.05" units="cm"/>
      <inkml:brushProperty name="height" value="0.05" units="cm"/>
    </inkml:brush>
  </inkml:definitions>
  <inkml:trace contextRef="#ctx0" brushRef="#br0">1 83 16836,'9'-9'390,"1"1"0,1 0 0,-1 1 0,1 0 0,1 0 0,-1 1 0,1 1 0,0 0 0,0 0 0,1 1 0,-1 1 0,1 0 0,0 1 0,0 0 0,0 1 0,15 1 0,-15 0-261,1 1 1,-1 0-1,0 1 0,0 1 1,0 0-1,0 0 0,0 2 0,0-1 1,-1 2-1,0 0 0,0 0 1,-1 1-1,0 0 0,0 1 1,15 14-1,-21-17-106,0 0 0,-1 0 1,0 1-1,0-1 0,-1 1 1,1 0-1,-1 0 0,0 0 1,-1 0-1,1 0 0,-1 1 1,-1-1-1,1 1 0,0 8 1,-2-10-24,0 0 1,0 1 0,0-1 0,-1 1 0,0-1-1,0 0 1,0 0 0,-1 1 0,0-1 0,0 0-1,0-1 1,0 1 0,-1 0 0,0 0-1,0-1 1,0 0 0,-8 8 0,0-1-6,-2 0 1,0-1 0,0-1-1,-27 15 1,-63 24 20,65-32-10,37-15-8,-1-1 1,1 1-1,-1-1 0,1 1 1,-1 0-1,1 0 1,-1 0-1,1 0 0,0 0 1,-1 0-1,1 0 1,0 0-1,0 0 0,0 1 1,0-1-1,0 0 1,0 1-1,0-1 0,0 1 1,0 1-1,1-1-1,0 0 0,0 1 0,1-1 0,-1 0 0,0 0 0,1 0 0,0 0 0,0 0 0,-1 0 0,1-1 0,0 1 0,1 0 0,-1 0 0,0-1 0,0 1 0,3 1 0,1 5 71,6 7-375,1-1 0,0 0-1,1-1 1,24 20 0,-34-31 130,1 1 0,-1-1 0,1 0-1,0 0 1,0 0 0,-1 0 0,1-1 0,0 0 0,0 1 0,1-1-1,-1-1 1,0 1 0,0-1 0,0 0 0,0 0 0,1 0-1,-1 0 1,0-1 0,0 1 0,0-1 0,0 0 0,0 0-1,0-1 1,0 1 0,0-1 0,6-4 0,12-10-585,1-1-3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9.384"/>
    </inkml:context>
    <inkml:brush xml:id="br0">
      <inkml:brushProperty name="width" value="0.05" units="cm"/>
      <inkml:brushProperty name="height" value="0.05" units="cm"/>
    </inkml:brush>
  </inkml:definitions>
  <inkml:trace contextRef="#ctx0" brushRef="#br0">73 12 16716,'5'-11'2040,"-3"11"-1176,0 2-384,-5 14 1657,-4 6-865,-5 8-440,-1 6-256,3 7-296,-2 3-72,1 1-96,4 0-128,3-10-608,1-4-352,6-13 776,7-7-152,2-11-176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49.832"/>
    </inkml:context>
    <inkml:brush xml:id="br0">
      <inkml:brushProperty name="width" value="0.05" units="cm"/>
      <inkml:brushProperty name="height" value="0.05" units="cm"/>
    </inkml:brush>
  </inkml:definitions>
  <inkml:trace contextRef="#ctx0" brushRef="#br0">293 1 19836,'0'1'108,"0"0"-1,0 0 1,0 0-1,0 0 1,0 0-1,0 0 1,-1 0-1,1 1 1,0-1-1,0 0 0,-1 0 1,1 0-1,-1 0 1,1-1-1,-1 1 1,1 0-1,-1 0 1,1 0-1,-1 0 1,0 0-1,0-1 1,0 2-1,-24 14 337,8-6 325,-15 12-591,1 1 1,1 2-1,2 1 0,0 1 0,-42 54 1,67-77-163,1 0 0,-1 1 0,1-1 0,0 0 0,0 1 0,0-1 0,0 1 0,1 0 0,0 0 0,0 0 0,0 0 0,0 8 0,1-10-8,1-1 0,-1 1 0,1-1 0,0 1 0,-1-1 0,1 1-1,0-1 1,1 1 0,-1-1 0,0 0 0,1 0 0,-1 1 0,1-1-1,0 0 1,-1 0 0,1-1 0,0 1 0,0 0 0,0-1 0,1 1 0,-1-1-1,0 0 1,0 1 0,5 0 0,9 4-216,1 0-1,-1-1 1,1-1-1,0-1 1,26 2-1,-7-3-1033,59-5 0,-57-1 505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0:50.206"/>
    </inkml:context>
    <inkml:brush xml:id="br0">
      <inkml:brushProperty name="width" value="0.05" units="cm"/>
      <inkml:brushProperty name="height" value="0.05" units="cm"/>
    </inkml:brush>
  </inkml:definitions>
  <inkml:trace contextRef="#ctx0" brushRef="#br0">332 41 21093,'-2'-2'98,"1"-1"1,0 1-1,-1-1 1,1 1-1,-1 0 1,0-1-1,1 1 1,-1 0-1,0 0 1,-1 0-1,1 0 1,0 1-1,0-1 1,-1 1-1,1-1 1,-1 1-1,1 0 1,-1 0-1,0 0 1,1 0-1,-1 0 1,0 1-1,0-1 1,0 1-1,1 0 1,-1-1-1,0 2 1,0-1-1,-3 0 1,-5 1 27,0 1 0,0 0 0,0 0 0,0 1-1,0 0 1,-12 6 0,10-2-107,0-1 0,1 2 1,0-1-1,0 2 0,-11 9 0,19-14-21,-1 0-1,1 1 1,-1-1 0,1 1 0,1 0 0,-1 0 0,1 1-1,0-1 1,0 1 0,0-1 0,1 1 0,0 0 0,-3 11-1,5-14-2,0 0-1,0 0 0,0 0 1,0 0-1,1-1 0,-1 1 1,1 0-1,0 0 1,0-1-1,0 1 0,0 0 1,0-1-1,1 1 0,-1-1 1,1 1-1,-1-1 0,1 0 1,0 0-1,0 0 0,0 0 1,0 0-1,1 0 0,-1 0 1,0-1-1,1 1 1,4 1-1,5 3-46,0-1 1,0 0-1,1-1 0,17 4 1,32 5-114,46 11-133,-94-19 268,0-1 0,0 2 1,0 0-1,-1 0 0,15 11 0,-25-16 43,-1 1-1,0-1 1,1 1-1,-1 0 1,0 0-1,0 0 1,0 0-1,-1 0 1,1 0 0,0 0-1,-1 1 1,1-1-1,-1 1 1,0-1-1,0 1 1,0-1-1,0 1 1,0 0-1,-1 0 1,1-1 0,-1 1-1,0 0 1,0 5-1,-1-4 25,0 1 0,0-1 0,0 0 0,-1 0-1,0 0 1,1 0 0,-2-1 0,1 1 0,0 0 0,-1-1 0,0 0 0,1 0-1,-1 1 1,0-1 0,-6 3 0,-3 4 29,-1-1 0,0-1 0,0 0 0,-1-1 0,0 0 0,-1-1 0,1-1 0,-1 0 0,0-1 0,-19 2 0,14-3-132,0-1-1,0-2 1,-1 0-1,1-1 1,0 0 0,0-2-1,-29-8 1,-5-4-112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04.829"/>
    </inkml:context>
    <inkml:brush xml:id="br0">
      <inkml:brushProperty name="width" value="0.05" units="cm"/>
      <inkml:brushProperty name="height" value="0.05" units="cm"/>
    </inkml:brush>
  </inkml:definitions>
  <inkml:trace contextRef="#ctx0" brushRef="#br0">1472 0 9914,'-48'142'1671,"5"2"0,-34 215 0,36-91-1166,-31 176-93,-34-6-225,-150 265 167,113-332 39,125-322-336,-136 341 413,117-308-428,-4-2 0,-85 124 1,-141 165-1225,233-332 801,25-30 123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05.235"/>
    </inkml:context>
    <inkml:brush xml:id="br0">
      <inkml:brushProperty name="width" value="0.05" units="cm"/>
      <inkml:brushProperty name="height" value="0.05" units="cm"/>
    </inkml:brush>
  </inkml:definitions>
  <inkml:trace contextRef="#ctx0" brushRef="#br0">508 16 14259,'10'-15'840,"-9"15"-822,-1 0 0,0 0 0,0 0 0,0 0 0,1 0 0,-1-1 0,0 1-1,0 0 1,1 0 0,-1 0 0,0 0 0,0 0 0,1 0 0,-1 0 0,0 0 0,0 0 0,1 0-1,-1 0 1,0 0 0,0 0 0,1 0 0,-1 0 0,0 1 0,0-1 0,1 0 0,-1 0 0,0 0-1,0 0 1,0 0 0,1 1 0,-1-1 0,0 0 0,0 0 0,2 3 50,-1-1 1,0 0-1,0 0 0,0 1 1,0-1-1,-1 0 0,1 1 1,-1-1-1,0 1 0,1 4 1,1 62 111,-4-1 0,-2 0 0,-3 0 0,-3 0 1,-3-1-1,-3 0 0,-25 66 0,18-76-113,-2 0-1,-38 63 0,-75 100 338,11-21-100,83-117-252,40-72-95,0 1 1,0-1-1,1 1 1,0 0 0,-2 22-1,5-32 36,0 0-1,-1 0 1,1 0-1,0 0 1,0 0-1,0 0 1,0 0 0,1-1-1,-1 1 1,0 0-1,0 0 1,1 0-1,-1 0 1,0 0-1,1 0 1,-1 0-1,1-1 1,-1 1-1,1 0 1,-1 0-1,2 1 1,-1-2 1,0 0 0,-1 1 0,1-1 1,0 0-1,0 0 0,0 1 0,0-1 0,0 0 1,-1 0-1,1 0 0,0 0 0,0 0 0,0 0 0,0-1 1,0 1-1,0 0 0,-1 0 0,3-1 0,2-2-6,1 1-1,-1-1 1,1 0 0,-1-1-1,7-6 1,31-29-10,-3-2 0,36-48 0,-41 48-119,133-172-318,-122 148 313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07.392"/>
    </inkml:context>
    <inkml:brush xml:id="br0">
      <inkml:brushProperty name="width" value="0.05" units="cm"/>
      <inkml:brushProperty name="height" value="0.05" units="cm"/>
    </inkml:brush>
  </inkml:definitions>
  <inkml:trace contextRef="#ctx0" brushRef="#br0">338 0 16796,'0'0'24,"0"0"1,0 0 0,0 0-1,0 0 1,0 0-1,0 0 1,0 0 0,1 0-1,-1 0 1,0 0 0,0 0-1,0 0 1,0 0 0,0 0-1,0 0 1,0 0 0,0 0-1,0 0 1,0 1 0,1-1-1,-1 0 1,0 0 0,0 0-1,0 0 1,0 0 0,0 0-1,0 0 1,0 0-1,0 0 1,0 0 0,0 0-1,0 0 1,0 0 0,0 0-1,0 1 1,0-1 0,0 0-1,0 0 1,0 0 0,1 0-1,-1 0 1,0 0 0,0 0-1,0 0 1,0 0 0,0 0-1,0 1 1,0-1 0,-1 0-1,1 0 1,0 0-1,0 0 1,0 0 0,0 0-1,0 0 1,0 0 0,0 0-1,0 0 1,0 1 0,-3 10 559,-10 18-253,10-23-40,-120 234 556,91-187-809,-3-1 0,-54 63 0,80-104-35,6-7-14,0-1 1,0 1-1,-1 0 1,1-1-1,-1 0 1,-7 5-1,9-8-67,4-5-47,162-238-2609,-52 83 1934,-84 115 800,32-43 862,-50 79-224,-7 15-26,-6 17-1,-42 137 468,-9 37-609,44-152-315,3 0 1,-4 68 0,14-95-75,-3-18-77,0 1 1,0-1-1,0 0 1,0 0-1,0 1 1,0-1-1,0 0 1,0 0-1,1 0 1,-1 1-1,0-1 0,0 0 1,0 0-1,0 0 1,1 1-1,-1-1 1,0 0-1,0 0 1,0 0-1,1 0 1,-1 0-1,0 0 0,0 0 1,1 1-1,-1-1 1,0 0-1,0 0 1,1 0-1,-1 0 1,0 0-1,1 0 1,0-1 5,0 0 0,-1 0 0,1 1-1,0-1 1,0 0 0,0 0 0,-1 0 0,1 0 0,-1 0 0,1 0 0,0 0 0,-1-1 0,0 1 0,1 0 0,-1 0 0,0 0 0,0 0 0,1-1 0,-1 1 0,0 0 0,0 0 0,0-2 0,-1-17 67,0 0-1,-1 0 1,-1 0 0,-1 0 0,-11-34-1,7 27-47,8 26-29,0-1-1,-1 1 0,1-1 0,0 1 0,0-1 0,0 1 0,0-1 1,1 1-1,-1-1 0,0 1 0,0-1 0,1 1 0,-1 0 0,1-1 1,0 1-1,-1 0 0,1-1 0,0 1 0,0 0 0,0 0 0,0 0 1,0-1-1,0 1 0,0 0 0,0 0 0,0 1 0,2-2 0,5-3 9,-1 0 0,1 1-1,14-5 1,-3 0 40,11-6 29,-13 6-9,0 0 0,0 1-1,1 0 1,1 2 0,-1 0 0,36-6 0,-52 11-61,1 1 1,0 0-1,0 0 0,-1 0 0,1 0 1,0 0-1,-1 1 0,1-1 0,0 1 0,0 0 1,-1-1-1,1 1 0,-1 1 0,1-1 1,-1 0-1,0 1 0,1-1 0,-1 1 0,3 2 1,-3-1-4,0 0 1,0 0 0,0 0 0,0 0-1,-1 0 1,1 0 0,-1 0-1,0 1 1,0-1 0,0 0 0,-1 1-1,1-1 1,-1 5 0,0 9 35,0-1-1,-2 1 1,0-1 0,-1 0 0,-5 18 0,0-11 50,6-17-38,0-1 0,0 0 1,0 0-1,1 1 0,0-1 0,0 0 1,0 7-1,1-11-43,0-1-1,0 0 1,1 0 0,-1 1 0,0-1-1,0 0 1,1 0 0,-1 0 0,0 0-1,1 1 1,-1-1 0,0 0 0,0 0 0,1 0-1,-1 0 1,0 0 0,1 0 0,-1 0-1,0 0 1,1 0 0,-1 0 0,0 0 0,1 0-1,-1 0 1,0 0 0,1 0 0,-1 0-1,0 0 1,1 0 0,-1 0 0,0 0-1,0-1 1,1 1 0,13-5 128,7-9 53,34-25 0,-32 21-110,29-16 0,-45 30-88,1 0 1,-1 0-1,1 1 0,0 0 0,0 1 1,0-1-1,0 2 0,14-2 0,-21 3-2,1-1 0,0 1 1,0 0-1,-1 1 0,1-1 0,0 0 0,-1 0 0,1 1 0,0-1 0,-1 1 0,1 0 0,0-1 0,-1 1 0,1 0 1,-1 0-1,1 0 0,-1 0 0,0 0 0,1 0 0,-1 1 0,2 1 0,-1 0-5,0 0 0,-1 0 0,1 0 0,-1 1 0,0-1 1,1 0-1,-2 1 0,1-1 0,0 0 0,0 5 0,-1 6-19,0 0 1,0-1 0,-1 1-1,-5 19 1,2-19-1293,8-19-1552,3-4 2098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08.460"/>
    </inkml:context>
    <inkml:brush xml:id="br0">
      <inkml:brushProperty name="width" value="0.05" units="cm"/>
      <inkml:brushProperty name="height" value="0.05" units="cm"/>
    </inkml:brush>
  </inkml:definitions>
  <inkml:trace contextRef="#ctx0" brushRef="#br0">79 0 16836,'-1'12'354,"1"0"1,-1-1 0,-1 1 0,0 0-1,-1-1 1,-7 20 0,-1 7 313,-29 160 708,35-169-1266,3 0-1,0 0 1,2 0 0,7 56-1,-7-80-90,1 0 1,1-1-1,-1 1 0,1 0 0,-1 0 0,1-1 0,1 1 0,3 5 1,-5-9-7,0 1 0,0 0 1,1-1-1,-1 1 1,1-1-1,-1 0 1,1 0-1,0 1 1,-1-1-1,1 0 0,0 0 1,0 0-1,0-1 1,0 1-1,0 0 1,0-1-1,0 1 0,0-1 1,0 0-1,0 0 1,0 0-1,0 0 1,3 0-1,4-2 42,-1 0 0,1-1 0,-1 0 0,1-1-1,-1 0 1,0 0 0,0-1 0,-1 0 0,1 0 0,-1-1 0,8-7-1,-7 6 23,0 0-1,1 0 0,0 1 0,1 1 1,-1-1-1,1 1 0,11-3 0,-20 7-70,1 1 0,-1 0 0,0 0 0,1 0 0,-1 0 0,1 0 0,-1 0 0,0 0 0,1 0 0,-1 1 0,0-1 0,1 0 0,-1 1 0,0-1 0,0 1 0,1 0 0,-1-1 0,0 1 0,0 0 0,0 0 0,0-1 0,0 1 0,0 0 0,0 0 0,0 0 0,0 1 0,0-1 0,-1 0 0,1 0 0,0 0 0,-1 0 0,1 1 0,-1-1 0,1 0 0,-1 1-1,0-1 1,1 2 0,1 7-4,0 0 0,0 0 0,0 17 0,-2-24-2,-1 57 324,-1-11-4433,2-48 4019,0 0-1,0 0 1,1 0-1,-1 0 1,0 0 0,1 0-1,-1 0 1,0 0-1,1 0 1,-1 0-1,1 0 1,-1-1-1,1 1 1,0 0 0,-1 0-1,2 1 1,9 9-869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8.056"/>
    </inkml:context>
    <inkml:brush xml:id="br0">
      <inkml:brushProperty name="width" value="0.05" units="cm"/>
      <inkml:brushProperty name="height" value="0.05" units="cm"/>
    </inkml:brush>
  </inkml:definitions>
  <inkml:trace contextRef="#ctx0" brushRef="#br0">20 135 13939,'8'-124'2829,"-7"113"-1665,-1 17-361,0 21-106,-14 153 744,5-84-625,4 104 0,5-191-764,-1-2-14,1 0 0,1 0 0,-1 0 0,1 0 0,0 0 0,1 0 0,-1-1 0,1 1 0,1 0 0,-1-1 0,7 12 0,-8-18-37,-1 1-1,0 0 1,0-1 0,1 1 0,-1-1-1,1 1 1,-1-1 0,1 1 0,-1-1 0,0 1-1,1-1 1,0 0 0,-1 1 0,1-1-1,-1 0 1,1 1 0,-1-1 0,1 0-1,0 0 1,-1 1 0,1-1 0,0 0-1,-1 0 1,1 0 0,0 0 0,-1 0-1,1 0 1,-1 0 0,1 0 0,0 0-1,-1 0 1,1 0 0,0-1 0,-1 1 0,1 0-1,0 0 1,-1-1 0,1 1 0,-1 0-1,1-1 1,-1 1 0,1 0 0,-1-1-1,1 1 1,-1-1 0,1 1 0,-1-1-1,1 1 1,-1-1 0,0 1 0,1-1-1,-1 1 1,0-2 0,3-2 0,-2 0 0,1 0-1,0 0 1,-1 0 0,0-1 0,2-7 0,-2-6 13,0 0 1,-2-28-1,1 37-8,-1 1-1,-1 0 1,1 0-1,-2 0 1,1 0-1,-1 0 1,-6-12 0,9 19-6,-1 0 0,0 0 0,1 0 0,-1 0 0,1-1 0,-1 2 1,0-1-1,0 0 0,0 0 0,0 0 0,0 0 0,0 0 0,0 1 1,0-1-1,0 0 0,-1 0 0,2 1 0,-1 0 0,1 0 0,-1 0-1,1 1 1,0-1 0,-1 0 0,1 0 0,-1 0 0,1 0 0,0 0-1,-1 1 1,1-1 0,-1 0 0,1 0 0,0 1 0,-1-1 0,1 0-1,0 0 1,0 1 0,-1-1 0,1 0 0,0 1 0,0-1-1,-1 1 1,1-1 0,0 0 0,0 1 0,0 0 0,-2 3-5,1 0 1,0-1-1,1 1 1,-1 0 0,1 0-1,-1 0 1,1 6-1,1-3-3,0 0 1,0 0-1,1 0 0,0 0 0,0 0 0,1-1 0,0 1 0,0-1 1,7 11-1,-9-15 7,0-1 0,0 1 1,0 0-1,1-1 0,-1 1 0,1-1 1,-1 0-1,1 1 0,0-1 1,-1 0-1,1 0 0,0 0 1,0 0-1,0-1 0,0 1 0,0 0 1,0-1-1,0 1 0,0-1 1,0 0-1,0 0 0,0 0 0,0 0 1,0 0-1,0 0 0,0 0 1,0-1-1,0 1 0,0-1 1,0 1-1,0-1 0,0 0 0,0 0 1,-1 1-1,1-2 0,0 1 1,2-2-1,5-4-2,0-1 0,-1 0-1,-1 0 1,1-1 0,-1 0 0,-1 0 0,9-16 0,-8 14-16,-7 11 15,0-1 1,0 1-1,1-1 1,-1 1-1,0 0 1,0-1-1,0 1 1,1 0-1,-1-1 1,0 1-1,0-1 1,1 1-1,-1 0 1,0 0-1,1-1 1,-1 1-1,0 0 1,1 0-1,-1-1 0,1 1 1,-1 0-1,0 0 1,1 0-1,-1 0 1,1-1-1,-1 1 1,0 0-1,1 0 1,0 0-1,4 12-35,-5 30 94,0-36-26,-2 33 156,0-19-6,2 1-1,0-1 1,1 0 0,4 21-1,-5-40-178,0-1-1,0 1 0,0-1 0,0 1 1,0 0-1,0-1 0,0 1 0,0 0 0,0-1 1,1 1-1,-1-1 0,0 1 0,0 0 1,1-1-1,-1 1 0,1-1 0,-1 1 0,0-1 1,1 1-1,-1-1 0,1 1 0,-1-1 1,1 0-1,-1 1 0,1-1 0,-1 1 0,2-1 1,-1 0-18,0-1 1,-1 1-1,1-1 0,0 1 1,-1-1-1,1 0 1,0 1-1,-1-1 1,1 0-1,-1 1 1,1-1-1,-1 0 1,1 0-1,-1 0 1,0 1-1,1-2 1,12-41-334,-6 8 104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09.089"/>
    </inkml:context>
    <inkml:brush xml:id="br0">
      <inkml:brushProperty name="width" value="0.05" units="cm"/>
      <inkml:brushProperty name="height" value="0.05" units="cm"/>
    </inkml:brush>
  </inkml:definitions>
  <inkml:trace contextRef="#ctx0" brushRef="#br0">140 1 15619,'-42'117'2480,"-4"10"-959,30-66-757,-11 67 0,23-97-627,1-1 0,2 1 0,0-1 1,6 42-1,-4-65-118,0 0 0,0-1 0,1 1 0,0-1 0,0 1 0,1-1 0,0 0 0,0 0 0,0 0 0,4 5 1,-5-9-11,0 0 0,-1 0 1,1 0-1,0-1 0,0 1 1,0-1-1,0 1 0,0-1 1,0 0-1,1 0 0,-1 0 1,0 0-1,1 0 0,-1 0 0,0-1 1,1 1-1,-1-1 0,1 0 1,-1 1-1,1-1 0,-1 0 1,1-1-1,-1 1 0,1 0 1,-1-1-1,1 1 0,-1-1 1,0 0-1,4-1 0,3-2 36,0-1 0,1 0-1,-2-1 1,1 0 0,-1 0-1,1-1 1,-2 0 0,11-11-1,2-6 155,27-40-1,-33 41-69,0 0 0,-1-1 0,11-31 0,-20 41-62,-6 11-9,-10 19-21,2 6-47,0 1 1,2 0 0,1 1-1,1 0 1,0 0 0,-2 41-1,8-62 10,-1 1-1,1-1 0,0 0 0,1 0 0,-1 1 0,1-1 0,-1 0 0,1 0 0,0 0 0,0 0 0,0 0 1,1 0-1,-1 0 0,1 0 0,2 3 0,-3-4 2,0-1 0,1 0 0,0 0 0,-1 0 0,1 0 0,0 0 0,-1 0 1,1 0-1,0 0 0,0-1 0,0 1 0,0-1 0,0 1 0,0-1 0,0 0 0,0 0 0,0 0 0,0 0 0,0 0 0,0 0 1,0 0-1,-1-1 0,1 1 0,0-1 0,0 1 0,2-2 0,7-3 9,0 0 1,0 0-1,-1-1 0,0 0 1,0-1-1,-1 0 1,0-1-1,0 0 0,12-14 1,1-3 28,-2-2 0,19-31 0,-30 43-51,3-5-8,-9 16-35,-3 8-54,-20 67-63,10-41 73,2 1 0,1 0 0,-4 36 0,11-65-5,0 0-1,0-1 1,0 1-1,0 0 1,0 0-1,1 0 1,-1 0-1,0 0 1,2 3-1,4-2-599,4-11 438,1-9-169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09.516"/>
    </inkml:context>
    <inkml:brush xml:id="br0">
      <inkml:brushProperty name="width" value="0.05" units="cm"/>
      <inkml:brushProperty name="height" value="0.05" units="cm"/>
    </inkml:brush>
  </inkml:definitions>
  <inkml:trace contextRef="#ctx0" brushRef="#br0">13 2 16163,'-7'-2'1513,"3"5"-1137,4 5-456,-2-3 760,5 4 1248,0 1-1736,4 1 8,2 2 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0.074"/>
    </inkml:context>
    <inkml:brush xml:id="br0">
      <inkml:brushProperty name="width" value="0.05" units="cm"/>
      <inkml:brushProperty name="height" value="0.05" units="cm"/>
    </inkml:brush>
  </inkml:definitions>
  <inkml:trace contextRef="#ctx0" brushRef="#br0">193 328 14843,'0'-1'95,"0"0"0,-1 0 1,1 0-1,0 0 0,0 0 0,0 0 0,-1 0 0,1 0 0,-1 0 1,1 0-1,-1 0 0,1 0 0,-1 0 0,1 0 0,-1 1 0,0-1 1,0 0-1,1 0 0,-1 1 0,0-1 0,0 0 0,0 1 0,0-1 1,0 1-1,0-1 0,0 1 0,0 0 0,0-1 0,0 1 0,0 0 1,0 0-1,0-1 0,0 1 0,0 0 0,0 0 0,0 0 0,0 0 0,0 1 1,0-1-1,0 0 0,0 0 0,0 1 0,0-1 0,0 0 0,0 1 1,-2 0-1,-3 3 230,0-1 1,0 1-1,1 0 0,-1 1 1,-8 9-1,2-2-180,1 1 0,0 0-1,1 1 1,0 0 0,1 1 0,1 0-1,0 0 1,1 1 0,1-1 0,0 2-1,2-1 1,-5 21 0,9-33-127,0-1-1,-1 0 1,1 1 0,0-1 0,1 1-1,-1-1 1,1 0 0,-1 1 0,1-1-1,0 0 1,0 0 0,1 1-1,1 3 1,-2-6-6,0 1 0,0-1 0,1 0-1,-1 1 1,1-1 0,-1 0 0,1 0-1,-1 0 1,1 0 0,-1 0 0,1 0 0,0 0-1,-1-1 1,1 1 0,0 0 0,0-1 0,0 0-1,0 1 1,-1-1 0,1 0 0,0 0 0,0 0-1,0 0 1,0 0 0,2-1 0,7-1 25,1-1 0,-1 0 0,0 0 0,0-1 0,0-1 0,0 0 0,-1-1 0,1 0 0,-2 0 0,15-12 0,9-10 73,43-48 1,-66 66-88,35-41 24,-2-1 1,-3-2 0,-1-2 0,43-87-1,-76 131-53,-3 9-1,-1-1 1,0 0-1,0 0 0,0 0 1,0 0-1,-1 0 0,0 0 0,1-1 1,-2 1-1,1 0 0,0-1 1,-1 1-1,0-8 0,0 11 4,0 0-1,-1 1 1,1-1-1,0 0 1,0 1-1,0-1 1,-1 1 0,1-1-1,0 1 1,-1-1-1,1 0 1,0 1-1,-1-1 1,1 1-1,-1 0 1,1-1-1,-1 1 1,1-1-1,-1 1 1,1 0 0,-1-1-1,1 1 1,-1 0-1,1-1 1,-1 1-1,-1 0 1,1 0-4,-1 0 1,0-1 0,1 2 0,-1-1-1,0 0 1,1 0 0,-1 0 0,0 1-1,1-1 1,-3 2 0,-3 1-19,-1 1 1,1-1 0,-11 9-1,-2 4-3,1 1-1,1 0 1,0 2 0,1 0-1,1 0 1,1 2 0,1 0-1,1 1 1,0 0-1,-16 44 1,25-56 22,2-1-1,-1 1 0,1 0 1,1 1-1,-1-1 0,2 0 1,0 0-1,1 19 1,0-25 1,-1-1 1,1 1-1,0 0 1,0 0 0,0-1-1,1 1 1,-1-1-1,1 1 1,0-1-1,0 0 1,0 1 0,0-1-1,1 0 1,-1-1-1,1 1 1,0 0 0,0-1-1,0 1 1,0-1-1,0 0 1,0 0-1,1 0 1,-1 0 0,0-1-1,1 1 1,7 1-1,-6-2 3,1-1-1,0 1 0,-1-1 0,1 0 0,-1 0 1,1-1-1,-1 1 0,1-1 0,-1-1 1,1 1-1,-1-1 0,0 0 0,0 0 0,0 0 1,0-1-1,0 0 0,0 0 0,6-5 1,-3 1 12,-1 1 1,0-1-1,0 0 1,-1 0-1,0-1 1,0 1-1,-1-1 1,0-1-1,0 1 1,3-10-1,-5 6 23,-8 15 1,-10 20-17,11-15-23,1 0 0,0 1 1,0-1-1,1 0 0,0 1 0,0-1 0,1 1 0,0 13 1,1-18 2,0 0-1,0-1 1,0 1 0,1 0 0,0-1 0,0 1 0,0 0 0,0-1 0,0 1 0,0-1 0,1 0 0,0 1 0,0-1 0,0 0 0,0 0 0,0 0 0,1 0 0,-1 0 0,1-1 0,0 1-1,-1-1 1,6 3 0,1 0 1,0-1-1,0 0 1,1-1 0,-1 0-1,1-1 1,0 1-1,14 0 1,74 0 14,-53-3 10,17 5 347,-80-29 1048,9 9-1210,1-1 0,1 1 0,0-1 0,1-1 0,-5-23 0,5 11-145,1 0 0,-2-41 0,7 66-83,0 1 1,0-1-1,0 1 0,0-1 0,1 1 0,-1-1 1,1 1-1,0-1 0,0 1 0,0 0 1,4-7-1,-4 9-18,0-1 1,1 0-1,-1 1 1,1-1-1,0 1 1,-1-1-1,1 1 1,0 0-1,0 0 1,0 0 0,0 0-1,0 0 1,0 0-1,0 0 1,0 1-1,0-1 1,1 1-1,-1-1 1,4 1-1,74-5-2388,-43 4 956,60-10-1,-45-1 526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0.822"/>
    </inkml:context>
    <inkml:brush xml:id="br0">
      <inkml:brushProperty name="width" value="0.05" units="cm"/>
      <inkml:brushProperty name="height" value="0.05" units="cm"/>
    </inkml:brush>
  </inkml:definitions>
  <inkml:trace contextRef="#ctx0" brushRef="#br0">1 153 15419,'0'0'59,"0"0"-1,0-1 1,0 1-1,0 0 0,0 0 1,0 0-1,0 0 1,1 0-1,-1 0 0,0 0 1,0 0-1,0 0 1,0 0-1,0 0 0,1 0 1,-1 0-1,0 0 1,0 0-1,0 0 0,0 0 1,0 0-1,1 0 1,-1 0-1,0 0 0,0 0 1,0 0-1,0 0 1,0 0-1,0 0 1,1 0-1,-1 0 0,0 0 1,0 0-1,0 0 1,0 1-1,0-1 0,0 0 1,1 0-1,-1 0 1,0 0-1,0 0 0,0 0 1,0 1-1,2 8 1048,-4 14-89,2-21-821,-1 7 295,-1 1-285,1-1 0,1 1 0,-1-1 0,2 14 0,-1-22-202,0 0 0,1 0 0,-1 1 0,0-1 0,0 0 0,1 1 0,-1-1 0,0 0-1,1 0 1,-1 1 0,1-1 0,0 0 0,-1 0 0,1 0 0,0 0 0,0 0 0,0 0 0,0 0 0,0 0 0,0 0 0,0-1-1,0 1 1,0 0 0,0 0 0,0-1 0,0 1 0,1-1 0,-1 1 0,0-1 0,0 0 0,1 1 0,-1-1 0,0 0 0,1 0-1,-1 0 1,0 0 0,1 0 0,-1 0 0,2 0 0,3-2 0,1 0 0,-1 0 0,1 0 0,-1-1 0,0 0 0,0 0 0,0 0 0,0-1 0,-1 0 0,9-7 0,7-9 4,22-25 0,-37 39-5,26-30-3,-2-2 1,31-51-1,-50 75-53,-11 14 51,1 0 1,-1 0-1,0 0 1,0 0 0,0 0-1,0 0 1,0 0-1,0 0 1,1 0-1,-1 0 1,0 0-1,0 0 1,0 0-1,0 0 1,0 0-1,1 0 1,-1 0-1,0 0 1,0 0 0,0 0-1,0 0 1,0 0-1,0 0 1,1 0-1,-1 0 1,0 1-1,0-1 1,0 0-1,0 0 1,0 0-1,0 0 1,0 0-1,0 0 1,1 0 0,-1 0-1,0 1 1,0-1-1,0 0 1,0 0-1,0 0 1,0 0-1,0 0 1,0 0-1,0 1 1,0-1-1,0 0 1,0 0-1,0 0 1,0 0 0,0 1-1,-1 28-111,1-23 110,-5 28-49,3-18-138,0-1 0,1 0 0,0 1 0,3 17 0,-2-32 159,0 0-1,0-1 1,0 1-1,0 0 0,0 0 1,0 0-1,0 0 0,1-1 1,-1 1-1,0 0 0,1 0 1,-1-1-1,0 1 1,1 0-1,-1-1 0,1 1 1,-1 0-1,1-1 0,0 1 1,-1-1-1,1 1 0,-1-1 1,1 1-1,0-1 1,0 1-1,1 0 0,-1-1 13,0 0-1,0 0 0,0-1 0,0 1 1,0 0-1,1 0 0,-1-1 1,0 1-1,0-1 0,0 1 1,0-1-1,0 1 0,0-1 1,-1 0-1,1 1 0,0-1 1,0 0-1,1-1 0,15-18-352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1.257"/>
    </inkml:context>
    <inkml:brush xml:id="br0">
      <inkml:brushProperty name="width" value="0.05" units="cm"/>
      <inkml:brushProperty name="height" value="0.05" units="cm"/>
    </inkml:brush>
  </inkml:definitions>
  <inkml:trace contextRef="#ctx0" brushRef="#br0">3 5 13811,'3'-3'1136,"-2"1"-864,-1 8 344,0 1-328,0 6-248,-1 0-136,-2 0-200,2 1-16,-1-8 224,2-5-32,0-4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1.644"/>
    </inkml:context>
    <inkml:brush xml:id="br0">
      <inkml:brushProperty name="width" value="0.05" units="cm"/>
      <inkml:brushProperty name="height" value="0.05" units="cm"/>
    </inkml:brush>
  </inkml:definitions>
  <inkml:trace contextRef="#ctx0" brushRef="#br0">22 0 14523,'5'7'1504,"-5"6"-815,-3 3-217,-2 6 1032,1 3-432,0 4-288,0-2-135,-1-2-169,4-2-104,2-9-368,5-5-152,5-11-416,2-7-249,7-6-263,-1-2 672,3 1-48,-4-3-192,-3 5 96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2.392"/>
    </inkml:context>
    <inkml:brush xml:id="br0">
      <inkml:brushProperty name="width" value="0.05" units="cm"/>
      <inkml:brushProperty name="height" value="0.05" units="cm"/>
    </inkml:brush>
  </inkml:definitions>
  <inkml:trace contextRef="#ctx0" brushRef="#br0">40 7 15187,'0'-7'1513,"-2"7"-1121,1 9-208,-1 7 648,-2 15-288,0 6-112,-1 12-336,0 4-112,0 6-224,1-2-160,0-8-40,1-8 328,3-16-80,0-22-96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2.986"/>
    </inkml:context>
    <inkml:brush xml:id="br0">
      <inkml:brushProperty name="width" value="0.05" units="cm"/>
      <inkml:brushProperty name="height" value="0.05" units="cm"/>
    </inkml:brush>
  </inkml:definitions>
  <inkml:trace contextRef="#ctx0" brushRef="#br0">54 48 14011,'-10'26'906,"0"0"-1,2 1 1,1 0-1,1 0 1,1 0-1,-2 50 1,7-76-898,0 1 1,0-1 0,0 1 0,0-1 0,0 0-1,0 1 1,1-1 0,-1 1 0,0-1 0,1 1-1,-1-1 1,1 0 0,0 1 0,-1-1 0,1 0-1,0 0 1,0 0 0,0 1 0,0-1-1,1 1 1,0-1-5,-1-1 0,0 0-1,0 1 1,0-1-1,1 0 1,-1 0 0,0 0-1,1 1 1,-1-1-1,0-1 1,0 1 0,1 0-1,-1 0 1,0 0 0,0-1-1,1 1 1,-1 0-1,0-1 1,0 0 0,0 1-1,0-1 1,1 1 0,-1-1-1,0 0 1,1-1-1,8-6 14,0-1 0,0 0 0,-1 0-1,15-21 1,30-49 127,-40 57-81,18-33 124,-21 34-65,2 0 1,17-23 0,-30 44-121,1 0 0,-1 0 1,0 0-1,0 0 0,0 0 0,0 0 0,0 0 1,0 0-1,0 0 0,0 0 0,0-1 1,0 1-1,0 0 0,0 0 0,1 0 0,-1 0 1,0 0-1,0 0 0,0 0 0,0 0 1,0 0-1,0 0 0,0 0 0,0 0 0,1 0 1,-1 0-1,0 0 0,0 0 0,0 0 0,0 0 1,0 0-1,0 0 0,0 0 0,0 0 1,1 0-1,-1 0 0,0 0 0,0 0 0,0 1 1,0-1-1,0 0 0,0 0 0,0 0 1,0 0-1,0 0 0,0 0 0,0 0 0,0 0 1,1 0-1,-1 0 0,0 0 0,0 1 1,0-1-1,0 0 0,0 0 0,0 0 0,0 0 1,0 0-1,2 11 51,0 11-24,-7 45-24,2-43-186,2 0 0,0 0-1,4 31 1,0-48 74,1-14-11,2-9-76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3.733"/>
    </inkml:context>
    <inkml:brush xml:id="br0">
      <inkml:brushProperty name="width" value="0.05" units="cm"/>
      <inkml:brushProperty name="height" value="0.05" units="cm"/>
    </inkml:brush>
  </inkml:definitions>
  <inkml:trace contextRef="#ctx0" brushRef="#br0">9 150 15835,'-1'-1'96,"0"0"-1,0 0 1,0 0-1,1 0 0,-1-1 1,1 1-1,-1 0 0,1 0 1,-1 0-1,1-1 1,-1 1-1,1 0 0,0-1 1,0 1-1,0 0 1,0 0-1,0-1 0,0 1 1,0 0-1,0-1 0,0 1 1,1 0-1,-1-1 1,1 1-1,-1 0 0,1 0 1,-1 0-1,1 0 1,-1-1-1,1 1 0,0 0 1,0 0-1,0 0 0,0 0 1,1-1-1,4-5 325,1 1-1,0-1 1,13-8-1,-5 5-63,0 0 0,0 1 0,1 1 1,0 1-1,22-8 0,-30 13-291,0-1 0,0 1 0,1 1 0,-1-1 0,0 1 0,0 1 0,1 0 0,-1 0 0,0 0 0,1 1 0,-1 1 0,0-1 0,13 5 0,-18-4-55,0-1-1,0 1 0,0-1 0,0 1 0,0 0 0,0 1 0,0-1 0,-1 0 0,1 1 0,-1-1 0,0 1 0,0 0 0,0 0 0,0 0 0,0 0 0,1 3 0,-1-1-11,0 1 0,-1-1 0,1 1 0,-1-1 0,0 1 0,-1 0 0,1-1 0,-1 1 0,-1 7 0,0-3-29,0-1 0,-1 0 0,0 0 0,-1 0 0,1 0-1,-2 0 1,1-1 0,-2 1 0,1-1 0,-1 0 0,0 0 0,-6 7 0,10-14 8,1-1 1,-1 1-1,1 0 1,0 0-1,-1 0 1,1 0-1,0 0 1,0 0 0,0 0-1,-1 0 1,1 0-1,0 0 1,0 0-1,1 0 1,-1 0-1,0-1 1,0 1-1,0 0 1,0 0-1,1 0 1,-1 0-1,1 0 1,-1 0-1,1 1 1,17 28-233,-7-14 77,10 23-388,20 55 1,-35-77 438,0 0 0,-2 1 0,0 0 0,0 0 0,0 35 0,-3-47 155,-2-1 0,1 0 0,-1 0 0,0 0-1,0 0 1,0 0 0,0 0 0,-1 0-1,0-1 1,0 1 0,0 0 0,-1-1 0,0 0-1,0 1 1,-6 6 0,5-7 70,-2 1 1,1-1 0,0 0-1,-1 0 1,0-1-1,0 0 1,0 0-1,0 0 1,0 0-1,-1-1 1,-10 2-1,7-2-19,0 0-1,-1 0 1,0-1-1,1-1 1,-1 0-1,1 0 0,-1-1 1,1-1-1,-1 0 1,1 0-1,-1-1 1,1 0-1,0 0 0,1-1 1,-1-1-1,1 0 1,-1 0-1,1-1 1,1 0-1,-10-8 0,17 13-177,-1-1-1,0 0 1,0 0-1,1 0 1,-1 1-1,1-1 1,0 0-1,0-1 1,0 1-1,0 0 1,0 0-1,0 0 1,0-1-1,1 1 1,-2-5-1,3 7 32,-1-1 1,0 0-1,0 1 0,0-1 0,0 0 0,0 1 0,0-1 0,1 1 0,-1-1 0,0 1 0,1-1 0,-1 0 0,0 1 0,1-1 0,-1 1 1,1-1-1,-1 1 0,0 0 0,1-1 0,-1 1 0,1-1 0,0 1 0,1-1-20,0 0-1,0 1 1,-1-1 0,1 1-1,0-1 1,0 1 0,0 0 0,-1 0-1,1 0 1,0 0 0,3 1-1,21 2-654,8 3-94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4.857"/>
    </inkml:context>
    <inkml:brush xml:id="br0">
      <inkml:brushProperty name="width" value="0.05" units="cm"/>
      <inkml:brushProperty name="height" value="0.05" units="cm"/>
    </inkml:brush>
  </inkml:definitions>
  <inkml:trace contextRef="#ctx0" brushRef="#br0">9 699 16868,'2'1'133,"0"-1"1,1 1-1,-1-1 1,1 0-1,-1 0 1,1 0-1,-1 0 1,1 0-1,-1 0 1,0-1-1,1 1 1,-1-1 0,0 0-1,1 1 1,-1-1-1,0 0 1,3-2-1,-1 0 21,0 0-1,-1 0 0,1 0 1,-1 0-1,1-1 1,-1 0-1,0 1 0,3-7 1,0 0-3,-1-1 1,0 1 0,0-1 0,-1 0-1,-1-1 1,4-15 0,-6 18-79,0 0-1,-1-1 1,0 1-1,0 0 1,-3-12-1,3 19-55,0 0-1,-1 0 1,1 0-1,-1 0 1,0 1-1,1-1 1,-1 0-1,0 0 1,0 1-1,0-1 1,-1 1-1,1-1 1,-3-2-1,3 3-7,0 1 0,0-1 0,0 1 0,0-1 0,0 1 0,0 0 0,-1-1 0,1 1 0,0 0 0,0 0 0,0 0 0,-1 0 0,1 0 0,0 0 0,0 0-1,0 0 1,-1 1 0,1-1 0,0 0 0,0 1 0,0-1 0,0 1 0,0-1 0,0 1 0,-2 0 0,-1 2 0,0 1 1,0-1 0,0 1-1,0 0 1,0 0-1,1 0 1,0 0 0,0 1-1,0 0 1,0-1 0,1 1-1,-4 10 1,0 1-55,0 1 0,-5 31 0,8-30-36,-1 33-1,4-44 60,0-1-1,1 1 1,0 0-1,0-1 1,0 1-1,1-1 1,-1 1 0,5 7-1,-5-12 17,0 0 1,0 0-1,1 0 0,-1 0 1,1 0-1,-1 0 0,1 0 1,0-1-1,0 1 0,0 0 1,0-1-1,0 0 0,0 1 1,0-1-1,0 0 0,0 0 1,0 0-1,1-1 0,-1 1 1,0 0-1,1-1 0,-1 1 1,1-1-1,-1 0 0,0 0 1,1 0-1,-1 0 0,1-1 1,-1 1-1,0 0 0,4-2 1,3-1 1,0 0 1,0 0 0,0-1 0,0 0-1,-1 0 1,15-11 0,6-8 40,-1 0-1,-1-2 1,-2-1 0,28-34-1,-13 7 123,48-81-1,-45 56 42,67-164 0,-107 234-190,0-1-1,0 0 0,0 0 1,-1 0-1,-1 0 0,1-13 1,-2 22-11,0 0 1,0-1 0,0 1 0,0 0 0,0 0 0,0-1-1,0 1 1,0 0 0,0 0 0,0-1 0,0 1-1,0 0 1,0 0 0,0 0 0,0-1 0,0 1 0,-1 0-1,1 0 1,0-1 0,0 1 0,0 0 0,0 0 0,-1 0-1,1 0 1,0-1 0,0 1 0,0 0 0,-1 0-1,1 0 1,0 0 0,0 0 0,0 0 0,-1-1 0,1 1-1,0 0 1,0 0 0,-1 0 0,1 0 0,0 0 0,0 0-1,-1 0 1,1 0 0,0 0 0,-1 0 0,1 0-1,0 0 1,0 1 0,0-1 0,-1 0 0,1 0 0,0 0-1,0 0 1,-1 0 0,1 0 0,0 1 0,0-1 0,0 0-1,-1 0 1,-13 12-16,-13 26 15,1 1 0,2 0 0,-24 57 0,12-17 66,4 2-1,3 2 1,-22 107-1,-24 261 3,72-432-399,0 40 0,3-59 314,0 0 0,0 0 0,0 1 0,0-1 0,0 0 0,-1 1 0,1-1 0,0 0 0,0 0 0,0 1 0,1-1 0,-1 0 0,0 0 0,0 1 0,0-1 0,0 0 0,0 0 0,0 1 0,0-1 0,0 0 0,0 0 0,1 1 0,-1-1 0,0 0 0,0 0 0,0 0 0,0 1 0,1-1 0,-1 0 0,0 0 0,0 0 0,0 0 0,1 1 0,-1-1 0,0 0 0,0 0 0,1 0 0,-1 0 0,0 0 0,0 0 0,1 0 0,-1 0 0,9-9-699,6-19-236,-2-1 0,-1-1 0,11-43 0,-5 16-31,11-31-226,56-143 63,-75 217 1838,-10 14-665,0-1 0,1 1 0,-1 0 0,0 0 0,1 0 0,-1 0-1,0 0 1,0 0 0,1 0 0,-1 0 0,0 0 0,1 0 0,-1 0 0,0 0 0,1 0 0,-1 0 0,0 0-1,0 1 1,1-1 0,-1 0 0,0 0 0,0 0 0,1 0 0,-1 0 0,0 1 0,0-1 0,1 0 0,-1 0-1,0 0 1,0 1 0,3 3 242,-1 0-1,0 0 0,0 0 0,0 0 1,1 6-1,8 14 673,-9-22-849,0 0 0,1 0 0,-1 0 1,0-1-1,1 1 0,-1-1 0,1 0 1,0 1-1,-1-1 0,1-1 0,0 1 0,0 0 1,-1-1-1,1 1 0,0-1 0,0 0 0,0 0 1,0 0-1,0 0 0,0 0 0,-1-1 0,4 0 1,10-2 232,0-1 0,24-10 0,-37 13-269,50-22 459,26-9-4,-72 30-489,0 0 1,0 0 0,0 1 0,1-1 0,-1 2-1,0-1 1,0 1 0,14 1 0,-19 0-26,1 0 0,-1-1 0,0 1 0,1 0 0,-1 0 1,0 0-1,0 0 0,0 1 0,0-1 0,0 0 0,0 1 0,0 0 0,-1-1 1,1 1-1,-1 0 0,1 0 0,-1 0 0,1 0 0,-1 0 0,0 0 0,1 4 1,2 4-74,0 1 1,-1 0 0,2 17 0,6 16-496,-11-43 534,0 0 1,1 0-1,-1 0 0,0 0 1,1 0-1,-1 0 0,1 0 0,0 0 1,-1 0-1,1-1 0,0 1 0,0 0 1,-1 0-1,1-1 0,0 1 0,0 0 1,0-1-1,0 1 0,0-1 0,0 1 1,0-1-1,0 0 0,0 1 0,0-1 1,0 0-1,0 0 0,0 0 0,0 0 1,0 0-1,0 0 0,0 0 0,0 0 1,0 0-1,0 0 0,0 0 0,0-1 1,0 1-1,0 0 0,1-1 0,5-2-243,-1 0 0,0-1 0,0 0 0,10-8-1,-12 9 186,65-53-768,-34 26-898,61-41 0,-85 64 1543,1 0 1,0 1-1,1 0 1,-1 1-1,1 1 0,0 0 1,1 0-1,-1 2 1,26-3-1,-38 5 294,0-1 0,0 1 0,0 0-1,0 0 1,0 0 0,0 1 0,0-1 0,0 0-1,0 0 1,0 0 0,0 1 0,0-1 0,0 1-1,0-1 1,0 1 0,0-1 0,2 2 0,-3-2 3,0 1 1,1 0-1,-1-1 1,0 1-1,0-1 1,1 1-1,-1-1 1,0 1-1,0 0 1,0-1-1,0 1 0,0 0 1,0-1-1,0 1 1,0-1-1,0 1 1,0 0-1,0-1 1,0 1-1,-1-1 1,1 1-1,-1 1 1,-2 4 532,0 0 1,-1 0 0,0 0-1,-7 8 1,0-1-311,7-7-139,1 0 1,0 0-1,0 1 1,0-1-1,-2 8 1,5-13-153,-1 0 0,1 0 1,0 1-1,-1-1 0,1 0 1,0 0-1,0 0 0,0 0 1,0 0-1,0 1 0,0-1 1,0 0-1,0 0 0,1 0 0,-1 0 1,0 0-1,1 1 0,-1-1 1,1 0-1,-1 0 0,1 0 1,0 0-1,-1 0 0,1 0 1,0-1-1,-1 1 0,1 0 1,0 0-1,0 0 0,0-1 0,0 1 1,0 0-1,0-1 0,0 1 1,0-1-1,0 1 0,0-1 1,0 0-1,0 1 0,2-1 1,3 1 1,0-1 1,0 0 0,-1 0 0,1-1 0,0 1 0,0-1 0,0-1-1,-1 1 1,1-1 0,0 0 0,-1 0 0,9-5 0,12-7 74,30-22 0,-47 30-54,36-25 239,0-3 0,-2-2 0,-2-1 1,-2-2-1,51-65 0,-68 68 10,-22 35-276,0 1-1,0-1 1,1 1-1,-1-1 0,0 1 1,0-1-1,1 1 1,-1-1-1,0 1 1,0-1-1,0 1 1,0-1-1,0 0 1,0 1-1,0-1 0,0 1 1,0-1-1,0 1 1,0-1-1,-1 1 1,1-2-1,-1 2-3,0 0 1,0 0-1,1 0 0,-1 0 0,0 0 1,0 0-1,0 1 0,0-1 0,1 0 0,-1 0 1,0 1-1,0-1 0,0 0 0,1 1 1,-1-1-1,0 1 0,1-1 0,-1 1 1,0-1-1,0 2 0,-9 6 9,1 0 0,0 0 0,0 1 0,1 1 0,0-1 0,-13 21 0,6-5 41,-21 51-1,30-61-32,1-1 0,0 1 0,-3 23 0,7-33-78,0 1-1,0 0 0,1-1 0,0 1 1,0 0-1,1-1 0,-1 1 1,1 0-1,1-1 0,-1 1 0,1-1 1,4 9-1,-6-12 49,0-1 0,1 0 1,-1 0-1,1 0 0,-1 0 0,1 0 1,0 0-1,-1 0 0,1-1 0,0 1 1,0 0-1,0 0 0,-1 0 0,1-1 1,0 1-1,0 0 0,0-1 1,0 1-1,0-1 0,0 1 0,0-1 1,1 0-1,-1 1 0,0-1 0,0 0 1,0 0-1,0 0 0,0 0 0,1 0 1,-1 0-1,0 0 0,0 0 0,2 0 1,15-11-239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54.790"/>
    </inkml:context>
    <inkml:brush xml:id="br0">
      <inkml:brushProperty name="width" value="0.05" units="cm"/>
      <inkml:brushProperty name="height" value="0.05" units="cm"/>
    </inkml:brush>
  </inkml:definitions>
  <inkml:trace contextRef="#ctx0" brushRef="#br0">1173 0 10506,'-18'6'163,"0"0"0,0 0 0,1 2 0,-1 0-1,2 1 1,-1 1 0,2 0 0,-1 1 0,1 1 0,1 0-1,-23 26 1,-2 7 86,2 2-1,-42 72 0,17-15-40,5 3 0,5 3 0,-53 161 0,-64 366 250,-6 506-205,83 12-207,19 183-20,59-2 23,36-844-29,36-1 32,-32-354-42,65 202 1,-56-243-35,3-1 1,91 160-1,-105-214-64,3-1-1,44 52 1,-58-77 27,1-1 0,0 0 0,1-1 0,0-1 0,1 0-1,1-1 1,-1-1 0,30 13 0,-39-21 29,1 1-1,-1-1 0,1 0 1,0 0-1,0-1 0,0 0 1,0-1-1,0 0 1,0 0-1,0-1 0,-1 1 1,1-2-1,0 1 0,0-1 1,-1 0-1,1-1 0,-1 0 1,1 0-1,10-7 0,-3 0-6,-1-1 0,1 0-1,-2-1 1,0 0-1,0-1 1,-1-1 0,17-25-1,-1-3 27,-3-1-1,-2-2 1,-1-1-1,-3 0 1,21-74-1,42-255 147,52-553 240,-75 481-282,345-2175-25,-370 2414-90,112-686-74,-28 4-12,-73 300 43,-43 459 53,-5 0 0,-29-187 1,24 274 6,-1 0 0,-2 0 1,-2 2-1,-36-80 0,41 106 23,-1-1-1,-1 1 0,0 1 1,-1 0-1,-1 0 0,0 1 1,-1 1-1,0 0 1,-1 1-1,-1 0 0,0 1 1,0 1-1,-1 0 1,-17-7-1,17 11 60,-1 1 1,1 0 0,0 1-1,-1 1 1,0 1-1,0 0 1,0 1 0,0 1-1,0 0 1,0 1-1,0 1 1,0 1 0,1 1-1,-1 0 1,-23 9-1,-41 21 172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8.454"/>
    </inkml:context>
    <inkml:brush xml:id="br0">
      <inkml:brushProperty name="width" value="0.05" units="cm"/>
      <inkml:brushProperty name="height" value="0.05" units="cm"/>
    </inkml:brush>
  </inkml:definitions>
  <inkml:trace contextRef="#ctx0" brushRef="#br0">9 1 20660,'-4'21'1833,"1"-4"-1521,2-2-376,1 1 728,4-2-1488,0 2 792,3 1-288,1 1-112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6.001"/>
    </inkml:context>
    <inkml:brush xml:id="br0">
      <inkml:brushProperty name="width" value="0.05" units="cm"/>
      <inkml:brushProperty name="height" value="0.05" units="cm"/>
    </inkml:brush>
  </inkml:definitions>
  <inkml:trace contextRef="#ctx0" brushRef="#br0">27 520 14043,'-25'33'3257,"25"-33"-3232,0 0 1,0 0 0,0 0-1,0 0 1,0 0 0,-1 0-1,1 0 1,0 0-1,0 1 1,0-1 0,0 0-1,0 0 1,0 0 0,0 0-1,0 0 1,0 0 0,0 0-1,0 0 1,0 0-1,0 1 1,0-1 0,0 0-1,0 0 1,0 0 0,0 0-1,0 0 1,0 0 0,0 0-1,0 0 1,0 1-1,0-1 1,0 0 0,0 0-1,0 0 1,0 0 0,0 0-1,0 0 1,0 0 0,0 0-1,0 0 1,0 1-1,0-1 1,0 0 0,1 0-1,-1 0 1,0 0 0,0 0-1,0 0 1,0 0-1,0 0 1,0 0 0,0 0-1,0 0 1,0 0 0,0 0-1,1 0 1,-1 0 0,0 0-1,0 0 1,0 0-1,0 0 1,0 0 0,12-3 814,15-11 29,33-31 197,90-85 1,-116 95-800,-1-1 0,-2-2 1,43-65-1,-71 98-245,32-59 271,-33 59-259,0 0 0,0 0 1,0 0-1,-1 0 0,1-1 0,-1 1 0,-1-1 0,1 1 0,-1-1 0,0-7 0,0 12-31,0 0 1,0 0-1,-1 1 0,1-1 1,0 0-1,0 0 0,0 1 1,-1-1-1,1 0 0,0 1 1,-1-1-1,1 0 0,-1 1 1,1-1-1,-1 0 0,1 1 1,-1-1-1,1 1 1,-1-1-1,1 1 0,-1-1 1,0 1-1,1-1 0,-1 1 1,0 0-1,1 0 0,-1-1 1,0 1-1,0 0 0,1 0 1,-1-1-1,0 1 0,0 0 1,1 0-1,-1 0 0,0 0 1,0 0-1,1 0 1,-1 1-1,0-1 0,0 0 1,1 0-1,-1 0 0,-1 1 1,-2 1-9,0-1 1,0 1 0,0 0 0,0 0 0,1 0-1,-5 4 1,-3 4-25,1 0 1,0 0-1,0 1 0,1 0 0,1 1 0,-12 21 0,-35 81-118,54-113 146,-14 35-58,-15 51 1,26-74 42,1 0 0,1 0 0,0 0 0,0 1 0,2-1 0,0 0 0,2 25 0,-1-35 14,0 1 0,0 0 0,0 0 0,0-1-1,0 1 1,1-1 0,0 1 0,-1-1-1,1 0 1,1 0 0,1 4 0,-2-6 1,-1 0 0,0 0 0,1 1 0,-1-1 0,1 0 0,-1 0 0,1-1 0,0 1 1,-1 0-1,1 0 0,0-1 0,0 1 0,-1-1 0,1 0 0,0 1 0,0-1 0,0 0 0,-1 0 0,1 0 0,0 0 0,0 0 0,0-1 1,-1 1-1,1 0 0,3-2 0,2-1 1,0-1 0,-1 1 0,1-1 1,-1 0-1,0-1 0,0 1 0,-1-1 0,1-1 1,-1 1-1,0-1 0,7-10 0,0-2 24,-1 0-1,17-38 1,-22 44-5,-1-1-1,0 0 1,-1 0 0,0 0-1,-1-1 1,-1 1 0,2-27 0,-4 39-18,0 0 1,0-1 0,0 1 0,-1 0-1,1 0 1,0 0 0,0-1 0,-1 1 0,1 0-1,0 0 1,-1 0 0,1 0 0,-1 0 0,0 0-1,1 0 1,-2-2 0,-5 4 6,-1 12-13,5-4-13,0 1-1,1-1 1,0 1 0,0 0 0,1 0-1,0 0 1,1 0 0,0 0 0,1 0-1,3 16 1,-3-21 8,0 0-1,1-1 1,-1 1 0,1-1-1,0 1 1,0-1 0,0 0-1,1 0 1,0 0 0,5 6-1,-6-8 7,1 1 0,-1-1 0,1-1-1,0 1 1,-1 0 0,1 0 0,0-1-1,0 0 1,0 0 0,0 0 0,0 0 0,1 0-1,-1 0 1,0-1 0,0 1 0,0-1-1,5 0 1,1-1 3,0-1 0,0 1 0,0-1 0,0-1 0,0 0 0,0 0 0,-1-1 0,1 0 0,-1 0 0,0-1 0,12-9 0,-1-1 10,-1 0 1,-1-2-1,21-24 0,-29 31-18,-5 6-7,1 0 0,-1-1 0,-1 0 0,1 1 0,-1-1 0,1-1 1,-1 1-1,-1 0 0,1-1 0,-1 1 0,0-1 0,2-10 0,-4 16 12,0 0 0,0-1-1,0 1 1,1-1 0,-1 1 0,0 0-1,0-1 1,0 1 0,0-1-1,-1 1 1,1-1 0,0 1-1,0 0 1,0-1 0,0 1 0,0-1-1,0 1 1,-1 0 0,1-1-1,0 1 1,0-1 0,-1 1-1,1 0 1,0-1 0,0 1 0,-1 0-1,1 0 1,0-1 0,-1 1-1,1 0 1,0 0 0,-1-1-1,1 1 1,-1 0 0,1 0 0,0 0-1,-1 0 1,1 0 0,-1-1-1,1 1 1,-1 0 0,1 0-1,0 0 1,-1 0 0,1 0 0,-1 0-1,1 1 1,-1-1 0,1 0-1,0 0 1,-1 0 0,1 0-1,-1 0 1,1 1 0,-24 13-145,17-8 136,1 1-1,0 1 1,0-1-1,0 1 1,1 0-1,0 0 1,1 0-1,0 1 1,0-1-1,0 1 1,1 0-1,-2 13 1,4-19 22,0 0 1,1 1-1,-1-1 1,1 1 0,0-1-1,0 1 1,0-1-1,0 1 1,1-1-1,-1 1 1,1-1 0,0 1-1,0-1 1,0 0-1,0 0 1,1 1-1,-1-1 1,1 0 0,0 0-1,0 0 1,0-1-1,0 1 1,1 0-1,-1-1 1,1 1 0,-1-1-1,1 0 1,0 0-1,0 0 1,0 0-1,0-1 1,0 1 0,1-1-1,-1 0 1,6 2-1,0-1 23,1-1-1,0 0 0,0 0 0,1-1 1,-1 0-1,0-1 0,0 0 1,0-1-1,-1 0 0,1 0 0,0-1 1,17-8-1,0-1 33,0-2 1,-1-1-1,26-19 0,-31 19-3,-2-2-1,1 0 0,-2-1 1,30-38-1,-50 59-11,-6 6-38,1 0 1,-10 18 0,7-6-10,2-1 1,-12 40 0,18-51-17,0-1 1,1 1-1,0 0 0,0-1 1,0 1-1,1 0 1,1 0-1,-1-1 1,2 1-1,2 11 1,-4-19-23,1 1 0,-1 0 0,1-1 1,0 1-1,0 0 0,0-1 1,0 1-1,0-1 0,0 1 0,0-1 1,1 0-1,-1 1 0,0-1 1,1 0-1,-1 0 0,3 2 0,-3-3-16,1 1 0,-1-1 0,0 0 0,0 0 0,1 0 0,-1 1 0,0-1 0,1 0 0,-1 0 0,0-1 0,0 1 0,1 0 0,-1 0 0,0-1 0,0 1 0,0 0 0,1-1 0,-1 0 0,0 1-1,0-1 1,0 1 0,0-1 0,0 0 0,0 0 0,0 0 0,1-1 0,5-5-68,-1-1 0,-1 0 1,1 0-1,-1-1 0,-1 1 0,7-16 0,7-26-431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6.388"/>
    </inkml:context>
    <inkml:brush xml:id="br0">
      <inkml:brushProperty name="width" value="0.05" units="cm"/>
      <inkml:brushProperty name="height" value="0.05" units="cm"/>
    </inkml:brush>
  </inkml:definitions>
  <inkml:trace contextRef="#ctx0" brushRef="#br0">25 1 17364,'-9'3'1216,"0"5"56,5 11-1432,1-2 1160,3 2-664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7.092"/>
    </inkml:context>
    <inkml:brush xml:id="br0">
      <inkml:brushProperty name="width" value="0.05" units="cm"/>
      <inkml:brushProperty name="height" value="0.05" units="cm"/>
    </inkml:brush>
  </inkml:definitions>
  <inkml:trace contextRef="#ctx0" brushRef="#br0">170 267 11314,'3'-5'888,"-1"-1"0,1 1-1,-1-1 1,0 1 0,0-1-1,-1 1 1,1-1 0,-1 0-1,0-9 1,-1 15-822,0-1-1,0 1 1,-1 0 0,1-1-1,0 1 1,0 0 0,-1 0-1,1-1 1,0 1 0,0 0-1,-1 0 1,1 0 0,0-1-1,-1 1 1,1 0 0,0 0-1,-1 0 1,1 0 0,0 0-1,-1-1 1,1 1 0,0 0-1,-1 0 1,1 0 0,0 0-1,-1 0 1,1 0 0,0 0-1,-1 0 1,1 1 0,0-1-1,-1 0 1,1 0 0,0 0-1,-1 0 1,1 0 0,0 0-1,-1 1 1,1-1 0,0 0-1,-1 0 1,1 1 0,-15 7 628,7-2-540,0 1-1,1-1 1,0 2-1,0-1 1,0 1-1,-5 9 1,-32 55-118,40-64-15,-8 14-49,0 0-1,-9 27 1,19-42 12,0-1 0,0 1 0,0 0-1,1 0 1,0 0 0,0 0 0,1 0 0,0 1 0,0-1 0,0 0 0,1 0 0,2 8 0,-3-14 11,1 1 0,-1 0 0,1-1 1,0 1-1,-1 0 0,1-1 0,0 1 1,0-1-1,0 1 0,0-1 1,0 0-1,1 1 0,-1-1 0,0 0 1,1 0-1,-1 0 0,0 0 0,1 0 1,-1 0-1,1 0 0,0 0 0,1 0 1,1 0-3,-1-1 0,0 1 0,1-1 0,-1 0 0,1 0 0,-1-1 0,0 1 0,1 0 0,-1-1 0,0 0 0,4-1 0,9-4-16,0-1 0,-1-1 0,25-15 0,-38 21 21,61-41 33,-2-4 0,-2-1 0,-2-4-1,-2-1 1,78-101 0,-120 138-17,0-1-1,-1 0 0,14-27 1,-26 43-14,1 0 0,0 0 0,-1 0 0,1 0 0,-1 0 0,0 0 0,1 0 0,-1 0 0,0 0 0,1 0 0,-1 0 0,0-1 0,0 1 0,0 0 0,0 0 0,0 0 0,0 0 0,0 0 0,0 0 0,-1 0 0,1 0 0,-1-2 0,1 3-1,-1 0 1,0-1-1,0 1 1,1 0-1,-1 0 1,0-1-1,0 1 1,0 0-1,1 0 1,-1 0-1,0 0 1,0 0 0,0 0-1,1 0 1,-1 0-1,0 0 1,0 1-1,1-1 1,-1 0-1,0 0 1,0 1-1,0-1 1,-8 4-9,1 0 1,-1 1-1,-13 9 0,0 3-2,1 1 0,1 1 0,1 0 0,0 1 0,2 2 0,0-1-1,1 2 1,-18 37 0,31-56 4,1 1 0,0-1 0,0 1 1,1 0-1,0 0 0,-1-1 0,2 1 0,-1 0 0,0 0 0,1 0 0,0 1 0,0-1 0,1 0 0,-1 0 0,3 9 0,-1-11-5,-1 1 0,1-1-1,0 1 1,0-1-1,1 1 1,-1-1-1,1 0 1,-1 0-1,1 0 1,0-1 0,0 1-1,0-1 1,1 1-1,-1-1 1,0 0-1,1 0 1,0 0-1,-1-1 1,1 0 0,4 2-1,-1-1-17,0-1 0,0 1 0,0-1 0,0-1 0,1 1 0,-1-1 0,0 0 0,0-1 0,14-2 0,-16 2 31,0-1 0,-1 1 0,1-1 0,0 0 0,-1 0 0,0 0 0,1 0 0,-1-1 0,0 0 0,0 0 0,0 0 0,-1 0 0,1-1 0,-1 1 0,4-6 0,-6 8 16,0-1 1,0 1-1,0-1 0,-1 1 0,1-1 1,0 1-1,-1-1 0,1 1 0,-1-1 1,0 0-1,1 1 0,-1-1 0,0 0 0,0 1 1,0-3-1,0 3-10,0 1 0,0 0 1,0-1-1,-1 1 0,1 0 0,0 0 1,0-1-1,0 1 0,0 0 0,-1 0 1,1-1-1,0 1 0,0 0 0,0 0 1,-1 0-1,1-1 0,0 1 0,0 0 0,-1 0 1,1 0-1,0 0 0,-1-1 0,1 1 1,0 0-1,0 0 0,-1 0 0,1 0 1,-1 0-1,-14 6 122,3 2-109,1 0 1,0 1-1,1 1 0,0 0 1,0 0-1,1 1 0,0 0 1,1 0-1,1 1 0,-1 0 1,-8 24-1,15-35-19,0 0 0,1 0 0,-1 0 1,1 0-1,-1 0 0,1 1 0,0-1 0,0 0 0,-1 0 1,1 0-1,0 1 0,0-1 0,0 0 0,0 0 1,0 1-1,1-1 0,-1 0 0,0 0 0,0 0 0,1 1 1,-1-1-1,1 0 0,-1 0 0,1 0 0,-1 0 0,1 0 1,0 0-1,0 0 0,-1 0 0,1 0 0,0 0 0,0 0 1,0-1-1,0 1 0,0 0 0,0-1 0,0 1 1,0 0-1,1-1 0,-1 0 0,0 1 0,0-1 0,0 1 1,0-1-1,1 0 0,-1 0 0,0 0 0,2 0 0,4 0 2,0 0 0,0 0 0,0-1 0,0 0 0,0 0 0,0-1 0,7-2 0,3-3 9,0 0 0,0-2 0,-1 1-1,24-19 1,53-49 152,-49 38-24,-43 37-135,-1 1 0,0-1 1,1 1-1,-1-1 0,0 1 0,1 0 0,-1-1 0,1 1 0,-1 0 1,1-1-1,-1 1 0,1 0 0,-1-1 0,1 1 0,-1 0 1,1 0-1,0 0 0,-1 0 0,1 0 0,-1-1 0,1 1 1,-1 0-1,1 0 0,0 0 0,-1 1 0,1-1 0,-1 0 1,2 0-1,-2 1 0,0 0-1,1-1 1,-1 1 0,0 0 0,1 0-1,-1 0 1,0-1 0,0 1 0,0 0-1,1 0 1,-1 0 0,0 0 0,0-1-1,-1 1 1,1 0 0,0 1 0,-11 44 49,9-41-46,-6 20 14,5-18-17,0 1 0,1-1 0,0 1 0,0 0 1,0 0-1,1 0 0,1 0 0,-1 9 0,1-16-2,1-1-1,-1 1 0,0-1 0,0 0 1,0 1-1,0-1 0,0 0 0,0 1 1,0-1-1,1 1 0,-1-1 0,0 0 1,0 0-1,1 1 0,-1-1 0,0 0 0,0 1 1,1-1-1,-1 0 0,0 0 0,1 1 1,-1-1-1,0 0 0,1 0 0,-1 0 1,0 0-1,1 1 0,-1-1 0,1 0 1,0 0-1,14-3 46,19-16 15,-29 15-48,-1 2-8,11-8 31,2 1-1,30-12 0,-44 19-38,0 1-1,1 0 0,-1 0 1,0 0-1,1 0 1,-1 0-1,1 1 1,-1 0-1,1 0 0,-1 0 1,1 0-1,-1 0 1,1 1-1,-1-1 1,1 1-1,-1 0 1,0 0-1,1 0 0,-1 1 1,0-1-1,0 1 1,4 2-1,-5-1-49,1 0 1,-1 0-1,0 0 0,0 1 1,0-1-1,0 1 0,0-1 1,-1 1-1,0 0 0,1-1 1,-1 1-1,-1 0 0,1 0 1,-1 0-1,1 0 0,-1 0 1,-1 8-1,-2-3-457,-3-10 231,5-1 246,-1 1 1,1-1-1,0 1 1,0-1 0,0 1-1,0-1 1,1 0-1,-1 0 1,-1-3-1,0-24-306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7.492"/>
    </inkml:context>
    <inkml:brush xml:id="br0">
      <inkml:brushProperty name="width" value="0.05" units="cm"/>
      <inkml:brushProperty name="height" value="0.05" units="cm"/>
    </inkml:brush>
  </inkml:definitions>
  <inkml:trace contextRef="#ctx0" brushRef="#br0">119 0 19780,'0'8'1465,"-8"22"-1185,-5 7-120,-3 19 576,2 7-272,-2 10-304,3 1-144,4-2-360,2-6-200,4-13-424,1-10-25,-3-19 681,1-6-224,-5-10-272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7.878"/>
    </inkml:context>
    <inkml:brush xml:id="br0">
      <inkml:brushProperty name="width" value="0.05" units="cm"/>
      <inkml:brushProperty name="height" value="0.05" units="cm"/>
    </inkml:brush>
  </inkml:definitions>
  <inkml:trace contextRef="#ctx0" brushRef="#br0">1 595 12779,'10'6'2024,"7"2"-984,12-6-303,10-2 2167,16-6-1776,10-1-95,12-3-249,5-3-88,1-1-368,-3-1-200,-9 1-592,-13 0-432,-23-3 736,-21-5-176,-22-5-104</inkml:trace>
  <inkml:trace contextRef="#ctx0" brushRef="#br0" timeOffset="1">143 66 16476,'11'-10'2088,"12"2"-1296,13-4-336,7-1 1793,10 2-1425,4 2-200,8 6-600,4 3-424,-8 5 400,-9 5-96,-10 8-120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8.281"/>
    </inkml:context>
    <inkml:brush xml:id="br0">
      <inkml:brushProperty name="width" value="0.05" units="cm"/>
      <inkml:brushProperty name="height" value="0.05" units="cm"/>
    </inkml:brush>
  </inkml:definitions>
  <inkml:trace contextRef="#ctx0" brushRef="#br0">15 93 16764,'-5'22'924,"3"-15"-724,0-1 0,0 1-1,1 0 1,0-1 0,0 1 0,1 0-1,0 0 1,0 0 0,2 13 0,-1-19-128,0 0 0,0 0 0,0 0 0,0 0 0,0 0 0,0 0 0,0-1 0,0 1 0,0 0 1,1-1-1,-1 1 0,0-1 0,0 1 0,1-1 0,-1 1 0,0-1 0,1 0 0,-1 0 1,0 0-1,1 0 0,-1 0 0,1 0 0,-1 0 0,0 0 0,1 0 0,-1-1 0,0 1 0,1 0 1,1-2-1,12-2 192,-1-1 1,0 0 0,0-2 0,17-9-1,54-39 179,-58 36-316,13-8 0,-22 13-85,1 2-1,0 0 1,24-10 0,-41 21-41,0 0 0,0 0 1,0 0-1,0 0 0,0 1 0,0-1 1,0 1-1,1 0 0,-1-1 1,0 1-1,5 1 0,-6-1 0,0 0 0,0 1 0,-1-1 1,1 1-1,0 0 0,0-1 0,0 1 0,-1 0 0,1-1 0,0 1 0,-1 0 1,1 0-1,0 0 0,-1 0 0,1-1 0,-1 1 0,1 0 0,-1 0 1,0 0-1,0 0 0,1 0 0,-1 0 0,0 0 0,0 0 0,0 0 0,0 0 1,0 0-1,0 2 0,0 12 7,-1-1 1,-1 1 0,0-1-1,-7 22 1,5-19 58,0 1 1,-2 29-1,6-45-53,0-1 0,0 0 1,0 1-1,0-1 0,0 1 0,0-1 0,1 0 0,-1 1 0,0-1 0,1 0 0,-1 1 1,1-1-1,-1 0 0,1 0 0,-1 0 0,1 1 0,0-1 0,0 0 0,0 0 0,-1 0 1,1 0-1,0 0 0,0 0 0,2 1 0,-1-2 5,0 1 0,0 0 0,0-1 0,0 1 0,0-1 0,1 0 1,-1 1-1,0-1 0,0 0 0,0 0 0,0-1 0,1 1 0,2-1 0,9-3 68,-1-1 0,0 0 0,21-11 0,-30 14-68,73-42 188,-47 26-331,0 1-1,63-25 0,-91 41 104,0 0 0,1 1-1,-1-1 1,0 1 0,0-1-1,1 1 1,-1 0 0,0 0-1,1 0 1,-1 0 0,3 1-1,-4-1 12,-1 0 0,1 1 0,0-1-1,0 1 1,-1-1 0,1 1 0,0 0 0,-1-1-1,1 1 1,0-1 0,-1 1 0,1 0-1,-1 0 1,0-1 0,1 1 0,-1 0 0,1 0-1,-1 0 1,0-1 0,0 1 0,1 0-1,-1 0 1,0 0 0,0 0 0,0 0 0,0-1-1,0 1 1,0 0 0,0 0 0,0 0-1,-1 0 1,1 1 0,-3 14-137,-1 0 0,-1 0 0,-12 29-1,0 0-434,10-26 17,5-15 465,0 1 0,0-1 0,1 0-1,-1 1 1,1-1 0,0 1 0,1-1 0,-1 6 0,3-6-326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8.843"/>
    </inkml:context>
    <inkml:brush xml:id="br0">
      <inkml:brushProperty name="width" value="0.05" units="cm"/>
      <inkml:brushProperty name="height" value="0.05" units="cm"/>
    </inkml:brush>
  </inkml:definitions>
  <inkml:trace contextRef="#ctx0" brushRef="#br0">148 0 14491,'0'41'1304,"-2"-1"-1,-1 1 1,-16 72-1,-45 115 1565,13-53-1636,47-163-1151,4-10-58,-1 0-1,0 0 1,0 0-1,1 0 1,-1 1-1,1-1 1,-1 0-1,1 0 1,0 1-1,0-1 1,0 0-1,0 0 1,1 3-1,-1-5-19,0 1 0,0-1 0,0 0 0,1 0 0,-1 0 0,0 0 0,0 0 0,0 0 0,0 0 0,0 1 0,0-1 0,0 0 0,0 0 0,0 0 0,1 0 0,-1 0 0,0 0 0,0 0 0,0 0 0,0 0 0,0 0 0,0 0-1,1 0 1,-1 0 0,0 0 0,0 0 0,0 0 0,0 0 0,0 0 0,1 0 0,-1 0 0,0 0 0,0 0 0,0 0 0,0 0 0,0 0 0,0 0 0,1 0 0,-1 0 0,0 0 0,0 0 0,0 0 0,0 0 0,0-1 0,0 1 0,0 0 0,1 0 0,-1 0 0,0 0 0,0 0 0,0 0 0,0 0 0,0-1 0,0 1 0,0 0 0,0 0 0,8-10 60,-1-1 1,0 0 0,-1 0 0,8-19 0,1-1-21,28-51 11,147-251-426,-190 332 370,7-9-65,0 0 1,1 0-1,0 1 1,17-16 0,-24 24 53,1-1-1,-1 1 1,1 0 0,-1 0 0,1 0 0,0 0 0,0 0-1,-1 0 1,1 1 0,0-1 0,0 1 0,0-1 0,-1 1-1,1-1 1,0 1 0,0 0 0,0 0 0,0 0 0,0 0-1,0 0 1,0 1 0,-1-1 0,1 0 0,0 1 0,0 0-1,0-1 1,0 1 0,-1 0 0,1 0 0,0 0 0,-1 0 0,1 0-1,-1 0 1,1 0 0,-1 1 0,0-1 0,1 1 0,-1-1-1,0 1 1,1 1 0,2 3-20,0 0 0,0 0 0,0 1 0,-1-1 0,0 1 0,-1 0 0,1-1 0,-1 2 0,-1-1 0,2 10 0,-2-12 38,-1-1 0,0 0 0,0 1 0,0-1-1,-1 1 1,0-1 0,0 0 0,0 0 0,0 1 0,0-1 0,-1 0-1,0 0 1,0 0 0,0 0 0,0-1 0,0 1 0,-1-1-1,-5 7 1,-5 1 7,-1-1-1,0-1 1,0 0-1,-1-1 1,0 0-1,0-1 1,-1-1-1,0 0 1,0-1-1,-1-1 1,1-1-1,-32 3 1,47-6-105,0 1-1,0-1 1,-1 0 0,1 0 0,0 0 0,-1 0 0,1 0-1,0 0 1,-1 0 0,1 0 0,0-1 0,0 1 0,-1-1-1,1 1 1,0 0 0,0-1 0,0 0 0,0 1 0,0-1-1,-1 0 1,1 0 0,0 1 0,1-1 0,-1 0 0,0 0-1,0 0 1,0 0 0,0 0 0,1 0 0,-2-3 0,2 2-7,0 0 1,0 0 0,0 0-1,0-1 1,1 1 0,-1 0-1,0 0 1,1 0 0,0 0-1,-1 0 1,1 0 0,0 0 0,0 0-1,0 0 1,1 0 0,-1 0-1,3-3 1,21-22-929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9.248"/>
    </inkml:context>
    <inkml:brush xml:id="br0">
      <inkml:brushProperty name="width" value="0.05" units="cm"/>
      <inkml:brushProperty name="height" value="0.05" units="cm"/>
    </inkml:brush>
  </inkml:definitions>
  <inkml:trace contextRef="#ctx0" brushRef="#br0">93 305 14811,'10'-6'891,"0"0"1,1-1-1,13-12 0,-33 27 834,-29 27 890,21-20-2595,1 2 0,1-1 0,1 2 0,-16 23 0,29-40-20,0 1 0,0 0 0,0-1 0,0 1 0,1 0 1,-1-1-1,0 1 0,1 0 0,-1 0 0,1 0 0,0 0 0,-1 0 1,1-1-1,0 1 0,0 0 0,0 0 0,0 0 0,1 0 1,-1 0-1,0 0 0,1 0 0,0-1 0,-1 1 0,2 2 1,-1-2-2,1-1 1,0 1-1,0-1 1,-1 0 0,1 1-1,0-1 1,0 0-1,0 0 1,0 0 0,0 0-1,1-1 1,-1 1-1,0 0 1,0-1 0,0 0-1,1 1 1,-1-1-1,0 0 1,4-1 0,8 1-1,-1-2 1,0 0-1,1-1 1,-1 0 0,0-1-1,-1 0 1,24-12-1,3-4 26,38-27 0,-76 46-22,8-4 7,-1 0-1,0 0 1,-1-1 0,1 0-1,-1-1 1,0 0 0,9-11-1,-16 18-8,0 0 0,0-1 0,0 1 0,1 0-1,-1 0 1,0-1 0,0 1 0,0 0 0,0 0-1,0-1 1,1 1 0,-1 0 0,0 0 0,0-1 0,0 1-1,0 0 1,0-1 0,0 1 0,0 0 0,0 0 0,0-1-1,0 1 1,0 0 0,0-1 0,0 1 0,-1 0 0,1 0-1,0-1 1,0 1 0,0 0 0,0 0 0,0-1-1,0 1 1,-1 0 0,1 0 0,0-1 0,-13-1 21,-13 6-7,-5 10-51,23-11-124,24-14-93,56-38-1165,-4-4 0,110-107 0,-124 106 791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19.885"/>
    </inkml:context>
    <inkml:brush xml:id="br0">
      <inkml:brushProperty name="width" value="0.05" units="cm"/>
      <inkml:brushProperty name="height" value="0.05" units="cm"/>
    </inkml:brush>
  </inkml:definitions>
  <inkml:trace contextRef="#ctx0" brushRef="#br0">173 1 14011,'-13'12'523,"-1"1"0,2 0 0,0 0 0,1 2 0,0-1-1,1 1 1,1 1 0,0 0 0,-8 21 0,7-10-414,0 1 1,2 1-1,0-1 1,-5 55-1,12-76-90,-1 13 97,0 0 0,2 0 0,0 0 0,3 20 0,-3-39-92,0 1 1,0 0 0,1 0-1,-1-1 1,1 1 0,-1 0 0,1-1-1,-1 1 1,1-1 0,0 1-1,0-1 1,0 1 0,0-1-1,0 0 1,0 1 0,0-1 0,1 0-1,0 1 1,-1-1 3,1-1 0,-1 1 0,0-1 0,0 1 0,1-1 0,-1 0-1,0 0 1,0 0 0,1 0 0,-1 0 0,0 0 0,0 0 0,1 0 0,-1 0 0,0-1 0,0 1 0,1 0 0,1-2 0,4-1 75,-1-1 1,0 0-1,1 0 1,-2-1-1,1 1 1,10-12-1,9-12 194,0-1 0,-2-2 0,35-62 0,-54 140-34,-3-41-265,0 1 0,0-1-1,0 1 1,1-1 0,0 1 0,1-1-1,-1 0 1,1 0 0,0 0 0,1 0-1,-1 0 1,1-1 0,0 0 0,1 0-1,-1 0 1,1 0 0,0-1 0,9 7-1,-7-7 6,0 0 0,0 0 0,1-1 0,-1 0 0,1 0-1,0-1 1,0 0 0,0 0 0,0-1 0,0 0 0,0-1-1,0 1 1,0-2 0,0 1 0,9-2 0,-3-1 11,0-1 0,0 0 0,0-1 0,-1 0 1,1-1-1,-1 0 0,-1-1 0,1-1 0,-1 0 1,0-1-1,-1 0 0,0-1 0,15-17 0,-16 11-5,-10 16-9,0 0 0,0 0 0,0 0 1,1 0-1,-1 0 0,0-1 0,0 1 0,0 0 0,0 0 1,0 0-1,0 0 0,0 0 0,0 0 0,0 0 0,0-1 1,0 1-1,0 0 0,0 0 0,0 0 0,0 0 0,0 0 1,0 0-1,0 0 0,0 0 0,-1-1 0,1 1 0,0 0 1,0 0-1,0 0 0,0 0 0,0 0 0,0 0 0,0 0 1,0 0-1,0 0 0,0-1 0,0 1 0,-1 0 0,1 0 1,0 0-1,0 0 0,0 0 0,0 0 0,0 0 0,0 0 1,0 0-1,0 0 0,-1 0 0,1 0 0,0 0 0,0 0 1,0 0-1,0 0 0,0 0 0,0 0 0,-1 0 0,-1 1 1,0 0 0,0 0 0,0 0 0,0 0-1,0 1 1,0-1 0,0 0 0,0 1 0,0 0-1,-2 2 1,-9 10 17,0 1 0,-18 30 1,27-38 0,0-1 1,1 1 0,0 0 0,0 0 0,0 0-1,1 0 1,0 0 0,1 1 0,-1-1-1,1 12 1,1-17-15,0 0 0,0 0 1,0 0-1,0 0 0,1 0 0,-1 0 0,1 0 0,-1 0 0,1-1 1,0 1-1,0 0 0,0 0 0,0-1 0,0 1 0,0 0 0,0-1 1,1 1-1,-1-1 0,3 2 0,-2-1 8,1 0-1,0-1 1,0 0 0,0 1 0,0-1 0,0 0-1,0 0 1,0-1 0,0 1 0,1-1-1,2 1 1,8-1 27,-1-1 0,1 0 0,-1-1 0,22-5 0,122-41-202,-65 17 42,-88 30 105,1 0 0,-1 0 0,0 0 0,0 0 0,0 1 1,1-1-1,5 1 0,-9 0 14,0 1 0,0-1 0,0 0 0,0 1 0,0-1 0,0 0 0,0 1 0,0-1 0,0 1 0,-1-1 0,1 1 0,0 0 0,0-1 0,-1 1 0,1 0 0,0 0 0,-1-1 0,1 1 0,-1 0 0,1 0 0,-1 0 0,1 0 0,-1 0 0,0 0 0,1 0 0,-1-1 0,0 1 0,0 0 0,1 0 0,-1 0 0,0 0 0,0 0 0,0 0 0,-1 2 0,1-2 1,0 6 16,0 1 0,0-1 0,1 0-1,0 1 1,3 8 0,-4-14-7,1 0 0,0 1-1,0-1 1,1 0 0,-1 0 0,0 0 0,1 0 0,0 0 0,-1 0-1,1 0 1,0 0 0,0-1 0,0 1 0,0-1 0,0 1 0,0-1 0,0 0-1,1 0 1,3 2 0,10 1-83,0-1 0,0 0-1,1-1 1,-1-1 0,1 0-1,-1-1 1,26-4 0,-14 3-701,35 1 0,-60 0 680,-1 0 0,1 0 0,-1 1 0,1-1 0,-1 1 0,0 0 0,1-1 0,-1 1 0,0 0 0,1 0 0,-1 1 0,0-1-1,0 0 1,2 3 0,-3-3 37,0 0 0,0 0 0,-1 0 0,1 0 0,-1 0 0,1 1 0,-1-1 0,0 0 0,1 0 0,-1 0-1,0 1 1,0-1 0,0 0 0,0 1 0,0-1 0,0 0 0,0 0 0,0 1 0,0-1 0,-1 0-1,1 0 1,0 0 0,-1 1 0,1-1 0,-1 0 0,0 0 0,1 0 0,-2 2 0,-28 38-994,23-33 941,0 1 0,-11 19 0,14-13 57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4.014"/>
    </inkml:context>
    <inkml:brush xml:id="br0">
      <inkml:brushProperty name="width" value="0.05" units="cm"/>
      <inkml:brushProperty name="height" value="0.05" units="cm"/>
    </inkml:brush>
  </inkml:definitions>
  <inkml:trace contextRef="#ctx0" brushRef="#br0">0 47 18644,'21'-2'1288,"13"-1"-1112,3-3-64,13-4 232,11-1-160,2 2-128,-2 3-72,-6 6-424,-5 0-240,-17 9 544,-9-1-128,-17 4-88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8.828"/>
    </inkml:context>
    <inkml:brush xml:id="br0">
      <inkml:brushProperty name="width" value="0.05" units="cm"/>
      <inkml:brushProperty name="height" value="0.05" units="cm"/>
    </inkml:brush>
  </inkml:definitions>
  <inkml:trace contextRef="#ctx0" brushRef="#br0">134 1 17828,'-15'9'571,"1"0"0,0 1-1,0 1 1,1 0 0,-15 16 0,24-23-520,1 0 0,0 0 0,0 0-1,0 1 1,0-1 0,0 1 0,1-1 0,0 1 0,0 0-1,0 0 1,1 0 0,0 0 0,0 0 0,0 0 0,0 0-1,1 1 1,0-1 0,0 0 0,0 0 0,0 0 0,3 7-1,-3-11-49,0 0-1,1 0 0,-1 1 0,1-1 0,-1 0 1,1 0-1,-1 0 0,1 0 0,0 0 0,0 0 1,0 0-1,-1 0 0,1 0 0,0-1 0,0 1 1,0 0-1,0-1 0,0 1 0,1 0 0,-1-1 1,0 1-1,0-1 0,0 0 0,0 1 0,1-1 1,-1 0-1,0 0 0,0 1 0,0-1 0,1 0 1,-1 0-1,0-1 0,0 1 0,1 0 0,-1 0 1,0-1-1,2 1 0,4-3-18,1 1 1,-1-1 0,1 0-1,8-6 1,-13 7 3,13-6-28,-3 0-16,0 1 1,1 0 0,22-7 0,-33 13 57,-1 0 1,1 0 0,-1 0-1,1 1 1,0-1-1,0 1 1,-1 0-1,1 0 1,0 0 0,-1 0-1,1 0 1,0 1-1,-1-1 1,1 1-1,0 0 1,-1 0-1,1 0 1,-1 0 0,1 0-1,-1 0 1,0 0-1,1 1 1,-1 0-1,0-1 1,0 1-1,3 3 1,-5-4 13,1 0 1,0 0-1,0 0 0,-1 0 0,1 0 1,0 0-1,0 0 0,0-1 1,0 1-1,0 0 0,0 0 0,0-1 1,0 1-1,0-1 0,0 1 1,1-1-1,-1 0 0,0 1 0,0-1 1,0 0-1,0 0 0,1 0 1,-1 1-1,0-1 0,0-1 0,1 1 1,-1 0-1,0 0 0,0 0 1,0-1-1,1 1 0,0-1 1,3-2 30,0 0 0,-1 0 0,1-1 0,-1 1 1,0-1-1,4-5 0,13-11 46,-18 18-80,0 0 0,0 0 0,0 0 0,1 0 0,-1 1 0,0-1 0,1 1-1,-1 0 1,1 0 0,-1 0 0,1 0 0,4 0 0,-6 1-12,0 1-1,0-1 0,0 0 0,0 0 1,0 1-1,1 0 0,-1-1 0,0 1 1,0 0-1,0 0 0,-1 0 1,1 0-1,0 0 0,0 1 0,-1-1 1,1 0-1,0 1 0,-1-1 0,1 1 1,-1 0-1,0-1 0,2 4 1,1 2 2,0 1 1,-1 0-1,0 0 1,0 0-1,-1 0 1,2 8-1,8 28 438,-12-43-429,0-1 0,0 0 0,0 0 0,1 0 0,-1 1 0,0-1 0,0 0 0,0 0 0,0 0 0,0 0 0,0 1 0,0-1 0,1 0 0,-1 0 0,0 0 0,0 0 0,0 0 0,0 1 0,1-1 0,-1 0 0,0 0 0,0 0 0,0 0 0,1 0 0,-1 0 0,0 0 0,0 0 1,0 0-1,1 0 0,-1 0 0,0 0 0,0 0 0,0 0 0,1 0 0,-1 0 0,0 0 0,0 0 0,0 0 0,1 0 0,-1 0 0,0 0 0,0 0 0,0-1 0,1 1 0,-1 0 0,0 0 0,0 0 0,0 0 0,0 0 0,0-1 0,1 1 0,-1 0 0,0 0 0,0 0 0,0 0 0,0-1 0,0 1 0,0 0 0,0 0 0,0 0 0,0-1 0,1 1 0,6-15 317,-7 15-309,11-31 451,-9 24-516,0 0 1,0 0 0,1 1-1,-1-1 1,1 1-1,1-1 1,7-10 0,-11 17 20,0 0 1,0 0 0,0 0 0,1 0-1,-1 0 1,0 0 0,0-1-1,0 1 1,0 0 0,0 0 0,0 0-1,0 0 1,0 0 0,0 0 0,0 0-1,0 0 1,1 0 0,-1 0 0,0 0-1,0 0 1,0 0 0,0 0-1,0 0 1,0 0 0,0 0 0,0 0-1,1 0 1,-1 0 0,0 0 0,0 0-1,0 0 1,0 0 0,0 0 0,0 0-1,0 0 1,0 0 0,0 0-1,1 0 1,-1 0 0,0 0 0,0 1-1,0-1 1,0 0 0,0 0 0,0 0-1,0 0 1,0 0 0,0 0 0,0 0-1,0 0 1,0 0 0,0 0-1,0 0 1,0 1 0,0-1 0,0 0-1,0 0 1,0 0 0,0 0 0,2 11-1389,-4 11 92,-1-5 512,1-3-91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4.404"/>
    </inkml:context>
    <inkml:brush xml:id="br0">
      <inkml:brushProperty name="width" value="0.05" units="cm"/>
      <inkml:brushProperty name="height" value="0.05" units="cm"/>
    </inkml:brush>
  </inkml:definitions>
  <inkml:trace contextRef="#ctx0" brushRef="#br0">0 180 17428,'2'16'1448,"24"-18"-1088,7-6-120,25-7 224,8-3-344,9-11-576,1-7 600,3-7-240,-5-1-168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4.777"/>
    </inkml:context>
    <inkml:brush xml:id="br0">
      <inkml:brushProperty name="width" value="0.05" units="cm"/>
      <inkml:brushProperty name="height" value="0.05" units="cm"/>
    </inkml:brush>
  </inkml:definitions>
  <inkml:trace contextRef="#ctx0" brushRef="#br0">13 3 16099,'14'-3'1417,"11"3"-945,2 2-192,7 0 408,5 4-160,-3 7-72,-5 4-104,-9 10-240,-9 9-64,-17 17-56,-9 12-24,-19 8 32,-4 4-8,-8-1-88,1-1-192,6-14 280,8-3-48,13-24-32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5.506"/>
    </inkml:context>
    <inkml:brush xml:id="br0">
      <inkml:brushProperty name="width" value="0.05" units="cm"/>
      <inkml:brushProperty name="height" value="0.05" units="cm"/>
    </inkml:brush>
  </inkml:definitions>
  <inkml:trace contextRef="#ctx0" brushRef="#br0">285 338 18252,'0'-2'66,"0"0"0,0 1 1,0-1-1,0 1 0,0-1 0,0 1 1,-1-1-1,1 0 0,0 1 0,-1-1 1,1 1-1,-1-1 0,0 1 0,0 0 1,1-1-1,-1 1 0,0 0 0,0-1 1,0 1-1,0 0 0,0 0 0,-1 0 1,1 0-1,0 0 0,0 0 0,-1 0 0,1 0 1,-1 1-1,1-1 0,-1 0 0,1 1 1,-1-1-1,1 1 0,-1 0 0,1 0 1,-1-1-1,1 1 0,-1 0 0,0 0 1,1 0-1,-1 0 0,1 1 0,-1-1 1,-2 1-1,-4 1-39,0 0 0,1 0 1,-1 1-1,1 0 0,0 0 0,0 0 0,0 1 1,-7 6-1,-2 2-100,2 1 1,0 1-1,0 0 0,1 1 1,1 0-1,1 1 1,0 0-1,1 1 0,0 0 1,2 1-1,0 0 0,-7 23 1,14-36 64,-1 0 0,1-1 0,0 1 0,0 0 0,0 0 0,1-1 0,-1 1 0,1 0 0,1 0 0,-1 0 0,1 0 0,-1 0 0,2-1 0,-1 1 0,2 5 0,-2-9 8,-1 0 1,1 0 0,0 1 0,0-1-1,0 0 1,-1 0 0,1 0-1,0 0 1,1 0 0,-1 0-1,0 0 1,0-1 0,0 1 0,0 0-1,1 0 1,-1-1 0,0 1-1,1-1 1,-1 1 0,0-1 0,1 0-1,-1 0 1,1 1 0,-1-1-1,0 0 1,1 0 0,-1 0-1,1-1 1,-1 1 0,0 0 0,1 0-1,-1-1 1,1 1 0,-1-1-1,3 0 1,3-3 18,0 0-1,1 0 0,-1 0 1,-1-1-1,10-7 1,9-11 111,0-2 1,-2 0-1,0-1 1,-2-2-1,-1 0 1,32-60-1,-27 36 240,-3-1-1,-1 0 0,19-81 1,-36 117-251,-2 13-82,-1 0 0,1 0 1,-1 0-1,0 0 0,-1 1 0,1-1 0,-1-1 0,0 1 0,0 0 0,0 0 0,0 0 0,-1 0 1,-1-5-1,2 9-31,0 0 0,0-1 0,0 1-1,0 0 1,0-1 0,0 1 0,0 0 0,-1 0 0,1-1 0,0 1 0,0 0 0,0 0 0,-1-1 0,1 1 0,0 0 0,0 0 0,0-1 0,-1 1 0,1 0 0,0 0 0,-1 0 0,1 0-1,0-1 1,0 1 0,-1 0 0,1 0 0,0 0 0,-1 0 0,1 0 0,0 0 0,-1 0 0,1 0 0,0 0 0,0 0 0,-1 0 0,1 0 0,0 0 0,-1 0 0,1 0 0,0 0 0,-1 0-1,1 1 1,-15 13 96,-7 26-41,6 3-161,2 0-1,1 1 0,3 0 1,1 1-1,-3 67 0,12-103-12,0 1 1,0 0-1,1 0 0,1 0 0,-1-1 0,6 16 0,-7-24 115,1 1 0,-1 0 0,1-1 0,0 1 0,-1 0 0,1-1 0,0 1-1,0-1 1,0 1 0,0-1 0,0 0 0,1 1 0,-1-1 0,0 0 0,1 0-1,-1 0 1,0 0 0,1 0 0,0 0 0,-1 0 0,1-1 0,-1 1 0,1 0-1,0-1 1,-1 1 0,1-1 0,0 0 0,0 0 0,-1 1 0,1-1 0,0 0-1,0-1 1,-1 1 0,1 0 0,0 0 0,0-1 0,-1 1 0,1-1 0,0 1-1,-1-1 1,1 0 0,-1 0 0,1 0 0,1-1 0,20-14-198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5.894"/>
    </inkml:context>
    <inkml:brush xml:id="br0">
      <inkml:brushProperty name="width" value="0.05" units="cm"/>
      <inkml:brushProperty name="height" value="0.05" units="cm"/>
    </inkml:brush>
  </inkml:definitions>
  <inkml:trace contextRef="#ctx0" brushRef="#br0">0 9 16660,'0'20'1544,"0"-5"-1072,2-7-288,6-8 272,2-3-344,2-11 144,1 0-216,2-6-312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6.325"/>
    </inkml:context>
    <inkml:brush xml:id="br0">
      <inkml:brushProperty name="width" value="0.05" units="cm"/>
      <inkml:brushProperty name="height" value="0.05" units="cm"/>
    </inkml:brush>
  </inkml:definitions>
  <inkml:trace contextRef="#ctx0" brushRef="#br0">66 0 19132,'-1'12'369,"0"-1"0,-1 0-1,0 0 1,-7 20 0,-2 7-18,-3 30-171,3 1 0,-3 87 0,14-150-178,0 1-1,0-1 1,0 0-1,1 1 1,3 10-1,-4-16 1,0-1 0,1 1 0,-1 0 0,1 0 0,-1 0 0,1 0 0,-1 0 0,1 0 0,-1 0 0,1-1 0,0 1 0,0 0 0,-1 0 0,1-1 0,0 1 0,0-1 0,0 1 0,-1-1 0,1 1 0,0-1 0,0 1 0,0-1 0,0 0 0,0 1 0,0-1 0,0 0 0,0 0 0,0 0 0,0 0 0,0 0 0,0 0 0,0 0 0,0 0-1,0 0 1,0-1 0,0 1 0,0 0 0,0 0 0,0-1 0,0 1 0,1-2 0,7-2 21,0-1 0,0-1-1,-1 0 1,0 0 0,0-1-1,13-14 1,-16 14-2,2 1 0,-1 0 0,1 0 0,0 0 0,0 1 0,0 0 1,1 1-1,-1-1 0,12-4 0,-18 9-19,0 0 0,0 0 1,0 0-1,0 0 0,0 0 0,-1 0 1,1 0-1,0 0 0,0 0 0,0 0 1,0 1-1,-1-1 0,1 0 0,0 1 1,0-1-1,-1 0 0,1 1 0,0-1 1,0 1-1,-1-1 0,1 1 0,0-1 1,-1 1-1,1 0 0,-1-1 1,1 1-1,-1 0 0,1-1 0,-1 1 1,1 0-1,-1 0 0,0-1 0,1 1 1,-1 0-1,0 0 0,0 0 0,0-1 1,1 1-1,-1 0 0,0 0 0,0 0 1,0 0-1,-1 1 0,0 41 78,1-40-71,-6 35 62,3-25-28,1-1 1,1 1-1,0-1 0,1 25 1,0-37-55,0 1-1,0 0 1,0-1 0,0 1 0,0 0-1,0-1 1,0 1 0,0 0 0,0-1 0,1 1-1,-1 0 1,0-1 0,0 1 0,1 0-1,-1-1 1,0 1 0,1-1 0,-1 1-1,0-1 1,1 1 0,-1-1 0,1 1-1,-1-1 1,1 1 0,-1-1 0,1 1 0,0-1-1,-1 0 1,1 1 0,-1-1 0,1 0-1,0 0 1,-1 1 0,1-1 0,0 0-1,-1 0 1,1 0 0,0 0 0,-1 0 0,1 0-1,0 0 1,-1 0 0,1 0 0,0 0-1,-1 0 1,1 0 0,0-1 0,-1 1-1,1 0 1,0 0 0,0-1 0,3-1-58,-1 0-1,0-1 1,0 1 0,0-1 0,0 1 0,0-1-1,3-5 1,6-7-169</inkml:trace>
  <inkml:trace contextRef="#ctx0" brushRef="#br0" timeOffset="1">561 591 19068,'-8'20'1624,"8"-3"-1608,2-11-96,5-5 1009,4-9-881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7.147"/>
    </inkml:context>
    <inkml:brush xml:id="br0">
      <inkml:brushProperty name="width" value="0.05" units="cm"/>
      <inkml:brushProperty name="height" value="0.05" units="cm"/>
    </inkml:brush>
  </inkml:definitions>
  <inkml:trace contextRef="#ctx0" brushRef="#br0">233 163 17164,'6'-13'393,"-1"0"0,0-1 0,-1 1 1,3-16-1,-7 24-314,1 1 0,-1-1 0,0 0 0,0 1 0,0-1 0,0 1 0,-2-8 0,1 10-9,0 0 0,1 0-1,-1 0 1,0 0-1,0 0 1,0 0 0,0 0-1,-1 1 1,1-1 0,0 0-1,-1 1 1,1-1-1,-1 1 1,0-1 0,1 1-1,-5-2 1,4 2-43,0 0 0,0 0 1,-1 0-1,1 1 0,-1-1 0,1 1 1,0-1-1,-1 1 0,1 0 0,-1 0 1,1 0-1,-1 1 0,1-1 0,-1 0 1,1 1-1,0 0 0,-1-1 1,1 1-1,0 0 0,0 0 0,-1 0 1,1 1-1,0-1 0,-3 3 0,-4 3-25,0 1 0,1 0-1,-15 18 1,8-9 7,1 2 0,1-1 0,1 2 0,1 0 0,0 0 1,2 1-1,0 0 0,2 0 0,0 1 0,-7 44 0,13-60 1,1 0 0,-1 0 0,1 0 0,1 0 0,-1 0 0,1 0 0,3 11 0,-3-14-4,0-1-1,0 1 1,0-1 0,0 0-1,1 1 1,-1-1 0,1 0-1,0 0 1,-1 0 0,1 0-1,0 0 1,0 0-1,0-1 1,0 1 0,1-1-1,-1 1 1,0-1 0,1 0-1,-1 0 1,5 1 0,3 1 8,1-2 1,-1 1-1,0-1 1,1-1-1,-1 0 1,1-1 0,-1 1-1,0-2 1,1 0-1,-1 0 1,19-7-1,2-3 88,-1-1-1,43-25 0,-64 32-65,6-2 76,0-1 0,0 0 0,-1-1 0,23-21 1,-37 31-107,1-1 0,-1 1 1,0 0-1,1 0 1,-1 0-1,0-1 1,0 1-1,1 0 1,-1 0-1,0-1 0,1 1 1,-1 0-1,0-1 1,0 1-1,0 0 1,1-1-1,-1 1 0,0 0 1,0-1-1,0 1 1,0-1-1,0 1 1,1 0-1,-1-1 0,0 1 1,0-1-1,0 1 1,0 0-1,0-1 1,0 1-1,-1 0 1,1-1-1,0 1 0,0-1 1,0 1-1,0 0 1,0-1-1,0 1 1,-1 0-1,1-1 0,0 1 1,0 0-1,-1-1 1,1 1-1,0 0 1,-1-1-1,0 1 7,0-1 0,0 1 0,0 0 0,0 0-1,0 0 1,0-1 0,0 1 0,0 0 0,0 0 0,0 1 0,0-1 0,0 0-1,-2 0 1,-7 4-3,1 1 0,0 0 0,0 0-1,0 1 1,1-1 0,0 2 0,0-1-1,0 2 1,1-1 0,0 1 0,0-1-1,-9 16 1,15-22-11,1 0-1,-1 0 1,1 0-1,-1-1 1,1 1 0,-1 0-1,1 0 1,0 0-1,-1 0 1,1 0 0,0 0-1,0 0 1,-1 0-1,1 0 1,0 0-1,0 0 1,0 0 0,1 0-1,-1 0 1,0 0-1,0 0 1,0 0 0,1 1-1,0-1 0,0 0 0,-1-1 1,1 1-1,0 0 0,0-1 0,0 1 0,0 0 0,0-1 0,0 0 1,0 1-1,0-1 0,0 1 0,0-1 0,0 0 0,0 0 0,0 0 0,2 1 1,7-1-9,-1-1 0,1 0 0,16-3 1,-22 3 8,12-2-3,-1 0-15,0 0-1,1 1 0,-1 1 1,17 1-1,-28 0 6,0 0 1,0 1-1,0-1 0,0 1 0,0 0 0,0 1 1,0-1-1,0 1 0,-1-1 0,1 1 0,-1 0 1,1 1-1,-1-1 0,0 0 0,1 1 0,-1 0 1,0 0-1,-1 0 0,1 0 0,3 5 0,-6-7 15,1 1 0,0-1 0,-1 0-1,1 0 1,0 0 0,0 1 0,0-1 0,0 0-1,0 0 1,0 0 0,0 0 0,0 0 0,1-1-1,-1 1 1,0 0 0,1-1 0,-1 1 0,0 0-1,1-1 1,-1 0 0,0 1 0,1-1 0,-1 0-1,1 0 1,-1 1 0,1-1 0,-1 0 0,1-1-1,-1 1 1,1 0 0,1-1 0,-1 0 12,0 0 0,0 0 0,0-1 0,0 1 0,-1-1-1,1 1 1,0-1 0,-1 1 0,1-1 0,-1 0 0,0 0 0,0 0 0,1 0 0,-1 0 0,0 0 0,-1 0 0,1 0 0,0 0 0,-1-1 0,1-2 0,0-2 56,0-1 0,0 1 0,-1-1 0,0 0 0,-2-12 0,1 16-112,1 1 0,-1-1-1,0 1 1,0-1 0,0 1 0,0-1 0,-1 1 0,1 0 0,-1 0 0,0 0 0,0 0 0,0 0-1,-5-5 1,0 5-255,6 2 87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7.600"/>
    </inkml:context>
    <inkml:brush xml:id="br0">
      <inkml:brushProperty name="width" value="0.05" units="cm"/>
      <inkml:brushProperty name="height" value="0.05" units="cm"/>
    </inkml:brush>
  </inkml:definitions>
  <inkml:trace contextRef="#ctx0" brushRef="#br0">93 0 17236,'-3'9'356,"0"0"0,0-1 0,1 1 0,1 0 0,-1 0 0,1 16 0,-2 2 208,-22 158 1238,-22 253-202,46-429-1674,1-6-24,-1 0 0,1 0 0,0 0-1,0 0 1,0 0 0,0 0 0,1 0 0,-1-1 0,1 1-1,-1 0 1,3 4 0,-3-7 51,0 0 0,0 0 0,1 0 0,-1 0 0,0 1 0,0-1 0,1 0 0,-1 0 0,0 0 0,1 0 0,-1 0 0,0 0 0,0 0 0,1 0-1,-1 0 1,0 0 0,1 0 0,-1 0 0,0 0 0,0 0 0,1 0 0,-1 0 0,0 0 0,0-1 0,1 1 0,-1 0 0,0 0 0,0 0 0,1 0 0,-1-1 0,0 1 0,0 0 0,0 0 0,1 0 0,-1-1 0,0 1-1,0 0 1,0 0 0,1-1 0,7-10-409,-8 10 383,11-14-526,4-1-53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8.084"/>
    </inkml:context>
    <inkml:brush xml:id="br0">
      <inkml:brushProperty name="width" value="0.05" units="cm"/>
      <inkml:brushProperty name="height" value="0.05" units="cm"/>
    </inkml:brush>
  </inkml:definitions>
  <inkml:trace contextRef="#ctx0" brushRef="#br0">0 195 15563,'1'1'140,"-1"0"1,1 0-1,-1-1 0,1 1 0,0 0 0,0-1 0,-1 1 0,1 0 0,0-1 0,0 1 0,0-1 0,0 0 1,0 1-1,-1-1 0,1 1 0,0-1 0,0 0 0,0 0 0,0 0 0,0 0 0,2 0 0,0 0 57,0 0 0,0-1 1,-1 1-1,1-1 0,0 0 0,-1 0 0,5-2 0,2-1 121,0-2 1,-1 1-1,11-9 0,-8 4-71,1-1 0,-1 0 0,-1-1 0,11-16 0,-16 22-161,-1 0 0,-1 0 0,1 0 0,-1-1 0,0 1 0,0-1-1,-1 0 1,0 0 0,0 0 0,-1 0 0,1-9 0,-2 16-78,0 0-1,0-1 1,0 1 0,1 0-1,-1-1 1,0 1 0,0 0-1,0 0 1,0-1 0,0 1 0,0 0-1,-1 0 1,1-1 0,0 1-1,0 0 1,0-1 0,0 1-1,0 0 1,0 0 0,0-1-1,-1 1 1,1 0 0,0 0-1,0 0 1,0-1 0,0 1-1,-1 0 1,1 0 0,0 0-1,0-1 1,-1 1 0,1 0-1,0 0 1,0 0 0,-1 0-1,1 0 1,0 0 0,0 0-1,-1-1 1,1 1 0,0 0-1,-1 0 1,1 0 0,0 0-1,-1 0 1,-15 10 177,-12 19-73,15-11-123,0 2 1,-10 21 0,19-33-13,0 0 1,1 1-1,-1 0 0,2-1 0,-1 1 0,1 0 0,-1 18 0,3-26 18,0 1 1,0-1-1,1 0 0,-1 1 0,0-1 0,1 0 0,-1 1 1,1-1-1,-1 0 0,1 0 0,0 0 0,-1 1 0,1-1 1,0 0-1,0 0 0,0 0 0,0 0 0,0 0 1,0 0-1,0-1 0,0 1 0,0 0 0,0 0 0,0-1 1,1 1-1,-1-1 0,0 1 0,1-1 0,-1 1 0,0-1 1,1 0-1,-1 0 0,0 0 0,1 0 0,-1 0 0,0 0 1,3 0-1,7-1-3,1 1 0,-1-2 0,18-4 0,-17 4 4,18-4 17,-3 0 16,0 1-1,32-1 1,-53 6-22,1-1 0,0 2-1,-1-1 1,1 1 0,-1 0 0,1 0-1,-1 1 1,1 0 0,-1 0 0,0 0-1,0 1 1,0 0 0,0 0 0,7 5 0,5 14 25,-12-17 392,-8-24-16,-3-6-32,-9-28 0,7 30-705,-6-38 0,13 60 284,0 1 1,0 0-1,0-1 0,0 1 0,0-1 0,0 1 0,0 0 0,0-1 0,0 1 0,0-1 0,0 1 1,0 0-1,0-1 0,0 1 0,1 0 0,-1-1 0,0 1 0,0 0 0,1-1 0,-1 1 0,0 0 1,0-1-1,1 1 0,-1 0 0,0 0 0,1-1 0,-1 1 0,0 0 0,1 0 0,-1 0 0,0-1 1,1 1-1,-1 0 0,0 0 0,1 0 0,-1 0 0,1 0 0,-1 0 0,0 0 0,2 0 0,18 2-369,-15-1 324,30 3-445,9-3-117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8.689"/>
    </inkml:context>
    <inkml:brush xml:id="br0">
      <inkml:brushProperty name="width" value="0.05" units="cm"/>
      <inkml:brushProperty name="height" value="0.05" units="cm"/>
    </inkml:brush>
  </inkml:definitions>
  <inkml:trace contextRef="#ctx0" brushRef="#br0">149 254 16772,'0'-1'85,"0"0"1,0 1-1,0-1 1,0 0-1,0 0 1,0 1-1,0-1 1,0 0 0,0 1-1,0-1 1,0 0-1,-1 1 1,1-1-1,0 0 1,-1 1-1,1-1 1,0 0-1,-1 1 1,1-1 0,-1 1-1,1-1 1,0 1-1,-1-1 1,0 1-1,1-1 1,-1 1-1,0-1 1,0 1 2,0-1 1,0 1-1,0 0 0,0 0 1,-1 1-1,1-1 0,0 0 1,0 0-1,0 0 0,0 1 1,0-1-1,0 1 0,0-1 1,0 0-1,-1 2 0,-4 2 206,0 0-1,0 0 1,1 1-1,-8 8 0,3 0-234,0-1 0,0 2 0,2-1 0,-1 1-1,2 0 1,0 1 0,1 0 0,0 0 0,-6 30 0,11-43-62,1 0 0,0 0 0,0 0 0,0 1 1,0-1-1,0 0 0,0 0 0,1 0 0,-1 0 0,1 0 1,-1 0-1,2 2 0,-2-3 5,1 0 0,-1 0-1,1 0 1,0-1 0,-1 1 0,1 0-1,0 0 1,0-1 0,0 1-1,-1 0 1,1-1 0,0 1 0,0-1-1,0 1 1,0-1 0,0 1 0,0-1-1,1 1 1,2-1 9,-1 0-1,0 0 0,1 0 1,-1 0-1,0-1 1,0 1-1,1-1 1,-1 0-1,0 0 1,0 0-1,0 0 1,0-1-1,0 1 0,6-4 1,9-8 63,0-1 0,-1 0 0,-1-1 0,0-1 0,-1-1 0,16-21 0,73-118 516,-98 147-549,6-10 38,0-1 0,-1 0-1,-1 0 1,-1-1 0,12-42 0,-21 53-44,-3 7-10,-9 14-5,-15 35-70,2 1 1,-33 89 0,47-108 51,1 1 0,1-1 1,1 2-1,-6 46 1,14-72 1,-1 1 0,1-1 0,0 1 0,0-1 0,1 1 0,-1-1 0,1 1 0,0-1 0,0 0 0,1 0 0,3 8 0,-4-10-10,0 0-1,1 0 1,0 0-1,-1 0 0,1 0 1,0-1-1,0 1 1,0 0-1,0-1 0,0 0 1,0 0-1,0 1 1,0-1-1,1 0 1,-1-1-1,0 1 0,1 0 1,-1-1-1,1 1 1,-1-1-1,0 0 0,4 0 1,7 0-424,0-1-1,0 0 1,0-2 0,-1 1-1,23-8 1,-9 2-22,-8 4-170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9.106"/>
    </inkml:context>
    <inkml:brush xml:id="br0">
      <inkml:brushProperty name="width" value="0.05" units="cm"/>
      <inkml:brushProperty name="height" value="0.05" units="cm"/>
    </inkml:brush>
  </inkml:definitions>
  <inkml:trace contextRef="#ctx0" brushRef="#br0">197 9 16636,'4'-8'997,"-2"8"-268,-1 20 17,-32 176 2100,8-61-2287,22-125-546,-9 51-41,4 0-1,1 109 1,0-185-1066,-1-1 0,0 1 0,-1 0 1,-17-26-1,8 11 452,-8-8 504,17 27 538,-1-1 1,2 0-1,-1 0 1,-4-15 0,11 26-330,0 0 1,0 0 0,-1 0-1,1 0 1,0-1-1,0 1 1,0 0 0,0 0-1,1 0 1,-1 0 0,0 0-1,0 0 1,1 0 0,-1 0-1,0 0 1,1 0 0,-1 0-1,1 0 1,-1 0 0,1 0-1,0 0 1,-1 0 0,1 1-1,0-1 1,0 0 0,0 0-1,-1 1 1,1-1-1,0 1 1,0-1 0,0 1-1,0-1 1,2 0 0,3-2 210,1 1 0,0 0-1,0 0 1,7-1 0,-9 2-160,27-4 302,1 0 0,0 2 0,-1 1 0,48 5 1,-45 2-255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9.220"/>
    </inkml:context>
    <inkml:brush xml:id="br0">
      <inkml:brushProperty name="width" value="0.05" units="cm"/>
      <inkml:brushProperty name="height" value="0.05" units="cm"/>
    </inkml:brush>
  </inkml:definitions>
  <inkml:trace contextRef="#ctx0" brushRef="#br0">7 0 19364,'11'3'1624,"-11"19"-1215,-6 9-217,-1 17 968,3 6-568,4 15-448,0 5-48,6 4-96,4 1 0,5-8-48,1-3-240,-4-17 776,-5-8-472,-9-14 8,-3-10-8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49.477"/>
    </inkml:context>
    <inkml:brush xml:id="br0">
      <inkml:brushProperty name="width" value="0.05" units="cm"/>
      <inkml:brushProperty name="height" value="0.05" units="cm"/>
    </inkml:brush>
  </inkml:definitions>
  <inkml:trace contextRef="#ctx0" brushRef="#br0">1 1 17772,'10'11'1936,"-4"2"-1224,-3-4-312,2-5 961,-2-3-505,0-4-2104,-6 1 1392,-7-4-440,0-4-200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0.354"/>
    </inkml:context>
    <inkml:brush xml:id="br0">
      <inkml:brushProperty name="width" value="0.05" units="cm"/>
      <inkml:brushProperty name="height" value="0.05" units="cm"/>
    </inkml:brush>
  </inkml:definitions>
  <inkml:trace contextRef="#ctx0" brushRef="#br0">387 1 16804,'1'0'64,"-1"0"0,1 1 0,0-1 0,-1 0 0,1 1 0,-1-1 1,1 1-1,0-1 0,-1 0 0,1 1 0,-1-1 0,1 1 0,-1 0 0,0-1 1,1 1-1,-1-1 0,1 1 0,-1 0 0,0-1 0,0 1 0,1 0 0,-1-1 1,0 1-1,0 0 0,0-1 0,0 1 0,0 0 0,0 0 0,0-1 1,0 1-1,0 0 0,0-1 0,0 1 0,0 0 0,0-1 0,-1 1 0,1 0 1,0-1-1,-1 2 0,-18 27 229,12-21 31,-106 146 2296,-123 228-2409,218-348-316,18-34 98,0 0 1,-1 0-1,1 0 1,0 0-1,0 1 1,0-1-1,-1 0 1,1 0-1,0 1 1,0-1-1,0 0 1,0 0 0,0 1-1,-1-1 1,1 0-1,0 1 1,0-1-1,0 0 1,0 0-1,0 1 1,0-1-1,0 0 1,0 1-1,0-1 1,0 0-1,0 0 1,0 1 0,0-1-1,1 0 1,-1 1-1,0-1 1,0 0-1,0 0 1,0 1-1,10-7-112,12-17-37,63-85-310,75-127 0,-101 145 383,7-6 23,-56 85 81,-16 29 5,-96 189 0,22-50 75,69-133-85,-21 46 33,29-62-76,1 0 1,-1 0-1,1 0 1,1 1-1,0-1 1,-1 14 0,2-21 12,0 0 0,0 0 0,0 0 0,0 0 0,1 0 0,-1 1 0,0-1 0,0 0 0,1 0 0,-1 0 0,0 0 0,1 0 0,-1 0 0,1 0 0,0 0 0,-1 0 0,1 0-1,1 1 2,-1-2-2,0 1 0,-1-1 0,1 0 0,0 1 0,0-1 0,-1 0 1,1 0-1,0 0 0,0 0 0,-1 0 0,1 0 0,0 0 1,0 0-1,0 0 0,-1 0 0,1 0 0,0 0 0,0 0 0,-1-1 1,2 1-1,2-2-32,-1 0 1,0 0-1,1 0 1,-1 0-1,0-1 1,0 1-1,0-1 1,-1 1-1,5-6 1,0-4 75,0 0 1,0 0-1,-1 0 0,-1-1 1,0 0-1,-1 0 1,0 0-1,-1-1 1,-1 0-1,0 1 1,0-1-1,-2-25 0,-2 30 88,-2 10 13,4 0-125,-1-1 1,1 1 0,0 0 0,-1 0 0,1 0 0,0 0 0,-1 0 0,1 0 0,0 0 0,0 0 0,0 0 0,0 0 0,0 0 0,0 0 0,0 1 0,1 1-10,0 0 1,0 0-1,0 0 1,1 0-1,-1 0 0,1 0 1,-1-1-1,1 1 1,0 0-1,0-1 1,0 0-1,1 1 1,-1-1-1,0 0 1,1 0-1,-1 0 0,1 0 1,0-1-1,0 1 1,0-1-1,0 0 1,0 0-1,0 0 1,0 0-1,6 1 0,1 0 47,0-1 0,0 0-1,-1-1 1,1 0-1,0 0 1,0-1-1,13-2 1,-4-3 137,1-1 0,-1-1 0,0 0 0,0-1 0,-1-1 0,-1-1-1,29-23 1,-40 30-105,-6 4-66,0-1 1,0 1 0,0 0 0,1 0-1,-1 0 1,0-1 0,0 1 0,0 0-1,1 0 1,-1 0 0,0 0 0,0-1 0,0 1-1,1 0 1,-1 0 0,0 0 0,0 0-1,1 0 1,-1 0 0,0 0 0,1 0 0,-1 0-1,0 0 1,0 0 0,1 0 0,-1 0-1,0 0 1,0 0 0,1 0 0,-1 0 0,0 0-1,0 0 1,1 0 0,-1 0 0,1 1-1,-3 10 118,-15 26-160,11-25 60,3-5-27,-24 59-41,24-59 45,1 1 1,0 0-1,1 0 1,0 0-1,0 0 1,0 12-1,1-19 4,0 0 0,0 0 0,0 0-1,0 0 1,1 0 0,-1 0 0,0 0 0,0 0 0,1 0-1,-1 0 1,1 0 0,-1 0 0,1-1 0,-1 1-1,1 0 1,-1 0 0,1 0 0,0-1 0,-1 1-1,1 0 1,0-1 0,0 1 0,-1-1 0,1 1-1,0-1 1,0 1 0,0-1 0,0 1 0,0-1-1,0 0 1,-1 0 0,1 1 0,0-1 0,0 0-1,0 0 1,0 0 0,0 0 0,0 0 0,0 0 0,0 0-1,0-1 1,0 1 0,0 0 0,0 0 0,0-1-1,1 0 1,4-1 44,1 0 1,0-1-1,-1 0 0,1 0 0,5-5 0,18-14 251,47-44 0,-26 20-250,-37 37-205,-14 9 148,0 0 1,0 0 0,0 0-1,0 0 1,0 0-1,0 0 1,0 0 0,1 0-1,-1 0 1,0 0-1,0 0 1,0 0 0,0 0-1,0 0 1,0 0 0,0 0-1,1 0 1,-1 0-1,0 0 1,0 0 0,0 0-1,0 0 1,0 0-1,0 0 1,0 0 0,0 0-1,1 1 1,-1-1-1,0 0 1,0 0 0,0 0-1,0 0 1,0 0 0,0 0-1,0 0 1,0 0-1,0 0 1,0 1 0,0-1-1,0 0 1,0 0-1,0 0 1,0 0 0,0 0-1,0 0 1,0 0-1,0 1 1,0-1 0,0 0-1,0 0 1,0 0-1,0 0 1,-8 25-273,5-18 255,-14 32-180,-32 85 38,42-103 112,0 0-1,2 0 1,-5 43-1,11-52-205,3-11 92,8-20-1,-1-6 13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1.027"/>
    </inkml:context>
    <inkml:brush xml:id="br0">
      <inkml:brushProperty name="width" value="0.05" units="cm"/>
      <inkml:brushProperty name="height" value="0.05" units="cm"/>
    </inkml:brush>
  </inkml:definitions>
  <inkml:trace contextRef="#ctx0" brushRef="#br0">273 230 12235,'1'-1'28,"-1"1"0,1-1 1,-1 1-1,1 0 1,-1-1-1,1 1 0,-1 0 1,1-1-1,-1 1 1,1 0-1,-1 0 0,1 0 1,0-1-1,-1 1 1,1 0-1,0 0 0,-1 0 1,1 0-1,-1 0 1,1 0-1,0 0 0,-1 0 1,1 0-1,-1 1 1,1-1-1,0 0 0,-1 0 1,1 0-1,0 1 1,-1 0 9,1 0 0,-1 0 0,0 0 1,0 0-1,0 0 0,0-1 0,0 1 0,0 0 1,0 0-1,0 0 0,0 0 0,0 0 0,0 0 1,0 0-1,-1 0 0,0 1 0,-1 3 268,0 0-1,0 0 0,0-1 1,-1 1-1,0-1 1,-6 8-1,4-6 155,-1 0 0,1 0 0,0 0 0,1 1 0,0 0 1,0 0-1,-4 9 0,-18 56 504,18-50-695,-180 524 1773,184-532-1989,4-14-50,0 0-1,0 0 1,0 0-1,0 0 1,0 0 0,0 0-1,0 0 1,0 0-1,0 0 1,0 0-1,0 0 1,1 0-1,-1 0 1,0 0 0,0 0-1,0 0 1,0 0-1,0 0 1,0 0-1,0 0 1,0 0-1,0 0 1,0 0 0,0 0-1,0 0 1,0 0-1,0 0 1,0 0-1,13-27 94,329-664 156,-200 453-349,-137 232 86,-1 0 0,0 0 0,1 1 1,0 0-1,7-5 0,-12 9 9,0 1 0,1 0 0,0-1 0,-1 1 0,1 0 0,-1-1 0,1 1-1,-1 0 1,1 0 0,0-1 0,-1 1 0,1 0 0,0 0 0,-1 0 0,1 0 0,0 0 0,-1 0 0,1 0 0,-1 0 0,1 0-1,0 0 1,-1 0 0,1 1 0,0-1 0,0 1-1,0 0 0,0 0-1,0 0 1,-1 0 0,1 0 0,0 0-1,-1 0 1,1 0 0,-1 0 0,1 0 0,-1 0-1,0 1 1,1-1 0,-1 0 0,0 0-1,0 0 1,0 3 0,1 9-7,-2 0 1,1 0-1,-2 0 0,0 0 1,0 0-1,-2 0 0,1 0 1,-10 19-1,6-12-66,1-1 0,-6 31 0,12-47 9,-1 0 0,1 0 0,0-1 0,0 1 0,0 0 0,0 0 0,0 0 0,1 0 0,-1-1 1,1 1-1,0 0 0,0 0 0,0-1 0,0 1 0,0-1 0,1 1 0,-1-1 0,1 1 0,3 3 0,0-1-190,1 0 0,0-1 0,0 0 0,1 0 1,12 6-1,-14-8 173,0 0 0,0 1 1,0-1-1,0 1 1,-1 1-1,1-1 0,-1 1 1,1-1-1,-1 1 0,0 0 1,-1 1-1,1-1 0,3 6 1,-7-8 115,1-1 0,0 1 0,-1 0 0,1 0 0,-1 0 0,1-1 0,-1 1 0,0 0 0,0 0 0,0 0 0,0 0 0,0 0 0,0 0 0,-1-1 0,1 1 0,-1 0 0,0 3 0,-1-1 29,0-1 0,0 1 0,0-1 0,0 0 0,-1 0 0,1 0 0,-1 0-1,-4 3 1,-2 1 112,-1 0 0,0 0 0,-1-1 0,-17 8 0,17-10-121,0 0-1,0 0 1,0-1-1,0-1 0,-18 2 1,24-3-102,0-1 1,0 0-1,0 0 1,0 0-1,-1-1 1,1 0 0,0 0-1,0 0 1,0-1-1,0 1 1,0-1-1,1 0 1,-1-1-1,-5-3 1,-4-8-100,11-2-57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1.533"/>
    </inkml:context>
    <inkml:brush xml:id="br0">
      <inkml:brushProperty name="width" value="0.05" units="cm"/>
      <inkml:brushProperty name="height" value="0.05" units="cm"/>
    </inkml:brush>
  </inkml:definitions>
  <inkml:trace contextRef="#ctx0" brushRef="#br0">91 103 17348,'5'0'306,"-3"1"-171,0-1-1,0 0 0,0 0 0,0 0 0,0 0 1,0 0-1,0 0 0,0 0 0,0-1 0,0 1 0,0-1 1,0 1-1,0-1 0,0 0 0,0 0 0,0 0 0,-1 0 1,1 0-1,0 0 0,-1-1 0,1 1 0,-1 0 0,1-1 1,-1 1-1,0-1 0,0 0 0,3-3 0,-1 0 16,0-1 0,-1 0 0,1-1 0,-1 1 0,0 0 0,1-9 0,-2 14-142,-1 0 0,0 0 1,0-1-1,0 1 0,0 0 0,0 0 1,-1 0-1,1 0 0,0 0 0,0 0 1,-1 0-1,1 0 0,0 0 0,-1 0 1,1 0-1,-1 0 0,0 0 0,0-1 1,0 1-8,0 0 0,0 1 0,-1-1 0,1 0-1,0 1 1,0-1 0,-1 1 0,1-1 0,0 1 0,0 0 0,-1 0 0,1 0 0,0-1 0,-1 1 0,1 0 0,0 1 0,-1-1 0,1 0 0,-2 1 0,-4 0-3,0 1 0,1 1 0,0-1 0,-1 1 0,1 0 0,0 0 0,0 1 1,1 0-1,-1 0 0,1 0 0,0 1 0,0 0 0,-8 10 0,8-9-5,0 0 1,0 1-1,1-1 0,0 1 1,1 0-1,-1 0 0,1 0 1,1 0-1,-1 0 0,1 1 1,1-1-1,-2 9 0,3-13 4,0-1-1,0 1 0,1 0 1,-1 0-1,1-1 0,-1 1 0,1 0 1,0-1-1,0 1 0,0-1 1,0 1-1,0-1 0,1 0 0,-1 1 1,1-1-1,0 0 0,-1 0 1,1 0-1,0 0 0,0 0 0,0 0 1,1-1-1,-1 1 0,0-1 1,1 1-1,-1-1 0,1 0 0,-1 0 1,1 0-1,-1 0 0,1-1 1,5 1-1,2 1-8,1 0 1,0-1-1,0-1 0,0 0 1,0 0-1,20-4 0,-5-3 4,0 0-1,-1-2 0,0-1 1,-1-1-1,30-18 0,0 1 31,-54 27-19,0 1 0,0 0 0,1-1 0,-1 1-1,0 0 1,1-1 0,-1 1 0,0 0 0,1 0 0,-1 0 0,0-1 0,1 1 0,-1 0 0,0 0 0,1 0 0,-1 0 0,1 0 0,-1 0 0,0 0 0,1 0-1,-1 0 1,1 0 0,-1 0 0,0 0 0,1 0 0,-1 0 0,1 0 0,-1 0 0,0 0 0,1 0 0,-1 0 0,1 1 0,-1-1 0,0 0 0,1 0 0,-1 0 0,0 1-1,1-1 1,-5 16 151,0 5 92,4-20-236,0-1 0,0 1 1,0-1-1,0 1 0,0-1 1,0 0-1,0 1 0,0-1 1,0 1-1,0-1 0,0 1 1,1-1-1,-1 1 0,0-1 1,0 0-1,1 1 0,-1-1 1,0 0-1,1 1 0,-1-1 1,0 0-1,1 1 0,-1-1 1,0 0-1,1 1 0,-1-1 1,1 0-1,-1 0 0,0 0 1,1 1-1,-1-1 0,1 0 1,-1 0-1,1 0 0,-1 0 1,1 0-1,9 0 60,0-1 0,0 0 1,0-1-1,-1 0 0,1 0 0,-1-1 0,12-5 1,7-1 26,-19 6-78,8-3-36,1 1 0,0 1-1,0 0 1,1 1 0,-1 1 0,21 1-1,-37 1 3,1 0 0,-1 1 0,0-1 0,0 1-1,0 0 1,1 0 0,-1-1 0,0 1 0,0 0 0,0 1-1,0-1 1,-1 0 0,1 1 0,0-1 0,0 1-1,-1-1 1,1 1 0,1 2 0,-2-3-65,-1 0 0,1 1 0,0-1 0,-1 0 0,1 1 1,-1-1-1,1 0 0,-1 1 0,0-1 0,0 1 0,0-1 0,1 1 1,-1-1-1,-1 0 0,1 1 0,0-1 0,0 1 0,0-1 0,-1 1 0,1-1 1,-1 0-1,1 1 0,-1-1 0,1 0 0,-1 1 0,0-1 0,0 0 0,0 0 1,0 0-1,-1 1 0,0 0-10,0 0 0,0 0 0,0-1 0,0 1 1,-1-1-1,1 1 0,-1-1 0,1 0 0,-1 0 0,-4 1 1,-7-2-481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2.108"/>
    </inkml:context>
    <inkml:brush xml:id="br0">
      <inkml:brushProperty name="width" value="0.05" units="cm"/>
      <inkml:brushProperty name="height" value="0.05" units="cm"/>
    </inkml:brush>
  </inkml:definitions>
  <inkml:trace contextRef="#ctx0" brushRef="#br0">138 0 14779,'-6'12'501,"1"0"1,0 1-1,0-1 0,1 1 1,-2 17-1,-2 2 285,-17 58 808,-1 0 14,-18 119 1,44-208-1604,-2 9 72,1 0 0,1 0 0,-1 0-1,3 16 1,-2-24-71,0 0 1,0 0-1,1-1 0,-1 1 0,1 0 1,-1 0-1,1-1 0,0 1 0,0 0 1,0-1-1,0 1 0,0-1 0,0 1 1,0-1-1,0 1 0,0-1 0,1 0 1,-1 0-1,1 1 0,-1-1 0,1 0 1,-1 0-1,1-1 0,0 1 0,-1 0 1,1 0-1,0-1 0,0 1 0,-1-1 1,1 0-1,2 1 0,2-1-1,0 0 0,0 0 0,1 0-1,-1-1 1,0 0 0,0 0 0,0 0 0,9-4-1,43-23 41,-48 22-39,1 0 1,-1 1-1,1 0 0,0 1 1,0 0-1,16-3 0,-27 7-11,1 0 0,0 0 0,-1 0 0,1 0 0,0 0 0,-1 0 0,1 0 0,0 0 1,-1 0-1,1 0 0,0 0 0,-1 0 0,1 0 0,0 0 0,-1 1 0,1-1 0,-1 0 0,1 0 0,0 1 0,-1-1 0,1 1 0,-1-1 0,1 0 0,-1 1 0,1-1 0,-1 1 0,1-1 0,-1 1 0,0-1 0,1 1 0,-1 0 0,0-1 1,1 1-1,-1-1 0,1 2 0,-1 26-509,-1-26 399,1-1-1,-1 1 1,1-1-1,0 1 1,-1 0-1,1-1 1,0 1-1,0-1 1,0 1-1,1 0 1,-1-1 0,0 1-1,0-1 1,1 1-1,-1-1 1,1 1-1,0-1 1,-1 1-1,1-1 1,0 1-1,0-1 1,0 0-1,1 2 1,0-3-2,1 1 0,0-1 0,-1 0 0,1 0-1,0 0 1,-1 0 0,1 0 0,-1 0 0,1-1 0,0 1 0,-1-1 0,1 0 0,-1 0 0,1 0 0,-1 0 0,0 0 0,1-1 0,1-1 0,3 0-178,24-12-536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2.526"/>
    </inkml:context>
    <inkml:brush xml:id="br0">
      <inkml:brushProperty name="width" value="0.05" units="cm"/>
      <inkml:brushProperty name="height" value="0.05" units="cm"/>
    </inkml:brush>
  </inkml:definitions>
  <inkml:trace contextRef="#ctx0" brushRef="#br0">187 28 16892,'1'0'96,"0"0"1,0-1 0,-1 1-1,1 0 1,0 0 0,0-1-1,-1 1 1,1-1-1,0 1 1,-1-1 0,1 1-1,-1-1 1,1 1 0,0-1-1,-1 1 1,1-2 0,0 2-52,-1-1 0,0 1 0,0-1 0,0 1 0,0 0 0,0-1 1,0 1-1,0 0 0,0-1 0,0 1 0,0 0 0,-1-1 0,1 1 0,0 0 1,0-1-1,0 1 0,0 0 0,0-1 0,-1 1 0,1 0 0,0 0 1,0-1-1,0 1 0,-1 0 0,1 0 0,-1-1 0,0 0 94,-1 0-1,0-1 1,0 1-1,0 0 1,1 0-1,-1 1 1,0-1-1,-1 0 1,1 1-1,0-1 1,0 1-1,-2-1 1,-5 2-82,0-1 0,0 1 1,1 1-1,-1 0 0,1 0 1,-1 0-1,1 1 0,0 0 0,0 1 1,0 0-1,0 0 0,1 1 1,-1 0-1,1 0 0,1 1 0,-1 0 1,1 0-1,-9 11 0,13-15-58,1-1 0,0 1-1,0-1 1,0 1 0,0 0-1,0-1 1,1 1 0,-1 0 0,0 0-1,1 0 1,-1 0 0,1-1 0,0 1-1,0 3 1,0-4 0,0 0 1,0 0-1,0 0 0,1 0 1,-1 0-1,0 0 1,1 0-1,-1-1 0,1 1 1,-1 0-1,1 0 0,-1-1 1,1 1-1,0 0 1,-1-1-1,1 1 0,0 0 1,0-1-1,-1 1 1,1-1-1,1 1 0,2 1 1,-1-1 0,1 0 0,0 0-1,0 0 1,-1-1 0,1 1 0,0-1-1,0 0 1,0 0 0,0 0 0,0-1-1,5 0 1,17-7 25,1-1 0,-2-1 0,1-1 0,-1-1-1,32-22 1,-18 12 6,-21 13-36,-18 9 4,0 0 0,0 0 1,-1 0-1,1 1 0,0-1 1,0 0-1,0 0 0,0 0 1,0 0-1,0 0 0,0 1 1,0-1-1,0 0 0,0 0 0,0 0 1,0 0-1,0 1 0,0-1 1,0 0-1,0 0 0,0 0 1,0 0-1,0 1 0,0-1 1,0 0-1,0 0 0,0 0 1,0 0-1,0 0 0,0 1 0,0-1 1,0 0-1,0 0 0,1 0 1,-1 0-1,0 0 0,0 1 1,0-1-1,0 0 0,0 0 1,0 0-1,1 0 0,-1 0 0,0 0 1,0 0-1,0 0 0,0 0 1,0 0-1,1 0 0,-1 0 1,0 0-1,0 1 0,0-1 1,0 0-1,1 0 0,-1 0 0,0 0 1,0-1-1,0 1 0,0 0 1,1 0-1,-1 0 0,0 0 1,-8 15-25,7-14 21,1 0 2,-7 9-55,1 0-1,0 0 1,1 1-1,0 0 0,1 0 1,-6 22-1,10-32 34,0 0-1,-1 0 0,1 0 0,0 0 0,0 0 1,0 0-1,0 0 0,0 0 0,0 0 0,1-1 0,-1 1 1,0 0-1,0 0 0,1 0 0,-1 0 0,0 0 1,1-1-1,-1 1 0,1 0 0,-1 0 0,1 0 0,0-1 1,-1 1-1,1 0 0,0-1 0,-1 1 0,1-1 1,0 1-1,0-1 0,-1 1 0,1-1 0,0 1 1,0-1-1,0 0 0,0 1 0,0-1 0,-1 0 0,1 0 1,0 0-1,0 0 0,0 0 0,0 0 0,0 0 1,0 0-1,1 0 0,6-1-11,0 0 0,0-1 0,0 0 0,9-3 0,-15 5 84,107-41-438,-40 15 74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3.148"/>
    </inkml:context>
    <inkml:brush xml:id="br0">
      <inkml:brushProperty name="width" value="0.05" units="cm"/>
      <inkml:brushProperty name="height" value="0.05" units="cm"/>
    </inkml:brush>
  </inkml:definitions>
  <inkml:trace contextRef="#ctx0" brushRef="#br0">197 274 14499,'-16'6'937,"-22"10"1401,-67 36 0,102-50-2212,0 0 0,0 1 0,0-1 1,0 1-1,0-1 0,0 1 0,1 0 0,0 0 0,-1 0 0,1 0 0,-3 7 0,5-9-110,-1 0 0,1 1 0,0-1 1,-1 0-1,1 1 0,0-1 0,0 0 0,0 0 0,0 1 0,0-1 1,0 0-1,0 0 0,1 1 0,-1-1 0,0 0 0,1 0 0,-1 1 0,1-1 1,-1 0-1,1 0 0,0 0 0,-1 0 0,1 0 0,0 0 0,0 0 1,0 0-1,0 0 0,0 0 0,0 0 0,0-1 0,0 1 0,0 0 0,0-1 1,0 1-1,0-1 0,1 1 0,1 0 0,5 2-22,0-1-1,1 0 1,-1 0 0,1 0-1,-1-1 1,1-1 0,0 1-1,0-1 1,-1-1 0,1 0-1,-1 0 1,1 0 0,0-1-1,10-4 1,6-3 0,-1-1 0,0-1-1,34-21 1,-31 15 45,-1-1-1,39-35 1,-53 42-5,-1 0 1,-1 0-1,0-1 0,-1 0 1,0 0-1,-1-1 0,10-21 1,-17 32-30,0 1 1,-1 0 0,1-1 0,-1 1-1,1 0 1,-1-1 0,1 1-1,-1-1 1,0 1 0,0 0-1,0-1 1,0 1 0,0-1-1,0 1 1,0-1 0,0 1-1,-1 0 1,0-2 0,1 2-3,-1 0 0,1 1 0,-1-1 0,1 1 0,-1-1 0,1 1 0,-1 0 0,0-1 0,1 1 0,-1-1 0,0 1 0,0 0 0,1 0 1,-1-1-1,0 1 0,1 0 0,-1 0 0,0 0 0,0 0 0,0 0 0,1 0 0,-1 0 0,-1 0 0,-4 1 9,-1 1-1,1 0 0,0-1 1,0 2-1,0-1 1,-8 5-1,1 1-13,0 0-1,1 1 1,0 0-1,0 1 1,1 0-1,0 1 1,0 0-1,2 0 1,-1 1-1,2 1 1,-1 0-1,2 0 1,-11 23 0,17-33 1,0 1 0,0-1 0,0 1 0,1-1 0,-1 1 1,1 0-1,0-1 0,0 1 0,0 4 0,0-7 0,1 1 0,-1 0-1,1-1 1,0 1-1,-1 0 1,1-1 0,0 1-1,0-1 1,0 1-1,0-1 1,0 1 0,0-1-1,0 0 1,1 1 0,-1-1-1,0 0 1,1 0-1,-1 0 1,1 0 0,-1 0-1,3 0 1,4 3-32,1-1 1,0 0 0,0-1-1,1 0 1,-1-1-1,0 0 1,16 0 0,69-6-252,-93 4 281,115-15-329,-101 13 326,0-1 0,0 0 0,0-1 0,-1-1 0,21-10 0,-29 11 194,-12 5-97,-14 9-19,15-5-72,0 0-1,1 0 1,0 0-1,-1 0 1,2 1-1,-1-1 1,0 1 0,1 0-1,0 0 1,0 0-1,1 1 1,-1-1-1,1 1 1,-2 8-1,4-13 3,0 0 0,0 0-1,0 0 1,0 0-1,0 0 1,1-1-1,-1 1 1,0 0 0,1 0-1,-1 0 1,1-1-1,-1 1 1,1 0-1,-1 0 1,1-1 0,-1 1-1,1 0 1,0-1-1,-1 1 1,1-1 0,0 1-1,-1-1 1,1 1-1,0-1 1,0 1-1,0-1 1,-1 0 0,1 1-1,0-1 1,0 0-1,0 0 1,0 0-1,0 0 1,0 0 0,-1 0-1,1 0 1,0 0-1,2 0 1,3 0 11,0-1 1,-1 1 0,1-1-1,10-3 1,3-3 24,0 0 1,-1-2-1,0 0 1,25-17-1,-7 1 47,33-32-1,-37 29-48,-2-1-1,0-1 1,-3-2-1,0 0 1,36-61 0,-61 89-41,-1 1 1,1 0 0,-1 0 0,1-1 0,-1 1 0,0-1-1,-1 1 1,1-1 0,0 1 0,-1-1 0,0-6 0,0 10 2,0-1 0,0 0 1,0 1-1,-1-1 1,1 1-1,0-1 1,0 1-1,-1-1 0,1 1 1,0-1-1,0 1 1,-1-1-1,1 1 1,-1-1-1,1 1 1,0 0-1,-1-1 0,1 1 1,-1-1-1,1 1 1,-1 0-1,1 0 1,-1-1-1,1 1 0,-1 0 1,0 0-1,-1-1 0,1 1-1,-1 0 1,0 1-1,1-1 1,-1 0-1,0 0 0,1 1 1,-1-1-1,0 1 1,1-1-1,-1 1 1,1 0-1,-3 1 1,-12 7-25,1 1 1,0 1 0,0 0 0,1 1 0,0 0 0,-13 17 0,11-10 19,1 0 1,1 1-1,0 0 0,-12 27 0,23-40-11,-1 0-1,1 0 0,1 1 0,0-1 0,0 1 0,0 0 0,1 0 0,0-1 0,1 1 0,-1 0 0,2 13 0,0-17 2,0 0 0,0 0-1,0 0 1,1 0 0,-1 0-1,1-1 1,0 1-1,0 0 1,0-1 0,0 1-1,1-1 1,0 0-1,-1 0 1,1 0 0,0 0-1,1 0 1,-1-1 0,0 1-1,1-1 1,-1 0-1,1 0 1,0 0 0,4 1-1,-3-1-18,0-1-1,0 1 1,1-1-1,-1 0 0,0 0 1,1-1-1,-1 1 1,6-1-1,16-4-160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3.740"/>
    </inkml:context>
    <inkml:brush xml:id="br0">
      <inkml:brushProperty name="width" value="0.05" units="cm"/>
      <inkml:brushProperty name="height" value="0.05" units="cm"/>
    </inkml:brush>
  </inkml:definitions>
  <inkml:trace contextRef="#ctx0" brushRef="#br0">172 0 18604,'-3'15'289,"-1"0"-1,0 0 1,-1-1-1,-1 1 1,0-1-1,-15 23 1,3-3 169,-6 13-91,2 2 0,-30 99 0,50-140-339,0-1-1,1 1 1,0 0-1,0 0 0,1 9 1,0-15-22,0 0 0,0 0 1,1 0-1,-1 0 0,1 1 0,-1-1 1,1 0-1,0 0 0,0 0 0,0 0 1,0 0-1,0-1 0,0 1 1,0 0-1,1 0 0,-1-1 0,1 1 1,-1-1-1,1 1 0,0-1 0,-1 0 1,1 1-1,4 1 0,-1-1 1,1-1-1,1 1 0,-1-1 1,0 0-1,0 0 1,0-1-1,1 1 1,-1-1-1,0-1 0,0 1 1,0-1-1,1-1 1,6-1-1,12-5-9,42-18 0,4-11 2,-48 24-47,43-17 0,-65 29 46,0 1-1,-1-1 1,1 1 0,0 0 0,-1-1 0,1 1 0,0 0-1,-1 0 1,1 0 0,0-1 0,0 1 0,-1 0-1,1 0 1,0 0 0,0 0 0,-1 0 0,1 0 0,0 0-1,0 1 1,-1-1 0,1 0 0,0 0 0,0 1-1,-1-1 1,1 0 0,0 0 0,-1 1 0,1-1 0,-1 1-1,1-1 1,0 1 0,-1-1 0,1 1 0,-1-1 0,1 1-1,-1 0 1,0-1 0,1 1 0,-1-1 0,1 1-1,-1 0 1,0 0 0,0-1 0,1 1 0,-1 0 0,0-1-1,0 1 1,0 0 0,0 0 0,0-1 0,0 1-1,0 0 1,0 1 0,-1 6-5,0 0 0,0 1 0,-1-1-1,-3 8 1,2-2-11,2-11 7,-2 26 30,4-28-30,-1 0 0,0-1 0,0 1 0,0 0 0,0-1 0,1 1 0,-1 0 0,0-1 0,0 1 0,1-1 0,-1 1 0,0-1 0,1 1 0,-1-1 0,1 1 0,-1-1 0,1 1 1,-1-1-1,1 1 0,-1-1 0,1 0 0,-1 1 0,1-1 0,0 0 0,-1 1 0,1-1 0,0 0 0,-1 0 0,1 0 0,-1 0 0,1 0 0,0 1 0,-1-1 0,1 0 0,0 0 0,-1-1 0,1 1 0,0 0 0,0 0 0,11-3-269,1 0 1,-2-1-1,1-1 1,0 0-1,-1 0 1,13-9-1,8-3-10,13-5-213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4.355"/>
    </inkml:context>
    <inkml:brush xml:id="br0">
      <inkml:brushProperty name="width" value="0.05" units="cm"/>
      <inkml:brushProperty name="height" value="0.05" units="cm"/>
    </inkml:brush>
  </inkml:definitions>
  <inkml:trace contextRef="#ctx0" brushRef="#br0">137 403 15971,'-45'22'2145,"25"-13"-1289,0 1 0,-25 17-1,38-19-318,12-5-145,19-3-50,6-7-369,0-2 0,-1-1 0,0-1 0,31-17 0,-19 9-87,-53 53 54,10-31 65,1 0-1,0 1 1,0-1 0,0 0 0,0 1 0,0-1 0,1 1 0,-1-1 0,1 1 0,0-1 0,0 1 0,1-1 0,-1 1 0,2 4 0,-1-6 13,0 0 0,0 0 1,0 0-1,0 0 0,0 0 1,1 0-1,-1-1 0,1 1 1,-1-1-1,1 1 0,0-1 1,-1 1-1,1-1 0,0 0 1,0 0-1,0 0 0,0 0 0,0 0 1,0 0-1,0-1 0,0 1 1,1-1-1,-1 1 0,3-1 1,8 1 74,1 0 0,-1-1 0,0-1 0,0 0 0,0-1 1,0 0-1,0-1 0,23-8 0,-12 2 52,0-2 0,0 0 1,33-23-1,-32 16-150,-2-1 1,0-1 0,-1-1 0,-1-1 0,-1-1-1,-1-1 1,-1 0 0,-1-2 0,-1 0-1,-2-1 1,13-29 0,-23 46-38,0 1 0,-1-1 1,0 0-1,0 0 0,-1 0 0,0-1 1,-1 1-1,0-11 0,-1 20 30,0 0-1,1-1 1,-2 1 0,1 0-1,0-1 1,0 1 0,0 0-1,-1-1 1,1 1 0,0 0-1,-1 0 1,0-1 0,1 1-1,-1 0 1,1 0 0,-1 0-1,0 0 1,0 0 0,0 0-1,0 0 1,0 0 0,0 0 0,-1-1-1,1 2 2,-1 0 0,1 0 1,0 0-1,-1 0 0,1 0 0,0 0 0,0 0 0,-1 0 1,1 0-1,0 1 0,0-1 0,-1 1 0,1-1 0,0 1 1,0-1-1,0 1 0,0-1 0,-2 3 0,-5 3-21,0 0-1,1 1 1,0 0-1,-11 15 1,-2 5 29,2 2 0,0 0 0,-15 36 0,27-51 14,0 1-1,1 0 1,0 0-1,1 1 1,1-1-1,1 1 1,0 0-1,1-1 1,0 17-1,3-21-2,0-1 1,1 0-1,0-1 0,0 1 0,1 0 0,1-1 1,-1 0-1,1 0 0,1 0 0,0-1 0,0 0 0,1 0 1,0 0-1,0-1 0,0 0 0,1 0 0,0-1 1,1 0-1,0 0 0,17 8 0,-26-14-10,0 0 0,0 0 0,1 1 1,-1-1-1,0 0 0,0 0 0,1 0 0,-1 0 0,0 1 0,0-1 0,1 0 0,-1 0 0,0 0 0,1 0 0,-1 0 1,0 0-1,0 0 0,1 0 0,-1 0 0,0 0 0,1 0 0,-1 0 0,0 0 0,1 0 0,-1 0 0,0 0 0,1 0 0,-1 0 1,0 0-1,0 0 0,1 0 0,-1 0 0,0-1 0,1 1 0,-1 0 0,0 0 0,0 0 0,0-1 0,1 1 0,-8-13-239,-25-21-406,28 30 533,-6-7-96,-33-32-1176,-63-85 0,88 96 1575,18 32-161,-1-1 0,1 0 0,0 1-1,-1-1 1,1 0 0,0 0 0,0 1-1,0-1 1,-1 0 0,1 0 0,0 0-1,0 1 1,0-1 0,0 0 0,0 0-1,0 0 1,0 1 0,1-1 0,-1 0-1,0 0 1,0 1 0,1-1 0,-1 0-1,0 0 1,1 1 0,-1-1 0,1 0-1,-1 1 1,1-1 0,-1 1 0,1-1-1,-1 0 1,1 1 0,-1-1 0,1 1-1,0 0 1,-1-1 0,1 1 0,1-1-1,8 0 194,1 0-1,-1 1 0,0 0 0,0 0 0,0 1 1,1 1-1,18 5 0,4-1 1,-16-3-279,81 11-421,-86-14 436,1 1 0,-1-1 1,0-1-1,0-1 1,23-4-1,15-16-191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5.440"/>
    </inkml:context>
    <inkml:brush xml:id="br0">
      <inkml:brushProperty name="width" value="0.05" units="cm"/>
      <inkml:brushProperty name="height" value="0.05" units="cm"/>
    </inkml:brush>
  </inkml:definitions>
  <inkml:trace contextRef="#ctx0" brushRef="#br0">265 22 17748,'-5'-3'251,"0"0"1,-1 0 0,0 1-1,0 0 1,0 0 0,0 0-1,0 1 1,0-1 0,0 2-1,0-1 1,-1 1 0,1 0-1,0 0 1,0 0 0,-1 1-1,1 0 1,0 0 0,0 1-1,-7 2 1,1 0-252,-1 1 1,1 0-1,0 1 0,0 0 1,0 1-1,1 1 0,-20 16 1,29-22-17,0-1 1,0 1 0,1 0 0,-1 0-1,1 0 1,-1-1 0,1 1 0,0 1 0,0-1-1,0 0 1,0 0 0,0 0 0,0 0-1,0 4 1,1-4 1,0-1-1,0 0 0,0 1 1,1-1-1,-1 1 0,0-1 1,1 0-1,-1 0 0,1 1 1,-1-1-1,1 0 0,0 0 1,-1 0-1,1 0 0,0 1 1,0-1-1,0 0 0,0 0 1,0-1-1,0 1 0,0 0 1,0 0-1,0 0 0,0-1 1,3 2-1,8 4-115,1-1 0,0-1 0,0 0 0,23 4 0,27 8-220,-57-14 323,0 0 0,-1 0 0,1 1 0,-1 0 0,0 0 0,0 1 0,0 0 0,6 5 0,-8-6 34,0 1-1,-1 0 0,1 0 1,-1 0-1,0 0 0,0 0 1,0 0-1,-1 1 0,1-1 1,-1 0-1,0 1 1,0 0-1,-1-1 0,1 1 1,-1-1-1,0 1 0,0 0 1,-1-1-1,1 1 1,-1-1-1,0 1 0,-3 7 1,-2 5 80,0 0 0,-1-1 0,-1 1 1,-15 22-1,8-16 174,-34 41 1,41-55-166,0 0 1,-1-1-1,0 0 1,0-1 0,-1 0-1,-20 11 1,28-17-101,1 0 0,-1 0 0,0 0 1,0-1-1,1 1 0,-1-1 0,0 1 0,0-1 0,0 0 1,1 0-1,-1 1 0,0-1 0,0 0 0,0-1 1,0 1-1,-2-1 0,3 1-1,0-1 0,0 0 0,0 1 0,0-1 0,0 1-1,0-1 1,1 0 0,-1 0 0,0 0 0,0 0 0,1 1 0,-1-1 0,1 0 0,-1 0 0,1 0 0,-1 0 0,1 0-1,0 0 1,-1 0 0,1-2 0,-1-3-1,1 0 0,0 0 0,0 0 1,1 0-1,-1 0 0,1 0 0,1 1 0,-1-1 0,4-7 0,23-45-87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5:09.639"/>
    </inkml:context>
    <inkml:brush xml:id="br0">
      <inkml:brushProperty name="width" value="0.05" units="cm"/>
      <inkml:brushProperty name="height" value="0.05" units="cm"/>
    </inkml:brush>
  </inkml:definitions>
  <inkml:trace contextRef="#ctx0" brushRef="#br0">3 13 21565,'-3'23'1680,"3"-12"-1680,2-11-672,3-7 1416,2-8-688,3-10-184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5.907"/>
    </inkml:context>
    <inkml:brush xml:id="br0">
      <inkml:brushProperty name="width" value="0.05" units="cm"/>
      <inkml:brushProperty name="height" value="0.05" units="cm"/>
    </inkml:brush>
  </inkml:definitions>
  <inkml:trace contextRef="#ctx0" brushRef="#br0">37 269 14435,'-10'44'1464,"-2"12"-959,2-4-185,6-8 432,4-5-424,7-19-392,4-16-1641,5-24 1481,1-11-304,1-17-232</inkml:trace>
  <inkml:trace contextRef="#ctx0" brushRef="#br0" timeOffset="1">124 1 16492,'-1'13'1104,"-5"8"-920,2-1-216,4 2 2184,1-4-1912,5 3 104,2-4 120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6.293"/>
    </inkml:context>
    <inkml:brush xml:id="br0">
      <inkml:brushProperty name="width" value="0.05" units="cm"/>
      <inkml:brushProperty name="height" value="0.05" units="cm"/>
    </inkml:brush>
  </inkml:definitions>
  <inkml:trace contextRef="#ctx0" brushRef="#br0">55 306 13995,'-15'43'1224,"5"-15"-667,1 1 0,-8 39 0,16-60-454,0-1 0,0 0 0,1 0-1,0 0 1,0 1 0,1-1 0,-1 0 0,2 0-1,-1 0 1,1 0 0,0 0 0,0 0-1,1 0 1,7 12 0,-8-16-71,0-1 1,0 1-1,0 0 1,1-1-1,-1 1 1,1-1-1,-1 0 1,1 0-1,0 0 1,0 0-1,0-1 1,0 1-1,0-1 1,1 0-1,-1 0 1,0 0-1,1 0 1,-1 0-1,0-1 1,1 1-1,-1-1 1,1 0-1,-1 0 1,1 0-1,-1-1 1,0 1-1,6-2 1,3-2 16,0 0 1,0 0-1,-1-1 1,1 0-1,-1-1 1,16-11-1,-3-1 95,1-1-1,-2-1 0,-1-1 0,0-1 1,-2-1-1,0-1 0,21-36 1,-27 39 6,-2-1-1,0-1 1,-1 0 0,-2-1 0,0 0 0,-2-1-1,0 1 1,-2-1 0,3-34 0,-7 53-105,-1-1 1,0 1 0,-1-1-1,1 1 1,-1-1-1,-1 1 1,1-1 0,-1 1-1,-4-10 1,5 15-42,0-1 0,0 0 0,0 0 0,0 0 0,0 0 0,-1 1 0,1-1 0,-1 1-1,1-1 1,-1 1 0,0-1 0,0 1 0,1 0 0,-1 0 0,0 0 0,0 0 0,0 0 0,0 0 0,0 1 0,0-1 0,0 1 0,-1-1 0,1 1 0,0 0 0,0 0 0,0 0 0,0 0 0,-1 0 0,1 0 0,0 1 0,-3 0 0,-1 1-14,0 0 1,-1 1 0,1-1 0,1 1 0,-1 1-1,0-1 1,1 1 0,-1 0 0,1 0 0,0 1-1,0-1 1,-6 9 0,2-2-11,1 1 1,0-1-1,1 1 1,-11 25-1,16-35 6,1 0 0,0 0 0,1 0 0,-1 0 0,0 1 1,1-1-1,-1 0 0,1 0 0,-1 0 0,1 1 0,0-1 0,0 0 0,0 0 0,0 0 0,1 1 0,-1-1 0,0 0 0,1 0 0,0 0 0,-1 0 0,1 0 0,0 1 0,0-2 1,0 1-1,0 0 0,1 0 0,-1 0 0,0 0 0,1-1 0,2 3 0,2 0-112,2 1 0,-1-2 0,0 1 0,1-1 0,0 0 0,13 4 0,-1-1-53,-9-3 84,-1 1 0,0 0 0,0 1 0,0 0 0,-1 0 0,0 1 0,0 1 0,13 11 0,-17-13 122,0 0 0,-1 1 0,1 0 0,-1 0 0,-1 0 0,1 1 0,-1-1 0,0 1 0,-1-1-1,1 1 1,-1 0 0,-1 0 0,3 15 0,-4-11 106,1 1 0,-1-1 1,-3 21-1,2-28-103,1-1 0,-1 1 1,0 0-1,0 0 0,0-1 0,0 1 1,0-1-1,-1 1 0,0-1 1,0 1-1,0-1 0,0 0 0,0 0 1,-5 4-1,7-6-24,-1-1 0,0 0 0,1 1 0,-1-1 0,1 0 0,-1 0 0,0 1 0,1-1 0,-1 0 0,1 0 0,-1 0 0,0 0 0,1 0 0,-1 0 0,0 0-1,1 0 1,-1 0 0,1 0 0,-1 0 0,0-1 0,-10-5 40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6.809"/>
    </inkml:context>
    <inkml:brush xml:id="br0">
      <inkml:brushProperty name="width" value="0.05" units="cm"/>
      <inkml:brushProperty name="height" value="0.05" units="cm"/>
    </inkml:brush>
  </inkml:definitions>
  <inkml:trace contextRef="#ctx0" brushRef="#br0">12 1 17052,'-4'17'312,"1"1"0,1 0 1,0 0-1,1 0 0,1 0 1,1 0-1,1 0 0,0 0 1,5 18-1,-7-34-282,1-1 0,-1 1 0,0 0 0,1 0 1,0 0-1,-1-1 0,1 1 0,0 0 0,0-1 0,0 1 0,0 0 0,0-1 1,0 0-1,0 1 0,1-1 0,-1 1 0,0-1 0,1 0 0,-1 0 0,1 0 0,0 0 1,-1 0-1,1 0 0,0-1 0,-1 1 0,1 0 0,0-1 0,0 1 0,0-1 1,-1 0-1,1 1 0,0-1 0,0 0 0,0 0 0,0 0 0,0-1 0,-1 1 0,1 0 1,0-1-1,3 0 0,5-3 64,0-1-1,-1 0 1,1 0 0,-1-1 0,14-11 0,45-40 330,-38 31-166,42-28 0,-68 51-247,1 0-1,0 0 1,0 1-1,0 0 1,0 0 0,0 0-1,0 0 1,0 1-1,7-1 1,-10 2-8,-1 0 0,1 0 0,0 0 0,0 0 0,0 0 0,0 1 0,0-1 0,-1 1 0,1-1 0,0 1 0,0 0-1,-1-1 1,1 1 0,0 0 0,-1 0 0,1 0 0,-1 1 0,1-1 0,-1 0 0,0 0 0,1 1 0,-1-1 0,0 1 0,0-1 0,0 1 0,0 0 0,0-1 0,-1 1 0,2 2 0,2 8 8,-1 0 0,0 0 1,2 22-1,5 20-4,-10-53-5,0 1 0,1-1 0,-1 0 0,0 0 1,1 1-1,-1-1 0,1 0 0,-1 0 0,1 0 1,0 0-1,-1 0 0,1 0 0,0 0 0,0 0 1,0 0-1,0 0 0,0 0 0,0 0 0,0 0 1,0-1-1,0 1 0,0-1 0,0 1 0,0 0 1,1-1-1,-1 0 0,0 1 0,0-1 1,1 0-1,-1 0 0,0 1 0,0-1 0,1 0 1,-1 0-1,0-1 0,0 1 0,1 0 0,-1 0 1,0 0-1,0-1 0,1 1 0,-1-1 0,0 1 1,2-2-1,6-2 14,-1-1 0,0-1 1,0 1-1,13-12 1,-16 13-14,22-21 39,-19 16-30,0 1-1,1 1 1,0-1-1,0 2 1,0-1-1,1 1 1,18-8-1,-27 14-13,0-1 0,0 1 0,1 0 0,-1 0 0,0 0 0,0 0 0,1 0 0,-1 0 0,0 1 0,0-1 0,0 0 0,1 1-1,-1-1 1,0 0 0,0 1 0,0-1 0,0 1 0,0 0 0,0-1 0,0 1 0,0 0 0,0 0 0,0 0 0,0 0 0,-1-1 0,1 1-1,0 0 1,0 0 0,-1 0 0,1 1 0,-1-1 0,1 0 0,-1 0 0,1 2 0,2 4-31,-1 0 1,0 1 0,-1-1-1,2 8 1,2 69-1418,-4-77 710,0-11 344,1-17-44,0-10-86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7.213"/>
    </inkml:context>
    <inkml:brush xml:id="br0">
      <inkml:brushProperty name="width" value="0.05" units="cm"/>
      <inkml:brushProperty name="height" value="0.05" units="cm"/>
    </inkml:brush>
  </inkml:definitions>
  <inkml:trace contextRef="#ctx0" brushRef="#br0">2 1 15747,'-2'4'769,"2"7"-553,4 1-168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7.772"/>
    </inkml:context>
    <inkml:brush xml:id="br0">
      <inkml:brushProperty name="width" value="0.05" units="cm"/>
      <inkml:brushProperty name="height" value="0.05" units="cm"/>
    </inkml:brush>
  </inkml:definitions>
  <inkml:trace contextRef="#ctx0" brushRef="#br0">191 124 16179,'0'-3'209,"0"-2"86,1-1 1,-1 0 0,-1 0-1,1 0 1,-3-10 0,3 15-262,-1 0 0,1 0 0,-1 0 1,1 0-1,-1 0 0,1 1 1,-1-1-1,1 0 0,-1 0 0,1 0 1,-1 1-1,0-1 0,0 0 0,1 1 1,-1-1-1,0 1 0,0-1 0,0 1 1,0-1-1,0 1 0,1 0 1,-1-1-1,0 1 0,0 0 0,0 0 1,0-1-1,0 1 0,0 0 0,0 0 1,0 0-1,0 0 0,0 0 1,0 1-1,0-1 0,0 0 0,0 0 1,0 1-1,0-1 0,0 0 0,0 1 1,0-1-1,1 1 0,-2 0 1,-3 2 65,1-1 0,0 1 0,-1 0 0,2 0 1,-1 0-1,0 1 0,0-1 0,1 1 1,-5 7-1,-24 40 236,27-41-284,-11 18 98,-20 54 0,32-71-120,0 0 0,1 1 0,0-1 0,1 1 0,1 0 0,0 0-1,1 24 1,0-34-22,0 0-1,0 1 0,0-1 0,0 0 1,1 0-1,-1 1 0,1-1 0,0 0 1,0 0-1,0 0 0,0 0 0,0 0 1,0 0-1,0 0 0,1 0 0,-1 0 1,1 0-1,-1-1 0,1 1 0,0 0 0,0-1 1,-1 0-1,1 1 0,0-1 0,0 0 1,0 0-1,1 0 0,-1 0 0,0-1 1,0 1-1,0 0 0,1-1 0,-1 0 1,0 1-1,1-1 0,-1 0 0,0 0 1,1 0-1,-1-1 0,0 1 0,0 0 1,1-1-1,-1 0 0,0 1 0,3-2 1,8-4 12,0 1 1,0-1 0,-1-1 0,0-1-1,0 1 1,-1-2 0,0 0 0,15-14-1,5-10 106,36-47 0,-37 40 33,-3-1 0,-1-1 0,28-61-1,-46 82-58,-8 21-98,0 0 0,0 0 0,0 0 0,0 0-1,0 0 1,0 0 0,0 0 0,-1 0 0,1 0 0,0 0 0,0 0-1,0 0 1,0 0 0,0 0 0,0 0 0,0 0 0,0 0-1,0 0 1,0 0 0,0 0 0,0 0 0,0 0 0,0 0 0,0 0-1,-1 0 1,1 0 0,0 0 0,0 0 0,0 0 0,0 0 0,0 0-1,0 0 1,0 0 0,0 0 0,0 0 0,0 0 0,0 0-1,-15 33 5,8-12-26,1 1-1,1 0 1,1 0-1,1 0 0,1 1 1,1-1-1,1 1 1,5 39-1,-5-59 21,1 0-1,-1 0 1,1-1 0,0 1-1,0 0 1,0 0 0,1-1-1,-1 1 1,1-1 0,-1 1 0,1-1-1,0 1 1,0-1 0,0 0-1,0 0 1,0 0 0,0 0-1,1 0 1,-1-1 0,1 1-1,-1-1 1,4 2 0,-3-2 3,0-1 0,0 1 1,1-1-1,-1 1 0,0-1 0,0 0 1,1 0-1,-1-1 0,0 1 0,0-1 1,0 1-1,0-1 0,1 0 0,-1 0 1,0-1-1,-1 1 0,1-1 1,0 1-1,0-1 0,3-2 0,4-5 17,0 1 1,0-2-1,-1 1 0,0-1 0,-1-1 0,0 1 0,0-1 0,-1-1 0,-1 0 1,7-14-1,-12 14-51,-9 16 2,-12 17-19,14-13 42,1 0 1,0 1-1,0-1 1,1 1-1,0 0 1,0 0-1,1 1 1,0-1 0,1 1-1,-1 10 1,2-19 8,1 0 1,0 0-1,0 0 1,0 0-1,0 0 1,0 0-1,0 0 1,0 0 0,1 0-1,-1 0 1,0 0-1,1 0 1,-1 0-1,0 0 1,1 0-1,-1 0 1,1 0 0,0 0-1,-1 0 1,1-1-1,0 1 1,-1 0-1,1 0 1,0-1-1,1 2 1,0-1 5,0-1 0,-1 1 0,1-1 1,0 1-1,0-1 0,0 0 0,0 0 0,0 0 0,0 0 0,0 0 0,-1 0 1,1 0-1,2-1 0,7-2 39,-1 0 0,0-1 1,19-9-1,9-9 19,-26 15-63,0 0 0,1 0 0,-1 1 0,1 1 0,14-4 0,-25 8-11,-1 1 0,1-1 0,0 1 0,-1 0 0,1 0 1,0 0-1,0 0 0,-1 0 0,1 0 0,0 0 0,-1 0 0,1 1 0,0-1 1,-1 1-1,1-1 0,-1 1 0,1 0 0,-1-1 0,1 1 0,-1 0 0,1 0 1,2 3-1,-2-1-16,1 1 1,0 0 0,-1 0 0,0 0-1,0 0 1,3 8 0,-3-7 12,0 0 1,0 0 0,1 0 0,-1 0-1,5 5 1,-5-8 15,-1-1 0,0 1 0,1-1 1,-1 0-1,1 0 0,-1 0 0,1 0 0,0 0 0,0 0 1,-1 0-1,1 0 0,0-1 0,0 1 0,0-1 0,0 1 0,-1-1 1,1 0-1,0 0 0,4 0 0,0 0 15,1-1-1,-1 0 1,0-1 0,1 1 0,-1-1-1,0 0 1,0-1 0,6-3 0,46-29 119,-45 25-110,2 1-1,26-13 1,-40 22-33,1-1 0,-1 0-1,1 0 1,0 1 0,-1-1 0,1 1-1,-1 0 1,1-1 0,0 1-1,-1 0 1,1 0 0,0 0 0,0 0-1,-1 0 1,1 0 0,0 1 0,-1-1-1,1 1 1,-1-1 0,1 1 0,0-1-1,-1 1 1,1 0 0,-1 0 0,0 0-1,1 0 1,-1 0 0,0 0 0,1 0-1,-1 0 1,0 0 0,0 1 0,0-1-1,0 0 1,0 1 0,0-1-1,0 1 1,-1-1 0,1 1 0,-1-1-1,1 1 1,-1 0 0,1-1 0,-1 3-1,3 9-81,-2 0-1,1 0 0,-2 0 0,-1 21 0,1-23-109,-1 10-412,1-21 601,0 1 0,0-1 0,0 0 0,0 0 0,0 0 0,0 0 0,0 0 0,0 1 0,-1-1-1,1 0 1,0 0 0,0 0 0,0 0 0,0 0 0,0 1 0,0-1 0,0 0 0,0 0 0,1 0 0,-1 0-1,0 0 1,0 1 0,0-1 0,0 0 0,0 0 0,0 0 0,0 0 0,0 0 0,0 0 0,0 1-1,0-1 1,1 0 0,-1 0 0,0 0 0,0 0 0,0 0 0,0 0 0,0 0 0,0 0 0,1 0 0,-1 0-1,0 1 1,0-1 0,0 0 0,0 0 0,1 0 0,3-5-146,3-11-116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8.565"/>
    </inkml:context>
    <inkml:brush xml:id="br0">
      <inkml:brushProperty name="width" value="0.05" units="cm"/>
      <inkml:brushProperty name="height" value="0.05" units="cm"/>
    </inkml:brush>
  </inkml:definitions>
  <inkml:trace contextRef="#ctx0" brushRef="#br0">193 1 15955,'-37'64'1439,"-58"130"0,83-162-1182,1 0-1,1 2 1,2-1 0,1 1 0,2 0 0,-2 44 0,7-68-180,0-1-1,0 0 1,1 1-1,1-1 1,-1 1-1,5 12 1,-5-19-52,1 0-1,-1 0 1,1 0 0,0 0 0,-1 0 0,1 0 0,0-1 0,1 1-1,-1-1 1,0 1 0,1-1 0,-1 0 0,1 0 0,0 0 0,0 0-1,0 0 1,0-1 0,0 1 0,0-1 0,6 2 0,-2-2 14,0 0 1,0 0 0,1-1 0,-1 0 0,0 0-1,0-1 1,1 0 0,-1 0 0,0 0-1,0-1 1,0 0 0,0-1 0,12-5-1,6-5 95,0-1 0,25-20 1,-30 20-66,0-1 1,17-18-1,-31 26-42,1 0-1,-1 0 0,0 0 0,-1 0 0,0-1 0,0 0 0,-1 0 0,6-14 1,-9 21-23,-1 0 0,0 0 0,1 1-1,-1-1 1,0 0 0,1 0 0,-1 0 0,0 1 0,0-1 0,0 0 0,0 0 0,0 0 0,0 1 0,0-1 0,0 0 0,0 0 0,0 0 0,0 0 0,-1 1 0,1-1 0,0 0 0,-1 0 0,1 1 0,0-1 0,-1 0 0,1 0 0,-1 1 0,1-1 0,-1 0 0,1 1 0,-1-1 0,0 1 0,1-1 0,-1 1 0,0-1 0,1 1 0,-1-1-1,0 1 1,0 0 0,1-1 0,-1 1 0,0 0 0,0 0 0,0 0 0,1-1 0,-1 1 0,0 0 0,0 0 0,0 0 0,0 0 0,1 0 0,-1 1 0,-1-1 0,-3 0 10,0 1 0,0 0 0,0 0-1,0 0 1,1 1 0,-1 0 0,-7 3 0,6-1-18,-1 0 0,1 1 0,0 0 0,0 0 0,0 1 0,1 0 0,0 0 0,0 0 1,1 0-1,-1 1 0,1 0 0,1-1 0,-1 2 0,1-1 0,0 0 0,1 1 0,0-1 0,0 1 0,1 0 0,0-1 0,0 1 0,0 0 0,2 9 0,-1-15-2,0 0 0,0 0 0,0 0-1,0 0 1,1 0 0,-1 0-1,1 0 1,0 0 0,-1 0 0,1-1-1,0 1 1,0 0 0,0 0 0,0-1-1,1 1 1,-1-1 0,0 1 0,1-1-1,-1 1 1,1-1 0,-1 0-1,1 0 1,0 1 0,-1-1 0,1-1-1,0 1 1,0 0 0,0 0 0,0-1-1,-1 1 1,1-1 0,0 1 0,0-1-1,0 0 1,0 0 0,0 0-1,0 0 1,3 0 0,3-1-6,-1-1 0,-1 1 0,1-1 0,0-1 0,0 1 0,-1-1 0,1 0 0,-1 0 0,11-8 0,1-3 24,-1 0-1,-1-1 1,0 0 0,-1-2-1,0 0 1,15-24 0,-23 26 31,-7 15-43,0 0 1,0 0-1,0 0 1,0 0 0,0 0-1,0 0 1,0 0-1,0 0 1,0 0 0,0 0-1,0-1 1,0 1-1,0 0 1,0 0 0,0 0-1,0 0 1,0 0 0,0 0-1,0 0 1,0 0-1,0 0 1,0 0 0,0 0-1,0-1 1,0 1-1,0 0 1,0 0 0,0 0-1,0 0 1,0 0-1,0 0 1,0 0 0,0 0-1,0 0 1,0 0-1,0 0 1,-1 0 0,1 0-1,0 0 1,0 0-1,0 0 1,0 0 0,0 0-1,0 0 1,0 0-1,0 0 1,0 0 0,0 0-1,0 0 1,-1 0-1,1 0 1,0 0 0,0 0-1,0 0 1,0 0-1,0 0 1,0 0 0,0 0-1,0 0 1,0 0-1,0 0 1,0 0 0,-1 0-1,1 0 1,0 0-1,-2 2 7,0-1-1,0 1 0,0 0 0,0-1 0,0 1 1,1 0-1,-1 1 0,-2 3 0,-5 9-6,1 0-1,1 1 1,-10 30 0,14-38-129,1 1 1,0 0-1,0 0 1,1 0-1,0 0 0,1 0 1,0 0-1,0 0 1,3 12-1,-3-19 73,1 1 0,0-1 0,-1 0-1,1 1 1,0-1 0,0 0-1,0 0 1,1 0 0,-1 0 0,0 0-1,1 0 1,-1 0 0,1-1-1,0 1 1,-1 0 0,1-1 0,0 1-1,3 0 1,-3 0 16,1-1 0,0 0 0,0 0 0,0-1 0,0 1 0,0-1 0,0 1 0,0-1 0,0 0 0,0 0 0,0 0 0,0-1 0,0 1 0,6-2 0,34-15-506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9.047"/>
    </inkml:context>
    <inkml:brush xml:id="br0">
      <inkml:brushProperty name="width" value="0.05" units="cm"/>
      <inkml:brushProperty name="height" value="0.05" units="cm"/>
    </inkml:brush>
  </inkml:definitions>
  <inkml:trace contextRef="#ctx0" brushRef="#br0">161 0 17460,'-5'11'660,"-1"0"-1,2 0 1,-5 17 0,-5 11 264,-9 14 118,-9 22-67,-30 100-1,60-172-956,1 0-1,1 0 0,-1 0 0,0 0 0,1 0 0,0 0 0,0 0 0,0 0 0,0 0 0,0 0 0,0 0 0,1 0 0,0 3 1,0-4-13,0-1 0,0 0 0,1 1 0,-1-1 0,0 0 0,1 0 0,-1 0 0,0 0 0,1 0 0,-1 0 0,1 0 0,-1 0 0,1-1 0,0 1 0,-1 0 0,1-1 0,0 0 0,0 1 0,-1-1 0,1 0 0,0 0 0,0 0 0,-1 0 0,3 0 0,25 0-65,0-2 0,1-1 1,49-11-1,-78 14 52,-1 0 0,1 0 1,-1 0-1,1-1 0,-1 1 1,1 0-1,0 0 0,-1 0 0,1 0 1,-1 0-1,1 0 0,0 0 1,-1 0-1,1 0 0,-1 1 1,1-1-1,0 0 0,-1 0 0,1 0 1,-1 1-1,1-1 0,-1 0 1,1 1-1,-1-1 0,1 0 1,-1 1-1,1-1 0,-1 1 0,1-1 1,-1 0-1,1 2 0,-1-1-3,1 1 0,-1-1 0,0 1-1,1 0 1,-1-1 0,0 1 0,0 0-1,0-1 1,0 1 0,-1-1-1,0 4 1,-2 7-31,-1 0 0,-7 17 0,9-25 22,-18 38-40,13-28 40,0 0-1,1 0 1,0 1-1,1 0 1,-4 20-1,9-35 21,0 1 0,0-1 1,0 0-1,0 0 0,0 0 0,0 1 1,0-1-1,0 0 0,0 0 0,0 1 0,0-1 1,0 0-1,0 0 0,0 0 0,0 1 0,0-1 1,0 0-1,0 0 0,0 0 0,0 1 1,0-1-1,0 0 0,1 0 0,-1 0 0,0 1 1,0-1-1,0 0 0,0 0 0,0 0 0,1 0 1,-1 0-1,0 1 0,0-1 0,0 0 1,1 0-1,-1 0 0,0 0 0,9-3 22,8-10 43,-17 13-61,169-134-554,-88 70-780,-77 61 1273,21-19-385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1:59.619"/>
    </inkml:context>
    <inkml:brush xml:id="br0">
      <inkml:brushProperty name="width" value="0.05" units="cm"/>
      <inkml:brushProperty name="height" value="0.05" units="cm"/>
    </inkml:brush>
  </inkml:definitions>
  <inkml:trace contextRef="#ctx0" brushRef="#br0">206 1 16195,'-106'220'3840,"79"-155"-2881,-28 99 1,52-154-869,-10 48 290,12-55-363,1-1 0,0 1 0,0 0 0,-1-1 0,2 1 0,-1 0 0,0-1-1,0 1 1,1-1 0,-1 1 0,1-1 0,0 1 0,0-1 0,0 1 0,0-1 0,0 1-1,1-1 1,1 3 0,-2-4-17,1 0 1,-1-1-1,0 1 0,1 0 0,-1-1 0,0 1 0,1-1 0,-1 1 1,1-1-1,-1 1 0,1-1 0,-1 0 0,1 0 0,-1 0 1,1 0-1,-1 0 0,1 0 0,-1 0 0,1-1 0,-1 1 0,1-1 1,-1 1-1,0-1 0,1 1 0,-1-1 0,0 1 0,1-1 1,-1 0-1,0 0 0,0 0 0,1 0 0,-1 0 0,0 0 1,1-2-1,4-3-15,0 0 1,0-1 0,0 0 0,6-12 0,-5 9-5,-1 0 0,-1-1 0,1 0 0,-2-1 0,0 1 0,0-1 0,2-14 0,-6 26 17,0-1 1,0 1-1,1 0 0,-1 0 1,0-1-1,0 1 0,0 0 1,0 0-1,0 0 0,1-1 1,-1 1-1,0 0 0,0 0 1,0 0-1,0 0 1,1 0-1,-1-1 0,0 1 1,0 0-1,1 0 0,-1 0 1,0 0-1,0 0 0,1 0 1,-1 0-1,0 0 0,0 0 1,1 0-1,-1 0 1,0 0-1,0 0 0,1 0 1,-1 0-1,0 0 0,0 0 1,0 0-1,1 0 0,-1 0 1,0 0-1,0 1 0,1-1 1,-1 0-1,0 0 1,0 0-1,0 0 0,1 0 1,-1 1-1,0-1 0,0 0 1,19 12 32,-9-5 12,0-2 12,1-1 1,-1-1 0,1 0-1,-1-1 1,1 0-1,0 0 1,0-1-1,0-1 1,0 0 0,14-2-1,14-3 247,61-16 0,-9 1 96,-90 20-390,1-1 0,-1 1 0,0 0 0,1 0 0,-1 0 0,1 0 0,-1 0 0,1 0 0,-1 0 1,1 0-1,-1 0 0,1 1 0,-1-1 0,1 0 0,-1 1 0,0-1 0,1 1 0,0 1 0,-1-1-2,-1 0 0,1 0 1,-1 0-1,1 0 0,-1 0 0,0 0 0,1 0 0,-1 1 1,0-1-1,0 0 0,0 0 0,0 0 0,0 0 0,0 0 1,-1 1-1,1-1 0,0 0 0,0 0 0,-1 0 0,1 0 0,-1 0 1,1 0-1,-2 2 0,-5 12 49,5-11-41,0 0-1,0 0 1,0 0 0,1 0-1,-1 0 1,1 0 0,0 1-1,0-1 1,0 1 0,1-1-1,0 0 1,-1 1 0,2 5-1,0-8-7,-1-1-1,1 0 0,-1 0 1,1 0-1,0 0 0,0 0 1,0 0-1,0 0 0,0-1 1,0 1-1,0 0 0,0 0 1,0-1-1,0 1 0,0-1 1,0 1-1,0-1 0,0 1 1,1-1-1,-1 0 0,0 1 1,0-1-1,1 0 0,-1 0 1,2 0-1,36-1 83,-37 0-83,39-5 72,45-14 0,-51 11-245,1 2 1,40-4-1,-71 10 68,0 1-1,0 0 1,-1 0-1,1 1 1,0 0-1,0-1 1,-1 2-1,7 1 1,-9-2-6,0 0 0,0 0 1,0 0-1,-1 0 0,1 0 0,0 0 0,-1 0 1,1 1-1,-1-1 0,0 0 0,1 1 0,-1 0 1,0-1-1,0 1 0,0 0 0,0-1 1,0 1-1,0 0 0,-1 0 0,1 0 0,0 3 1,2-5-372,2-3 143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00.024"/>
    </inkml:context>
    <inkml:brush xml:id="br0">
      <inkml:brushProperty name="width" value="0.05" units="cm"/>
      <inkml:brushProperty name="height" value="0.05" units="cm"/>
    </inkml:brush>
  </inkml:definitions>
  <inkml:trace contextRef="#ctx0" brushRef="#br0">0 0 16972,'19'6'1584,"17"-3"-984,9-2-232,14 1 600,3 2-319,2-4-473,1 2-449,-14-2 346,-6-2-138,-18-1-199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00.406"/>
    </inkml:context>
    <inkml:brush xml:id="br0">
      <inkml:brushProperty name="width" value="0.05" units="cm"/>
      <inkml:brushProperty name="height" value="0.05" units="cm"/>
    </inkml:brush>
  </inkml:definitions>
  <inkml:trace contextRef="#ctx0" brushRef="#br0">1 58 15811,'8'-4'1721,"18"1"-1065,6 0-272,12-3 1096,5 0-744,12-1-968,4 1 472,-3-1-232,-2-8-144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1.321"/>
    </inkml:context>
    <inkml:brush xml:id="br0">
      <inkml:brushProperty name="width" value="0.05" units="cm"/>
      <inkml:brushProperty name="height" value="0.05" units="cm"/>
    </inkml:brush>
  </inkml:definitions>
  <inkml:trace contextRef="#ctx0" brushRef="#br0">2 0 15547,'-1'14'331,"1"0"-1,0 0 1,0 0-1,1-1 0,6 26 1,-1-6-128,15 83 98,53 165 0,62 110-206,-113-329-53,-7-17-32,139 391 32,-22 10-18,-39 11 4,-25 5 57,-17-103 11,71 207 67,45-11-55,57 254-111,-171-550-58,53 237-446,-90-422-401,-17-67 724,-2-7 85,-5-13-77,-7-22-150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00.841"/>
    </inkml:context>
    <inkml:brush xml:id="br0">
      <inkml:brushProperty name="width" value="0.05" units="cm"/>
      <inkml:brushProperty name="height" value="0.05" units="cm"/>
    </inkml:brush>
  </inkml:definitions>
  <inkml:trace contextRef="#ctx0" brushRef="#br0">77 7 15307,'-18'-6'2277,"29"7"-328,32 9-171,-37-8-1709,0 1-1,0-1 0,0 1 1,-1 0-1,1 1 1,-1-1-1,0 1 1,0 0-1,0 1 0,-1-1 1,1 1-1,-1 0 1,0 0-1,0 0 0,-1 0 1,0 1-1,0-1 1,0 1-1,0 0 1,-1 0-1,0 0 0,0 0 1,-1 0-1,0 1 1,0-1-1,0 0 1,-1 1-1,0-1 0,0 1 1,-1-1-1,1 0 1,-4 13-1,0-6-72,0 1 0,-1 0 0,0-1 0,-1 0 0,-1 0 0,-14 20 0,-58 65-135,26-34 6,50-61 101,0 1 0,0 0 0,0 0 1,1 1-1,0-1 0,0 0 0,0 1 0,-2 6 0,4-10 11,0 0-1,0 0 1,0 0-1,0 0 1,0 0 0,0 0-1,0 0 1,0 0-1,0 0 1,1 0-1,-1 0 1,0 0-1,0 0 1,1 0 0,-1 0-1,1-1 1,-1 1-1,2 1 1,-1-1-25,0 0 1,0 0-1,1 0 0,-1 0 1,0 0-1,1 0 1,-1 0-1,1-1 1,-1 1-1,1-1 1,0 1-1,-1-1 0,1 0 1,2 1-1,13 0-375,-1 0 0,0-2 0,1 0 0,-1 0-1,20-5 1,84-25-639,-107 28 952,71-24-700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01.242"/>
    </inkml:context>
    <inkml:brush xml:id="br0">
      <inkml:brushProperty name="width" value="0.05" units="cm"/>
      <inkml:brushProperty name="height" value="0.05" units="cm"/>
    </inkml:brush>
  </inkml:definitions>
  <inkml:trace contextRef="#ctx0" brushRef="#br0">226 23 15619,'-5'-2'188,"0"1"0,-1 0 0,1 1 0,0-1 0,-1 1 0,1 0 0,0 1 0,-1-1 0,1 1 0,0 0 0,-1 0 0,1 1-1,0-1 1,0 1 0,0 0 0,0 1 0,1-1 0,-1 1 0,-6 5 0,-1 0 74,0 1 1,1 1-1,0 0 0,0 0 0,1 1 1,-8 13-1,14-18-208,0 0 1,0 0 0,1 0-1,0 1 1,1-1 0,-1 1-1,1 0 1,0 0-1,1 0 1,-2 10 0,3-14-32,0-1 0,0 1 1,0-1-1,0 1 1,1-1-1,-1 1 0,0-1 1,1 1-1,0-1 0,0 0 1,-1 1-1,2-1 1,-1 0-1,0 0 0,0 0 1,1 0-1,-1 0 0,1 0 1,-1 0-1,1 0 1,0 0-1,0-1 0,0 1 1,0-1-1,0 1 0,0-1 1,0 0-1,0 0 1,1 0-1,-1 0 0,0 0 1,5 0-1,2 1 67,0-1-1,-1-1 1,1 0-1,0 0 0,0-1 1,0 0-1,0 0 1,0-1-1,-1 0 1,1 0-1,-1-1 1,0-1-1,1 1 1,-1-1-1,-1-1 1,1 1-1,11-10 1,-13 9-14,-1 1 0,0-1 1,0 0-1,0 0 0,-1-1 1,0 1-1,0-1 1,0 0-1,-1 0 0,4-9 1,-5 11-48,-1-1-1,1 0 1,-1 0 0,-1 0 0,1 1 0,-1-1-1,1 0 1,-1 0 0,-1 0 0,1 0-1,-1 0 1,0 0 0,0 0 0,0 1 0,-3-8-1,1 6-136,0 0-1,-1 0 1,1 1-1,-1 0 0,0-1 1,-1 1-1,1 1 0,-9-7 1,11 8 15,-1 1 0,1 0 0,-1 0 0,0 0 0,0 0 0,0 1 0,0-1 0,0 1 0,0 0 0,-1 0 0,1 0 0,0 0 0,-1 0 0,1 1 0,0-1 0,-1 1 0,-6 0 0,-1 4-516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01.647"/>
    </inkml:context>
    <inkml:brush xml:id="br0">
      <inkml:brushProperty name="width" value="0.05" units="cm"/>
      <inkml:brushProperty name="height" value="0.05" units="cm"/>
    </inkml:brush>
  </inkml:definitions>
  <inkml:trace contextRef="#ctx0" brushRef="#br0">0 147 16339,'9'0'1881,"24"-1"-1428,0-2 1,-1-1 0,1-1-1,-1-2 1,44-15-1,-33 6-312,0-2 1,-2-1-1,51-33 0,-112 84-225,-9 11 163,3 0 1,2 2-1,1 1 1,3 0-1,1 2 0,3 0 1,2 1-1,-15 99 1,22-79 86,5-36-71,-2 0 0,-1 0 0,-17 59-1,21-89-72,0 0 1,0 0-1,0 0 0,-1 0 0,0 0 0,1 0 0,-1-1 1,0 1-1,-1-1 0,1 1 0,0-1 0,-1 0 1,1 0-1,-1 0 0,1 0 0,-1 0 0,-5 2 0,6-4 1,-1 1 0,1-1-1,0 1 1,0-1 0,0 0-1,-1 0 1,1 0 0,0 0-1,0-1 1,0 1 0,-1-1-1,1 1 1,0-1 0,0 0-1,0 1 1,0-1 0,0 0-1,0 0 1,0-1 0,0 1-1,1 0 1,-1-1-1,0 1 1,1-1 0,-1 1-1,1-1 1,-3-3 0,-2-4-15,0 0 1,0-1 0,1 0 0,0 0-1,1 0 1,0-1 0,0 1-1,1-1 1,1 0 0,0 0 0,0 0-1,0-17 1,2 16-162,0-1 0,1 0 0,0 0 0,1 0 0,0 0 0,1 1 0,1-1 0,0 1 0,1 0 0,9-19 0,-6 18 160,1 1-1,0 0 1,0 1 0,1 0-1,0 1 1,1 0 0,0 0-1,1 1 1,0 1 0,0 0-1,21-10 1,29-7-356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02.041"/>
    </inkml:context>
    <inkml:brush xml:id="br0">
      <inkml:brushProperty name="width" value="0.05" units="cm"/>
      <inkml:brushProperty name="height" value="0.05" units="cm"/>
    </inkml:brush>
  </inkml:definitions>
  <inkml:trace contextRef="#ctx0" brushRef="#br0">97 2 19108,'-3'1'148,"1"0"-1,-1 0 1,0 0-1,1 1 1,-1-1-1,1 1 1,-1-1-1,1 1 1,0 0-1,-1 0 1,1 0-1,-2 3 1,-3 2-77,1 0 1,0 0-1,1 1 0,0 0 1,0 0-1,0 0 0,1 0 1,1 1-1,-1-1 0,1 1 1,1 0-1,-1 0 0,2 0 1,-1 1-1,0 17 0,2-26-65,0 1-1,0-1 0,1 1 0,-1-1 1,0 1-1,0-1 0,1 1 0,-1-1 1,1 1-1,-1-1 0,1 1 0,0-1 1,-1 0-1,1 1 0,0-1 1,0 0-1,0 0 0,0 0 0,0 0 1,0 0-1,0 0 0,1 0 0,-1 0 1,0 0-1,0 0 0,1-1 0,-1 1 1,1 0-1,-1-1 0,0 1 0,1-1 1,-1 0-1,1 1 0,-1-1 0,1 0 1,-1 0-1,1 0 0,0 0 0,-1 0 1,1 0-1,-1-1 0,1 1 0,1-1 1,4-1 27,1 0 0,-1-1 0,1 0-1,-1 0 1,0 0 0,-1-1 0,10-6 0,3-5 33,0 0 0,-1-1 0,-1-1-1,-1 0 1,0-2 0,-1 0 0,-2 0 0,13-22-1,-25 38-152,-3 5 20,-7 12-24,-12 20-32,1 20-291,19-50 299,0-1 0,0 1 0,0 0 0,1-1-1,-1 1 1,1 0 0,0-1 0,0 1 0,0 0 0,1-1 0,-1 1 0,1-1 0,2 6-1,-3-8 72,1 0 0,0 0 0,0 0 0,-1 0 0,1 0 0,0 0 0,0 0 0,0 0 0,0-1 0,0 1 0,0 0 0,0-1 0,0 1 0,0-1 0,1 1 0,-1-1 0,0 0 0,0 1 0,0-1 0,1 0 0,-1 0 0,0 0 0,0 0 0,1 0 0,-1 0 0,0 0 0,0 0 0,2-1 0,3 0-75,0 0 0,0-1 0,0 0-1,10-5 1,25-15-585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02.424"/>
    </inkml:context>
    <inkml:brush xml:id="br0">
      <inkml:brushProperty name="width" value="0.05" units="cm"/>
      <inkml:brushProperty name="height" value="0.05" units="cm"/>
    </inkml:brush>
  </inkml:definitions>
  <inkml:trace contextRef="#ctx0" brushRef="#br0">188 1 14307,'-22'20'753,"1"1"-1,1 1 1,1 1-1,0 0 1,2 2-1,1 0 1,-20 42-1,33-62-616,1 0 0,-1 0 0,1 1 0,0-1 0,0 1 0,1-1 0,-1 8-1,2-12-104,0 1 0,0-1 0,0 0 0,0 0 0,0 0 0,0 0-1,1 0 1,-1 0 0,0 0 0,1 0 0,-1 0 0,1 0-1,-1 0 1,1 0 0,-1 0 0,1-1 0,1 2 0,-1 0-5,1-1 0,-1 0 0,1 0 1,0-1-1,-1 1 0,1 0 0,0 0 0,0-1 1,-1 1-1,1-1 0,0 1 0,0-1 1,2 0-1,12 0 0,-1 0 0,1-1 0,-1-1 0,0-1 0,1 0 0,17-7 0,-13 5-48,0 0 0,34-4 0,-53 9 18,0 0 1,0-1 0,1 1-1,-1 0 1,0 0-1,0 0 1,1 0 0,-1 0-1,0 0 1,0 0-1,0 1 1,1-1-1,-1 0 1,0 1 0,0-1-1,0 1 1,0-1-1,0 1 1,0 0 0,1-1-1,-1 1 1,-1 0-1,1 0 1,0-1 0,0 1-1,0 0 1,0 0-1,-1 0 1,1 0-1,0 0 1,-1 0 0,1 0-1,-1 1 1,1 0-1,0 3 7,-1 0 0,0-1 0,0 1 0,-1 0 0,0-1 0,1 1 0,-3 6-1,-1 8 175,3-19-166,1 0 1,0 0 0,0 0-1,0 1 1,0-1 0,0 0-1,0 0 1,0 0-1,0 0 1,0 0 0,0 1-1,0-1 1,0 0 0,0 0-1,0 0 1,0 0-1,0 1 1,0-1 0,0 0-1,0 0 1,0 0-1,0 0 1,0 0 0,0 1-1,0-1 1,1 0 0,-1 0-1,0 0 1,0 0-1,0 0 1,0 0 0,0 0-1,0 1 1,0-1 0,1 0-1,-1 0 1,0 0-1,0 0 1,0 0 0,0 0-1,0 0 1,1 0 0,-1 0-1,0 0 1,0 0-1,0 0 1,0 0 0,0 0-1,1 0 1,-1 0-1,0 0 1,0 0 0,0 0-1,0 0 1,1 0 0,-1 0-1,0 0 1,13-8 384,13-14 75,10-17 97,11-10-445,-46 48-134,-1 0-1,1 1 0,-1-1 0,1 1 1,0 0-1,-1-1 0,1 1 0,0-1 1,-1 1-1,1 0 0,0-1 0,-1 1 1,1 0-1,0 0 0,0 0 0,-1 0 1,1-1-1,0 1 0,-1 0 0,1 0 1,0 0-1,0 0 0,-1 1 0,1-1 1,0 0-1,0 0 0,0 1 0,14 14-303,-2-2 172,-4-7 129,-1 0-1,1-1 0,0-1 0,1 0 1,-1 0-1,1 0 0,-1-1 0,1-1 0,0 0 1,0 0-1,0-1 0,1 0 0,9-1 1,6 0 50,-1-2 0,1-1 0,-1-1 1,26-7-1,-31 6 39,36-16 0,-50 18-59,1 0 1,-1 0-1,0-1 1,-1 1-1,1-1 1,-1-1-1,1 1 1,-1-1-1,6-7 1,-10 11-16,0 0 1,-1 0 0,1 0-1,0 0 1,-1 0-1,1 0 1,-1 0-1,1 0 1,-1 0 0,1-1-1,-1 1 1,0 0-1,1 0 1,-1 0-1,0 0 1,0-1 0,0 1-1,0 0 1,0 0-1,0-2 1,-1 2-3,1 1 1,-1-1 0,1 0-1,-1 1 1,1-1 0,-1 0-1,0 1 1,1-1 0,-1 1-1,0-1 1,1 1 0,-1-1-1,0 1 1,0 0 0,1-1-1,-1 1 1,0 0 0,0 0-1,0-1 1,1 1 0,-2 0-1,-4-1-6,0 1-1,1 0 0,-1 0 1,0 1-1,1-1 0,-1 1 1,-6 2-1,2 1-3,0 0 0,0 0 0,1 1 0,-1 0 0,1 0 0,0 1 0,-13 12 0,18-15 5,0 1 1,1-1 0,-1 1 0,0 0 0,1 0 0,0 0 0,0 0 0,0 1 0,1-1 0,0 1-1,-1 0 1,2 0 0,-1 0 0,0 0 0,1 0 0,0 0 0,-1 8 0,3-11-16,-1 0 0,0 0 1,0-1-1,1 1 0,-1 0 0,0-1 1,1 1-1,0-1 0,-1 1 0,1 0 1,0-1-1,0 0 0,0 1 0,0-1 1,0 1-1,0-1 0,0 0 0,2 2 0,0-1-37,1 0 0,-1 0 0,0 0 0,0-1 0,1 1 0,-1-1 0,1 0 0,3 1 0,6 0-91,0 0 0,-1-1-1,25-1 1,0-2-128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05.265"/>
    </inkml:context>
    <inkml:brush xml:id="br0">
      <inkml:brushProperty name="width" value="0.05" units="cm"/>
      <inkml:brushProperty name="height" value="0.05" units="cm"/>
    </inkml:brush>
  </inkml:definitions>
  <inkml:trace contextRef="#ctx0" brushRef="#br0">29 1 15603,'-12'177'2030,"2"-51"-1343,8-90-528,-3 103 369,6-110-341,0 0 0,10 47 0,-11-73-151,1 0 1,-1 0-1,1 0 0,0 0 1,0 0-1,0-1 0,0 1 1,0 0-1,1 0 0,-1-1 0,1 1 1,0-1-1,0 0 0,0 1 1,0-1-1,0 0 0,0 0 1,1 0-1,4 3 0,-5-5-4,1 1 0,-1-1 0,1 0 0,0 1 0,-1-1 0,1 0 0,-1-1 0,1 1 0,-1 0 0,1-1 0,-1 1 0,1-1 0,-1 0 0,1 0 0,-1 0 0,0 0 0,1 0 0,-1-1 0,0 1 0,0 0 0,0-1 0,3-3 0,15-13 254,-1-1 0,-2-1 1,0-1-1,23-36 0,24-30 538,-64 87-816,0-1 1,0 1-1,0 0 0,1 0 1,-1-1-1,0 1 1,0 0-1,0 0 0,0 0 1,1-1-1,-1 1 0,0 0 1,0 0-1,1 0 0,-1-1 1,0 1-1,0 0 0,1 0 1,-1 0-1,0 0 1,0 0-1,1 0 0,-1 0 1,0 0-1,0-1 0,1 1 1,-1 0-1,0 0 0,1 0 1,-1 0-1,0 0 1,0 1-1,1-1 0,-1 0 1,0 0-1,1 0 0,2 12 57,-6 27-233,2-30 143,0 3-26,0-5-3,0 0-1,1 1 1,0-1 0,1 13 0,-1-19 47,0 0 1,0 0-1,1 0 1,-1 0-1,0-1 0,0 1 1,1 0-1,-1 0 0,1 0 1,-1 0-1,1 0 1,-1 0-1,1-1 0,-1 1 1,1 0-1,0-1 1,-1 1-1,1 0 0,0-1 1,0 1-1,0-1 0,-1 1 1,1-1-1,0 1 1,0-1-1,0 1 0,0-1 1,0 0-1,0 0 1,0 0-1,0 1 0,0-1 1,0 0-1,0 0 1,0 0-1,-1 0 0,1 0 1,0-1-1,0 1 0,0 0 1,0 0-1,2-1 1,6-3 28,0 0 0,0-1 0,0 0 0,-1-1 0,0 1 0,0-1 0,0-1 0,-1 0 0,9-9 0,-7 6 55,1 1 0,0 0 0,0 0 0,17-9 0,-26 17-65,1 0-1,0 1 1,0-1 0,0 0-1,0 0 1,0 1-1,0-1 1,0 1 0,0 0-1,0-1 1,0 1 0,0 0-1,3 0 1,-4 1-8,0-1 0,0 0 0,0 1 0,0-1 0,0 1 0,0-1 0,0 1-1,0 0 1,0-1 0,0 1 0,0 0 0,0 0 0,0 0 0,0-1 0,-1 1 0,1 0 0,1 2 0,1 3-9,-1 1 0,1 0 1,-1 0-1,0 0 0,-1 0 1,2 10-1,-3-11-8,1 0 0,0 0 0,1 0 0,-1 0 0,1 0 1,3 5-1,-5-10 16,1 0 0,0-1 0,0 1 0,-1 0 0,1-1 1,0 1-1,0 0 0,0-1 0,-1 1 0,1-1 0,0 0 0,0 1 1,0-1-1,0 0 0,0 0 0,0 1 0,0-1 0,0 0 0,0 0 0,0 0 1,0 0-1,0 0 0,0 0 0,0 0 0,0-1 0,0 1 0,0 0 1,0 0-1,0-1 0,0 1 0,-1-1 0,3 0 0,30-20 126,-29 18-108,13-10 40,4-2 62,26-16 1,-41 27-108,1 1-1,-1 0 1,0 0 0,1 1 0,0 0-1,-1 0 1,1 1 0,0-1 0,10 1 0,-14 1-18,-1 0 0,1 0 0,0 0 0,-1 0 1,1 1-1,-1-1 0,1 1 0,-1 0 1,1 0-1,-1 0 0,1 0 0,-1 0 1,0 0-1,1 1 0,-1-1 0,0 1 1,0 0-1,0-1 0,0 1 0,-1 0 0,1 0 1,0 0-1,-1 0 0,1 1 0,-1-1 1,2 3-1,0 5-16,0 1 0,0-1-1,-1 0 1,0 1 0,1 13 0,2 15-104,-5-89-2320,-4 25 1985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05.671"/>
    </inkml:context>
    <inkml:brush xml:id="br0">
      <inkml:brushProperty name="width" value="0.05" units="cm"/>
      <inkml:brushProperty name="height" value="0.05" units="cm"/>
    </inkml:brush>
  </inkml:definitions>
  <inkml:trace contextRef="#ctx0" brushRef="#br0">0 0 17524,'2'2'1912,"-4"2"-1344,2 2-672,2 1 1273,5 3-865,2 1-208,9 6-304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06.087"/>
    </inkml:context>
    <inkml:brush xml:id="br0">
      <inkml:brushProperty name="width" value="0.05" units="cm"/>
      <inkml:brushProperty name="height" value="0.05" units="cm"/>
    </inkml:brush>
  </inkml:definitions>
  <inkml:trace contextRef="#ctx0" brushRef="#br0">0 107 18180,'8'-11'899,"35"-45"1898,-40 52-2557,1 0 1,0 0-1,0 1 0,0-1 1,0 1-1,1 0 0,-1 0 1,1 1-1,-1-1 1,9-2-1,-12 5-222,0-1 1,0 1-1,1 0 1,-1 0-1,0-1 1,0 1-1,0 0 0,1 0 1,-1 0-1,0 0 1,0 1-1,0-1 1,1 0-1,-1 0 1,0 1-1,0-1 0,0 1 1,0-1-1,0 1 1,0-1-1,0 1 1,0 0-1,0 0 1,0-1-1,0 1 0,0 0 1,0 0-1,0 0 1,-1 0-1,1 0 1,0 0-1,-1 0 1,1 0-1,-1 0 0,1 0 1,-1 0-1,1 1 1,-1-1-1,0 0 1,0 0-1,1 2 0,-1 2-16,1 0 0,-1 0-1,0 0 1,0 1-1,0-1 1,-1 0-1,1 0 1,-4 8-1,-4 9 14,-22 38 1,22-44 3,0-1 1,0 1 0,2 1 0,-7 21-1,13-37-17,0 0-1,-1 0 0,1 0 0,0 0 0,0 0 1,0 0-1,0 0 0,0 0 0,0 0 0,0 0 0,0 0 1,0 0-1,0 0 0,0 0 0,1 0 0,-1 0 1,0 0-1,1 0 0,-1 0 0,1 0 0,-1 0 0,1-1 1,0 1-1,-1 0 0,1 0 0,0 0 0,-1-1 1,1 1-1,0 0 0,0-1 0,0 1 0,-1-1 0,1 1 1,0-1-1,0 0 0,0 1 0,0-1 0,0 0 1,0 1-1,0-1 0,0 0 0,0 0 0,0 0 1,2 0-1,3 0-1,0 0 0,0-1 0,0 0 1,0 0-1,-1 0 0,10-4 0,11-5-37,-1-2 0,-1 0 1,0-2-1,34-26 0,80-75-554,-173 169 82,30-48 526,1 1 0,0 0 0,1 0 0,0 1 0,0-1 0,-4 16 0,7-23-13,0 1 1,0-1 0,0 1 0,0-1 0,0 1-1,0-1 1,0 1 0,0-1 0,0 1 0,0-1-1,0 1 1,1-1 0,-1 1 0,0-1 0,0 0-1,0 1 1,1-1 0,-1 1 0,0-1 0,1 1 0,-1-1-1,0 0 1,1 1 0,-1-1 0,1 0 0,-1 0-1,0 1 1,1-1 0,-1 0 0,1 0 0,-1 1-1,1-1 1,-1 0 0,1 0 0,-1 0 0,1 0-1,-1 0 1,1 0 0,-1 0 0,1 0 0,-1 0-1,1 0 1,-1 0 0,1 0 0,-1 0 0,1 0 0,23-7 98,-23 7-100,39-18 114,-1-1 0,65-44 0,-59 35-174,61-30 0,-105 58 54,-1 0 0,1-1 0,-1 1 0,1 0 0,-1-1 0,1 1 0,-1 0 0,1 0 1,0 0-1,-1-1 0,1 1 0,-1 0 0,1 0 0,0 0 0,-1 0 0,1 0 0,-1 0 0,1 0 0,0 0 0,-1 1 0,1-1 0,-1 0 0,2 1 0,-2-1 2,0 1 0,0-1 0,1 1 0,-1-1-1,0 1 1,0 0 0,0-1 0,0 1 0,0-1-1,0 1 1,0 0 0,0-1 0,-1 1 0,1-1-1,0 1 1,0 0 0,0-1 0,-1 1-1,1 0 1,-25 41 43,15-26 3,4-6-12,-22 49 179,26-54-186,0 1-1,0-1 0,1 0 0,0 0 0,0 1 1,0-1-1,1 1 0,-1-1 0,2 9 0,-1-12-39,1 0 0,-1 0 0,1-1 0,-1 1 0,1 0-1,0 0 1,0-1 0,0 1 0,0-1 0,0 1 0,0-1-1,0 1 1,0-1 0,1 1 0,-1-1 0,1 0 0,-1 0-1,1 0 1,-1 0 0,1 0 0,-1 0 0,1 0 0,0 0-1,0-1 1,0 1 0,-1-1 0,1 1 0,0-1 0,0 0-1,0 0 1,0 0 0,0 0 0,2 0 0,5 0-73,0-1 1,0 0-1,0-1 1,0 0 0,12-4-1,12-5-157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0.234"/>
    </inkml:context>
    <inkml:brush xml:id="br0">
      <inkml:brushProperty name="width" value="0.05" units="cm"/>
      <inkml:brushProperty name="height" value="0.05" units="cm"/>
    </inkml:brush>
  </inkml:definitions>
  <inkml:trace contextRef="#ctx0" brushRef="#br0">192 200 13355,'0'0'81,"0"0"0,1-1 1,-1 1-1,0 0 0,0 0 1,1-1-1,-1 1 0,0 0 0,0 0 1,0-1-1,1 1 0,-1 0 1,0-1-1,0 1 0,0 0 0,0-1 1,1 1-1,-1 0 0,0-1 1,0 1-1,0 0 0,0-1 0,0 1 1,0 0-1,0-1 0,0 1 1,0-1-1,0 1 0,0 0 0,-1-1 1,1 1-1,0 0 0,0-1 1,0 1-1,0 0 0,0 0 0,-1-1 1,-14-1 1929,-20 11-552,23-3-1387,0 0 0,0 1 1,1 1-1,0 0 1,-19 18-1,24-21-76,1 1 1,-1 0-1,1 0 0,1 1 0,-1-1 1,1 1-1,1 0 0,-1 0 0,1 0 1,0 0-1,-3 12 0,6-18 5,0-1 0,0 1 0,-1-1 0,1 1 0,0-1 1,0 1-1,0-1 0,0 1 0,0-1 0,0 1 0,0-1 0,0 1 0,0-1 0,0 1 0,0-1 0,0 1 0,1-1 0,-1 1 1,0-1-1,0 1 0,0-1 0,1 1 0,-1-1 0,0 0 0,0 1 0,1-1 0,-1 1 0,0-1 0,1 0 0,-1 1 1,1-1-1,-1 0 0,0 0 0,1 1 0,-1-1 0,1 0 0,-1 0 0,1 1 0,-1-1 0,1 0 0,-1 0 0,1 0 1,-1 0-1,1 0 0,-1 0 0,1 0 0,0 0 0,2 0 10,1-1 1,-1 1-1,1-1 1,-1 0-1,1 0 1,5-4-1,13-6 99,0-2-1,-1 0 1,0-2-1,-1 0 1,-1-2-1,29-30 1,-4-3 681,50-74 0,-87 114-636,-4 7-73,-1 0 0,0 0 0,0-1 0,0 1 0,0-1 0,0 1 0,-1-1-1,0 0 1,2-3 0,-6 7 392,-5 10-312,-8 15-67,11-12-58,-38 93 85,39-92-128,0-1 0,1 0 0,0 1 0,1-1 0,1 1-1,0 17 1,1-29-15,0-1-1,0 1 1,0 0-1,1 0 1,-1-1-1,1 1 1,-1 0 0,1-1-1,-1 1 1,1-1-1,0 1 1,0-1-1,-1 1 1,1-1-1,0 1 1,1-1-1,-1 0 1,0 1-1,0-1 1,0 0 0,1 0-1,-1 0 1,1 0-1,-1 0 1,1 0-1,-1-1 1,1 1-1,-1 0 1,1-1-1,0 1 1,-1-1-1,1 0 1,0 1-1,-1-1 1,1 0 0,0 0-1,3 0 1,6-1-516,0-1 0,0 1 1,0-2-1,18-5 1,-15 4-289,-9 2 851,23-6-2636,34-14 0,-52 18 2060,-1-1 0,1 0 1,10-9-1,8-12 2563,-28 26-1847,1-1-1,0 1 1,-1 0 0,1-1-1,0 1 1,-1 0 0,1-1-1,0 1 1,0 0 0,-1 0-1,1 0 1,0 0 0,0 0-1,0 0 1,-1 0 0,1 0 0,0 0-1,0 0 1,-1 0 0,1 0-1,0 0 1,0 1 0,-1-1-1,1 0 1,0 1 0,-1-1-1,2 1 1,-1 0-86,1-1-1,-1 1 1,0-1-1,1 1 1,-1-1-1,0 0 1,1 1-1,-1-1 1,0 0-1,1 0 1,-1 0-1,0 0 1,1 0-1,1-1 1,0 0 82,0-1 0,0 0 0,0 0 0,-1 0 0,1 0-1,0-1 1,-1 1 0,0-1 0,1 1 0,-1-1 0,3-5 0,-5 7-114,1 0 0,0 0 1,0 0-1,-1 0 0,1 0 0,-1 0 0,1 0 0,-1 0 0,1-1 1,-1 1-1,0 0 0,1 0 0,-1 0 0,0-1 0,0 1 1,0 0-1,0 0 0,0 0 0,0-1 0,0 1 0,-1 0 0,1 0 1,0 0-1,-1-1 0,1 1 0,-1 0 0,1 0 0,-1 0 1,1 0-1,-1 0 0,0 0 0,0 0 0,1 0 0,-1 0 0,-1-1 1,0 1-24,0 1 0,0-1 1,-1 1-1,1-1 0,0 1 1,0-1-1,0 1 1,0 0-1,0 0 0,0 0 1,0 0-1,-1 1 1,1-1-1,0 1 0,0-1 1,0 1-1,0-1 0,0 1 1,0 0-1,0 0 1,1 0-1,-1 0 0,-3 3 1,-3 2-12,0 0 1,1 0 0,0 0 0,-6 8-1,4-4-23,0 1 0,-12 21 0,19-29 2,0 0 1,1 0-1,-1 0 0,1 0 1,0 1-1,-1-1 1,2 1-1,-1-1 1,0 1-1,1-1 1,-1 1-1,1-1 1,0 1-1,0-1 1,1 1-1,0 4 1,-1-7 2,0-1 0,1 1 1,-1 0-1,0 0 0,1-1 1,-1 1-1,1 0 0,-1-1 1,1 1-1,-1-1 0,1 1 1,0 0-1,-1-1 1,1 1-1,0-1 0,-1 0 1,1 1-1,0-1 0,-1 1 1,1-1-1,0 0 0,1 1 1,22-1-52,-12-3 28,0-1 1,16-6-1,-20 7 3,20-9-29,22-8-34,-47 19 75,0 0 1,1 0-1,-1 0 1,1 1-1,-1-1 1,1 1-1,-1 0 0,1 0 1,-1 0-1,1 1 1,5 1-1,-7-1 5,0 0-1,0 0 1,-1 0 0,1 1-1,0-1 1,-1 1-1,1-1 1,-1 1 0,1-1-1,-1 1 1,0 0 0,0 0-1,0 0 1,0 0-1,0 0 1,0 0 0,0 0-1,-1 0 1,1 0-1,-1 0 1,1 0 0,-1 0-1,0 3 1,9 23-32,-8-27 42,-1 0-1,1 0 1,0 0 0,-1 0-1,1 0 1,0 0-1,0 0 1,0-1 0,0 1-1,0 0 1,0-1-1,0 1 1,0 0 0,0-1-1,1 1 1,-1-1-1,0 0 1,0 1 0,0-1-1,0 0 1,3 0 0,3 0 17,-1 0 1,1 0-1,-1-1 1,1 0 0,-1-1-1,1 0 1,10-4 0,48-24 110,-31 13-54,-20 10-53,38-15 25,-48 20-55,1 1-1,-1-1 1,1 1-1,0 0 1,-1 1-1,1-1 0,0 1 1,-1 0-1,6 1 1,-9-1 3,0 0 0,1 0 0,-1 1 0,0-1 0,0 0 0,-1 0 0,1 1 0,0-1 0,0 1 0,0-1-1,0 1 1,0 0 0,0-1 0,-1 1 0,1 0 0,0-1 0,0 1 0,-1 0 0,1 0 0,0 0 0,-1-1 0,1 1 0,-1 0 0,1 0 0,-1 1 0,2 26-101,-3-25 103,1-1 0,0 1 0,0 0 0,0-1 1,0 1-1,1-1 0,-1 1 0,2 4 0,-1-6-11,-1-1 0,0 0 0,1 1 0,-1-1 0,0 0 1,1 0-1,-1 0 0,1 0 0,-1 1 0,0-1 0,1 0 0,-1 0 0,1 0 0,-1 0 0,1 0 0,-1 0 0,0 0 0,1 0 0,-1 0 0,1 0 0,-1 0 0,1 0 0,-1 0 0,0 0 0,1-1 0,-1 1 1,1 0-1,-1 0 0,0 0 0,1-1 0,-1 1 0,0 0 0,1-1 0,10-2-538,-11 5 374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1.529"/>
    </inkml:context>
    <inkml:brush xml:id="br0">
      <inkml:brushProperty name="width" value="0.05" units="cm"/>
      <inkml:brushProperty name="height" value="0.05" units="cm"/>
    </inkml:brush>
  </inkml:definitions>
  <inkml:trace contextRef="#ctx0" brushRef="#br0">230 249 15611,'2'-4'480,"0"0"-1,0-1 1,-1 1-1,1-1 1,-1 0-1,0 1 1,0-7-1,-1 10-381,0-1 1,1 1-1,-2 0 1,1-1-1,0 1 1,0 0-1,0-1 1,-1 1-1,1 0 1,0-1-1,-1 1 1,0 0-1,1 0 1,-1 0-1,0-1 0,1 1 1,-1 0-1,0 0 1,0 0-1,0 0 1,0 0-1,0 0 1,0 1-1,0-1 1,0 0-1,0 0 1,-1 1-1,1-1 1,0 1-1,-3-2 0,-1 1-1,0 1-1,0-1 0,0 1 0,0 0 1,0 0-1,0 0 0,0 1 0,0 0 0,0 0 1,0 0-1,1 1 0,-1-1 0,0 1 0,1 0 1,-1 0-1,1 1 0,-9 5 0,1 1-75,0 0-1,1 1 0,0 0 1,-18 21-1,24-25-45,0 0 1,0 0-1,0 1 0,1-1 0,0 1 1,0 0-1,1 0 0,0 0 0,0 1 0,1-1 1,-3 13-1,5-19 16,0 0 0,0 0-1,0 0 1,0 0 0,0 0 0,0 0 0,0 0 0,0 0 0,0 0-1,1 0 1,-1 0 0,0 0 0,0-1 0,1 1 0,-1 0-1,1 0 1,-1 0 0,1 0 0,-1-1 0,1 1 0,0 0 0,-1-1-1,1 1 1,0 0 0,0 0 0,1 0-2,-1-1-1,1 1 0,0-1 1,-1 0-1,1 1 1,-1-1-1,1 0 1,0 0-1,-1 0 0,1 0 1,0 0-1,-1 0 1,3-1-1,5-2-26,-1 1 0,0-1-1,0 0 1,12-8 0,0-1 24,-2-1 0,1 0 0,-2-2 0,0 0 0,-1-1 0,23-29 0,-13 12 157,-3-1 0,34-64 0,-31 31 294,-36 90-416,0 0 0,2 1 0,-9 46 0,13-54-21,2-9-4,-7 26-14,2 1 0,1 0 0,2 0 0,-1 45 0,5-77 11,0 1 0,0 0 1,1-1-1,-1 1 0,1-1 1,-1 1-1,1-1 0,0 0 1,0 1-1,0-1 1,0 1-1,0-1 0,0 0 1,1 0-1,-1 0 0,4 3 1,-4-4-32,0 0 0,1 0 1,-1 0-1,1 0 0,-1-1 1,1 1-1,-1-1 0,1 1 0,0-1 1,-1 0-1,1 1 0,0-1 1,-1 0-1,1 0 0,0 0 1,-1 0-1,1 0 0,0-1 1,1 0-1,3 0-163,0-2-1,0 1 1,0-1 0,-1 0-1,1 0 1,-1 0 0,0-1 0,0 0-1,0 0 1,0 0 0,6-8-1,1-4-179,-1-1-1,10-18 0,-5 5-365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1.867"/>
    </inkml:context>
    <inkml:brush xml:id="br0">
      <inkml:brushProperty name="width" value="0.05" units="cm"/>
      <inkml:brushProperty name="height" value="0.05" units="cm"/>
    </inkml:brush>
  </inkml:definitions>
  <inkml:trace contextRef="#ctx0" brushRef="#br0">1 1110 14403,'1'27'820,"-1"-17"-687,0-1 0,1 1 0,0-1 0,0 0 0,1 1 0,4 11 0,-6-21-112,0 1 0,1-1 0,-1 1 0,0 0 0,1-1 0,-1 1 0,1-1 1,-1 1-1,1-1 0,-1 1 0,1-1 0,-1 0 0,1 1 0,-1-1 0,1 0 0,-1 1 0,1-1 0,0 0 0,-1 0 0,1 1 0,0-1 0,-1 0 0,1 0 0,0 0 0,-1 0 0,1 0 0,0 0 1,0 0-1,1 0 14,0-1 0,-1 1 1,1-1-1,-1 0 0,1 1 1,-1-1-1,1 0 1,-1 0-1,1 0 0,-1 0 1,0 0-1,0 0 0,2-2 1,9-11 149,-1-1 1,0-1-1,-1 1 1,14-32-1,27-77 395,-45 110-523,44-130 497,-7-3 0,-5-2 0,19-172 0,-39 117 352,-16 264-856,3 0 0,3-1 0,1 0 0,4 0 0,2-1 0,3-1 0,2-1 0,29 58-1,-33-84-155,1-1-1,1-1 0,1 0 1,2-2-1,1 0 0,41 38 0,-27-34-160,1-2 0,1-1 1,1-2-1,51 24 0,-33-22-91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2.242"/>
    </inkml:context>
    <inkml:brush xml:id="br0">
      <inkml:brushProperty name="width" value="0.05" units="cm"/>
      <inkml:brushProperty name="height" value="0.05" units="cm"/>
    </inkml:brush>
  </inkml:definitions>
  <inkml:trace contextRef="#ctx0" brushRef="#br0">4 138 12091,'-1'3'172,"1"0"-1,-1 0 1,0 0 0,1 0 0,0 0 0,0 0 0,0 0 0,0 0 0,0 0 0,1 0 0,0 5 0,-1-8-123,1 1 1,-1-1-1,0 1 0,0-1 1,1 0-1,-1 1 0,1-1 1,-1 1-1,0-1 0,1 1 1,-1-1-1,1 0 0,-1 1 1,1-1-1,-1 0 0,1 0 1,-1 1-1,1-1 0,0 0 1,-1 0-1,1 0 0,-1 0 1,1 0-1,0 1 0,1-2 71,1 1 0,-1 0 0,0-1 0,0 1 1,0-1-1,0 1 0,1-1 0,-1 0 0,3-2 0,18-11 378,0-1 0,-1-1 0,30-28 1,-25 18 193,32-37 1,-77 88-428,0 0 1,2 1 0,-19 41-1,27-50-107,1 1 1,1-1-1,0 1 0,1 1 0,2-1 0,0 1 0,-1 19 0,5-19-117,0 0 1,2 0 0,7 31-1,-4-25-184,3 29 0,-6-27 19,-1 0 1,-2 0-1,-1 0 1,-1 1-1,-1-1 1,-11 46 0,12-68 103,0 0 1,0-1-1,0 1 0,-1-1 1,0 1-1,-3 4 1,6-9 13,-1 1 0,1 0 1,-1-1-1,0 1 0,1-1 0,-1 1 0,1-1 1,-1 1-1,0-1 0,0 1 0,1-1 1,-1 0-1,0 1 0,0-1 0,1 0 1,-1 0-1,0 0 0,-1 1 0,1-2-3,0 1 1,0 0-1,0-1 0,1 1 1,-1 0-1,0-1 0,0 1 0,1-1 1,-1 1-1,0-1 0,1 0 1,-1 1-1,0-1 0,1 0 1,-1 1-1,1-1 0,-1 0 0,1 0 1,0 1-1,-1-1 0,1 0 1,-1-1-1,-2-9-124,0 0 0,0 0 0,1 0 0,0-1 0,1 1 0,1-1 1,0 1-1,2-18 0,-2 11-34,3-25-211,1 1 1,2 0-1,13-48 1,-12 63 264,1 1 0,2 0 0,1 0 0,1 1 1,28-44-1,-34 59 176,2 1 0,-1 0 1,1 0-1,0 1 0,1-1 0,0 2 1,1 0-1,-1 0 0,1 1 0,1 0 1,-1 0-1,1 1 0,0 1 1,0 0-1,0 0 0,1 1 0,17-3 1,-27 6-51,-1 0 0,1 0 1,-1 0-1,1 0 0,-1 0 1,1 0-1,-1 0 1,1 0-1,-1 0 0,1 1 1,-1-1-1,0 1 0,1-1 1,-1 1-1,3 1 0,-4-2 8,1 1-1,-1 0 0,1-1 0,-1 1 1,1 0-1,-1-1 0,1 1 0,-1 0 0,0 0 1,1 0-1,-1-1 0,0 1 0,0 0 1,1 0-1,-1 0 0,0 0 0,0-1 0,0 1 1,0 0-1,0 1 0,-1 5 177,-1-1 0,0 1 0,0-1 0,0 1 0,-6 9 0,-1 9 552,9-25-736,-1 0 0,1 1 0,0-1 0,0 0 0,0 1 0,0-1 0,0 0 0,0 1 0,0-1 0,0 0-1,0 1 1,0-1 0,0 0 0,0 0 0,0 1 0,1-1 0,-1 0 0,0 1 0,0-1 0,0 0-1,0 1 1,0-1 0,1 0 0,-1 0 0,0 1 0,0-1 0,0 0 0,1 0 0,-1 0 0,0 1-1,0-1 1,1 0 0,-1 0 0,0 0 0,1 0 0,-1 0 0,0 1 0,0-1 0,1 0 0,-1 0-1,0 0 1,1 0 0,-1 0 0,0 0 0,1 0 0,-1 0 0,0 0 0,1 0 0,-1 0 0,0 0-1,0 0 1,1-1 0,17-4 126,-17 4-133,16-7 0,0-1 0,18-13-1,-23 14-15,0 0 0,0 1 0,0 1-1,1 0 1,22-7 0,-34 12 12,0 1 1,0 0-1,0 0 0,0-1 1,0 1-1,0 0 1,0 0-1,1 0 1,-1 0-1,0 0 1,0 1-1,0-1 1,0 0-1,0 0 1,0 1-1,0-1 0,0 1 1,0-1-1,0 1 1,0-1-1,0 1 1,0-1-1,0 1 1,0 0-1,0 0 1,-1-1-1,1 1 1,0 0-1,-1 0 0,1 0 1,0 0-1,-1 0 1,1 0-1,-1 0 1,1 0-1,-1 0 1,0 0-1,1 0 1,-1 0-1,0 0 1,0 1-1,0-1 0,0 2 1,1 6 33,-1 1-1,-1-1 1,1 1 0,-3 10-1,1-10-8,1-1 11,-3 26 101,4-34-127,-1 0 0,1 0 0,0 0 0,0 0 0,0 0-1,0 0 1,0 0 0,1-1 0,-1 1 0,0 0 0,0 0 0,1 0 0,-1 0 0,0 0 0,1 0 0,-1-1 0,1 1 0,-1 0 0,1 0-1,-1-1 1,1 1 0,-1 0 0,1-1 0,0 1 0,-1 0 0,1-1 0,0 1 0,1 0 0,-1-1-7,1 0-1,-1 0 1,1 0 0,-1-1-1,0 1 1,1 0 0,-1 0 0,0-1-1,1 1 1,-1-1 0,0 1-1,0-1 1,1 0 0,-1 0 0,0 1-1,0-1 1,0 0 0,1-1-1,22-23-212,-15 15 229,12-10-15,3 1-30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2.943"/>
    </inkml:context>
    <inkml:brush xml:id="br0">
      <inkml:brushProperty name="width" value="0.05" units="cm"/>
      <inkml:brushProperty name="height" value="0.05" units="cm"/>
    </inkml:brush>
  </inkml:definitions>
  <inkml:trace contextRef="#ctx0" brushRef="#br0">116 261 18844,'-1'0'69,"1"-1"-1,0 1 1,-1-1-1,1 0 1,0 1-1,-1-1 1,1 1-1,-1 0 1,1-1-1,-1 1 1,1-1-1,-1 1 1,1 0-1,-1-1 1,1 1-1,-1 0 1,0-1-1,1 1 1,-1 0-1,1 0 1,-1 0-1,0 0 1,1-1-1,-1 1 1,-1 0-1,-17 7 807,14-4-693,0 0 0,0 1 0,1-1 0,0 1 0,-6 7-1,4-4-139,0 1 0,1 0 0,0 0 0,0 1 0,1 0-1,0-1 1,1 1 0,0 0 0,0 1 0,-1 9 0,4-17-43,0-1 1,0 0 0,-1 0 0,1 0 0,0 0 0,0 0 0,0 1-1,1-1 1,-1 0 0,0 0 0,0 0 0,1 0 0,-1 0-1,0 0 1,1 0 0,-1 0 0,1 0 0,0 0 0,-1 0 0,1 0-1,0 0 1,-1 0 0,1 0 0,1 0 0,-1 0-1,1-1 1,-1 1 0,1-1-1,-1 1 1,1-1 0,-1 0-1,1 1 1,-1-1-1,1 0 1,-1 0 0,1 0-1,-1 0 1,1-1 0,-1 1-1,3-1 1,4-1-2,0-1 0,0 0-1,-1 0 1,1-1 0,7-4 0,9-9 7,-2 0 0,0-1 0,-1-1-1,-1-1 1,28-35 0,-46 52-4,1-1-1,-1 1 0,0 0 1,0-1-1,0 1 0,-1-1 1,3-5-1,-4 8 0,0 1 0,0 0 0,0 0 0,0 0 0,0 0 0,0 0 0,0 0 0,0 0 0,0-1 0,0 1 0,-1 0 0,1 0 0,0 0 0,0 0 0,0 0 0,0 0 0,0 0 0,0 0 0,0 0 0,0-1 0,0 1 0,0 0 0,0 0 0,-1 0 0,1 0 0,0 0 0,0 0 0,0 0 0,0 0 0,0 0 0,0 0 0,0 0 0,0 0 0,-1 0 0,1 0 0,0 0 0,0 0 0,0 0 0,0 0 0,0 0 0,0 0 0,0 0 0,-1 0 0,1 0 0,0 0 0,0 0 0,0 0 0,0 0 0,0 0 0,0 0 0,0 0 0,-1 0 0,1 0 0,0 0 0,0 1 0,0-1 0,0 0 0,0 0 0,-8 4 3,-2 4 15,0 1 1,0 0-1,1 0 1,-8 12-1,14-17 1,0-1-1,0 1 0,0 0 0,1 1 1,-1-1-1,1 0 0,0 1 0,1-1 0,-1 1 1,1 0-1,0 0 0,0-1 0,-1 11 1,2-14-14,1-1 1,-1 1-1,0 0 1,0 0 0,1 0-1,-1-1 1,0 1-1,1 0 1,-1 0 0,0-1-1,1 1 1,-1 0-1,1-1 1,0 1 0,-1-1-1,1 1 1,-1-1-1,1 1 1,0-1 0,-1 1-1,1-1 1,0 1-1,0-1 1,-1 0 0,1 0-1,0 1 1,0-1-1,0 0 1,-1 0-1,1 0 1,0 0 0,1 0-1,28-2 81,-29 2-82,16-4-3,-1 0 1,0-1-1,0-1 0,27-14 0,58-39-332,-9 4-479,-92 55 796,0-1 1,1 1-1,-1 0 0,0-1 0,1 1 0,-1 0 0,1 0 0,-1 0 0,0-1 0,1 1 0,-1 0 0,1 0 0,-1 0 0,0 0 0,1 0 0,-1 0 0,1 0 0,-1 0 0,1 0 0,-1 0 0,1 0 0,-1 0 0,0 0 0,1 0 0,-1 1 0,1-1 0,-1 0 0,0 0 0,2 1 0,-2 12-155,-15 29 229,9-29-12,4-6-5,-2 2 44,1 1 1,0-1 0,0 1 0,1 0 0,0 0-1,0 0 1,2 0 0,-1 0 0,2 14 0,-1-22-74,0-1 1,1 0-1,-1 1 1,0-1-1,1 0 1,0 0 0,-1 0-1,1 1 1,0-1-1,-1 0 1,1 0-1,0 0 1,0 0 0,0 0-1,0 0 1,0 0-1,0-1 1,0 1-1,0 0 1,0 0 0,0-1-1,1 1 1,-1-1-1,0 1 1,0-1-1,1 0 1,-1 1 0,0-1-1,1 0 1,-1 0-1,0 0 1,1 0-1,-1 0 1,0 0 0,1 0-1,-1 0 1,0-1-1,0 1 1,1 0-1,-1-1 1,2 0 0,5-2 11,-1 0 1,0 0-1,1-1 0,-1 1 1,9-8-1,-6 3-71,0-1 0,-1 0 0,0 0 0,0 0 0,-1-1 0,-1-1 0,0 1 0,0-1 0,-1 0 0,10-24 0,-11 21-228,0-1-1,-1 1 1,-1-1 0,0 1 0,-1-1 0,-1 0 0,0 0-1,-1 0 1,-2-17 0,1 28 134,1 1-1,-1-1 1,0 0-1,0 0 1,0 0-1,0 1 1,-1-1-1,0 0 1,-3-5-1,4 8 127,0 0 0,0 0 0,1 1 0,-1-1 0,0 0 0,0 0 0,0 1 0,0-1 0,0 0 0,0 1 0,0-1 0,-1 1 0,1 0 0,0-1 0,0 1 0,0 0 0,0 0 0,-1-1 0,1 1 0,0 0 0,0 0 0,0 0 0,-1 1 0,1-1 0,0 0 0,0 0 0,0 1 0,0-1 0,0 0 0,0 1 0,-1-1 0,1 1 0,0 0 0,0-1 0,-1 3 0,1-3 42,1 1 1,-1-1-1,0 1 1,1-1-1,-1 1 1,0-1-1,1 1 1,-1-1-1,0 0 1,0 1-1,1-1 1,-1 0-1,0 0 1,0 0-1,0 1 1,1-1-1,-1 0 1,0 0-1,0 0 1,0 0-1,0 0 1,1 0-1,-1-1 1,0 1-1,0 0 1,0 0-1,1-1 1,-1 1-1,-1-1 1,1 0-117,0-1 1,0 1 0,0-1-1,1 0 1,-1 1 0,0-1-1,1 0 1,0 1 0,-1-1-1,1-3 1,-1 3-95,1 0 0,0 0 0,-1 0 0,0-1 0,1 1 0,-1 0 0,0 0 0,0 0 0,0 0 0,-2-3 0,-2 1-304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3.342"/>
    </inkml:context>
    <inkml:brush xml:id="br0">
      <inkml:brushProperty name="width" value="0.05" units="cm"/>
      <inkml:brushProperty name="height" value="0.05" units="cm"/>
    </inkml:brush>
  </inkml:definitions>
  <inkml:trace contextRef="#ctx0" brushRef="#br0">39 5 16051,'-1'-5'3580,"-2"9"-1280,-6 21-427,-8 33-1298,17-58-592,0 0 1,0 0 0,0 0 0,0 0 0,0 0 0,0 0 0,0 0 0,0 0 0,-1 0 0,1 0 0,0 0 0,0 0 0,0 0 0,0 0 0,0 0 0,0 0-1,0 0 1,0 0 0,0 0 0,0 0 0,0 0 0,0 0 0,0 0 0,0 0 0,-1 0 0,1 0 0,0 0 0,0 0 0,0 0 0,0 0 0,0 0 0,0 0-1,0 0 1,0 0 0,0 0 0,0 0 0,0 0 0,0 0 0,0 0 0,0 0 0,0 0 0,0 0 0,-1 0 0,1 0 0,0 0 0,0 0 0,0 1 0,0-1-1,0 0 1,-3-13 203,0-17-97,3 10-241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4.772"/>
    </inkml:context>
    <inkml:brush xml:id="br0">
      <inkml:brushProperty name="width" value="0.05" units="cm"/>
      <inkml:brushProperty name="height" value="0.05" units="cm"/>
    </inkml:brush>
  </inkml:definitions>
  <inkml:trace contextRef="#ctx0" brushRef="#br0">80 13 11130,'0'-1'136,"0"1"-1,0-1 0,0 1 1,0 0-1,0-1 0,0 1 1,0-1-1,0 1 0,0-1 1,0 1-1,0 0 0,0-1 1,0 1-1,0-1 0,0 1 1,0 0-1,0-1 0,0 1 1,-1-1-1,1 1 0,0 0 1,0-1-1,-1 1 0,1 0 1,0-1-1,0 1 0,-1 0 1,1-1-1,0 1 0,-1-1 1,-9 11 2182,-10 27-422,18-32-1526,-7 13 209,0 0 1,1 0-1,-8 32 0,16-49-571,-1-1 0,1 1-1,0-1 1,0 1 0,0-1-1,0 1 1,0-1 0,0 1-1,0 0 1,0-1 0,0 1-1,0-1 1,0 1 0,0-1-1,0 1 1,0 0 0,1-1 0,-1 1-1,0-1 1,0 1 0,1-1-1,-1 1 1,0-1 0,1 1-1,-1-1 1,0 1 0,1-1-1,-1 0 1,1 1 0,-1-1-1,1 0 1,-1 1 0,1-1-1,-1 0 1,1 1 0,-1-1-1,1 0 1,-1 0 0,1 0-1,-1 0 1,1 1 0,-1-1-1,1 0 1,0 0 0,-1 0-1,1 0 1,-1 0 0,1 0-1,0-1 1,-1 1 0,1 0-1,-1 0 1,1 0 0,-1 0-1,2-1 1,31-12 84,-33 13-91,44-25 114,-28 16-49,0 0 0,31-12-1,-46 21-61,1 0-1,-1 0 1,0 0-1,1 0 1,-1 0-1,1 0 0,-1 0 1,1 0-1,-1 1 1,0-1-1,1 0 1,-1 1-1,1-1 1,-1 1-1,0 0 1,0-1-1,1 1 0,-1 0 1,0 0-1,0 0 1,0 0-1,0 0 1,0 0-1,0 0 1,0 0-1,0 0 0,0 1 1,-1-1-1,2 2 1,0 0-3,-1-1 0,1 0-1,0 1 1,0-1 0,0 0 0,0 0 0,1 0 0,-1-1-1,5 3 1,1-1 8,1 0 0,-1-1 0,1 0 0,0-1 0,0 0 0,0-1 0,0 1 0,-1-2 0,1 1 0,0-1 0,0-1 0,0 1 0,-1-1 0,11-4 0,6-4 75,1 0 0,-2-2-1,32-19 1,-47 25-46,-7 4-28,1 0-1,-1 1 0,1-1 0,0 0 0,0 1 0,0 0 1,0 0-1,5-2 0,-8 6-10,0 0 0,-1 0 0,1-1-1,-1 1 1,1 0 0,-1-1 0,-2 6 0,0 0-6,-12 37-37,14-41 48,1-1-1,-1 0 1,1 1-1,-1-1 0,1 0 1,0 1-1,0-1 1,0 0-1,0 1 1,1-1-1,0 4 0,0-7 5,-1 1-1,1 0 1,-1-1-1,1 1 0,0 0 1,-1-1-1,1 1 1,-1-1-1,1 1 1,0-1-1,-1 0 0,1 1 1,0-1-1,0 1 1,-1-1-1,1 0 0,0 0 1,0 1-1,0-1 1,-1 0-1,1 0 1,0 0-1,0 0 0,0 0 1,-1 0-1,1 0 1,0 0-1,0-1 0,1 1 1,23-8 164,-5-3-19,-1-1-1,0 0 0,-1-2 1,0 0-1,19-21 1,-15 15-30,-9 11-53,-13 9-68,1 0 0,-1 0-1,0 1 1,0-1 0,0 0-1,1 0 1,-1 0 0,0 0 0,0 0-1,0 0 1,0 0 0,1 0 0,-1 0-1,0 1 1,0-1 0,0 0 0,0 0-1,0 0 1,0 0 0,1 1 0,-1-1-1,0 0 1,0 0 0,0 0-1,0 0 1,0 1 0,0-1 0,0 0-1,0 0 1,0 0 0,0 1 0,0-1-1,0 0 1,0 0 0,0 0 0,0 1-1,0-1 1,0 0 0,-7 31 40,6-27-53,-5 15-6,1-6-2,1 0 0,0 1 0,1 0 0,0-1 0,1 1 1,0 20-1,2-34-17,1 1 1,-1-1 0,0 0-1,0 0 1,0 0 0,1 0-1,-1 0 1,0 0 0,0 0 0,0 0-1,1 0 1,-1 0 0,0 0-1,0 0 1,0 0 0,1 0-1,-1-1 1,0 1 0,0 0-1,0 0 1,0 0 0,1 0-1,-1 0 1,0 0 0,0 0-1,0 0 1,0-1 0,0 1-1,1 0 1,-1 0 0,0 0 0,0 0-1,0-1 1,0 1 0,0 0-1,0 0 1,0 0 0,0 0-1,0-1 1,0 1 0,0 0-1,0 0 1,1 0 0,-1-1-1,0 1 1,0 0 0,-1 0-1,8-12-1210,8-39-57,-7 13 513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5.205"/>
    </inkml:context>
    <inkml:brush xml:id="br0">
      <inkml:brushProperty name="width" value="0.05" units="cm"/>
      <inkml:brushProperty name="height" value="0.05" units="cm"/>
    </inkml:brush>
  </inkml:definitions>
  <inkml:trace contextRef="#ctx0" brushRef="#br0">15 0 18964,'-2'15'1984,"-2"-7"-1447,-2-6-393,3 0 936,5-2-1584,1-1 768,1 1-384,-1-1-168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5.655"/>
    </inkml:context>
    <inkml:brush xml:id="br0">
      <inkml:brushProperty name="width" value="0.05" units="cm"/>
      <inkml:brushProperty name="height" value="0.05" units="cm"/>
    </inkml:brush>
  </inkml:definitions>
  <inkml:trace contextRef="#ctx0" brushRef="#br0">247 6 18716,'-4'-1'178,"0"0"0,-1 0 1,1 0-1,-1 0 0,1 1 0,-1 0 1,1 0-1,-1 0 0,1 0 0,0 1 0,-1-1 1,1 1-1,-9 3 0,-4 2 187,1 1-1,-17 9 1,33-16-364,-59 33 333,53-30-348,1 1-1,0 0 1,0 0-1,0 0 1,1 0-1,0 1 1,-1 0 0,-3 7-1,7-12 2,1 1 0,-1 0 0,1-1 0,0 1 0,-1 0 0,1-1 0,0 1 0,0 0 0,-1-1 0,1 1 0,0 0 0,0 0 0,0-1 0,0 1 0,0 0 0,0-1 0,0 1 0,0 0 0,0 0 0,0-1 0,1 1 0,-1 0 0,0-1 0,0 1 0,1 0 0,-1-1 0,0 1 0,1 0 0,-1-1 0,1 1 0,-1-1 0,0 1 0,1-1 0,0 1 0,-1-1 1,1 1-1,-1-1 0,1 1 0,-1-1 0,1 0 0,0 1 0,-1-1 0,2 1 0,4 0-91,-1 1 1,1 0-1,-1-1 1,10 1-1,-7-1-30,55 6-566,-44-6 537,0 0 1,-1 2-1,1 0 0,0 1 1,-1 1-1,33 14 0,-49-18 182,0 0 0,0 0 0,1 1 0,-1-1 0,-1 1 0,1-1 0,0 1 0,0 0 0,2 3 0,-4-4 13,1 0-1,-1-1 0,1 1 0,-1 0 0,1 0 0,-1 0 0,0 0 0,0 0 0,1 0 1,-1 0-1,0 0 0,0 0 0,0 0 0,0 0 0,0 0 0,0-1 0,-1 1 0,1 1 1,-1 1 40,0-1 0,-1 0 0,1 1 0,-1-1 0,1 0 0,-1 0 0,0 0 0,0 0 0,0-1 0,0 1 0,0 0 0,0-1 0,0 0 0,-1 1 0,1-1 0,-3 1 0,-7 4 224,-1-1 1,0 0-1,0-1 0,-15 2 1,22-4-268,-1-1 1,0-1-1,0 1 1,0-1 0,0 0-1,0 0 1,0-1-1,0 0 1,-11-4 0,17 5-28,0 0 1,0 0-1,0-1 1,-1 1 0,1-1-1,0 1 1,0-1-1,0 1 1,0-1 0,1 0-1,-1 1 1,0-1-1,0 0 1,0 0 0,0 0-1,1 0 1,-1 0-1,0 0 1,1 0 0,-1 0-1,1 0 1,-1 0-1,1 0 1,-1 0 0,1 0-1,0 0 1,0 0-1,0 0 1,-1-1 0,1 1-1,0 0 1,1-2-1,-1 1 6,1-1 0,0 1-1,0 0 1,0-1 0,0 1 0,0 0-1,0 0 1,1 0 0,-1 0 0,1 0-1,-1 0 1,1 1 0,0-1 0,0 0-1,2-1 1,29-17-204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6.075"/>
    </inkml:context>
    <inkml:brush xml:id="br0">
      <inkml:brushProperty name="width" value="0.05" units="cm"/>
      <inkml:brushProperty name="height" value="0.05" units="cm"/>
    </inkml:brush>
  </inkml:definitions>
  <inkml:trace contextRef="#ctx0" brushRef="#br0">141 267 16924,'0'0'36,"0"0"0,-1 0 1,1 0-1,0-1 1,0 1-1,0 0 1,0 0-1,0 0 1,0 0-1,0 0 0,0 0 1,0-1-1,0 1 1,-1 0-1,1 0 1,0 0-1,0 0 0,0 0 1,0 0-1,0 0 1,0 0-1,-1 0 1,1 0-1,0 0 1,0 0-1,0 0 0,0 0 1,0 0-1,-1 0 1,1 0-1,0 0 1,0 0-1,0 0 0,0 0 1,0 0-1,-1 0 1,1 0-1,0 0 1,0 0-1,0 0 1,0 0-1,0 0 0,-1 0 1,-11 5 420,-10 8-129,11-5 107,0 1 0,0 0 0,1 1 0,-15 18 0,21-23-339,1 0 0,-1-1 1,1 1-1,0 0 0,1 1 1,-1-1-1,1 0 0,0 1 1,0-1-1,1 1 0,0 0 1,0 0-1,-1 10 1,2-14-71,1 0 1,-1 0 0,1 0 0,-1 0 0,1 0 0,0 0 0,-1-1-1,1 1 1,0 0 0,0 0 0,0-1 0,1 1 0,-1-1-1,0 1 1,1-1 0,-1 1 0,0-1 0,1 0 0,0 0 0,-1 0-1,1 0 1,0 0 0,0 0 0,-1 0 0,1 0 0,0-1 0,0 1-1,0-1 1,0 1 0,0-1 0,0 0 0,0 0 0,2 0 0,8 1 35,-1-1 1,1 0 0,-1-1 0,18-4-1,-5-1-22,-1 0-1,1-2 0,-1 0 0,-1-2 0,0 0 0,0-2 0,-1 0 0,31-25 0,-37 26-39,0-1 0,-2-1 0,1-1 0,-2 0 0,0 0 0,0-1 0,-1-1 0,-1 0 0,-1 0-1,0-1 1,10-29 0,-16 37-20,-1-1-1,0 0 1,0 0-1,-1 0 1,0 1 0,-1-1-1,-1-14 1,1 21 11,0 0 0,0 0 0,-1 1 0,1-1 0,-1 0 0,0 1 0,0-1 0,0 0 0,0 1 0,0-1 0,-1 1 0,1 0 0,-1-1 0,0 1 0,1 0 0,-1 0 1,0 0-1,0 0 0,-1 0 0,1 0 0,0 1 0,0-1 0,-1 1 0,1 0 0,-1-1 0,1 1 0,-1 0 0,0 0 0,-4 0 0,1 0-2,-1 1-1,1 0 0,0 1 1,0-1-1,0 1 1,-1 0-1,1 1 1,0-1-1,1 1 0,-1 1 1,0-1-1,0 1 1,1 0-1,-8 5 1,0 1 12,1 0 0,0 1 1,1 0-1,-19 22 0,23-23 21,0 1 0,0-1-1,1 1 1,1 0-1,0 0 1,-7 19-1,11-26-13,0 0 0,1 1-1,-1-1 1,1 0 0,-1 0-1,1 1 1,0-1 0,0 0-1,1 1 1,-1-1 0,2 6-1,-1-7-4,0 1-1,0-1 0,0 0 0,0-1 0,1 1 0,-1 0 0,1 0 0,-1 0 0,1-1 0,-1 1 0,1-1 0,0 1 0,0-1 0,0 0 0,0 0 0,0 0 0,0 0 0,0 0 0,2 1 0,14 3-82,-1-1-1,1-1 1,32 3-1,-35-5 8,-1 0-1,1 1 1,-1 0-1,0 2 1,0-1 0,24 11-1,-35-12 55,0-1 1,0 1-1,-1 0 0,1 0 0,0 0 1,-1 0-1,1 1 0,-1-1 0,0 1 0,1-1 1,-1 1-1,-1 0 0,1 0 0,0 0 0,-1 0 1,3 6-1,-2 0-133,0 0-1,-1 0 1,0 0 0,0 0 0,-1 10 0,0-7 40,4-6-65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6.477"/>
    </inkml:context>
    <inkml:brush xml:id="br0">
      <inkml:brushProperty name="width" value="0.05" units="cm"/>
      <inkml:brushProperty name="height" value="0.05" units="cm"/>
    </inkml:brush>
  </inkml:definitions>
  <inkml:trace contextRef="#ctx0" brushRef="#br0">101 1 18500,'-5'5'261,"-1"0"-1,1 0 1,0 1 0,1 0 0,0 0-1,0 0 1,0 1 0,0-1 0,1 1-1,-3 10 1,0-4 270,-5 12-86,-12 40 0,20-54-446,1 0-1,0 1 1,0-1-1,1 0 0,0 1 1,2 13-1,-1-23-4,0 1 0,0-1 0,0 0 0,1 0 0,0 1 0,-1-1 0,1 0 1,0 0-1,0 0 0,0 0 0,0 0 0,0 0 0,1 0 0,-1-1 0,0 1 0,1 0 0,-1 0 0,1-1 0,2 2 0,-1-1-1,0-1-1,-1 0 1,1 0 0,0 0 0,0 0-1,0 0 1,0 0 0,0-1-1,0 1 1,1-1 0,-1 0-1,4 0 1,4-2-12,0 0 1,0 0-1,0-1 0,0 0 0,-1-1 1,16-7-1,-2-3 41,1-1 1,-2-1-1,0-1 0,-1-1 1,0-1-1,-2-1 0,0-1 1,29-41-1,-42 50 8,-10 14-7,-14 18-38,10-10 0,1 1 0,0 0 0,1 0 0,-6 19 0,10-26 12,0 0 0,1 0 0,-1 0 0,1 1 0,-1-1 0,1 0 0,1 7 0,-1-9 5,1 0 1,-1 0-1,1 0 1,-1 0-1,1-1 0,0 1 1,0 0-1,0 0 0,0-1 1,0 1-1,0-1 0,0 1 1,0-1-1,1 0 0,-1 1 1,1-1-1,2 2 0,-1-1 18,1-1 0,-1 1-1,1-1 1,0 0 0,-1 0-1,1 0 1,0-1-1,0 1 1,0-1 0,0 0-1,0 0 1,0 0 0,-1 0-1,1-1 1,0 0-1,0 0 1,6-2 0,1-1 37,1 0 0,-1-1 0,-1-1 0,16-9 0,-14 7 13,-1-1 1,1-1-1,-1 0 0,16-19 0,-24 26-60,0-1 1,0 0-1,0 0 0,0 0 1,-1 0-1,0 0 0,0-1 1,0 1-1,0-1 0,-1 1 1,1-1-1,-1 0 0,0 0 0,-1 1 1,1-1-1,-1 0 0,0 0 1,-1-5-1,1 9-11,0 0 0,0 0-1,-1 0 1,1 0 0,0 0 0,-1 0 0,1 0-1,-1 0 1,1 0 0,-1 0 0,0 0-1,1 1 1,-1-1 0,0 0 0,1 0 0,-1 1-1,0-1 1,0 0 0,0 1 0,1-1 0,-1 1-1,0-1 1,0 1 0,-2-1 0,1 1-4,0-1 1,0 1 0,0 0 0,-1 0 0,1 0 0,0 0-1,0 1 1,0-1 0,-1 0 0,1 1 0,-2 0-1,-2 2-48,0-1 0,0 1 0,1 0-1,-1 0 1,1 0 0,0 1 0,-6 5-1,0 6-674,11-15 695,-1 1 0,1-1 0,0 0-1,0 0 1,0 1 0,0-1-1,0 0 1,0 0 0,0 1 0,0-1-1,0 0 1,0 1 0,0-1 0,0 0-1,0 0 1,0 1 0,0-1-1,0 0 1,1 1 0,-1-1 0,0 0-1,0 0 1,0 1 0,0-1-1,1 0 1,-1 0 0,0 0 0,0 1-1,0-1 1,1 0 0,-1 0 0,3 1-64,-1 0 1,1 0 0,-1-1 0,1 0-1,0 1 1,-1-1 0,1 0 0,0 0-1,4-1 1,21-3-399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7.224"/>
    </inkml:context>
    <inkml:brush xml:id="br0">
      <inkml:brushProperty name="width" value="0.05" units="cm"/>
      <inkml:brushProperty name="height" value="0.05" units="cm"/>
    </inkml:brush>
  </inkml:definitions>
  <inkml:trace contextRef="#ctx0" brushRef="#br0">254 426 17972,'-10'-2'265,"-1"1"0,1-1 0,-1 2 0,1-1 0,-1 1 0,1 1 0,-1 0 0,1 1 0,0 0 0,-1 0 0,-18 8 0,21-7-222,1 0 1,0 0-1,1 1 1,-1 0-1,0 0 1,1 1-1,0-1 0,0 2 1,1-1-1,-1 0 1,1 1-1,0 0 0,1 1 1,-1-1-1,1 1 1,-6 12-1,10-18-40,-1 1-1,0 0 1,0 0 0,1 0 0,-1 0-1,1-1 1,-1 1 0,1 0 0,0 0-1,0 0 1,0 0 0,0 0-1,0 0 1,0 0 0,1 0 0,-1 0-1,1 0 1,-1-1 0,1 1 0,1 2-1,-1-3 5,0 1-1,0-1 0,0 0 0,1 0 1,-1 0-1,1 0 0,-1 0 0,1 0 1,-1 0-1,1 0 0,-1-1 1,1 1-1,0-1 0,-1 1 0,1-1 1,0 1-1,3-1 0,3 0 22,1 0 0,0 0 0,-1-1 0,1 0 0,-1-1 0,1 0 0,14-5-1,-7 1 24,0-2 0,0 0-1,-1 0 1,0-1 0,-1-1-1,0-1 1,0 0 0,20-21 0,-27 20-14,-12 13-4,-16 16-5,8-3-8,1 1 0,-13 21-1,22-32-34,0 0-1,1 1 1,0-1-1,0 1 1,0 0-1,0 0 1,1-1 0,0 1-1,0 0 1,0 1-1,0-1 1,1 0-1,0 8 1,0-11-23,1-1 1,0 1-1,-1 0 1,1-1 0,0 1-1,0-1 1,0 1-1,0-1 1,0 1-1,0-1 1,0 1-1,0-1 1,1 0-1,-1 0 1,0 0-1,1 0 1,-1 0-1,1 0 1,0 0 0,-1 0-1,1 0 1,-1-1-1,1 1 1,0-1-1,0 1 1,-1-1-1,1 0 1,0 0-1,0 0 1,0 0-1,2 0 1,6 0-243,1 0 0,-1-1 0,1-1 0,10-2 0,2-3-379,0 0 1,0-2-1,-1 0 1,0-1-1,-1-2 1,34-23 0,-12 3-1843,73-71 1,-109 96 2362,6-5 73,0-1 0,-1 0-1,0-1 1,-1 0 0,14-25 0,-21 24 479,-4 15-389,0 0 0,0 0 0,0-1 0,0 1 0,0 0 0,-1 0 0,1 0 1,0 0-1,0 0 0,0-1 0,-1 1 0,1 0 0,0 0 0,0 0 0,0 0 0,-1 0 0,1 0 1,0 0-1,0 0 0,0 0 0,-1 0 0,1 0 0,0 0 0,0 0 0,0 0 0,-1 0 0,1 0 1,0 0-1,0 0 0,0 0 0,-1 0 0,1 0 0,0 0 0,0 0 0,0 0 0,-1 1 1,-26 16 2014,6 2-952,0 0 0,1 1 0,2 1 0,0 1 1,1 1-1,-25 45 0,40-64-984,0 0 0,0 0 1,0 0-1,1 0 0,0 1 0,0-1 0,0 1 0,0-1 0,1 1 1,0 4-1,0-7-83,0-1-1,0 1 1,1-1 0,-1 1-1,1-1 1,-1 1 0,1-1 0,0 0-1,-1 1 1,1-1 0,0 0 0,0 0-1,0 1 1,0-1 0,0 0-1,0 0 1,0 0 0,1 0 0,-1 0-1,0 0 1,0-1 0,1 1 0,-1 0-1,1-1 1,-1 1 0,0-1-1,1 1 1,-1-1 0,1 0 0,-1 0-1,1 1 1,2-1 0,6 0-11,1 0-1,0 0 1,0-1 0,0 0-1,-1-1 1,1 0 0,-1-1 0,1 0-1,-1-1 1,0 0 0,0 0 0,-1-1-1,15-10 1,-5 2-12,0-1 0,-1 0-1,-1-2 1,0 0 0,18-24 0,-13 14-1,-2-2 1,-1-1 0,-1 0 0,-1-1 0,-2-1 0,-1 0 0,-2-1-1,-1-1 1,7-34 0,-16 61-7,-1-1 0,0 1 0,0-1 0,-1 0 0,0 0 0,0 1-1,-1-1 1,-2-10 0,3 16 6,-1-1-1,1 1 1,-1 0-1,1 0 0,-1 0 1,0-1-1,1 1 1,-1 0-1,0 0 1,0 0-1,0 0 1,0 0-1,0 1 1,0-1-1,0 0 0,0 0 1,0 1-1,-3-2 1,2 1-2,0 1 0,-1 0 0,1-1 0,-1 1 0,1 0 0,-1 0 0,1 0-1,0 0 1,-1 1 0,1-1 0,-1 1 0,1 0 0,-4 1 0,-12 5 15,1 1 1,1 1-1,-1 1 0,1 0 0,1 1 1,-21 19-1,8-4 78,1 1-1,-30 40 1,48-55-48,0-1 0,1 1 0,1 1 0,-11 22 0,17-32-39,-1 0 1,1 0-1,0 0 0,1 0 1,-1 0-1,0 1 0,1-1 0,0 0 1,0 1-1,0-1 0,0 0 0,0 0 1,1 1-1,0-1 0,-1 0 1,1 0-1,0 1 0,0-1 0,1 0 1,-1 0-1,1 0 0,0-1 1,-1 1-1,1 0 0,0-1 0,3 4 1,1-1-67,1 1 0,0-1 0,0 0 0,0 0 0,1-1 0,0 0 0,11 5 0,60 15-623,-63-21 528,-1 1 1,0 0-1,0 2 0,0 0 0,-1 0 1,24 15-1,-35-19 178,-1 0 0,1 1 0,0 0 0,-1-1 0,1 1 0,-1 0 0,0 0 0,0 0 0,0 1 0,-1-1 1,1 0-1,-1 1 0,0-1 0,0 1 0,0-1 0,0 1 0,0 0 0,-1-1 0,0 1 0,0 5 0,4 17 164,-4-25-205,0-1 1,0 0-1,0 0 0,0 1 0,0-1 0,1 0 1,-1 0-1,0 0 0,0 1 0,0-1 0,0 0 0,0 0 1,0 0-1,1 0 0,-1 1 0,0-1 0,0 0 1,0 0-1,1 0 0,-1 0 0,0 0 0,0 0 0,0 1 1,1-1-1,-1 0 0,0 0 0,0 0 0,1 0 1,-1 0-1,0 0 0,0 0 0,1 0 0,-1 0 0,0 0 1,0 0-1,0 0 0,1 0 0,-1 0 0,0 0 1,0-1-1,1 1 0,-1 0 0,0 0 0,0 0 0,0 0 1,1 0-1,-1 0 0,0-1 0,12-7-237,-11 7 229,18-16-316,5-7-144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7.608"/>
    </inkml:context>
    <inkml:brush xml:id="br0">
      <inkml:brushProperty name="width" value="0.05" units="cm"/>
      <inkml:brushProperty name="height" value="0.05" units="cm"/>
    </inkml:brush>
  </inkml:definitions>
  <inkml:trace contextRef="#ctx0" brushRef="#br0">164 1 15499,'-16'6'798,"1"1"0,0 1 0,0 1-1,-14 10 1,20-13-590,1 1 0,0-1 0,1 1 0,0 1 0,0 0-1,0 0 1,-9 15 0,15-21-213,1-1 1,-1 1-1,0 0 0,1 0 0,-1 0 0,1-1 1,0 1-1,0 0 0,0 0 0,0 0 0,0 0 1,0 0-1,0-1 0,0 1 0,1 0 0,-1 0 1,1 0-1,-1-1 0,1 1 0,0 0 1,0 0-1,-1-1 0,1 1 0,0-1 0,1 1 1,-1-1-1,0 1 0,0-1 0,1 0 0,-1 0 1,1 1-1,1 0 0,7 5-271,1 0 1,-1-1-1,22 10 1,-21-11 124,8 4-99,33 17-419,-48-24 644,-1 1-1,1-1 0,-1 0 0,0 1 0,0 0 1,0 0-1,0 0 0,-1 0 0,1 0 1,-1 0-1,3 5 0,-5-8 36,0 1-1,1 0 1,-1 0 0,0 0 0,0 0-1,0 0 1,0 0 0,0-1 0,0 1-1,0 0 1,0 0 0,0 0 0,0 0-1,-1 0 1,1-1 0,0 1 0,0 0-1,-1 0 1,1 0 0,-1-1 0,1 1-1,-1 0 1,1 0 0,-1-1 0,1 1 0,-1 0-1,1-1 1,-1 1 0,0-1 0,0 1-1,1-1 1,-1 1 0,0-1 0,0 1-1,1-1 1,-3 1 0,-32 10 277,32-10-255,-9 1 32,-1 1 0,0-2 0,-17 1-1,26-2-105,0 0-1,1 0 1,-1 0 0,1-1-1,-1 0 1,1 1-1,-1-1 1,1-1-1,-1 1 1,1 0-1,0-1 1,-1 1-1,1-1 1,0 0-1,0 0 1,-4-5-1,-1-7-62,9-2-103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3.016"/>
    </inkml:context>
    <inkml:brush xml:id="br0">
      <inkml:brushProperty name="width" value="0.05" units="cm"/>
      <inkml:brushProperty name="height" value="0.05" units="cm"/>
    </inkml:brush>
  </inkml:definitions>
  <inkml:trace contextRef="#ctx0" brushRef="#br0">2 5 12899,'-2'-4'816,"5"15"-768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7.997"/>
    </inkml:context>
    <inkml:brush xml:id="br0">
      <inkml:brushProperty name="width" value="0.05" units="cm"/>
      <inkml:brushProperty name="height" value="0.05" units="cm"/>
    </inkml:brush>
  </inkml:definitions>
  <inkml:trace contextRef="#ctx0" brushRef="#br0">100 120 15963,'5'-2'253,"-1"0"-1,0 0 0,0 0 0,0-1 0,0 0 0,0 1 0,-1-1 0,1 0 1,-1-1-1,0 1 0,5-7 0,-6 8-137,-1 0-1,0 0 1,0 0 0,0-1 0,0 1-1,0 0 1,0-1 0,0 1-1,-1-1 1,1 1 0,-1-1 0,0 1-1,0-1 1,0 1 0,0-1-1,0 1 1,0-1 0,-1 1-1,1 0 1,-1-1 0,0 1 0,1-1-1,-3-2 1,3 4-83,-1-1-1,0 1 1,1 0 0,-1 0 0,0 0-1,0-1 1,0 1 0,0 0 0,0 0-1,0 0 1,0 0 0,0 0 0,-1 1-1,1-1 1,0 0 0,0 1-1,-1-1 1,1 0 0,0 1 0,-1 0-1,1-1 1,-2 1 0,0 0-8,1 0 1,-1 0-1,0 0 1,1 0-1,-1 1 1,1 0-1,-1-1 0,1 1 1,-1 0-1,1 0 1,-4 2-1,-1 1-11,-1 1-1,1 0 0,1 1 1,-1-1-1,1 1 0,-9 11 1,9-10-12,1 0 0,1 0 1,-1 1-1,1 0 0,-6 16 1,9-23-3,1 1-1,-1 0 1,0 0 0,1 0 0,-1 0 0,1-1 0,0 1 0,0 0 0,0 0 0,0 0 0,0 0 0,0 0 0,0 0 0,1 0 0,-1 0 0,1-1 0,-1 1 0,1 0 0,0 0 0,-1-1 0,1 1 0,0 0 0,0-1 0,0 1 0,1-1 0,-1 1 0,0-1 0,0 1 0,1-1 0,-1 0 0,1 0 0,-1 0 0,1 0 0,2 1 0,2 1-14,0-1 0,0-1 0,1 1 1,-1-1-1,0 0 0,1-1 0,-1 0 1,1 0-1,-1 0 0,11-2 0,9-2-125,30-10 0,-24 4-37,39-19 1,15-5 89,-85 34 95,-1 0 1,0-1-1,1 1 1,-1 0-1,0 0 1,1 0-1,-1 0 1,0-1-1,1 1 0,-1 0 1,1 0-1,-1 0 1,0 0-1,1 0 1,-1 0-1,0 0 1,1 0-1,-1 0 1,1 0-1,-1 0 1,0 1-1,1-1 1,-1 0-1,0 0 1,1 0-1,-1 0 1,0 1-1,1-1 1,-1 0-1,0 0 1,1 0-1,-1 1 0,0-1 1,0 0-1,1 1 1,-1-1-1,0 0 1,0 1-1,0-1 1,1 0-1,-1 1 1,0-1-1,0 0 1,0 1-1,0-1 1,0 0-1,0 1 1,0-1-1,0 1 1,0-1-1,0 0 1,0 1-1,0-1 1,0 0-1,0 1 0,0-1 1,0 1-1,0-1 1,0 0-1,0 1 1,-1-1-1,1 0 1,0 1-1,0-1 1,0 0-1,-1 1 1,-16 34 510,11-22-329,5-12-175,1 0 0,-1 0-1,1 0 1,-1-1-1,1 1 1,0 0 0,-1 0-1,1 0 1,0 0 0,0 0-1,-1 1 1,1-1-1,0 0 1,0 0 0,0 0-1,1 0 1,-1 0-1,0 0 1,0 0 0,0 0-1,1 0 1,-1 0 0,0 0-1,1 0 1,-1 0-1,1 0 1,-1-1 0,1 1-1,1 1 1,0-1-16,-1 0 0,1 0-1,0-1 1,0 1 0,0-1 0,0 1 0,0-1 0,0 0 0,0 0-1,0 0 1,0 0 0,0 0 0,0 0 0,0 0 0,3-2-1,102-24-1739,-62 14 1482,10-3-198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8.632"/>
    </inkml:context>
    <inkml:brush xml:id="br0">
      <inkml:brushProperty name="width" value="0.05" units="cm"/>
      <inkml:brushProperty name="height" value="0.05" units="cm"/>
    </inkml:brush>
  </inkml:definitions>
  <inkml:trace contextRef="#ctx0" brushRef="#br0">139 273 17084,'-9'3'616,"-11"3"704,-33 15 1,49-19-1156,0-1 1,0 2-1,0-1 1,1 0-1,-1 1 1,1-1-1,-1 1 1,1 0-1,0 0 1,0 1-1,0-1 1,1 1 0,-1-1-1,-3 8 1,6-10-143,-1 0 0,1 0 0,-1 0 1,1 0-1,0 0 0,-1 0 1,1 0-1,0 1 0,0-1 0,0 0 1,-1 0-1,1 0 0,1 1 0,-1-1 1,0 0-1,0 0 0,0 0 1,1 0-1,-1 0 0,0 1 0,1-1 1,-1 0-1,1 0 0,0 0 1,-1 0-1,1 0 0,0 1 0,1-1-8,0 0 1,0 0-1,0 0 0,-1 0 0,1-1 0,0 1 0,0 0 0,0-1 0,0 0 0,0 1 0,0-1 0,0 0 0,1 0 0,1 0 0,5-1-13,-1 1-1,1-2 0,0 1 1,-1-1-1,1-1 0,10-4 0,-1-3-69,0 0-1,-1-2 1,0 0-1,0-1 0,-1-1 1,20-23-1,-8 4-135,-1 0 0,25-43 0,-45 66 169,23-41-69,-27 46 109,-1-1 0,0 1 1,0 0-1,0-1 0,0 1 0,-1-1 1,1-8-1,-2 13 1,0 1 0,0 0 0,0-1 0,0 1 0,0-1 0,0 1 0,0-1 0,0 1 0,0-1 0,0 1 1,0 0-1,0-1 0,0 1 0,0-1 0,0 1 0,-1 0 0,1-1 0,0 1 0,0-1 0,0 1 0,-1 0 0,1-1 0,0 1 0,0 0 0,-1-1 0,1 1 1,0 0-1,-1 0 0,1-1 0,-1 1 0,1 0 0,-1 0 0,-13 4 184,-11 16 109,12-8-200,2 2-1,-1 0 1,2 0-1,0 1 1,0 0-1,2 0 1,0 1-1,0 1 1,2-1-1,0 1 1,1 0-1,0 0 1,2 1-1,-3 22 1,6-37-92,0 1-1,0-1 1,0 1 0,0-1-1,1 1 1,-1-1 0,1 0 0,0 1-1,0-1 1,0 0 0,0 0-1,1 0 1,-1 0 0,1 0 0,0 0-1,0 0 1,0 0 0,0 0-1,0-1 1,1 0 0,-1 1-1,1-1 1,0 0 0,0 0 0,-1 0-1,1 0 1,0-1 0,1 1-1,-1-1 1,0 0 0,0 0 0,0 0-1,1 0 1,-1 0 0,1-1-1,5 1 1,6-1-47,0 0 1,0-1-1,1 0 1,-1-1-1,-1-1 1,1 0-1,0-1 1,-1-1-1,16-7 1,-8 2-81,0-1 0,-1-1 1,0-1-1,35-29 0,-51 38 94,-1 0 0,0 0-1,-1-1 1,6-7 0,-9 12 25,0 0 1,1-1 0,-1 1-1,0 0 1,0 0 0,0-1-1,0 1 1,1 0-1,-1-1 1,0 1 0,0 0-1,0 0 1,0-1 0,0 1-1,0 0 1,0-1 0,0 1-1,0 0 1,0-1-1,0 1 1,0 0 0,0-1-1,0 1 1,0 0 0,0-1-1,0 1 1,0 0-1,0 0 1,-1-1 0,1 1-1,-1-1 6,0 1-1,0 0 0,0 0 1,0 0-1,0 0 1,-1 1-1,1-1 0,0 0 1,0 0-1,0 1 0,0-1 1,0 0-1,0 1 0,0-1 1,-1 2-1,-11 5 65,0 1 0,0 1 0,0 0 0,1 0-1,0 2 1,1-1 0,1 2 0,-1-1 0,2 1 0,-11 17 0,18-26-53,0 1 1,0-1 0,0 0 0,1 0-1,0 1 1,0-1 0,0 1-1,-1 4 1,2-7-12,0 1 0,0-1 0,0 0 0,0 0 0,0 1 0,1-1 0,-1 0 0,0 0 0,1 0 0,-1 1 0,1-1 0,-1 0 0,1 0 0,-1 0 0,1 0 0,0 0 0,0 0 0,-1 0 0,1 0 1,0 0-1,0 0 0,0-1 0,0 1 0,0 0 0,0-1 0,0 1 0,0 0 0,3 0 0,2 1-37,1 0 0,-1 0 1,1-1-1,0 0 1,-1 0-1,1 0 0,0-1 1,0 0-1,7-1 1,65-11-593,-65 9 509,49-11-412,-33 6 51,46-5 0,-75 13 482,0-1 0,0 1 0,0 0 1,1 0-1,-1 0 0,0 0 0,0 0 0,0 0 0,0 0 1,1 0-1,-1 0 0,0 0 0,0 0 0,0 1 1,0-1-1,0 1 0,0-1 0,1 1 0,-1-1 1,0 1-1,0-1 0,-1 1 0,1 0 0,0 0 0,0-1 1,0 1-1,1 2 0,-2-1 89,1 1 1,-1-1-1,0 0 0,0 1 1,0-1-1,-1 1 1,1-1-1,0 0 0,-1 1 1,0-1-1,-1 5 0,1-6-61,1-1-1,0 1 1,-1 0-1,1 0 0,0 0 1,0 0-1,-1 0 1,1 0-1,0 0 0,0 0 1,0 0-1,0 0 1,0 0-1,1 0 0,-1 0 1,0 0-1,0 0 1,0 0-1,1 0 0,-1 0 1,1-1-1,-1 1 1,1 0-1,-1 0 0,1 0 1,-1 0-1,1-1 1,0 1-1,-1 0 0,1-1 1,0 1-1,0 0 1,-1-1-1,1 1 0,0-1 1,0 1-1,0-1 1,0 0-1,0 1 0,0-1 1,0 0-1,0 0 1,-1 0-1,1 1 0,0-1 1,0 0-1,0 0 1,2 0-1,6 0 29,1-1 1,-1 0-1,1 0 1,9-2-1,-10 1-72,39-7-85,-20 2-126,0 2-1,0 1 0,0 2 0,0 0 1,39 4-1,-65-2 197,1 0-1,0 1 1,0-1 0,-1 1 0,1 0 0,0 0 0,-1 0-1,1 0 1,-1 0 0,1 1 0,-1-1 0,0 1-1,0-1 1,4 4 0,-2 0 5,-1 0-1,0 0 1,0 0 0,-1 0-1,5 11 1,-7-15 16,1 1 8,0 0-1,0 0 1,-1 0-1,1-1 0,0 1 1,0 0-1,1-1 1,-1 1-1,2 2 0,10 2 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19.590"/>
    </inkml:context>
    <inkml:brush xml:id="br0">
      <inkml:brushProperty name="width" value="0.05" units="cm"/>
      <inkml:brushProperty name="height" value="0.05" units="cm"/>
    </inkml:brush>
  </inkml:definitions>
  <inkml:trace contextRef="#ctx0" brushRef="#br0">83 1 16972,'-18'48'516,"2"2"1,2 0-1,3 0 0,1 1 1,3 1-1,2-1 1,4 97-1,1-144-502,1 15 74,6 32 0,-6-46-55,0 0 0,0 0-1,1-1 1,0 1 0,0-1 0,0 1-1,0-1 1,1 0 0,-1 0-1,1 0 1,6 6 0,-8-9-14,0 1 0,1-1-1,0 0 1,-1 0 0,1 0 0,0 0 0,-1 0 0,1 0-1,0-1 1,0 1 0,0 0 0,0-1 0,-1 0 0,1 1-1,0-1 1,0 0 0,0 0 0,0 0 0,0 0 0,0 0 0,0-1-1,0 1 1,0 0 0,0-1 0,0 0 0,-1 1 0,1-1-1,0 0 1,0 0 0,-1 0 0,1 0 0,-1 0 0,1 0-1,1-2 1,4-3 43,0-1 1,0 0-1,0 0 0,-1-1 0,9-13 0,18-38 143,-3 0 0,-2-2-1,21-71 1,-37 100-192,-1 5-25,-5 19-86,-1 11-21,-1 13-99,-3-14 197,4 32-519,-1-5-322,-3-26 474,-2-12 121,-2-13 86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20.149"/>
    </inkml:context>
    <inkml:brush xml:id="br0">
      <inkml:brushProperty name="width" value="0.05" units="cm"/>
      <inkml:brushProperty name="height" value="0.05" units="cm"/>
    </inkml:brush>
  </inkml:definitions>
  <inkml:trace contextRef="#ctx0" brushRef="#br0">65 0 18020,'1'19'264,"-2"0"1,0 0-1,0 0 0,-2 0 1,0-1-1,-12 35 0,-2 14 6,8-21-267,2 0 0,2 0-1,1 62 1,4-104-10,1 1 0,-1 0 0,1 0 0,0 0 0,0 0 0,3 8 1,-3-11 3,-1-1-1,1 0 1,0 1 0,0-1 0,0 0 0,-1 0 0,1 0 0,1 0 0,-1 0 0,0 0 0,0 0 0,0 0 0,0 0 0,1 0 0,-1 0 0,0-1 0,1 1 0,-1-1 0,1 1 0,-1-1 0,1 1 0,-1-1 0,1 0 0,-1 0 0,1 0 0,-1 0 0,2 0 0,2-1-3,0 0 0,0 0 0,0 0 0,0-1 0,0 0 0,-1 0 0,1 0 0,-1 0 0,1-1 0,-1 0 0,0 0 0,0 0 0,0 0 0,-1 0 0,7-8 0,5-7 73,26-40 0,-37 54-49,121-224 923,-122 221-874,0 1 0,0 0 0,1 0-1,7-9 1,-11 15-64,0-1 0,0 1 0,0 0 1,0 0-1,0 0 0,1 0 0,-1 0 0,0 0 0,0-1 0,0 1 0,0 0 0,0 0 0,1 0 0,-1 0 1,0 0-1,0 0 0,0 0 0,0 0 0,1 0 0,-1 0 0,0 0 0,0 0 0,0 0 0,1 0 0,-1 0 1,0 0-1,0 0 0,0 0 0,0 0 0,1 0 0,-1 0 0,0 0 0,0 0 0,0 0 0,0 0 0,1 0 1,-1 0-1,0 0 0,0 0 0,0 1 0,0-1 0,0 0 0,1 0 0,-1 0 0,0 0 0,0 0 0,0 1 0,0-1 1,0 0-1,0 0 0,0 0 0,0 0 0,1 1 0,0 25 0,-9 66-188,2-36 38,3 87-1,3-139 158,0 0 0,0 0 0,1 0 0,0-1 0,0 1 0,0 0 1,0-1-1,0 1 0,4 5 0,-5-8 1,1 0-1,0 0 1,0 0 0,0 0 0,0 0 0,0 0 0,1 0 0,-1 0 0,0-1-1,0 1 1,1 0 0,-1-1 0,0 1 0,0-1 0,1 0 0,-1 1 0,1-1 0,-1 0-1,0 0 1,1 0 0,-1 0 0,1 0 0,-1 0 0,0 0 0,1 0 0,-1-1-1,0 1 1,3-2 0,9-2 110,0-1 0,-1 0-1,0-1 1,0 0 0,0-1 0,15-13-1,63-57 829,-82 70-857,24-22 234,-1-1 1,-2-2-1,-1-1 0,-2-1 1,-1-1-1,25-47 0,-47 76-283,0 1 0,-1-1 0,0 0 0,0 0 0,1-8 0,-2 12-28,-1 1-1,0 0 1,0-1-1,0 1 1,0-1-1,0 1 1,0 0 0,0-1-1,0 1 1,-1-1-1,1 1 1,0 0-1,-1-1 1,1 1 0,-1 0-1,0-1 1,1 1-1,-1 0 1,0 0-1,0 0 1,0 0 0,0 0-1,0 0 1,0 0-1,0 0 1,0 0-1,0 0 1,-2-1 0,-17-6-3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21.620"/>
    </inkml:context>
    <inkml:brush xml:id="br0">
      <inkml:brushProperty name="width" value="0.05" units="cm"/>
      <inkml:brushProperty name="height" value="0.05" units="cm"/>
    </inkml:brush>
  </inkml:definitions>
  <inkml:trace contextRef="#ctx0" brushRef="#br0">245 35 16548,'15'-30'2457,"-15"30"-2439,0 0 0,0 0-1,1 0 1,-1 0 0,0 0-1,0-1 1,0 1-1,0 0 1,0 0 0,0 0-1,0 0 1,0 0 0,0 0-1,0 0 1,0 0 0,0-1-1,0 1 1,0 0 0,0 0-1,0 0 1,0 0-1,0 0 1,0 0 0,0-1-1,0 1 1,0 0 0,0 0-1,0 0 1,0 0 0,0 0-1,0 0 1,0 0-1,0-1 1,0 1 0,0 0-1,0 0 1,0 0 0,0 0-1,0 0 1,-1 0 0,1 0-1,0 0 1,0 0-1,0 0 1,0 0 0,0-1-1,0 1 1,0 0 0,0 0-1,-1 0 1,1 0 0,0 0-1,0 0 1,0 0-1,-9 4 663,-8 11 34,6-1-463,-1 0 1,2 1 0,-17 30 0,-20 56-103,28-60-75,-7 19-13,-30 94-1,50-131-113,0 1 1,1-1-1,2 1 0,0 0 0,2 0 1,0 0-1,4 32 0,-3-52-8,1 0 0,-1 0 0,1-1 0,0 1 0,0 0 0,1 0 0,-1-1 0,1 1 1,0-1-1,-1 1 0,2-1 0,-1 0 0,0 0 0,1 0 0,-1 0 0,1 0 0,0 0 0,0-1 0,0 1 0,0-1 0,4 2 0,-2-2 0,0 0 0,1 0 0,-1-1 0,0 0 0,1 0-1,-1 0 1,1-1 0,-1 0 0,1 0 0,-1 0 0,0-1 0,1 1 0,10-4 0,31-13-445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22.039"/>
    </inkml:context>
    <inkml:brush xml:id="br0">
      <inkml:brushProperty name="width" value="0.05" units="cm"/>
      <inkml:brushProperty name="height" value="0.05" units="cm"/>
    </inkml:brush>
  </inkml:definitions>
  <inkml:trace contextRef="#ctx0" brushRef="#br0">87 63 17244,'0'20'444,"-2"0"1,0-1-1,-1 0 0,-8 32 1,0-6 161,-8 41 105,5-23-330,-11 103 0,26-150-771,4-20-664,4-25-435,-3-31-638,-2-1-1,-5-76 1,-1 67 1870,1 45 346,0 7 128,2-31-1,-1 46-84,0-1 0,1 1 1,-1 0-1,1 0 0,0-1 0,0 1 0,0 0 0,0 0 1,0 0-1,1 0 0,-1 0 0,1 1 0,0-1 0,0 0 1,4-4-1,-3 5 141,0 0 0,0 1 0,0-1 1,0 1-1,0 0 0,0 0 0,0 0 0,1 0 1,-1 0-1,6 0 0,37 1 1272,-25 1-946,16-1-356,0-2 1,-1-1-1,1-2 1,70-18-1,-81 10-805,-25 10 160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22.459"/>
    </inkml:context>
    <inkml:brush xml:id="br0">
      <inkml:brushProperty name="width" value="0.05" units="cm"/>
      <inkml:brushProperty name="height" value="0.05" units="cm"/>
    </inkml:brush>
  </inkml:definitions>
  <inkml:trace contextRef="#ctx0" brushRef="#br0">18 68 15251,'27'5'2017,"8"-6"-1209,9-11-312,3-2 1008,4-3-487,-1 1-257,-7 9-912,-5 1-464,-17 12 551,-11 6-183,-19 8-168</inkml:trace>
  <inkml:trace contextRef="#ctx0" brushRef="#br0" timeOffset="1">1 330 16171,'37'-12'1713,"3"0"-1185,12-7-440,-2 2 488,0-2-1392,0 5 1048,-5 5-368,-6 2-264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22.846"/>
    </inkml:context>
    <inkml:brush xml:id="br0">
      <inkml:brushProperty name="width" value="0.05" units="cm"/>
      <inkml:brushProperty name="height" value="0.05" units="cm"/>
    </inkml:brush>
  </inkml:definitions>
  <inkml:trace contextRef="#ctx0" brushRef="#br0">11 1 16660,'4'8'1856,"-2"15"-1040,-2 9-296,-3 14 1257,0 5-585,0 9-536,0 3-128,2 0-224,-2-2-176,3-13-328,1-9-200,3-15-528,1-5-248,1-15 856,-1-2-249,0-8-143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23.236"/>
    </inkml:context>
    <inkml:brush xml:id="br0">
      <inkml:brushProperty name="width" value="0.05" units="cm"/>
      <inkml:brushProperty name="height" value="0.05" units="cm"/>
    </inkml:brush>
  </inkml:definitions>
  <inkml:trace contextRef="#ctx0" brushRef="#br0">1 13 16452,'6'-3'292,"0"1"1,1 0 0,-1 0 0,1 1 0,0 0 0,-1 0 0,1 0 0,0 1 0,0 0 0,0 0-1,-1 1 1,1 0 0,0 0 0,-1 1 0,10 2 0,-13-2-197,1 0-1,0 0 1,-1 0 0,0 0 0,1 0-1,-1 1 1,0 0 0,0-1 0,0 1-1,-1 0 1,1 0 0,-1 1-1,0-1 1,0 0 0,0 1 0,0-1-1,0 1 1,-1 0 0,1 0 0,-1-1-1,0 1 1,0 0 0,-1 0 0,1 0-1,-1 0 1,0 0 0,0 5-1,-2 2-93,1 0 0,-1 0 0,-1-1 0,0 1 0,0-1 0,-1 0 0,-1 0 0,1 0 0,-2 0 0,1-1 0,-1 0 0,-1 0 0,1 0 0,-2-1 0,1 0 0,-1 0 0,-16 11 0,72-22-2734,-38 2 2494,0 0 1,1 2 0,-1-1-1,0 1 1,1 1-1,-1 0 1,0 0-1,0 1 1,14 6-1,-21-8 255,0 0 0,0 1 0,0 0 0,-1 0-1,1 0 1,0 0 0,-1 0 0,1 0 0,-1 1-1,0-1 1,0 1 0,0 0 0,0-1 0,0 1 0,0 0-1,-1 0 1,1 0 0,-1 0 0,0 1 0,0-1-1,0 0 1,-1 0 0,1 1 0,-1-1 0,1 0-1,-1 1 1,0-1 0,-1 1 0,1-1 0,-1 0-1,1 1 1,-1-1 0,-1 4 0,-1 2 182,-1 1 1,0-1-1,0 0 0,-1-1 1,0 1-1,-1-1 0,0 0 1,0 0-1,0-1 1,-1 1-1,-1-1 0,-12 9 1,12-9-117,-1-1 0,0-1 0,0 0 0,0 0-1,-1 0 1,0-1 0,1-1 0,-1 0 0,-1 0 0,1-1 0,-20 2 0,4-7-964,25 2 867,1 1-1,-1 0 1,1 0-1,-1 0 0,1 0 1,-1-1-1,1 1 1,-1 0-1,1 0 1,-1-1-1,1 1 0,-1-1 1,1 1-1,0 0 1,-1-1-1,1 1 0,0-1 1,-1 1-1,1-1 1,0 1-1,-1-1 0,1 1 1,0-1-1,0 1 1,0-1-1,-1 1 0,1-1 1,0 1-1,0-1 1,0 1-1,0-1 1,0 0-1,0 1 0,0-1 1,0 1-1,0-1 1,0 1-1,1-1 0,-1 1 1,0-2-1,9-13-504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23.606"/>
    </inkml:context>
    <inkml:brush xml:id="br0">
      <inkml:brushProperty name="width" value="0.05" units="cm"/>
      <inkml:brushProperty name="height" value="0.05" units="cm"/>
    </inkml:brush>
  </inkml:definitions>
  <inkml:trace contextRef="#ctx0" brushRef="#br0">0 22 17964,'17'-10'2104,"4"8"-1232,-3-1-375,1 6 1503,-1-1-744,2 6-720,-1-1-560,1-3-1008,0-4 928,-4-13-176,-2-4-136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4.122"/>
    </inkml:context>
    <inkml:brush xml:id="br0">
      <inkml:brushProperty name="width" value="0.05" units="cm"/>
      <inkml:brushProperty name="height" value="0.05" units="cm"/>
    </inkml:brush>
  </inkml:definitions>
  <inkml:trace contextRef="#ctx0" brushRef="#br0">7 114 12163,'-3'-32'1357,"1"22"-782,1 0-1,1-1 1,-1 1-1,2 0 1,1-18 0,-2 28-552,0 0 0,0 0 0,0 0 0,0-1 0,0 1 0,0 0 0,0 0 0,0 0 0,1 0 0,-1 0 0,0 0 0,0-1 0,0 1 0,0 0 0,0 0 0,0 0 0,0 0 0,0 0 0,0 0 0,0 0 0,0 0 0,0 0 0,1-1 0,-1 1 0,0 0 0,0 0 0,0 0 0,0 0 0,0 0 0,0 0 0,1 0 0,-1 0 0,0 0 0,0 0 0,0 0 0,0 0 0,0 0 0,0 0 0,0 0 0,1 0 0,-1 0 0,0 0 0,0 0 0,0 0 0,0 0 0,0 0 0,0 0 0,1 1 0,4 5 738,8 23-73,-2 0 1,12 52-1,-14-50-520,104 477 362,-127-554-2001,-2 1 0,-24-50 0,21 60 845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24.024"/>
    </inkml:context>
    <inkml:brush xml:id="br0">
      <inkml:brushProperty name="width" value="0.05" units="cm"/>
      <inkml:brushProperty name="height" value="0.05" units="cm"/>
    </inkml:brush>
  </inkml:definitions>
  <inkml:trace contextRef="#ctx0" brushRef="#br0">57 0 17324,'-48'228'4687,"44"-202"-4244,2-18-310,1 0-1,0 0 0,0 1 1,1-1-1,0 0 1,2 9-1,-2-16-107,0 0 1,0 0-1,1 0 0,-1 0 0,0 0 1,1 0-1,-1 0 0,0 0 1,1 0-1,0 0 0,-1-1 0,1 1 1,-1 0-1,1 0 0,0 0 0,0-1 1,-1 1-1,1 0 0,0-1 1,0 1-1,0-1 0,1 1 0,0 0 5,0-1 0,0 0-1,0 0 1,0-1 0,0 1-1,0 0 1,0 0 0,0-1-1,0 0 1,0 1 0,0-1-1,0 0 1,-1 0 0,1 0-1,0 0 1,2-2 0,15-12 137,-1 0 0,0-1 0,-2-1 0,0 0 0,16-23 1,29-30 117,-60 69-284,0 0-1,0-1 1,0 1 0,0 0 0,0 1 0,0-1 0,1 0-1,-1 0 1,0 0 0,1 1 0,2-2 0,-4 2-1,0 0 0,1 0 0,-1 0 0,0 0 0,1 0 0,-1 0 0,0 1 0,1-1 0,-1 0 0,0 0 0,0 0 0,1 0 0,-1 0 0,0 0 0,1 1 0,-1-1 0,0 0 1,0 0-1,0 0 0,1 1 0,-1-1 0,0 0 0,0 0 0,0 1 0,1-1 0,-1 0 0,0 0 0,0 1 0,0-1 0,0 0 0,0 1 0,0-1 0,0 1 0,1 2-4,-1 1 0,1 0 0,-1 0 0,-1 0 0,1 0 0,-2 7 0,-5 22-94,-19 50 1,-2 4 15,28-82-185,3-5-88,7-12-448,12-20-3,-7 0 444,0-5-101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24.554"/>
    </inkml:context>
    <inkml:brush xml:id="br0">
      <inkml:brushProperty name="width" value="0.05" units="cm"/>
      <inkml:brushProperty name="height" value="0.05" units="cm"/>
    </inkml:brush>
  </inkml:definitions>
  <inkml:trace contextRef="#ctx0" brushRef="#br0">84 225 17276,'0'1'86,"1"0"1,-1 0 0,1 0 0,0 0 0,-1-1-1,1 1 1,0 0 0,0-1 0,-1 1-1,1-1 1,0 1 0,0 0 0,0-1 0,0 0-1,0 1 1,0-1 0,0 0 0,0 1-1,0-1 1,0 0 0,0 0 0,0 0 0,1 0-1,1 0 41,0-1 0,-1 1 0,1-1 0,-1 1 0,1-1 0,-1 0 0,1 0 0,4-3 0,2-2 257,0-1 0,0 0 0,11-11 0,-8 6-136,0 0 1,-1-1-1,15-23 1,-24 32-203,1 0 0,-1 0 1,0 0-1,0 0 0,0 0 0,0-1 0,-1 1 1,0-1-1,0 1 0,0-1 0,0 1 0,-1-1 0,0 0 1,0 1-1,0-1 0,0 0 0,-2-8 0,1 11-28,0 1 1,1-1-1,-1 0 0,0 1 0,0-1 0,0 1 0,0-1 0,0 1 0,0 0 0,0 0 0,0-1 0,-1 1 0,1 0 0,0 0 0,-1 0 0,1 0 0,-1 0 0,1 0 0,-1 1 0,0-1 0,1 0 0,-1 1 1,0 0-1,1-1 0,-1 1 0,0 0 0,0 0 0,1 0 0,-1 0 0,0 0 0,0 0 0,1 0 0,-4 1 0,-1 1 26,-1-1 1,1 1-1,0 1 0,0-1 0,1 1 1,-1 0-1,1 0 0,-7 5 1,-2 4-15,0 0 0,1 1 0,1 0 1,0 1-1,1 0 0,0 1 0,-9 17 1,14-21-46,0 0 1,0 1-1,1 0 1,1 0-1,0 1 1,1-1-1,0 1 1,1-1-1,0 1 1,0 22-1,2-32 7,0-1 1,0 1-1,1 0 0,-1 0 0,0-1 0,1 1 0,0-1 0,-1 1 0,1 0 0,0-1 0,0 1 0,1-1 0,-1 0 1,0 1-1,1-1 0,0 0 0,-1 0 0,1 0 0,0 0 0,0 0 0,0 0 0,0-1 0,0 1 0,1-1 0,-1 1 1,0-1-1,1 0 0,-1 0 0,1 0 0,-1 0 0,1 0 0,0-1 0,-1 1 0,1-1 0,0 0 0,-1 1 0,1-1 1,0 0-1,-1-1 0,1 1 0,0 0 0,-1-1 0,1 0 0,0 1 0,2-3 0,8-1-16,-1 0-1,0-2 0,0 1 1,-1-2-1,0 1 0,0-1 1,0-1-1,17-17 0,2-5 12,35-48 0,-9 10-151,-51 64 46,-3 6 32,-5 15-15,-11 24 10,2-12 62,-19 52 96,29-74-28,0 1 0,0 0 0,1-1 0,0 1 0,0 0 0,0 0 0,1 0 0,2 9 0,-2-17-27,0 1-1,0 0 0,0 0 0,0 0 0,1-1 0,-1 1 0,0 0 0,1 0 0,-1-1 0,1 1 0,-1 0 1,0-1-1,1 1 0,0 0 0,-1-1 0,1 1 0,-1-1 0,1 1 0,0-1 0,-1 1 0,1-1 0,0 1 0,0-1 1,-1 0-1,1 1 0,0-1 0,0 0 0,-1 0 0,1 1 0,0-1 0,0 0 0,0 0 0,0 0 0,-1 0 0,1 0 1,0 0-1,0 0 0,1-1 0,30-10 214,-30 10-217,29-17 95,0-1 0,-2-2 0,0-1 0,49-48 0,11-8-163,-72 68-33,-17 10 92,1 0-1,-1 0 0,0 0 1,0 0-1,0 0 1,1 0-1,-1 1 0,0-1 1,0 0-1,0 0 0,0 0 1,0 0-1,0 1 0,1-1 1,-1 0-1,0 0 0,0 0 1,0 1-1,0-1 0,0 0 1,0 0-1,0 0 0,0 1 1,0-1-1,0 0 0,0 0 1,0 1-1,0-1 0,0 0 1,0 0-1,0 0 0,0 1 1,0-1-1,0 0 0,0 0 1,-1 0-1,1 1 1,0-1-1,0 0 0,0 0 1,0 0-1,-17 35-72,14-30 70,-3 6 2,-37 72 31,38-71-1,1-1 0,0 1 0,0 0 0,1 0-1,-2 19 1,5-30-29,0 0 0,0 1 0,0-1 0,0 0 0,0 0-1,0 1 1,0-1 0,0 0 0,0 1 0,0-1 0,1 0-1,-1 0 1,0 0 0,1 1 0,-1-1 0,1 0 0,0 0-1,-1 0 1,1 0 0,0 0 0,0 0 0,0 0 0,0 0 0,1 1-1,0-1-188,0 0-1,0 0 1,1-1-1,-1 1 1,0-1-1,1 1 1,-1-1-1,0 0 1,1 0-1,-1 0 1,0 0-1,5-2 1,40-6-1035,-27 3 518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32.769"/>
    </inkml:context>
    <inkml:brush xml:id="br0">
      <inkml:brushProperty name="width" value="0.05" units="cm"/>
      <inkml:brushProperty name="height" value="0.05" units="cm"/>
    </inkml:brush>
  </inkml:definitions>
  <inkml:trace contextRef="#ctx0" brushRef="#br0">14 324 13883,'-4'13'1090,"2"-10"-773,1 1 0,-1-1-1,1 1 1,0-1-1,0 1 1,1-1-1,-1 1 1,0 6-1,1-10-269,0 1-1,1-1 1,-1 0-1,0 0 1,0 0-1,0 1 0,0-1 1,0 0-1,0 0 1,0 0-1,1 0 0,-1 1 1,0-1-1,0 0 1,0 0-1,0 0 0,1 0 1,-1 0-1,0 1 1,0-1-1,0 0 1,1 0-1,-1 0 0,0 0 1,0 0-1,0 0 1,1 0-1,-1 0 0,0 0 1,0 0-1,0 0 1,1 0-1,-1 0 0,0 0 1,0 0-1,1 0 1,-1 0-1,0 0 0,0 0 1,0 0-1,1 0 1,-1 0-1,0-1 1,0 1-1,0 0 0,1 0 1,-1 0-1,0 0 1,0 0-1,0-1 0,10-7 848,7-14-148,-2 1 1,-1-2-1,15-29 0,-2 4-178,79-131-2001,-103 175 1112,-3 3 281,0 1-1,1-1 0,-1 1 1,0-1-1,0 1 1,1-1-1,-1 1 0,0-1 1,0 1-1,0-1 1,0 1-1,1-1 0,-1 1 1,0-1-1,0 0 1,0 1-1,0-1 0,0 1 1,-1-1-1,1 0 1,0-1-121,-3-3-503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45.810"/>
    </inkml:context>
    <inkml:brush xml:id="br0">
      <inkml:brushProperty name="width" value="0.05" units="cm"/>
      <inkml:brushProperty name="height" value="0.05" units="cm"/>
    </inkml:brush>
  </inkml:definitions>
  <inkml:trace contextRef="#ctx0" brushRef="#br0">69 17 16740,'-1'-16'5086,"-1"25"-4094,-37 125 224,17-63-1034,21-70-179,0 0 1,1 0 0,0 0-1,-1 0 1,1 0-1,0 0 1,-1 0 0,1 0-1,0 0 1,0 0 0,0 1-1,0-1 1,0 0-1,0 0 1,0 0 0,0 0-1,1 0 1,-1 0-1,0 0 1,1 0 0,-1 0-1,0 0 1,1 0-1,0 0 1,-1 0 0,1 0-1,-1 0 1,2 1-1,0-1 2,0-1-1,0 0 0,0 1 1,0-1-1,0 0 1,0 0-1,0 0 0,0 0 1,0 0-1,0-1 0,0 1 1,0 0-1,0-1 0,0 0 1,0 1-1,2-3 1,29-12 15,61-37 1,-70 37-12,2 0 1,0 2-1,0 0 0,30-8 1,-55 20-7,0 1 0,0-1 0,0 1 0,0 0 0,0 0 0,1-1 0,-1 1 0,0 0 0,0 0 0,0 0 0,0 0 0,1 0 0,-1 1 0,0-1 0,0 0 0,0 0 0,0 1 0,0-1 0,2 2 0,-2-2 2,-1 1 1,1 0 0,-1-1 0,1 1-1,-1 0 1,0-1 0,1 1 0,-1 0-1,0 0 1,0 0 0,1-1 0,-1 1-1,0 0 1,0 0 0,0 0 0,0-1 0,0 1-1,0 0 1,0 0 0,-1 1 0,-1 7-41,0 0 1,-1-1-1,0 0 1,-6 10 0,4-6-314,3-8 296,-2 9-858,4-12 892,0-1 0,1 0 0,-1 0 0,0 1 0,0-1 0,0 0 0,1 0 0,-1 1 1,0-1-1,0 0 0,0 0 0,1 0 0,-1 1 0,0-1 0,0 0 0,1 0 0,-1 0 0,0 0 0,1 0 0,-1 0 0,0 0 0,1 0 0,-1 0 0,0 0 0,0 0 0,1 0 0,-1 0 0,0 0 0,1 0 0,-1 0 0,0 0 0,1 0 0,-1 0 0,0 0 0,0 0 0,1 0 0,-1 0 0,0-1 0,0 1 0,1 0 0,-1 0 0,0 0 0,1-1 0,12-4-464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34.964"/>
    </inkml:context>
    <inkml:brush xml:id="br0">
      <inkml:brushProperty name="width" value="0.05" units="cm"/>
      <inkml:brushProperty name="height" value="0.05" units="cm"/>
    </inkml:brush>
  </inkml:definitions>
  <inkml:trace contextRef="#ctx0" brushRef="#br0">23 0 16524,'6'15'1480,"1"8"-1192,-9 17-136,-5 13 640,2 5-696,2 1-208,3-3-288,0-4-128,0-9-192,1-9 8,-2-12 344,-5-9-201,-7-13 41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35.398"/>
    </inkml:context>
    <inkml:brush xml:id="br0">
      <inkml:brushProperty name="width" value="0.05" units="cm"/>
      <inkml:brushProperty name="height" value="0.05" units="cm"/>
    </inkml:brush>
  </inkml:definitions>
  <inkml:trace contextRef="#ctx0" brushRef="#br0">1 103 14395,'5'-7'366,"0"0"-1,0 0 1,1 1-1,0-1 1,0 1-1,1 1 1,0-1-1,0 1 1,0 0-1,0 1 1,1 0-1,0 0 1,0 0-1,0 1 1,8-2-1,2 0-5,0 1-1,0 1 1,0 0-1,0 1 1,0 1-1,21 2 1,-33-1-310,1 1 0,0 0 0,0 0 0,0 1 0,-1 0 0,1 0 0,8 5 1,-14-7-48,0 1 0,0-1 0,0 1 1,0 0-1,1-1 0,-1 1 1,0 0-1,0 0 0,0 0 0,0 0 1,-1 0-1,1 0 0,0 0 1,0 0-1,-1 0 0,1 0 0,0 0 1,-1 0-1,1 1 0,-1-1 1,1 0-1,-1 0 0,0 1 0,0-1 1,0 0-1,1 0 0,-1 1 1,0-1-1,0 0 0,-1 1 0,1-1 1,0 0-1,0 1 0,-1-1 1,1 0-1,-1 0 0,1 0 0,-1 1 1,1-1-1,-1 0 0,0 0 1,1 0-1,-1 0 0,0 0 0,-1 1 1,-5 5 7,0 0-1,-1 0 1,1 0 0,-1-1 0,-1-1 0,1 1 0,-13 5 0,-13 9-204,34-20 179,0 0 0,0 0 0,0 1 0,0-1 0,0 0 0,0 0 0,0 0 0,0 1 0,0-1 0,0 0 0,0 0 0,0 0-1,0 1 1,0-1 0,0 0 0,1 0 0,-1 0 0,0 0 0,0 1 0,0-1 0,0 0 0,1 0 0,-1 0 0,0 0 0,0 0 0,0 1 0,0-1 0,1 0-1,-1 0 1,0 0 0,0 0 0,0 0 0,1 0 0,-1 0 0,0 0 0,0 0 0,1 0 0,-1 0 0,0 0 0,0 0 0,1 0 0,12 4-172,-13-4 143,15 5-118,0 0 0,-1 1 0,0 1-1,0 0 1,0 1 0,-1 0-1,0 1 1,-1 1 0,22 21-1,-28-25 170,1 1 0,-1 0 0,0 1 0,0 0 0,-1 0-1,0 0 1,-1 0 0,0 1 0,0-1 0,-1 1-1,0 0 1,0 1 0,-1-1 0,0 0 0,-1 1 0,0-1-1,0 13 1,-2-15 70,-1-1-1,0 1 0,0-1 1,0 0-1,-1 0 0,0 0 1,0 0-1,0 0 1,-1-1-1,0 1 0,0-1 1,0 0-1,-1 0 1,1 0-1,-1-1 0,-1 0 1,1 0-1,-7 4 1,-9 5 273,0-1 1,-1-1 0,-37 14 0,36-16-195,-55 18 211,71-25-592,0 0 0,-1-1 0,1 0-1,0 0 1,0-1 0,-1 0 0,1 0 0,-12-2 0,18 2 202,1 0 1,-1 0 0,1 0 0,-1 0-1,1 0 1,-1 0 0,1-1 0,-1 1-1,1 0 1,-1 0 0,1-1-1,-1 1 1,1 0 0,0 0 0,-1-1-1,1 1 1,-1-1 0,1 1 0,0 0-1,-1-1 1,1 1 0,0-1-1,0 1 1,-1-1 0,1 1 0,0-1-1,0 1 1,0-1 0,-1 1-1,1-1 1,0 1 0,0-1 0,0 1-1,0-1 1,0 1 0,0-1 0,0 1-1,0-1 1,0 1 0,0-1-1,1 1 1,-1-2 0,7-16-617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35.800"/>
    </inkml:context>
    <inkml:brush xml:id="br0">
      <inkml:brushProperty name="width" value="0.05" units="cm"/>
      <inkml:brushProperty name="height" value="0.05" units="cm"/>
    </inkml:brush>
  </inkml:definitions>
  <inkml:trace contextRef="#ctx0" brushRef="#br0">73 1 16868,'-2'25'1704,"-5"13"-1280,-2 16-192,-1 9 728,-1 7-416,1 2-191,1-2-386,2-2-175,3-13-368,2-9-200,1-23 568,1-8-144,3-25-104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36.225"/>
    </inkml:context>
    <inkml:brush xml:id="br0">
      <inkml:brushProperty name="width" value="0.05" units="cm"/>
      <inkml:brushProperty name="height" value="0.05" units="cm"/>
    </inkml:brush>
  </inkml:definitions>
  <inkml:trace contextRef="#ctx0" brushRef="#br0">17 9 16908,'-8'-7'5817,"14"5"-3537,-2 2-2285,-16 0-1031,11 0 1035,1 0 0,0 0 0,0 0 0,0 0 0,-1 0 1,1 0-1,0 0 0,0 0 0,0 0 0,-1 0 0,1 0 0,0 0 0,0 0 1,0 0-1,-1 0 0,1 1 0,0-1 0,0 0 0,0 0 0,-1 0 0,1 0 1,0 0-1,0 0 0,0 0 0,0 1 0,-1-1 0,1 0 0,0 0 1,0 0-1,0 0 0,0 1 0,0-1 0,0 0 0,0 0 0,-1 0 0,1 0 1,0 1-1,0-1 0,0 0 0,0 0 0,0 0 0,0 1 0,0-1 0,0 0 1,0 0-1,0 0 0,0 1 0,0-1 0,3 5-211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36.688"/>
    </inkml:context>
    <inkml:brush xml:id="br0">
      <inkml:brushProperty name="width" value="0.05" units="cm"/>
      <inkml:brushProperty name="height" value="0.05" units="cm"/>
    </inkml:brush>
  </inkml:definitions>
  <inkml:trace contextRef="#ctx0" brushRef="#br0">1 66 14819,'0'-2'171,"1"0"-1,0 1 1,0-1-1,0 0 1,1 0-1,-1 0 1,0 1-1,1-1 0,-1 1 1,1-1-1,-1 1 1,1 0-1,0-1 1,0 1-1,-1 0 1,4-1-1,33-14 825,-31 14-684,7-3-78,0 1 0,0 0 1,1 1-1,0 1 1,0 1-1,21 0 0,-29 0-165,0 2-1,0-1 1,0 1-1,0 0 1,0 1-1,0 0 1,-1 0-1,1 0 1,-1 1 0,1 0-1,-1 0 1,0 1-1,0-1 1,0 1-1,8 8 1,-12-10-35,1 1 0,-1-1 0,0 1 0,0 0-1,-1-1 1,1 1 0,-1 0 0,1 0 0,-1 0 0,0 0 0,0 0 0,0 0 0,0 1 0,-1-1 0,1 0 0,-1 0 0,0 5 0,-1-3 9,1 0 0,-1 0 0,-1 0 0,1 0-1,-1 0 1,0 0 0,0 0 0,0 0 0,0-1 0,-4 5 0,-2 2 39,0-1 1,0-1-1,-1 1 1,0-1 0,0-1-1,-1 0 1,-1 0-1,-10 6 1,20-14-82,1 1 0,-1-1 0,1 1 1,-1-1-1,1 1 0,0-1 0,-1 1 0,1-1 0,0 1 0,-1-1 1,1 1-1,0-1 0,-1 1 0,1-1 0,0 1 0,0 0 0,0-1 1,0 1-1,0 0 0,-1-1 0,1 1 0,0 0 0,0-1 0,1 1 1,-1-1-1,0 1 0,0 1 0,8 19-45,-6-15 29,22 67-106,-10-30 93,29 65 0,-41-104-40,0 0 0,0 0 1,1 0-1,-1 0 0,1-1 1,0 1-1,0-1 0,6 5 1,-8-7 25,0 0 0,1 0 0,-1 0 0,0-1 0,1 1 0,-1-1 0,1 1 1,-1-1-1,1 1 0,-1-1 0,1 0 0,-1 1 0,1-1 0,0 0 0,-1 0 0,1 0 1,-1-1-1,1 1 0,-1 0 0,1-1 0,0 1 0,-1 0 0,1-1 0,-1 0 0,0 1 1,1-1-1,-1 0 0,2-1 0,14-11-298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37.121"/>
    </inkml:context>
    <inkml:brush xml:id="br0">
      <inkml:brushProperty name="width" value="0.05" units="cm"/>
      <inkml:brushProperty name="height" value="0.05" units="cm"/>
    </inkml:brush>
  </inkml:definitions>
  <inkml:trace contextRef="#ctx0" brushRef="#br0">47 1 18948,'0'6'1592,"0"15"-1168,-5 8-183,1 12 679,-3 5-328,1 9-280,0-2-80,2-2-304,-2-2-176,2-13-384,1-7-256,2-19 680,1-9-153,4-14-191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4.510"/>
    </inkml:context>
    <inkml:brush xml:id="br0">
      <inkml:brushProperty name="width" value="0.05" units="cm"/>
      <inkml:brushProperty name="height" value="0.05" units="cm"/>
    </inkml:brush>
  </inkml:definitions>
  <inkml:trace contextRef="#ctx0" brushRef="#br0">29 239 17300,'-21'-19'1584,"14"8"-1008,8 1-200,15 1 720,10-1-143,12-4-353,2-4-144,8-3-192,-1-2-8,-3-3-160,-2 0-144,-8 5-360,-2 1-272,-12 11-440,-1 8-649,-9 9 1313,-3 5-336,-3 14-240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37.508"/>
    </inkml:context>
    <inkml:brush xml:id="br0">
      <inkml:brushProperty name="width" value="0.05" units="cm"/>
      <inkml:brushProperty name="height" value="0.05" units="cm"/>
    </inkml:brush>
  </inkml:definitions>
  <inkml:trace contextRef="#ctx0" brushRef="#br0">252 20 16748,'54'-20'3252,"-76"39"-178,-12 9-2650,1 2 0,-55 65-1,68-70-313,2 0-1,0 1 0,2 1 1,-24 56-1,37-76-87,0 1 0,0 0-1,1 0 1,0 0 0,1 0 0,0 0-1,0 17 1,1-23-30,0 0 0,0 0-1,1 0 1,-1 0 0,1 0 0,0 0-1,-1 0 1,1 0 0,0 0 0,0-1-1,0 1 1,0 0 0,0-1 0,1 1-1,1 2 1,-1-3-22,0 1-1,0-1 1,1 0 0,-1 0-1,0 0 1,0 0 0,1 0-1,-1-1 1,0 1 0,1-1 0,-1 1-1,1-1 1,-1 0 0,1 0-1,-1 0 1,3 0 0,4-2-163,1 1 1,-1-1 0,0-1 0,0 0 0,-1 0 0,1 0-1,-1-1 1,10-6 0,62-44-643,-79 53 822,46-35-567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37.880"/>
    </inkml:context>
    <inkml:brush xml:id="br0">
      <inkml:brushProperty name="width" value="0.05" units="cm"/>
      <inkml:brushProperty name="height" value="0.05" units="cm"/>
    </inkml:brush>
  </inkml:definitions>
  <inkml:trace contextRef="#ctx0" brushRef="#br0">291 14 16179,'20'-14'2652,"-26"17"-201,-38 22 448,32-17-2948,-41 22 778,20-13-543,2 2 0,0 1-1,1 1 1,-31 28 0,60-48-195,1 0 0,-1-1 1,0 1-1,0 0 1,1 0-1,-1 0 0,0 0 1,1 0-1,-1 0 1,1 0-1,-1 0 0,1 0 1,0 0-1,-1 1 1,1-2 0,0 1 0,0-1 1,0 0-1,0 1 1,0-1-1,0 0 1,1 1-1,-1-1 1,0 0-1,0 1 1,0-1-1,1 0 0,-1 0 1,0 1-1,0-1 1,0 0-1,1 0 1,-1 1-1,0-1 1,1 0-1,-1 0 1,0 0-1,0 0 0,1 1 1,-1-1-1,0 0 1,1 0-1,-1 0 1,1 0-1,33 1-483,-26-1 391,2-1 7,10 0-173,1 1 0,0 1 0,0 0 0,22 5 0,-37-4 214,1 0 0,-1 0 1,0 0-1,0 1 0,-1-1 1,1 1-1,-1 1 0,1-1 0,-1 1 1,0 0-1,0 0 0,0 1 0,-1-1 1,0 1-1,0 0 0,0 0 1,6 10-1,-6-6 101,0 1 0,0-1 0,-1 1 0,0-1 0,0 1 0,-1 0 0,-1 0 0,1 0 0,-2 0 0,1 0 0,-1 0 0,-1 0 0,0 0 0,-4 19 0,3-22 16,0 0-1,0 0 1,-1 0-1,0 0 0,0 0 1,-1 0-1,0-1 1,0 0-1,0 0 1,-1 0-1,0 0 0,0-1 1,0 0-1,-1 0 1,1 0-1,-1-1 1,0 1-1,-1-1 0,1-1 1,-13 6-1,15-8-137,1 0 0,-1 0 0,0 0 0,0 0 0,0 0 0,1-1 0,-1 0 0,0 0 0,0 0 0,-4-1 0,6 1 49,1 0 0,-1-1 0,1 1 0,0-1 1,-1 1-1,1-1 0,0 0 0,0 1 0,-1-1 1,1 0-1,0 0 0,0 0 0,0 0 1,0 0-1,0 0 0,0 0 0,0 0 0,1-1 1,-1 1-1,0 0 0,0 0 0,1-1 0,-1 1 1,1 0-1,0-1 0,-1 1 0,1-1 0,0-2 1,-3-26-304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38.284"/>
    </inkml:context>
    <inkml:brush xml:id="br0">
      <inkml:brushProperty name="width" value="0.05" units="cm"/>
      <inkml:brushProperty name="height" value="0.05" units="cm"/>
    </inkml:brush>
  </inkml:definitions>
  <inkml:trace contextRef="#ctx0" brushRef="#br0">201 1 18276,'13'10'1544,"3"8"-1040,-1 2-176,3 9 481,-1 4-113,-3 10-112,-4 6-96,-8 14-192,-7 4-56,-15 8-96,-5 2-72,-17 3-320,-4 1-264,-10-7 456,0-5-88,0-16-72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51.156"/>
    </inkml:context>
    <inkml:brush xml:id="br0">
      <inkml:brushProperty name="width" value="0.05" units="cm"/>
      <inkml:brushProperty name="height" value="0.05" units="cm"/>
    </inkml:brush>
  </inkml:definitions>
  <inkml:trace contextRef="#ctx0" brushRef="#br0">1 272 16516,'1'4'125,"1"-1"0,-1 0 0,1 1 0,-1-1 0,1 0 0,0 0 0,1 0 0,-1 0 1,0-1-1,1 1 0,-1-1 0,1 1 0,0-1 0,0 0 0,0 0 0,0 0 1,0-1-1,1 1 0,-1-1 0,0 1 0,1-1 0,-1 0 0,1-1 0,-1 1 0,1 0 1,-1-1-1,1 0 0,0 0 0,-1 0 0,1 0 0,-1-1 0,6 0 0,3-2 25,0 0-1,0 0 1,-1-1-1,1 0 0,-1-1 1,0-1-1,0 1 0,-1-2 1,1 1-1,-2-2 0,1 1 1,10-11-1,-7 4-34,1-1 1,-2 0-1,0 0 0,-1-1 0,0-1 1,15-34-1,-23 45-74,0-1-1,-1 0 1,0-1 0,0 1 0,-1 0-1,0-1 1,0-8 0,0 14-34,-1 1 1,0-1-1,0 1 0,-1-1 1,1 1-1,0-1 0,0 1 1,-1-1-1,1 1 0,-1 0 1,1-1-1,-1 1 0,1 0 1,-1-1-1,0 1 0,0 0 1,0 0-1,0-1 0,0 1 1,0 0-1,0 0 0,0 0 1,0 0-1,0 1 0,-1-1 1,1 0-1,0 0 0,0 1 1,-1-1-1,1 1 0,-1-1 1,1 1-1,-1-1 0,1 1 1,0 0-1,-1 0 0,1 0 1,-1 0-1,1 0 0,-1 0 1,1 0-1,-3 1 0,-3 0 1,0 1-1,0 0 0,1 0 0,-1 1 1,1 0-1,-1 0 0,1 0 0,0 1 0,0 0 1,-8 6-1,-3 5-29,-31 33 0,27-23 0,0 0 0,-18 31 0,33-45 3,-1 0 1,1 0-1,1 1 1,0 0-1,1 0 1,0 0-1,0 0 1,-1 18-1,4-28 14,1 0 0,-1 0-1,1 0 1,0 0 0,0 0 0,0 1-1,0-1 1,0 0 0,1 0 0,-1 0-1,1 0 1,-1-1 0,1 1 0,0 0-1,-1 0 1,1 0 0,0 0 0,0 0-1,0-1 1,1 1 0,-1-1 0,0 1-1,1-1 1,-1 1 0,1-1 0,-1 0-1,1 1 1,0-1 0,-1 0 0,1 0-1,0 0 1,0-1 0,0 1 0,0 0-1,0-1 1,0 1 0,0-1 0,0 1-1,0-1 1,0 0 0,3 0 0,6-1-16,0 0 0,-1 0 0,1-1 0,-1-1 0,1 0 0,16-7 0,-4 0 4,-1-2 0,26-17 0,-30 17 51,0 1-1,1 1 1,37-15-1,-52 24-31,0 0 0,0 0 0,0 0 0,0 0 0,0 1 0,0 0 0,0 0 0,0 0 0,0 0 0,0 1 0,0-1 0,0 1 0,0 0 0,0 0 0,0 1 0,0-1 1,-1 1-1,1 0 0,-1 0 0,1 0 0,-1 0 0,5 4 0,1 3-5,0 0-1,0 1 1,-1 0 0,0 1 0,10 18 0,-18-28 4,0 0 0,1-1 0,-1 1 0,0 0 0,1-1 0,-1 1 0,1 0 0,-1-1 0,1 1 0,0-1 0,-1 1 0,1-1 0,-1 1 0,1-1 0,0 1 0,-1-1 0,1 0 0,0 1 0,0-1 0,-1 0 0,1 0 0,0 1 0,0-1 0,-1 0 0,1 0 0,0 0 0,0 0 0,0 0 0,-1 0 0,1 0 0,0 0 0,0-1 0,-1 1 0,1 0 0,0 0 0,0-1 0,0 1 0,3-3-175,0 1-1,-1-1 0,1 0 1,-1 0-1,5-5 0,-2 2-627,1-10 256,-5 10 375,5-10-293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51.560"/>
    </inkml:context>
    <inkml:brush xml:id="br0">
      <inkml:brushProperty name="width" value="0.05" units="cm"/>
      <inkml:brushProperty name="height" value="0.05" units="cm"/>
    </inkml:brush>
  </inkml:definitions>
  <inkml:trace contextRef="#ctx0" brushRef="#br0">206 0 17012,'-43'172'4268,"1"0"-2863,31-116-1204,3 0 0,3 1 0,1-1 0,4 1 1,8 72-1,-5-108-149,-3-21-63,-9-35-181,-80-213-511,83 225 1154,6 23-431,0-1 0,0 1 0,1-1 0,-1 1-1,0-1 1,0 1 0,0-1 0,1 1 0,-1 0-1,0-1 1,1 1 0,-1-1 0,0 1 0,1 0-1,-1-1 1,0 1 0,1 0 0,-1 0 0,1-1-1,-1 1 1,1 0 0,-1 0 0,0 0 0,1-1-1,-1 1 1,1 0 0,-1 0 0,1 0 0,-1 0-1,1 0 1,-1 0 0,1 0 0,-1 0 0,1 0-1,-1 0 1,1 0 0,-1 0 0,1 1 0,-1-1-1,1 0 1,44 6 85,1-3 0,-1-2 0,1-1-1,46-7 1,-46 0-213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52.585"/>
    </inkml:context>
    <inkml:brush xml:id="br0">
      <inkml:brushProperty name="width" value="0.05" units="cm"/>
      <inkml:brushProperty name="height" value="0.05" units="cm"/>
    </inkml:brush>
  </inkml:definitions>
  <inkml:trace contextRef="#ctx0" brushRef="#br0">1 152 14235,'13'-16'1049,"2"0"0,0 0 0,0 1 0,23-15 0,-29 23-762,0 1 1,0 0 0,0 1 0,1 0-1,0 1 1,0 0 0,1 0 0,-1 1-1,1 1 1,12-3 0,-22 5-271,0 0-1,0 0 1,0 0 0,0 0 0,0 0 0,0 0-1,1 0 1,-1 0 0,0 0 0,0 0 0,0 1 0,0-1-1,0 0 1,0 1 0,0-1 0,0 1 0,0-1-1,0 1 1,0 0 0,0-1 0,0 1 0,0 0-1,0-1 1,0 1 0,0 1 0,0 0-6,-1-1 1,1 1-1,-1 0 1,1 0-1,-1-1 1,0 1-1,1 0 1,-1 0-1,0 0 1,0 0-1,-1-1 1,1 1-1,0 0 1,-1 2 0,-3 8 0,0 1 0,-1-1 1,-9 17-1,11-22 8,-31 57 20,-50 115 29,84-177-68,-10 34 0,10-35-1,-1 0 0,1 0-1,0-1 1,0 1 0,0 0-1,-1 0 1,1-1 0,0 1 0,0 0-1,0 0 1,0-1 0,1 1-1,-1 0 1,0 0 0,0-1-1,0 1 1,0 0 0,1-1 0,-1 1-1,0 0 1,1-1 0,-1 1-1,1 0 1,-1-1 0,1 1 0,-1-1-1,1 1 1,-1 0 0,1-1-1,-1 1 1,1-1 0,0 0 0,-1 1-1,1-1 1,0 0 0,-1 1-1,1-1 1,0 0 0,-1 0 0,1 1-1,0-1 1,0 0 0,1 0-1,1-1 1,0 1 0,1-1 0,-1 0 1,0 0-1,0 0 0,1-1 0,-1 1 0,0-1 0,0 0 0,-1 1 0,1-2 0,3-1 0,32-33 3,-29 28-3,22-25-20,-1-1-1,-2-2 0,-1 0 0,27-53 0,-63 124-22,1 0-1,-3 39 1,10-64 41,0 0 0,1 0 0,0 0 0,0 0 1,1 0-1,3 13 0,-3-20 3,-1 0-1,1 0 1,-1 0 0,1 0-1,0 0 1,0-1 0,0 1 0,0 0-1,0 0 1,1-1 0,-1 1-1,0-1 1,1 1 0,-1-1-1,1 1 1,-1-1 0,1 0 0,0 0-1,0 0 1,-1 0 0,1 0-1,0 0 1,0 0 0,0-1 0,0 1-1,0-1 1,0 1 0,0-1-1,0 0 1,0 0 0,0 0 0,0 0-1,1 0 1,1-1 0,4-1 8,-1 0 1,1 0 0,-1 0-1,0-1 1,0-1 0,0 1-1,0-1 1,0 0 0,-1-1 0,0 1-1,11-12 1,-3 2 47,0-1-1,-1 0 1,16-25-1,-21 28 6,-1-1 0,0 1 0,-1-1 0,6-18 0,-10 27-39,-1 0 0,0-1 0,0 1 1,0 0-1,0-1 0,-1 1 0,0 0 0,0-1 0,0 1 0,0-1 0,-1 1 0,0 0 0,0-1 0,0 1 0,0 0 0,-1 0 0,1 0 0,-3-4 1,2 6-13,1 0 1,0 1-1,-1-1 1,1 1 0,-1-1-1,1 1 1,-1 0-1,0-1 1,0 1 0,0 0-1,1 0 1,-1 1-1,0-1 1,0 0 0,0 0-1,0 1 1,-1 0-1,-1-1 1,2 1-10,1 0 0,-1 0 0,1 0 0,-1 0 1,1 0-1,-1 0 0,1 0 0,-1 0 0,1 1 0,-1-1 0,1 1 0,-1-1 1,1 1-1,0 0 0,-1 0 0,1-1 0,0 1 0,0 0 0,-1 0 0,1 0 0,0 0 1,0 0-1,0 1 0,-1 1 0,1-2-5,1-1 1,0 1-1,-1-1 1,1 1-1,0-1 1,0 1-1,-1-1 1,1 1-1,0 0 1,0-1-1,0 1 1,0-1-1,0 1 0,0-1 1,0 1-1,0 0 1,0-1-1,0 1 1,0-1-1,0 1 1,1 0-1,-1-1 1,0 1-1,0-1 1,0 1-1,1-1 0,-1 1 1,0-1-1,1 1 1,-1-1-1,1 1 1,-1-1-1,0 1 1,1-1-1,-1 0 1,1 1-1,-1-1 1,1 0-1,-1 1 1,1-1-1,0 0 0,-1 0 1,1 0-1,-1 1 1,1-1-1,-1 0 1,2 0-1,29 4-78,-20-5 53,0 0-1,0-1 0,-1 0 1,1-1-1,0 0 1,-1-1-1,12-5 0,68-41-225,-46 24 49,-50 37 234,1-1 0,0 1 0,1 0-1,0 1 1,0-1 0,2 1 0,-3 13 0,6-16-13,0-1 0,1 0 0,0 0 0,0 1 0,1-1 0,-1-1 1,2 1-1,-1 0 0,10 13 0,8 21-373,-8 9-849,-12-41 943,1 0 1,1 0-1,4 11 0,-4-17-260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52.989"/>
    </inkml:context>
    <inkml:brush xml:id="br0">
      <inkml:brushProperty name="width" value="0.05" units="cm"/>
      <inkml:brushProperty name="height" value="0.05" units="cm"/>
    </inkml:brush>
  </inkml:definitions>
  <inkml:trace contextRef="#ctx0" brushRef="#br0">1 0 14035,'0'13'2128,"1"2"-1207,1-1-417,-2-1 2160,0 0-2072,0-5-327,1 4-17,0-11-104,2-7-248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53.392"/>
    </inkml:context>
    <inkml:brush xml:id="br0">
      <inkml:brushProperty name="width" value="0.05" units="cm"/>
      <inkml:brushProperty name="height" value="0.05" units="cm"/>
    </inkml:brush>
  </inkml:definitions>
  <inkml:trace contextRef="#ctx0" brushRef="#br0">274 86 14995,'4'-4'527,"22"-28"1565,-25 31-1951,0 0-1,-1-1 0,1 1 1,0-1-1,0 1 1,-1-1-1,1 1 1,-1-1-1,1 1 0,-1-1 1,1 0-1,-1 1 1,0-1-1,0 0 1,0 1-1,0-1 0,0 0 1,0 1-1,-1-1 1,0-2-1,0 2-16,0 1 0,0 0 0,0 0 0,0 0 0,0 0 0,-1 0 0,1 0 0,0 0 0,-1 1 0,1-1-1,-1 0 1,1 1 0,-1-1 0,1 1 0,-1-1 0,1 1 0,-1 0 0,1 0 0,-1 0 0,1 0 0,-1 0 0,0 0 0,1 0 0,-1 0 0,-1 1 0,-41 9 777,31-4-863,0 0 1,0 1 0,1 0 0,0 1-1,0 0 1,1 1 0,0 0 0,0 1 0,1 0-1,1 1 1,0 0 0,-13 19 0,13-15-56,0 1 0,0 0 1,1 0-1,2 1 0,-1 0 1,2 0-1,0 1 0,1-1 1,-2 29-1,5-41-20,1 1 1,0 0-1,0 0 1,1 0-1,-1 0 1,1 0-1,1 0 1,-1-1-1,1 1 1,0-1-1,0 1 0,6 9 1,-5-11-37,-1-1 0,1 0 1,0 0-1,0 0 0,0-1 0,0 1 0,0-1 1,0 1-1,1-1 0,-1 0 0,1 0 0,0-1 1,-1 1-1,1-1 0,0 0 0,0 0 0,0 0 1,0 0-1,6 0 0,-1-1-86,-1 0 0,1 0 0,-1-1 0,1 0 0,-1-1 0,0 0 0,0 0 0,14-6 0,-2-1-75,0-2 0,21-14-1,22-19-424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53.811"/>
    </inkml:context>
    <inkml:brush xml:id="br0">
      <inkml:brushProperty name="width" value="0.05" units="cm"/>
      <inkml:brushProperty name="height" value="0.05" units="cm"/>
    </inkml:brush>
  </inkml:definitions>
  <inkml:trace contextRef="#ctx0" brushRef="#br0">91 1 15307,'-30'133'3366,"-12"139"-1,41-270-3354,-3 33 257,-3 3 44,3 0 1,1 0-1,4 67 0,-1-102-285,1 0 0,-1 0 0,1 0-1,0 1 1,0-1 0,0 0-1,0-1 1,0 1 0,4 4 0,-5-6-17,1 0 1,-1-1-1,1 1 1,0-1-1,0 1 1,-1-1-1,1 1 1,0-1-1,0 1 1,0-1-1,-1 0 1,1 1-1,0-1 1,0 0-1,0 0 1,0 0-1,0 0 1,0 0-1,0 0 1,-1 0-1,1 0 0,0 0 1,0 0-1,0 0 1,0 0-1,0-1 1,0 1-1,-1 0 1,1-1-1,0 1 1,0-1-1,0 1 1,-1-1-1,1 1 1,0-1-1,-1 1 1,1-1-1,0 0 1,-1 1-1,1-2 1,13-12 100,-1 0 0,-1-1 1,-1-1-1,17-29 0,-8 12 21,45-72 248,-32 47-550,83-106-1,-110 154-1376,-9 9 806,-11 9 116,-3 3-40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54.240"/>
    </inkml:context>
    <inkml:brush xml:id="br0">
      <inkml:brushProperty name="width" value="0.05" units="cm"/>
      <inkml:brushProperty name="height" value="0.05" units="cm"/>
    </inkml:brush>
  </inkml:definitions>
  <inkml:trace contextRef="#ctx0" brushRef="#br0">0 0 18396,'5'30'1616,"5"-3"-1096,1-2-320,6-2 369,2-3-561,1-3 168,-4-4-160,-6-9-248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4.904"/>
    </inkml:context>
    <inkml:brush xml:id="br0">
      <inkml:brushProperty name="width" value="0.05" units="cm"/>
      <inkml:brushProperty name="height" value="0.05" units="cm"/>
    </inkml:brush>
  </inkml:definitions>
  <inkml:trace contextRef="#ctx0" brushRef="#br0">6 212 17540,'-6'10'1752,"12"-6"-1024,6-4-296,5-9 1025,6-4-457,5-7-400,5-2-248,0-3-592,2 2-320,-2 6-608,-3 3 960,-6 8-264,-4 5-137</inkml:trace>
  <inkml:trace contextRef="#ctx0" brushRef="#br0" timeOffset="1">350 137 15995,'7'13'471,"1"-1"0,0 0 0,1-1 1,1 0-1,-1 0 0,15 11 0,-22-20-441,0-1 1,0 1 0,0 0 0,1-1 0,-1 1 0,1-1-1,-1 0 1,1 0 0,-1 0 0,1 0 0,0 0 0,-1-1-1,1 1 1,0-1 0,0 0 0,0 0 0,-1 1 0,1-2-1,0 1 1,0 0 0,-1-1 0,1 1 0,0-1 0,0 0-1,-1 0 1,1 0 0,-1 0 0,1 0 0,-1-1 0,1 1-1,-1-1 1,0 0 0,0 1 0,0-1 0,0 0 0,0 0-1,0 0 1,2-4 0,4-5 93,-1 1 0,-1-1 1,0-1-1,5-13 0,-6 13 95,1 0-1,0 0 1,11-15-1,-16 26-198,0 0 0,-1 0-1,1 0 1,0 0 0,0 1 0,-1-1-1,1 0 1,0 1 0,0-1 0,0 1-1,0-1 1,0 1 0,0-1 0,0 1-1,0 0 1,0-1 0,0 1 0,0 0 0,0 0-1,0 0 1,0 0 0,1 0 0,-1 0-1,0 0 1,0 0 0,0 0 0,0 0-1,0 1 1,0-1 0,0 0 0,0 1-1,0-1 1,0 1 0,0-1 0,0 1 0,0-1-1,0 1 1,-1 0 0,1-1 0,0 1-1,0 0 1,0 1 0,5 4 44,0 1-1,-1-1 1,0 1 0,5 8 0,-7-10-49,6 11 46,14 22 49,-21-37-88,-1 1 0,0 0 0,0-1 1,1 1-1,-1-1 0,1 0 0,-1 1 0,1-1 0,0 0 1,0 0-1,-1 0 0,1 0 0,0 0 0,0 0 1,3 0-1,-4 0-5,0-2 0,0 1 0,0 0 1,-1 0-1,1 0 0,0 0 0,0 0 1,0-1-1,-1 1 0,1 0 0,0-1 0,0 1 1,-1-1-1,1 1 0,0 0 0,-1-1 1,1 0-1,0 1 0,-1-1 0,1 1 0,-1-1 1,1 0-1,-1 1 0,1-1 0,-1 0 1,1-1-1,8-24 283,-7 20-222,5-21 183,-4 13-180,0 1 1,1 0-1,0 0 0,1 1 0,1-1 0,0 1 0,11-18 0,-16 29-115,0 0-1,0 0 0,0 0 0,0 0 0,0 0 0,0 1 1,0-1-1,0 0 0,1 0 0,-1 1 0,0-1 0,0 1 1,1-1-1,-1 1 0,0-1 0,1 1 0,-1 0 0,0 0 1,1-1-1,-1 1 0,1 0 0,-1 0 0,0 1 0,1-1 1,-1 0-1,1 0 0,-1 1 0,0-1 0,0 0 0,1 1 1,-1 0-1,0-1 0,0 1 0,1 0 0,-1-1 0,0 1 0,0 0 1,0 0-1,0 0 0,1 2 0,2 1-332,0 0-1,0 1 1,-1-1 0,0 1-1,0 0 1,0-1 0,0 1-1,3 11 1,-6-13-250,-2-6-121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2:55.023"/>
    </inkml:context>
    <inkml:brush xml:id="br0">
      <inkml:brushProperty name="width" value="0.05" units="cm"/>
      <inkml:brushProperty name="height" value="0.05" units="cm"/>
    </inkml:brush>
  </inkml:definitions>
  <inkml:trace contextRef="#ctx0" brushRef="#br0">66 446 14699,'0'0'209,"0"0"-167,0 0 0,0 0-1,0 0 1,0 0 0,-1 2 1254,1-2-1255,0 0 1,0 0 0,0 0 0,0 0 0,0 0-1,0 0 1,0 0 0,0 0 0,0 0 0,0 0-1,0 0 1,0 0 0,0 0 0,-1 0 0,1 0-1,0 0 1,0 0 0,0 0 0,0 0-1,0 0 1,7 4 1470,13 4 498,-10-6-1742,-1-1-1,1 0 1,0 0 0,0-1-1,0-1 1,12-1-1,-17 1-210,0 0 1,-1 0-1,1 0 0,-1-1 1,1 0-1,-1 1 0,1-2 1,-1 1-1,0 0 0,0-1 1,0 0-1,0 0 0,-1 0 1,7-7-1,-9 9-34,0 0 0,0 0 0,0 0 0,-1 0 0,1 0 0,0 0 0,-1-1 0,1 1 0,0 0 0,-1 0 0,1-1 0,-1 1-1,0-1 1,0 1 0,1 0 0,-1-1 0,0 1 0,0 0 0,0-1 0,0 1 0,-1-1 0,1 1 0,0 0 0,0-1 0,-1 1 0,1 0 0,-1-1 0,1 1 0,-1 0 0,0 0 0,0-1 0,1 1 0,-1 0 0,0 0 0,0 0 0,0 0-1,0 0 1,0 0 0,0 0 0,0 1 0,-1-1 0,-1-1 0,-1 0-11,0 0-1,0 0 1,0 0-1,0 1 1,0 0-1,-1-1 0,1 2 1,0-1-1,-1 0 1,1 1-1,-1 0 1,-6 0-1,3 2-18,0 1-1,1-1 0,-1 1 0,1 0 1,-1 1-1,1 0 0,0 0 0,1 0 1,-1 1-1,1 0 0,0 1 0,0-1 1,0 1-1,1 0 0,0 0 0,0 1 1,0 0-1,-4 8 0,3-3-5,-1 0-1,1 1 0,1 0 0,1 0 1,-1 1-1,2-1 0,0 1 1,1 0-1,-1 24 0,2-32 5,2-1 1,-1 1-1,1-1 0,-1 1 1,2 0-1,-1-1 0,0 0 0,1 1 1,0-1-1,0 0 0,1 0 0,0 0 1,0 0-1,4 5 0,-4-7-1,0 0 0,0 0-1,0-1 1,0 1 0,1-1-1,-1 0 1,1 0 0,-1 0-1,1 0 1,0-1-1,0 1 1,0-1 0,0 0-1,0 0 1,0-1 0,0 1-1,0-1 1,0 0 0,0 0-1,5-1 1,2 0-46,1-2 1,0 1-1,-1-2 0,1 1 1,-1-2-1,0 1 0,0-1 0,-1-1 1,0 0-1,0-1 0,17-14 1,7-8-173,52-62 1,-51 51 215,-2-2-1,-2-1 1,-1-2-1,-2-1 1,31-72 0,-58 116 12,3-7-5,0 1 1,-1-1-1,0 0 0,0 0 1,-1 0-1,0 0 0,-1 0 1,0 0-1,0-1 1,-1-13-1,0 22-5,0 0 0,0 0 0,-1 0 0,1 0 0,0 0 0,0 0 0,-1 0 0,1 0 0,-1 0 0,1 0 0,-1 0 0,1 0 0,-1 1 1,0-1-1,1 0 0,-1 0 0,0 0 0,1 1 0,-1-1 0,0 0 0,0 1 0,0-1 0,0 1 0,0-1 0,0 1 0,0-1 0,0 1 0,0 0 0,0 0 0,0-1 0,0 1 0,0 0 0,0 0 0,0 0 1,0 0-1,0 0 0,0 0 0,0 0 0,-1 1 0,-2 0-32,0 0 1,0 0 0,0 1-1,1-1 1,-1 1-1,1 0 1,-1 0 0,1 0-1,-4 4 1,-8 8 75,1 1 1,1 0-1,0 1 0,1 0 1,1 1-1,0 0 1,1 0-1,1 2 0,1-1 1,1 1-1,0 0 1,2 0-1,0 1 1,1 0-1,1 0 0,0 0 1,2 0-1,1 0 1,0 0-1,1 0 0,1 0 1,1 0-1,1 0 1,1 0-1,12 31 1,-14-42-19,1-1 0,1 0 1,-1 0-1,1 0 1,1-1-1,-1 0 1,1 0-1,10 10 0,-13-15-6,-1 0 0,1 0-1,0 0 1,0 0 0,-1-1-1,1 1 1,0-1-1,0 0 1,0 1 0,1-1-1,-1-1 1,0 1 0,0 0-1,1-1 1,-1 0 0,0 0-1,0 0 1,1 0 0,-1 0-1,0 0 1,1-1-1,-1 0 1,0 0 0,0 0-1,0 0 1,5-2 0,1-3 12,1 0 0,-1-1 1,0 0-1,0 0 1,0-1-1,-1 0 1,-1-1-1,1 0 0,7-12 1,4-9 21,26-54 0,-6-1 8,-4-2 1,43-165-1,-76 244-41,0 0 0,-1-1 0,0 1 1,0-1-1,0-12 0,-3 19 6,-2 6-2,-7 15-10,1 0 0,1 1 0,1 0 0,-9 36 0,6-21-14,-1 1-40,3 1-1,0 1 1,3 0 0,1 0 0,2 0-1,1 1 1,2-1 0,2 0 0,1 1-1,3-1 1,0 0 0,3-1 0,24 70-1,-31-102-58,0 0 0,0-1 0,0 1 0,1-1-1,0 1 1,-1-1 0,6 6 0,-8-10 91,0 0 0,0 0 1,1 0-1,-1 1 0,0-1 1,0 0-1,0 0 0,0 0 0,0 0 1,1 0-1,-1 0 0,0 0 1,0 0-1,0 1 0,0-1 1,1 0-1,-1 0 0,0 0 0,0 0 1,0 0-1,0 0 0,1 0 1,-1 0-1,0 0 0,0 0 1,0 0-1,0 0 0,1 0 0,-1 0 1,0 0-1,0-1 0,0 1 1,0 0-1,1 0 0,-1 0 0,0 0 1,0 0-1,0 0 0,0 0 1,0 0-1,1-1 0,-1 1 1,0 0-1,0 0 0,0 0 0,0 0 1,0 0-1,0-1 0,0 1 1,0 0-1,0 0 0,0 0 1,0 0-1,1-1 0,-1 1 0,1-12-632,-2-8 28,-1-1-1,-1 1 0,-1 0 0,0 0 0,-13-32 0,-46-95-1112,55 130 1606,-36-73 1801,43 90-1610,1-1 1,0 1-1,0-1 1,-1 1-1,1-1 1,0 0 0,0 1-1,0-1 1,0 1-1,-1-1 1,1 0-1,0 1 1,0-1-1,0 0 1,0 1 0,0-1-1,1 1 1,-1-1-1,0 0 1,0 1-1,0-1 1,0 1-1,1-1 1,-1 1 0,0-1-1,1 0 1,-1 1-1,0-1 1,1 1-1,-1 0 1,1-1-1,-1 1 1,1-1 0,-1 1-1,1 0 1,-1-1-1,1 1 1,-1 0-1,1-1 1,-1 1 0,2 0-1,28-4 1547,-20 3-1128,101-8 1739,57 6-3604,-147 4 981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16.257"/>
    </inkml:context>
    <inkml:brush xml:id="br0">
      <inkml:brushProperty name="width" value="0.05" units="cm"/>
      <inkml:brushProperty name="height" value="0.05" units="cm"/>
    </inkml:brush>
  </inkml:definitions>
  <inkml:trace contextRef="#ctx0" brushRef="#br0">0 80 19740,'2'2'1489,"5"-4"-1121,6-2-128,16-2 344,11-1-192,10-3-64,0-1-112,6-1-440,-3 2-184,-6 0-448,-5 3-233,-16 4 769,-11 3-224,-20 7-192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16.725"/>
    </inkml:context>
    <inkml:brush xml:id="br0">
      <inkml:brushProperty name="width" value="0.05" units="cm"/>
      <inkml:brushProperty name="height" value="0.05" units="cm"/>
    </inkml:brush>
  </inkml:definitions>
  <inkml:trace contextRef="#ctx0" brushRef="#br0">8 386 13867,'-7'20'1864,"15"-3"-903,10-4-393,12-8 1968,6-5-1552,14-8-687,6-3-418,-1-8 290,1-5-153,-4 1-193</inkml:trace>
  <inkml:trace contextRef="#ctx0" brushRef="#br0" timeOffset="1">435 1 17364,'24'0'484,"0"1"0,0 1 1,0 1-1,0 2 1,-1 0-1,1 1 0,-1 2 1,-1 0-1,26 14 0,-44-20-476,0 0 0,-1 0 0,1 0 0,-1 0 0,0 1 0,0-1 0,0 1 0,0 0-1,0 0 1,-1 0 0,1 0 0,-1 0 0,0 1 0,0-1 0,0 1 0,0 0-1,-1-1 1,1 1 0,-1 0 0,0 0 0,0 0 0,0 0 0,-1 0 0,0 0 0,1 0-1,-1 0 1,-1 0 0,1 0 0,-1 0 0,1 0 0,-1 0 0,0 0 0,0 0 0,-4 7-1,-3 7 64,0 0-1,-2 0 0,0 0 0,-14 16 0,-55 64 162,67-83-230,8-11-20,-35 39-65,36-39 83,-1-1-1,-1 1 0,1-1 0,0 0 0,-1 0 0,0-1 0,1 1 0,-6 1 1,-2-4-67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17.479"/>
    </inkml:context>
    <inkml:brush xml:id="br0">
      <inkml:brushProperty name="width" value="0.05" units="cm"/>
      <inkml:brushProperty name="height" value="0.05" units="cm"/>
    </inkml:brush>
  </inkml:definitions>
  <inkml:trace contextRef="#ctx0" brushRef="#br0">25 6 16924,'1'-6'1904,"5"6"-1144,0 3-320,0 17 1169,-2 7-513,0 12-448,-1 5-184,-3 14-464,1 2-152,-2 3-368,-3-1-112,-1-15-112,1-4-81,-2-16-367,-1-5-488,-1-22 1096,-1-9-208,-2-15 183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17.893"/>
    </inkml:context>
    <inkml:brush xml:id="br0">
      <inkml:brushProperty name="width" value="0.05" units="cm"/>
      <inkml:brushProperty name="height" value="0.05" units="cm"/>
    </inkml:brush>
  </inkml:definitions>
  <inkml:trace contextRef="#ctx0" brushRef="#br0">0 142 17020,'5'-9'269,"0"1"1,0-1-1,0 1 1,1 1-1,0-1 1,1 1-1,0 0 0,0 0 1,0 1-1,1 0 1,8-6-1,-4 5-26,0 1 0,0 0 1,1 1-1,0 0 0,0 1 0,0 0 0,20-2 0,-16 4-157,0 0 1,0 2-1,0 0 0,0 0 1,0 2-1,0 0 1,0 1-1,0 1 1,-1 0-1,0 1 0,0 1 1,0 1-1,16 8 1,-20-8-76,-1 1 0,0 0 0,0 1 0,-1 0 0,0 0 0,0 1 1,-1 0-1,-1 1 0,1 0 0,-2 0 0,9 17 0,-11-17 30,0 0 0,-2 0 1,1 0-1,-1 0 0,-1 1 0,0-1 0,0 1 0,-1-1 0,-1 1 1,0 0-1,-1-1 0,0 1 0,-4 19 0,2-19 38,-1-1 0,0 0 0,0 0 0,-1 0 0,-1 0-1,1-1 1,-2 0 0,1 0 0,-2-1 0,-15 17 0,11-14 9,-1-1 0,0-1 1,-1 0-1,-1 0 0,1-1 0,-1-1 1,-20 7-1,18-8-136,0-1 0,-1 0-1,0-2 1,0 0 0,0-1 0,0-1 0,0 0 0,-1-2 0,1 0 0,0-1 0,0-1 0,-1 0 0,1-2-1,-33-10 1,12-5-1070,37 18 1034,0 0 0,0 0 0,1-1 1,-1 1-1,0 0 0,0-1 0,1 0 0,-1 1 1,1-1-1,0 0 0,-1 0 0,1 0 1,0 0-1,0 0 0,-1-3 0,2 5 56,0-1 1,0 0-1,-1 1 0,1-1 1,0 0-1,0 0 0,0 1 1,0-1-1,1 0 0,-1 1 1,0-1-1,0 0 0,0 1 1,0-1-1,1 0 0,-1 1 1,0-1-1,1 1 0,0-2 1,14-10-629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18.298"/>
    </inkml:context>
    <inkml:brush xml:id="br0">
      <inkml:brushProperty name="width" value="0.05" units="cm"/>
      <inkml:brushProperty name="height" value="0.05" units="cm"/>
    </inkml:brush>
  </inkml:definitions>
  <inkml:trace contextRef="#ctx0" brushRef="#br0">125 0 18628,'-10'124'948,"-6"118"1666,15-180-1890,13 116-1,-2-128-790,-17-99-2044,-16-17 341,-3 1-1,-34-62 0,56 114 2406,8 9 433,17 9 1157,-5 1-1644,18 1 246,36 2-1,5 1-880,-54-5-100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18.719"/>
    </inkml:context>
    <inkml:brush xml:id="br0">
      <inkml:brushProperty name="width" value="0.05" units="cm"/>
      <inkml:brushProperty name="height" value="0.05" units="cm"/>
    </inkml:brush>
  </inkml:definitions>
  <inkml:trace contextRef="#ctx0" brushRef="#br0">1 0 16219,'17'15'2017,"-3"-1"-1121,2 0-400,-3-4 1441,-1 0-769,-5-3-1088,3-4 304,-16-4-336,-5-5-104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19.373"/>
    </inkml:context>
    <inkml:brush xml:id="br0">
      <inkml:brushProperty name="width" value="0.05" units="cm"/>
      <inkml:brushProperty name="height" value="0.05" units="cm"/>
    </inkml:brush>
  </inkml:definitions>
  <inkml:trace contextRef="#ctx0" brushRef="#br0">0 0 16355,'2'0'191,"-1"1"-1,0-1 0,1 1 0,-1-1 0,0 1 0,1-1 1,-1 1-1,0 0 0,0 0 0,0 0 0,0 0 0,1-1 0,-1 1 1,0 1-1,0-1 0,-1 0 0,1 0 0,0 0 0,0 0 1,0 2-1,15 30 972,-14-28-951,7 22 69,0 0 0,-2 1 0,-1 0 1,-1 0-1,1 46 0,-4-13 41,-11 94 0,-14 6 146,17-127-359,5-22-22,4-15-10,5-16-29,12-39-29,68-179-23,-71 199-9,1 2 0,2 0 1,2 0-1,27-34 0,-39 59-13,-1 0 1,2 1-1,-1 0 0,20-15 0,-26 23 6,0-1-1,-1 1 1,1 0-1,0 0 1,0 0 0,0 0-1,0 0 1,1 1-1,-1 0 1,0 0-1,1 0 1,-1 1 0,0-1-1,1 1 1,-1 0-1,1 0 1,-1 1-1,1-1 1,6 3 0,-9-3 6,0 1 1,0 0-1,0 0 1,0 0-1,0 0 1,0 0-1,-1 1 1,1-1-1,0 0 1,-1 1-1,1-1 1,-1 1 0,1 0-1,-1-1 1,0 1-1,0 0 1,0 0-1,0 0 1,0 0-1,0 0 1,0 0-1,-1 0 1,1 0 0,-1 0-1,0 0 1,1 0-1,-1 1 1,0-1-1,0 4 1,-1-2 22,0 1-1,1-1 1,-1 0 0,-1 0 0,1 1 0,-1-1 0,0 0 0,0 0-1,0-1 1,0 1 0,0 0 0,-1-1 0,0 1 0,-3 2-1,-5 3-2,0 0-1,0-1 1,-1-1-1,0 0 1,0 0-1,0-1 0,-1-1 1,0 0-1,0-1 1,-1-1-1,1 0 0,-1 0 1,0-1-1,0-1 1,-25-1-1,37 0-106,0 0 1,-1 0-1,1-1 0,0 1 0,0-1 0,0 1 1,0-1-1,0 0 0,0 0 0,0 0 1,0 0-1,0 0 0,1 0 0,-1 0 0,0-1 1,1 1-1,-3-3 0,4 3 60,-1 0 0,1 1 0,0-1 0,-1 1 0,1-1 0,0 0 0,0 0 0,-1 1 0,1-1 0,0 0 0,0 1 0,0-1 0,0 0 0,0 0 0,0 1 0,0-1 0,0 0 0,1 0 0,-1 1 0,1-2 0,-1 0 4,1 1 1,0-1-1,0 1 1,1-1-1,-1 1 1,0-1-1,0 1 1,1 0-1,-1 0 0,1-1 1,2 0-1,28-14-750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19.774"/>
    </inkml:context>
    <inkml:brush xml:id="br0">
      <inkml:brushProperty name="width" value="0.05" units="cm"/>
      <inkml:brushProperty name="height" value="0.05" units="cm"/>
    </inkml:brush>
  </inkml:definitions>
  <inkml:trace contextRef="#ctx0" brushRef="#br0">36 1 19884,'-12'64'4186,"10"-54"-4095,-16 98 292,16-89-382,1 0 0,1 0-1,3 33 1,-3-50 7,0 1-1,1-1 1,-1 0 0,1 0 0,-1 0 0,1 0 0,0 0 0,0-1 0,2 4 0,-3-4 2,0-1 1,1 1-1,-1-1 1,1 0-1,-1 1 1,1-1-1,-1 1 1,1-1-1,-1 0 1,1 1-1,-1-1 1,1 0-1,-1 0 0,1 1 1,0-1-1,-1 0 1,1 0-1,-1 0 1,1 0-1,0 0 1,0 0-1,1 0 10,-1-1-1,1 1 0,-1-1 0,1 0 0,-1 0 1,1 0-1,-1 0 0,0 0 0,1 0 0,-1 0 1,0 0-1,0 0 0,0 0 0,0-1 0,0 1 1,0 0-1,0-1 0,0 1 0,-1-1 0,1 1 1,0-3-1,3-7 21,-1 0 1,0 0 0,-1 0-1,0 0 1,-1-1 0,0 1-1,-1-1 1,0 1-1,-1-1 1,0 1 0,-1-1-1,0 1 1,-1 0 0,0 0-1,-1 0 1,0 0 0,-1 1-1,-11-19 1,13 24-106,1 2-27,7 3 13,0 0 54,157 6-2079,-133-5 1759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0.587"/>
    </inkml:context>
    <inkml:brush xml:id="br0">
      <inkml:brushProperty name="width" value="0.05" units="cm"/>
      <inkml:brushProperty name="height" value="0.05" units="cm"/>
    </inkml:brush>
  </inkml:definitions>
  <inkml:trace contextRef="#ctx0" brushRef="#br0">108 102 10994,'5'-3'1024,"0"0"1,-1 0-1,1-1 0,-1 0 0,7-7 0,-10 10-894,0 0 1,-1 0-1,1 0 1,0 1-1,-1-1 0,1 0 1,0 0-1,-1 0 1,0 0-1,1 0 0,-1 0 1,1 0-1,-1 0 1,0 0-1,0 0 0,0 0 1,0 0-1,0 0 1,0-1-1,0 1 0,0 0 1,0 0-1,0 0 1,0 0-1,-1 0 0,1 0 1,0 0-1,-1 0 1,1 0-1,-1 0 1,1 0-1,-1 0 0,0 0 1,1 1-1,-1-1 1,0 0-1,1 0 0,-2 0 1,1 0-72,0 1 0,0-1 0,1 1 0,-1-1-1,0 1 1,0-1 0,0 1 0,0 0 0,1-1 0,-1 1 0,0 0 0,0 0 0,0 0 0,0 0 0,0 0 0,0 0 0,0 0 0,0 0 0,0 0 0,0 0 0,1 0 0,-3 1-1,1 0 7,-1 0 1,1 1-1,-1-1 0,1 1 0,0-1 0,0 1 0,-4 3 0,-2 3 17,1 0 0,-11 17 0,8-10-74,2 0 0,0 0 0,1 1 0,0-1 0,-4 19 0,7-23-21,2 0 0,-1 0 0,2 1 0,-1-1 0,2 0 0,-1 1-1,1-1 1,3 19 0,-3-28 11,1 0 0,-1-1 0,0 1 0,0 0 0,1-1 0,-1 1 0,1 0 0,0-1 0,-1 1 1,1-1-1,0 1 0,0-1 0,0 1 0,0-1 0,0 0 0,0 1 0,1-1 0,-1 0 0,0 0 0,0 0 0,1 0 0,-1 0 0,1 0 0,-1 0 0,1 0 0,-1-1 0,1 1 0,0-1 0,-1 1 0,1-1 0,0 0 0,0 1 0,-1-1 0,1 0 0,2 0 0,0-1 10,1 0 0,-1 0 0,0 0-1,0-1 1,0 1 0,0-1-1,0 0 1,0-1 0,-1 1-1,1 0 1,0-1 0,5-5 0,0-2 58,1-1 0,-2 0 0,1 0 0,-1-1 0,-1 0 0,0 0 1,-1-1-1,6-17 0,-8 19 3,-1 0-1,0 0 1,-1 0 0,0 0 0,0-1 0,-1 1 0,-1-1-1,0 1 1,-1-1 0,-3-18 0,3 27-57,0-1 1,0 0 0,0 1 0,-1-1-1,1 1 1,-1 0 0,0-1-1,0 1 1,-1 0 0,1 0-1,-1 0 1,1 1 0,-5-4-1,6 5-18,0 0-1,0 1 1,0-1-1,0 0 1,0 1-1,0-1 1,-1 1-1,1 0 1,0-1-1,0 1 1,-1 0-1,1-1 1,0 1-1,-1 0 1,1 0-1,0 0 1,-1 0-1,1 1 1,0-1-1,0 0 1,-1 0-1,1 1 1,0-1-1,0 1 1,-1-1-1,1 1 1,0-1-1,0 1 1,0 0-1,0 0 1,0 0-1,0-1 1,0 1-1,0 0 1,0 0-1,0 0 1,1 0-1,-1 0 1,0 1-1,0 1 0,-1-1-55,1 0-1,0 1 0,0-1 0,0 0 0,1 1 1,-1-1-1,0 1 0,1-1 0,-1 5 0,1-6 31,0-1 0,0 1 1,0-1-1,0 0 0,0 1 0,0-1 0,1 0 0,-1 1 0,0-1 0,0 1 0,0-1 1,0 0-1,0 1 0,1-1 0,-1 0 0,0 1 0,0-1 0,0 0 0,1 1 0,-1-1 0,0 0 1,0 0-1,1 1 0,-1-1 0,1 0 0,0 0-25,-1 1 0,1-1-1,0-1 1,0 1 0,0 0 0,-1 0 0,1 0-1,0 0 1,0 0 0,-1-1 0,1 1-1,0 0 1,0-1 0,-1 1 0,1 0 0,0-1-1,-1 1 1,2-2 0,3-2-112,1-1 1,-1-1 0,0 1-1,6-9 1,-11 13 164,19-22-522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9:42.695"/>
    </inkml:context>
    <inkml:brush xml:id="br0">
      <inkml:brushProperty name="width" value="0.05" units="cm"/>
      <inkml:brushProperty name="height" value="0.05" units="cm"/>
    </inkml:brush>
  </inkml:definitions>
  <inkml:trace contextRef="#ctx0" brushRef="#br0">74 1848 12755,'-17'17'422,"1"1"-1,-21 29 1,37-47-412,0 1-1,-1-1 1,1 0-1,0 0 1,0 0-1,-1 1 1,1-1-1,0 0 1,0 1-1,0-1 1,-1 0-1,1 0 1,0 1-1,0-1 1,0 0-1,0 1 1,0-1-1,0 0 1,0 1-1,0-1 1,0 0-1,0 1 1,0-1-1,0 0 1,0 1-1,0-1 1,0 1-1,0-1 1,0 0-1,0 1 1,0-1-1,0 0 1,0 0-1,0 1 1,1-1-1,-1 0 1,0 1-1,0-1 1,0 0-1,1 0 1,-1 1-1,0-1 1,0 0-1,1 0 1,-1 1-1,0-1 1,1 0-1,-1 0 1,0 0-1,1 0 1,-1 0-1,0 1 1,1-1-1,-1 0 1,24-1 450,18-7 34,0-2 0,67-26 0,-72 24-301,516-198 1163,-250 91-1101,968-415 144,-503 137-150,-228 127-41,-377 200-173,238-67 0,-362 127-24,85-27 33,-101 29-17,-1 0 1,0-2 0,25-16-1,-45 25-23,0 0-1,0-1 1,0 1-1,0-1 1,0 1-1,0-1 1,0 0-1,-1 0 1,1 0-1,-1 0 1,1 0-1,1-4 1,-3 6-8,0-1 0,0 1 0,0-1 0,1 1 0,-1 0 1,0-1-1,0 1 0,0-1 0,0 1 0,0 0 0,-1-1 1,1 1-1,0-1 0,0 1 0,0 0 0,0-1 0,0 1 1,0 0-1,-1-1 0,1 1 0,0-1 0,0 1 0,-1 0 0,1 0 1,0-1-1,0 1 0,-1-1 0,0 1-19,-1-1-1,1 0 1,0 1-1,-1-1 1,1 1-1,-1-1 1,1 1-1,-1 0 1,1 0-1,-1 0 1,-2 0-1,-10 0-227,0 2 0,-1-1 0,1 2 0,0 0-1,0 1 1,0 0 0,0 1 0,1 1 0,-22 12 0,8-1-319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5.303"/>
    </inkml:context>
    <inkml:brush xml:id="br0">
      <inkml:brushProperty name="width" value="0.05" units="cm"/>
      <inkml:brushProperty name="height" value="0.05" units="cm"/>
    </inkml:brush>
  </inkml:definitions>
  <inkml:trace contextRef="#ctx0" brushRef="#br0">1 0 16315,'0'23'1521,"2"2"-1329,7-2-568,3-5 664,3-8-216,2-7-104,5-9-248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1.467"/>
    </inkml:context>
    <inkml:brush xml:id="br0">
      <inkml:brushProperty name="width" value="0.05" units="cm"/>
      <inkml:brushProperty name="height" value="0.05" units="cm"/>
    </inkml:brush>
  </inkml:definitions>
  <inkml:trace contextRef="#ctx0" brushRef="#br0">30 8 16708,'0'0'70,"0"-1"1,0 1 0,0-1-1,0 1 1,1 0 0,-1-1 0,0 1-1,0-1 1,1 1 0,-1 0 0,0-1-1,1 1 1,-1 0 0,0 0-1,1-1 1,-1 1 0,1 0 0,-1 0-1,0 0 1,1-1 0,-1 1 0,1 0-1,-1 0 1,1 0 0,-1 0 0,0 0-1,1 0 1,-1 0 0,1 0-1,3 16 1132,-4-15-1187,2 51 732,-2-1 1,-8 60 0,1-15-252,-7 67 365,-2 50 448,16-213-1306,0 0 1,0 0 0,0 0 0,0 0-1,0 0 1,0 0 0,0 0 0,1 0-1,-1 0 1,0 0 0,0 0 0,0 0-1,0 0 1,0 0 0,0 0 0,0 0 0,0 0-1,0 0 1,0 0 0,0 0 0,1 0-1,-1 0 1,0 0 0,0 0 0,0 0-1,0 0 1,0 0 0,0 0 0,0 0-1,0 0 1,0 0 0,0 1 0,0-1-1,0 0 1,0 0 0,0 0 0,0 0-1,0 0 1,0 0 0,0 0 0,0 0-1,0 0 1,0 0 0,0 0 0,0 0-1,0 1 1,0-1 0,0 0 0,0 0-1,0 0 1,0 0 0,0 0 0,0 0-1,0 0 1,0 0 0,0 0 0,3-6 58,1-15 38,-2 0 0,0 0 0,-1-25 1,-1 0 10,3-101-39,0 137-196,3 12-4,8 18-111,-10-15 164,-2-1 51,0-1 0,1 0-1,-1 0 1,1 0 0,0 0-1,-1 0 1,2-1-1,-1 1 1,0-1 0,0 0-1,1 0 1,-1 0 0,1 0-1,-1-1 1,1 1 0,0-1-1,0 0 1,0 0-1,0 0 1,0-1 0,-1 1-1,1-1 1,0 0 0,0 0-1,0 0 1,0-1 0,0 0-1,0 1 1,0-1-1,0 0 1,0-1 0,-1 1-1,1-1 1,-1 0 0,1 0-1,4-3 1,1-2 56,-1 0 0,-1 0 0,1-1 0,-1 0 0,0 0 0,9-16 0,27-57 431,-39 73-417,-4 8-43,0 1 0,0-1-1,0 0 1,0 0 0,0 0-1,0 0 1,0 0 0,0 0-1,0 0 1,0 0 0,0 1-1,0-1 1,0 0 0,0 0-1,0 0 1,0 0 0,0 0-1,0 0 1,0 0 0,0 0-1,0 0 1,1 0 0,-1 0-1,0 0 1,0 0 0,0 1-1,0-1 1,0 0 0,0 0-1,0 0 1,0 0 0,0 0-1,0 0 1,1 0 0,-1 0-1,0 0 1,0 0 0,0 0-1,0 0 1,0 0 0,0 0-1,0 0 1,0 0 0,1 0-1,-1 0 1,0 0 0,0 0-1,0-1 1,0 1 0,0 0-1,1 20 26,-3 25-36,0-25 9,-2 11 3,2 56 1,2-86-3,0 1-1,0-1 1,0 1 0,0-1 0,0 0 0,1 1 0,-1-1 0,0 0-1,1 1 1,-1-1 0,1 0 0,0 1 0,-1-1 0,1 0 0,0 0-1,0 0 1,-1 0 0,1 1 0,2 0 0,-2-2-13,0 1 0,0-1 1,0 0-1,0 0 0,0 0 1,0 0-1,0 0 0,0 0 1,1 0-1,-1 0 0,0 0 0,0-1 1,0 1-1,0 0 0,0-1 1,0 1-1,0 0 0,0-1 0,-1 1 1,1-1-1,0 0 0,0 1 1,0-1-1,0 0 0,-1 1 0,1-1 1,0-1-1,10-9-303,-1 0 0,-1-1 1,0 0-1,-1-1 0,0 0 0,9-21 1,-1 2-134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1.970"/>
    </inkml:context>
    <inkml:brush xml:id="br0">
      <inkml:brushProperty name="width" value="0.05" units="cm"/>
      <inkml:brushProperty name="height" value="0.05" units="cm"/>
    </inkml:brush>
  </inkml:definitions>
  <inkml:trace contextRef="#ctx0" brushRef="#br0">33 0 14811,'-27'209'5985,"21"125"-3294,6-246-1686,1-83-562,1-7-100,3-15 98,2-27-133,-10 21-5600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2.921"/>
    </inkml:context>
    <inkml:brush xml:id="br0">
      <inkml:brushProperty name="width" value="0.05" units="cm"/>
      <inkml:brushProperty name="height" value="0.05" units="cm"/>
    </inkml:brush>
  </inkml:definitions>
  <inkml:trace contextRef="#ctx0" brushRef="#br0">19 4 3809,'-1'0'289,"1"-1"0,0 1 0,-1 0 0,1-1 0,0 1 0,-1 0 0,1 0 0,-1-1 0,1 1 0,-1 0 0,1 0 0,0 0 0,-1 0 0,1 0 0,-1 0 0,1 0 0,-1 0 0,1 0 0,-1 0 0,1 0-1,-1 0 1,1 0 0,0 0 0,-1 0 0,1 0 0,-1 0 0,1 1 0,-1-1 0,1 0 0,0 0 0,-1 0 0,1 1 0,-1-1 0,1 0 0,0 1 0,-1-1 0,1 0 0,0 1 0,-1-1 0,1 0 0,0 1 0,0-1 0,-1 1 0,1-1 0,0 0 0,0 1 0,0-1 0,0 1 0,0-1 0,0 1 0,-1 0 0,2 0-161,-1-1 1,0 1-1,0 0 0,0-1 1,1 1-1,-1 0 0,1-1 1,-1 1-1,0 0 1,1-1-1,-1 1 0,1-1 1,-1 1-1,1-1 0,-1 1 1,1-1-1,0 1 0,-1-1 1,1 0-1,-1 1 0,1-1 1,0 0-1,-1 1 0,1-1 1,0 0-1,0 0 1,1 0-1,24 7 527,-21-6-414,17 5-58,48 3 0,-63-8-248,0-1-1,-1 0 1,1 0 0,0-1 0,0 0-1,0 0 1,-1-1 0,1 1 0,0-1-1,-1-1 1,8-3 0,11-11-207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3.333"/>
    </inkml:context>
    <inkml:brush xml:id="br0">
      <inkml:brushProperty name="width" value="0.05" units="cm"/>
      <inkml:brushProperty name="height" value="0.05" units="cm"/>
    </inkml:brush>
  </inkml:definitions>
  <inkml:trace contextRef="#ctx0" brushRef="#br0">51 0 14411,'-1'0'124,"1"1"0,-1-1 0,1 0 0,-1 0 0,1 1 0,0-1 0,-1 0 0,1 1 0,-1-1 0,1 1 0,0-1 0,-1 1 0,1-1 0,0 0 0,0 1 0,-1-1 0,1 1 0,0-1 0,0 1 0,0 0 0,0-1 0,-1 1 0,1-1 0,0 1 0,0-1 0,0 2 0,-2 21 611,1-11-172,-11 68 909,-16 135 364,29-183-1621,-1-32-221,0 1-1,0-1 0,0 1 0,0-1 1,1 1-1,-1-1 0,0 1 1,0-1-1,0 1 0,1-1 0,-1 1 1,0-1-1,1 1 0,-1-1 1,0 0-1,1 1 0,-1-1 0,0 1 1,1-1-1,0 1 0,-1-1-21,1 0-1,0 0 1,-1 0 0,1-1-1,-1 1 1,1 0 0,0 0-1,-1 0 1,1-1-1,-1 1 1,1 0 0,-1 0-1,1-1 1,-1 1-1,1 0 1,-1-1 0,1 1-1,-1-1 1,1 1 0,-1-1-1,1 1 1,-1-1-1,1 0 1,6-9 87,1-1 0,-1-1 0,-1 1-1,0-1 1,5-15 0,-6 17-276,7-20 40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4.171"/>
    </inkml:context>
    <inkml:brush xml:id="br0">
      <inkml:brushProperty name="width" value="0.05" units="cm"/>
      <inkml:brushProperty name="height" value="0.05" units="cm"/>
    </inkml:brush>
  </inkml:definitions>
  <inkml:trace contextRef="#ctx0" brushRef="#br0">0 401 13267,'4'9'792,"1"-1"0,-1 1 1,2-1-1,-1 0 0,1-1 0,10 11 0,-14-16-736,0 0 0,1 0 0,-1-1 0,0 1 0,1-1 0,0 1 0,-1-1 0,1 0-1,0 0 1,-1 0 0,1-1 0,0 1 0,0 0 0,0-1 0,0 0 0,-1 0 0,1 0 0,0 0-1,0 0 1,0-1 0,0 1 0,0-1 0,-1 0 0,1 1 0,0-1 0,3-2 0,-1 0 32,0 0 0,0-1 1,0 1-1,-1-1 0,1 0 0,-1 0 1,0 0-1,0-1 0,0 0 1,-1 1-1,0-1 0,0-1 1,0 1-1,0 0 0,2-8 0,-3 7 26,0-1 0,0 1 0,0-1 0,-1 1 0,1-1 0,-2 0 0,1 1 0,-1-1 0,0 0-1,0 0 1,-1 1 0,0-1 0,-2-8 0,3 14-96,-1 0 0,1 0 0,0 0-1,0 0 1,-1 0 0,1 0 0,-1 1 0,1-1 0,-1 0 0,1 0-1,-1 0 1,0 1 0,1-1 0,-1 0 0,0 1 0,1-1 0,-1 0 0,0 1-1,0-1 1,0 1 0,0-1 0,0 1 0,1-1 0,-1 1 0,-2 0-1,2 0 0,-1 0 0,1 0-1,-1 0 1,1 1 0,-1-1 0,1 0-1,-1 1 1,1 0 0,0-1-1,-1 1 1,1 0 0,0-1-1,-1 1 1,-1 2 0,-3 2 5,1 1 1,0-1 0,0 1-1,0 1 1,-4 6 0,3-3-27,0 0 0,1 0-1,0 0 1,0 1 0,2-1 0,-1 1 0,1 0 0,-3 22-1,6-32 5,0 0-1,0-1 0,0 1 0,1 0 0,-1 0 0,0 0 0,0 0 0,0 0 0,1 0 1,-1 0-1,0 0 0,1-1 0,-1 1 0,1 0 0,-1 0 0,1 0 0,0-1 0,-1 1 1,1 0-1,0-1 0,-1 1 0,1-1 0,0 1 0,0 0 0,-1-1 0,1 0 0,0 1 1,0-1-1,0 1 0,0-1 0,0 0 0,-1 0 0,1 1 0,0-1 0,0 0 0,0 0 0,0 0 1,0 0-1,0 0 0,0 0 0,1-1 0,7 0 1,1 0 0,-1 0 0,14-5-1,-1 1 14,-17 4-19,0 0 1,1 1-1,-1 0 0,0 0 0,0 1 1,0-1-1,0 1 0,0 0 1,0 0-1,0 1 0,0-1 0,-1 1 1,1 0-1,0 1 0,5 3 0,-3-1-44,-1 1-1,1 0 0,-1 0 0,0 1 0,0 0 0,-1 0 0,8 14 0,-12-20 42,-1-1-1,0 1 0,0-1 0,1 1 1,-1-1-1,0 1 0,1-1 0,-1 1 1,1-1-1,-1 1 0,0-1 0,1 0 1,-1 1-1,1-1 0,-1 0 0,1 1 1,-1-1-1,1 0 0,-1 0 0,1 0 1,0 1-1,-1-1 0,1 0 0,-1 0 1,1 0-1,-1 0 0,1 0 0,0 0 1,-1 0-1,1 0 0,1-1-6,-1 0 0,1 1-1,-1-1 1,0 0 0,1 0 0,-1 0-1,0 0 1,0 0 0,0 0 0,0 0-1,2-2 1,4-7-76,-1 0 1,8-17-1,-10 20 10,176-379-3027,-174 371 2941,28-64-807,-33 76 1037,-8 12 207,-8 17 296,6-3-370,1 1 0,2 0 0,0 0 1,2 0-1,-3 39 0,9 124 14,-2-172-198,0-1-4,1 1 0,0-1 1,0 0-1,2 0 1,0 0-1,0-1 0,10 23 1,-13-35-1,0 0-1,1 0 1,-1-1 0,0 1 0,1 0-1,-1-1 1,1 1 0,-1 0-1,1-1 1,-1 1 0,1-1 0,-1 1-1,1-1 1,-1 1 0,1-1 0,0 1-1,-1-1 1,1 1 0,0-1 0,0 0-1,-1 0 1,1 1 0,0-1 0,0 0-1,-1 0 1,1 0 0,1 0 0,-1 0 5,0 0 1,0-1 0,0 0 0,0 1 0,0-1-1,0 1 1,0-1 0,0 0 0,0 0 0,0 0-1,-1 0 1,1 1 0,0-1 0,0 0-1,0-2 1,4-7 70,0 0-1,-1 0 0,4-11 0,-6 16-49,10-45 176,-9 38-178,-1 1-1,1 0 0,1 0 0,0 0 0,6-12 0,-9 23-26,-1-1-1,1 1 1,-1 0-1,1-1 0,0 1 1,-1 0-1,1-1 1,0 1-1,-1 0 1,1-1-1,0 1 0,0 0 1,-1 0-1,1 0 1,0 0-1,0 0 1,-1 0-1,1 0 0,0 0 1,-1 0-1,1 0 1,0 0-1,0 1 0,-1-1 1,1 0-1,0 0 1,-1 1-1,1-1 1,1 1-1,-1 0-1,1-1 1,-1 1-1,1-1 0,-1 1 1,1-1-1,0 0 0,-1 0 0,1 0 1,-1 0-1,4 0 0,0-2 6,0 0-1,-1 0 1,1-1-1,-1 1 1,0-1 0,0 0-1,0 0 1,6-7-1,27-32 121,-32 36-105,33-41 209,-72 98-65,15-25-115,-14 29-1,28-47-22,1 1-1,0 0 1,0 0-1,1 0 1,1 1 0,0-1-1,-2 18 1,3-25-19,1-1 1,0 1 0,0 0-1,0-1 1,0 1-1,0-1 1,1 1-1,-1 0 1,0-1-1,1 1 1,-1-1-1,1 1 1,-1-1-1,1 0 1,0 1-1,0-1 1,0 1-1,0-1 1,0 0 0,0 0-1,0 0 1,0 1-1,2 0 1,-1-1-1,0 0 1,0 0 0,1 0-1,-1 0 1,1-1 0,-1 1-1,0-1 1,1 0-1,-1 1 1,1-1 0,-1 0-1,1 0 1,3-1 0,1 0-107,0-1 1,0 0-1,-1 0 1,1 0-1,-1-1 1,1 1 0,-1-2-1,0 1 1,0-1-1,6-4 1,-9 5 60,-1 0 0,1 0 1,-1 0-1,1 0 0,-1-1 1,0 1-1,0-1 0,-1 1 1,1-1-1,-1 1 0,0-1 1,2-6-1,-1-25-294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4.611"/>
    </inkml:context>
    <inkml:brush xml:id="br0">
      <inkml:brushProperty name="width" value="0.05" units="cm"/>
      <inkml:brushProperty name="height" value="0.05" units="cm"/>
    </inkml:brush>
  </inkml:definitions>
  <inkml:trace contextRef="#ctx0" brushRef="#br0">655 3 17468,'3'-2'2008,"9"2"-1392,2 1-256,0 0 1025,1 1-1457,-1-1-48,-5 4 216,-5-1-160,-7-3-296</inkml:trace>
  <inkml:trace contextRef="#ctx0" brushRef="#br0" timeOffset="1">5 54 19524,'-5'-2'1520,"8"2"-3288,9 0 2304,-2 3-216,3-2-656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5.347"/>
    </inkml:context>
    <inkml:brush xml:id="br0">
      <inkml:brushProperty name="width" value="0.05" units="cm"/>
      <inkml:brushProperty name="height" value="0.05" units="cm"/>
    </inkml:brush>
  </inkml:definitions>
  <inkml:trace contextRef="#ctx0" brushRef="#br0">0 75 15875,'1'-3'348,"-1"0"-1,1 0 0,-1 0 0,1 0 0,0 0 0,0 0 0,1 0 0,-1 1 1,0-1-1,1 0 0,0 1 0,-1-1 0,1 1 0,4-5 0,-2 4-116,-1 0-1,1 0 0,-1 0 1,1 0-1,0 1 1,0-1-1,0 1 1,0 0-1,5-2 0,-8 4-209,0 0 0,0 0 0,1 0 0,-1-1 0,0 1 0,0 0 0,0 0 0,0 1 0,0-1 0,1 0 0,-1 0 0,0 0 0,0 1 0,0-1 0,0 1 0,0-1 0,0 1 0,0-1-1,0 1 1,0-1 0,0 1 0,0 0 0,0 0 0,-1-1 0,1 1 0,0 0 0,0 0 0,-1 0 0,1 0 0,0 0 0,-1 0 0,1 0 0,-1 0 0,0 0 0,1 0 0,-1 0 0,0 0 0,0 0 0,1 3-1,0 4-18,1-1 0,-1 1 0,-1 0-1,0 12 1,-3 16-179,-16 71 0,12-75 46,1 0-1,-2 57 1,7-87 127,1 1 0,0-1 1,1 0-1,-1 0 0,0 1 0,1-1 0,-1 0 0,1 1 0,0-1 1,-1 0-1,1 0 0,0 0 0,2 3 0,-2-4 9,0 0-1,0 0 0,1-1 1,-1 1-1,0 0 1,0 0-1,1-1 0,-1 1 1,0-1-1,1 1 1,-1-1-1,0 1 0,1-1 1,-1 0-1,0 0 1,1 0-1,-1 0 0,1 0 1,-1 0-1,1 0 0,-1 0 1,0-1-1,1 1 1,0-1-1,10-2 48,-1-1-1,1 0 1,-1-1 0,-1 0-1,1-1 1,-1 0 0,0-1-1,0 0 1,11-11 0,10-11 291,35-43 0,-65 71-333,13-15 174,-1 0-1,14-24 1,-24 36-139,-1 0 0,0 0-1,1-1 1,-1 0 0,-1 1 0,1-1 0,-1 0-1,0 0 1,0 0 0,0 0 0,-1 0-1,1 0 1,-1 0 0,-1 0 0,0-7 0,1 10-31,-1 0 0,1 0 0,-1 1 0,0-1 1,0 0-1,1 1 0,-1-1 0,0 1 1,0-1-1,-1 1 0,1 0 0,0-1 1,0 1-1,-1 0 0,1 0 0,0 0 0,-1 0 1,0 0-1,1 0 0,-2-1 0,-1 1-4,1 0-1,0 0 0,0 1 1,-1-1-1,1 1 0,0-1 0,-1 1 1,1 0-1,-1 0 0,-4 1 0,3 0-73,0 0 1,0 0-1,-1 1 0,1 0 0,0-1 0,0 2 0,1-1 0,-1 0 0,0 1 0,1 0 0,-1 0 0,1 1 0,-7 6 0,11-10 23,-1 1 1,1-1-1,-1 0 1,1 0-1,0 1 1,-1-1 0,1 0-1,0 1 1,-1-1-1,1 1 1,0-1-1,-1 0 1,1 1-1,0-1 1,0 1-1,0-1 1,0 1-1,-1-1 1,1 1-1,0-1 1,0 1 0,0-1-1,0 1 1,0-1-1,0 1 1,0-1-1,0 1 1,0-1-1,0 1 1,0-1-1,1 1 1,-1-1-1,0 1 1,0-1-1,0 0 1,1 1-1,-1-1 1,0 1 0,0-1-1,1 0 1,-1 1-1,0-1 1,1 1-1,-1-1 1,1 0-1,-1 0 1,0 1-1,1-1 1,-1 0-1,1 0 1,-1 1-1,1-1 1,-1 0 0,1 0-1,-1 0 1,1 0-1,0 0 1,2 1-303,0-1 1,1 0-1,-1 0 1,1 0 0,-1 0-1,1 0 1,5-2-1,14-5-567,26-13-1,-48 19 860,45-19-1081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5.765"/>
    </inkml:context>
    <inkml:brush xml:id="br0">
      <inkml:brushProperty name="width" value="0.05" units="cm"/>
      <inkml:brushProperty name="height" value="0.05" units="cm"/>
    </inkml:brush>
  </inkml:definitions>
  <inkml:trace contextRef="#ctx0" brushRef="#br0">47 0 18428,'-8'14'516,"0"1"1,1-1 0,1 1-1,0 0 1,-4 17-1,10-31-470,-1 0 0,1 0 0,0 0 0,0 0 0,0 0 0,0 0 0,-1-1 0,1 1 0,0 0 0,1 0 0,-1 0 0,0 0 0,0 0 0,0 0 0,0-1 0,1 1 0,-1 0 0,0 0 0,1 1 0,0-2-21,-1 1 1,1-1-1,-1 0 0,1 0 0,-1 0 0,1 0 0,-1 1 0,1-1 0,0 0 0,-1 0 0,1 0 0,-1 0 1,1 0-1,-1 0 0,1 0 0,-1 0 0,1-1 0,-1 1 0,1 0 0,-1 0 0,1 0 0,-1-1 1,2 1-1,5-4 117,0 0 0,0-1 0,8-7 0,-7 6-60,3-2 29,0 0 0,0 1 1,1 1-1,-1 0 1,18-6-1,-26 10-98,0 1 0,1 1 0,-1-1 0,0 0 0,1 1-1,-1 0 1,1 0 0,-1 0 0,1 0 0,-1 0 0,1 1 0,-1-1 0,0 1 0,1 0 0,-1 0 0,0 0 0,1 1 0,-1-1-1,0 1 1,0 0 0,0 0 0,-1 0 0,1 0 0,0 0 0,3 5 0,1 1-10,0 1 1,-1 1-1,0-1 1,-1 1-1,0 0 1,8 22-1,-4-9 5,-9-22-4,1 0 0,-1 1 1,1-1-1,0 0 0,-1 1 1,1-1-1,0 0 0,0 0 0,-1 0 1,1 0-1,0 0 0,0 0 0,1 0 1,-1 0-1,0 0 0,1 0 0,-1-1 0,0 0 0,-1 1-1,1-1 1,0 0 0,0 0-1,0 0 1,-1 0 0,1 0-1,0 0 1,0 0 0,-1-1-1,1 1 1,0 0 0,0 0 0,-1-1-1,1 1 1,0 0 0,-1-1-1,1 1 1,0 0 0,0-2-1,4-2 20,0-1 0,0 0 1,-1-1-1,0 1 0,5-9 0,3-2 9,1 0 2,-2 0-10,1 2 0,0-1 0,1 2 0,1 0 1,29-22-1,-41 34-28,-1 0 0,0 0 0,1 0 1,-1 0-1,1 0 0,-1 1 0,1-1 0,0 1 1,-1-1-1,1 1 0,0 0 0,-1-1 0,1 1 1,0 0-1,-1 0 0,1 0 0,0 0 0,-1 0 1,1 1-1,0-1 0,-1 1 0,1-1 0,3 2 1,-3 0-3,-1-1 0,1 1 0,0 0 0,0 0 0,-1 0 1,1 0-1,-1 0 0,1 0 0,-1 0 0,0 0 0,0 1 0,0-1 1,0 1-1,0 2 0,2 8-15,0 0-1,-1 0 1,-1 0 0,-1 25-1,0-21-149,-1-1 0,-1 0 0,-6 21 0,5-32 12,0-11 54,-1-13-55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7.336"/>
    </inkml:context>
    <inkml:brush xml:id="br0">
      <inkml:brushProperty name="width" value="0.05" units="cm"/>
      <inkml:brushProperty name="height" value="0.05" units="cm"/>
    </inkml:brush>
  </inkml:definitions>
  <inkml:trace contextRef="#ctx0" brushRef="#br0">243 61 15347,'-1'-3'177,"1"1"-1,-1-1 0,0 1 0,0-1 0,0 1 1,-1 0-1,1-1 0,0 1 0,-1 0 1,0 0-1,1 0 0,-1 0 0,0 0 1,0 0-1,0 0 0,-4-2 0,4 3-92,0 1 0,0-1 0,-1 1 0,1-1 0,0 1 0,0 0 0,-1 0 0,1 0 0,0 0 0,0 1 0,0-1-1,-1 0 1,1 1 0,0 0 0,0-1 0,0 1 0,0 0 0,0 0 0,0 0 0,0 0 0,-2 2 0,-6 4-1,0 0 0,1 1 0,0 0 0,1 1 0,0 0 1,0 0-1,0 1 0,-10 18 0,5-5-126,2 0-1,0 0 1,-8 29-1,13-33 2,0 0 0,2 1 0,-2 21 0,5-36 21,1 1 0,-1-1 1,1 0-1,0 0 0,0 1 0,1-1 0,0 0 0,0 0 0,0 1 1,0-1-1,1 0 0,0 0 0,0 0 0,0-1 0,1 1 0,4 6 1,-5-9 14,-1-1 0,0 0 1,1 1-1,0-1 1,-1 0-1,1 0 0,0 0 1,0 0-1,-1 0 0,1 0 1,0 0-1,0-1 1,0 1-1,0-1 0,0 1 1,0-1-1,0 0 0,0 0 1,3 0-1,-1-1 11,0 1 0,0-1 0,0 0 0,0-1-1,0 1 1,-1-1 0,1 0 0,0 1 0,4-5 0,4-3 56,-1-1 1,0 0-1,0 0 1,12-17 0,2-5 312,-2-1 0,-1-1 0,-2-1 0,-2-1 0,0-1 0,23-77 0,-33 76 92,-7 27-208,-5 20-45,-11 48-409,3 2-1,2-1 1,-3 69 0,12-114 152,0-7 21,1 0-1,0 0 1,0 1-1,0-1 1,1 0-1,2 12 1,-3-18 25,0 1 0,0-1 0,0 1 0,1-1 0,-1 1 0,0-1 0,0 1 1,0-1-1,1 0 0,-1 1 0,0-1 0,1 1 0,-1-1 0,0 0 0,1 1 0,-1-1 1,0 1-1,1-1 0,-1 0 0,1 0 0,-1 1 0,1-1 0,-1 0 0,1 0 0,-1 0 1,0 1-1,1-1 0,-1 0 0,1 0 0,0 0 0,-1 0 0,1 0 0,-1 0 1,1 0-1,1 0 8,0-1 0,-1 0 1,1 1-1,0-1 0,0 0 1,-1 0-1,1 0 0,-1 0 1,1 0-1,1-2 0,31-35 200,-33 36-202,49-71 336,1-2-125,-51 74-222,0 1 1,0-1 0,1 1-1,-1-1 1,0 1-1,1-1 1,-1 1 0,0 0-1,1-1 1,-1 1-1,1 0 1,-1-1 0,1 1-1,-1 0 1,0 0 0,1-1-1,-1 1 1,1 0-1,0 0 1,-1 0 0,1 0-1,-1-1 1,1 1-1,0 0 1,5 10-63,-4 25-53,-2-29 94,-1 13-49,2 20-20,-1-37 88,0 0 0,0 0 0,0 0 0,1 0 0,-1 0 0,1 0 0,0 0 0,-1-1 0,1 1 0,0 0 0,0 0 0,0-1 0,0 1 1,0-1-1,2 3 0,-1-4 2,-1 1 0,0 0 0,1-1 1,-1 1-1,0-1 0,1 1 0,-1-1 1,1 0-1,-1 1 0,1-1 0,-1 0 1,0 0-1,1 0 0,-1 0 0,1 0 1,-1-1-1,3 1 0,28-10-24,-18 5 28,21-5-27,72-10 1,-98 18 12,1 2-1,-1-1 1,1 1 0,-1 0 0,1 1 0,-1 0-1,1 1 1,-1 0 0,0 0 0,1 1-1,-1 0 1,-1 1 0,10 4 0,-16-7 11,-1 0 0,1 0 0,-1 0 0,0 0 0,1 0 0,-1 0 0,0 0 0,0 0 0,0 1 0,1-1 0,-1 0 0,0 1 0,-1-1 0,1 1 0,0-1 0,0 1 0,-1-1 0,2 4 0,-24-40 700,-36-107 867,58 142-1564,0-1 0,0 1-1,0 0 1,0 0 0,0-1-1,0 1 1,0 0 0,0-1-1,0 1 1,0 0 0,0-1-1,0 1 1,0 0 0,0-1-1,0 1 1,0 0 0,0-1-1,0 1 1,0 0 0,0 0-1,1-1 1,-1 1 0,0 0-1,0 0 1,0-1 0,0 1-1,1 0 1,-1 0 0,0-1-1,0 1 1,1 0 0,-1 0-1,0 0 1,0 0 0,1-1-1,-1 1 1,0 0 0,1 0-1,-1 0 1,0 0 0,1 0-1,-1 0 1,0 0 0,1 0-1,-1 0 1,0 0 0,0 0-1,1 0 1,-1 0 0,0 0-1,1 0 1,-1 0 0,1 0-1,21 4-425,-16-3 200,-1 0 140,0-1 0,0-1-1,1 1 1,-1-1 0,0 1 0,0-1 0,0-1 0,1 1 0,-1-1 0,-1 0 0,1 0 0,0 0 0,0-1 0,-1 0 0,0 0 0,1 0 0,4-5 0,27-24-342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8.590"/>
    </inkml:context>
    <inkml:brush xml:id="br0">
      <inkml:brushProperty name="width" value="0.05" units="cm"/>
      <inkml:brushProperty name="height" value="0.05" units="cm"/>
    </inkml:brush>
  </inkml:definitions>
  <inkml:trace contextRef="#ctx0" brushRef="#br0">1 31 15523,'0'0'40,"0"0"1,0 0-1,0 0 0,0 0 0,0 0 0,0 1 0,0-1 0,0 0 0,0 0 0,0 0 1,0 0-1,0 0 0,0 0 0,0 0 0,1 0 0,-1 1 0,0-1 0,0 0 0,0 0 0,0 0 1,0 0-1,0 0 0,0 0 0,0 0 0,0 0 0,1 0 0,-1 0 0,0 0 0,0 0 1,0 0-1,0 0 0,0 0 0,0 0 0,0 0 0,1 0 0,-1 0 0,0 0 0,0 0 1,0 0-1,0 0 0,0 0 0,0 0 0,0 0 0,1 0 0,-1 0 0,0 0 0,0 0 1,0 0-1,0 0 0,0 0 0,0 0 0,0 0 0,0 0 0,0-1 0,0 1 0,1 0 0,-1 0 1,0 0-1,0 0 0,0 0 0,0 0 0,3 19 1172,-1 25-199,-2-43-994,0 15 241,0-6-205,0 0 0,1-1 0,-1 1 0,2-1 0,0 1 0,4 16 0,-6-26-54,1 0 0,-1 1-1,0-1 1,0 0 0,0 0 0,0 1-1,0-1 1,0 0 0,1 0 0,-1 1-1,0-1 1,0 0 0,0 0-1,1 1 1,-1-1 0,0 0 0,0 0-1,1 0 1,-1 0 0,0 1 0,0-1-1,1 0 1,-1 0 0,0 0 0,1 0-1,-1 0 1,0 0 0,1 0 0,-1 0-1,0 0 1,0 0 0,1 0 0,-1 0-1,0 0 1,1 0 0,-1 0-1,0 0 1,1 0 0,-1 0 0,0 0-1,0 0 1,1-1 0,13-13 23,7-22 5,-21 35-29,23-50 75,-17 35-22,1 0-1,1 0 1,0 1-1,11-15 1,-19 30-52,0-1 1,0 1-1,0 0 0,0 0 1,0 0-1,0-1 1,0 1-1,0 0 0,0 0 1,0 0-1,1 0 1,-1-1-1,0 1 0,0 0 1,0 0-1,0 0 1,0 0-1,0 0 0,1-1 1,-1 1-1,0 0 0,0 0 1,0 0-1,0 0 1,1 0-1,-1 0 0,0 0 1,0 0-1,0 0 1,0 0-1,1 0 0,-1 0 1,0-1-1,0 1 1,0 0-1,1 0 0,-1 1 1,0-1-1,0 0 1,0 0-1,0 0 0,1 0 1,-1 0-1,0 0 0,0 0 1,0 0-1,1 0 1,-1 0-1,0 0 0,0 0 1,0 1-1,0-1 1,0 0-1,1 0 0,-1 0 1,0 0-1,0 0 1,0 1-1,0-1 0,0 0 1,0 0-1,0 0 0,0 0 1,0 1-1,1-1 1,-1 0-1,0 0 0,0 0 1,0 1-1,1 14 35,-1-13-30,-9 125-901,9-121 740,1-7-84,1-9 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5.708"/>
    </inkml:context>
    <inkml:brush xml:id="br0">
      <inkml:brushProperty name="width" value="0.05" units="cm"/>
      <inkml:brushProperty name="height" value="0.05" units="cm"/>
    </inkml:brush>
  </inkml:definitions>
  <inkml:trace contextRef="#ctx0" brushRef="#br0">0 445 15259,'2'28'1015,"6"42"-11,-8-65-902,2 0 0,-1 0 0,1 0 0,-1 0 0,1 0-1,1-1 1,-1 1 0,1-1 0,-1 1 0,7 6 0,-8-10-83,0 0 0,0 0 0,0 0 0,0-1 0,0 1 0,0 0 0,0 0 0,1-1 0,-1 1 0,0-1 0,0 1 0,1-1 0,-1 0 0,0 1 0,1-1 0,-1 0 0,0 0 0,1 0 0,-1 0 0,0 0 0,1 0 0,-1 0 1,0 0-1,1-1 0,-1 1 0,0-1 0,1 1 0,-1-1 0,0 1 0,0-1 0,0 1 0,0-1 0,1 0 0,-1 0 0,0 0 0,0 0 0,0 0 0,1-1 0,4-5 44,-1 1-1,1-1 1,-1 0-1,7-13 0,0-4 159,-1-1-1,13-41 0,5-14 418,-29 79-621,0 0 0,1 0-1,-1 0 1,0 0 0,1 0 0,-1 0-1,1 0 1,-1 1 0,1-1-1,-1 0 1,1 0 0,-1 0-1,1 1 1,0-1 0,0 0-1,-1 1 1,1-1 0,0 0-1,0 1 1,0-1 0,0 1-1,0-1 1,0 1 0,1-1-1,-1 2-3,1-1 1,-1 1-1,0 0 0,0 0 0,0-1 0,0 1 0,-1 0 0,1 0 0,0 0 0,0 0 0,0 0 0,-1 0 1,1 0-1,-1 0 0,1 1 0,-1-1 0,1 0 0,-1 0 0,1 2 0,14 46 150,-12-34-37,2 0 0,0 0 0,9 17 0,-14-32-115,0 1 0,0-1 0,0 1 0,0-1 0,0 0 0,0 1 0,1-1 0,-1 0 0,0 1 1,0-1-1,1 0 0,-1 1 0,0-1 0,0 0 0,1 0 0,-1 1 0,0-1 0,0 0 0,1 0 0,-1 0 0,0 1 0,1-1 0,-1 0 0,0 0 0,1 0 0,-1 0 0,1 0 0,-1 0 0,0 0 0,1 1 0,-1-1 1,0 0-1,1 0 0,-1-1 0,1 1 0,-1 0 0,0 0 0,1 0 0,-1 0 0,0 0 0,1 0 0,-1 0 0,0-1 0,1 1 0,-1 0 0,0 0 0,1 0 0,-1-1 0,0 1 0,1 0 0,-1 0 0,0-1 1,0 1-1,1 0 0,-1-1 0,0 1 0,0 0 0,0-1 0,0 1 0,1 0 0,-1-1 0,10-25 229,-9 24-219,6-20-96,-3 6-206,1 1-1,10-24 0,-14 37 82,0-1 0,1 1 0,-1 0 0,0-1 0,1 1 0,0 0 0,-1 0 0,1 0 0,0 0-1,0 0 1,0 0 0,0 1 0,0-1 0,0 1 0,1-1 0,-1 1 0,0 0 0,1 0 0,-1 0 0,1 0 0,0 0-1,2 0 1,-4 1-35,1 0 0,0 0-1,-1 1 1,1-1 0,-1 0 0,1 1-1,-1-1 1,1 1 0,-1-1-1,0 1 1,1 0 0,1 1-1,12 4-1686,-15-7 1902,0 1 0,1 0 0,-1-1-1,0 1 1,1 0 0,-1-1 0,0 1 0,1-1-1,-1 1 1,0-1 0,0 1 0,1 0 0,-1-1-1,0 1 1,0-1 0,0 1 0,0-1-1,0 1 1,0-1 0,0 1 0,0-1 0,0 1-1,0-1 1,0 0 0,0-20 138,0 18-109,0-27 673,2 1 1,0 0 0,11-46-1,-11 66-557,0 1 0,0 0-1,1 0 1,0 0 0,0 0-1,1 1 1,0-1 0,1 1-1,0 0 1,0 0-1,0 0 1,1 1 0,-1 0-1,2 0 1,-1 1 0,1-1-1,7-4 1,-11 9-88,0-1 1,0 1-1,0-1 1,1 1-1,-1 0 1,0 0-1,0 1 1,1-1-1,-1 0 0,0 1 1,1 0-1,-1 0 1,1 0-1,-1 1 1,0-1-1,1 1 1,-1-1-1,0 1 0,0 0 1,1 0-1,-1 1 1,0-1-1,0 1 1,0-1-1,-1 1 0,1 0 1,0 0-1,0 0 1,-1 1-1,0-1 1,1 1-1,-1-1 1,4 6-1,-1 1 135,0-1 0,0 1 0,0 0-1,-1 0 1,0 0 0,-1 1 0,0-1 0,-1 1 0,0 0-1,1 13 1,-3 3 693,-1-1 0,-7 48 0,-2 5 1097,10-78-1954,0 1-1,0-1 0,0 0 1,0 0-1,0 0 0,0 0 1,0 0-1,0 1 0,0-1 1,0 0-1,0 0 0,0 0 1,0 0-1,0 0 0,0 1 1,0-1-1,0 0 0,0 0 1,1 0-1,-1 0 0,0 0 1,0 0-1,0 0 0,0 1 1,0-1-1,0 0 0,0 0 1,0 0-1,1 0 0,-1 0 1,0 0-1,0 0 0,0 0 1,0 0-1,0 0 0,0 0 1,1 0-1,-1 0 0,0 1 1,0-1-1,0 0 0,0 0 1,0 0-1,1 0 0,-1 0 1,0-1-1,0 1 0,0 0 1,0 0-1,0 0 0,1 0 1,-1 0-1,0 0 0,0 0 1,0 0-1,14-8 142,15-17-134,-26 22 9,145-122-3083,-139 116 2556,-8 4-186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9.209"/>
    </inkml:context>
    <inkml:brush xml:id="br0">
      <inkml:brushProperty name="width" value="0.05" units="cm"/>
      <inkml:brushProperty name="height" value="0.05" units="cm"/>
    </inkml:brush>
  </inkml:definitions>
  <inkml:trace contextRef="#ctx0" brushRef="#br0">1 213 14579,'1'4'182,"1"-1"-1,-1 0 1,1 0 0,0 0-1,0-1 1,0 1 0,0 0-1,0-1 1,1 1-1,-1-1 1,1 0 0,-1 1-1,1-1 1,0-1 0,0 1-1,0 0 1,0-1-1,0 1 1,1-1 0,-1 0-1,0 0 1,4 0 0,1 1 92,1 0 0,-1-1 0,0 0 0,1-1 1,-1 0-1,0 0 0,1-1 0,10-1 1,-9-2-117,1 1 0,-1-1 1,0-1-1,0 0 0,-1 0 1,0-1-1,0 0 0,0-1 1,0 0-1,-1 0 0,10-12 1,-11 12-71,-2 0 1,1 0 0,-1 0 0,0-1-1,0 0 1,-1 0 0,0 0 0,0 0-1,-1 0 1,0-1 0,-1 0 0,1 1-1,-2-1 1,2-12 0,-3 19-64,0 0 0,0 0 0,0-1 0,0 1 0,-1 0 0,1 0 1,-1 0-1,1-1 0,-1 1 0,0 0 0,0 0 0,0 0 0,0 0 0,0 0 0,0 0 0,0 1 1,-1-1-1,1 0 0,-1 0 0,1 1 0,-1-1 0,0 1 0,1 0 0,-1-1 0,0 1 0,0 0 1,-3-1-1,1 1-8,1 0 1,0 0 0,-1 1 0,1 0-1,-1 0 1,1 0 0,-1 0 0,1 0 0,0 0-1,-1 1 1,1 0 0,0 0 0,-1 0-1,1 0 1,0 0 0,0 1 0,0-1-1,-4 3 1,-3 4-14,0-1-1,0 2 1,0 0-1,1 0 0,0 0 1,1 1-1,0 1 1,0-1-1,1 1 1,-9 21-1,6-10-28,1 0 1,1 0-1,1 1 0,1 0 0,-4 25 0,10-43-46,-1 0 0,1 0 0,0 1 0,0-1 0,0 0-1,1 0 1,-1 1 0,3 7 0,-2-12 1,-1 1-1,1 0 1,0-1 0,0 0-1,-1 1 1,1-1 0,0 1-1,0-1 1,0 0 0,0 1-1,1-1 1,-1 0 0,0 0-1,0 0 1,1 0 0,-1 0-1,1 0 1,-1-1 0,1 1-1,-1 0 1,1-1 0,-1 1-1,1-1 1,-1 1 0,1-1-1,0 0 1,-1 0 0,1 0-1,0 0 1,2 0 0,3-1-66,-1 0 0,1-1 0,0 0 0,0 0 1,-1 0-1,1-1 0,11-6 0,19-13-618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29.590"/>
    </inkml:context>
    <inkml:brush xml:id="br0">
      <inkml:brushProperty name="width" value="0.05" units="cm"/>
      <inkml:brushProperty name="height" value="0.05" units="cm"/>
    </inkml:brush>
  </inkml:definitions>
  <inkml:trace contextRef="#ctx0" brushRef="#br0">326 0 15651,'-5'17'1681,"-3"11"-1201,-11 12-240,-3 7 768,-9 9-480,-2 0-72,-3-2-192,3-3-88,2-14-232,-1-7-144,6-17-472,3-10 584,9-18-56,1-13-104</inkml:trace>
  <inkml:trace contextRef="#ctx0" brushRef="#br0" timeOffset="1">76 115 13235,'19'26'1848,"1"2"-1024,0 2-295,0 2 1647,4-2-1232,1-3-136,3-2-472,-2-7-464,3-5 248,-1 3-88,3-3-104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0.489"/>
    </inkml:context>
    <inkml:brush xml:id="br0">
      <inkml:brushProperty name="width" value="0.05" units="cm"/>
      <inkml:brushProperty name="height" value="0.05" units="cm"/>
    </inkml:brush>
  </inkml:definitions>
  <inkml:trace contextRef="#ctx0" brushRef="#br0">15 0 13267,'-6'264'6519,"-1"-88"-4928,7-142-1364,-1 10 106,1-1 0,13 82-1,-12-120-306,0 0-1,1 0 1,-1-1-1,1 1 1,0-1-1,4 6 1,-6-9-21,1-1 0,-1 1 0,0-1 0,1 1 0,-1-1 0,0 0 0,1 1 0,-1-1 0,0 0 0,1 1 0,-1-1 0,0 0 0,1 0 0,-1 1 1,1-1-1,-1 0 0,1 0 0,-1 0 0,1 1 0,-1-1 0,1 0 0,-1 0 0,1 0 0,-1 0 0,2 0 0,-2-1 1,1 1 0,0-1-1,0 0 1,0 1-1,-1-1 1,1 0 0,0 0-1,-1 1 1,1-1 0,0 0-1,-1 0 1,1 0 0,-1 0-1,0 0 1,1 0 0,-1 0-1,0 0 1,1-1 0,2-10 28,0 0 0,-1 0 0,-1 0 0,0 0 1,0 0-1,-2-15 0,-10-75 11,9 92-40,0-8-32,0 1 1,-2 0 0,0 0-1,-1 0 1,0 0-1,-9-16 1,11 31-49,4 8 49,3 9 0,-2-10 18,0 0 1,1 0-1,-1-1 1,1 1-1,1-1 1,-1 0-1,0 0 0,1 0 1,0 0-1,0-1 1,0 1-1,0-1 1,1 0-1,-1-1 1,1 1-1,0-1 0,0 0 1,0 0-1,0 0 1,0 0-1,0-1 1,6 1-1,-4-2 16,0 1 1,0-1-1,0-1 0,0 1 0,0-1 0,0 0 0,0-1 1,0 0-1,-1 0 0,1 0 0,0-1 0,-1 0 1,0 0-1,0 0 0,0-1 0,8-6 0,-8 5 13,0 0-1,0 0 0,0-1 1,0 0-1,-1 0 0,0 0 1,-1 0-1,1-1 0,-1 0 1,0 0-1,-1 0 0,0-1 1,0 1-1,0-1 0,2-11 1,-5 18-18,0-1 0,0 1 0,0-1 0,0 1 0,0-1-1,0 1 1,0-1 0,0 1 0,-1-1 0,1 1 0,-1-1 0,0-2 0,1 4-3,-1-1 0,1 1 0,-1-1 0,1 1 0,0-1 0,-1 1 0,1-1 0,-1 1 1,1 0-1,-1-1 0,1 1 0,-1 0 0,1 0 0,-1-1 0,1 1 0,-1 0 0,0 0 0,1 0 0,-1 0 0,1 0 0,-1-1 0,1 1 0,-2 0 0,0 1-2,0-1 0,-1 1-1,1 0 1,0-1 0,-1 1 0,1 0 0,0 1 0,0-1-1,0 0 1,0 0 0,0 1 0,0-1 0,0 1-1,-2 3 1,-10 13-7,1 0-1,0 0 0,2 2 1,0-1-1,2 1 1,0 1-1,1 0 0,1 0 1,-6 28-1,11-42 13,1 1 0,0-1 0,0 0 0,1 0 0,0 1-1,1 8 1,-1-15-1,0 0-1,1 0 1,-1 0-1,0 0 1,1 0-1,-1 1 1,1-1-1,-1 0 1,1 0-1,-1 0 1,1 0-1,0-1 1,-1 1-1,1 0 1,0 0-1,0 0 1,0 0-1,1 0 1,0 0 0,-1-1 1,1 1-1,0-1 1,-1 0-1,1 1 1,0-1-1,-1 0 1,1 0-1,-1 0 1,1 0-1,0-1 1,-1 1-1,1 0 1,-1-1-1,1 1 1,0-1-1,1 0 1,17-9 21,-1 0-1,0-1 1,-1-1 0,24-20 0,-26 19-18,1 1 0,1 0 0,-1 1 0,2 1-1,20-9 1,-37 18-8,0 0-1,0 1 0,0-1 0,0 0 1,1 1-1,-1 0 0,0-1 0,0 1 1,1 0-1,-1 0 0,0 0 0,0 1 1,1-1-1,-1 0 0,0 1 0,0 0 1,0-1-1,0 1 0,0 0 0,4 2 1,-4-1-4,0 0 1,0 0-1,0 0 1,0 1-1,0-1 1,0 1-1,-1-1 1,1 1-1,-1-1 1,0 1 0,0 0-1,0 0 1,1 4-1,1 9-13,-1-1 0,-1 1 0,0-1 0,-2 25 0,1-37 19,1 25 117,-1-28-114,0 1 0,0-1 0,0 0 0,0 0 0,0 0 0,0 0-1,0 0 1,0 0 0,1 0 0,-1 1 0,0-1 0,0 0 0,0 0 0,0 0-1,0 0 1,0 0 0,0 0 0,0 0 0,0 0 0,1 0 0,-1 0 0,0 0 0,0 0-1,0 1 1,0-1 0,0 0 0,0 0 0,0 0 0,1 0 0,-1 0 0,0 0-1,0 0 1,0 0 0,0 0 0,0 0 0,0 0 0,1 0 0,-1 0 0,0 0 0,0-1-1,0 1 1,0 0 0,0 0 0,0 0 0,0 0 0,1 0 0,-1 0 0,0 0 0,0 0-1,0 0 1,0 0 0,10-15 115,3-13 4,35-62 201,-41 77-297,2 0 1,0 0 0,0 1-1,17-16 1,-25 28-30,-1-1 0,1 0 0,0 0 0,-1 0-1,1 1 1,0-1 0,0 0 0,0 1 0,0-1 0,0 1 0,0-1 0,0 1 0,0 0 0,0-1 0,0 1 0,0 0 0,0-1 0,0 1 0,0 0 0,0 0-1,0 0 1,0 0 0,0 0 0,0 0 0,0 0 0,0 1 0,2-1 0,-2 1-2,0 0 0,0 0 0,0 1 0,0-1-1,0 0 1,0 0 0,-1 0 0,1 1 0,0-1 0,-1 0 0,1 1 0,-1-1 0,1 1-1,-1-1 1,0 1 0,1-1 0,-1 1 0,0-1 0,0 2 0,1 54-145,-1-57 150,0 0 0,0 0-1,0 0 1,0 0 0,0 0-1,0 0 1,0 0 0,0 1-1,0-1 1,0 0 0,0 0-1,0 0 1,0 0 0,0 0-1,0 0 1,1 0 0,-1 0-1,0 0 1,0 1-1,0-1 1,0 0 0,0 0-1,0 0 1,0 0 0,0 0-1,1 0 1,-1 0 0,0 0-1,0 0 1,0 0 0,0 0-1,0 0 1,0 0 0,0 0-1,1 0 1,-1 0 0,0 0-1,0 0 1,0 0 0,0 0-1,0 0 1,0 0-1,1 0 1,-1 0 0,0 0-1,0 0 1,8-6-5,7-7 3,-15 12 1,2 0 0,14-17-10,1 2-1,34-26 1,-47 39-4,0 0 1,0 0-1,1 0 1,-1 1-1,1 0 1,0 0-1,0 0 0,0 0 1,0 1-1,0 0 1,0 0-1,0 0 1,0 0-1,0 1 1,0 0-1,1 0 0,-1 1 1,0-1-1,6 2 1,-7-1-3,-1 1 0,0-1 1,0 1-1,0 0 1,0-1-1,0 1 0,0 1 1,0-1-1,-1 0 1,1 1-1,-1-1 0,0 1 1,1 0-1,1 3 0,-1 0-7,0-1-1,0 1 0,-1 0 1,0 0-1,0 0 0,-1 0 1,2 9-1,-2 2 1,0 0 0,-1-1 0,-1 1 0,-1-1 0,-3 20 0,-8 14-504,16-137-2549,-3 48 2345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1.270"/>
    </inkml:context>
    <inkml:brush xml:id="br0">
      <inkml:brushProperty name="width" value="0.05" units="cm"/>
      <inkml:brushProperty name="height" value="0.05" units="cm"/>
    </inkml:brush>
  </inkml:definitions>
  <inkml:trace contextRef="#ctx0" brushRef="#br0">39 154 14267,'-5'3'3190,"10"2"-1532,10 3-246,-12-7-1330,-1-1 0,1 0 0,0 1 0,-1-1 0,1 0 0,0-1 0,-1 1 0,1 0 0,0-1 0,-1 1 1,1-1-1,-1 0 0,1 0 0,-1 0 0,0 0 0,1-1 0,-1 1 0,3-3 0,-1 1 14,0 0 0,-1-1 0,1 1 0,-1-1 0,0 0 0,0 0 0,0 0 0,0-1 0,3-7 0,-4 7-28,-1 0-1,1 0 1,0 0 0,-1 0 0,0 0-1,0 0 1,-1-1 0,0 1 0,0-7-1,0 10-27,0-1-1,-1 0 1,1 0-1,-1 1 1,0-1-1,1 0 1,-1 1-1,-1-1 1,1 1 0,0-1-1,-1 1 1,1 0-1,-1 0 1,1-1-1,-1 1 1,0 0-1,-3-2 1,3 3-39,1 0 1,-1 0 0,1 0 0,-1 0-1,0 1 1,1-1 0,-1 1 0,0-1-1,0 1 1,1-1 0,-1 1 0,0 0-1,0 0 1,1 0 0,-1 0 0,0 0 0,0 1-1,0-1 1,1 0 0,-1 1 0,0-1-1,1 1 1,-1 0 0,0-1 0,1 1-1,-1 0 1,1 0 0,-1 0 0,1 0-1,-1 1 1,1-1 0,0 0 0,-2 2-1,-2 3-36,-1 0 0,2 0-1,-1 1 1,1-1-1,0 1 1,-5 11 0,2 0-51,0 0 0,2 0 1,-5 22-1,9-32 60,-1 0-1,1 0 0,1 1 1,0-1-1,0 0 1,0 0-1,1 1 1,0-1-1,5 16 0,-5-22 26,0-1-1,-1 1 0,1-1 0,0 1 1,0 0-1,0-1 0,0 0 0,1 1 0,-1-1 1,0 0-1,1 1 0,-1-1 0,1 0 1,-1 0-1,1 0 0,-1 0 0,1-1 0,0 1 1,-1 0-1,1-1 0,0 1 0,0-1 1,-1 1-1,1-1 0,0 0 0,0 0 0,0 0 1,-1 0-1,1 0 0,0 0 0,0-1 1,3 0-1,3-1-3,1 0 0,-1-1-1,0 0 1,0-1 0,13-7 0,72-53-30,-68 45 25,1 1 1,40-22-1,-64 39 11,-1 0 1,1 1-1,-1-1 1,1 0-1,0 1 1,-1-1-1,1 1 1,0 0-1,0-1 0,-1 1 1,1 0-1,0 0 1,0 0-1,0 0 1,-1 0-1,3 1 1,-3 0 0,0-1 1,0 1 0,0-1 0,0 1 0,0 0-1,0-1 1,-1 1 0,1 0 0,0 0 0,-1-1 0,1 1-1,0 0 1,-1 0 0,1 0 0,-1 0 0,1 0-1,-1 0 1,0 0 0,1 0 0,-1 1 0,1 6 19,0 1 0,-1-1 0,0 0 1,0 0-1,-3 13 0,2-7 0,0-10 1,1-1 1,0 1 0,0-1 0,0 1-1,0-1 1,1 1 0,0 3 0,-1-7-18,0 0-1,0 0 1,0 1 0,1-1 0,-1 0 0,0 0 0,0 1 0,0-1 0,0 0 0,1 0 0,-1 1 0,0-1 0,0 0 0,0 0 0,1 0 0,-1 1 0,0-1 0,0 0 0,1 0 0,-1 0 0,0 0 0,1 0 0,-1 0 0,0 0-1,0 1 1,1-1 0,-1 0 0,0 0 0,1 0 0,-1 0 0,1 0 0,14-10 181,13-20 45,-13 13-78,27-22 1,-38 35-147,-1 1-1,1 0 1,1 1 0,-1-1 0,0 1 0,1 0 0,-1 0 0,1 0 0,0 0 0,-1 1 0,1 0 0,8-1 0,-10 2-17,0 0 1,-1 1-1,1-1 1,0 1-1,-1 0 1,1 0-1,-1 0 1,1 0-1,-1 0 1,0 1 0,0-1-1,1 1 1,-1 0-1,0-1 1,0 1-1,0 0 1,-1 0-1,1 0 1,0 0-1,-1 1 1,1-1-1,-1 0 1,0 1 0,0-1-1,0 1 1,1 3-1,3 6-40,-1 1 0,-1-1-1,3 26 1,-5-25-101,1 2 446,-2-15-346,0 1 0,0-1 0,0 0 0,0 0-1,0 0 1,0 0 0,0 0 0,0 1 0,0-1 0,0 0-1,0 0 1,0 0 0,0 0 0,0 0 0,0 1 0,0-1-1,0 0 1,1 0 0,-1 0 0,0 0 0,0 0 0,0 0-1,0 1 1,0-1 0,0 0 0,0 0 0,1 0 0,-1 0-1,0 0 1,0 0 0,0 0 0,0 0 0,0 0 0,0 0-1,1 0 1,-1 0 0,0 0 0,0 0 0,0 0 0,0 0-1,0 0 1,1 0 0,-1 0 0,0 0 0,0 0 0,0 0-1,0 0 1,0 0 0,1 0 0,-1 0 0,0 0 0,0 0-1,0 0 1,0 0 0,1 0 0,7-8-1062,-1 4 438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1.642"/>
    </inkml:context>
    <inkml:brush xml:id="br0">
      <inkml:brushProperty name="width" value="0.05" units="cm"/>
      <inkml:brushProperty name="height" value="0.05" units="cm"/>
    </inkml:brush>
  </inkml:definitions>
  <inkml:trace contextRef="#ctx0" brushRef="#br0">29 0 18780,'2'4'1896,"-4"12"-1279,-3 19 203,-1-4-87,-9 47 141,13-68-817,2-1 1,-1 1-1,1-1 1,0 1 0,4 16-1,-4-24-58,0-1 0,0 0 0,1 0 1,-1 1-1,1-1 0,-1 0 0,1 0 0,0 1 0,-1-1 0,1 0 0,0 0 0,0 0 0,0 0 1,0 0-1,0 0 0,0 0 0,0 0 0,0-1 0,0 1 0,0 0 0,0 0 0,1-1 1,-1 1-1,0-1 0,0 1 0,1-1 0,-1 0 0,0 0 0,1 1 0,-1-1 0,0 0 0,1 0 1,-1 0-1,0 0 0,1 0 0,-1-1 0,3 0 0,2 0-41,1-1 0,-1 0 0,0-1 0,0 1 0,0-1 0,9-6 0,18-15-164,-1-2-1,-2-1 0,50-56 1,-17 17 13,-63 66 196,0 0-1,0 0 1,0 0 0,0 1-1,0-1 1,0 0-1,0 0 1,0 1-1,1-1 1,-1 0 0,0 0-1,0 0 1,0 0-1,0 1 1,0-1 0,0 0-1,0 0 1,1 0-1,-1 1 1,0-1-1,0 0 1,0 0 0,0 0-1,0 0 1,1 0-1,-1 0 1,0 0 0,0 1-1,0-1 1,1 0-1,-1 0 1,0 0 0,0 0-1,0 0 1,1 0-1,-1 0 1,0 0-1,0 0 1,1 0 0,-1 0-1,0 0 1,0 0-1,0 0 1,1 0 0,-1 0-1,0 0 1,0-1-1,0 1 1,1 0-1,-1 0 1,0 0 0,0 0-1,0 0 1,0 0-1,1-1 1,-7 26 116,-15 36 70,12-41-340,2 0-1,0 0 1,2 1 0,0 0 0,-3 42-1,10-57-62,9-6-70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2.348"/>
    </inkml:context>
    <inkml:brush xml:id="br0">
      <inkml:brushProperty name="width" value="0.05" units="cm"/>
      <inkml:brushProperty name="height" value="0.05" units="cm"/>
    </inkml:brush>
  </inkml:definitions>
  <inkml:trace contextRef="#ctx0" brushRef="#br0">0 23 16916,'9'-19'1728,"-8"15"-1144,2 8-248,1 22 928,1 9-319,0 19-673,0 8-296,2 8-432,0 3-145,-1-3-383,-4-4-40,-6-14 608,-7-8-216,-8-18 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2.736"/>
    </inkml:context>
    <inkml:brush xml:id="br0">
      <inkml:brushProperty name="width" value="0.05" units="cm"/>
      <inkml:brushProperty name="height" value="0.05" units="cm"/>
    </inkml:brush>
  </inkml:definitions>
  <inkml:trace contextRef="#ctx0" brushRef="#br0">1 32 15667,'5'-4'268,"1"1"0,0 0-1,0 0 1,0 0 0,0 1 0,1 0-1,-1 0 1,1 1 0,6-2-1,63-2 790,-64 5-792,29 0 67,-1 1-1,53 9 1,-72-6-313,-1 0-1,1 1 0,-1 1 1,-1 1-1,1 1 0,23 13 1,-37-17-8,0-1 0,-1 1 1,0 0-1,0 1 0,0-1 1,-1 1-1,1 0 0,-1 0 1,0 0-1,0 1 0,-1-1 1,0 1-1,0 0 0,0 0 1,-1 0-1,3 9 0,-3-5 58,-1-1-1,1 0 1,-2 1 0,0-1-1,0 1 1,0-1-1,-1 1 1,-1-1-1,1 1 1,-7 16 0,1-7 99,-1-1 1,0 0-1,-2 0 0,0-1 1,-1 0-1,0-1 1,-2 0-1,0-1 1,0 0-1,-2-1 1,1-1-1,-2 0 1,0-1-1,0-1 0,-34 18 1,40-25-144,-1-1 0,1 0 1,0 0-1,-1-1 0,0 0 0,1-1 0,-1 0 1,-12-1-1,18 0-131,-1-1 1,1 1-1,0-1 1,-1 0-1,1-1 1,0 1-1,0-1 1,0 0-1,0 0 1,0 0-1,0-1 1,1 0-1,-1 0 1,1 0-1,0 0 1,0-1-1,-7-7 1,10 10 37,0-1 0,-1 1 1,1 0-1,0-1 1,0 1-1,0-1 1,1 1-1,-1-1 1,0 1-1,1-1 0,-1 0 1,0 1-1,1-1 1,0 0-1,0 0 1,-1 1-1,1-1 1,0 0-1,0 0 0,0 1 1,1-1-1,-1 0 1,0 1-1,1-1 1,-1 0-1,1 0 1,-1 1-1,1-1 0,0 1 1,0-1-1,0 1 1,0-1-1,0 1 1,2-3-1,20-7-715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3.463"/>
    </inkml:context>
    <inkml:brush xml:id="br0">
      <inkml:brushProperty name="width" value="0.05" units="cm"/>
      <inkml:brushProperty name="height" value="0.05" units="cm"/>
    </inkml:brush>
  </inkml:definitions>
  <inkml:trace contextRef="#ctx0" brushRef="#br0">94 0 15163,'-3'0'147,"0"0"0,1 1-1,-1-1 1,0 1-1,0-1 1,0 1 0,0 0-1,1 0 1,-1 0 0,0 1-1,1-1 1,-1 1-1,1-1 1,-1 1 0,1 0-1,-4 3 1,2 0 29,0 0 0,1 0 0,-1 0 0,1 0 0,0 0 0,1 0 0,-5 12 0,3-5-95,1 0 0,0 0 1,1 1-1,1 0 0,0-1 0,0 1 0,2 16 1,-1-26-84,0 0 0,1 0 0,-1 0 0,1 0 0,0 0 0,0-1 0,0 1 0,0 0 0,0 0 0,1-1 1,-1 1-1,1-1 0,-1 1 0,4 2 0,-4-4 6,1 0 0,-1-1 0,0 1 0,0 0 0,1-1 0,-1 0 0,0 1 0,1-1 0,-1 0 0,1 1 0,-1-1 0,0 0 0,1 0 0,-1 0 0,1 0 0,-1-1 0,0 1 0,1 0 0,-1-1-1,1 1 1,-1 0 0,0-1 0,0 0 0,1 1 0,-1-1 0,0 0 0,0 0 0,0 1 0,1-1 0,-1 0 0,1-2 0,23-20 90,-2-1-1,-1-1 0,37-54 1,-57 76-101,-1 1 0,1-1 0,0 1 0,0 0 0,0-1 0,1 1 1,-1 0-1,0 1 0,1-1 0,3-2 0,-6 4 2,1 0 1,-1 0-1,0 0 1,1 0-1,-1 0 0,1 0 1,-1 0-1,1 0 0,-1 0 1,0 0-1,1 0 0,-1 0 1,1 0-1,-1 0 0,1 0 1,-1 0-1,0 0 1,1 0-1,-1 1 0,1-1 1,-1 0-1,0 0 0,1 1 1,-1-1-1,0 0 0,1 1 1,0 0-5,0 1-1,0-1 1,-1 0 0,1 1 0,0-1 0,-1 1 0,0-1 0,1 1-1,-1-1 1,0 1 0,1 2 0,2 44-92,-3 54 0,-1-39 275,1-19-3,0 39 403,-11 90 0,-1-108-549,11-59-38,-1-1 1,0 1 0,0-1 0,-1 1-1,1-1 1,-1 0 0,-1 0 0,-6 9 0,9-13 10,1 0 0,-1-1 1,1 1-1,-1 0 1,1-1-1,-1 1 1,0 0-1,1-1 1,-1 1-1,0-1 1,0 1-1,1-1 1,-1 0-1,0 1 1,0-1-1,0 0 1,0 1-1,0-1 1,1 0-1,-1 0 1,0 0-1,0 0 0,0 0 1,0 0-1,0 0 1,0 0-1,0 0 1,1 0-1,-1 0 1,0 0-1,0-1 1,0 1-1,0 0 1,1-1-1,-1 1 1,0-1-1,0 1 1,0-1-1,1 1 1,-1-1-1,0 1 1,1-1-1,-1 0 0,1 0 1,-1 1-1,1-1 1,-1 0-1,1 0 1,-1 1-1,1-1 1,-1-1-1,-1-4-6,-1 1 0,1-1 0,0 0 0,1 0 0,-1 1 0,0-11-1,2-4 6,0 0-1,1 0 0,1 0 1,1 0-1,1 1 0,1-1 1,0 1-1,11-24 0,-1 9-52,1 0 0,2 0 0,32-44 0,-25 45-198,34-37 0,-46 57 56,0 0 1,1 1-1,0 0 1,1 1-1,18-10 0,-30 19 140,0 1 0,0 0 0,-1-1 0,1 1-1,0 0 1,0 1 0,0-1 0,1 0 0,3 1-1,-6 0 44,1 0-1,-1 0 0,0 0 0,1 0 0,-1 1 0,0-1 0,1 0 0,-1 1 0,0-1 0,0 1 0,1 0 0,-1-1 0,0 1 0,0 0 0,0 0 0,1 1 0,1 1 57,-1 1 1,0-1-1,0 1 0,0-1 0,0 1 0,-1 0 0,1 0 0,-1 0 0,0 0 0,0 0 0,-1 0 1,1 6-1,1 16 332,2 17 434,-4-43-794,1 1 0,-1-1 1,0 0-1,0 0 0,0 1 0,0-1 1,0 0-1,0 1 0,0-1 0,0 0 1,0 1-1,1-1 0,-1 0 0,0 0 0,0 1 1,0-1-1,1 0 0,-1 0 0,0 0 1,0 1-1,1-1 0,-1 0 0,0 0 1,0 0-1,1 0 0,-1 0 0,0 1 1,1-1-1,-1 0 0,0 0 0,0 0 0,1 0 1,-1 0-1,0 0 0,1 0 0,-1 0 1,13-8 191,11-20-172,-21 24-24,15-20-30,29-37-41,-42 56 55,0 0-1,0 1 1,0-1 0,0 1 0,1 0 0,0 0 0,-1 1 0,10-5-1,-13 8 7,-1-1 0,1 1-1,-1-1 1,1 1 0,-1-1-1,1 1 1,-1 0 0,1 0-1,0 0 1,-1 0 0,1 0-1,-1 0 1,1 1 0,-1-1-1,1 0 1,-1 1 0,1-1-1,-1 1 1,1 0-1,-1-1 1,2 2 0,0 0 4,-1 0 0,0 0 0,0 1 0,0-1 0,0 0 0,0 1 0,-1-1 0,1 1 0,-1-1 0,2 5 1,1 2-32,-2 0 1,1 0-1,-1 0 1,0 0-1,-1 0 1,0 13-1,-1-13-194,-2-10 74,-4-15 9,6 15 139,-7-22-119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4.519"/>
    </inkml:context>
    <inkml:brush xml:id="br0">
      <inkml:brushProperty name="width" value="0.05" units="cm"/>
      <inkml:brushProperty name="height" value="0.05" units="cm"/>
    </inkml:brush>
  </inkml:definitions>
  <inkml:trace contextRef="#ctx0" brushRef="#br0">163 14 14931,'0'-1'123,"0"1"1,-1-1-1,1 0 0,0 0 0,-1 1 1,1-1-1,0 0 0,-1 1 1,1-1-1,-1 0 0,1 1 0,-1-1 1,1 1-1,-1-1 0,0 1 0,1-1 1,-1 1-1,0-1 0,1 1 0,-1 0 1,0-1-1,0 1 0,1 0 0,-1 0 1,0 0-1,0-1 0,1 1 1,-2 0-1,0 0 78,-1 0 1,1 1-1,-1-1 1,1 1-1,-1-1 1,1 1-1,0 0 0,0 0 1,-4 2-1,-4 3 120,0 0-1,1 1 1,-9 8-1,11-9-290,0 1-1,1 0 1,0 0-1,0 1 1,1 0-1,0 0 1,0 0-1,1 1 1,0-1-1,-4 15 1,6-17-34,0 0 1,1 0 0,0 0-1,0 0 1,0 0 0,1 0 0,0 0-1,0 0 1,1 0 0,-1 0-1,1 0 1,0 0 0,1 0 0,0 0-1,0-1 1,0 1 0,5 8-1,-7-13-1,1 0-1,0 0 0,0 0 0,-1 0 1,1 0-1,0 0 0,0 0 0,0 0 1,0 0-1,0 0 0,1 0 1,-1-1-1,0 1 0,0 0 0,0-1 1,1 1-1,-1-1 0,0 1 0,1-1 1,-1 0-1,0 1 0,1-1 0,-1 0 1,0 0-1,1 0 0,-1 0 0,1 0 1,-1-1-1,0 1 0,1 0 0,-1-1 1,0 1-1,0 0 0,1-1 1,-1 0-1,0 1 0,0-1 0,1 0 1,-1 0-1,0 1 0,0-1 0,0 0 1,1-1-1,5-5-26,-1 1 0,1-1-1,-1 0 1,-1 0 0,7-10 0,-2 0 21,-1 1 0,0-2 0,-1 1 0,-1-1 0,-1 0 0,7-29 0,-18 70 153,2-9-125,0 2-1,1-1 1,0 0-1,1 0 1,2 23-1,-1-37-12,0-1 0,0 1 0,0-1 0,0 1-1,0-1 1,0 1 0,0-1 0,0 1 0,0-1 0,0 1 0,0-1 0,1 1 0,-1-1 0,0 1-1,0-1 1,0 1 0,1-1 0,-1 0 0,0 1 0,1-1 0,-1 1 0,0-1 0,1 0 0,-1 1 0,0-1-1,1 0 1,-1 0 0,1 1 0,-1-1 0,0 0 0,1 0 0,-1 1 0,1-1 0,-1 0 0,1 0-1,-1 0 1,1 0 0,-1 0 0,1 0 0,-1 0 0,1 0 0,-1 0 0,1 0 0,-1 0 0,1 0-1,-1 0 1,1 0 0,-1 0 0,1-1 0,-1 1 0,0 0 0,1 0 0,-1 0 0,1-1 0,-1 1-1,1 0 1,-1-1 0,0 1 0,1 0 0,-1-1 0,0 1 0,1 0 0,-1-1 0,0 1 0,1-1-1,27-34 207,-22 27-166,-4 5-32,3-4 23,1-1 0,1 1 0,0 0 0,0 0-1,12-9 1,-17 15-33,-1 0 0,1 1 0,-1-1-1,1 0 1,-1 1 0,1-1 0,-1 1-1,1-1 1,0 1 0,-1 0 0,1-1 0,0 1-1,-1 0 1,1 0 0,0 0 0,2 1-1,-2 0-4,0 0-1,0 0 0,-1 0 0,1 0 0,0 0 0,0 0 0,-1 0 0,1 1 0,-1-1 0,1 1 1,-1-1-1,0 1 0,1-1 0,-1 1 0,0 0 0,1 3 0,4 7-50,-2 0 0,1 1 0,-2-1 0,0 1 0,3 21 0,2 10-114,-8-44 167,0 1 0,0-1 0,0 0 0,0 0 0,0 1-1,0-1 1,0 0 0,0 0 0,0 1 0,0-1 0,1 0 0,-1 0 0,0 1 0,0-1 0,0 0-1,0 0 1,0 0 0,1 1 0,-1-1 0,0 0 0,0 0 0,0 0 0,0 0 0,1 1 0,-1-1-1,0 0 1,0 0 0,1 0 0,-1 0 0,0 0 0,0 0 0,0 0 0,1 0 0,-1 1 0,0-1 0,0 0-1,1 0 1,-1 0 0,9-8-14,10-24 36,-15 25-5,13-23 37,25-39 79,-37 63-128,-1 0 0,0 1 0,1-1 0,0 1 0,0 1 0,1-1 0,-1 1 0,10-6 0,-14 9-7,0 1 0,0-1 1,0 0-1,0 1 0,1 0 0,-1-1 1,0 1-1,0 0 0,0-1 0,0 1 0,1 0 1,-1 0-1,0 0 0,0 0 0,0 0 0,0 1 1,1-1-1,-1 0 0,0 0 0,0 1 1,0-1-1,0 1 0,0-1 0,0 1 0,0-1 1,0 1-1,0-1 0,0 1 0,0 0 0,0 0 1,0 0-1,0 0 0,0-1 0,-1 1 1,1 0-1,0 0 0,-1 0 0,1 0 0,-1 1 1,1-1-1,-1 0 0,1 0 0,-1 0 0,0 3 1,3 5-14,-1 0 1,-1 0-1,1 0 1,-1 12 0,-1-18 10,0 68 165,2-68 114,3-8-131,3-11 4,-8 16-132,14-30 226,-9 18-188,0 0-1,1 1 0,1-1 0,0 1 1,0 1-1,11-13 0,-17 22-59,-1 1 0,1-1 0,0 1 0,-1-1 0,1 0 0,0 1 0,-1-1 0,1 1 0,0-1 0,0 1 0,-1 0 0,1-1 0,0 1 0,0 0 0,0-1 0,0 1 0,-1 0 0,1 0 0,0 0 0,0 0 0,0 0 0,0 0 0,0 0 0,0 0 0,-1 0 0,1 0 0,2 1 0,-2 0-5,0 0 0,0 0 0,1 0 0,-1 0 0,0 0 0,0 0 0,0 1 0,0-1 0,0 0 0,0 1 0,-1-1 0,1 1 0,1 2 0,1 5-52,-1 1 0,1 0 0,1 14 0,-4-17 39,6 26 18,-6-33 10,0 1-1,0-1 1,0 1 0,1-1 0,-1 1 0,0-1 0,0 0 0,0 1 0,1-1 0,-1 0 0,0 1 0,1-1 0,-1 0-1,0 1 1,1-1 0,-1 0 0,1 1 0,-1-1 0,0 0 0,1 0 0,-1 0 0,1 1 0,0-1 4,0 0-1,-1-1 1,1 1 0,0 0 0,-1 0 0,1 0-1,0-1 1,-1 1 0,1 0 0,0-1-1,-1 1 1,1-1 0,-1 1 0,1-1 0,0 1-1,-1-1 1,0 1 0,1-1 0,0 0 0,19-28 148,-18 24-151,0 1 0,1-1-1,0 1 1,0 0 0,1 0 0,-1 0 0,1 0-1,0 1 1,5-5 0,-9 8-13,1 0 0,-1-1 0,1 1 0,-1 0 1,1 0-1,-1-1 0,1 1 0,0 0 0,-1 0 0,1 0 0,-1 0 1,1 0-1,0 0 0,-1 0 0,1 0 0,-1 0 0,1 0 0,0 0 0,-1 0 1,1 0-1,-1 0 0,1 0 0,-1 1 0,1-1 0,0 0 0,-1 0 1,1 1-1,-1-1 0,1 1 0,0 0-17,1 1-1,-1-1 1,0 1-1,0-1 1,0 1-1,0-1 1,0 1-1,0 0 1,0 3-1,7 35-954,-8-39 955,0 5-486,0-7 135,0-10 141,2-8-106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5.158"/>
    </inkml:context>
    <inkml:brush xml:id="br0">
      <inkml:brushProperty name="width" value="0.05" units="cm"/>
      <inkml:brushProperty name="height" value="0.05" units="cm"/>
    </inkml:brush>
  </inkml:definitions>
  <inkml:trace contextRef="#ctx0" brushRef="#br0">3 1 16027,'-1'4'2910,"-1"17"-1585,2 20-656,3 0 1,0 0 0,19 77 0,-21-113-661,1-1-1,-1 1 1,1-1 0,0 0 0,3 6-1,-5-10-11,0 1 1,1-1-1,-1 1 0,1-1 0,-1 1 0,0-1 0,1 1 0,-1-1 1,1 0-1,-1 1 0,1-1 0,-1 0 0,1 1 0,0-1 0,-1 0 0,1 0 1,-1 1-1,1-1 0,0 0 0,-1 0 0,1 0 0,-1 0 0,1 0 0,0 0 1,-1 0-1,1 0 0,0 0 0,-1 0 0,1 0 0,-1 0 0,1-1 0,0 1 1,-1 0-1,1 0 0,-1-1 0,1 1 0,-1 0 0,1-1 0,-1 1 1,1 0-1,-1-1 0,1 1 0,-1-1 0,1 1 0,-1-1 0,0 1 0,1-2 1,7-6-377,-1-2 1,-1 1-1,1-1 1,-1 0 0,4-12-1,21-56-1934,-28 73 2276,14-40-756,1-2-221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6.080"/>
    </inkml:context>
    <inkml:brush xml:id="br0">
      <inkml:brushProperty name="width" value="0.05" units="cm"/>
      <inkml:brushProperty name="height" value="0.05" units="cm"/>
    </inkml:brush>
  </inkml:definitions>
  <inkml:trace contextRef="#ctx0" brushRef="#br0">39 163 16852,'-26'0'2040,"16"-6"-1128,7-1-400,16-3 1169,10-3-329,6-4-752,5-3-624,5-6 88,4 0-96,-6-11-144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5.609"/>
    </inkml:context>
    <inkml:brush xml:id="br0">
      <inkml:brushProperty name="width" value="0.05" units="cm"/>
      <inkml:brushProperty name="height" value="0.05" units="cm"/>
    </inkml:brush>
  </inkml:definitions>
  <inkml:trace contextRef="#ctx0" brushRef="#br0">21 1 17244,'-7'144'2760,"0"-23"-1838,4-39-421,0-15 47,2 0 0,14 105 1,-12-166-506,0 0 0,1 1 0,-1-1 0,5 8 0,-6-13-33,0-1 0,0 1 0,1 0 0,-1-1 0,0 1 0,1-1 0,-1 1 0,0 0 1,1-1-1,-1 1 0,1-1 0,-1 1 0,1-1 0,-1 1 0,1-1 0,-1 0 0,1 1 0,-1-1 0,1 0 0,0 1 0,-1-1 0,1 0 0,0 1 0,-1-1 0,1 0 1,0 0-1,-1 0 0,1 0 0,0 0 0,-1 0 0,1 0 0,0 0 0,0 0 0,-1 0 0,1 0 0,0 0 0,-1-1 0,1 1 0,0 0 0,-1 0 0,1-1 0,-1 1 1,1 0-1,0-1 0,-1 1 0,2-1 0,4-6 68,0 1-1,0-1 1,-1 0 0,1 0 0,-2-1 0,1 1 0,-1-1 0,0 0 0,4-11-1,5-11 152,143-262 1163,-153 287-1531,0-1 1,-1 1-1,1-1 1,2-9-1,-5 13 93,1 0 0,-1 0 0,0 0 0,0 0 0,0 0 0,0 0 0,0 0 0,-1 0 0,1 0 0,-1 0 0,1 0 0,-1 0 0,0 0-1,0 0 1,-2-3 0,-5-10-310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6.028"/>
    </inkml:context>
    <inkml:brush xml:id="br0">
      <inkml:brushProperty name="width" value="0.05" units="cm"/>
      <inkml:brushProperty name="height" value="0.05" units="cm"/>
    </inkml:brush>
  </inkml:definitions>
  <inkml:trace contextRef="#ctx0" brushRef="#br0">487 457 15403,'11'28'1601,"1"-6"-1153,-1 0-280,2-3 624,-1-2 1368,-1-4-1720,-2-10-31,-5-3-41</inkml:trace>
  <inkml:trace contextRef="#ctx0" brushRef="#br0" timeOffset="1">1 0 17996,'1'17'1576,"7"5"-1648,-3-5 208,-3-8 1056,1-9-687,2-5-569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6.442"/>
    </inkml:context>
    <inkml:brush xml:id="br0">
      <inkml:brushProperty name="width" value="0.05" units="cm"/>
      <inkml:brushProperty name="height" value="0.05" units="cm"/>
    </inkml:brush>
  </inkml:definitions>
  <inkml:trace contextRef="#ctx0" brushRef="#br0">166 57 14835,'1'-4'410,"-1"0"0,0 0-1,0 1 1,0-1 0,0 0-1,-1 0 1,1 1 0,-1-1-1,0 0 1,-2-4 0,3 7-304,-1 1 0,1-1-1,-1 0 1,1 1 0,-1-1 0,1 0 0,-1 1 0,0-1 0,1 1 0,-1-1 0,0 1 0,1-1 0,-1 1 0,0-1 0,0 1 0,0 0 0,1 0 0,-1-1 0,-1 1 0,0 0 15,0 0 0,0 0 0,0 0 1,0 0-1,0 0 0,0 1 0,0-1 1,0 1-1,1-1 0,-1 1 0,-3 1 1,-6 4-59,-1 1 0,2 0 0,-1 0 0,1 1 0,0 1 1,0 0-1,1 0 0,0 1 0,1 0 0,-10 15 0,17-24-71,1-1-1,0 1 0,-1-1 0,1 1 1,0-1-1,0 1 0,0 0 0,0-1 1,0 1-1,-1-1 0,1 1 0,0-1 1,0 1-1,0 0 0,0-1 0,1 1 0,-1-1 1,0 1-1,0-1 0,0 1 0,0 0 1,0-1-1,1 1 0,-1-1 0,0 1 1,1-1-1,-1 1 0,0-1 0,1 1 1,-1-1-1,0 0 0,1 1 0,-1-1 1,1 1-1,-1-1 0,1 0 0,-1 0 1,1 1-1,-1-1 0,1 0 0,-1 0 1,1 1-1,-1-1 0,1 0 0,0 0 1,-1 0-1,1 0 0,-1 0 0,2 0 1,38 4-398,-29-3 283,19 2-220,0 2 0,-1 1 0,32 10 1,-49-12 230,0 1-1,-1 0 1,1 1 0,-1 0 0,0 0 0,0 1-1,-1 1 1,0-1 0,17 19 0,-25-23 131,1-1-1,-1 1 1,0 0 0,0 0 0,0 0-1,0 0 1,-1 0 0,1 1-1,-1-1 1,0 0 0,0 1 0,0-1-1,0 1 1,-1-1 0,0 1 0,1-1-1,-1 1 1,0-1 0,-1 1-1,1-1 1,0 1 0,-2 4 0,0-5 55,1 0 1,-1 1 0,0-1-1,0 0 1,0 0 0,0 0-1,-1 0 1,1-1 0,-1 1-1,1-1 1,-1 1 0,0-1 0,0 0-1,0 0 1,-1 0 0,1 0-1,0-1 1,-1 1 0,1-1-1,0 0 1,-6 1 0,-1 0 80,1-1 0,-1 0-1,0 0 1,0-1 0,0 0 0,0-1 0,1 0 0,-13-3 0,16 3-269,0-1 1,0 1-1,0-1 0,0-1 1,0 1-1,1-1 0,-1 0 1,1 0-1,0-1 0,0 1 1,0-1-1,1 0 0,-1-1 1,-4-5-1,7 8 56,1 0 0,0 0 0,0-1 1,0 1-1,0 0 0,0-1 0,0 1 0,1 0 0,-1-1 1,1 1-1,-1-1 0,1 1 0,0-1 0,0 1 0,0-4 0,6-13-614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7.097"/>
    </inkml:context>
    <inkml:brush xml:id="br0">
      <inkml:brushProperty name="width" value="0.05" units="cm"/>
      <inkml:brushProperty name="height" value="0.05" units="cm"/>
    </inkml:brush>
  </inkml:definitions>
  <inkml:trace contextRef="#ctx0" brushRef="#br0">125 116 16099,'4'-2'266,"1"0"1,0 0-1,0-1 0,-1 1 0,1-1 0,-1 0 0,0-1 0,0 1 0,7-8 0,-10 9-160,0 0 1,1 1-1,-1-1 0,0 0 1,0 0-1,0 0 1,0 0-1,0 0 0,-1 0 1,1 0-1,-1 0 0,1 0 1,-1 0-1,0 0 0,0 0 1,0 0-1,0-1 0,0 1 1,0 0-1,0 0 1,-1 0-1,1 0 0,-1 0 1,0 0-1,1 0 0,-1 0 1,-2-3-1,2 4-49,0-1 0,0 1-1,0-1 1,0 1 0,0-1 0,0 1 0,0 0-1,-1 0 1,1-1 0,-1 1 0,1 0 0,-1 0-1,1 1 1,-1-1 0,1 0 0,-1 0 0,0 1-1,1-1 1,-1 1 0,-2-1 0,0 1-8,1 0 1,0 0-1,0 1 0,0-1 1,0 1-1,0-1 1,0 1-1,0 0 1,0 0-1,0 0 0,-2 2 1,-3 2 1,0 0 0,0 1 1,0 0-1,1 0 0,0 0 0,-11 14 0,12-12-70,0 1 0,1 0 0,0 0 0,1 1-1,0-1 1,0 1 0,1 0 0,0 0 0,1 0-1,-2 16 1,3-22-5,1 0 0,0 0-1,0 0 1,1 0 0,-1 0 0,1 0-1,0 0 1,0-1 0,0 1 0,0 0-1,1 0 1,-1-1 0,4 5 0,-3-5 4,0-1 0,0 0 0,0 0 1,0 0-1,1 0 0,-1 0 0,1 0 1,-1-1-1,1 1 0,0-1 0,0 1 1,0-1-1,0 0 0,0 0 1,0-1-1,0 1 0,0-1 0,0 1 1,4-1-1,2 0-7,0-1 0,0 0 0,-1 0 1,1-1-1,0 0 0,-1 0 0,1-1 0,-1 0 0,0-1 1,0 0-1,0 0 0,0 0 0,-1-1 0,0 0 0,0-1 1,7-7-1,1-1 24,-1-1 1,-1 0 0,0-1 0,-1 0-1,-1-1 1,9-18 0,-13 13-5,-6 16 3,-5 15 9,-4 10 39,1-1 0,1 1 0,1 0 0,1 1 0,0-1-1,-1 30 1,5-49-35,0 1 0,0 0-1,0 0 1,0 0-1,0 0 1,0 0 0,1 0-1,-1 0 1,0 0 0,0 0-1,1-1 1,-1 1 0,0 0-1,1 0 1,-1 0 0,1 0-1,0-1 1,0 2 0,0-2-2,-1 1 0,1-1 1,-1 0-1,1 0 0,-1 0 0,1 0 1,-1 0-1,1 0 0,0 1 1,-1-1-1,1 0 0,-1-1 1,1 1-1,-1 0 0,1 0 0,0 0 1,-1 0-1,1 0 0,-1 0 1,1-1-1,0 0 0,4-2 40,0 0 0,0 0 0,-1-1 0,7-6 0,-8 7-32,21-20 78,-7 5-53,2 1 0,0 0 1,0 1-1,2 1 0,34-19 1,-53 33-42,1 0 1,-1 0 0,1 0-1,-1 0 1,1 1 0,-1-1-1,1 1 1,-1-1 0,1 1 0,0 0-1,-1 0 1,1 0 0,0 0-1,-1 1 1,1-1 0,-1 1-1,4 0 1,-5 0-1,1 0 0,-1 0-1,1 1 1,-1-1 0,1 0 0,-1 0 0,1 1-1,-1-1 1,0 1 0,0-1 0,0 1 0,0-1-1,0 1 1,0 0 0,0 0 0,-1-1-1,1 1 1,-1 0 0,1 0 0,-1 0 0,0 0-1,1 0 1,-1 2 0,0 11-7,-1-1-1,0 0 1,0 0 0,-5 16-1,2-7 8,3-23 2,1 0 0,0 0 0,0 0 0,0 0 0,0 0 0,0 0 0,0 1 0,0-1-1,0 0 1,0 0 0,0 0 0,0 0 0,-1 0 0,1 0 0,0 1 0,0-1 0,0 0-1,0 0 1,0 0 0,0 0 0,0 0 0,0 1 0,0-1 0,0 0 0,0 0 0,0 0 0,0 0-1,1 0 1,-1 1 0,0-1 0,0 0 0,0 0 0,0 0 0,0 0 0,0 0 0,0 0-1,0 0 1,0 1 0,0-1 0,0 0 0,1 0 0,-1 0 0,0 0 0,0 0 0,0 0 0,0 0-1,0 0 1,0 0 0,1 0 0,-1 0 0,0 0 0,0 0 0,0 1 0,0-1 0,0 0-1,1 0 1,-1 0 0,0 0 0,0-1 0,11-8 31,16-25-3,-20 24-20,-3 5-1,38-44 10,-37 45-47,-1 0 0,1 0 0,0 0 0,-1 1 0,2-1 0,-1 1 0,0 0 1,9-3-1,-12 6 12,-1-1 0,1 1 0,-1-1 0,1 1 0,-1 0 0,1 0 0,0 0 1,-1 0-1,1 0 0,-1 0 0,1 0 0,0 0 0,-1 1 0,1-1 0,-1 1 0,1-1 0,-1 1 1,1-1-1,-1 1 0,3 1 0,-2 0-14,0 0 0,0 0-1,0 0 1,0 0 0,-1 1 0,1-1 0,-1 0-1,1 1 1,-1-1 0,2 6 0,0 2-34,0 0 1,-1 0 0,0 0-1,0 1 1,-1 10-1,-1-20 72,0 1-1,0-1 0,0 0 0,0 0 1,0 0-1,1 0 0,-1 0 0,0 0 0,0 0 1,1 0-1,-1 0 0,1 0 0,-1 0 1,1 0-1,-1 0 0,1 0 0,-1 0 0,1 0 1,0 0-1,0-1 0,-1 1 0,1 0 1,0 0-1,0-1 0,0 1 0,0-1 1,1 1-1,1 0-142,0 0 0,1-1-1,-1 1 1,0-1 0,1 0 0,-1 0 0,5-1 0,11 0-321,-6 1 45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7.499"/>
    </inkml:context>
    <inkml:brush xml:id="br0">
      <inkml:brushProperty name="width" value="0.05" units="cm"/>
      <inkml:brushProperty name="height" value="0.05" units="cm"/>
    </inkml:brush>
  </inkml:definitions>
  <inkml:trace contextRef="#ctx0" brushRef="#br0">0 13 19596,'6'6'1465,"-3"-5"-1666,3-1-383,-2-4 1088,3-5-215,6 2-458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7.920"/>
    </inkml:context>
    <inkml:brush xml:id="br0">
      <inkml:brushProperty name="width" value="0.05" units="cm"/>
      <inkml:brushProperty name="height" value="0.05" units="cm"/>
    </inkml:brush>
  </inkml:definitions>
  <inkml:trace contextRef="#ctx0" brushRef="#br0">147 272 14883,'13'-4'999,"0"-1"0,0-1 0,0 0 0,17-12 0,-26 16-899,-1 0 1,0 0-1,0 0 1,-1-1-1,1 1 0,0-1 1,-1 0-1,1 0 1,-1 0-1,0 0 1,0 0-1,0 0 0,-1-1 1,1 1-1,-1-1 1,0 1-1,0-1 1,0 1-1,0-1 1,0 0-1,-1-6 0,0 8-70,0 0 0,0 0 0,0 0 0,-1 1-1,1-1 1,-1 0 0,1 0 0,-1 1 0,0-1-1,1 0 1,-1 1 0,0-1 0,0 1 0,0-1-1,-1 1 1,1 0 0,0-1 0,0 1 0,-3-2-1,1 2 6,1-1 0,-1 1 0,0 0 0,0 0 0,1 0 0,-1 0 0,0 0-1,0 1 1,0-1 0,-6 1 0,1 0 31,-1 1 1,0-1-1,1 2 0,-1-1 0,1 1 1,0 1-1,-12 4 0,10-2-18,-1 1-1,1 0 1,0 0 0,0 1-1,1 1 1,-1 0 0,2 0-1,-13 15 1,16-18-56,1 0 0,0 1-1,1-1 1,-1 1 0,1 0 0,0 0 0,0 1-1,1-1 1,0 0 0,0 1 0,1-1 0,-1 1-1,1 0 1,1 0 0,-1-1 0,2 12-1,-1-16 4,0 0-1,1-1 1,-1 1-1,1-1 1,-1 1-1,1-1 0,-1 0 1,1 1-1,0-1 1,0 1-1,0-1 1,0 0-1,0 0 0,0 0 1,0 1-1,0-1 1,0 0-1,0 0 1,1 0-1,-1-1 0,0 1 1,1 0-1,-1 0 1,1-1-1,-1 1 1,1-1-1,-1 1 0,1-1 1,-1 0-1,1 1 1,-1-1-1,1 0 1,-1 0-1,1 0 0,0 0 1,-1-1-1,1 1 1,1-1-1,9-1-23,-1 0 0,0-1-1,0-1 1,12-5 0,-16 6 16,27-11-42,-8 3-90,-1 1 1,1 2 0,1 0 0,31-5-1,-51 12 86,-1 0-1,1 1 0,-1 0 1,0 0-1,1 0 0,-1 1 0,1 0 1,-1 0-1,0 0 0,0 1 1,1 0-1,-1 0 0,0 1 1,-1 0-1,1 0 0,0 0 0,-1 1 1,0-1-1,0 1 0,0 0 1,0 1-1,-1-1 0,6 8 1,16 34 264,-25-46-182,-1 0 1,0 0-1,0 1 0,1-1 1,-1 0-1,0 0 0,1 0 0,-1 0 1,0 0-1,1 0 0,-1 1 1,0-1-1,1 0 0,-1 0 1,0 0-1,0 0 0,1 0 1,-1 0-1,0 0 0,1 0 1,-1-1-1,0 1 0,1 0 1,-1 0-1,0 0 0,1 0 0,-1 0 1,0 0-1,1-1 0,-1 1 1,0 0-1,0 0 0,1 0 1,-1-1-1,0 1 0,0 0 1,0 0-1,1-1 0,-1 1 1,0 0-1,0-1 0,1 1 0,5-13 511,-3 4-250,0 1 0,-1-1-1,0 0 1,0-1 0,-1 1-1,0 0 1,-1-12 0,-9-66 862,6 68-972,3 17-180,0 1 0,0-1 0,0 1 0,0-1-1,0 1 1,0-1 0,0 1 0,1-1-1,-1 1 1,1-1 0,-1 1 0,1 0 0,-1-1-1,1 1 1,0 0 0,0-1 0,0 1 0,0 0-1,0 0 1,0 0 0,0-1 0,0 1 0,2-1-1,3-2-174,0 0-1,1 1 1,-1 0-1,8-3 1,16-8-722,-18 6 704,1-2 0,-1 0 0,19-21 0,5-7-321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8.477"/>
    </inkml:context>
    <inkml:brush xml:id="br0">
      <inkml:brushProperty name="width" value="0.05" units="cm"/>
      <inkml:brushProperty name="height" value="0.05" units="cm"/>
    </inkml:brush>
  </inkml:definitions>
  <inkml:trace contextRef="#ctx0" brushRef="#br0">2 114 13491,'-1'-24'1262,"0"0"1,3-26-1,-2 50-1159,0-1 0,0 0 0,0 0-1,0 0 1,1 0 0,-1 0-1,0 1 1,0-1 0,0 0 0,1 0-1,-1 0 1,0 0 0,1 1-1,-1-1 1,0 0 0,1 1 0,0-2-1,0 2-36,-1 0-1,1 0 0,-1 0 1,0 1-1,1-1 0,-1 0 0,0 0 1,1 1-1,-1-1 0,0 0 1,1 0-1,-1 1 0,0-1 0,1 0 1,-1 1-1,0-1 0,0 0 1,0 1-1,1-1 0,-1 1 1,0-1-1,0 0 0,0 1 0,11 35 1114,24 207 10,-1 0-1377,-28-224 37,0-14-494,-4-6 567,-1 0 1,0 0-1,1-1 0,-1 1 0,0 0 1,0-1-1,0 1 0,0-1 0,0 0 1,0 1-1,-1-1 0,1 0 0,0 1 1,-1-1-1,0 0 0,1-2 0,32-114-820,-14 39 284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8.883"/>
    </inkml:context>
    <inkml:brush xml:id="br0">
      <inkml:brushProperty name="width" value="0.05" units="cm"/>
      <inkml:brushProperty name="height" value="0.05" units="cm"/>
    </inkml:brush>
  </inkml:definitions>
  <inkml:trace contextRef="#ctx0" brushRef="#br0">174 0 11018,'5'24'769,"-2"-1"-1,0 1 0,-2 0 0,-3 45 1,1-1 70,6 17-200,3 0 0,26 109 0,-32-178-633,-2-16-10,0 0-1,0 1 1,0-1-1,0 0 1,0 0-1,0 0 1,0 0-1,0 0 1,0 0-1,0 0 1,0 0-1,0 0 1,0 0-1,0 1 1,0-1-1,-1 0 1,1 0-1,0 0 1,0 0-1,0 0 1,0 0-1,0 0 1,0 0-1,0 0 1,0 0-1,0 0 1,0 0-1,0 0 1,0 1-1,0-1 1,0 0-1,0 0 1,0 0-1,-1 0 1,1 0-1,0 0 1,0 0-1,0 0 1,0 0-1,0 0 1,0 0-1,0 0 1,0 0-1,0 0 1,0 0-1,-1 0 1,1 0-1,0 0 1,0 0-1,0 0 0,0 0 1,0 0-1,0 0 1,0 0-1,0 0 1,0 0-1,0-1 1,0 1-1,0 0 1,-1 0-1,1 0 1,-15-20-648,10 13 611,-192-237 160,197 243-54,-1 1 0,0-1 1,0 0-1,1 1 0,-1-1 0,0 0 0,1 0 1,-1 1-1,0-1 0,1 0 0,-1 0 1,1 0-1,-1 0 0,1 0 0,0 1 1,-1-1-1,1 0 0,0 0 0,0-2 0,16 6 1410,2 2-1275,8-1-291,0-1 0,0-2-1,33-1 1,2-1-23,-7 4-47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39.286"/>
    </inkml:context>
    <inkml:brush xml:id="br0">
      <inkml:brushProperty name="width" value="0.05" units="cm"/>
      <inkml:brushProperty name="height" value="0.05" units="cm"/>
    </inkml:brush>
  </inkml:definitions>
  <inkml:trace contextRef="#ctx0" brushRef="#br0">111 1 16572,'-9'6'192,"1"1"1,0 0-1,1 0 1,0 1 0,0 0-1,0 0 1,1 1 0,0-1-1,1 1 1,0 1 0,-5 11-1,5-9-271,1 1 0,0-1-1,0 1 1,2-1 0,-1 1-1,2 0 1,-1 0 0,2 22-1,0-33 41,0 1-1,1-1 1,-1 0-1,1 1 1,-1-1-1,1 0 1,0 0-1,0 0 1,0 1-1,0-1 1,2 3-1,-2-5 33,-1 1-1,0-1 0,1 0 1,-1 1-1,0-1 0,1 0 0,-1 1 1,1-1-1,-1 0 0,1 0 0,-1 0 1,1 1-1,-1-1 0,0 0 1,1 0-1,-1 0 0,1 0 0,-1 0 1,1 0-1,-1 0 0,1 0 0,0 0 1,0 0 9,0-1 1,0 1-1,0-1 0,0 1 1,0-1-1,0 1 1,0-1-1,0 0 1,0 1-1,0-1 0,-1 0 1,1 0-1,1-1 1,7-10 128,-1-1 0,-1 0 0,11-23 0,-13 24-7,0 0 1,1 1-1,1-1 0,0 1 0,12-13 0,-19 23-116,1 0 0,-1 0 0,1 1 0,0-1 0,0 1 0,-1-1 0,1 0 0,0 1-1,0-1 1,0 1 0,-1 0 0,1-1 0,0 1 0,0 0 0,0-1 0,0 1 0,0 0-1,0 0 1,0 0 0,0 0 0,0 0 0,0 0 0,0 0 0,-1 0 0,1 0 0,0 1-1,0-1 1,0 0 0,0 0 0,0 1 0,0-1 0,0 1 0,-1-1 0,1 1 0,0-1 0,0 1-1,-1-1 1,1 1 0,0 0 0,0 1 0,4 4 8,0 0-1,0 0 1,-1 1-1,5 8 1,2 4 6,-10-17-14,0-1 0,0 0-1,-1 0 1,1 0-1,1 0 1,-1 0-1,0 0 1,0 0-1,0 0 1,0 0 0,1-1-1,-1 1 1,0 0-1,1-1 1,-1 1-1,1-1 1,-1 1 0,0-1-1,1 0 1,-1 0-1,1 0 1,-1 1-1,1-1 1,-1-1-1,1 1 1,-1 0 0,1 0-1,-1 0 1,1-1-1,-1 1 1,0-1-1,1 1 1,-1-1 0,0 0-1,3-1 1,3-3 51,1-1 1,-1 0 0,0 0-1,11-13 1,-3 4 2,1-1-10,0 1-1,1 1 1,1 1 0,0 0 0,34-17 0,-47 28-66,1-1 0,-1 2 0,0-1 1,1 0-1,0 1 0,-1 0 0,1 1 0,0-1 0,-1 1 0,1 0 0,10 2 0,-12-1-9,1 0-1,-1 1 1,0-1-1,1 1 1,-1 0-1,0 1 1,0-1-1,0 1 1,-1-1-1,1 1 1,-1 1-1,1-1 1,-1 0-1,0 1 1,0-1-1,3 7 1,2 2-32,-1 1 0,-1-1 1,0 1-1,-1 0 0,0 1 1,3 16-1,9 82 533,-13-92 7,-4-20-480,0 0 0,0 1 1,0-1-1,0 0 0,0 0 0,0 0 0,0 0 0,0 0 1,0 0-1,0 0 0,0 1 0,1-1 0,-1 0 1,0 0-1,0 0 0,0 0 0,0 0 0,0 0 0,0 0 1,0 0-1,0 0 0,0 0 0,1 0 0,-1 0 0,0 1 1,0-1-1,0 0 0,0 0 0,0 0 0,0 0 0,1 0 1,-1 0-1,0 0 0,0 0 0,0 0 0,0 0 0,0 0 1,0 0-1,1 0 0,-1 0 0,0 0 0,0-1 0,0 1 1,0 0-1,0 0 0,0 0 0,0 0 0,1 0 0,-1 0 1,0 0-1,0 0 0,0 0 0,0 0 0,0-1 0,11-25 160,-8 19-173,7-18 131,1-2-126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40.247"/>
    </inkml:context>
    <inkml:brush xml:id="br0">
      <inkml:brushProperty name="width" value="0.05" units="cm"/>
      <inkml:brushProperty name="height" value="0.05" units="cm"/>
    </inkml:brush>
  </inkml:definitions>
  <inkml:trace contextRef="#ctx0" brushRef="#br0">196 416 15067,'-1'-2'166,"1"-1"-1,-2 0 0,1 0 1,0 0-1,0 1 0,-1-1 1,0 1-1,1-1 0,-1 1 1,0 0-1,0-1 0,0 1 1,-1 0-1,1 0 0,0 1 1,-1-1-1,0 0 0,1 1 1,-1-1-1,0 1 1,1 0-1,-1 0 0,0 0 1,0 1-1,0-1 0,0 0 1,0 1-1,0 0 0,-5 0 1,3 0-45,1 1 0,-1 0 0,0 0 0,1 0 1,-1 1-1,1-1 0,-1 1 0,1 0 0,0 1 0,0-1 1,0 1-1,0 0 0,0-1 0,0 2 0,1-1 1,0 0-1,-1 1 0,-3 5 0,1 2-113,0 0 0,1 0 0,0 1 0,0 0 0,2 0 0,-1 0 0,1 0 0,1 1 0,0-1 0,1 1 0,1 0 0,0-1 0,0 1 0,3 15 0,-3-26-14,0 1 0,1-1 1,-1 0-1,1 0 0,-1 0 0,1 0 0,-1 0 0,1 0 1,0 0-1,0 0 0,0 0 0,0 0 0,1-1 0,-1 1 1,0 0-1,1-1 0,-1 1 0,3 1 0,-3-2 3,1-1 0,-1 0-1,0 1 1,0-1 0,1 0-1,-1 0 1,0 0-1,0 0 1,1 0 0,-1 0-1,0 0 1,0-1 0,1 1-1,-1 0 1,0-1 0,0 1-1,0-1 1,0 1-1,1-1 1,-1 0 0,0 1-1,1-2 1,6-5-7,1-1 0,-2 1 0,1-1 0,-1-1 0,9-13 0,6-11 67,-1-2-1,-1-1 0,-2 0 1,-2-1-1,-1-1 1,-2 0-1,-2-1 1,7-46-1,-14 51 83,-7 20 7,-4 19-28,-5 17-30,2 14-97,3-1 0,1 1 1,1 1-1,1 58 0,4-92 7,-1 26-25,6 53-1,-5-76 19,1 0 0,0 0 0,0 0 1,1 0-1,0 0 0,0 0 0,0 0 1,1 0-1,-1-1 0,1 0 0,1 1 1,-1-1-1,1 0 0,0 0 0,5 5 1,-6-9 3,-1 0 0,1 1 1,-1-1-1,1 0 1,0 0-1,-1-1 1,1 1-1,0 0 1,0-1-1,0 0 1,-1 0-1,1 1 0,0-2 1,0 1-1,0 0 1,0 0-1,-1-1 1,1 0-1,0 0 1,-1 1-1,1-2 0,0 1 1,-1 0-1,1 0 1,-1-1-1,4-2 1,7-5-32,0-1 1,0 0 0,14-15 0,0-3-58,-2-1 1,0-1-1,33-55 1,-57 84 108,0-1-1,0 1 1,0-1-1,0 0 1,-1 0 0,1 1-1,-1-1 1,1 0-1,-1 0 1,0 0-1,0 0 1,1 0-1,-1 0 1,-1 1 0,1-1-1,0 0 1,0 0-1,-1 0 1,1 0-1,-1 0 1,0 1 0,1-1-1,-1 0 1,0 1-1,0-1 1,0 0-1,-2-2 1,0 1 21,0 0 0,-1 0 0,1 0 0,-1 0 1,1 0-1,-1 1 0,0-1 0,0 1 0,0 0 0,-6-2 0,9 4-38,-1-1-1,1 1 1,-1 0-1,1-1 0,0 1 1,-1 0-1,1 0 1,0 0-1,-1 0 0,1 0 1,-1 0-1,1 0 1,0 0-1,-1 0 1,1 1-1,-1-1 0,1 1 1,0-1-1,0 1 1,-1 0-1,0 0 0,0 1-1,0-1 0,0 1-1,1 0 1,-1 0-1,1 0 1,-1 0-1,1 0 1,0 0-1,0 0 1,0 0 0,-1 4-1,-1 6-15,0 1-1,1-1 1,-2 24 0,4-28 11,-3 23-7,2 0 0,1 0 0,2 0 0,1 0 0,1 0 0,11 39 0,-14-66 13,0-1 1,0 1 0,1-1-1,-1 0 1,1 1 0,0-1 0,0 0-1,2 3 1,-3-5 2,0-1 1,0 1-1,0 0 0,-1-1 0,1 1 0,0-1 1,0 1-1,0-1 0,0 1 0,0-1 1,0 0-1,0 1 0,0-1 0,0 0 1,0 0-1,0 0 0,0 0 0,0 0 1,0 0-1,0 0 0,1 0 0,-1 0 1,0 0-1,0 0 0,0-1 0,0 1 1,0 0-1,0-1 0,0 1 0,-1-1 0,1 1 1,0-1-1,1-1 0,8-6 12,-1 0 0,-1 0 0,0-1-1,0-1 1,-1 1 0,0-1 0,6-11-1,6-8 14,134-197 520,-112 158-113,47-102-1,-84 161-383,18-49 227,-20 54-253,-1 0 1,-1-1 0,1 1 0,0 0 0,-1-1 0,0 1 0,0-1 0,0 1-1,-1-1 1,0 1 0,-1-5 0,2 8-21,0 0-1,0 0 1,0 0 0,-1 1-1,1-1 1,0 0 0,-1 0-1,1 0 1,-1 1-1,1-1 1,-1 0 0,1 1-1,-1-1 1,0 0 0,1 1-1,-1-1 1,0 1 0,1-1-1,-1 1 1,0-1 0,0 1-1,1-1 1,-1 1-1,0 0 1,0 0 0,0-1-1,1 1 1,-1 0 0,0 0-1,-1 0 1,0 0-3,-1 1-1,1-1 1,0 1-1,0 0 1,-1-1 0,1 1-1,0 0 1,0 0-1,0 1 1,0-1 0,-2 2-1,-7 6-20,1 0 1,-18 22-1,5-3-14,1 1 0,2 1 0,-28 55 0,38-63 29,0 1 0,1 0 1,2 0-1,0 1 0,1 0 0,-3 34 1,9-51 3,-1 0 0,1-1 1,1 1-1,-1 0 0,1 0 1,0-1-1,1 1 1,-1-1-1,1 1 0,5 9 1,-5-12-42,0-1 0,0 1 0,1-1 0,0 1 0,0-1 0,-1 0 0,2 0 0,-1 0 0,0 0 0,1 0 0,-1-1 0,1 0 0,0 0 0,0 0 0,0 0 0,0 0 0,5 1-1,1-1-71,0 0-1,0 0 0,1-1 0,-1 0 0,1-1 0,-1 0 0,1-1 0,-1 0 0,0 0 0,1-1 0,14-5 1,26-11-288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6.526"/>
    </inkml:context>
    <inkml:brush xml:id="br0">
      <inkml:brushProperty name="width" value="0.05" units="cm"/>
      <inkml:brushProperty name="height" value="0.05" units="cm"/>
    </inkml:brush>
  </inkml:definitions>
  <inkml:trace contextRef="#ctx0" brushRef="#br0">1 0 20844,'15'28'1377,"4"5"-1201,3 1-112,3 2 344,5-6-336,-1-6-392,-2-2-232,-8-8-320,-5-4-153,-14-3 681,-5-1-208,-17-2-184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40.632"/>
    </inkml:context>
    <inkml:brush xml:id="br0">
      <inkml:brushProperty name="width" value="0.05" units="cm"/>
      <inkml:brushProperty name="height" value="0.05" units="cm"/>
    </inkml:brush>
  </inkml:definitions>
  <inkml:trace contextRef="#ctx0" brushRef="#br0">170 15 17572,'0'-1'71,"0"1"0,0-1 0,0 0 0,0 1 1,0-1-1,0 0 0,-1 1 0,1-1 0,0 0 0,-1 1 0,1-1 1,0 1-1,-1-1 0,1 1 0,-1-1 0,1 1 0,-1-1 0,1 1 1,-1-1-1,1 1 0,-1-1 0,1 1 0,-1 0 0,0-1 1,1 1-1,-1 0 0,0 0 0,-1-1 0,1 1 32,-1 0 0,0 1 0,1-1 0,-1 0 0,1 1 0,-1-1 0,0 1-1,1-1 1,-1 1 0,1 0 0,0-1 0,-2 2 0,-8 6 266,1-1 1,-15 17-1,18-17-304,5-6-59,-12 11-68,1 1 1,1 0-1,0 1 1,-13 17 0,25-30 55,-1-1-1,1 1 1,0-1 0,-1 0 0,1 1 0,0-1 0,-1 1 0,1-1 0,0 1 0,0-1 0,0 1 0,-1-1 0,1 1-1,0-1 1,0 1 0,0 0 0,0-1 0,0 1 0,0-1 0,0 1 0,0-1 0,0 1 0,0-1 0,0 1 0,1-1-1,-1 1 1,0-1 0,0 1 0,0-1 0,1 1 0,-1-1 0,0 1 0,0-1 0,1 1 0,-1-1 0,1 1 0,-1-1-1,0 0 1,1 1 0,-1-1 0,1 0 0,-1 1 0,1-1 0,-1 0 0,1 0 0,-1 1 0,1-1 0,-1 0 0,1 0-1,-1 0 1,1 0 0,0 0 0,36 1-138,-26-1 84,13-1-101,-5 1-199,34 2 0,-49-1 291,1 0-1,-1-1 1,1 2-1,-1-1 0,0 0 1,1 1-1,-1 0 0,0 0 1,0 0-1,0 0 0,0 1 1,6 5-1,-9-7 84,0 1-1,1-1 0,-1 1 1,0 0-1,0-1 0,0 1 1,0 0-1,0 0 0,0 0 1,-1 0-1,1 0 0,0 0 1,-1 0-1,0 0 0,1 0 1,-1 0-1,0 0 1,0 0-1,0 0 0,0 0 1,-1 0-1,1 0 0,-1 0 1,1 0-1,-1 0 0,1 0 1,-1 0-1,0 0 0,0 0 1,0-1-1,0 1 1,0 0-1,-1-1 0,-1 3 1,-2 2 108,0-1 1,0 1-1,-1-1 1,0 0 0,0 0-1,-1 0 1,-10 5-1,12-7-104,0 0 0,0-1 0,-1 0 0,1 0 0,-1 0 0,1-1-1,-1 1 1,1-2 0,-1 1 0,0 0 0,0-1 0,1 0 0,-1 0-1,0-1 1,1 0 0,-1 0 0,-6-2 0,-20-10 21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41.235"/>
    </inkml:context>
    <inkml:brush xml:id="br0">
      <inkml:brushProperty name="width" value="0.05" units="cm"/>
      <inkml:brushProperty name="height" value="0.05" units="cm"/>
    </inkml:brush>
  </inkml:definitions>
  <inkml:trace contextRef="#ctx0" brushRef="#br0">7 3 16003,'-3'32'3941,"-1"9"-3063,4 99-481,20 156 1,-14-274-335,-6-22-61,0 0 0,1 0-1,-1 1 1,0-1 0,0 0-1,0 0 1,0 0 0,0 0-1,1 0 1,-1 0 0,0 1-1,0-1 1,0 0 0,0 0-1,1 0 1,-1 0 0,0 0-1,0 0 1,0 0-1,1 0 1,-1 0 0,0 0-1,0 0 1,0 0 0,1 0-1,-1 0 1,0 0 0,0 0-1,0 0 1,1 0 0,-1 0-1,0 0 1,0 0 0,1-1-1,8-11 48,5-19-53,-2 0 0,15-59 1,-11 36-20,12-54-50,-15 54 64,25-68 0,-37 120 16,0 0-1,0-1 1,0 1 0,0 0-1,1 0 1,-1 0 0,1 0-1,-1 0 1,1 0-1,0 0 1,-1 0 0,5-3-1,-5 5-2,1-1 0,-1 1-1,1-1 1,-1 1 0,0 0-1,1 0 1,-1-1 0,1 1-1,-1 0 1,1 0 0,-1 0-1,1 1 1,-1-1 0,1 0-1,-1 1 1,1-1 0,-1 0-1,1 1 1,-1 0 0,0-1-1,1 1 1,1 1 0,2 1-15,1 1 1,-1-1 0,0 1-1,0 0 1,0 0-1,-1 1 1,1-1 0,-1 1-1,0 0 1,5 9 0,-8-12 16,1 1 0,-1 0 1,0 0-1,0 0 0,0 0 1,0 0-1,-1 0 1,1 0-1,-1 0 0,0 0 1,0 0-1,0 0 0,0 0 1,0 0-1,-1 0 1,1 0-1,-1 0 0,0 0 1,0 0-1,0 0 0,0 0 1,-1-1-1,1 1 1,-2 2-1,-8 9 74,0 0-1,-1-1 0,0-1 1,-1 0-1,-1-1 1,1 0-1,-2-1 1,0-1-1,-31 15 1,42-22-142,-1 0 1,0 0-1,1 0 0,-1-1 1,0 0-1,0 0 0,0 0 1,0-1-1,0 1 0,0-1 1,0-1-1,-6 0 0,9 1 22,0-1 0,0 0 0,0 1 0,0-1-1,1 0 1,-1 0 0,0 0 0,0 0 0,1-1-1,-1 1 1,0 0 0,1-1 0,-1 1 0,1-1 0,0 0-1,0 1 1,-1-1 0,1 0 0,0 0 0,0 0 0,1 1-1,-1-1 1,0 0 0,1 0 0,-1 0 0,1-1 0,-1 1-1,1 0 1,0 0 0,0 0 0,0-3 0,3-26-414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41.748"/>
    </inkml:context>
    <inkml:brush xml:id="br0">
      <inkml:brushProperty name="width" value="0.05" units="cm"/>
      <inkml:brushProperty name="height" value="0.05" units="cm"/>
    </inkml:brush>
  </inkml:definitions>
  <inkml:trace contextRef="#ctx0" brushRef="#br0">211 258 13171,'-4'-1'179,"0"0"0,1 0-1,-1 0 1,0 0 0,0 1 0,-1-1 0,1 1 0,0 0 0,0 1 0,0-1 0,0 1 0,0-1-1,0 1 1,0 0 0,1 1 0,-1-1 0,0 1 0,0-1 0,1 1 0,-1 1 0,1-1-1,0 0 1,-1 1 0,1-1 0,0 1 0,-3 4 0,-4 4 35,0 1 1,1 0 0,1 0-1,0 1 1,-13 25-1,10-14-37,-10 34 0,19-52-147,0 1 1,1-1-1,-1 1 1,1-1-1,1 1 1,-1 0 0,1 0-1,0-1 1,1 1-1,1 11 1,-1-17-18,-1 0 0,0 0 1,0 0-1,1-1 1,-1 1-1,0 0 0,1 0 1,-1 0-1,1 0 1,0-1-1,-1 1 0,1 0 1,-1 0-1,1-1 1,0 1-1,0 0 1,-1-1-1,1 1 0,0-1 1,0 1-1,0-1 1,0 0-1,-1 1 0,3 0 1,-1-1 9,0 0-1,-1 0 1,1 0 0,0-1 0,0 1-1,0 0 1,-1-1 0,1 1 0,0-1 0,-1 1-1,1-1 1,2-1 0,5-4 74,0 0 0,-1 0 0,13-12 0,-19 16-83,36-34 220,-18 15-100,1 2-1,42-29 1,-61 46-137,1 0 0,0 1-1,0-1 1,0 1 0,0-1 0,1 1 0,-1 0 0,0 0-1,0 1 1,1-1 0,-1 1 0,1-1 0,-1 1 0,0 0-1,6 1 1,-6 0-2,-1-1 0,0 1 0,0 0-1,0 0 1,0 0 0,0 1 0,0-1-1,0 0 1,0 1 0,0-1 0,-1 1 0,1-1-1,-1 1 1,1 0 0,-1 0 0,0 0-1,1 0 1,-1 0 0,0 0 0,0 0 0,0 0-1,-1 0 1,2 4 0,7 62 858,-3-99-116,1-63-1,-7 83-584,0-1 0,-1 0-1,0 0 1,-1 1 0,-1-1 0,0 1 0,0-1 0,-9-18 0,1 17 104,4 8-182,7 5-75,0 0-1,0 0 0,0 0 1,0 0-1,0 0 1,-1 0-1,1 0 0,0 0 1,0 0-1,0 0 1,0 0-1,0 0 0,0 0 1,0 0-1,-1 0 1,1 0-1,0 0 0,0 0 1,0 0-1,0 1 1,0-1-1,0 0 0,0 0 1,0 0-1,0 0 1,-1 0-1,1 0 0,0 0 1,0 0-1,0 0 1,0 0-1,0 1 0,0-1 1,0 0-1,0 0 1,0 0-1,0 0 0,0 0 1,0 0-1,0 0 1,0 1-1,0-1 0,0 0 1,0 0-1,0 0 1,0 0-1,0 0 0,0 1 1,0-1-21,1 1 0,-1 0 1,0 0-1,0 0 1,1-1-1,-1 1 0,1 0 1,-1-1-1,1 1 0,-1 0 1,1-1-1,-1 1 0,1 0 1,-1-1-1,1 1 0,0-1 1,-1 1-1,1-1 1,0 1-1,0-1 0,-1 0 1,1 1-1,0-1 0,0 0 1,-1 0-1,1 1 0,0-1 1,0 0-1,0 0 0,1 0 1,28 1-564,-20-2 327,1-1 1,-1 0 0,0-1 0,1 0 0,-1 0 0,-1-1 0,1 0 0,12-8-1,-6 2-399,0 0 0,-1-1-1,25-24 1,-28 22 371,-1 0 0,0 0 1,-1-1-1,16-28 0,0-12-512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42.346"/>
    </inkml:context>
    <inkml:brush xml:id="br0">
      <inkml:brushProperty name="width" value="0.05" units="cm"/>
      <inkml:brushProperty name="height" value="0.05" units="cm"/>
    </inkml:brush>
  </inkml:definitions>
  <inkml:trace contextRef="#ctx0" brushRef="#br0">11 1 12571,'-7'74'3630,"4"140"0,3-183-3359,2 54 300,3 0 1,17 85 0,-20-160-548,0 0 0,0-1 0,1 0 1,1 0-1,6 14 0,-9-22-19,0 1 0,0-1 0,0 0 0,-1 1 0,2-1 0,-1 0 0,0 0 0,0 0 0,0 0 0,0 0 0,1 0 0,-1-1 0,0 1 0,1 0 0,-1 0 0,1-1 0,2 1 0,-3-1 0,1 0-1,0 0 1,0 0-1,-1 0 0,1-1 1,0 1-1,0-1 1,-1 1-1,1-1 1,-1 0-1,1 0 0,0 0 1,-1 0-1,1 0 1,-1 0-1,0 0 0,1 0 1,-1 0-1,2-3 1,40-45 107,-32 35-4,1 0-1,0 0 0,25-19 0,-36 32-98,0 0-1,0 0 1,0 0-1,1 0 1,-1 1-1,0-1 1,0 0-1,1 1 1,-1-1 0,1 1-1,-1-1 1,0 1-1,1 0 1,-1-1-1,1 1 1,-1 0-1,1 0 1,-1 0-1,1 0 1,2 1-1,-3 0-9,0-1 0,1 1 0,-1 0 0,0 0 0,0 0 0,0 0 0,0 0 0,1 0 0,-1 0 0,-1 0-1,1 1 1,0-1 0,0 0 0,0 0 0,-1 1 0,2 2 0,1 6-55,0 1-1,-1 0 1,0 0-1,1 16 1,-2-17 10,-1 4-26,0-10 54,0-1 0,0 1 0,0-1-1,0 1 1,0-1 0,1 1 0,0-1 0,0 1 0,0-1 0,2 6-1,-3-9 20,1 0-1,-1 0 1,0 0-1,0 0 1,0 0-1,1 0 0,-1 0 1,0 0-1,0 0 1,1 0-1,-1 0 1,0 0-1,0 0 0,1 0 1,-1 0-1,0 0 1,0 0-1,1 0 0,-1 0 1,0 0-1,0 0 1,0 0-1,1 0 1,-1-1-1,0 1 0,0 0 1,0 0-1,1 0 1,-1 0-1,0-1 1,0 1-1,0 0 0,0 0 1,0 0-1,1 0 1,-1-1-1,0 1 0,7-11 17,-6 9-11,29-51 124,15-25 77,-39 69-179,0 0 0,1 0 0,0 1 0,1 0 0,15-13 1,-22 21-26,0-1 0,0 0 0,0 0 1,0 0-1,0 1 0,1-1 0,-1 0 1,0 1-1,0-1 0,0 1 1,1 0-1,-1-1 0,0 1 0,0 0 1,1 0-1,-1-1 0,0 1 0,1 0 1,-1 1-1,0-1 0,3 0 1,-3 1-2,0 0 0,0-1 0,0 1 0,0 0 0,-1 0 1,1 0-1,0 0 0,0-1 0,0 1 0,-1 1 0,1-1 1,0 0-1,-1 0 0,1 0 0,-1 0 0,0 0 0,1 0 1,-1 2-1,2 7-5,-1-1 0,0 1 1,0 0-1,-2 12 0,1-21 2,-14 139 128,13-139-119,1 0 0,0-1 0,0 1 0,0 0 0,0 0 0,0-1 0,0 1 0,0 0 0,0 0 0,0-1 0,0 1 0,0 0 0,0 0 1,1-1-1,-1 1 0,0 0 0,0-1 0,1 1 0,-1 0 0,1-1 0,-1 1 0,0-1 0,1 1 0,-1 0 0,1-1 0,0 1 0,0-1-9,0 0 0,0 0 0,0 0 1,-1-1-1,1 1 0,0 0 0,0 0 0,0-1 0,-1 1 0,1-1 0,0 1 0,0-1 1,-1 1-1,1-1 0,0 1 0,-1-1 0,1 0 0,0 0 0,30-40-985,-29 38 660,34-51-2543,-30 43 1985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3:42.804"/>
    </inkml:context>
    <inkml:brush xml:id="br0">
      <inkml:brushProperty name="width" value="0.05" units="cm"/>
      <inkml:brushProperty name="height" value="0.05" units="cm"/>
    </inkml:brush>
  </inkml:definitions>
  <inkml:trace contextRef="#ctx0" brushRef="#br0">126 237 12755,'6'-5'233,"-1"1"0,0-1 1,0 0-1,0 0 0,-1 0 0,0-1 1,5-6-1,-7 8-64,0 1-1,-1-1 1,1 1 0,-1-1-1,1 0 1,-1 0 0,0 0-1,0 0 1,-1 0 0,1 0-1,-1 0 1,0 0 0,0-6-1,-1 9-100,1 0-1,0 0 1,0 0-1,0 0 1,0 0-1,-1 0 1,1-1-1,-1 1 0,1 1 1,0-1-1,-1 0 1,0 0-1,1 0 1,-1 0-1,0 0 1,1 0-1,-1 1 1,0-1-1,0 0 0,1 0 1,-1 1-1,0-1 1,0 1-1,0-1 1,0 1-1,0-1 1,0 1-1,0 0 1,0-1-1,0 1 1,0 0-1,0 0 0,0 0 1,0 0-1,-1 0 1,1 0-1,0 0 1,0 0-1,0 0 1,0 0-1,0 1 1,0-1-1,0 0 0,0 1 1,0-1-1,-1 1 1,-4 2 179,0 0 1,1 0-1,-1 0 0,1 0 1,0 1-1,-9 7 1,2 3 91,-1-1 1,1 2 0,-17 27-1,25-35-349,-1 1-1,2-1 1,-1 1 0,1 0-1,0-1 1,1 1-1,-1 1 1,2-1 0,-1 0-1,0 15 1,2-23 2,0 1 0,0 0 0,0 0 0,0 0 0,1 0 0,-1 0 0,0-1 0,0 1 0,1 0 0,-1 0-1,0 0 1,1-1 0,-1 1 0,1 0 0,-1 0 0,1-1 0,-1 1 0,1-1 0,-1 1 0,1 0 0,0-1 0,-1 1 0,1-1 0,0 1 0,-1-1 0,1 0 0,0 1 0,0-1 0,0 0 0,-1 1 0,1-1 0,0 0 0,0 0 0,0 0 0,0 0-1,-1 0 1,1 0 0,0 0 0,0 0 0,0 0 0,0 0 0,1 0 0,4-2-59,1 1 0,-1-1 1,0 0-1,8-4 0,-11 5 37,26-11-232,1-2-272,0 2 1,49-12 0,-72 22 410,1 0 1,-1 1-1,1 0 1,0 0-1,-1 1 1,1 0-1,0 1 1,-1-1-1,1 1 1,-1 1-1,1-1 1,-1 1-1,1 1 1,-1-1 0,0 1-1,9 6 1,-12-7 142,-1 1 0,1 0 0,-1 0 0,0 1 0,0-1 0,0 1 0,-1-1 0,1 1 1,-1 0-1,0 0 0,0 0 0,0 0 0,0 1 0,0 3 0,3 5 691,-4-14-551,0 0 0,-1 1 0,1-1 0,0 0 0,0 0 0,-1 0 0,1 0 0,-1 0 0,1 0 0,-1 0 0,1 0 0,-1 0 0,0 0 0,1-2 0,3-22 510,-2 0 0,0 0 0,-2 0-1,0 0 1,-2 0 0,-7-36 0,3 18-328,6 42-376,0 0 1,0-1-1,0 1 0,0 0 1,0 0-1,0 0 1,0 0-1,1-1 1,-1 1-1,0 0 0,1 0 1,-1 0-1,1 0 1,-1 0-1,1 0 1,-1 0-1,1 0 0,0 0 1,-1 0-1,1 0 1,0 0-1,0 0 1,0 1-1,0-1 1,0 0-1,0 1 0,0-1 1,0 1-1,2-2 1,3 0-307,1 0 1,-1 0-1,1 1 1,9-2-1,12-2 9,14-12-183,10-7-97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5:25.728"/>
    </inkml:context>
    <inkml:brush xml:id="br0">
      <inkml:brushProperty name="width" value="0.05" units="cm"/>
      <inkml:brushProperty name="height" value="0.05" units="cm"/>
    </inkml:brush>
  </inkml:definitions>
  <inkml:trace contextRef="#ctx0" brushRef="#br0">41 93 11642,'-36'6'2607,"32"-5"-1046,18-2-490,-10 0-987,210-1 1352,-37 2-1372,276-46 92,135-3 1333,-542 49-1434,77 2-300,-123-2 216,0 0-1,0 0 1,0 0-1,0 0 1,0 0-1,0 0 1,-1 1-1,1-1 1,0 0-1,0 0 1,0 0-1,0 0 1,0 0-1,0 1 1,0-1-1,0 0 1,0 0-1,0 0 1,0 0-1,0 1 1,0-1-1,0 0 1,0 0-1,0 0 1,0 0-1,0 1 1,0-1-1,0 0 1,0 0-1,0 0 1,0 0-1,0 1 1,1-1-1,-1 0 1,0 0-1,0 0 1,0 0-1,0 0 1,0 0-1,0 1 1,0-1-1,1 0 1,-1 0-1,0 0 1,0 0-1,0 0 1,0 0-1,1 0 1,-4 0-306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5:35.823"/>
    </inkml:context>
    <inkml:brush xml:id="br0">
      <inkml:brushProperty name="width" value="0.05" units="cm"/>
      <inkml:brushProperty name="height" value="0.05" units="cm"/>
    </inkml:brush>
  </inkml:definitions>
  <inkml:trace contextRef="#ctx0" brushRef="#br0">86 26 11394,'-13'0'614,"-29"3"422,40-3-871,0 0 0,1 1-1,-1-1 1,1 0-1,-1 1 1,1-1 0,-1 1-1,1-1 1,-1 1-1,1 0 1,-1-1 0,1 1-1,0 0 1,-1 0-1,1 0 1,0 0-1,0 1 1,0-1 0,0 0-1,-1 2 1,2-2-111,0-1 0,0 1 0,0-1-1,0 1 1,0 0 0,0-1 0,0 1 0,0 0 0,0-1 0,0 1 0,0 0-1,1-1 1,-1 1 0,0-1 0,0 1 0,1 0 0,-1-1 0,1 1 0,-1-1-1,0 1 1,1-1 0,-1 1 0,1-1 0,-1 0 0,1 1 0,-1-1 0,1 1 0,-1-1-1,1 0 1,0 0 0,0 1 0,23 9 330,-22-10-310,27 9 102,1-2 0,0-1-1,34 3 1,93-1-43,-101-7-81,4 2-25,241 3 31,-215-8-42,128-21-1,-106 5-2,416-56 18,-445 70-1291,-82 3 1041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8:59.543"/>
    </inkml:context>
    <inkml:brush xml:id="br0">
      <inkml:brushProperty name="width" value="0.05" units="cm"/>
      <inkml:brushProperty name="height" value="0.05" units="cm"/>
    </inkml:brush>
  </inkml:definitions>
  <inkml:trace contextRef="#ctx0" brushRef="#br0">525 77 14379,'-1'-12'416,"-5"-24"245,6 34-638,-1 0 1,1 0-1,-1 1 1,1-1-1,-1 0 1,0 0 0,0 1-1,0-1 1,0 1-1,0-1 1,0 1-1,0-1 1,0 1 0,-1 0-1,-1-2 1,2 3-8,1-1 0,-1 1-1,1 0 1,-1 0 0,1 0 0,-1-1 0,0 1 0,1 0 0,-1 0 0,1 0 0,-1 0 0,0 0 0,1 0-1,-1 1 1,1-1 0,-1 0 0,0 0 0,1 0 0,-1 0 0,1 1 0,-1-1 0,1 0 0,-1 1-1,1-1 1,-1 0 0,1 1 0,-1-1 0,1 0 0,-1 1 0,1-1 0,0 1 0,-1-1 0,1 1 0,0-1-1,-1 1 1,1 0 0,-10 23 247,9-23-255,-4 20 65,0 0 1,1 1-1,-3 42 1,7 69-73,2-76 14,-26 656 547,-115 1123 1342,119-1211-1672,17-429-196,-40 315-26,-51-7-45,57-316 39,9 1 1,-6 286-1,29-251-37,-16 551-229,16-193 18,9-508 214,16 87-1,-12-122-32,1-1-1,2 0 1,30 71 0,-34-94-31,1 0 0,16 22 0,-20-32 33,0 1 0,1-2 0,-1 1 0,1 0 0,0-1 0,0 0 0,0 0 0,0 0 0,11 5 0,3-6 1087,-18-3-1016,-1 0 0,1 0-1,-1 0 1,1 0-1,-1 0 1,0 0 0,1 0-1,-1-1 1,1 1 0,-1 0-1,0 0 1,1-1-1,-1 1 1,0 0 0,1 0-1,-1-1 1,0 1 0,0 0-1,1-1 1,-1 1 0,0 0-1,0-1 1,1 1-1,-1-1 1,0 1 0,0 0-1,0-1 1,0 1 0,0-1-1,1 1 1,-1 0-1,0-1 1,0 1 0,0-1-1,0 1 1,0-1 0,-1 1-1,1 0 1,0-1 0,0 1-1,0-1 1,0 1-1,0-1 1,0 1 0,-1 0-1,1-1 1,0 1 0,0 0-1,-1-1 1,-11-21 171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37.812"/>
    </inkml:context>
    <inkml:brush xml:id="br0">
      <inkml:brushProperty name="width" value="0.05" units="cm"/>
      <inkml:brushProperty name="height" value="0.05" units="cm"/>
    </inkml:brush>
  </inkml:definitions>
  <inkml:trace contextRef="#ctx0" brushRef="#br0">114 207 20812,'-113'25'96,"196"-46"-72,48-11 0,6 2-128,-1 6-112,-14-1-280,-19 5-192,-4-5-64,-19 5 488,-19 2-184,-14 1-112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38.166"/>
    </inkml:context>
    <inkml:brush xml:id="br0">
      <inkml:brushProperty name="width" value="0.05" units="cm"/>
      <inkml:brushProperty name="height" value="0.05" units="cm"/>
    </inkml:brush>
  </inkml:definitions>
  <inkml:trace contextRef="#ctx0" brushRef="#br0">520 22 14203,'-1'0'65,"0"0"0,0 0 0,0-1 0,1 1 0,-1 0-1,0 0 1,1-1 0,-1 1 0,0-1 0,1 1 0,-1 0 0,0-1 0,1 1 0,-1-1 0,1 0-1,-1 1 1,1-1 0,-1 1 0,1-1 0,-1-1 0,1 2-28,0 0 0,0-1 0,0 1-1,0-1 1,1 1 0,-1 0 0,0-1 0,0 1 0,1 0 0,-1-1 0,0 1-1,0 0 1,1-1 0,-1 1 0,0 0 0,1 0 0,-1-1 0,1 1 0,-1 0-1,0 0 1,1 0 0,-1-1 0,1 1 0,-1 0 0,1 0 0,2-1 90,0 0 1,0 0-1,0 1 1,0-1 0,0 1-1,0 0 1,0 0-1,0 0 1,0 0-1,4 1 1,-4 0-70,0 0 0,-1 0 0,1 1 0,0-1 0,-1 1 1,1-1-1,-1 1 0,1 0 0,-1 0 0,0 0 0,0 0 0,0 0 1,0 0-1,0 1 0,0-1 0,-1 1 0,1-1 0,-1 1 0,1 0 0,-1-1 1,0 1-1,0 0 0,-1 0 0,1 0 0,0 0 0,-1 0 0,0 5 1,0 1 4,0 1 1,-1-1-1,0 0 1,0 0 0,-1 1-1,-1-1 1,-6 16-1,-6 10 42,-3-1 1,0-1-1,-3 0 0,-40 50 0,-111 108 325,85-102-186,-81 89 307,150-153-483,17-24-65,1 0 1,-1 0-1,1 0 0,-1 0 0,1 0 0,0-1 0,0 1 0,-1 0 0,1 0 0,0 0 0,0 0 0,0 0 0,0 0 0,0 0 0,0 2 0,1-3-2,-1 1 0,0 0 0,1-1 0,-1 1 0,0-1 0,1 1 0,-1-1 0,1 1 1,-1-1-1,1 1 0,-1-1 0,1 0 0,-1 1 0,1-1 0,0 0 0,-1 1 0,1-1 0,0 0 0,-1 0 0,2 1 1,24 1-11,199-15-50,-86 2-197,189 3-354,-268 7 555,48-1-91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6.917"/>
    </inkml:context>
    <inkml:brush xml:id="br0">
      <inkml:brushProperty name="width" value="0.05" units="cm"/>
      <inkml:brushProperty name="height" value="0.05" units="cm"/>
    </inkml:brush>
  </inkml:definitions>
  <inkml:trace contextRef="#ctx0" brushRef="#br0">0 230 18964,'19'-14'2097,"2"-5"-1481,14-4-272,2-1 1000,6-5-912,1 0-488,-5 1-960,4 2 968,-16 6-344,-7 3-136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39.324"/>
    </inkml:context>
    <inkml:brush xml:id="br0">
      <inkml:brushProperty name="width" value="0.05" units="cm"/>
      <inkml:brushProperty name="height" value="0.05" units="cm"/>
    </inkml:brush>
  </inkml:definitions>
  <inkml:trace contextRef="#ctx0" brushRef="#br0">0 32 17700,'2'-24'2070,"3"17"-1267,-5 7-759,1 0 0,-1 0 0,1 0 0,-1 0 0,1 0 0,-1 1 0,0-1 0,1 0 1,-1 0-1,0 1 0,1-1 0,-1 0 0,1 0 0,-1 1 0,0-1 0,0 0 0,1 1 1,-1-1-1,0 0 0,0 1 0,1-1 0,-1 1 0,0-1 0,0 1 0,3 4 119,-2 1 0,1-1 0,0 1 0,-1-1-1,0 1 1,-1-1 0,1 1 0,-1 9 0,1 7 16,0 48-69,-2-55-118,0 1 0,2 0 0,0-1 1,0 1-1,2-1 0,5 20 1,-8-32 1,1-1 0,0 0 1,0 0-1,1 0 0,-1-1 1,0 1-1,1 0 0,-1 0 1,1-1-1,0 1 0,-1-1 1,1 1-1,0-1 0,0 0 1,0 0-1,0 0 0,0 0 1,0 0-1,0 0 0,0 0 1,0-1-1,3 1 0,6 1-33,0-1-1,0 0 0,18-2 0,-19 0 7,-1 1 0,1 0 0,14 3 0,-20-2 24,1 0 0,0 1-1,-1 0 1,1 0 0,-1 0-1,0 0 1,0 1 0,0-1-1,0 1 1,0 0 0,0 1 0,-1-1-1,1 1 1,3 4 0,-2-1-6,-1 0 1,0 0 0,0 1-1,-1-1 1,0 1 0,0-1-1,3 17 1,-3-8 37,-1 0 0,0 0 0,-2 1 0,0-1 0,0 0 0,-2 0-1,0 0 1,-5 19 0,4-24 107,-1 0 0,0 0 0,-1 0 0,0-1 0,-1 1 0,0-1 0,0-1 0,-15 17 0,19-23-70,-1 0 0,1 0 0,-1-1 0,0 1 0,0-1 0,0 0 0,-1 0 0,1 0 0,0 0 0,-1 0 0,1-1 0,-1 1 0,1-1 0,-1 0 0,0 0 0,0 0-1,0-1 1,1 1 0,-1-1 0,0 0 0,0 0 0,0-1 0,0 1 0,1-1 0,-1 1 0,0-1 0,0 0 0,1-1 0,-1 1 0,-3-3 0,3 2-133,1 0-1,0 0 1,0 0 0,1-1-1,-1 0 1,0 1 0,1-1 0,-1 0-1,1 0 1,0 0 0,0-1-1,0 1 1,1 0 0,-1-1 0,1 1-1,0-1 1,-1 1 0,1-6-1,0 7-26,1-1-1,0 1 0,0 0 0,0 0 0,0 0 0,0 0 1,0 0-1,0 0 0,1 0 0,-1 0 0,1 0 0,0 0 1,-1 0-1,1 0 0,0 0 0,0 0 0,0 0 0,1 1 0,-1-1 1,0 0-1,1 1 0,-1-1 0,1 1 0,-1-1 0,1 1 1,0 0-1,-1 0 0,1 0 0,0 0 0,0 0 0,0 0 1,0 0-1,3-1 0,19-3-753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39.770"/>
    </inkml:context>
    <inkml:brush xml:id="br0">
      <inkml:brushProperty name="width" value="0.05" units="cm"/>
      <inkml:brushProperty name="height" value="0.05" units="cm"/>
    </inkml:brush>
  </inkml:definitions>
  <inkml:trace contextRef="#ctx0" brushRef="#br0">0 237 15283,'3'2'235,"1"1"44,0 0 0,0-1 0,1 1-1,-1-1 1,1 0 0,4 2 0,-7-4-193,0 1 1,-1-1-1,1 0 1,-1 0-1,1 0 1,0 0-1,-1 0 0,1-1 1,-1 1-1,1 0 1,-1-1-1,1 1 1,-1-1-1,1 1 0,-1-1 1,1 0-1,-1 1 1,0-1-1,1 0 0,-1 0 1,0 0-1,0 0 1,2-2-1,4-6 104,0 0 0,0-1 1,-1 0-1,0 0 0,-1 0 0,0-1 0,-1 0 0,0 0 1,-1 0-1,0 0 0,0 0 0,-1-1 0,-1 1 0,0-1 1,-1 1-1,-1-20 0,1 28-150,-1-1-1,0 0 1,0 1 0,0-1 0,0 1-1,-1-1 1,-1-3 0,2 6-27,1 0 0,-1 1 0,1-1 0,-1 0 0,0 0 0,1 1 1,-1-1-1,0 0 0,1 1 0,-1-1 0,0 0 0,0 1 0,0-1 0,0 1 0,1-1 0,-1 1 0,0 0 0,0-1 0,0 1 1,0 0-1,0 0 0,0 0 0,0-1 0,0 1 0,0 0 0,0 0 0,0 1 0,0-1 0,0 0 0,0 0 0,0 0 1,0 1-1,-1-1 0,-3 3 4,1 0 0,0 0 0,-1 0 0,1 0 0,0 1 1,1-1-1,-1 1 0,0 0 0,1 0 0,0 0 0,0 1 0,1-1 0,-1 1 1,1 0-1,0-1 0,0 1 0,-2 8 0,-1 5-15,0 1 1,2-1-1,-3 31 0,5-41-5,1 0 0,0 1 0,1-1 0,-1 0 0,1 1 0,1-1 0,0 0 0,0 0 0,5 12 0,-5-17 4,-1-1 0,1 1 0,-1-1 0,1 1 0,0-1 1,0 0-1,0 1 0,0-1 0,0 0 0,0 0 0,1-1 0,-1 1 0,1 0 0,-1-1 0,1 0 0,-1 1 0,1-1 0,0 0 0,0 0 0,0 0 0,0-1 0,0 1 0,-1-1 0,1 0 0,0 0 0,0 0 0,0 0 0,0 0 0,6-2 0,-2 1 11,-1-1 0,1 0 0,0 0 0,-1 0 0,1-1 0,-1 0 0,0-1 0,0 1 0,0-1 0,-1 0 0,1-1 0,5-6 0,6-6 55,-2-1 0,17-26 0,-17 22 10,19-20 0,-34 42-77,1 0 0,-1 0 0,0-1 0,0 1 0,0 0 0,0 0 0,0-1 0,1 1 0,-1 0 0,0 0 0,0 0 0,0 0 0,0-1 0,1 1 0,-1 0 0,0 0 0,0 0 0,1 0 0,-1 0 0,0 0 0,0 0 0,1-1 0,-1 1 0,0 0 0,0 0 0,1 0 0,-1 0 0,0 0 0,0 0 0,1 0 0,-1 0 0,0 0 0,0 1 0,1-1 0,-1 0 0,0 0 0,0 0 0,1 0 0,-1 0 0,0 0 0,0 0 0,0 1 0,1-1 0,-1 0 0,0 0 0,0 0 0,0 0 0,1 1 0,-1-1 0,0 0 0,0 0 0,0 1 0,0-1 0,0 0 0,0 0 0,1 0 0,-1 1 0,0-1 0,0 0 0,0 0 0,0 1 0,0-1 0,0 0 0,0 1 0,0-1 0,2 25-22,-2-20 20,0 9-1,0 10 32,1 0 0,1 0 1,11 47-1,-12-65-17,0-1 1,1 0-1,0 0 1,0 0-1,0 0 1,1 0-1,0 0 1,-1-1-1,2 1 1,-1-1-1,0 0 1,1 0-1,0 0 1,0 0-1,0-1 1,1 0-1,-1 0 1,1 0-1,-1 0 1,1 0-1,0-1 1,0 0-1,10 2 1,-10-3-55,0 0 0,0 0 0,1-1 1,-1 0-1,0 0 0,1 0 0,-1-1 0,0 0 1,1 0-1,-1 0 0,0-1 0,0 1 1,0-1-1,0 0 0,0-1 0,-1 1 1,1-1-1,-1 0 0,1 0 0,-1-1 0,4-3 1,0-1-39,-1 0 1,0-1-1,0 0 0,-1 0 1,0-1-1,0 0 1,-1 0-1,8-21 1,3-32-256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0.161"/>
    </inkml:context>
    <inkml:brush xml:id="br0">
      <inkml:brushProperty name="width" value="0.05" units="cm"/>
      <inkml:brushProperty name="height" value="0.05" units="cm"/>
    </inkml:brush>
  </inkml:definitions>
  <inkml:trace contextRef="#ctx0" brushRef="#br0">18 0 17388,'-9'0'1704,"6"12"-1208,2-4-408,1 2 1040,0 0-439,-5-2-337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0.766"/>
    </inkml:context>
    <inkml:brush xml:id="br0">
      <inkml:brushProperty name="width" value="0.05" units="cm"/>
      <inkml:brushProperty name="height" value="0.05" units="cm"/>
    </inkml:brush>
  </inkml:definitions>
  <inkml:trace contextRef="#ctx0" brushRef="#br0">208 141 14443,'1'-2'178,"-1"0"0,1 0 0,-1 1 0,1-1 0,-1 0 0,0 0 0,0 0 0,0 0 0,0 0 0,0 0 0,0 0 1,0 0-1,-1 1 0,1-1 0,0 0 0,-1 0 0,0 0 0,1 0 0,-1 1 0,0-1 0,0 0 0,-2-1 0,2 2-47,-1 0 0,1 0 0,-1 0 0,1 0 0,-1 0 0,1 0 0,-1 1 0,0-1 0,0 1 0,1-1 0,-1 1 0,0 0 0,0-1 1,0 1-1,1 0 0,-1 0 0,0 0 0,0 1 0,0-1 0,1 0 0,-1 1 0,0-1 0,1 1 0,-4 1 0,-4 2-21,0 0 1,1 1-1,0 0 1,0 1-1,1-1 1,-1 1-1,1 1 1,1 0-1,-1 0 1,1 0-1,0 0 0,1 1 1,-6 10-1,3-5-117,0 2 0,2-1 0,-1 1-1,2 0 1,0 0 0,1 0 0,-3 18-1,7-28 2,-1 1 0,1-1 1,0 0-1,0 1 0,0-1 0,1 1 0,0-1 0,0 0 0,0 0 0,1 0 0,3 8 0,-4-12 10,0 1 0,0-1 0,0 1 0,0-1 0,0 1 0,0-1 0,1 0 0,-1 1 0,1-1 0,-1 0 0,1 0-1,-1 0 1,1 0 0,-1 0 0,1-1 0,0 1 0,0 0 0,-1-1 0,1 1 0,0-1 0,0 0 0,0 0 0,-1 1 0,1-1 0,0 0 0,0-1 0,0 1 0,0 0-1,0 0 1,-1-1 0,1 1 0,0-1 0,0 0 0,-1 1 0,1-1 0,2-1 0,7-4 51,-1 0 0,0-1 0,0 0 0,-1 0 0,0-1 0,0 0 0,-1-1 0,14-18 0,4-7 248,22-44 1,-26 39-9,-1-2 0,-3-1 1,15-48-1,-47 143-366,-9 72-1,17-84-119,2 0 0,2 0-1,4 46 1,-1-80 82,0 0 1,0 0-1,1 0 0,0-1 1,0 1-1,0 0 0,1-1 1,3 7-1,-5-12 54,0 0 1,-1 1-1,1-1 0,0 0 0,0 0 1,0 0-1,0 0 0,1 0 0,-1 0 0,0 0 1,0 0-1,0 0 0,1 0 0,-1-1 1,1 1-1,-1 0 0,0-1 0,1 1 1,-1-1-1,1 0 0,-1 1 0,1-1 0,-1 0 1,1 0-1,0 0 0,-1 0 0,1 0 1,-1 0-1,1-1 0,-1 1 0,1 0 1,-1-1-1,0 1 0,1-1 0,-1 0 1,1 1-1,-1-1 0,0 0 0,1 0 0,-1 0 1,1-1-1,6-5-98,0 0 1,-1-1-1,0 1 1,-1-1-1,0-1 1,0 1-1,6-12 1,-11 18 126,30-53-702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1.154"/>
    </inkml:context>
    <inkml:brush xml:id="br0">
      <inkml:brushProperty name="width" value="0.05" units="cm"/>
      <inkml:brushProperty name="height" value="0.05" units="cm"/>
    </inkml:brush>
  </inkml:definitions>
  <inkml:trace contextRef="#ctx0" brushRef="#br0">29 85 19380,'0'39'1163,"-10"73"0,2-37-535,-3 115 243,11-155-827,2 0 1,1 1 0,9 43 0,-11-74-53,1 0 0,-1 0 0,1 0 0,0-1 0,0 1 0,0 0 0,5 6 0,-6-10 5,-1 0 1,1 0-1,0 0 0,0 0 1,0-1-1,0 1 0,0 0 0,-1-1 1,1 1-1,0-1 0,1 1 1,-1-1-1,0 1 0,0-1 0,0 0 1,0 1-1,0-1 0,0 0 1,0 0-1,1 0 0,-1 0 0,0 0 1,0 0-1,0 0 0,0 0 0,0 0 1,0-1-1,1 1 0,-1 0 1,0-1-1,0 1 0,0-1 0,0 1 1,0-1-1,1-1 0,4-3 1,0 0-1,0 0 1,-1 0-1,1-1 1,-2 0-1,1 0 1,-1-1-1,1 1 1,-2-1-1,5-9 1,-3 6 8,60-127 129,60-181 1,-113 286-130,34-110 73,-42 120-39,-8 27 12,-12 32 11,-54 183 251,60-176-303,1 1 0,3 0-1,-2 49 1,8-78-164,0 0 0,1 1 0,4 17 0,-5-30 60,1 0 0,0 1 0,1-1 0,-1 0 0,1 0 0,0 1 0,0-1 0,0-1 0,0 1 0,1 0 0,-1 0 0,1-1 0,0 0-1,0 1 1,0-1 0,4 3 0,9 0-309,-4-11-139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1.589"/>
    </inkml:context>
    <inkml:brush xml:id="br0">
      <inkml:brushProperty name="width" value="0.05" units="cm"/>
      <inkml:brushProperty name="height" value="0.05" units="cm"/>
    </inkml:brush>
  </inkml:definitions>
  <inkml:trace contextRef="#ctx0" brushRef="#br0">0 7 19100,'14'29'1357,"-8"-17"-1082,0-1 0,0 0 0,8 11 0,-11-18-188,0-1 0,0 1 0,0-1 0,1 0 1,0 0-1,-1 0 0,1 0 0,0-1 0,0 0 0,0 0 0,1 0 0,5 2 0,-3-2-27,1 0 0,-1-1 0,1 0 0,0 0 0,0-1 1,-1 0-1,1-1 0,0 1 0,0-1 0,-1-1 0,1 1 0,-1-2 0,15-5 1,-17 6-49,0 0 1,0 0 0,-1-1-1,1 0 1,-1 0 0,0 0-1,0 0 1,0-1-1,0 1 1,0-1 0,-1 0-1,0 0 1,0-1 0,0 1-1,0-1 1,0 1 0,-1-1-1,0 0 1,0 0 0,-1 0-1,2-7 1,-2 11-12,-1-1 0,0 1 1,0 0-1,0 0 0,0-1 0,0 1 0,0 0 0,0 0 1,0-1-1,0 1 0,-1 0 0,1 0 0,0-1 0,-1 1 1,1 0-1,-1 0 0,1 0 0,-2-2 0,1 3-3,1-1 0,-1 1 0,0-1 0,0 1 1,1-1-1,-1 1 0,0-1 0,0 1 0,0 0 0,0-1 0,1 1 0,-1 0 0,0 0 0,0-1 0,0 1 0,0 0 1,0 0-1,0 0 0,-1 1 0,-1-1-5,0 1 0,0-1 0,0 1 1,0 0-1,0 1 0,0-1 0,1 0 0,-1 1 0,0-1 1,1 1-1,-1 0 0,1 0 0,0 0 0,-3 3 0,-1 3-1,0 0-1,1 0 1,0 0-1,1 1 1,-7 17-1,9-22 17,1 0 1,0 0-1,0 0 0,0 0 1,0 0-1,0 0 0,1 1 0,0-1 1,0 0-1,0 0 0,1 0 0,-1 1 1,1-1-1,0 0 0,0 0 0,2 5 1,-2-8 2,1 1 0,-1 0 0,0-1-1,1 1 1,0-1 0,-1 1 0,1-1 0,0 0 0,0 0 0,0 0 0,0 0 0,-1 0 0,2 0 0,-1 0 0,0-1 0,0 1-1,0-1 1,0 1 0,0-1 0,0 0 0,0 0 0,1 0 0,-1 0 0,0 0 0,3-1 0,7-1 24,0 0-1,0-1 1,12-4 0,-24 7-34,60-20 78,-32 9-53,0 2-1,35-7 1,-59 15-26,-1 1-1,0-1 1,1 1 0,-1-1 0,1 1-1,-1 0 1,0 0 0,1 1-1,-1-1 1,1 1 0,-1 0 0,0-1-1,1 1 1,-1 1 0,0-1 0,0 0-1,0 1 1,0 0 0,0 0 0,0 0-1,-1 0 1,1 0 0,-1 0-1,1 1 1,-1-1 0,0 1 0,0 0-1,0-1 1,0 1 0,0 0 0,-1 0-1,1 0 1,-1 1 0,2 5 0,8 35 38,-8-30 2,0 0 0,1 0-1,0 0 1,1 0 0,8 13 0,-12-24-22,1-1-1,0 1 1,0-1 0,0 1 0,0-1 0,0 1 0,0-1-1,1 0 1,-1 0 0,1 0 0,-1 0 0,1-1 0,0 1 0,0-1-1,-1 0 1,1 1 0,0-1 0,0-1 0,0 1 0,1 0 0,-1-1-1,0 1 1,0-1 0,0 0 0,0 0 0,1 0 0,-1-1 0,4 0-1,5-2 8,-1-1-1,1 0 1,-1-1 0,0 0-1,0-1 1,-1 0-1,1-1 1,13-12-1,27-15-485,-50 33 408,1 0-1,-1 0 1,1 0-1,-1 1 1,1-1-1,-1 0 0,1 1 1,-1-1-1,1 1 1,-1 0-1,1-1 1,0 1-1,-1 0 1,1 0-1,-1 0 1,1 0-1,2 1 0,-3-1 1,0 1 0,0 0 0,0-1-1,0 1 1,0 0 0,0 0 0,-1 0 0,1 0-1,0 0 1,-1 0 0,1 0 0,-1 0-1,1 0 1,-1 0 0,1 0 0,-1 1-1,0-1 1,1 0 0,-1 0 0,0 0-1,0 0 1,0 2 0,3 11-405,1-3-28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3.580"/>
    </inkml:context>
    <inkml:brush xml:id="br0">
      <inkml:brushProperty name="width" value="0.05" units="cm"/>
      <inkml:brushProperty name="height" value="0.05" units="cm"/>
    </inkml:brush>
  </inkml:definitions>
  <inkml:trace contextRef="#ctx0" brushRef="#br0">322 34 15491,'0'-1'86,"1"0"0,-1 0 0,0 0 0,1 0 1,-1 0-1,1 0 0,-1 0 0,0 0 0,0 1 0,0-1 0,1 0 0,-1 0 0,0 0 0,0 0 0,0 0 0,-1 0 0,1 0 0,0 0 0,0 0 0,0 0 0,-1 0 0,1 0 0,0 0 0,-1 0 0,0-1 0,0 1-8,0 0 0,-1 0 0,1 1 0,0-1-1,0 0 1,-1 1 0,1-1 0,0 1-1,-1-1 1,1 1 0,0 0 0,-1 0 0,1 0-1,0-1 1,-1 1 0,-1 1 0,-3-1 156,-1 1 1,1 0 0,-1 0 0,1 0-1,-1 1 1,-11 5 0,3 1-163,1 0 1,1 1 0,0 1-1,0 0 1,1 1 0,0 0 0,0 1-1,2 0 1,-1 1 0,2 0-1,-16 26 1,15-9-96,10-30 26,-1 1 0,1-1-1,0 1 1,0-1 0,0 1-1,-1-1 1,1 1 0,0-1 0,0 1-1,0-1 1,0 1 0,0-1 0,0 1-1,0-1 1,0 1 0,0-1 0,0 1-1,0 0 1,1-1 0,-1 1 0,0-1-1,0 1 1,0-1 0,1 1 0,-1-1-1,0 0 1,1 1 0,-1-1 0,0 1-1,1-1 1,-1 0 0,1 1 0,-1-1-1,0 0 1,1 1 0,-1-1 0,1 0-1,-1 1 1,1-1 0,-1 0 0,1 0-1,-1 0 1,1 0 0,-1 1 0,1-1-1,-1 0 1,1 0 0,0 0 0,-1 0-1,1 0 1,-1 0 0,1 0 0,0-1-1,4 0 30,0-1 0,0 0-1,0 0 1,0-1 0,0 1 0,-1-1-1,1 0 1,7-7 0,36-36 266,-25 23-115,2-1 16,-16 14-99,0 1 0,1 0 1,1 0-1,16-10 0,-26 18-95,-1 1-1,1 0 1,-1-1-1,1 1 1,0-1 0,-1 1-1,1 0 1,0-1-1,0 1 1,-1 0-1,1 0 1,0 0-1,0-1 1,-1 1-1,1 0 1,0 0 0,0 0-1,-1 0 1,1 0-1,0 1 1,0-1-1,-1 0 1,1 0-1,0 0 1,0 1-1,-1-1 1,1 0 0,0 1-1,-1-1 1,1 0-1,0 1 1,-1-1-1,1 1 1,-1-1-1,1 1 1,-1-1 0,1 1-1,-1 0 1,1-1-1,-1 1 1,1 0-1,-1-1 1,0 1-1,0 0 1,1-1-1,-1 1 1,0 0 0,0 0-1,0-1 1,0 1-1,1 0 1,-1 0-1,0-1 1,-1 1-1,1 1 1,1 8 2,-1 0 1,0-1-1,-3 15 1,2-17-11,-6 52-50,-3 0 1,-2 0 0,-3-2 0,-2 1 0,-45 98-1,50-133 57,-2 1 0,-26 33-1,31-45 2,0-1 0,-2 0-1,1-1 1,-1 0 0,-1-1 0,-13 9-1,22-16-16,-1 0 0,1 0 0,0-1 0,-1 0 0,1 1 0,-7 0 0,10-2 5,-1 0 0,0 0 0,1 0 0,-1 0 0,0 0 0,1 0 0,-1 0 0,0 0 0,1 0 0,-1 0 0,0 0 0,1-1-1,-1 1 1,0 0 0,1-1 0,-1 1 0,1 0 0,-1-1 0,1 1 0,-1-1 0,1 1 0,-1-1 0,1 1 0,-1-1 0,1 1 0,-1-1 0,1 1-1,0-1 1,-1 1 0,1-1 0,0 0 0,0 1 0,-1-1 0,1 0 0,0 1 0,0-1 0,0 0 0,0 1 0,0-1 0,0 0 0,0 1 0,0-1 0,0 0-1,0 1 1,0-1 0,1-1 0,0-7-49,0-1 1,1 1-1,0 0 0,1-1 0,0 1 1,7-14-1,32-54-165,-32 60 187,29-46 159,3 1 1,2 1 0,3 3-1,83-80 1,-125 133-94,54-45 295,-53 45-276,0 1-1,1 0 1,-1 1-1,1 0 1,0 0-1,-1 0 0,1 1 1,9-2-1,-15 3-43,1 1-1,-1 0 0,1-1 1,0 1-1,-1 0 0,1 0 1,0 0-1,-1 1 0,1-1 1,-1 0-1,1 0 0,0 1 1,-1-1-1,1 1 0,-1 0 1,1-1-1,-1 1 0,1 0 1,-1 0-1,0 0 0,2 1 0,-2 0-4,1-1-1,-1 1 1,0 0-1,0 0 1,1 0-1,-1 1 1,-1-1-1,1 0 0,0 0 1,-1 0-1,1 1 1,-1-1-1,1 3 1,-1 8-15,0 0 1,-1 0-1,0 0 1,-4 16-1,4-23 15,-4 19-11,1-10 6,2 0 0,-2 19 1,4-34 4,0 1 0,0-1 0,-1 0 1,1 1-1,0-1 0,0 0 0,0 1 0,0-1 1,0 0-1,0 1 0,0-1 0,0 0 0,0 1 1,0-1-1,0 0 0,0 1 0,0-1 0,0 0 1,0 1-1,1-1 0,-1 0 0,0 1 1,0-1-1,0 0 0,0 0 0,1 1 0,-1-1 1,0 0-1,0 0 0,0 1 0,1-1 0,-1 0 1,0 0-1,1 0 0,-1 1 0,0-1 0,0 0 1,1 0-1,-1 0 0,0 0 0,1 0 0,-1 0 1,0 1-1,1-1 0,-1 0 0,0 0 1,1 0-1,-1 0 0,0 0 0,1 0 0,-1 0 1,0 0-1,1-1 0,-1 1 0,0 0 0,1 0 1,-1 0-1,0 0 0,1 0 0,-1 0 0,1-1 1,15-14 148,-5-2-4,1 0 0,-2-1 0,0 0 0,-2-1 0,0 0 0,0-1 0,-2 0 0,-1 0 0,0 0 0,2-31 0,-6 49-153,-1 0 0,0 0-1,1 0 1,-1 0 0,0 0-1,0 0 1,0 0-1,-1 0 1,1 0 0,0 1-1,-1-1 1,1 0 0,-1 0-1,0 0 1,1 0-1,-1 1 1,0-1 0,0 0-1,0 1 1,0-1 0,-1 1-1,-1-2 1,4 4-1285,8 2 376,8-3-122,0 0 1,29-7-1,-16 3 540,16-2-189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4.202"/>
    </inkml:context>
    <inkml:brush xml:id="br0">
      <inkml:brushProperty name="width" value="0.05" units="cm"/>
      <inkml:brushProperty name="height" value="0.05" units="cm"/>
    </inkml:brush>
  </inkml:definitions>
  <inkml:trace contextRef="#ctx0" brushRef="#br0">159 306 17332,'-17'6'749,"1"2"1,-1 0-1,-18 12 1,28-14-584,-1-1 1,0 1 0,1 0 0,0 1-1,1 0 1,0 0 0,-10 13-1,15-19-154,0 1-1,0-1 1,1 0-1,-1 0 0,0 0 1,1 1-1,-1-1 1,0 0-1,1 1 1,0-1-1,-1 0 0,1 1 1,0-1-1,-1 1 1,1-1-1,0 1 1,0-1-1,0 0 1,1 1-1,-1-1 0,0 1 1,1 2-1,0-3-8,0 0-1,0-1 1,0 1-1,0 0 1,0 0 0,0-1-1,0 1 1,0-1-1,1 1 1,-1-1-1,0 1 1,0-1-1,1 0 1,-1 1 0,0-1-1,0 0 1,1 0-1,-1 0 1,3 0-1,5-1-9,1 0 0,0 0 0,0-1-1,0-1 1,9-3 0,31-17 5,-35 16-29,0 0-1,25-8 1,-39 15 26,-1-1 1,1 1-1,0 0 0,-1 0 1,1 0-1,0-1 0,-1 1 1,1 0-1,0 0 0,-1 0 1,1 0-1,0 0 0,-1 0 1,1 1-1,-1-1 0,1 0 1,0 0-1,-1 0 0,1 0 1,0 1-1,-1-1 0,1 0 1,-1 1-1,1-1 0,-1 1 1,1-1-1,-1 0 0,1 1 1,-1-1-1,1 1 0,-1-1 1,1 1-1,-1-1 0,0 1 1,1 0-1,-1-1 0,0 1 1,0-1-1,1 1 0,-1 0 1,0-1-1,0 1 0,0 0 1,0-1-1,0 1 0,0 0 1,0-1-1,0 1 0,0 0 1,0-1-1,0 1 0,0 0 1,-1 0-1,0 7-25,-1 0 1,0 1-1,-4 11 1,3-11-1,-41 115-106,-27 102 363,65-188-120,9-26-26,-3-11-77,1-1-1,-1 0 1,1 0-1,-1 0 1,1 0-1,-1 0 1,1 0-1,-1 0 0,0 0 1,1-1-1,-1 1 1,1 0-1,-1 0 1,1 0-1,-1 0 0,0 0 1,1-1-1,-1 1 1,0 0-1,1 0 1,-1-1-1,1 1 1,-1 0-1,0-1 0,0 1 1,1 0-1,-1-1 1,0 1-1,1-1 1,5-6 12,-1 0-1,1-1 1,-1 0 0,0 0 0,5-13 0,-1 3 1,117-246 128,-63 125-135,95-154 0,-151 282-13,-1 1-8,1 0 0,-1 0 0,2 1-1,16-17 1,-24 26 10,0-1-1,1 1 1,-1-1-1,1 1 1,-1-1-1,1 0 1,-1 1-1,1 0 1,0-1-1,-1 1 1,1-1-1,0 1 0,-1 0 1,1 0-1,0-1 1,-1 1-1,1 0 1,0 0-1,0 0 1,-1 0-1,1-1 1,1 2-1,-2-1 0,1 1 0,-1 0 0,0-1 0,0 1-1,0 0 1,0-1 0,0 1 0,0 0 0,0 0 0,0-1 0,0 1 0,0 0-1,0-1 1,-1 1 0,1 0 0,0-1 0,-1 2 0,-17 36-35,-11 5 33,16-24-111,-18 33 0,31-51 96,-1-1 0,0 1-1,1 0 1,-1 0-1,1 0 1,0 0 0,-1 0-1,1 0 1,-1 0-1,1 0 1,0 0 0,0 0-1,0 0 1,0 0-1,0 0 1,0 0 0,0 0-1,0 0 1,0 0-1,0 0 1,0 0 0,1 0-1,-1 0 1,0 0 0,1 0-1,-1 0 1,1 0-1,-1-1 1,1 1 0,-1 0-1,1 0 1,0 0-1,-1 0 1,1-1 0,0 1-1,0 0 1,-1-1-1,3 2 1,2 0-92,0-1 1,1 1-1,-1-1 0,0 0 0,1 0 1,6 0-1,9 1-103,5 3-221,39 11 1,-58-13 431,1 0 1,-1 0-1,1 0 0,-1 1 0,0 0 1,0 1-1,-1 0 0,0 0 0,10 9 0,-14-12 47,-1-1 0,1 1-1,-1 0 1,0 0-1,1 0 1,-1 1 0,0-1-1,0 0 1,0 0-1,0 1 1,-1-1 0,1 0-1,-1 1 1,1-1 0,-1 1-1,0-1 1,0 1-1,0 4 1,-1-3 60,0 0 1,0-1 0,0 1-1,-1 0 1,0 0-1,0-1 1,0 1-1,0-1 1,0 1-1,-5 4 1,-4 3 362,0 0 1,-1 0-1,-1-1 1,-23 14-1,18-12 164,0-2 0,-36 15-1,47-22-589,0-1 0,0 0 0,-1 0 0,1 0 0,-1-1 0,1 0 0,-1-1 0,1 1 0,-1-2 0,1 1 0,-9-2 1,13 1-202,1 0 1,-1 0 0,1 0 0,-1-1 0,1 1 0,0 0 0,-1-1 0,1 0 0,0 0 0,0 1 0,0-1 0,1-1 0,-1 1 0,0 0 0,1 0 0,-1 0 0,1-1 0,0 1 0,0-1 0,0 1 0,0-1 0,0 0 0,1 1 0,-1-1 0,1 0 0,-1 1 0,1-5 0,8-10-906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4.626"/>
    </inkml:context>
    <inkml:brush xml:id="br0">
      <inkml:brushProperty name="width" value="0.05" units="cm"/>
      <inkml:brushProperty name="height" value="0.05" units="cm"/>
    </inkml:brush>
  </inkml:definitions>
  <inkml:trace contextRef="#ctx0" brushRef="#br0">1 167 17916,'17'-8'1524,"-9"5"-1169,0-1-1,-1 0 1,0 0 0,0-1 0,0 0 0,-1 0-1,8-7 1,31-40 329,-41 45-702,1 1 0,-1 0 0,-1-1-1,1 0 1,-1 1 0,0-1 0,2-8 0,-5 15 16,0 0 0,0 0 0,0-1 0,0 1 0,0 0 0,0 0 0,0 0 0,0 0 0,0 0 0,0 0-1,0 0 1,0 0 0,0-1 0,0 1 0,0 0 0,0 0 0,0 0 0,0 0 0,0 0 0,0 0 0,0 0 0,0 0 0,0 0 0,0-1 0,0 1 0,0 0 0,0 0 0,0 0 0,0 0 0,0 0 0,0 0 0,0 0 0,0 0 0,0 0 0,0 0 0,-1 0 0,1-1-1,0 1 1,0 0 0,0 0 0,0 0 0,0 0 0,0 0 0,0 0 0,0 0 0,0 0 0,-1 0 0,1 0 0,0 0 0,0 0 0,0 0 0,0 0 0,0 0 0,0 0 0,0 0 0,-1 0 0,-7 5-47,-10 10 13,6-1 30,1 1 0,-18 30 0,26-40 23,0 1 1,1-1-1,-1 1 0,1-1 1,0 1-1,1 0 1,-1 0-1,1 0 0,0 0 1,1 0-1,0 0 0,0 11 1,1-15-7,-1 0 1,1 0-1,0 0 1,0 0-1,0 0 1,0 0 0,1 0-1,-1-1 1,0 1-1,1 0 1,-1-1-1,1 1 1,0-1 0,-1 0-1,1 0 1,0 1-1,0-1 1,0 0-1,0 0 1,0-1 0,0 1-1,0 0 1,0-1-1,0 1 1,0-1-1,0 0 1,0 1 0,0-1-1,4 0 1,6 0 23,0 0 0,0-1-1,24-5 1,6-4 22,58-23-1,27-7-150,-122 39 74,-1 0 0,1 0 0,0 0 0,0 1 0,0 0 1,0 0-1,8 1 0,-12-1 20,0 1 0,1-1 1,-1 1-1,0-1 0,0 1 1,1 0-1,-1-1 0,0 1 0,0 0 1,0 0-1,0 0 0,0 0 1,0 0-1,0 0 0,0 0 0,0 0 1,0 0-1,-1 0 0,1 1 1,0-1-1,-1 0 0,1 0 1,-1 1-1,1-1 0,-1 0 0,0 1 1,0-1-1,1 3 0,-1 23 83,0-21-12,-1 0-1,2 1 0,-1-1 1,1 0-1,1 10 0,-1-15-39,-1 0 0,1 1 0,-1-1 0,1 0 0,0 0-1,-1 1 1,1-1 0,0 0 0,0 0 0,0 0 0,0 0 0,0 0-1,0 0 1,0 0 0,0-1 0,0 1 0,0 0 0,0-1 0,1 1-1,-1 0 1,0-1 0,1 1 0,-1-1 0,0 0 0,1 0 0,-1 1 0,0-1-1,1 0 1,-1 0 0,2 0 0,7-1 12,-1 0 0,1-1 0,0 0 0,-1-1 0,1 0 0,-1 0 0,0-1 0,10-5 0,-5 2-1200,30-9 0,-38 15 674,-5 5-174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5.228"/>
    </inkml:context>
    <inkml:brush xml:id="br0">
      <inkml:brushProperty name="width" value="0.05" units="cm"/>
      <inkml:brushProperty name="height" value="0.05" units="cm"/>
    </inkml:brush>
  </inkml:definitions>
  <inkml:trace contextRef="#ctx0" brushRef="#br0">1 401 14267,'15'0'1584,"28"-2"-743,16-6-249,33-8 896,21-4-296,46-9-112,19-2-103,34-2-297,9 0-184,11 3-352,0 1-104,-10 2-312,-10 4-136,-34 5-392,-14 1-233,-46-6 665,-14-5-168,-37-5 40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7.289"/>
    </inkml:context>
    <inkml:brush xml:id="br0">
      <inkml:brushProperty name="width" value="0.05" units="cm"/>
      <inkml:brushProperty name="height" value="0.05" units="cm"/>
    </inkml:brush>
  </inkml:definitions>
  <inkml:trace contextRef="#ctx0" brushRef="#br0">1 304 18076,'60'119'1576,"-10"-19"-1264,-33-68-201,-5-8 27,1-1 1,0-1-1,2 1 1,25 27-1,-40-49-110,1 0 0,0 0 0,0 0-1,0 0 1,0 0 0,1 0 0,-1 0 0,0-1-1,0 1 1,0 0 0,1-1 0,-1 1 0,0-1-1,1 1 1,-1-1 0,0 0 0,1 1 0,-1-1-1,3 0 1,-3 0-4,0-1-1,0 1 0,0-1 1,0 1-1,0-1 1,0 1-1,0-1 0,0 0 1,0 1-1,-1-1 0,1 0 1,0 0-1,0 1 1,-1-1-1,1 0 0,0 0 1,-1 0-1,1 0 0,0-1 1,2-5 78,-1 0 1,0 0-1,0-1 1,0 1 0,1-15-1,0-36 169,-2 0 0,-3-1 0,-3 1 0,-16-83 0,16 123-202,1 16 18,3 26 4,7 25-67,3 0-1,1-1 1,3-1 0,18 48-1,-28-90-19,1 7-5,1 0 0,10 18 1,-14-28 6,0 0 0,0 0 0,1 0 0,-1-1 0,0 1 0,1 0 0,-1-1 0,1 1 0,0-1 0,-1 1 0,1-1 0,0 0 0,0 0 0,0 0 0,0 0 0,0 0 0,0 0 0,0 0 0,0-1 0,0 1 0,0-1 0,3 1 1,-3-2 5,0 1 1,0-1 0,0 0-1,0 1 1,0-1 0,0 0 0,0 0-1,0 0 1,0 0 0,0-1 0,-1 1-1,1 0 1,-1-1 0,1 1 0,-1-1-1,1 0 1,-1 0 0,0 1-1,0-1 1,0 0 0,0 0 0,0 0-1,0 0 1,0-3 0,4-8 92,-1 0 0,4-22 1,-8 35-106,7-45 281,-3 1 1,-1-1-1,-2-1 0,-3 1 0,-1 0 0,-2 1 0,-2-1 0,-19-61 0,26 104-271,-18-47 294,17 48-297,0-1-1,0 0 0,0 0 1,0 1-1,0-1 0,0 0 1,-1 1-1,1-1 1,0 1-1,-1-1 0,1 1 1,-1 0-1,0 0 1,1 0-1,-1 0 0,0 0 1,0 0-1,0 0 1,1 0-1,-5 0 0,5 1-38,0 0-1,-1 0 0,1 0 0,0 1 1,0-1-1,0 0 0,0 1 1,-1-1-1,1 1 0,0-1 1,0 1-1,0-1 0,0 1 0,0 0 1,0-1-1,0 1 0,0 0 1,0 0-1,1 0 0,-1 0 1,0 0-1,0 0 0,1 0 0,-1 2 1,-14 31-949,10-19 726,2-12-142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5.855"/>
    </inkml:context>
    <inkml:brush xml:id="br0">
      <inkml:brushProperty name="width" value="0.05" units="cm"/>
      <inkml:brushProperty name="height" value="0.05" units="cm"/>
    </inkml:brush>
  </inkml:definitions>
  <inkml:trace contextRef="#ctx0" brushRef="#br0">55 1 16428,'-13'54'899,"3"1"1,-5 93 0,10-80-349,-3 24 190,4-1 1,9 93 0,-5-175-659,1 0-1,1 0 1,0 0-1,0 0 1,0-1-1,8 17 1,-9-23-63,0 0 0,0-1 0,0 1 1,0 0-1,1 0 0,-1-1 0,1 1 1,-1-1-1,1 1 0,-1-1 0,1 0 1,0 1-1,0-1 0,0 0 0,0 0 1,0 0-1,0-1 0,0 1 0,0 0 1,0-1-1,0 1 0,0-1 0,0 0 1,0 0-1,0 0 0,1 0 0,-1 0 1,0 0-1,0 0 0,0-1 0,0 1 1,4-2-1,1-1-93,1 0 1,-1-1-1,0 0 1,0 0-1,0-1 1,-1 0-1,0 0 1,0 0 0,0-1-1,0 0 1,-1 0-1,7-10 1,5-8-173,-2-1 1,14-29 0,-3 3-137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6.244"/>
    </inkml:context>
    <inkml:brush xml:id="br0">
      <inkml:brushProperty name="width" value="0.05" units="cm"/>
      <inkml:brushProperty name="height" value="0.05" units="cm"/>
    </inkml:brush>
  </inkml:definitions>
  <inkml:trace contextRef="#ctx0" brushRef="#br0">167 0 15259,'-14'10'372,"1"0"-1,0 1 1,1 1-1,0 0 1,0 0-1,2 1 1,-1 1-1,2 0 1,0 0-1,0 1 1,-9 23 0,13-26-328,0 0 0,1 1 0,1-1 1,0 1-1,-1 13 0,4-24-18,0 1 0,-1-1 0,1 1 0,0-1 0,0 1 0,1-1 0,-1 1 0,0-1 0,1 1 0,0-1 0,-1 1 0,1-1 0,0 0 0,0 1 0,1-1 0,-1 0 0,0 0 0,1 0 0,-1 0 0,1 0 1,0 0-1,-1 0 0,1 0 0,0-1 0,0 1 0,0-1 0,0 1 0,1-1 0,-1 0 0,0 0 0,1 0 0,3 1 0,2-1 51,-1 1 0,1-2 0,0 1 1,0-1-1,-1 0 0,1-1 0,0 0 0,0 0 1,-1 0-1,1-1 0,10-5 0,10-3 244,41-24 0,-68 34-318,133-81 774,-56 33-489,-75 46-278,30-14 66,-33 15-73,1 1 0,0 0 1,0-1-1,-1 1 0,1 0 1,0 0-1,0 0 0,0-1 1,-1 1-1,1 0 0,0 0 1,0 0-1,0 0 0,-1 0 1,1 1-1,0-1 0,0 0 1,0 0-1,-1 0 0,1 1 1,0-1-1,0 0 0,-1 1 1,1-1-1,0 1 0,0-1 1,-1 1-1,1-1 0,-1 1 1,1-1-1,0 1 0,-1 0 1,1-1-1,-1 1 0,0 0 1,1-1-1,0 2 0,0 6-8,1-1 0,-2 0 0,1 1-1,-1-1 1,0 0 0,0 1 0,-2 7-1,1-7-16,0 0 0,1-1 1,0 1-1,0 0 0,1 0 0,0-1 0,2 10 0,-2-15 1,-1 0-1,1-1 1,0 1-1,0-1 1,0 0-1,0 1 1,0-1-1,0 0 1,0 1-1,0-1 1,1 0-1,-1 0 1,0 0 0,1 0-1,-1 0 1,1-1-1,-1 1 1,1 0-1,0-1 1,-1 1-1,1-1 1,-1 1-1,1-1 1,0 0-1,-1 0 1,1 0 0,0 0-1,0 0 1,-1 0-1,3 0 1,4-1-187,-1 0 1,1-1 0,0 0-1,-1 0 1,11-5-1,11-7-274,-2-1-1,1-2 0,33-27 0,-3 2-177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6.912"/>
    </inkml:context>
    <inkml:brush xml:id="br0">
      <inkml:brushProperty name="width" value="0.05" units="cm"/>
      <inkml:brushProperty name="height" value="0.05" units="cm"/>
    </inkml:brush>
  </inkml:definitions>
  <inkml:trace contextRef="#ctx0" brushRef="#br0">134 313 14483,'-40'35'1805,"26"-24"-1386,1 0 0,1 1-1,0 1 1,0-1-1,-16 25 1,28-37-393,0 1-1,-1-1 1,1 1 0,0-1 0,0 1-1,-1-1 1,1 1 0,0 0 0,0-1-1,0 1 1,-1-1 0,1 1 0,0 0-1,0-1 1,0 1 0,0-1 0,0 1-1,0 0 1,0-1 0,1 2 0,8 1 304,21-10-115,-8-2-240,-2 0 1,1-2 0,-1 0 0,-1-1 0,26-22-1,83-81-36,-96 83 172,-2 0 0,-1-2 0,-2-1 0,25-41 0,-38 46 101,-14 30-206,1-1 1,-1 1 0,0 0-1,0-1 1,0 1 0,0 0-1,0-1 1,1 1 0,-1-1-1,0 1 1,0 0 0,0-1-1,0 1 1,0 0 0,0-1-1,0 1 1,0-1 0,0 1-1,0 0 1,-1-1 0,1 1-1,0 0 1,0-1 0,0 1-1,0 0 1,0-1 0,-1 1-1,1 0 1,0-1-1,0 1 1,-1 0 0,1 0-1,0-1 1,-1 1 0,-12 3 185,3 4-152,0 1 0,1 0 1,0 0-1,0 1 0,1 0 0,0 0 0,1 1 0,-10 16 0,-2 7-21,-22 51 0,36-72-21,0 1-1,1-1 1,0 1-1,1 0 1,1 0 0,0 0-1,0 0 1,1 14 0,1-23-3,0 0 0,1 0 0,-1 0 0,1-1 0,-1 1 0,1 0 1,0 0-1,1-1 0,-1 1 0,1-1 0,-1 1 0,1-1 0,0 0 0,1 1 0,-1-1 1,0 0-1,1 0 0,0-1 0,-1 1 0,1 0 0,0-1 0,1 0 0,-1 0 1,0 0-1,0 0 0,1 0 0,-1-1 0,1 1 0,0-1 0,-1 0 0,6 1 1,2-1-5,1 0 1,0 0-1,-1-1 1,1-1-1,0 0 1,-1 0-1,1-1 1,-1-1-1,0 0 1,15-5 0,-9 1 39,1-1 0,-1 0 0,0-1 1,-1-1-1,23-18 0,-34 24 21,-1 1 1,1-1-1,-1 0 0,1-1 1,-1 1-1,0-1 0,-1 0 0,1 0 1,-1 0-1,0 0 0,0-1 1,-1 1-1,1-1 0,1-6 0,-4 11-39,0 0 0,0 1-1,0-1 1,0 0-1,0 1 1,0-1 0,0 0-1,-1 1 1,1-1-1,0 0 1,0 1 0,0-1-1,-1 0 1,1 1-1,0-1 1,-1 0 0,1 1-1,0-1 1,-1 1-1,1-1 1,-1 1-1,1-1 1,-1 1 0,1-1-1,-1 1 1,1 0-1,-1-1 1,0 1 0,1 0-1,-1-1 1,1 1-1,-1 0 1,0 0 0,1-1-1,-1 1 1,0 0-1,1 0 1,-1 0 0,0 0-1,1 0 1,-1 0-1,0 0 1,0 0 0,-29 6 298,22-4-270,1 0 0,0 1-1,0 0 1,0 0 0,1 1 0,-1 0 0,1 0 0,-1 0-1,2 1 1,-1 0 0,0 0 0,1 1 0,0-1 0,0 1 0,-4 8-1,8-13-40,0-1-1,1 1 1,-1 0-1,1 0 1,-1 0-1,1 0 1,-1 0-1,1 0 1,0 0-1,-1 0 1,1 0-1,0 0 1,0 0-1,0 0 1,0 0-1,0 0 1,0 1-1,0-1 1,0 0-1,0 0 1,0 0-1,1 0 1,-1 0-1,0 0 1,1 0-1,-1 0 1,1 0-1,-1 0 1,1 0-1,-1-1 1,1 1-1,0 0 1,-1 0-1,1 0 1,0-1-1,0 1 1,0 0-1,0-1 1,-1 1-1,1-1 1,0 1-1,0-1 1,0 1-1,0-1 1,2 1-1,4 1-11,-1-1 0,1 0 0,0 0 0,0 0-1,12-1 1,136-15-199,-111 9 171,0 2 0,71 1-1,-110 3 94,0 1 0,0 0 0,-1 0 0,1 0 0,0 0 0,-1 0 0,1 1 0,-1 0 0,0 0 0,8 5 0,-12-7-26,1 0 0,0 0 0,-1-1 1,1 1-1,-1 0 0,1 0 0,0 0 0,-1-1 0,1 1 0,-1 0 0,1-1 1,-1 1-1,1 0 0,-1-1 0,1 1 0,-1-1 0,0 1 0,1-1 0,-1 1 1,1-1-1,-1 1 0,0-1 0,0 1 0,1-1 0,-1 1 0,0-1 0,0 0 1,1 0-1,0-2 62,43-82 719,14-25-749,-55 106-74,-1 1-1,0-1 1,1 1 0,0-1-1,0 1 1,0 0 0,0 0-1,1 1 1,-1-1 0,1 1-1,-1-1 1,1 1 0,6-2-1,-4 2-34,1 0-1,0 1 1,1 0-1,-1 0 1,0 1-1,0-1 1,8 2-1,88 8-707,-64-4 1,0-2-1,44-2 0,-65-5-205,-17 4 943,-1 0-1,1-1 0,-1 1 0,0 0 0,1 0 0,-1-1 1,1 1-1,-1 0 0,0-1 0,0 1 0,1 0 1,-1-1-1,0 1 0,1-1 0,-1 1 0,0 0 0,0-1 1,0 1-1,1-1 0,-1 1 0,0-1 0,0 1 0,0 0 1,0-1-1,0 1 0,0-1 0,0 1 0,0-1 1,0 1-1,0-1 0,0 1 0,0-1 0,-4-9-351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7.291"/>
    </inkml:context>
    <inkml:brush xml:id="br0">
      <inkml:brushProperty name="width" value="0.05" units="cm"/>
      <inkml:brushProperty name="height" value="0.05" units="cm"/>
    </inkml:brush>
  </inkml:definitions>
  <inkml:trace contextRef="#ctx0" brushRef="#br0">80 1 18020,'0'5'345,"-1"-1"0,-1 1 0,1 0 0,-1-1 1,0 1-1,0-1 0,0 0 0,-4 7 0,-3 5 572,-1 3-636,2 0-1,0 1 0,1-1 0,1 2 1,1-1-1,-2 23 0,6-41-280,1-1-1,0 0 1,0 0 0,-1 0-1,1 1 1,0-1 0,0 0-1,0 0 1,1 0 0,-1 1-1,0-1 1,0 0-1,1 0 1,-1 0 0,0 0-1,1 1 1,-1-1 0,1 0-1,0 0 1,-1 0 0,1 0-1,0 0 1,0 0-1,-1-1 1,1 1 0,0 0-1,0 0 1,0 0 0,0-1-1,0 1 1,0-1 0,0 1-1,0-1 1,0 1-1,1-1 1,-1 1 0,0-1-1,0 0 1,0 0 0,1 0-1,-1 1 1,0-1 0,0 0-1,0-1 1,1 1 0,0 0-1,4-1-13,1-1 1,-1 0-1,0 0 0,0 0 1,0-1-1,0 1 0,7-6 0,84-64-118,-26 19 76,-70 52 57,0 0 1,0 0-1,1 0 0,-1 0 0,1 0 0,-1 1 0,1-1 0,-1 0 0,1 1 0,-1 0 0,1-1 1,-1 1-1,3 0 0,-4 0 1,0 0 1,1 0 0,-1 0-1,0 0 1,1 0-1,-1 0 1,1 1-1,-1-1 1,0 0 0,0 0-1,1 1 1,-1-1-1,0 0 1,1 1 0,-1-1-1,0 0 1,0 0-1,1 1 1,-1-1-1,0 1 1,0-1 0,0 0-1,0 1 1,0-1-1,1 0 1,-1 1 0,0-1-1,0 1 1,0-1-1,0 0 1,0 1 0,-1 6 38,1-1 0,-1 0 0,-1 1 0,-3 10 1,2-6-8,1-2-9,-5 18 123,-3 26 1,9-47-178,0 0 1,1 0 0,0 0 0,0 0 0,0 0 0,1 0 0,0 0 0,0 0-1,0 0 1,5 10 0,1-6-31,-7-10 58,1 1 0,-1-1-1,0 0 1,0 0 0,0 0-1,0 0 1,0 1 0,0-1-1,1 0 1,-1 0 0,0 0-1,0 0 1,0 0 0,0 0 0,1 1-1,-1-1 1,0 0 0,0 0-1,0 0 1,1 0 0,-1 0-1,0 0 1,0 0 0,0 0 0,1 0-1,-1 0 1,0 0 0,0 0-1,0 0 1,1 0 0,-1 0-1,0 0 1,0 0 0,0 0-1,1 0 1,-1-1 0,0 1 0,0 0-1,0 0 1,0 0 0,1 0-1,-1 0 1,0 0 0,0 0-1,0-1 1,0 1 0,0 0-1,1 0 1,-1 0 0,0 0 0,0-1-1,0 1 1,0 0 0,0 0-1,0 0 1,0-1 0,0 1-1,2-19-139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7.705"/>
    </inkml:context>
    <inkml:brush xml:id="br0">
      <inkml:brushProperty name="width" value="0.05" units="cm"/>
      <inkml:brushProperty name="height" value="0.05" units="cm"/>
    </inkml:brush>
  </inkml:definitions>
  <inkml:trace contextRef="#ctx0" brushRef="#br0">1 81 22453,'16'-9'2000,"1"4"-1728,9-1-368,11-1 536,16-3-736,6 1 392,8-2-304,2-12-144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49.771"/>
    </inkml:context>
    <inkml:brush xml:id="br0">
      <inkml:brushProperty name="width" value="0.05" units="cm"/>
      <inkml:brushProperty name="height" value="0.05" units="cm"/>
    </inkml:brush>
  </inkml:definitions>
  <inkml:trace contextRef="#ctx0" brushRef="#br0">287 159 15019,'1'-1'143,"-1"-1"-1,1 1 0,-1 0 1,1-1-1,-1 1 0,1 0 1,-1-1-1,1 1 0,-1-1 1,0 1-1,0-1 0,0 1 1,0-1-1,0 1 0,0-1 1,0 1-1,-1 0 0,1-1 1,0 1-1,-1-1 0,1 1 1,-1 0-1,0-1 0,1 1 1,-1 0-1,0 0 1,0-1-1,0 1 0,-1-1 1,0 1-36,0 0 1,0 0 0,0 0 0,0 1-1,0-1 1,0 1 0,-1-1 0,1 1-1,0 0 1,0 0 0,-1 0 0,1 0-1,0 0 1,0 1 0,0-1 0,0 1-1,-1-1 1,1 1 0,-4 1 0,-8 4-49,1 1 1,0 0-1,0 1 1,0 1-1,1-1 1,0 2-1,1 0 1,0 0 0,-19 24-1,18-19-76,0 1-1,1 1 1,1 0-1,1 1 1,0 0 0,1 0-1,-6 21 1,13-32 11,-1 0-1,0-1 1,1 1 0,1 0 0,-1 11 0,1-16 5,0-1 1,0 1-1,0-1 0,1 1 1,-1-1-1,0 1 1,1-1-1,-1 1 0,1-1 1,-1 1-1,1-1 1,0 0-1,0 1 0,-1-1 1,1 0-1,0 0 1,0 1-1,0-1 0,0 0 1,1 0-1,-1 0 1,0 0-1,0-1 0,1 1 1,-1 0-1,0 0 1,1-1-1,-1 1 0,1-1 1,-1 1-1,4 0 1,0-1 0,1 0 1,-1 0-1,1-1 1,-1 1-1,0-1 1,1 0 0,-1 0-1,0-1 1,1 0-1,-1 0 1,8-4-1,8-6 11,26-18-1,-36 23-5,23-17 45,-2-1 0,-1-1 1,-1-2-1,-1-1 1,-1-2-1,-2 0 0,-1-2 1,28-49-1,-48 75-44,-1 0 1,-1 0-1,1 0 1,-1-1-1,-1 1 0,1-1 1,-1 0-1,2-13 0,-4 20-5,-1 0-1,1 0 0,-1 0 0,1 0 0,0 0 0,-1 0 1,0 0-1,1 0 0,-1 1 0,1-1 0,-1 0 0,0 0 1,0 1-1,1-1 0,-1 0 0,0 1 0,0-1 0,0 1 0,0-1 1,0 1-1,0 0 0,0-1 0,0 1 0,0 0 0,0-1 1,0 1-1,0 0 0,0 0 0,0 0 0,0 0 0,0 0 1,0 0-1,0 0 0,0 0 0,0 1 0,0-1 0,0 0 0,0 1 1,0-1-1,1 1 0,-3 0 0,-4 2-14,-1 1-1,1 0 1,0 0-1,0 1 1,0 0-1,0 0 1,1 0-1,0 1 1,0 0-1,-9 13 1,2-2-15,1 2 1,0-1-1,-8 22 1,10-20 7,2 0 0,-12 42 0,18-57 20,1 0-1,0 1 1,0-1 0,0 1-1,1-1 1,0 1-1,0-1 1,0 1-1,1-1 1,0 1 0,0-1-1,0 1 1,1-1-1,-1 0 1,1 0 0,1 0-1,2 6 1,-3-8 3,0 0 1,1-1 0,-1 1 0,0-1-1,1 0 1,0 0 0,-1 0 0,1 0-1,0 0 1,0 0 0,0-1-1,0 1 1,0-1 0,0 0 0,5 1-1,-2-1 5,0-1 0,-1 1-1,1-1 1,0 0-1,0 0 1,0-1-1,0 0 1,6-1 0,3-3 21,-1 1 1,0-2 0,0 0 0,0-1 0,24-16 0,-19 11 14,-1-2 1,-1 0 0,-1-1-1,0 0 1,0-2 0,23-32-1,-32 33-37,-7 16-6,0-1-1,0 1 1,0 0 0,0 0 0,0 0 0,0-1 0,0 1 0,0 0 0,0 0 0,0 0 0,0-1 0,0 1-1,0 0 1,0 0 0,0 0 0,0-1 0,0 1 0,-1 0 0,1 0 0,0 0 0,0-1 0,0 1 0,0 0 0,0 0-1,0 0 1,-1 0 0,1 0 0,0-1 0,0 1 0,0 0 0,0 0 0,-1 0 0,1 0 0,0 0 0,0 0-1,0 0 1,-1 0 0,-1 0-2,1 0-1,-1 1 1,0-1-1,1 1 1,-1-1 0,0 1-1,1 0 1,-1-1-1,1 1 1,-1 0-1,1 0 1,-1 0-1,1 0 1,-2 2-1,-5 5-14,0 0 0,1 0 0,0 1 0,1-1 0,-8 15 0,12-20 18,0 0 0,1 0 0,0 0 1,0 0-1,0 1 0,0-1 0,0 0 0,1 1 0,-1 5 1,1-8 2,0 1 0,0-1 1,1 0-1,-1 1 1,0-1-1,1 1 0,-1-1 1,1 1-1,0-1 1,-1 0-1,1 1 1,0-1-1,0 0 0,0 0 1,-1 0-1,2 0 1,-1 1-1,0-1 0,0 0 1,0-1-1,0 1 1,2 1-1,8 3 18,1-1 1,-1 0-1,0-1 0,1-1 0,0 1 1,-1-2-1,1 0 0,16 0 1,6 1 12,-24-1-22,90 11 15,-87-9-33,0 0 0,0 1-1,-1 0 1,1 1 0,17 9 0,-30-14 14,1 0 1,-1 0 0,0 0-1,1 0 1,-1 0 0,0 0-1,1 0 1,-1 0 0,1 0-1,-1 0 1,0-1 0,1 1-1,-1 0 1,0 0 0,1-1-1,-1 1 1,0 0 0,0 0-1,1-1 1,-1 1 0,0 0-1,0-1 1,1 1 0,-1 0-1,0-1 1,0 1 0,0 0 0,0-1-1,1 1 1,-1 0 0,0-1-1,0 1 1,0-1 0,0 1-1,0 0 1,0-1 0,3-15 149,0-10 160,-2-1 0,-4-47 0,1 43-216,2-45-1,1 75-124,-1 0 0,1 0 0,-1 0 1,1-1-1,-1 1 0,1 0 0,-1 0 1,1 0-1,0 0 0,0 0 0,0 0 1,0 0-1,-1 1 0,1-1 0,0 0 1,0 0-1,0 1 0,1-1 0,-1 0 1,0 1-1,0-1 0,0 1 0,0 0 0,1-1 1,-1 1-1,0 0 0,0 0 0,0 0 1,1 0-1,-1 0 0,2 0 0,9 0-300,-1 0 0,18 3-1,-17-2 61,100 13-541,-48-6 302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0.920"/>
    </inkml:context>
    <inkml:brush xml:id="br0">
      <inkml:brushProperty name="width" value="0.05" units="cm"/>
      <inkml:brushProperty name="height" value="0.05" units="cm"/>
    </inkml:brush>
  </inkml:definitions>
  <inkml:trace contextRef="#ctx0" brushRef="#br0">60 6 16059,'-2'14'378,"-27"159"511,19-122-867,2 0-1,-3 98 0,11-138-21,0-1-1,1 1 1,1-1-1,0 0 0,0 1 1,0-1-1,7 15 1,-8-23 13,1 1 0,-1 0 0,0-1 0,1 1 1,0-1-1,-1 0 0,1 0 0,0 1 0,0-1 1,0 0-1,1-1 0,-1 1 0,0 0 0,1-1 1,-1 1-1,1-1 0,-1 0 0,1 0 0,0 0 0,-1 0 1,1 0-1,0 0 0,0-1 0,0 1 0,0-1 1,0 0-1,-1 0 0,1 0 0,0-1 0,0 1 1,3-1-1,4-2 46,0 0-1,0-1 1,0 0 0,0-1 0,-1 0-1,0 0 1,0-1 0,0 0 0,-1-1-1,0 0 1,0 0 0,7-9 0,12-15 465,40-59 0,-38 47 118,-2-1-1,-2-2 1,30-74-1,-52 107-357,-4 11-110,-1 7 164,-6 18-357,1 0 0,1 1 1,1-1-1,-3 30 0,5-6-237,2 59-1,2-92 202,0 0 0,1-1 0,0 1-1,1-1 1,1 1 0,9 23-1,-11-33 57,0-1-1,0 1 1,0-1-1,0 0 0,0 1 1,1-1-1,0 0 1,0 0-1,0-1 0,0 1 1,0-1-1,4 3 1,-4-3 17,0-1 1,0 0 0,0 0-1,0 0 1,0-1 0,1 1-1,-1-1 1,0 1 0,0-1 0,0 0-1,0 0 1,1-1 0,-1 1-1,0-1 1,0 1 0,0-1-1,5-2 1,0 0 50,-1-1 0,1 0 0,-1 0 0,0-1 0,0 0 0,0 0 0,-1-1 0,11-11 0,1-3 225,22-34-1,-15 12-58,-1-1 0,-2 0 0,-2-2 0,-2 0 0,23-91 0,-38 123-253,7-32-10,-9 42-18,-1 0-1,0-1 1,0 1-1,1 0 1,-2 0-1,1 0 1,0 0-1,-1-1 1,1 1-1,-3-6 1,3 9 32,0 0 0,0 0 1,0 0-1,0 0 1,0 0-1,-1 0 1,1 0-1,0-1 1,0 1-1,0 0 1,0 0-1,0 0 1,0 0-1,0 0 1,0 0-1,0 0 1,0 0-1,0 0 0,0 0 1,-1-1-1,1 1 1,0 0-1,0 0 1,0 0-1,0 0 1,0 0-1,0 0 1,0 0-1,-1 0 1,1 0-1,0 0 1,0 0-1,0 0 1,0 0-1,0 0 0,0 0 1,0 0-1,-1 0 1,1 0-1,0 0 1,0 0-1,0 0 1,0 0-1,0 1 1,0-1-1,0 0 1,0 0-1,-1 0 1,1 0-1,0 0 0,0 0 1,0 0-1,0 0 1,0 0-1,0 1 1,-5 8-631,-2 12-322,-5 25-42,3-23 405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1.873"/>
    </inkml:context>
    <inkml:brush xml:id="br0">
      <inkml:brushProperty name="width" value="0.05" units="cm"/>
      <inkml:brushProperty name="height" value="0.05" units="cm"/>
    </inkml:brush>
  </inkml:definitions>
  <inkml:trace contextRef="#ctx0" brushRef="#br0">50 634 15619,'11'-9'808,"0"-1"0,-1-1 0,0 1 0,-1-2-1,0 1 1,-1-1 0,-1-1 0,8-15 0,-5 11-562,-8 13-188,30-56 388,-31 55-447,1 1 0,0 0 0,-1-1 0,0 1-1,0-1 1,0 1 0,-1-1 0,1 0 0,-1 1 0,0-1-1,0 0 1,-2-4 0,2 8-8,0 0 1,0 0-1,0 1 1,-1-1-1,1 0 1,0 0-1,-1 0 0,1 1 1,-1-1-1,1 0 1,-1 0-1,1 1 1,-1-1-1,0 0 0,1 1 1,-1-1-1,0 1 1,1-1-1,-1 1 1,0-1-1,0 1 0,1-1 1,-1 1-1,-1-1 1,0 1-16,0 0 1,1 0-1,-1 0 0,0 0 1,1 0-1,-1 0 1,0 1-1,1-1 1,-1 1-1,0-1 0,-2 2 1,-3 2-75,0-1 0,0 2 0,0-1 0,-9 9 0,6-3-10,-1 0 1,2 1-1,-1 0 0,1 1 1,1 0-1,0 0 0,1 1 0,0 0 1,-4 14-1,7-16 67,0 0 0,1 0 0,0 0-1,0 0 1,2 1 0,-1-1 0,2 1 0,-1-1 0,1 1-1,1-1 1,4 23 0,-4-31 39,0 0 0,-1 1-1,1-1 1,1 0 0,-1-1 0,0 1 0,1 0-1,-1 0 1,1-1 0,0 1 0,0 0-1,0-1 1,0 0 0,0 1 0,1-1-1,-1 0 1,1 0 0,-1-1 0,6 4 0,-4-4 8,0 0 0,0 0 1,0 0-1,0 0 1,0-1-1,0 0 0,1 0 1,-1 0-1,0 0 1,0-1-1,0 1 0,0-1 1,5-1-1,5-3 43,0-1 0,0 0 0,0-1 0,-1 0 0,0-1-1,0 0 1,11-11 0,-1-2 52,-1 0 0,-1-2 1,-1 0-1,-1-1 0,17-29 0,-3-4 78,34-79 1,-66 135-179,26-66-3,-25 60-9,0-1-1,0 1 0,0 0 0,-1-1 1,0 0-1,-1-14 0,0 21 10,0 0-1,0 1 0,0-1 1,0 0-1,0 1 1,0-1-1,0 1 1,0-1-1,0 0 1,0 1-1,0-1 1,-1 0-1,1 1 0,0-1 1,-1 1-1,1-1 1,0 1-1,-1-1 1,1 1-1,0-1 1,-1 1-1,1-1 0,-1 1 1,1 0-1,-1-1 1,1 1-1,-1-1 1,1 1-1,-1 0 1,0 0-1,1-1 1,-1 1-1,1 0 0,-1 0 1,0 0-1,1 0 1,-1 0-1,1 0 1,-1 0-1,0 0 1,1 0-1,-1 0 1,0 0-1,1 0 0,-1 0 1,1 0-1,-1 0 1,0 1-1,1-1 1,-1 0-1,0 1 1,-3 1-11,0 0 0,1 0 0,-1 0 0,0 1 1,-4 4-1,-9 10 22,0 1 1,2 0-1,0 1 0,1 0 1,1 1-1,1 1 1,1 0-1,1 1 1,1 0-1,0 0 1,2 1-1,-6 30 0,11-42 4,1 0 0,0 1-1,1-1 1,0 0 0,1 1-1,0-1 1,0 0 0,1 0-1,1 0 1,7 20-1,-7-26-8,-1 1-1,1-1 0,0 0 0,1 0 0,0 0 0,-1 0 0,1 0 0,1-1 0,-1 0 0,1 0 0,0 0 0,0 0 0,0-1 1,0 0-1,0 0 0,1 0 0,-1-1 0,1 0 0,0 0 0,0 0 0,8 1 0,-6-2 11,0 0 0,0-1 0,0 1 0,0-1 0,0-1 0,0 0 0,0 0 0,-1 0 0,1-1 0,10-4 0,-7 1 13,0 0-1,0 0 1,-1-1 0,1-1-1,-1 0 1,9-9 0,5-6 36,-1-2 0,-2 0 1,0-2-1,17-28 1,21-36 94,-3-3 1,57-130 0,-109 214-160,1-1 0,-2 0 0,1 0 0,-2 0 0,4-21 0,-9 29-11,-3 6 3,-8 12-10,-2 11 1,2 0-1,0 2 1,2-1-1,1 2 1,2 0-1,0 0 0,2 0 1,2 1-1,0 0 1,2 0-1,2 0 1,3 54-1,1-68 12,0-1 1,0 1-1,2-1 1,11 28-1,-14-37 15,1-1 1,0 0-1,1 0 0,-1 0 0,1 0 0,1-1 1,-1 0-1,0 0 0,1 0 0,0 0 1,1-1-1,-1 1 0,1-1 0,9 5 1,-12-8 3,-1 0 1,1-1-1,0 1 1,-1 0-1,1-1 0,0 0 1,0 0-1,0 1 1,3-2-1,-6 1-11,1 0-1,-1 0 1,1 0-1,-1 0 1,1 0-1,-1-1 1,1 1-1,-1 0 1,1 0-1,-1 0 1,1-1-1,-1 1 1,0 0-1,1-1 1,-1 1-1,0 0 1,1-1-1,-1 1 1,0 0-1,1-1 1,-1 1-1,1-1 1,-1 0-10,0 0 1,0 0-1,0 0 1,0 1 0,0-1-1,0 0 1,0 0-1,-1 0 1,1 1 0,0-1-1,0 0 1,-1 0-1,1 0 1,-1 1 0,1-1-1,0 0 1,-1 1-1,1-1 1,-1 0 0,-3-4-110,-1 1 0,1-1 0,0 1 1,-1 0-1,0 0 0,0 1 0,0 0 1,0-1-1,-8-2 0,-54-20-860,47 20 701,-8-4-81,2 1 160,1 0 0,-38-21 0,60 29 256,1 0 0,0-1 1,0 1-1,0-1 0,0 1 0,0-1 0,0 0 1,0 0-1,1 0 0,-1 0 0,1 0 0,-1 0 1,1 0-1,0-1 0,-1-2 0,1 3 0,1 1-1,0 0 1,0-1 0,0 1-1,0-1 1,0 1-1,1-1 1,-1 1 0,0-1-1,1 1 1,-1 0-1,1-1 1,-1 1 0,1 0-1,0-1 1,-1 1 0,1 0-1,0 0 1,0 0-1,0 0 1,0 0 0,0 0-1,0 0 1,0 0-1,1 0 1,-1 0 0,0 0-1,3 0 1,5-5 156,1 1 0,0 0 0,0 1 0,1 0 0,19-4 0,58-6 132,0 1-1135,-71 9 702,0-1 0,0-1 0,-1 0 1,19-11-1,12-11-216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2.377"/>
    </inkml:context>
    <inkml:brush xml:id="br0">
      <inkml:brushProperty name="width" value="0.05" units="cm"/>
      <inkml:brushProperty name="height" value="0.05" units="cm"/>
    </inkml:brush>
  </inkml:definitions>
  <inkml:trace contextRef="#ctx0" brushRef="#br0">5 1 18628,'2'35'1288,"-3"11"-1088,-2 4-96,0 8 216,3 2-256,0-4-392,0-7-168,3-21-160,1-9-120,-2-22 456,-2-10-208,-6-30-112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2.798"/>
    </inkml:context>
    <inkml:brush xml:id="br0">
      <inkml:brushProperty name="width" value="0.05" units="cm"/>
      <inkml:brushProperty name="height" value="0.05" units="cm"/>
    </inkml:brush>
  </inkml:definitions>
  <inkml:trace contextRef="#ctx0" brushRef="#br0">0 7 14147,'3'-7'1352,"1"9"-1064,2 0-352,4 3 1273,6-1-689,10 3-432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7.989"/>
    </inkml:context>
    <inkml:brush xml:id="br0">
      <inkml:brushProperty name="width" value="0.05" units="cm"/>
      <inkml:brushProperty name="height" value="0.05" units="cm"/>
    </inkml:brush>
  </inkml:definitions>
  <inkml:trace contextRef="#ctx0" brushRef="#br0">1 501 18100,'0'0'57,"0"0"-1,0 0 1,0 0 0,0 0 0,0-1 0,0 1-1,0 0 1,0 0 0,1 0 0,-1 0 0,0-1 0,0 1-1,0 0 1,0 0 0,1 0 0,-1 0 0,0 0-1,0 0 1,0 0 0,0 0 0,1 0 0,-1-1-1,0 1 1,0 0 0,0 0 0,1 0 0,-1 0-1,0 0 1,0 0 0,0 0 0,1 0 0,-1 0-1,0 1 1,0-1 0,0 0 0,1 0 0,-1 0-1,0 0 1,0 0 0,0 0 0,1 0 0,8 9 1094,6 15 112,-14-24-1146,12 25 457,-9-16-528,0 0-1,1 0 1,1-1 0,7 10 0,-13-18-46,0 1 0,1-1 1,-1 1-1,0-1 0,1 1 1,-1-1-1,1 1 0,-1-1 1,1 1-1,-1-1 0,1 0 1,-1 1-1,1-1 0,-1 0 1,1 0-1,-1 1 0,1-1 1,0 0-1,-1 0 0,1 0 1,-1 0-1,1 0 0,0 0 1,-1 0-1,1 0 0,0 0 1,-1 0-1,1 0 0,-1 0 1,1 0-1,0 0 0,-1-1 1,1 1-1,-1 0 0,1 0 1,-1-1-1,1 1 0,-1 0 1,1-1-1,-1 1 0,1 0 1,-1-1-1,1 1 0,-1-1 1,0 1-1,1-1 0,-1 1 1,0-1-1,1 1 0,-1-1 0,0 1 1,0-1-1,1 0 0,-1 1 1,0-1-1,0-1 0,3-5 19,-1-1-1,0 0 1,1-11-1,-2 12 38,2-5 10,-2 2 36,2-1 0,-1 2-1,5-13 1,-6 21-94,-1 1-1,0 0 0,0-1 0,0 1 1,0-1-1,0 1 0,1 0 1,-1-1-1,0 1 0,0 0 1,1-1-1,-1 1 0,0 0 1,1 0-1,-1-1 0,0 1 0,1 0 1,-1 0-1,0-1 0,1 1 1,-1 0-1,0 0 0,1 0 1,-1 0-1,1 0 0,-1 0 1,0 0-1,1-1 0,-1 1 0,1 0 1,-1 0-1,0 0 0,1 1 1,-1-1-1,1 0 0,-1 0 1,0 0-1,1 0 0,-1 0 0,0 0 1,1 1-1,-1-1 0,0 0 1,1 0-1,-1 0 0,0 1 1,1-1-1,-1 0 0,0 0 1,1 1-1,-1 0 0,16 20 165,-12-15-132,-1-2-25,20 23-17,-22-27 0,0 1 1,-1 0-1,1-1 1,-1 1-1,1-1 1,0 1-1,-1-1 1,1 1-1,0-1 1,0 1 0,-1-1-1,1 0 1,0 1-1,0-1 1,0 0-1,-1 0 1,1 0-1,0 1 1,0-1-1,0 0 1,0 0 0,0 0-1,0 0 1,-1 0-1,1-1 1,0 1-1,0 0 1,0 0-1,0-1 1,-1 1 0,1 0-1,0-1 1,0 1-1,0-1 1,1-1 1,0-1 0,0 0 0,0 1 1,-1-1-1,1 0 0,-1 0 0,0 0 0,1 0 1,-1 0-1,-1 0 0,2-5 0,3-39 8,-5 40-8,1-44-216,-3 0 1,-2 0-1,-2 1 0,-3-1 0,-1 1 0,-26-72 0,24 94-362,7 25 191,3 17 60,3 15 338,2 1-1,1-1 1,1 0-1,2 0 1,1 0-1,1-1 1,15 35-1,-19-54 39,0 0-1,0-1 1,1 1-1,0-1 1,0 0-1,1-1 1,0 1-1,11 8 1,4 0 58,42 24 0,1 0-62,-47-21 184,-17-14 117,-15-8 13,-12-12 122,0 0 1,1-2-1,-39-33 1,32 25-154,-93-75 297,125 100-633,0 0 0,0 0 0,1 0-1,-1 0 1,0 0 0,0 0 0,0 0 0,0 0-1,0 0 1,0 0 0,0 0 0,0 0 0,0 0 0,0 0-1,0 0 1,0 0 0,0 0 0,1 0 0,-1 0 0,0 0-1,0 0 1,0 0 0,0 0 0,0 0 0,0 0-1,0 0 1,0 0 0,0 0 0,0 0 0,0 0 0,0 0-1,0-1 1,0 1 0,0 0 0,0 0 0,0 0-1,0 0 1,0 0 0,0 0 0,0 0 0,0 0 0,0 0-1,0 0 1,0 0 0,0 0 0,0 0 0,0 0 0,0-1-1,0 1 1,0 0 0,0 0 0,0 0 0,0 0-1,0 0 1,0 0 0,0 0 0,0 0 0,0 0 0,0 0-1,0 0 1,13 1-692,22 6-1098,-24-5 949,26 2-526,-25-4 557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3.199"/>
    </inkml:context>
    <inkml:brush xml:id="br0">
      <inkml:brushProperty name="width" value="0.05" units="cm"/>
      <inkml:brushProperty name="height" value="0.05" units="cm"/>
    </inkml:brush>
  </inkml:definitions>
  <inkml:trace contextRef="#ctx0" brushRef="#br0">148 249 17996,'-50'36'1579,"35"-26"-1314,1 0-1,0 1 1,0 1-1,-17 19 1,30-30-251,0 0 1,0 0-1,0 0 1,1 0-1,-1 0 0,0 1 1,1-1-1,-1 0 1,1 1-1,-1-1 1,1 0-1,-1 1 0,1-1 1,0 0-1,-1 3 1,2-3-14,-1-1 1,0 1 0,0 0-1,1 0 1,-1-1 0,0 1 0,0 0-1,1-1 1,-1 1 0,1-1-1,-1 1 1,1 0 0,-1-1-1,1 1 1,-1-1 0,1 1-1,-1-1 1,1 0 0,0 1 0,-1-1-1,2 1 1,3 1-22,1 0-1,-1-1 1,1 1 0,0-1-1,10 0 1,-8 0 16,20 2-34,0 1 0,0 2-1,38 12 1,-59-16 18,0 1 0,0 0 0,0 0-1,0 0 1,0 1 0,-1 0 0,0 1 0,0-1 0,0 1 0,0 0-1,-1 1 1,1-1 0,-1 1 0,-1 0 0,1 0 0,-1 1 0,5 11-1,-7-15 11,-1 1-1,0-1 1,0 1 0,-1 0-1,1-1 1,-1 1-1,1 0 1,-1-1-1,0 1 1,-1 0-1,1 0 1,-1-1-1,1 1 1,-1 0-1,0-1 1,-2 6-1,0-3 41,0-1 0,0 0 0,-1 0-1,1 0 1,-1 0 0,0-1-1,-1 1 1,1-1 0,-8 6 0,3-4 40,-1 0 0,1 0 1,-1-1-1,0 0 1,0-1-1,-1 0 0,1 0 1,-1-1-1,0-1 1,-20 3-1,29-5-58,1 0-1,-1 1 1,0-1-1,0 0 1,0 0 0,0 0-1,0-1 1,1 1 0,-1 0-1,0-1 1,0 1-1,0-1 1,1 0 0,-1 1-1,0-1 1,1 0-1,-1 0 1,1 0 0,-1 0-1,1 0 1,-1-1 0,1 1-1,0 0 1,-1-1-1,1 1 1,0-1 0,0 1-1,0-1 1,0 1 0,1-1-1,-1 0 1,0 0-1,1 1 1,-1-1 0,1 0-1,-1 0 1,1 0 0,0 0-1,0 1 1,0-1-1,0-4 1,2-9 19,0 0 0,1-1 0,0 1 0,2 0-1,6-17 1,21-41-125</inkml:trace>
  <inkml:trace contextRef="#ctx0" brushRef="#br0" timeOffset="1">527 1 15627,'0'11'326,"-1"-1"-1,1 1 1,-2 0 0,0-1-1,-5 19 1,-2 10-17,-1 26 44,2 0 0,4 1 0,2-1 0,3 1 0,15 97 0,-16-161-432,1 1 0,-1-1 0,0 1-1,0-1 1,0 1 0,0-1 0,0 1-1,-1 3 1,1-6 53,0 1 1,0-1-1,-1 0 0,1 0 0,0 0 1,0 0-1,0 1 0,0-1 0,0 0 1,-1 0-1,1 0 0,0 0 0,0 0 1,0 0-1,-1 0 0,1 1 0,0-1 1,0 0-1,0 0 0,-1 0 0,1 0 1,0 0-1,0 0 0,0 0 0,-1 0 1,1 0-1,0 0 0,0 0 0,0 0 1,-1 0-1,1 0 0,0 0 1,0 0-1,0-1 0,-1 1 0,1 0 1,0 0-1,0 0 0,0 0 0,-1 0 1,1 0-1,0 0 0,0-1 0,0 1 1,0 0-1,0 0 0,-1 0 0,1-1 1,-4-4-296,-1 0 0,1 0 0,0-1 0,-5-9 0,-70-149-1419,61 119 2746,-20-82 1,37 124-926,1 1 1,-1 0-1,0-1 0,1 1 0,0-1 0,-1 1 1,1-1-1,0 1 0,0-1 0,1 1 0,-1 0 1,0-1-1,1 1 0,-1-1 0,1 1 0,2-5 0,-1 6-45,-1-1 0,1 1 0,0 0 0,0-1-1,0 1 1,0 0 0,0 0 0,1 0 0,-1 1-1,0-1 1,0 0 0,1 1 0,-1 0 0,0-1-1,1 1 1,-1 0 0,5 0 0,98 0 220,-34 0-395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4.009"/>
    </inkml:context>
    <inkml:brush xml:id="br0">
      <inkml:brushProperty name="width" value="0.05" units="cm"/>
      <inkml:brushProperty name="height" value="0.05" units="cm"/>
    </inkml:brush>
  </inkml:definitions>
  <inkml:trace contextRef="#ctx0" brushRef="#br0">114 233 16452,'-2'-8'356,"1"0"1,-1 0-1,0 1 1,-5-11-1,7 16-329,-1 0-1,0 1 1,0-1-1,0 1 1,0-1-1,0 1 1,0 0 0,0-1-1,0 1 1,-1 0-1,-2-2 1,3 2-2,0 1 0,0 0 0,1-1 0,-1 1 0,0 0 0,0 0 0,0 0 0,0 0 0,0-1 0,0 1 0,0 1 0,0-1 0,1 0 0,-1 0 0,0 0 0,0 0 0,0 1 0,0-1 0,0 0 0,0 1-1,1-1 1,-1 1 0,0-1 0,-1 2 0,-2 1-3,0 1-1,1 0 1,0 0-1,-1 0 1,1 0-1,1 0 1,-1 1-1,0 0 0,1-1 1,0 1-1,0 0 1,-1 7-1,-3 11-68,-5 30 1,4 12-77,7-59 116,0-1 0,1 1 0,-1 0 0,1 0 0,0 0 0,1-1 0,-1 1 0,1 0 0,3 5-1,-4-10 10,-1 1-1,1-1 0,-1 0 1,1 0-1,0 0 0,0 0 1,-1 0-1,1 0 0,0 0 1,0 0-1,0 0 0,0 0 1,0-1-1,0 1 0,1 0 1,-1-1-1,0 1 0,0-1 1,0 1-1,1-1 0,-1 1 1,0-1-1,3 1 0,-2-2 3,1 1 0,-1 0-1,0-1 1,1 1 0,-1-1 0,0 0-1,1 0 1,-1 0 0,0 0-1,0 0 1,0 0 0,3-3 0,6-5 28,-1 0-1,1-1 1,13-18 0,-21 24-20,26-33 159,-2-1-1,-2-1 0,-2-1 0,-1-2 0,27-73 0,-45 107-146,-1-1 0,0 0 0,-1 0 0,0 0 0,2-15 0,-4 24-24,0 0 0,-1 0-1,1 0 1,0 0 0,0 1 0,0-1 0,0 0 0,0 0 0,0 0 0,0 0 0,0 0 0,0 0 0,-1 0 0,1 0-1,0 1 1,0-1 0,0 0 0,0 0 0,0 0 0,0 0 0,-1 0 0,1 0 0,0 0 0,0 0 0,0 0-1,0 0 1,-1 0 0,1 0 0,0 0 0,0 0 0,0 0 0,0 0 0,0 0 0,-1 0 0,1 0 0,0 0 0,0 0-1,0 0 1,0-1 0,0 1 0,0 0 0,-1 0 0,1 0 0,0 0 0,0 0 0,0 0 0,0 0 0,0 0 0,0-1-1,0 1 1,0 0 0,0 0 0,-1 0 0,1 0 0,0 0 0,0 0 0,0-1 0,0 1 0,0 0 0,0 0-1,0 0 1,0 0 0,0 0 0,0-1 0,0 1 0,0 0 0,0 0 0,-8 12-42,-1 7-24,1 0 0,0 1 0,2 0 1,-6 32-1,5-14 16,-2 64-1,9-89 81,0 0-1,0 0 0,1 0 0,1 1 0,0-2 1,5 15-1,-6-25-12,-1 1 0,1-1 0,0 1 0,0-1-1,0 0 1,0 1 0,1-1 0,-1 0 0,1 0 0,-1 0 0,1 0 0,0 0 0,0 0 0,0 0 0,0 0 0,0-1 0,0 1 0,0-1 0,0 0 0,1 1 0,-1-1-1,0 0 1,1 0 0,-1-1 0,1 1 0,0 0 0,-1-1 0,1 0 0,-1 0 0,1 1 0,0-1 0,-1-1 0,1 1 0,-1 0 0,1-1 0,0 1 0,3-2-1,3-2 37,1 0-1,-1-1 0,0 1 1,0-2-1,-1 1 1,1-1-1,-1-1 0,-1 0 1,1 0-1,-1 0 0,7-10 1,12-16 90,27-48 0,-52 80-144,7-11-79,0 0 1,-1-1 0,0 0 0,-1 0-1,5-17 1,-29 107-275,12-59 407,1 1-1,1 0 1,1 0-1,1 0 1,0 35-1,2-50 8,0 1 0,1-1 0,0 0 0,0 1-1,0-1 1,4 8 0,-5-11-36,1 0 0,-1 0 0,1 1 0,0-1 0,0 0 0,0 0 0,-1 0 0,1-1 0,0 1 0,0 0 0,0 0 0,0 0 0,1-1-1,-1 1 1,0 0 0,0-1 0,0 1 0,0-1 0,1 1 0,-1-1 0,0 0 0,1 0 0,-1 1 0,0-1 0,0 0 0,1 0 0,-1 0 0,3-1 0,2 0 38,0-1 1,0 0 0,0 0 0,0-1-1,0 0 1,0 0 0,-1 0-1,0-1 1,1 1 0,-1-1-1,4-5 1,11-10 130,20-26 0,-38 43-180,16-20-52,0-1 0,-1 0 1,-2-1-1,0-1 0,21-51 1,-33 62-72,-3 13 106,0 1 1,0 0 0,0 0 0,0 0-1,0 0 1,0 0 0,0 0 0,0 0-1,0 0 1,0-1 0,0 1 0,0 0-1,0 0 1,0 0 0,0 0 0,0 0-1,0 0 1,0 0 0,0 0 0,0 0-1,0-1 1,0 1 0,0 0 0,0 0-1,-1 0 1,1 0 0,0 0 0,0 0-1,0 0 1,0 0 0,0 0 0,0 0-1,0 0 1,0 0 0,0 0 0,0 0-1,-1 0 1,1 0 0,0 0 0,0 0-1,0 0 1,0 0 0,0 0 0,0 0-1,0 0 1,0 0 0,-1 0 0,1 0-1,0 0 1,0 0 0,0 0 0,0 0-1,0 0 1,-2 1-14,1 0 0,-1 1 0,1-1 0,-1 1 0,1-1 0,-1 1 0,1 0 0,0 0 0,-1 2 0,-3 4 48,2 1 1,-1-1 0,1 0 0,1 1 0,-1 0 0,1 0-1,1-1 1,0 1 0,0 0 0,1 0 0,0 0 0,0 0 0,1 0-1,0 0 1,1 0 0,5 16 0,-5-17-33,1 0 1,1-1-1,-1 0 0,1 1 0,1-1 1,-1-1-1,1 1 0,0-1 1,1 0-1,-1 0 0,1 0 1,0-1-1,1 0 0,-1 0 0,1 0 1,0-1-1,0 0 0,14 5 1,-20-9-37,1 1 0,-1-1 1,1 1-1,-1-1 1,1 1-1,-1-1 0,1 0 1,-1 0-1,1 0 1,-1 0-1,1 0 0,-1 0 1,1 0-1,0 0 1,-1-1-1,1 1 0,-1-1 1,0 1-1,1-1 1,1 0-1,-2-1 17,1 1 0,-1 0 0,0-1 0,0 1 0,1-1 0,-1 1 0,-1-1 0,1 1 0,0-1-1,0 0 1,0 0 0,-1 1 0,1-1 0,-1 0 0,0 0 0,1 0 0,-1-2 0,0-34-345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4.432"/>
    </inkml:context>
    <inkml:brush xml:id="br0">
      <inkml:brushProperty name="width" value="0.05" units="cm"/>
      <inkml:brushProperty name="height" value="0.05" units="cm"/>
    </inkml:brush>
  </inkml:definitions>
  <inkml:trace contextRef="#ctx0" brushRef="#br0">1 1 17884,'0'26'1312,"1"2"-1600,6-3 264,0-1 576,2 0-608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4.852"/>
    </inkml:context>
    <inkml:brush xml:id="br0">
      <inkml:brushProperty name="width" value="0.05" units="cm"/>
      <inkml:brushProperty name="height" value="0.05" units="cm"/>
    </inkml:brush>
  </inkml:definitions>
  <inkml:trace contextRef="#ctx0" brushRef="#br0">77 0 13819,'-33'82'3583,"24"-63"-2887,1 0 1,1 0-1,1 1 1,-7 32-1,13-50-680,0-1 0,0 0 0,0 0 0,0 0 0,0 1 0,0-1 0,1 0 0,-1 0 0,0 0 0,1 0 0,-1 1 0,1-1 0,-1 0 0,1 0 0,-1 0 0,1 0 0,0 0 0,-1 0 0,1 0 0,0-1 0,0 1 0,0 0 0,0 0 0,0 0 0,0-1 0,0 1 0,0-1 0,0 1 0,0-1 0,0 1 0,0-1 0,0 1 0,0-1 0,1 0 0,-1 0 0,0 0 0,0 0 0,0 0 0,2 0 0,6 1 11,1-1 1,-1 0-1,18-3 1,-24 2-23,39-6 7,-23 3-16,1 1 0,-1 1 0,0 0 0,1 1 0,19 3 0,-34-2 1,-1 1 0,1 0 0,-1 0-1,0 0 1,1 1 0,-1-1 0,0 1 0,0 0 0,0 0-1,0 1 1,0-1 0,0 1 0,0 0 0,-1 0 0,0 0 0,1 0-1,-1 1 1,-1-1 0,1 1 0,0 0 0,-1 0 0,0 0 0,0 0-1,0 0 1,0 0 0,1 8 0,0-1 38,-2 0 0,1 0 0,-1 1-1,-1-1 1,0 1 0,-1-1 0,0 0 0,-1 1 0,0-1 0,-1 0-1,0 0 1,0 0 0,-1-1 0,-1 1 0,0-1 0,0 0 0,-1 0-1,0 0 1,-12 12 0,12-14 62,-1 0 0,0-1-1,-1-1 1,1 1 0,-1-1-1,0 0 1,-1-1 0,1 0-1,-1 0 1,-10 4 0,12-7-19,0 0 0,0 0 0,0-1 1,-1 0-1,1 0 0,0 0 0,0-1 0,-1 0 1,1 0-1,0-1 0,0 0 0,-1-1 0,1 1 1,-12-5-1,14 3-124,0 1 0,1 0 0,-1-1 0,0 0-1,1 0 1,0-1 0,0 1 0,0-1 0,0 0 0,0 0 0,1 0 0,-1 0 0,1-1 0,0 1 0,1-1 0,-1 0-1,-3-9 1,5 10-40,0 0-1,0 0 1,0 0-1,0-1 1,1 1-1,-1 0 1,1 0-1,0-1 1,1 1-1,-1 0 1,1 0-1,0-1 1,0 1-1,0 0 1,0 0-1,1 0 1,-1 0-1,1 0 1,0 1-1,1-1 1,-1 0-1,0 1 0,5-4 1,24-19-584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5.221"/>
    </inkml:context>
    <inkml:brush xml:id="br0">
      <inkml:brushProperty name="width" value="0.05" units="cm"/>
      <inkml:brushProperty name="height" value="0.05" units="cm"/>
    </inkml:brush>
  </inkml:definitions>
  <inkml:trace contextRef="#ctx0" brushRef="#br0">61 0 20780,'2'23'1473,"-14"10"-1257,-1-1-56,2 3 80,1 1-480,3-7 336,-1-5-72,7-22-168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5.605"/>
    </inkml:context>
    <inkml:brush xml:id="br0">
      <inkml:brushProperty name="width" value="0.05" units="cm"/>
      <inkml:brushProperty name="height" value="0.05" units="cm"/>
    </inkml:brush>
  </inkml:definitions>
  <inkml:trace contextRef="#ctx0" brushRef="#br0">28 0 17596,'0'2'1656,"0"12"-1144,-3 6-216,0 17 825,0 6-265,-1 16-336,0 7-200,1 11-176,-2-1-16,3-4 0,2-7-16,0-10-160,0-4-288,1-20-272,2-5 520,3-22-128,2-7-56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6.007"/>
    </inkml:context>
    <inkml:brush xml:id="br0">
      <inkml:brushProperty name="width" value="0.05" units="cm"/>
      <inkml:brushProperty name="height" value="0.05" units="cm"/>
    </inkml:brush>
  </inkml:definitions>
  <inkml:trace contextRef="#ctx0" brushRef="#br0">106 108 18804,'-1'0'43,"1"-1"1,0 1-1,0 0 1,0-1-1,-1 1 1,1 0-1,0-1 1,-1 1-1,1 0 0,0-1 1,-1 1-1,1 0 1,0 0-1,-1-1 1,1 1-1,0 0 1,-1 0-1,1 0 0,-1-1 1,1 1-1,0 0 1,-1 0-1,1 0 1,-1 0-1,1 0 1,0 0-1,-1 0 0,1 0 1,-1 0-1,1 0 1,-1 0-1,1 0 1,0 0-1,-1 1 1,0-1-1,-17 13 412,-10 21 77,21-21-436,0-1 1,1 1-1,1 0 0,0 0 0,-4 21 1,7-24-104,0-1 0,1 1 0,0 0 0,0 0 0,1 0 0,1-1 0,-1 1 0,4 15 0,-3-23 16,-1-1 0,1 1 0,-1 0 0,1 0 0,-1 0 0,1-1 0,0 1 0,0-1 0,0 1 0,0 0 0,0-1 0,0 0 0,0 1 0,1-1 0,-1 0 0,1 1 0,-1-1 0,1 0 0,-1 0 0,1 0 0,3 1 0,-3-1 9,1-1 0,-1 0 0,1 1 0,0-1 0,-1 0 0,1 0 0,-1-1 0,1 1 0,0 0 0,-1-1 0,1 0 0,-1 0 0,5-1 0,4-4 58,0 0 0,0 0 0,-1-1 0,0 0 1,11-10-1,6-10 169,-1 0 1,-1-2-1,36-52 0,-57 74-231,-2 5-12,0-1-1,0 1 0,-1 0 1,1-1-1,-1 1 0,0-1 0,0 1 1,0-1-1,0 0 0,0 1 1,0-1-1,0-4 0,-1 7-2,-1 0 0,1 0 0,0 0 0,0-1 0,0 1 0,-1 0 0,1 0 0,0 0 0,0 0-1,0 0 1,-1 0 0,1 0 0,0 0 0,0 0 0,0 0 0,-1 0 0,1 0 0,0 0 0,0 0 0,0 0 0,-1 0 0,1 0 0,0 0 0,0 0-1,0 1 1,0-1 0,-1 0 0,1 0 0,0 0 0,0 0 0,0 0 0,0 0 0,-1 1 0,1-1 0,0 0 0,0 0 0,0 0 0,0 0 0,0 1 0,0-1-1,0 0 1,0 0 0,-1 1 0,-9 9-36,-2 7-4,0 1-1,1 0 1,1 1-1,1 0 1,0 1-1,2-1 1,0 2-1,1-1 1,-4 30-1,9-43 39,0 0 0,0 1 0,1-1 0,0 0 0,1 0 0,0 0 0,2 9 0,-3-15 1,0 0 0,0 1 1,1-1-1,-1 1 0,1-1 0,0 0 1,-1 0-1,1 1 0,0-1 1,0 0-1,-1 0 0,1 0 0,0 0 1,0 0-1,0 0 0,0 0 0,1 0 1,-1 0-1,0-1 0,0 1 1,0 0-1,1-1 0,-1 1 0,0-1 1,1 1-1,-1-1 0,0 0 1,1 1-1,-1-1 0,1 0 0,-1 0 1,0 0-1,1 0 0,-1 0 0,1-1 1,-1 1-1,0 0 0,1 0 1,-1-1-1,0 1 0,1-1 0,1-1 1,6-2-124,0-1 0,0 0 0,-1-1 0,1 0 0,-1 0 1,0-1-1,-1 0 0,0 0 0,8-10 0,6-9-509,27-48 0,-26 34 334,-1-2 1,16-51-1,-2-6-400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6.504"/>
    </inkml:context>
    <inkml:brush xml:id="br0">
      <inkml:brushProperty name="width" value="0.05" units="cm"/>
      <inkml:brushProperty name="height" value="0.05" units="cm"/>
    </inkml:brush>
  </inkml:definitions>
  <inkml:trace contextRef="#ctx0" brushRef="#br0">96 0 16404,'-30'100'1984,"-15"58"-55,39-128-1366,0 1 0,2-1 0,0 39 0,4-68-560,2 42 325,-2-40-334,0 0-1,1 0 1,0 0-1,-1-1 1,1 1 0,0 0-1,0-1 1,1 1-1,-1-1 1,0 1 0,1-1-1,2 3 1,-4-5-1,0 0 1,0 0 0,1 0-1,-1 0 1,0 0 0,0 0-1,1 0 1,-1 0-1,0 0 1,0 0 0,1 0-1,-1 0 1,0 0-1,0 0 1,0 0 0,1 0-1,-1 0 1,0 0-1,0 0 1,1-1 0,-1 1-1,0 0 1,0 0-1,0 0 1,1 0 0,-1 0-1,0-1 1,0 1 0,0 0-1,0 0 1,0 0-1,1-1 1,-1 1 0,0 0-1,0 0 1,0-1-1,0 1 1,0 0 0,0 0-1,0-1 1,0 1-1,0 0 1,0 0 0,0 0-1,0-1 1,0 1 0,0 0-1,0 0 1,0-1-1,0 1 1,0 0 0,2-17-294,-1-36-741,-1 35 480,1-1 0,0 0 0,5-23 0,-6 42 554,0 0 0,1 0 0,-1 0 0,0-1 0,0 1 0,0 0 0,0 0 0,0 0 0,1 0-1,-1-1 1,0 1 0,0 0 0,0 0 0,0 0 0,1 0 0,-1 0 0,0 0 0,0-1 0,0 1 0,1 0 0,-1 0 0,0 0 0,0 0 0,1 0 0,-1 0 0,0 0-1,0 0 1,0 0 0,1 0 0,-1 0 0,0 0 0,0 0 0,0 0 0,1 0 0,-1 1 0,0-1 0,0 0 0,1 0 0,-1 0 0,0 0 0,0 0 0,0 0 0,0 0-1,1 1 1,-1-1 0,0 0 0,0 0 0,0 0 0,0 0 0,0 1 0,1-1 0,-1 0 0,0 0 0,0 1 0,15 14 231,-8-6-93,-2-6-38,1 0 0,-1 0 1,1-1-1,-1 1 0,1-1 1,0 0-1,0-1 0,0 1 1,0-1-1,0 0 0,0-1 1,0 1-1,0-1 0,0-1 1,0 1-1,0-1 1,8-2-1,2 0 112,-1-1 0,1 0 0,-1-2 1,0 0-1,18-9 0,1-7 201,-32 20-378,0 1 0,0-1 0,0 0 0,0 0 0,-1 1 0,1-1 0,-1 0 0,1 0 0,-1-1 0,0 1 0,0 0 0,0 0 0,1-4-1,-2 5-24,0 1 0,0-1-1,0 1 1,0-1-1,0 1 1,-1-1 0,1 1-1,0-1 1,0 1-1,0-1 1,-1 1-1,1-1 1,0 1 0,-1 0-1,1-1 1,0 1-1,-1 0 1,1-1-1,-1 1 1,1 0 0,-1-1-1,1 1 1,-1 0-1,1 0 1,0-1-1,-1 1 1,1 0 0,-1 0-1,1 0 1,-1 0-1,0 0 1,1 0 0,-1 0-1,1 0 1,-1 0-1,1 0 1,-1 0-1,1 0 1,-1 0 0,1 0-1,-1 0 1,0 1-1,-26 4 4,19-2-15,-1 1 1,1-1-1,0 2 1,0-1-1,1 1 1,-1 0-1,1 1 1,0-1-1,0 1 1,1 1 0,0-1-1,0 1 1,0 1-1,1-1 1,0 1-1,1-1 1,-5 10-1,9-15 13,-1-1 0,1 0 0,-1 0 0,1 1 0,-1-1 0,1 0-1,0 1 1,0-1 0,0 0 0,0 1 0,0-1 0,0 1 0,0-1-1,0 0 1,1 1 0,-1-1 0,1 0 0,-1 1 0,0-1 0,1 0-1,0 0 1,-1 0 0,1 1 0,0-1 0,0 0 0,0 0 0,0 0-1,-1 0 1,1 0 0,1 0 0,-1 0 0,0-1 0,0 1 0,0 0-1,0-1 1,1 1 0,-1-1 0,0 1 0,0-1 0,1 1 0,-1-1-1,0 0 1,1 0 0,1 1 0,9 0 38,0 0 0,0-1 0,-1 0 0,16-3-1,-17 3-21,134-16 286,102-5 22,-261-2 671,8 13-1023,0 0 1,0 0 0,1 0 0,0-1 0,1 0 0,1 0 0,-1 0 0,-4-21 0,9 32-4,0-1 0,0 1 1,0 0-1,0 0 0,0-1 0,0 1 1,0 0-1,0 0 0,0-1 1,0 1-1,0 0 0,0 0 1,0-1-1,1 1 0,-1 0 1,0 0-1,0-1 0,0 1 1,0 0-1,0 0 0,1 0 1,-1-1-1,0 1 0,0 0 1,0 0-1,1 0 0,-1-1 1,0 1-1,0 0 0,0 0 1,1 0-1,-1 0 0,0 0 1,0 0-1,1 0 0,-1 0 1,0 0-1,0 0 0,1 0 1,-1 0-1,0 0 0,1 0 1,-1 0-1,0 0 0,0 0 0,1 0 1,-1 0-1,0 0 1,14 5-130,-13-5 89,19 9-379,2 1-76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7.482"/>
    </inkml:context>
    <inkml:brush xml:id="br0">
      <inkml:brushProperty name="width" value="0.05" units="cm"/>
      <inkml:brushProperty name="height" value="0.05" units="cm"/>
    </inkml:brush>
  </inkml:definitions>
  <inkml:trace contextRef="#ctx0" brushRef="#br0">168 426 18076,'1'-3'264,"1"0"0,0 0 0,-1 0 1,1 0-1,-1-1 0,0 1 0,0-1 0,1-6 0,-2 10-233,0-1-1,0 1 0,0-1 0,0 1 1,0-1-1,0 1 0,0-1 0,0 1 1,-1-1-1,1 1 0,0-1 0,0 1 1,0-1-1,-1 1 0,1-1 0,0 1 0,0 0 1,-1-1-1,1 1 0,0-1 0,-1 1 1,1 0-1,-1-1 0,1 1 0,-1-1 1,-1 1 40,1 0 0,0-1 1,-1 1-1,1 0 1,-1 0-1,1 0 0,0 0 1,-1 0-1,1 1 0,0-1 1,-1 0-1,1 1 0,0-1 1,-3 2-1,-4 1 94,0 2 1,0-1-1,0 1 0,0 0 1,1 1-1,0-1 0,0 1 1,1 1-1,-11 12 0,8-7-153,0 1-1,0 0 0,1 0 0,1 1 0,-6 15 0,10-23-18,1 0 0,0 0 0,1 0 0,-1 0 0,1 1 0,0-1 0,1 0 0,0 1 0,0-1 0,1 13 0,0-17 5,-1 0 0,1 0 0,0 0 0,0 0 0,0 0 0,0 0 0,0 0 0,0-1 0,0 1 0,0 0 0,1-1 0,-1 1 0,1-1 0,-1 1 0,3 1 0,-2-2 5,1 1 0,0-1 0,-1 0 0,1 0 0,0 0-1,0-1 1,0 1 0,0 0 0,0-1 0,0 0 0,0 0-1,0 0 1,4 0 0,5-2 24,-1-1 0,1 0 0,-1 0-1,0-1 1,0-1 0,0 1 0,0-2 0,-1 0-1,0 0 1,0-1 0,8-7 0,8-8 113,0-2 1,33-39-1,-15 10-297,-75 122-616,25-55 678,-15 43-100,20-53 180,0 0 0,0 0 0,0 0 1,1 1-1,-1-1 0,1 0 0,0 0 0,0 1 1,1-1-1,-1 0 0,2 5 0,-1-7 2,-1-1 0,1 1 0,0-1 0,0 0-1,0 0 1,0 1 0,0-1 0,0 0 0,0 0-1,0 0 1,0 0 0,0 0 0,1 0 0,-1 0-1,0-1 1,1 1 0,-1 0 0,0-1 0,1 1-1,-1-1 1,1 0 0,-1 1 0,1-1 0,-1 0 0,1 0-1,-1 0 1,1 0 0,-1 0 0,1 0 0,-1 0-1,1 0 1,1-1 0,6-1-115,-1 0 0,1-1 0,-1 1 0,11-6 0,8-6-117,0-1 0,-1-1-1,-1-2 1,0 0 0,-2-1-1,0-2 1,-1 0 0,-1-2 0,-1 0-1,22-33 1,-24 29 423,-1-1 0,-2-1 0,0 0 0,-2-1 0,-1-1 0,-2 0 1,-1 0-1,-1-1 0,5-48 0,-12 76-91,-1-1 1,0 1-1,0 0 0,0 0 0,0 0 1,-2-7-1,2 11-79,0-1 0,0 1 0,0 0-1,0-1 1,-1 1 0,1 0 0,0 0 0,0-1 0,0 1 0,0 0-1,-1 0 1,1-1 0,0 1 0,0 0 0,-1 0 0,1-1-1,0 1 1,0 0 0,-1 0 0,1 0 0,0 0 0,0 0-1,-1-1 1,1 1 0,0 0 0,-1 0 0,1 0 0,0 0-1,-1 0 1,1 0 0,0 0 0,0 0 0,-1 0 0,-1 1 1,1-1 0,0 1 0,-1 0 0,1 0 1,0-1-1,-1 1 0,1 0 0,0 0 0,0 0 1,0 1-1,-2 1 0,-6 8 21,1 0-1,0 1 0,0 0 1,-7 20-1,-23 58-2,29-64-25,8-24-2,-20 52 10,-15 60 0,32-97-7,1 0 1,0 0-1,1 0 1,0 1 0,2-1-1,0 1 1,1-1 0,4 20-1,-4-33 9,-1 0-1,1-1 1,1 1 0,-1 0-1,0-1 1,1 0 0,0 1-1,-1-1 1,1 0 0,1 0-1,-1 0 1,0 0 0,1 0-1,0 0 1,-1-1 0,1 1-1,0-1 1,4 3 0,-2-3 11,0 0 0,1 0 0,-1 0 0,0-1 0,0 1 0,1-1 0,-1-1 0,1 1 0,-1-1 0,1 0 0,7-1 0,4-1 40,0-1 1,0-1-1,0-1 1,-1 0-1,0-1 1,0-1-1,16-10 1,-10 4 35,0-1 1,0-1-1,-2-1 0,21-19 1,-32 26-74,0-1 0,0 1 1,-1-2-1,-1 1 0,0-1 1,0 0-1,-1 0 0,0-1 1,8-24-1,-13 34-25,-1 0 0,1 0 1,-1-1-1,1 1 0,-1 0 0,0-1 1,0 1-1,0-1 0,0 1 0,0 0 1,0-1-1,-1 1 0,1 0 0,-1-1 1,-1-3-1,1 5-2,1 0 0,-1 0 0,0 0 0,0 0 0,0 1 1,0-1-1,1 0 0,-1 0 0,0 1 0,0-1 0,0 1 0,-1-1 0,1 1 0,0-1 1,0 1-1,0 0 0,0-1 0,0 1 0,-1 0 0,1 0 0,0 0 0,-2 0 0,-2 1-6,0-1 0,-1 1-1,1 0 1,0 1-1,0 0 1,0-1 0,0 2-1,0-1 1,1 0-1,-1 1 1,-7 5 0,3 0-6,0 1 1,0 0 0,1 0-1,0 0 1,0 1 0,-10 18 0,14-22 12,1 1 0,-1 0-1,1 1 1,1-1 0,-1 0 0,1 1 0,0-1 0,1 1 0,0 0 0,0 0 0,1 12 0,0-18-8,1 1 0,-1 0-1,1 0 1,0 0 0,0-1 0,0 1 0,0 0 0,0-1 0,0 1 0,1-1 0,-1 1-1,1-1 1,0 0 0,0 0 0,0 0 0,2 3 0,1-2-65,-1 0 1,1 0-1,0 0 1,-1 0-1,1-1 1,1 0-1,9 3 1,3-1-91,0-1 0,0-1 0,0 0 0,19-2 1,3-2-141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8.208"/>
    </inkml:context>
    <inkml:brush xml:id="br0">
      <inkml:brushProperty name="width" value="0.05" units="cm"/>
      <inkml:brushProperty name="height" value="0.05" units="cm"/>
    </inkml:brush>
  </inkml:definitions>
  <inkml:trace contextRef="#ctx0" brushRef="#br0">156 45 18964,'9'-20'4001,"-89"278"-3090,24-80-1018,49-156 144,1 1 1,0 0-1,-3 39 0,9-60-22,0 0-1,0 0 0,-1 0 0,1 0 0,0 0 0,1 0 0,-1 0 0,0-1 0,0 1 1,1 0-1,-1 0 0,1 0 0,0 0 0,0 0 0,-1-1 0,1 1 0,0 0 0,0-1 1,1 1-1,-1-1 0,0 1 0,3 2 0,-1-4 9,-1 1 0,0-1 0,1 1 0,-1-1 0,0 0 1,1 0-1,-1 0 0,0 0 0,1 0 0,-1-1 0,0 1 0,1-1 0,-1 0 0,0 1 0,0-1 0,1 0 1,-1 0-1,0 0 0,0-1 0,3-2 0,14-8 127,-1-2 1,0 0-1,-1-1 0,-1-1 1,21-26-1,66-97 563,-63 79-546,-4-1 0,-2-2 0,37-98 0,-63 137-526,-8 24 342,0 0 0,0 0 1,0 0-1,0 0 0,0 0 0,0 0 0,0 0 0,0 0 0,0 0 0,-1 0 0,1 0 0,0 0 0,0 0 0,0 0 0,0 0 0,0 0 0,0 0 0,0 0 0,0 0 0,0 0 0,-1 0 0,1 0 0,0 0 1,0 0-1,0 0 0,0 0 0,0 0 0,0 0 0,0 0 0,0 0 0,0 0 0,0 0 0,0-1 0,0 1 0,-1 0 0,1 0 0,0 0 0,0 0 0,0 0 0,0 0 0,0 0 0,0 0 0,0 0 1,0 0-1,0-1 0,0 1 0,0 0 0,0 0 0,0 0 0,0 0 0,0 0 0,0 0 0,0 0 0,0 0 0,0 0 0,0-1 0,0 1 0,0 0 0,0 0 0,1 0 0,-8 6-565,-40 63-1959,29-40 1707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8.419"/>
    </inkml:context>
    <inkml:brush xml:id="br0">
      <inkml:brushProperty name="width" value="0.05" units="cm"/>
      <inkml:brushProperty name="height" value="0.05" units="cm"/>
    </inkml:brush>
  </inkml:definitions>
  <inkml:trace contextRef="#ctx0" brushRef="#br0">0 0 20004,'0'0'1489,"9"2"-1377,4 1-304,10-1 48,-3 0 448,13 4-544,1 1-81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9.004"/>
    </inkml:context>
    <inkml:brush xml:id="br0">
      <inkml:brushProperty name="width" value="0.05" units="cm"/>
      <inkml:brushProperty name="height" value="0.05" units="cm"/>
    </inkml:brush>
  </inkml:definitions>
  <inkml:trace contextRef="#ctx0" brushRef="#br0">112 657 19132,'4'-17'554,"-1"0"0,-1 0 0,0 0-1,-1 0 1,-1-1 0,-3-29 0,3 46-533,-1-1 0,1 1 0,0 0 0,-1-1 0,1 1 0,-1 0 1,1-1-1,-1 1 0,1 0 0,-1 0 0,0 0 0,0-1 0,1 1 0,-1 0 0,0 0 0,0 0 0,0 0 0,0 1 1,0-1-1,-2-1 0,2 2-15,0 0 0,0-1 0,0 1 0,0 0 0,-1 0 0,1 0 0,0 0 0,0 0 1,0 0-1,0 0 0,-1 1 0,1-1 0,0 0 0,0 1 0,0-1 0,0 1 0,0-1 0,-2 2 1,-2 1-17,1 0 1,-1 1 0,0 0-1,1 0 1,0 0 0,0 1-1,-5 6 1,1 1-36,1 0 1,-10 20-1,15-29 33,1 0-1,0 0 1,0 0 0,0 0-1,0 1 1,0-1-1,1 0 1,-1 1-1,1-1 1,0 1-1,0-1 1,0 0-1,0 1 1,1-1 0,-1 0-1,3 6 1,-3-8 5,1 1 1,0-1-1,0 1 0,1-1 1,-1 1-1,0-1 1,0 1-1,1-1 1,-1 0-1,1 0 1,-1 0-1,1 0 1,-1 0-1,1 0 1,0 0-1,-1-1 1,1 1-1,0 0 0,3 0 1,39 2-73,-31-3 55,103-4-105,-74 1 141,0 2 0,0 2 0,48 6 0,-30 10 236,-65-36 71,-8-42 13,-11-116 1,19 121-329,4 54-29,1 0 0,-1 0 0,1 0 0,0 0 0,0 0-1,0 0 1,0 0 0,0 0 0,0 0 0,1 0 0,-1 0 0,2-4 0,-1 6-21,1-1 0,-1 0 0,0 1 1,1-1-1,0 1 0,-1 0 0,1-1 1,-1 1-1,1 0 0,-1 0 0,1 0 1,0 0-1,-1 0 0,1 0 0,-1 1 1,3 0-1,20 0-352,0-2-1,-1 0 1,1-1 0,0-1 0,-1-1-1,39-12 1,-32 5 86,0 0-1,0-2 1,-2-1-1,42-27 1,-49 27 211,0-2 1,28-28 0,-41 36 149,0 0 1,-1-1-1,0 0 0,0 0 1,-1 0-1,0-1 1,-1 0-1,5-14 1,-9 21-6,0 1 0,0-1 0,-1 0 0,1 1 0,-1-1 0,0 0 0,0 0 0,0 1 0,0-1 0,0 0 1,-1-3-1,1 5-21,-1 1 1,1-1-1,-1 0 1,1 0-1,-1 0 1,1 0-1,-1 0 1,1 0-1,-1 0 1,0 1-1,1-1 1,-1 0-1,0 1 1,0-1-1,0 0 1,0 1-1,1-1 0,-1 1 1,0-1-1,0 1 1,0-1-1,0 1 1,0 0-1,0 0 1,0-1-1,0 1 1,0 0-1,0 0 1,0 0-1,0 0 1,0 0-1,-2 1 1,-3 0 31,1 0 1,0 1-1,-1-1 0,1 1 1,0 1-1,0-1 0,1 1 1,-1 0-1,0 0 0,1 0 1,0 0-1,0 1 0,-8 8 1,1 1 15,-1 1 1,2 0 0,-12 19 0,8-7 15,1 0 1,2 1 0,0 1 0,2 0 0,1 0 0,1 1 0,1 0 0,-3 53 0,7 10 203,14 136 0,1 0-415,-13-215 108,-2 33-50,2-44 61,-1 1 0,1 0 0,-1-1 0,1 1 0,-1-1 0,0 1 0,0-1 1,0 0-1,0 1 0,-1-1 0,1 0 0,-1 0 0,-3 4 0,5-5 6,-1-1 0,1 0 0,-1 1-1,1-1 1,-1 1 0,1-1 0,-1 0-1,1 1 1,-1-1 0,0 0 0,1 0-1,-1 0 1,1 1 0,-1-1-1,0 0 1,1 0 0,-1 0 0,1 0-1,-1 0 1,0 0 0,1 0 0,-1 0-1,0 0 1,1-1 0,-1 1 0,1 0-1,-1 0 1,0 0 0,1-1 0,-1 1-1,0-1 1,-1 0 7,0-1-1,1 0 1,-1 1-1,1-1 1,-1 0-1,1 0 1,-1 0-1,-1-4 1,-16-44 144,19 50-152,-10-35 107,2-1 0,-4-41 0,10 59-41,1 1 0,0 0-1,2 0 1,0-1 0,1 1 0,7-30 0,-7 42-69,0 0 0,0 0 0,0 0 0,0 1-1,1-1 1,0 1 0,0-1 0,0 1 0,0 0 0,1 0 0,0 0 0,0 1-1,0-1 1,0 1 0,0 0 0,1 0 0,-1 0 0,8-3 0,6 0-261,0 0 0,0 1 0,37-5 0,-30 5 80,27-7 0,5-9-193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6:59.653"/>
    </inkml:context>
    <inkml:brush xml:id="br0">
      <inkml:brushProperty name="width" value="0.05" units="cm"/>
      <inkml:brushProperty name="height" value="0.05" units="cm"/>
    </inkml:brush>
  </inkml:definitions>
  <inkml:trace contextRef="#ctx0" brushRef="#br0">1 665 14835,'4'2'218,"1"0"0,0-1 0,0 0-1,1 1 1,-1-2 0,0 1 0,0-1 0,0 1-1,1-1 1,-1-1 0,0 1 0,0-1 0,0 0-1,0 0 1,0 0 0,9-4 0,4-3 197,0-1 0,-1-1 0,17-12 0,-25 16-185,38-26 486,-1-2 0,-2-2 0,69-72 0,-83 74-526,-2-1 0,-1-2 0,-1 0 0,-2-2 0,21-47 0,-41 78-175,0-1-1,0 1 1,-1-1 0,0 0 0,-1 0 0,0 0 0,0 0-1,-1 0 1,0-14 0,-1 21-16,0 1-1,0 0 1,0 0-1,-1 0 1,1-1 0,0 1-1,-1 0 1,1 0-1,-1 0 1,1-1-1,-1 1 1,1 0 0,-1 0-1,0 0 1,0 0-1,0 0 1,1 0 0,-1 0-1,0 1 1,0-1-1,0 0 1,0 0 0,0 1-1,0-1 1,-1 1-1,1-1 1,0 1 0,0-1-1,0 1 1,0-1-1,-1 1 1,1 0 0,0 0-1,0 0 1,-3 0-1,-1 0-6,1 1-1,-1 0 0,0 0 0,1 0 0,0 0 0,-1 1 0,1 0 0,-5 3 0,-4 2-14,2 1-1,-1 1 1,1 0 0,1 1-1,-1 0 1,2 0-1,-16 22 1,3-1-29,-30 59-1,37-61 27,2 0 1,-12 39-1,21-57 20,1 0 1,1 1 0,0-1-1,0 1 1,1-1 0,1 1-1,0-1 1,0 1 0,5 20-1,-4-28 11,0 1-1,0-1 0,1 0 0,0 0 0,-1 0 0,2 1 1,-1-2-1,0 1 0,1 0 0,0 0 0,0-1 0,0 0 1,0 1-1,0-1 0,1 0 0,-1-1 0,1 1 0,7 3 0,-6-4 4,0 1 0,1-2 0,-1 1 0,1-1-1,0 0 1,-1 0 0,1 0 0,0-1 0,-1 0-1,1 0 1,0 0 0,0-1 0,-1 1 0,9-4 0,6-2 30,-1-1 1,1-1 0,-2-1-1,1-1 1,-1-1 0,-1 0 0,30-25-1,-23 15 41,-1-1 0,-1-1-1,0-2 1,23-35-1,-39 51-54,-2 4 0,0-1-1,0 1 1,-1-1 0,1 0 0,-2-1 0,1 1 0,-1 0 0,3-9 0,-5 14-19,0 1 0,0-1 0,0 0-1,0 0 1,1 1 0,-1-1 0,0 0 0,0 0-1,-1 1 1,1-1 0,0 0 0,0 1 0,0-1 0,0 0-1,-1 0 1,1 1 0,0-1 0,0 0 0,-1 1 0,1-1-1,-1 0 1,0 0-1,1 1-1,-1 0 0,0 0 1,1-1-1,-1 1 0,1 0 1,-1 0-1,1 0 0,-1 0 1,0 0-1,1 0 0,-1 0 1,0 0-1,1 0 0,-1 0 1,1 0-1,-1 0 0,1 1 1,-1-1-1,0 0 0,-4 2 9,1 1-1,-1-1 1,1 1-1,0 0 1,-7 5-1,-9 12 6,2 0-1,0 1 1,1 1-1,2 1 0,0 0 1,1 1-1,1 0 1,2 1-1,-11 33 0,19-48-1,0-1-1,1 1 0,0 0 0,1 0 1,0 0-1,1 0 0,1 15 0,-1-23-19,0 0-1,0 1 1,1-1 0,-1 0-1,1 0 1,-1 1-1,1-1 1,0 0-1,0 0 1,0 0-1,0 0 1,0 0-1,1 0 1,-1 0 0,1 0-1,-1-1 1,1 1-1,0-1 1,-1 1-1,1-1 1,0 1-1,0-1 1,0 0 0,0 0-1,0 0 1,0 0-1,1 0 1,-1 0-1,0-1 1,0 1-1,1-1 1,-1 0-1,0 1 1,0-1 0,1 0-1,-1 0 1,0-1-1,3 1 1,1-1-90,-1 0 0,1-1 0,-1 1 1,0-1-1,0 0 0,0 0 0,0-1 1,0 0-1,0 0 0,-1 0 0,1 0 0,-1-1 1,8-7-1,-2 0-44,0-1 0,-1 0 1,15-26-1,2-12-289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0.069"/>
    </inkml:context>
    <inkml:brush xml:id="br0">
      <inkml:brushProperty name="width" value="0.05" units="cm"/>
      <inkml:brushProperty name="height" value="0.05" units="cm"/>
    </inkml:brush>
  </inkml:definitions>
  <inkml:trace contextRef="#ctx0" brushRef="#br0">40 90 16347,'5'-27'2217,"-3"6"-1369,-2 4-368,0 4 1777,0 6-1417,-4 3-320,-2 4-848,-1 7-528,-3 5 688,0 2-160,0 12-184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0.463"/>
    </inkml:context>
    <inkml:brush xml:id="br0">
      <inkml:brushProperty name="width" value="0.05" units="cm"/>
      <inkml:brushProperty name="height" value="0.05" units="cm"/>
    </inkml:brush>
  </inkml:definitions>
  <inkml:trace contextRef="#ctx0" brushRef="#br0">224 226 16556,'6'-7'528,"-1"0"0,1 0 0,-1 0 0,4-10 0,-8 16-461,-1 0 0,1 0 0,-1 0 0,1-1 1,-1 1-1,0 0 0,1 0 0,-1 0 0,0-1 0,0 1 0,0 0 1,0 0-1,0-1 0,0 1 0,0 0 0,-1 0 0,1-2 0,-1 2 14,0 0 1,1 1-1,-1-1 0,0 0 0,0 0 0,0 0 0,0 1 0,1-1 0,-1 1 0,0-1 0,0 1 0,0-1 0,0 1 0,-1-1 0,1 1 1,0 0-1,0 0 0,0-1 0,0 1 0,0 0 0,0 0 0,0 0 0,-2 0 0,-4 1 11,1-1 1,-1 1-1,1 1 0,-1-1 0,1 1 0,0 0 1,0 0-1,0 1 0,0 0 0,0 0 0,0 0 1,1 1-1,-1 0 0,1 0 0,-7 6 1,0 2-85,0 1 1,1 0 0,1 0-1,-17 27 1,18-23-12,0 0 0,1 0-1,1 1 1,0 0 0,-4 24-1,9-35 4,1 0 0,-1 1 0,1-1 0,1 1 0,0-1 0,0 1 0,0 0 0,1-1 0,0 1-1,0-1 1,1 1 0,0-1 0,0 0 0,1 0 0,6 14 0,-7-19 1,0 0 1,0 0 0,0 1 0,0-1-1,0 0 1,0 0 0,0-1 0,0 1-1,1 0 1,-1-1 0,1 1-1,-1-1 1,1 0 0,0 0 0,0 0-1,-1 0 1,1-1 0,0 1 0,0-1-1,0 1 1,0-1 0,-1 0-1,1 0 1,0 0 0,0-1 0,0 1-1,0-1 1,4-1 0,4-1 5,-1-1 0,0-1 0,1 0 0,-2 0 0,1-1 0,11-8-1,12-11 0,-1-2 0,-2-1-1,0-1 1,-2-1-1,-2-2 1,-1-1-1,-1-1 1,-2-1 0,-1-1-1,21-48 1,-39 75-26,1 1 0,-1-1 0,0 0 0,-1 0 0,0 0 0,0 0 0,-1 0 0,0-1 0,-1-10 0,0 18 12,0 0 0,-1 1 1,1-1-1,-1 1 0,1-1 1,-1 0-1,0 1 0,0-1 0,1 1 1,-1 0-1,0-1 0,0 1 1,-1 0-1,1-1 0,0 1 0,0 0 1,-1 0-1,1 0 0,0 0 1,-1 0-1,1 0 0,-1 1 0,0-1 1,1 0-1,-1 1 0,1-1 1,-1 1-1,0 0 0,1-1 1,-1 1-1,-2 0 0,-2 0-14,-1 0 0,0 1-1,0-1 1,1 1 0,-1 0-1,-8 3 1,-3 3 10,0 1 1,0 1-1,0 0 1,1 1-1,1 1 0,0 0 1,0 1-1,1 1 1,1 1-1,0 0 0,1 0 1,-16 24-1,27-36 13,1 0 0,0 0 0,-1 0 0,1 0 0,0 0 0,0 0 0,1 1 0,-1-1 0,0 0 0,1 0 0,-1 1 0,1-1 0,0 1 0,0-1 0,0 4 0,0-4-3,1-1 0,-1 1 0,1-1 0,0 0 0,-1 1 0,1-1 0,0 0 0,0 1 0,0-1 0,0 0-1,0 0 1,0 0 0,0 0 0,0 0 0,0 0 0,1 0 0,-1 0 0,2 0 0,5 3-22,1-1 0,0 0 0,0-1 0,0 0 0,0 0 0,11 0 0,-20-2 22,52 5-109,-15-2 5,52 12-1,-79-13 99,0 1-1,-1 0 0,1 0 0,-1 1 1,0 0-1,0 1 0,0 0 0,-1 0 0,0 1 1,9 8-1,-13-10-19,0 0-1,-1 1 1,0-1 0,0 1-1,0-1 1,0 1 0,-1 0 0,0 0-1,0 0 1,0 0 0,-1 1-1,1-1 1,-1 1 0,-1-1-1,1 0 1,-1 1 0,0-1 0,0 1-1,0-1 1,-1 1 0,0-1-1,0 1 1,0-1 0,-1 0 0,0 0-1,0 0 1,-4 9 0,6-14 21,0 0 1,0 0 0,0 0 0,0 0-1,0 0 1,0 0 0,0 0 0,0 0-1,0-1 1,0 1 0,0 0 0,0 0-1,0 0 1,0 0 0,-1 0 0,1 0-1,0 0 1,0 0 0,0 0 0,0 0-1,0 0 1,0 0 0,0 0 0,0 0-1,0 0 1,0 0 0,0 0 0,0 0-1,0 0 1,0 0 0,0 0 0,0 0-1,0 0 1,0 0 0,0-1 0,0 1-1,0 0 1,0 0 0,0 0 0,-1 0-1,1 0 1,0 0 0,0 0 0,0 0-1,0 0 1,0 0 0,0 0 0,1-8-101,9-10-146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1.173"/>
    </inkml:context>
    <inkml:brush xml:id="br0">
      <inkml:brushProperty name="width" value="0.05" units="cm"/>
      <inkml:brushProperty name="height" value="0.05" units="cm"/>
    </inkml:brush>
  </inkml:definitions>
  <inkml:trace contextRef="#ctx0" brushRef="#br0">203 1 19636,'-16'36'1134,"-35"55"-1,30-55-710,-20 44 0,21-33-54,-13 53 0,27-78-270,1 1 1,1-1-1,1 1 0,0 42 1,4-57-73,-1-1-1,1 1 1,1-1 0,3 13 0,-5-19-23,0 0 0,0 0 1,1 0-1,-1-1 1,0 1-1,0 0 0,1 0 1,-1-1-1,0 1 1,1 0-1,-1-1 0,1 1 1,-1 0-1,1-1 1,-1 1-1,1-1 0,-1 1 1,1-1-1,0 1 1,-1-1-1,1 1 1,0-1-1,-1 1 0,1-1 1,0 0-1,0 0 1,-1 1-1,1-1 0,0 0 1,0 0-1,0 0 1,-1 0-1,1 0 0,0 0 1,0 0-1,0 0 1,-1 0-1,1 0 0,0 0 1,0 0-1,0-1 1,-1 1-1,1 0 0,0-1 1,-1 1-1,1 0 1,0-1-1,-1 1 1,1-1-1,0 1 0,-1-1 1,1 0-1,-1 1 1,1-1-1,-1 1 0,1-1 1,0 0-1,12-16 57,0 0 0,-2-1-1,0 0 1,0-1 0,12-31-1,-14 30-26,-5 12-28,5-10-35,-1-1-1,0 1 0,-2-1 0,0-1 0,5-28 1,-13 38-97,-4 15 12,-6 18-37,11-20 142,1 0 0,-1 0 1,1 0-1,0 0 0,0 0 0,0 1 1,0-1-1,1 0 0,-1 0 0,1 0 1,0 0-1,0 0 0,0 0 0,0 0 1,1 0-1,-1-1 0,1 1 0,1 2 1,0-1 2,0-1 0,1 0 0,-1 0 0,1 0 0,-1-1 0,1 1 0,0-1 0,0 0 0,0 0 0,0 0 0,6 1 0,5 1-5,-1-1 1,1-1-1,0 0 0,-1-1 0,1 0 0,25-3 0,-20 0-10,-1-1 0,0-1-1,0-1 1,0-1 0,-1 0-1,0-1 1,0-1 0,-1-1-1,0 0 1,21-16 0,-24 11-85,-14 14 103,0 0 1,0-1 0,0 1-1,0 0 1,0 0-1,0 0 1,0 0 0,0 0-1,0 0 1,0-1 0,0 1-1,0 0 1,0 0-1,0 0 1,0 0 0,0 0-1,0-1 1,0 1 0,-1 0-1,1 0 1,0 0-1,0 0 1,0 0 0,0 0-1,0 0 1,0-1-1,0 1 1,0 0 0,0 0-1,0 0 1,-1 0 0,1 0-1,0 0 1,0 0-1,0 0 1,0 0 0,0 0-1,0 0 1,-1 0-1,1 0 1,0 0 0,0 0-1,0-1 1,0 1 0,0 0-1,0 0 1,-1 1-1,1-1 1,0 0 0,0 0-1,0 0 1,0 0-1,0 0 1,-1 0 0,1 0-1,-3 1-7,0-1 0,0 1 0,1 0 0,-1 0 0,0 1 0,0-1 0,1 1 0,-1-1 0,1 1 0,-4 2 0,-2 4 24,-1 0 0,2 0 0,-1 1 0,-7 12 0,12-18 0,1 1 0,0-1 0,0 1 0,0 0-1,0 0 1,1 0 0,-1 0 0,1 0 0,0 1 0,0-1-1,1 0 1,-1 0 0,1 1 0,0 6 0,1-8-14,0-1 0,0 1 0,0-1 0,0 0 0,1 1 0,-1-1 0,0 0 0,1 0 1,0 0-1,-1 0 0,1 0 0,0 0 0,0-1 0,0 1 0,0 0 0,0-1 0,1 0 0,-1 1 0,0-1 1,1 0-1,-1 0 0,4 0 0,8 4-175,1-1 0,25 2 0,-27-4 3,4 1-108,1 0 0,0 1 0,-1 1 0,22 9 0,-34-12 220,0 1-1,-1 0 1,1-1 0,0 2-1,-1-1 1,1 1-1,-1-1 1,0 1 0,-1 0-1,1 1 1,0-1-1,-1 0 1,0 1 0,0 0-1,-1 0 1,1 0-1,-1 0 1,2 7 0,-1 3 80,0-1 0,-1 1 0,0 0 1,-1 0-1,-1 0 0,-3 23 0,-18 92 723,17-107-606,-1 3 42,-1 6 165,-17 56 1,21-81-308,-1-1 0,1 1 0,-2 0 0,1-1 0,-1 1 0,0-1 0,0 0 0,0 0 0,-1-1 0,0 1 0,0-1 0,0 0 0,-12 7 0,14-10 4,0 0 1,0-1-1,0 1 1,0-1-1,0 0 1,-1 0 0,1 0-1,0 0 1,-1 0-1,1-1 1,0 0-1,-1 0 1,1 0-1,-1 0 1,1 0-1,0-1 1,-1 1-1,1-1 1,0 0-1,-1 0 1,1 0-1,0 0 1,0-1-1,0 0 1,0 1 0,0-1-1,0 0 1,1 0-1,-1 0 1,-4-5-1,3 1 22,-1 1-1,1 0 1,1-1 0,-1 0-1,1 0 1,0 0 0,0 0-1,0 0 1,1-1 0,0 1-1,1-1 1,-1 1 0,1-1-1,0-12 1,2 7-84,0 0 1,1 0-1,0 0 1,1 0-1,0 1 0,1-1 1,0 1-1,1-1 0,0 1 1,1 1-1,0-1 1,1 1-1,0 0 0,1 1 1,0-1-1,15-12 0,9-7-198,2 2 0,1 1 0,52-28 0,-10 12 19,4 3 20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3.697"/>
    </inkml:context>
    <inkml:brush xml:id="br0">
      <inkml:brushProperty name="width" value="0.05" units="cm"/>
      <inkml:brushProperty name="height" value="0.05" units="cm"/>
    </inkml:brush>
  </inkml:definitions>
  <inkml:trace contextRef="#ctx0" brushRef="#br0">88 1 19724,'1'0'44,"-1"0"-1,0 0 0,0 0 1,1 0-1,-1 0 1,0 0-1,1 0 0,-1 0 1,0 0-1,1 0 1,-1 0-1,0 0 0,1 0 1,-1 0-1,0 0 1,1 0-1,-1 0 0,0 1 1,0-1-1,1 0 1,-1 0-1,0 0 0,0 1 1,1-1-1,-1 0 1,0 0-1,0 1 0,0-1 1,1 0-1,-1 0 1,0 1-1,0-1 1,0 0-1,0 1 0,0-1 1,0 0-1,1 0 1,-1 1-1,0-1 0,0 0 1,0 1-1,0-1 1,0 0-1,0 1 0,0-1 1,0 0-1,0 1 1,-1-1-1,1 0 0,0 1 1,0 22 213,-54 464 2072,53-477-2326,-1 5-18,1-1 0,0 1 0,1 0 0,2 20 0,-1-33 5,-1-1 0,0 1 0,0-1 0,1 1 1,-1 0-1,1-1 0,0 1 0,-1-1 0,1 1 0,0-1 0,0 1 1,0-1-1,0 0 0,0 1 0,0-1 0,0 0 0,0 0 0,1 0 1,-1 0-1,3 2 0,-2-2-6,0-1 0,0 1-1,0-1 1,1 1 0,-1-1 0,0 0 0,0 0 0,0 0 0,1 0-1,-1 0 1,0-1 0,0 1 0,0-1 0,3 0 0,8-4-72,0-1 0,-1 0 0,1 0 1,13-11-1,-11 7 6,-5 4 37,-1 1 0,1 1 0,0-1 0,0 1-1,0 1 1,20-4 0,-28 6 41,1 1 0,-1 0 0,0-1 0,1 1 1,-1 0-1,0 0 0,1 1 0,-1-1 0,1 0 0,-1 1 0,0 0 0,0-1 0,1 1 1,-1 0-1,0 0 0,0 0 0,0 0 0,0 1 0,0-1 0,0 1 0,0-1 0,0 1 1,-1-1-1,1 1 0,0 0 0,-1 0 0,0 0 0,1 0 0,-1 0 0,0 0 0,0 0 1,0 1-1,0-1 0,-1 0 0,1 0 0,-1 1 0,1 2 0,0-1 10,-1 1-1,1-1 1,-1 1-1,0 0 1,0-1-1,-1 1 1,1-1-1,-1 1 1,0-1 0,0 1-1,-1-1 1,1 0-1,-4 7 1,1-4 43,0 0 0,0-1-1,-1 1 1,0-1 0,0 0 0,-1 0 0,-8 6 0,5-4 33,0-2 0,-1 1 1,1-1-1,-1-1 0,0 0 0,-1 0 0,1-1 0,-1 0 1,0-1-1,0 0 0,-12 1 0,15-4-67,1 0 0,-1-1 0,1 1 0,-1-1 0,1-1 0,-1 0 0,1 0 0,0 0 0,0-1 0,0 0 0,0 0 0,0-1 0,-10-7 0,14 9-124,0 0 0,0-1 0,0 1 0,0 0 0,1-1 0,-1 0 0,1 0 1,0 0-1,0 0 0,0 0 0,0 0 0,1-1 0,-1 1 0,1 0 0,0-1 0,-1 1 0,2-1 0,-1 0 0,0 1 0,1-1 1,0 0-1,0 1 0,0-1 0,0 0 0,0 1 0,1-1 0,0 0 0,-1 1 0,4-7 0,-3 7 28,0 0-1,1 0 0,-1 1 1,1-1-1,0 0 0,0 1 0,0-1 1,1 1-1,-1 0 0,0-1 1,1 1-1,-1 0 0,1 0 1,0 1-1,4-3 0,22-9-758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4.132"/>
    </inkml:context>
    <inkml:brush xml:id="br0">
      <inkml:brushProperty name="width" value="0.05" units="cm"/>
      <inkml:brushProperty name="height" value="0.05" units="cm"/>
    </inkml:brush>
  </inkml:definitions>
  <inkml:trace contextRef="#ctx0" brushRef="#br0">19 154 17452,'31'-4'2534,"-25"4"-2165,1 0 0,-1-1 0,0 0 0,0-1-1,0 1 1,0-1 0,0 0 0,0-1 0,9-4-1,-8 2-263,0 0-1,-1-1 0,0 1 0,1-1 0,-2-1 1,9-10-1,-13 15-93,1 1-1,-1-1 1,0 0 0,1 0-1,-1 0 1,0 0 0,0 0 0,-1 0-1,1 0 1,0 0 0,-1 0-1,1 0 1,-1-1 0,1 1 0,-1 0-1,0 0 1,0-1 0,0 1-1,-1 0 1,1 0 0,0 0 0,-1-1-1,1 1 1,-1 0 0,0 0-1,0 0 1,0 0 0,0 0 0,0 0-1,-1-2 1,0 3-4,0-1 1,0 1-1,0 0 1,0 0-1,0-1 1,0 1-1,0 0 1,0 1-1,0-1 1,0 0-1,-1 1 1,1-1-1,0 1 1,-1 0-1,1-1 1,0 1-1,0 0 1,-1 0-1,1 1 1,0-1-1,-1 0 1,1 1-1,0 0 1,0-1-1,0 1 1,-1 0-1,1 0 1,0 0-1,-3 3 0,-3 0-8,1 1-1,0 0 0,0 0 0,0 1 1,1 0-1,-11 12 0,10-10-31,1 1 0,1 1-1,0-1 1,0 1 0,1-1 0,0 1 0,1 0-1,-4 18 1,6-24 14,0 0 0,1 1-1,0-1 1,0 0 0,0 0 0,0 0-1,1 1 1,0-1 0,0 0-1,2 8 1,-2-9 7,1-1-1,-1 0 1,1 1-1,-1-1 1,1 0 0,0 0-1,0 0 1,0 0-1,0 0 1,0 0 0,0-1-1,0 1 1,1-1-1,-1 1 1,1-1-1,-1 0 1,1 0 0,3 1-1,4 0 7,1 0-1,-1 0 0,1-1 1,0-1-1,0 0 0,-1 0 1,1-1-1,0 0 1,-1-1-1,1 0 0,-1-1 1,0 0-1,18-8 0,3-4 59,0 0 0,53-39 0,39-43 109,-123 97-161,0 0-1,0 0 1,0 0-1,1 0 1,-1 0-1,0-1 1,0 1-1,0 0 1,0 0-1,0 0 1,0 0-1,0 0 1,0 0-1,0 0 0,0 0 1,1 0-1,-1 0 1,0 0-1,0 0 1,0 0-1,0 0 1,0 0-1,0 0 1,0 0-1,0 0 1,1 0-1,-1 0 1,0 0-1,0 0 1,0 0-1,0 0 1,0 0-1,0 0 1,0 0-1,0 0 1,0 0-1,1 0 1,-1 0-1,0 0 1,0 1-1,0-1 1,0 0-1,0 0 1,0 0-1,0 0 1,0 0-1,0 0 0,0 0 1,0 0-1,0 0 1,0 0-1,0 1 1,0-1-1,0 0 1,0 0-1,0 0 1,1 0-1,-2 10-21,-4 11-7,5-21 29,-22 76-39,20-67 53,1 0-1,0 0 1,0 0-1,0 0 1,1 0-1,2 14 1,-2-22-30,0 0 1,0 0 0,0 1-1,1-1 1,-1 0-1,0 0 1,0 0 0,1 0-1,-1 0 1,1 0-1,-1 0 1,1 0-1,-1 0 1,1 0 0,-1 0-1,1 0 1,0-1-1,0 1 1,-1 0-1,1 0 1,0-1 0,0 1-1,0 0 1,0-1-1,0 1 1,0-1 0,0 1-1,0-1 1,0 0-1,0 1 1,0-1-1,0 0 1,0 0 0,0 0-1,1 1 1,-1-1-1,0 0 1,0-1-1,0 1 1,0 0 0,1 0-1,2-1-86,-1-1-1,1 1 1,-1-1-1,1 1 1,-1-1-1,0 0 1,0 0-1,0 0 1,0-1-1,4-4 1,11-16-209,-1-11-102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4.551"/>
    </inkml:context>
    <inkml:brush xml:id="br0">
      <inkml:brushProperty name="width" value="0.05" units="cm"/>
      <inkml:brushProperty name="height" value="0.05" units="cm"/>
    </inkml:brush>
  </inkml:definitions>
  <inkml:trace contextRef="#ctx0" brushRef="#br0">15 19 19332,'-9'-5'1488,"5"3"-2008,3-1 488,4-1 592,2 0-255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4.982"/>
    </inkml:context>
    <inkml:brush xml:id="br0">
      <inkml:brushProperty name="width" value="0.05" units="cm"/>
      <inkml:brushProperty name="height" value="0.05" units="cm"/>
    </inkml:brush>
  </inkml:definitions>
  <inkml:trace contextRef="#ctx0" brushRef="#br0">17 146 16235,'4'6'372,"0"-1"0,-1 1 0,1 0-1,-1 0 1,-1 1 0,1-1 0,-1 0-1,-1 1 1,1 0 0,0 8-1,2 14 595,-1 30-1,-3-33-402,3 123 558,-10-52-3977,1-106 60,-4-24-111,-13-67 1,18 62 2869,1 0 0,2 1-1,5-59 1,-2 85 352,0 0 0,1 0 0,0 0 0,1 1 0,0-1 0,1 1 0,0-1-1,9-14 1,-10 20-87,1 0-1,-1 0 0,1 1 0,0-1 1,0 1-1,1 0 0,-1 0 0,1 0 0,0 0 1,0 1-1,1 0 0,-1 0 0,0 1 1,1-1-1,0 1 0,-1 0 0,8-1 0,23-3 816,1 2 1,38 1-1,20-2-232,-80 3-691,-1 1-362,1 0-1,-1-1 1,1-1 0,-1 0 0,0-1 0,19-8 0,-25 6-103,-11 2-121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5.368"/>
    </inkml:context>
    <inkml:brush xml:id="br0">
      <inkml:brushProperty name="width" value="0.05" units="cm"/>
      <inkml:brushProperty name="height" value="0.05" units="cm"/>
    </inkml:brush>
  </inkml:definitions>
  <inkml:trace contextRef="#ctx0" brushRef="#br0">34 39 16684,'24'22'1784,"10"-19"-1000,5-6-272,8-6 664,2-1-87,0-1-465,-2-1-368,-13 1-1000,-5 5 1632,-15 5-944,-9 5-120,-14 9-24</inkml:trace>
  <inkml:trace contextRef="#ctx0" brushRef="#br0" timeOffset="1">1 379 17188,'25'1'1768,"14"-5"-1096,6-7-256,6-5 528,5-6-351,4-5-913,0-6-129,1-3 353,-3-7-248,4-8-240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8.841"/>
    </inkml:context>
    <inkml:brush xml:id="br0">
      <inkml:brushProperty name="width" value="0.05" units="cm"/>
      <inkml:brushProperty name="height" value="0.05" units="cm"/>
    </inkml:brush>
  </inkml:definitions>
  <inkml:trace contextRef="#ctx0" brushRef="#br0">72 0 17788,'-22'46'2116,"13"-32"-1850,2 1 0,0 0 0,1 1 0,0 0 0,1 0 0,-3 20 0,8-34-280,-1-1 0,1 0 0,0 0-1,0 0 1,0 0 0,0 0 0,0 1 0,0-1 0,0 0-1,0 0 1,1 0 0,-1 0 0,0 0 0,1 1 0,-1-1 0,1 0-1,-1 0 1,1 0 0,0 0 0,-1 0 0,1 0 0,0-1-1,0 2 1,1-1-10,-1-1 0,0 1 0,1-1 0,-1 1 0,0-1 1,1 0-1,-1 1 0,1-1 0,-1 0 0,0 0 0,1 0 0,-1 0 0,1 0 0,-1-1 0,0 1 0,3-1 0,8-3-192,-1 0 0,1-1 0,17-11 0,-14 8-43,3-1 3,2-1-199,27-10 0,-41 18 430,-1 0 1,0 1 0,1 0-1,-1 0 1,1 0 0,-1 0 0,1 1-1,-1 0 1,1 0 0,9 2 0,-14-2 57,0 1-1,-1-1 1,1 0 0,0 0 0,0 1 0,0-1 0,0 1 0,0-1 0,0 1 0,0-1 0,0 1-1,-1 0 1,1-1 0,0 1 0,-1 0 0,1 0 0,0-1 0,-1 1 0,1 0 0,-1 0 0,1 0-1,-1 0 1,1 0 0,-1 0 0,1 1 0,-1 1 47,0-1-1,0 1 1,0-1 0,0 1 0,0 0-1,0-1 1,-1 1 0,0-1 0,1 1-1,-2 2 1,-1 3 171,-1-1 0,1 1 0,-2-1 1,1 0-1,-9 11 0,6-11-181,0 0-1,0 0 1,-1 0 0,0-1 0,0 0-1,-1-1 1,-17 9 0,23-12-134,-1-1 0,0 1 1,0-1-1,0 0 0,0 0 1,-1 0-1,1 0 0,0-1 1,0 1-1,0-1 0,-1 0 1,1-1-1,0 1 0,0-1 1,0 0-1,0 0 0,0 0 1,0 0-1,0-1 0,0 1 1,-5-4-1,-9-11-415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5.740"/>
    </inkml:context>
    <inkml:brush xml:id="br0">
      <inkml:brushProperty name="width" value="0.05" units="cm"/>
      <inkml:brushProperty name="height" value="0.05" units="cm"/>
    </inkml:brush>
  </inkml:definitions>
  <inkml:trace contextRef="#ctx0" brushRef="#br0">422 1 15467,'10'4'1729,"-10"16"-1121,-23 22-224,-11 9 1112,-15 15-768,-4 6-112,-4 2-151,1 0-97,7-11-112,6-9-208,12-18-400,9-12-288,19-22-361,-8 1-751,12-22 1312,2-8-336,4-18-281</inkml:trace>
  <inkml:trace contextRef="#ctx0" brushRef="#br0" timeOffset="1">47 190 16083,'8'-30'1729,"1"20"-1113,2 10-224,6 17 992,6 6-151,7 6-505,8 1-240,12 4-208,3 2 32,10-4-696,3-5 64,-10-1 304,-9-4-144,-12-1-56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6.352"/>
    </inkml:context>
    <inkml:brush xml:id="br0">
      <inkml:brushProperty name="width" value="0.05" units="cm"/>
      <inkml:brushProperty name="height" value="0.05" units="cm"/>
    </inkml:brush>
  </inkml:definitions>
  <inkml:trace contextRef="#ctx0" brushRef="#br0">1 0 11682,'22'0'1065,"3"0"-761,8 3 32,3 1 400,1 6-192,3 0 8,-1-1-320,-5-2 88,-9-16 24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6.884"/>
    </inkml:context>
    <inkml:brush xml:id="br0">
      <inkml:brushProperty name="width" value="0.05" units="cm"/>
      <inkml:brushProperty name="height" value="0.05" units="cm"/>
    </inkml:brush>
  </inkml:definitions>
  <inkml:trace contextRef="#ctx0" brushRef="#br0">129 0 18140,'-21'61'1061,"3"0"0,-19 127 0,35-180-1063,0 0-20,0 1 0,1-1 0,0 1 0,1-1 0,-1 1-1,2-1 1,-1 1 0,1-1 0,0 1 0,5 13 0,-6-21 12,1 0-1,-1 0 1,1 0 0,0 0-1,-1-1 1,1 1 0,0 0-1,0 0 1,0-1 0,0 1 0,-1 0-1,1-1 1,0 1 0,0-1-1,0 1 1,0-1 0,0 1-1,1-1 1,-1 0 0,0 0 0,0 1-1,0-1 1,0 0 0,0 0-1,0 0 1,0 0 0,0 0-1,1-1 1,-1 1 0,0 0 0,0 0-1,0-1 1,2 0 0,5-2-67,0 0 1,-1-1 0,11-6 0,-11 6 36,1 0 4,7-5-34,1 1-1,-1 1 0,21-7 1,-33 13 66,0 0 0,0 0 0,-1 0 0,1 0 1,0 1-1,0-1 0,0 1 0,0 0 0,0 0 0,0 0 0,0 0 0,0 0 1,0 1-1,0 0 0,0-1 0,0 1 0,0 0 0,0 0 0,-1 1 1,1-1-1,0 0 0,-1 1 0,1 0 0,-1 0 0,5 3 0,-6-3 19,0 0-1,0 0 1,0 0 0,0 0-1,-1 0 1,1 0 0,0 0-1,-1 0 1,0 0-1,1 0 1,-1 0 0,0 0-1,0 0 1,0 0 0,0 0-1,0 0 1,-1 0-1,1 0 1,-1 0 0,1 0-1,-1 0 1,0 0-1,1 0 1,-1 0 0,0 0-1,-1 0 1,1-1 0,0 1-1,0 0 1,-3 2-1,-3 4 111,0-1-1,0 0 0,-1-1 1,1 1-1,-10 5 0,6-6 82,-1 1 0,1-2-1,-1 0 1,-1 0 0,1-1 0,0 0-1,-19 2 1,26-5-190,-1 0 0,1 0-1,-1-1 1,0 1 0,1-2 0,-1 1-1,0 0 1,1-1 0,-1 0-1,1-1 1,-1 1 0,1-1 0,0 0-1,0 0 1,0-1 0,0 1-1,0-1 1,0 0 0,-5-5 0,8 6 10,0 0 0,1 1 1,-1-1-1,1 0 0,0 0 1,0 0-1,0 0 0,0 0 1,0 0-1,0 0 0,0 0 1,1 0-1,-1-1 0,1 1 1,-1 0-1,1 0 0,0 0 1,0-1-1,0 1 0,0 0 0,1-1 1,-1 1-1,0 0 0,1 0 1,0 0-1,1-3 0,9-16-127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7.575"/>
    </inkml:context>
    <inkml:brush xml:id="br0">
      <inkml:brushProperty name="width" value="0.05" units="cm"/>
      <inkml:brushProperty name="height" value="0.05" units="cm"/>
    </inkml:brush>
  </inkml:definitions>
  <inkml:trace contextRef="#ctx0" brushRef="#br0">3 81 17868,'21'-19'1753,"19"-18"-380,-38 36-1236,0-1 0,0 1 1,1 0-1,-1-1 0,0 1 0,1 0 0,-1 0 1,0 0-1,1 1 0,-1-1 0,1 1 0,0-1 1,-1 1-1,1 0 0,-1 0 0,5 0 0,-5 1-105,-1-1 0,0 1 0,1 0 0,-1-1 0,0 1 0,1 0 0,-1 0-1,0 0 1,0 0 0,0 0 0,0 0 0,0 0 0,0 0 0,0 1 0,0-1 0,0 0-1,-1 1 1,1-1 0,0 0 0,-1 1 0,1-1 0,-1 1 0,0-1 0,1 1 0,-1-1 0,0 1-1,0-1 1,0 1 0,0-1 0,0 1 0,-1 2 0,1 6-16,-1-1 0,-1 1 1,-5 16-1,-2-1-15,-1 0 0,-1 0 0,-25 39 0,17-32-30,-14 34-1,33-66 28,-1 1 0,1 0-1,0-1 1,-1 1 0,1 0-1,0 0 1,-1-1 0,1 1-1,0 0 1,0-1 0,0 1-1,0 0 1,0 0 0,0 0 0,0-1-1,0 1 1,0 0 0,0 0-1,0-1 1,0 1 0,0 0-1,1 0 1,-1-1 0,1 2-1,-1-2 1,1 1-1,0-1 0,0 0 1,-1 0-1,1 0 0,0 0 1,0 0-1,-1 0 0,1 0 1,0 0-1,-1 0 0,1 0 0,0 0 1,0 0-1,-1 0 0,1 0 1,0-1-1,0 1 0,0-1 1,38-21-61,10-16 32,0-3 1,-3-1-1,-2-3 1,46-57-1,-102 123-50,1 0 0,1 1 0,-9 31-1,17-48 71,-1 3 15,0 0-1,0 1 0,0-1 0,1 1 0,1 0 1,0-1-1,0 1 0,0 0 0,2 18 0,-1-26 4,1 0 1,-1 1-1,1-1 0,-1 0 0,1 0 0,-1 1 0,1-1 0,0 0 0,-1 0 0,1 0 0,0 0 0,0 0 0,0 0 0,0 0 0,0 0 0,0 0 0,0 0 0,0 0 1,1-1-1,-1 1 0,0-1 0,0 1 0,1-1 0,-1 1 0,0-1 0,1 1 0,-1-1 0,0 0 0,1 0 0,-1 0 0,0 0 0,1 0 0,-1 0 0,1 0 1,-1 0-1,0-1 0,1 1 0,1-1 0,5-1 22,-1 0 1,1-1 0,0 0-1,-1 0 1,9-6 0,10-7-5,0-1 0,0-1 0,-2-2 0,0-1 0,-2 0 0,0-2 0,23-30 0,-34 34-120,-14 21-43,-1 2 107,0 1 1,1 0-1,0-1 1,-5 11-1,4-7 19,1 0-1,0 0 0,1 1 1,0-1-1,0 1 0,1 0 0,0 0 1,0-1-1,1 1 0,1 12 0,0-17 18,-1 0-1,1-1 0,0 1 0,0 0 0,1-1 0,-1 1 0,1-1 0,0 0 0,0 0 0,0 1 0,0-1 0,0 0 0,1-1 0,-1 1 0,1 0 0,0-1 0,0 1 0,0-1 0,0 0 0,0 0 1,0 0-1,1-1 0,-1 1 0,0-1 0,1 1 0,7 0 0,-2 0 16,0-1 1,0 0 0,1-1-1,-1 0 1,0 0-1,1-1 1,-1 0 0,0-1-1,0 0 1,0-1-1,0 1 1,0-2-1,13-6 1,-12 5 24,1-1-1,-1 0 1,-1 0-1,1-1 0,-1-1 1,0 1-1,-1-2 1,0 1-1,0-1 1,10-15-1,-16 20-15,1-1 0,-1 1 0,0-1 0,-1 0 0,1 0-1,-1 0 1,0 0 0,0 0 0,0 0 0,-1 0 0,1 0-1,-1 0 1,-1-1 0,1 1 0,-1 0 0,0 0 0,0 0 0,0 0-1,-1 0 1,-2-5 0,1 4-45,0 0 0,0 1-1,0-1 1,-1 1 0,0 0 0,0 0-1,0 0 1,0 1 0,-1-1 0,0 1-1,0 0 1,0 1 0,0-1-1,-1 1 1,0 0 0,-6-2 0,11 4-64,0 1 0,0-1 0,0 1 1,0-1-1,0 1 0,0 0 0,0 0 0,0 0 1,0-1-1,0 1 0,0 0 0,0 0 0,0 1 1,0-1-1,0 0 0,0 0 0,0 0 0,0 1 1,0-1-1,0 1 0,0-1 0,0 0 1,0 1-1,-2 1 0,3-2 27,0 1 0,-1 0 0,1 0 0,0-1 0,0 1 0,0 0 0,0 0 0,-1-1 0,1 1 1,0 0-1,1 0 0,-1 0 0,0-1 0,0 1 0,0 0 0,0 0 0,0-1 0,1 1 0,-1 0 0,0-1 0,1 1 0,-1 0 0,1-1 0,-1 1 0,1 0 0,-1-1 0,1 1 0,-1-1 1,1 1-1,-1-1 0,1 1 0,0-1 0,-1 1 0,1-1 0,1 1 0,15 10-689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8.120"/>
    </inkml:context>
    <inkml:brush xml:id="br0">
      <inkml:brushProperty name="width" value="0.05" units="cm"/>
      <inkml:brushProperty name="height" value="0.05" units="cm"/>
    </inkml:brush>
  </inkml:definitions>
  <inkml:trace contextRef="#ctx0" brushRef="#br0">10 75 20900,'-8'7'2321,"7"-7"-2057,2-3 648,4-1-600,2-4-2624,4-7 2240,7-8-448,0-5-233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8.492"/>
    </inkml:context>
    <inkml:brush xml:id="br0">
      <inkml:brushProperty name="width" value="0.05" units="cm"/>
      <inkml:brushProperty name="height" value="0.05" units="cm"/>
    </inkml:brush>
  </inkml:definitions>
  <inkml:trace contextRef="#ctx0" brushRef="#br0">5 0 13547,'10'13'1904,"-4"23"-943,-5 8-441,-2 14 2064,-2 6-1576,1 4-335,1-2-217,1-5-912,-1-5 1904,-1-10-1384,-2-5 88,-3-10 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8.922"/>
    </inkml:context>
    <inkml:brush xml:id="br0">
      <inkml:brushProperty name="width" value="0.05" units="cm"/>
      <inkml:brushProperty name="height" value="0.05" units="cm"/>
    </inkml:brush>
  </inkml:definitions>
  <inkml:trace contextRef="#ctx0" brushRef="#br0">59 655 17708,'42'-15'1712,"15"-4"-1048,12-3-288,14-3 689,-1-3-161,4 1-336,-6-2-376,-11 4-680,-12 2-352,-21-6 648,-16 3-144,-32-1-145</inkml:trace>
  <inkml:trace contextRef="#ctx0" brushRef="#br0" timeOffset="1">0 30 16379,'18'2'1945,"13"1"-1273,23-3-224,17-2 936,16-5-567,8 1-369,-4-1-872,1-1 592,-14 5-256,-10 1-80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09.435"/>
    </inkml:context>
    <inkml:brush xml:id="br0">
      <inkml:brushProperty name="width" value="0.05" units="cm"/>
      <inkml:brushProperty name="height" value="0.05" units="cm"/>
    </inkml:brush>
  </inkml:definitions>
  <inkml:trace contextRef="#ctx0" brushRef="#br0">1 8 17484,'5'7'364,"0"0"0,0 0 0,0 0 0,-1 1 0,0 0 0,-1 0 0,0 0 0,0 0 0,3 16 0,10 24 666,-15-46-1018,0 0-1,0 1 1,0-1 0,0 0-1,1 0 1,-1 0-1,1 0 1,-1-1 0,1 1-1,0 0 1,0-1 0,0 1-1,0-1 1,0 1-1,0-1 1,0 0 0,0 0-1,1 0 1,-1 0-1,0 0 1,1-1 0,-1 1-1,0-1 1,1 0 0,-1 1-1,1-1 1,-1 0-1,1 0 1,-1 0 0,0-1-1,6 0 1,5-3-14,0 0 0,1 0 1,-1-1-1,17-10 0,-25 13 8,106-60-21,4-2 20,-109 61-9,0 0 0,1 0-1,0 0 1,-1 1 0,1 0 0,0 1 0,0 0 0,0 0 0,9 0-1,-15 1 5,0 0 0,0 0 0,1 1 0,-1-1 0,0 0 0,0 1 0,0-1-1,0 1 1,0 0 0,0-1 0,0 1 0,0 0 0,0 0 0,0-1 0,-1 1-1,1 0 1,0 0 0,0 0 0,-1 0 0,1 0 0,-1 0 0,1 0 0,-1 0-1,1 0 1,-1 0 0,0 1 0,1-1 0,-1 0 0,0 0 0,0 0 0,0 0-1,0 1 1,0-1 0,0 0 0,0 0 0,0 0 0,-1 2 0,0 7 10,-1 0 1,0-1 0,-4 14-1,3-15-1,-28 93 369,30-100-365,1 0 0,-1-1 1,1 1-1,0 0 1,0 0-1,0-1 0,-1 1 1,1 0-1,0 0 0,0 0 1,0 0-1,0-1 1,0 1-1,0 0 0,0 0 1,0 0-1,1-1 1,-1 1-1,0 0 0,1 1 1,-1-2 0,1 0 0,-1 0 1,1 1-1,-1-1 0,1 0 0,-1 0 1,1 0-1,-1 0 0,1 0 0,-1 0 1,1 0-1,-1 0 0,1 0 0,-1-1 1,1 1-1,-1 0 0,1 0 0,-1 0 1,1 0-1,-1-1 0,1 1 0,-1 0 1,1-1-1,30-23 359,-9 3-206,78-72 277,-86 82-446,-1 1 0,2 0 0,-1 1 0,1 1 0,29-12 0,-40 19-8,-1-1 1,1 1-1,-1 1 1,1-1 0,-1 0-1,1 1 1,-1 0-1,1 0 1,0 0 0,-1 0-1,1 1 1,-1-1-1,7 2 1,-8-1 1,1 1-1,-1-1 1,0 0-1,0 1 1,1-1-1,-1 1 1,0 0 0,0-1-1,-1 1 1,1 0-1,0 0 1,-1 0-1,1 1 1,-1-1 0,1 0-1,-1 0 1,0 1-1,0-1 1,1 4-1,2 11-22,-1 1-1,-1-1 1,0 1-1,-1 0 0,-2 27 1,0-12-168,0-17-494,-2-26 381,3-11 96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0.042"/>
    </inkml:context>
    <inkml:brush xml:id="br0">
      <inkml:brushProperty name="width" value="0.05" units="cm"/>
      <inkml:brushProperty name="height" value="0.05" units="cm"/>
    </inkml:brush>
  </inkml:definitions>
  <inkml:trace contextRef="#ctx0" brushRef="#br0">96 55 14651,'-36'246'5822,"13"-70"-3826,9-96-1385,-9 74 226,25-149-767,3-11-39,6-19-44,-1 0-1,-1 0 1,9-42-1,1-1-86,18-51-348,81-178 0,-114 288 412,1 0 1,0 0-1,1 1 1,0-1-1,0 1 1,9-8-1,-13 14 32,-1 1 0,0 0 0,1-1 0,-1 1 0,1 0 0,-1 0 0,1 0 1,0 0-1,0 1 0,-1-1 0,1 0 0,0 1 0,0-1 0,0 1 0,-1-1 0,1 1 0,0 0 0,0 0 0,0 0 0,0 0 0,0 0 0,0 0 0,0 1 0,-1-1 0,1 0 0,0 1 0,0 0 0,0-1 0,-1 1 0,1 0 0,0 0 0,-1 0 0,1 0 1,0 0-1,-1 0 0,0 1 0,1-1 0,-1 0 0,0 1 0,2 1 0,-1 0 0,1 0 0,-1 0 0,0 0 1,0 0-1,0 1 0,-1-1 0,1 0 0,-1 1 1,0-1-1,1 1 0,-2 0 0,1-1 0,0 1 1,-1 0-1,0 7 0,0-5 12,-1 0 1,0 0-1,0 0 0,-1 0 0,0 0 1,0 0-1,-1-1 0,-5 11 1,-5 4 63,-1-1 0,-1-1 0,-32 33 0,43-48-61,-8 9 25,-3 4-234,-1 0 0,0-2 0,-1 0-1,-24 15 1,41-29 190,0 1 0,-1-1 0,1 0 1,0 0-1,0 1 0,-1-1 0,1 0 0,0 0 0,-1 0 0,1 1 0,0-1 0,-1 0 0,1 0 0,0 0 0,-1 0 0,1 0 0,0 0 0,-1 0 0,1 0 0,0 0 0,-1 0 0,1 0 0,0 0 0,-1 0 0,1 0 0,-1 0 0,1 0 1,0 0-1,-1 0 0,1 0 0,0 0 0,0-1 0,-1 1 0,1 0 0,0 0 0,-1 0 0,1-1 0,0 1 0,0 0 0,-1 0 0,1-1 0,0 1 0,0 0 0,-1 0 0,1-1 0,0 1 0,0 0 0,0-1 0,0 1 0,0 0 0,0-1 0,-1 1 1,1 0-1,0-1 0,0 1 0,0-1 0,0 1 0,0 0 0,0-1 0,0 1 0,0 0 0,1-1 0,5-21-345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0.509"/>
    </inkml:context>
    <inkml:brush xml:id="br0">
      <inkml:brushProperty name="width" value="0.05" units="cm"/>
      <inkml:brushProperty name="height" value="0.05" units="cm"/>
    </inkml:brush>
  </inkml:definitions>
  <inkml:trace contextRef="#ctx0" brushRef="#br0">138 157 15387,'0'-1'125,"1"1"0,-1-1 1,1 1-1,-1-1 0,1 1 0,-1-1 0,0 1 0,1-1 0,-1 1 0,0-1 0,0 1 0,1-1 0,-1 0 0,0 1 0,0-1 0,0 0 1,0 1-1,0-1 0,0 1 0,0-2 0,-9 2 1406,-18 12-34,17-4-1368,0 0 1,1 0 0,0 1 0,1 0-1,0 1 1,0 0 0,1 0-1,0 1 1,1-1 0,0 2-1,0-1 1,-3 13 0,8-22-119,1-1 0,-1 1 1,1 0-1,-1 0 0,1 0 1,0 0-1,-1 0 0,1 0 1,0-1-1,0 1 1,1 0-1,-1 0 0,0 0 1,1 0-1,-1 0 0,1 0 1,-1-1-1,2 4 1,-1-4 1,0 0 0,0 0 0,1 0 0,-1 0 0,0 0 1,0-1-1,0 1 0,1 0 0,-1 0 0,0-1 1,1 1-1,-1-1 0,0 1 0,1-1 0,-1 0 0,1 0 1,-1 1-1,3-1 0,5-1 37,0 0 0,-1 0 0,1 0 1,-1-1-1,1 0 0,11-6 0,76-34 181,-57 24-110,52-17 0,-86 34-128,-1 0 0,1 0 0,0 0 0,0 1 0,1-1 0,7 2 0,-12-1 6,-1 0 0,1 0 1,0 0-1,-1 0 0,1 0 0,0 0 0,-1 0 0,1 1 0,0-1 0,-1 0 1,1 0-1,0 1 0,-1-1 0,1 0 0,-1 1 0,1-1 0,-1 0 1,1 1-1,-1-1 0,1 1 0,-1-1 0,1 1 0,-1-1 0,1 1 0,-1 0 1,0-1-1,1 1 0,-1-1 0,0 1 0,0 0 0,1-1 0,-1 1 1,0 0-1,0-1 0,0 1 0,0 0 0,0-1 0,0 1 0,0 0 1,0-1-1,0 1 0,0 0 0,0-1 0,-1 1 0,1 0 0,0-1 0,0 1 1,-1 0-1,1-1 0,0 1 0,-1-1 0,1 1 0,0-1 0,-1 1 1,1-1-1,-2 2 0,2-2 1,0 0 1,0 0-1,0 0 1,0 0-1,0 0 0,0 1 1,0-1-1,0 0 1,0 0-1,0 0 1,0 0-1,-1 0 1,1 0-1,0 0 0,0 0 1,0 1-1,0-1 1,0 0-1,0 0 1,0 0-1,0 0 1,0 0-1,-1 0 0,1 0 1,0 0-1,0 0 1,0 0-1,0 0 1,0 0-1,0 0 1,-1 0-1,1 0 0,0 0 1,0 0-1,0 0 1,0 0-1,0 0 1,0 0-1,-1 0 1,1 0-1,0 0 0,0 0 1,0 0-1,0 0 1,0 0-1,0 0 1,0 0-1,0 0 1,-1 0-1,1-1 0,0 1 1,0 0-1,0 0 1,0 0-1,0 0 1,0 0-1,0 0 1,0 0-1,0 0 0,0-1 1,-4-11 62,1-16 61,2 8-240,1 0-1,0 1 0,2-1 1,0 0-1,6-20 0,-8 39 83,1 1 0,-1-1 0,0 1 0,0-1 0,1 1 0,-1-1 0,0 0 0,1 1 0,-1-1 0,0 1 0,1 0 0,-1-1 0,1 1 0,-1-1-1,1 1 1,-1 0 0,1-1 0,-1 1 0,1 0 0,-1-1 0,1 1 0,0 0 0,-1 0 0,1 0 0,0-1 0,-1 1 0,1 0 0,-1 0 0,1 0 0,0 0-1,-1 0 1,1 0 0,0 0 0,-1 0 0,1 1 0,-1-1 0,2 0 0,26 13-772,-14-6 499,-2-3 190,1-1 1,-1 0-1,1-1 0,0 0 0,-1-1 1,1 0-1,0-1 0,0-1 0,0 0 1,0-1-1,-1 0 0,1 0 0,-1-2 1,1 0-1,-1 0 0,0-1 0,-1 0 1,1-1-1,-1-1 0,0 0 0,11-9 1,20-24-171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09.618"/>
    </inkml:context>
    <inkml:brush xml:id="br0">
      <inkml:brushProperty name="width" value="0.05" units="cm"/>
      <inkml:brushProperty name="height" value="0.05" units="cm"/>
    </inkml:brush>
  </inkml:definitions>
  <inkml:trace contextRef="#ctx0" brushRef="#br0">179 933 15675,'45'80'3249,"-44"-78"-3198,-1-1 0,1 0 0,0 0 0,0 0 0,0 0 0,0 0 0,0 0 0,0 0 0,0 0 0,0 0 1,0 0-1,0 0 0,1-1 0,-1 1 0,0 0 0,3 0 0,-4-1-33,1 0 0,0 0 1,0 0-1,0 0 0,-1 0 1,1 0-1,0-1 0,0 1 1,-1 0-1,1 0 0,0-1 1,0 1-1,-1 0 0,1-1 1,0 1-1,-1-1 0,1 1 0,-1-1 1,1 1-1,0-1 0,0 0 1,1-3 10,1 0 1,-1 1 0,0-1-1,0 0 1,0 0 0,-1-1-1,1 1 1,1-8 0,0-7 77,-1 0 1,-1-1 0,-1 1-1,0 0 1,-2 0 0,0 0-1,-1 0 1,-8-29 0,5 28 7,-1-1 1,-1 2 0,0-1 0,-2 1-1,0 1 1,-1-1 0,-21-24 0,27 37-74,-1 0 0,0 0 0,0 1 1,0 0-1,-1 0 0,0 0 0,-13-6 0,17 10-34,1 0 0,-1 0 0,1 0 1,-1 0-1,1 0 0,-1 0 0,1 1 0,-1-1 0,0 1 0,1 0 0,-1 0 0,0 0 0,0 0 0,1 1 0,-1-1 0,0 1 0,1-1 0,-1 1 0,1 0 0,-1 0 0,1 0 0,-1 0 0,1 0 0,0 1 0,-1-1 0,1 1 1,-2 1-1,0 3 6,0-1 0,1 0 0,-1 1 1,1 0-1,0-1 0,0 1 0,1 0 1,0 1-1,0-1 0,0 0 0,0 10 0,0-1 38,0 0-1,1 0 1,1 0-1,2 16 1,-1-24-27,0 1 0,1-1 0,-1 0 0,2 0 0,-1 0 0,1 0 0,0 0 0,1 0 0,-1-1 0,6 8 0,-7-12-17,-1 0 0,1 0-1,0 0 1,0 0 0,0 0 0,0 0-1,0-1 1,1 1 0,-1 0 0,1-1 0,-1 0-1,1 0 1,-1 0 0,1 0 0,-1 0-1,1 0 1,0-1 0,0 1 0,-1-1-1,1 0 1,0 1 0,0-1 0,0-1-1,-1 1 1,1 0 0,0-1 0,0 1-1,-1-1 1,1 0 0,2-1 0,7-4-86,-1-1 1,1 0 0,-2-1 0,1 0-1,-1 0 1,0-1 0,13-16-1,-8 10-339,24-20 0,-38 33 383,0 1-1,0 0 1,1 0-1,-1 0 1,0 0-1,1 1 1,-1-1-1,1 0 1,-1 0-1,1 1 1,-1-1-1,1 1 1,-1 0-1,1-1 1,0 1-1,-1 0 1,1 0-1,0 0 1,-1 0-1,1 0 1,0 0-1,-1 1 1,1-1-1,-1 0 1,1 1-1,-1-1 1,1 1-1,-1 0 1,1 0-1,-1-1 1,1 1-1,-1 0 1,0 0-1,1 0 1,-1 0-1,0 0 1,0 1-1,0-1 1,0 0-1,0 1 1,0-1-1,1 2 1,3 7-88,0 0 1,0 1-1,-1-1 0,6 22 1,-7-21 92,2 11-21,-4-17 42,1 1 0,-1-1 0,1 1 0,0-1 0,0 1 0,1-1 1,2 5-1,-5-10 4,1 0 1,-1 0 0,0 0 0,0 0 0,0 1 0,0-1 0,0 0-1,0 0 1,0 0 0,0 0 0,0 0 0,0 0 0,0 0-1,0 0 1,0 0 0,1 0 0,-1 1 0,0-1 0,0 0-1,0 0 1,0 0 0,0 0 0,0 0 0,0 0 0,0 0-1,1 0 1,-1 0 0,0 0 0,0 0 0,0 0 0,0 0-1,0 0 1,0 0 0,0 0 0,1 0 0,-1 0 0,0 0-1,0 0 1,0 0 0,0 0 0,0-1 0,0 1 0,0 0 0,0 0-1,1 0 1,-1 0 0,0 0 0,0 0 0,0 0 0,0 0-1,0 0 1,0 0 0,0 0 0,0-1 0,4-9-207,-2-15-220,0-22-905,-3 0-1,-9-70 1,9 115 1551,0 5 60,0 18 399,1 29 756,8 18 574,-6-62-1769,-1 0 0,0 0 0,1 0 0,0 0 0,1-1 0,-1 1 0,1-1 0,6 10 0,-8-15-202,-1 1 0,0-1-1,1 1 1,-1 0 0,1-1 0,-1 1 0,1-1 0,0 1 0,-1-1 0,1 0 0,-1 1 0,1-1 0,0 0 0,-1 1-1,1-1 1,0 0 0,-1 0 0,1 1 0,0-1 0,0 0 0,-1 0 0,1 0 0,0 0 0,-1 0 0,1 0 0,0 0-1,1 0 1,-1-1 5,0 0 0,1 0 0,-1 1 0,0-1 0,1 0 0,-1 0 0,0 0 0,0 0-1,0-1 1,0 1 0,0 0 0,1-2 0,2-5 55,0 1 1,0-1-1,4-12 0,-2-5-161,0 0 0,-2 0 0,-1-1 0,-1 1 0,-1-1 0,-3-41 0,0 60-593,0 10 358,0 12 3,3 11 68,6 31 0,-6-47 281,1 0 0,1 0 0,0-1 0,0 1 0,1-1 0,6 12 0,-9-20-39,-1 0-1,0 0 1,0-1-1,1 1 1,-1 0-1,1 0 1,-1-1-1,1 1 1,-1 0-1,1-1 1,-1 1-1,1 0 1,-1-1-1,1 1 1,0-1-1,-1 1 0,1-1 1,0 1-1,0-1 1,-1 1-1,1-1 1,0 0-1,0 0 1,0 1-1,-1-1 1,1 0-1,0 0 1,0 0-1,0 0 1,0 0-1,-1 0 1,1 0-1,0 0 1,0 0-1,0 0 1,0 0-1,-1-1 0,1 1 1,0 0-1,0-1 1,-1 1-1,1 0 1,0-1-1,0 1 1,-1-1-1,1 1 1,0-1-1,-1 0 1,1 1-1,-1-1 1,1 1-1,0-2 1,4-5 40,-1 0 1,0 1-1,0-1 1,4-11-1,-7 16-50,9-25 12,-1 1 0,-2-2 0,0 1-1,-2-1 1,3-43 0,-5-142-774,-4 191 630,1-2-88,-2-1 0,-4-28 0,0 35 61,6 18 156,0 0 0,-1 0 0,1 0 0,0 0 0,0 0 0,0 0 1,0 0-1,0 0 0,-1 0 0,1 0 0,0 0 0,0 0 0,0 0 0,0 0 0,0 0 0,0 0 0,-1 0 0,1 0 0,0 0 0,0 0 0,0 0 0,0 1 0,0-1 0,0 0 0,-1 0 0,1 0 1,0 0-1,0 0 0,0 0 0,0 0 0,0 0 0,0 1 0,0-1 0,0 0 0,0 0 0,0 0 0,-1 0 0,1 0 0,0 0 0,0 1 0,0-1 0,0 0 0,0 0 0,0 0 0,0 0 1,0 0-1,0 1 0,0-1 0,0 0 0,0 0 0,0 0 0,1 0 0,-5 40 23,6 6 395,2 0 1,13 59-1,-11-76-205,1-1 0,2-1 0,0 0 0,26 50 0,-31-71-204,-1-1 0,1 1 0,0-1 0,0 0 0,1 0 0,-1-1 0,1 1 0,9 5 0,-13-9-25,1 0 0,0 0 0,-1 0 0,1 0-1,0 0 1,0 0 0,0-1 0,0 1 0,0-1 0,0 1-1,0-1 1,0 0 0,0 1 0,0-1 0,0 0 0,0-1-1,0 1 1,0 0 0,0 0 0,0-1 0,-1 1-1,1-1 1,0 0 0,0 0 0,0 1 0,0-1 0,-1 0-1,1-1 1,0 1 0,2-2 0,-1 0-18,-1-1 0,1 1 0,-1 0-1,0-1 1,0 1 0,0-1 0,0 0 0,-1 0 0,1 1 0,-1-1 0,0 0-1,0 0 1,-1 0 0,1-6 0,0-6-41,-1-1 0,-1-18-1,-6-15 102,-2 0 0,-3 0 0,-1 1 0,-25-60 0,36 106-12,-5-21 180,-2 1-1,-1 0 1,-1 1-1,-24-38 1,35 59-175,-1 0 0,0 0 1,1 0-1,-1 1 0,0-1 0,0 0 0,1 1 0,-1-1 1,0 1-1,0-1 0,0 0 0,0 1 0,0 0 1,-1-1-1,1 1-10,1 0 0,-1 0 0,1 0 0,0 0 0,-1 0 0,1 0 0,0 0 0,-1 0 0,1 1 1,-1-1-1,1 0 0,0 0 0,0 0 0,-1 1 0,1-1 0,0 0 0,-1 0 0,1 1 0,0-1 0,0 0 0,-1 1 1,1-1-1,0 0 0,0 1 0,0-1 0,-1 0 0,1 1 0,0-1 0,0 0 0,0 1 0,0-1 0,0 1 0,0-1 0,0 0 1,0 1-1,0-1 0,0 1 0,0 11 69,1 1 0,0-1 0,1 0 0,0 0 0,1 1 0,7 21 0,-4-18-25,5 21-16,3 0 0,1-1 0,1-1 1,2-1-1,2 0 0,1-1 0,1-2 1,33 36-1,-52-63-44,0 0-5,-1-1 1,1 0 0,0 0 0,0 0-1,0-1 1,0 1 0,1-1 0,-1 1-1,1-1 1,-1 0 0,1 0 0,0-1-1,4 2 1,-8-3 12,0 0 0,0 0 0,1 0 0,-1 0 0,0 0 0,0 0 0,0 0 0,0 0 0,1 0 0,-1 0 0,0 0 0,0 0 0,0 0 0,0 0 0,0 0-1,1 0 1,-1 0 0,0 0 0,0 0 0,0 0 0,0 0 0,0 0 0,1-1 0,-1 1 0,0 0 0,0 0 0,0 0 0,0 0 0,0 0 0,0-1 0,0 1 0,0 0 0,0 0 0,0 0 0,1 0 0,-1 0 0,0-1-1,0 1 1,0 0 0,0 0 0,0 0 0,0 0 0,0-1 0,-4-9-1,-9-12 66,-2 4 50,-1 0 0,0 1 0,-2 1-1,0 1 1,0 0 0,-2 2 0,1 0-1,-2 1 1,-37-16 0,64 29-471,-1 1 1,0-1-1,1-1 0,-1 1 1,1-1-1,0 0 1,-1 0-1,1 0 0,7-2 1,-2 0-53,0-1 0,0 0 0,21-8-1,3-6-434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0.928"/>
    </inkml:context>
    <inkml:brush xml:id="br0">
      <inkml:brushProperty name="width" value="0.05" units="cm"/>
      <inkml:brushProperty name="height" value="0.05" units="cm"/>
    </inkml:brush>
  </inkml:definitions>
  <inkml:trace contextRef="#ctx0" brushRef="#br0">168 0 14579,'-10'45'1133,"2"0"0,1 1 0,-1 79 0,6-70-568,0 166 909,4-115-2409,-17-126-651,-28-49 971,30 51 1178,1-1 0,1-1 0,1 0 0,-14-35-1,23 51-436,0 1 0,0-1 0,0 1 0,1-1 0,-1 0 0,1 1 0,0-1 0,0 1 0,0-1 0,1 0 0,-1 1 0,1-1 0,0 1-1,0-1 1,0 1 0,2-4 0,-1 4-67,0 1 0,0-1 0,-1 1 0,2 0 0,-1-1 0,0 1 0,0 1 0,1-1 0,-1 0 0,1 0-1,-1 1 1,1-1 0,0 1 0,0 0 0,-1 0 0,1 0 0,0 0 0,0 1 0,5-1 0,18-1-364,0 1 0,0 1 0,-1 2 0,1 0 0,50 13 0,-72-15 302,34 9-443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1.458"/>
    </inkml:context>
    <inkml:brush xml:id="br0">
      <inkml:brushProperty name="width" value="0.05" units="cm"/>
      <inkml:brushProperty name="height" value="0.05" units="cm"/>
    </inkml:brush>
  </inkml:definitions>
  <inkml:trace contextRef="#ctx0" brushRef="#br0">1 182 17452,'3'3'219,"1"0"1,-1-1-1,1 0 1,-1 0-1,1 0 1,0 0-1,0-1 1,0 1-1,0-1 1,0 0-1,0 0 1,0-1-1,1 1 1,-1-1-1,0 0 1,0 0-1,0 0 1,1-1-1,-1 1 1,6-3-1,3 0 32,-1 0 0,0-1 0,0-1 0,0 0 0,17-10-1,-18 8-118,0 0 0,-1-1 0,0 0-1,14-16 1,-18 18-79,-1 0-1,0 0 1,-1 0 0,0-1-1,0 0 1,0 1-1,-1-1 1,5-15 0,-8 21-46,1 0 0,-1 0 0,1 0 1,-1-1-1,0 1 0,0 0 1,0 0-1,1 0 0,-1-1 0,0 1 1,-1 0-1,1 0 0,0-1 1,0 1-1,0 0 0,-1 0 0,1 0 1,-1-1-1,1 1 0,-1 0 1,1 0-1,-1 0 0,0 0 0,1 0 1,-1 0-1,0 0 0,0 0 1,0 0-1,0 1 0,0-1 0,0 0 1,-1 0-1,0 0 1,0 0 1,0 1-1,0 0 1,0-1-1,0 1 1,0 0-1,0 0 0,0 0 1,0 1-1,0-1 1,0 0-1,0 1 1,0-1-1,0 1 0,1 0 1,-1-1-1,0 1 1,0 0-1,0 0 1,-1 1-1,-4 4-16,0 0 0,0 1 0,0 0 0,1 0 0,0 0 0,0 1 0,1 0-1,0 0 1,1 0 0,-1 0 0,2 1 0,-1 0 0,1 0 0,0 0 0,1 0 0,0 0 0,1 0 0,0 1 0,0 15 0,1-22 4,0 0 0,1 0 0,0 0 0,0 0 0,0 0 0,0-1 0,0 1 0,0 0 0,1-1 0,-1 1 0,1 0 0,0-1 0,0 0 0,0 1 0,0-1 0,0 0 0,0 0 0,1 0 0,-1-1 1,1 1-1,-1 0 0,1-1 0,-1 0 0,1 0 0,0 1 0,0-2 0,0 1 0,0 0 0,0 0 0,0-1 0,4 1 0,8 0-6,-1-1-1,1 0 1,-1-1-1,0-1 1,19-3-1,131-41-19,-93 23 44,-62 20-12,33-7 4,-40 9-6,-1 1 0,1 0 0,0 0 0,0 0 0,0 0 0,0 0 0,0 0 0,0 0 0,0 1 0,0-1 0,0 0 0,0 1 0,0 0 0,-1-1 0,1 1 0,3 2 0,-4-2 0,-1 0 0,1 0 0,-1 0 0,1 0 0,-1 0 0,1 0 0,-1 0 0,1 0 0,-1 0 0,0 1 0,0-1 0,0 0 0,0 0 0,1 0 0,-2 0 0,1 1 0,0-1 0,0 0 0,0 0 0,0 0 0,-1 0 0,1 0 0,0 0 0,-1 0 0,1 1 0,-2 0 0,-17 33-6,13-24-1,4-8-4,0 1 26,-1 0-1,1 0 1,0 0-1,1 0 1,-1 0-1,-1 8 1,3-11-11,0-1 0,0 1 0,0-1 0,0 0 0,0 1-1,0-1 1,0 1 0,0-1 0,0 0 0,0 1 0,1-1 0,-1 1 0,0-1 0,0 0 0,0 1 0,1-1 0,-1 0 0,0 1 0,0-1 0,1 0 0,-1 1 0,0-1 0,1 0-1,-1 0 1,0 1 0,1-1 0,-1 0 0,0 0 0,1 1 0,1-1 4,0 0 0,0 1 0,0-1-1,0 0 1,0 0 0,-1 0 0,1-1-1,0 1 1,0 0 0,3-2 0,26-7-151,50-22-1,-55 19-438,1 2-1,44-12 1,-69 22 517,0-1-1,-1 1 1,1-1-1,0 1 1,-1 0 0,1 0-1,0-1 1,-1 1-1,1 1 1,0-1 0,0 0-1,-1 0 1,1 1-1,0-1 1,-1 0 0,1 1-1,1 1 1,-2-2 21,-1 1 0,0-1-1,1 1 1,-1 0 0,0-1 0,0 1-1,1 0 1,-1-1 0,0 1 0,0 0 0,0-1-1,0 1 1,0 0 0,0-1 0,0 1 0,0 0-1,-1-1 1,1 1 0,0 0 0,0-1-1,0 1 1,-1 0 0,1-1 0,0 1 0,-1-1-1,1 1 1,-1 0 0,-4 6-162,1-1 0,-2 1 0,1-1 0,0-1 0,-10 8-1,-31 19-15,26-23 87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3.125"/>
    </inkml:context>
    <inkml:brush xml:id="br0">
      <inkml:brushProperty name="width" value="0.05" units="cm"/>
      <inkml:brushProperty name="height" value="0.05" units="cm"/>
    </inkml:brush>
  </inkml:definitions>
  <inkml:trace contextRef="#ctx0" brushRef="#br0">0 730 14083,'39'-18'1531,"0"-1"0,-1-1-1,45-34 1,93-88-31,-34 2-707,-122 118-668,-2-1 1,0-1-1,-2 0 1,23-46-1,-33 58-39,-1 0 0,-1 0-1,6-26 1,-9 33-57,-1 0 1,1 0-1,-1 1 1,0-1-1,0 0 1,0 0-1,-1 0 0,0 0 1,0 0-1,0 0 1,-1 1-1,1-1 1,-3-4-1,3 7-24,0 0 1,0 0-1,0 1 0,0-1 0,-1 0 0,1 1 1,-1-1-1,1 1 0,-1-1 0,1 1 0,-1 0 1,0 0-1,1 0 0,-1 0 0,0 0 1,0 0-1,0 0 0,0 1 0,0-1 0,0 0 1,0 1-1,0 0 0,0 0 0,0-1 1,0 1-1,0 0 0,0 1 0,0-1 0,0 0 1,0 0-1,0 1 0,0-1 0,0 1 0,0 0 1,0 0-1,0 0 0,-3 2 0,-2 0-12,1 1-1,-1 1 1,1-1-1,0 1 1,0 0-1,1 0 0,-1 1 1,1 0-1,-5 8 1,1 1-13,0 1 0,1 0-1,1 0 1,1 1 0,1 0 0,0 0 0,-3 21 0,5-23 6,1 0 0,1 1 1,1-1-1,0 0 0,0 0 1,2 0-1,0 0 0,7 27 1,-7-35 15,0-1 0,1 0-1,0 0 1,0-1 0,0 1 0,1 0 0,0-1 0,0 0 0,0 0 0,8 8 0,-10-12 5,1 1 1,-1 0 0,1-1-1,-1 0 1,1 1 0,-1-1-1,1 0 1,0 0 0,-1 0-1,1-1 1,0 1 0,0-1-1,0 1 1,-1-1 0,1 0-1,0 0 1,0 0 0,0-1-1,0 1 1,-1-1 0,1 1-1,0-1 1,0 0 0,-1 0-1,1 0 1,4-3 0,2-2 24,-1 1 0,0-2 0,0 1 0,0-1 0,-1 0 0,0-1 0,0 0 0,-1 0 0,8-12 0,-7 8 18,0 0-1,-1-1 1,0 1-1,-1-1 1,0 0-1,3-20 1,-6-2 106,-2 35-152,0-1-1,0 1 1,1-1 0,-1 0-1,0 1 1,0-1-1,-1 1 1,1-1-1,0 1 1,0-1-1,0 1 1,0-1 0,0 1-1,0-1 1,-1 1-1,1-1 1,0 1-1,0-1 1,-1 1 0,1 0-1,0-1 1,-1 1-1,1-1 1,-1 1-1,1 0 1,0-1 0,-1 1-1,1 0 1,-1-1-1,1 1 1,-1 0-1,1 0 1,-1 0 0,1-1-1,-1 1 1,1 0-1,-1 0 1,1 0-1,-1 0 1,1 0 0,-1 0-1,1 0 1,-1 0-1,0 0 1,1 0-1,-1 0 1,1 0 0,-1 1-1,1-1 1,-1 0-1,1 0 1,-1 0-1,1 1 1,0-1-1,-1 0 1,0 1 0,-1 1 1,0-1 1,0 1-1,0 0 1,0 0-1,0 1 1,1-1-1,-1 0 1,1 0-1,-1 1 1,1-1-1,0 1 1,0 0-1,0-1 1,0 1-1,1 0 1,-1-1-1,1 1 1,-1 0-1,1 0 1,0-1 0,0 5-1,0-1-11,1 1-1,-1-1 1,1 1 0,0-1-1,1 0 1,0 0-1,0 0 1,4 9 0,-4-10 1,1 1 0,1-1 1,-1 0-1,1 0 0,0-1 0,0 1 1,0-1-1,1 0 0,0 0 1,0 0-1,0 0 0,0-1 1,0 0-1,1 0 0,8 3 0,-6-4 11,0 1 0,1-2-1,-1 1 1,0-1-1,1-1 1,-1 1-1,1-2 1,-1 1-1,1-1 1,11-2-1,-7 0 24,1-1-1,0-1 1,-1 0 0,0 0-1,0-1 1,-1-1 0,0 0-1,0-1 1,0 0 0,-1-1-1,0 0 1,-1-1 0,12-13-1,-18 18-12,0 0-1,-1-1 1,0 1-1,0-1 0,0 0 1,-1 0-1,3-8 1,-5 13-15,0 0 0,0 0 1,0-1-1,1 1 1,-1 0-1,0 0 1,0 0-1,0 0 0,-1 0 1,1-1-1,0 1 1,0 0-1,-1 0 1,1 0-1,0 0 0,-1 0 1,1 0-1,-2-2 1,1 2-3,-1 0 0,1 1 1,0-1-1,0 0 0,0 1 0,-1-1 1,1 1-1,0-1 0,-1 1 1,1-1-1,0 1 0,-1 0 0,1 0 1,-1 0-1,1 0 0,0 0 1,-1 0-1,1 0 0,-3 1 0,-3 0-5,1 1-1,-1 0 0,1 1 0,0 0 1,-1 0-1,1 0 0,1 1 0,-1-1 0,0 1 1,1 1-1,0-1 0,0 1 0,0 0 1,1 0-1,0 1 0,0-1 0,0 1 0,0 0 1,1 0-1,0 0 0,-3 8 0,4-10 5,1 1-1,-1 0 0,1 0 1,0 0-1,0 0 0,1 0 1,-1-1-1,1 1 1,0 0-1,1 0 0,-1 0 1,1 0-1,1 6 0,-1-7 3,1-1 0,-1 1 0,1-1 0,0 0 0,0 0 0,0 1 0,1-1 0,-1 0 0,1-1 0,-1 1 0,1 0 0,0-1 0,0 0 0,0 1 0,0-1 0,1 0 0,-1-1 0,0 1 0,5 1 0,0-1 1,1 0 0,-1 0 1,1 0-1,-1-1 1,1-1-1,0 0 0,-1 0 1,1 0-1,0-1 0,-1 0 1,1-1-1,-1 0 1,0 0-1,1-1 0,14-7 1,-5 1 2,0 0 1,-1-1 0,0-1 0,-1-1 0,28-24-1,-32 23 10,0 0-1,12-15 0,-21 24-8,0 0-1,-1 0 1,1 0 0,-1-1-1,0 1 1,0-1-1,0 0 1,-1 1-1,1-1 1,-1 0 0,1-8-1,-2 13-3,0-1-1,0 1 1,0 0-1,0-1 1,0 1-1,0-1 1,0 1-1,0-1 1,0 1-1,0 0 1,0-1-1,0 1 1,0-1 0,0 1-1,-1 0 1,1-1-1,0 1 1,0 0-1,0-1 1,-1 1-1,1 0 1,0-1-1,0 1 1,-1 0-1,1-1 1,0 1-1,-1 0 1,1 0 0,0-1-1,-1 1 1,1 0-1,-1 0 1,-12 5 14,10-3-11,0 0-1,0 1 1,1-1-1,-1 1 1,1 0-1,-4 5 0,3-2 1,1 0 0,0 1 0,0-1 0,1 0 0,0 1 0,0-1 0,0 1 0,1-1 0,0 1 0,1 0 0,-1-1 0,1 1 1,0-1-1,1 0 0,3 12 0,-3-13-52,0 0 0,0-1 0,0 1 0,1 0 0,0-1 0,0 0 0,0 1 0,0-1 0,1 0 0,-1-1 0,1 1 0,0-1 0,0 0 0,1 1 0,-1-2 0,1 1 0,-1 0 0,1-1 1,0 0-1,5 1 0,-7-2-11,0-1 0,0 1 0,1-1 0,-1 0 0,0 0 0,0 0 1,0-1-1,0 1 0,0-1 0,0 0 0,0 0 0,0 0 0,0 0 0,0 0 1,-1-1-1,1 1 0,0-1 0,-1 0 0,1 0 0,-1 1 0,1-2 0,-1 1 1,0 0-1,0 0 0,0-1 0,0 1 0,2-6 0,14-25-426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3.512"/>
    </inkml:context>
    <inkml:brush xml:id="br0">
      <inkml:brushProperty name="width" value="0.05" units="cm"/>
      <inkml:brushProperty name="height" value="0.05" units="cm"/>
    </inkml:brush>
  </inkml:definitions>
  <inkml:trace contextRef="#ctx0" brushRef="#br0">25 2 18404,'-8'-1'2192,"3"6"-1455,-1 4-361,3 5 2112,3-1-2304,0 2 880,0-10-856,-1-6-7,-1-13-97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05.657"/>
    </inkml:context>
    <inkml:brush xml:id="br0">
      <inkml:brushProperty name="width" value="0.05" units="cm"/>
      <inkml:brushProperty name="height" value="0.05" units="cm"/>
    </inkml:brush>
  </inkml:definitions>
  <inkml:trace contextRef="#ctx0" brushRef="#br0">64 167 12587,'6'-45'3274,"2"-77"0,2 392-330,71 362-2602,-79-612 152,-7-29 261,-8-31-77,-7-25-402,-3 0 1,-3 2-1,-37-65 0,43 94-362,19 34 73,1 0 1,0 0-1,0 0 1,0-1-1,0 1 1,0 0-1,0 0 1,0 0 0,0-1-1,0 1 1,0 0-1,0 0 1,0 0-1,0-1 1,0 1-1,0 0 1,0 0-1,0 0 1,1 0-1,-1-1 1,0 1-1,0 0 1,0 0-1,0 0 1,0 0-1,0-1 1,0 1 0,1 0-1,-1 0 1,0 0-1,0 0 1,0 0-1,0 0 1,0-1-1,1 1 1,-1 0-1,0 0 1,0 0-1,0 0 1,1 0-1,-1 0 1,0 0-1,0 0 1,0 0 0,0 0-1,1 0 1,-1 0-1,0 0 1,0 0-1,0 0 1,1 0-1,-1 0 1,0 0-1,15 2-595,-13-2 447,17 2-678,0-1 0,0-1 0,1-1-1,-1-1 1,0 0 0,0-1 0,-1-2 0,25-7 0,50-24-1373,-6-6 3858,-95 47-722,0 0 0,1 0 0,-1 1 0,1 0 0,1 0-1,-10 11 1,13-13-903,0-1 0,0 1 1,0-1-1,1 1 0,0 0 0,0 0 0,0 0 0,0 0 0,0 1 0,1-1 0,-1 0 0,1 1 0,1-1 0,-1 0 0,1 1 0,-1 6 1,1-9-20,1-1 0,-1 0 1,0 1-1,1-1 1,-1 0-1,1 0 1,-1 1-1,1-1 0,0 0 1,-1 0-1,1 0 1,0 0-1,0 0 0,0 0 1,0 0-1,0 0 1,0 0-1,0 0 1,0 0-1,0 0 0,0-1 1,2 2-1,1-1 11,-1 0 0,0 0 0,0-1 0,0 1 0,1-1 0,-1 0 0,0 0-1,1 0 1,3 0 0,3-2 51,0 1 0,-1-2 0,1 1 0,-1-1 0,16-7 0,-11 2 89,0-1 0,0 0 0,-1-1 0,0-1 0,22-22 1,-27 24-27,0 0 1,-1 0-1,0 0 1,-1-1-1,0 0 0,-1 0 1,0 0-1,0-1 1,3-14-1,-7 23-97,-1 0-1,1 1 0,-1-1 0,0 0 0,1 0 0,-1 0 0,0 0 0,0 0 0,0 1 0,-1-4 0,1 4-22,0 1-1,-1 0 1,1 0-1,0 0 0,0-1 1,0 1-1,0 0 1,-1 0-1,1 0 0,0 0 1,0 0-1,0-1 1,-1 1-1,1 0 0,0 0 1,0 0-1,-1 0 1,1 0-1,0 0 0,0 0 1,0 0-1,-1 0 1,1 0-1,0 0 0,0 0 1,-1 0-1,1 0 1,0 0-1,0 0 0,-1 0 1,1 0-1,0 0 1,0 1-1,0-1 0,-1 0 1,1 0-1,0 0 1,0 0-1,0 0 0,-1 1 1,1-1-1,0 0 1,-3 3 9,1-1 1,-1 1 0,1-1 0,-1 1-1,1 0 1,0 0 0,0 0 0,1 0-1,-3 4 1,1 0-47,0 0 1,0 0-1,1 1 0,0-1 0,0 1 1,0-1-1,1 1 0,0 0 0,1-1 0,0 1 1,1 12-1,-1-19-14,0 0-1,1 0 1,-1 0 0,0 0 0,1 0 0,-1 0-1,1 0 1,-1 0 0,1 0 0,0 0 0,-1 0-1,1 0 1,0 0 0,0 0 0,0-1-1,-1 1 1,1 0 0,0-1 0,0 1 0,0-1-1,0 1 1,0-1 0,0 1 0,2 0 0,0-1-77,-1 0 1,1 0-1,-1 0 0,0 0 1,1 0-1,-1-1 1,0 1-1,1-1 1,-1 1-1,0-1 0,3-1 1,4-2-336,-1-1 0,0 1 0,0-2 0,0 1 0,8-9 0,3-5-424,-1 0-1,-1-2 1,-1 0-1,-1-1 1,19-36 0,-23 36 981,-1 0 0,-1-1 1,8-32-1,-16 39 932,-9 21 475,-13 24 544,20-28-2048,-38 63 2181,35-57-2061,1 0 0,0 0 0,0 0 0,0 0 0,1 0 1,0 1-1,-1 10 0,2-17-119,2-1 0,-1 1-1,0 0 1,0-1 0,0 1 0,0 0 0,0-1 0,1 1-1,-1 0 1,0-1 0,0 1 0,1 0 0,-1-1 0,1 1-1,-1 0 1,0-1 0,1 1 0,-1-1 0,1 1-1,-1-1 1,1 1 0,0-1 0,-1 0 0,1 1 0,-1-1-1,1 0 1,0 1 0,-1-1 0,1 0 0,0 0-1,-1 0 1,1 1 0,0-1 0,0 0 0,-1 0 0,1 0-1,0 0 1,-1 0 0,1 0 0,0 0 0,0-1 0,33-5 2,-32 5 0,18-4-10,0 0 0,1 1-1,40-1 1,-54 5-4,1 0 0,-1 0 1,1 1-1,-1 1 0,0-1 0,10 5 0,-13-5-1,-1 0 0,1 1-1,-1 0 1,0 0-1,1 0 1,-1 0 0,0 1-1,-1-1 1,1 1-1,0-1 1,-1 1-1,1 0 1,2 5 0,-3-5 9,-1 1 1,0-1-1,1 1 1,-2-1-1,1 1 1,0 0-1,0-1 1,-1 1-1,0 0 1,0 0-1,0-1 1,0 1-1,-1 0 1,1 0-1,-1-1 1,0 1-1,0-1 1,-1 1-1,1-1 1,-1 1-1,1-1 1,-1 0-1,0 1 1,-4 4-1,-5 6 99,0 0 1,-1-1-1,-23 21 0,-14 5 192,44-36-330,1 0 0,-1-1 0,1 0 0,-1 1 0,0-1 0,0-1-1,0 1 1,0-1 0,-9 1 0,13-2-17,1 0 0,-1 0 0,0 0 0,0 0 1,0 0-1,0 0 0,0 0 0,0-1 0,0 1 0,1 0 0,-1-1 0,0 1 0,0-1 0,0 1 0,1-1 1,-1 1-1,0-1 0,0 0 0,1 1 0,-1-1 0,1 0 0,-1 1 0,1-1 0,-1 0 0,1 0 0,-1 0 1,1 1-1,-1-1 0,1 0 0,0 0 0,0 0 0,-1 0 0,1 0 0,0 0 0,0 0 0,0 0 0,0 1 0,0-1 1,1-2-1,-1-4-121,1-1-1,0 1 1,3-13 0,-4 18 124,11-37-676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06.044"/>
    </inkml:context>
    <inkml:brush xml:id="br0">
      <inkml:brushProperty name="width" value="0.05" units="cm"/>
      <inkml:brushProperty name="height" value="0.05" units="cm"/>
    </inkml:brush>
  </inkml:definitions>
  <inkml:trace contextRef="#ctx0" brushRef="#br0">67 80 16083,'7'-19'827,"-4"13"-531,-1-1 0,0 0 0,0 0 0,0 0 0,-1 1 0,1-15-1,-7 36 1680,4 9-1751,1 1 0,1-1 0,1 0 0,1 1-1,13 46 1,47 117-60,-9-51 62,40 121 265,-93-257-488,-1-1 0,0 1 0,0-1 0,1 1 0,-1 0 0,0-1 1,0 1-1,0-1 0,0 1 0,0 0 0,0-1 0,0 1 0,0 0 1,0-1-1,0 1 0,0 0 0,0-1 0,0 1 0,0-1 0,-1 1 1,1 0-1,0-1 0,-1 2 0,0-2-1,1 0-1,-1 0 1,1 0-1,-1 0 1,1 0 0,-1 0-1,1 0 1,-1 0-1,0 0 1,1-1-1,-1 1 1,1 0 0,-1 0-1,1 0 1,-1-1-1,1 1 1,-1 0 0,1-1-1,-1 1 1,0-1-1,-26-22 20,-22-35 31,3-2-1,-53-88 1,94 140-40,-8-11 43,1-1 0,1-1 0,0 0-1,2 0 1,-9-27 0,17 46-44,1 0-1,-1 0 1,1 0-1,0 0 1,-1 0-1,1 0 1,0 0-1,0 0 1,1 0-1,-1 0 1,0 0-1,1 0 1,-1 0 0,1 0-1,-1 0 1,1 0-1,2-2 1,-2 2-4,0 1 0,0 0 1,0 0-1,1 0 0,-1 0 1,0 0-1,1 0 0,-1 0 1,1 0-1,0 0 0,-1 1 1,1-1-1,-1 1 0,1-1 1,0 1-1,2-1 0,7 1-91,-1 0 0,1 0-1,0 1 1,-1 1 0,14 3-1,-12-3-199,124 33-1314,-98-23 1112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06.526"/>
    </inkml:context>
    <inkml:brush xml:id="br0">
      <inkml:brushProperty name="width" value="0.05" units="cm"/>
      <inkml:brushProperty name="height" value="0.05" units="cm"/>
    </inkml:brush>
  </inkml:definitions>
  <inkml:trace contextRef="#ctx0" brushRef="#br0">0 371 14115,'9'46'383,"1"0"0,2 0-1,3-1 1,1-1 0,2-1 0,2 0-1,2-1 1,2-1 0,2-2 0,1 0-1,2-2 1,1-1 0,60 55-1,-79-82-283,0 0 0,1 0-1,0-1 1,0-1-1,1 0 1,0 0-1,0-2 1,24 8-1,-26-10 0,1-1 0,0 0 0,0-1 0,0-1-1,0 0 1,0 0 0,0-1 0,0 0 0,0-1 0,23-8 0,-8 1 106,-1-2 0,0-1 0,-1-1 1,39-27-1,92-79 476,-90 66-449,290-235 586,-204 165-651,238-153-594,-293 210-937,-95 65 1330,1-1-1,-1 1 0,0 0 1,0-1-1,0 0 0,0 0 0,0 1 1,0-1-1,-1 0 0,1-1 0,0 1 1,-1 0-1,0 0 0,1-1 0,-1 1 1,0 0-1,0-1 0,-1 0 0,2-3 1,-8-16-477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3:17.306"/>
    </inkml:context>
    <inkml:brush xml:id="br0">
      <inkml:brushProperty name="width" value="0.05" units="cm"/>
      <inkml:brushProperty name="height" value="0.05" units="cm"/>
    </inkml:brush>
  </inkml:definitions>
  <inkml:trace contextRef="#ctx0" brushRef="#br0">63 162 10986,'-62'18'2026,"68"-22"-562,-4 2-1346,1 0 0,-1 0 0,1 0 0,0 0 1,-1 1-1,1-1 0,0 1 0,5-2 0,0 2-37,1 0 0,-1 1 0,1 0 0,-1 0 0,0 1 0,1 0 0,8 2 0,60 19 16,-35-9-52,14 1-37,0-3 1,0-2-1,1-2 1,0-3-1,0-3 1,1-2-1,84-12 1,35-14-3,200-21 9,142 20-1,308-28-121,-598 36 83,261 10 0,280-6 38,-660 5-42,-49 4-12,75 1 0,-120 8 17,0 0-1,29 8 0,-33-7 22,0 0-1,0-1 0,0 0 0,0-1 0,22 0 0,-63 2-661,13 1 516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4.162"/>
    </inkml:context>
    <inkml:brush xml:id="br0">
      <inkml:brushProperty name="width" value="0.05" units="cm"/>
      <inkml:brushProperty name="height" value="0.05" units="cm"/>
    </inkml:brush>
  </inkml:definitions>
  <inkml:trace contextRef="#ctx0" brushRef="#br0">14 7 15219,'1'-6'2009,"0"16"-1113,-2 14-360,-3 18 2297,1 15-1713,-2 12-656,3 3-168,2 4-224,4-3-120,3-13-384,2-10-248,5-23-336,-1-11 767,10-13-167,0-7-192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4.596"/>
    </inkml:context>
    <inkml:brush xml:id="br0">
      <inkml:brushProperty name="width" value="0.05" units="cm"/>
      <inkml:brushProperty name="height" value="0.05" units="cm"/>
    </inkml:brush>
  </inkml:definitions>
  <inkml:trace contextRef="#ctx0" brushRef="#br0">44 1 16676,'0'6'268,"0"0"1,0 0 0,0 0 0,-1 0 0,0 0-1,0-1 1,0 1 0,-1 0 0,0 0 0,-3 7-1,-2 7 534,3-7-561,-1-1-93,2 0 0,-1 0 0,2 1 1,-1-1-1,2 1 0,0-1 0,0 19 1,2-30-154,-1 0 1,1 0 0,-1 0-1,1 0 1,-1 0 0,1 0 0,-1 0-1,1 0 1,0 0 0,0 0-1,0 0 1,-1 0 0,1-1 0,0 1-1,0 0 1,0 0 0,0-1-1,0 1 1,0-1 0,0 1 0,0-1-1,1 0 1,-1 1 0,0-1-1,0 0 1,0 0 0,0 0-1,1 1 1,0-1 0,44-1-221,-33 0 169,-12 1 52,34-3-51,0 3 1,56 5 0,-82-4 80,0 1 0,0-1 0,0 1 0,-1 1 0,1 0 0,-1 0 0,0 1 0,0 0 0,0 0 0,0 1 0,-1-1-1,1 2 1,-1-1 0,-1 1 0,12 12 0,-17-16-8,0 0-1,1-1 1,-1 1 0,0 0-1,0 0 1,0 0-1,0 0 1,-1 0 0,1 0-1,-1 0 1,1 0-1,-1 0 1,1 0 0,-1 0-1,0 1 1,0-1-1,0 0 1,-1 0-1,1 0 1,0 0 0,-1 0-1,1 0 1,-1 0-1,0 0 1,1 0 0,-1 0-1,0 0 1,0 0-1,-1 0 1,1 0-1,0-1 1,0 1 0,-1-1-1,1 1 1,-1-1-1,-1 2 1,-5 3 63,0 0 1,0 0-1,-1-1 0,0 0 1,0 0-1,-12 4 1,9-5-80,0 0 0,-1-1 0,0 0 0,0-1 0,0 0 1,-24 0-1,27-2-33,1-1 0,-1 0 1,1 0-1,-1-1 0,1-1 0,-1 1 1,1-1-1,0-1 0,-16-8 0,-5-12-103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1:24.260"/>
    </inkml:context>
    <inkml:brush xml:id="br0">
      <inkml:brushProperty name="width" value="0.05" units="cm"/>
      <inkml:brushProperty name="height" value="0.05" units="cm"/>
    </inkml:brush>
  </inkml:definitions>
  <inkml:trace contextRef="#ctx0" brushRef="#br0">948 274 11402,'-8'1'96,"-193"31"1654,166-24-1558,1 2 1,1 1-1,-60 28 1,47-15-145,2 2 1,0 2-1,2 1 0,1 3 1,-40 40-1,57-49-29,1 2 1,1 1-1,2 1 0,0 1 0,2 0 0,1 2 0,2 0 0,-22 58 0,24-44-19,2 0 1,2 1-1,2 0 0,2 1 0,1 74 0,6-59-18,3 0 1,3-1-1,27 103 1,-21-118-9,2 1 1,2-2-1,2 0 0,49 76 0,-17-43-53,98 108-1,-95-125 37,4-3 0,1-3-1,3-2 1,3-3 0,1-3 0,118 60-1,-124-77 32,1-3 1,1-3-1,118 27 0,-78-30-16,183 11 1,-191-28 17,1-4 0,-1-5 0,0-3 0,0-5 0,-1-4 0,-1-4 0,-1-4 0,-2-4 1,0-4-1,-3-3 0,109-65 0,-52 14 72,-4-7-1,-4-7 1,125-120 0,-246 209-59,87-80 68,142-169 1,-213 222-6,-2-2 0,44-83 0,-59 94-6,0 0-1,-3-1 1,0-1-1,-2 0 1,5-40-1,-10 39-8,-2 0 1,-1-1-1,-2 1 0,-2 0 0,-1 0 1,-1 0-1,-15-50 0,7 43-9,-1 0 0,-3 1-1,0 1 1,-3 1 0,-39-57-1,38 66-11,-2 1 0,-1 1-1,-1 1 1,-1 1 0,-1 2-1,-48-33 1,32 30 6,-1 1 0,-1 2 0,-2 2 1,-49-15-1,9 10 28,-129-22 1,-87 6-11,-231-7-33,-3 43-318,438 11 216,-1 5 0,1 3 0,1 5 0,-104 33 0,-5 25-32,197-72 107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0.020"/>
    </inkml:context>
    <inkml:brush xml:id="br0">
      <inkml:brushProperty name="width" value="0.05" units="cm"/>
      <inkml:brushProperty name="height" value="0.05" units="cm"/>
    </inkml:brush>
  </inkml:definitions>
  <inkml:trace contextRef="#ctx0" brushRef="#br0">67 1 17012,'-1'2'172,"-10"17"813,0 0-1,2 1 1,0 0 0,2 1 0,-9 36 0,15-56-988,1-1 0,0 1 0,0 0 0,-1-1 0,1 1 0,0 0 0,0 0 0,0-1 0,0 1 0,0 0 0,0 0 0,0-1 0,0 1 0,0 0 0,0-1 0,1 1 0,-1 0-1,0 0 1,0-1 0,1 1 0,-1-1 0,1 1 0,-1 0 0,0-1 0,1 1 0,-1-1 0,1 1 0,-1 0 0,1-1 0,-1 0 0,1 1 0,0-1 0,-1 1 0,1-1 0,0 0 0,-1 1 0,1-1 0,0 0 0,-1 0 0,1 1 0,0-1 0,0 0 0,-1 0 0,1 0 0,0 0 0,-1 0 0,1 0 0,0 0 0,0 0 0,1-1 0,5 0-121,-1-1 0,1 0 1,-1-1-1,10-4 0,-7 2 15,1 1 2,4-2-97,0 0 1,0 1 0,1 0-1,25-4 1,-38 9 220,0-1 1,0 1-1,0 0 0,1-1 0,-1 1 1,0 0-1,0 1 0,1-1 0,-1 0 1,0 1-1,0-1 0,0 1 0,0-1 1,0 1-1,0 0 0,0 0 0,0 0 0,0 0 1,0 1-1,0-1 0,0 0 0,-1 1 1,1-1-1,0 1 0,-1 0 0,0-1 1,1 1-1,-1 0 0,0 0 0,0 0 1,0 0-1,0 0 0,0 0 0,0 0 1,-1 0-1,1 0 0,-1 1 0,1-1 1,-1 0-1,0 3 0,0 3 170,0 1 1,0 0-1,-1-1 0,0 1 1,0 0-1,-1-1 0,-1 0 1,1 1-1,-6 9 0,6-12-147,-1 0-1,0 0 0,0 0 1,0-1-1,-1 0 0,0 1 1,0-1-1,-1-1 1,1 1-1,-1-1 0,0 1 1,0-1-1,-7 3 1,11-6-76,0 0 0,-1 0 0,1 0 0,0-1 0,-1 1 1,1-1-1,-1 1 0,1-1 0,-1 1 0,0-1 0,1 0 1,-1 0-1,1 0 0,-1 0 0,0 0 0,1 0 1,-1 0-1,1 0 0,-1-1 0,1 1 0,-1 0 0,1-1 1,-1 0-1,1 1 0,-1-1 0,1 0 0,-1 0 0,1 1 1,0-1-1,0 0 0,-1 0 0,1-1 0,0 1 1,0 0-1,-2-3 0,-3-22-488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4.988"/>
    </inkml:context>
    <inkml:brush xml:id="br0">
      <inkml:brushProperty name="width" value="0.05" units="cm"/>
      <inkml:brushProperty name="height" value="0.05" units="cm"/>
    </inkml:brush>
  </inkml:definitions>
  <inkml:trace contextRef="#ctx0" brushRef="#br0">0 85 17548,'31'-4'1864,"3"-5"-1304,10-4-352,8 1 753,5-4-489,6 0 0,5 2-312</inkml:trace>
  <inkml:trace contextRef="#ctx0" brushRef="#br0" timeOffset="1">1127 42 18508,'-30'46'1840,"0"1"-1360,0 4-239,-2-3 1039,9 0-1008,2-7-208,5-6-544,5-7-320,3-6-273,1-5 745,0-8-240,0-1-208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5.375"/>
    </inkml:context>
    <inkml:brush xml:id="br0">
      <inkml:brushProperty name="width" value="0.05" units="cm"/>
      <inkml:brushProperty name="height" value="0.05" units="cm"/>
    </inkml:brush>
  </inkml:definitions>
  <inkml:trace contextRef="#ctx0" brushRef="#br0">116 28 15523,'-1'-2'112,"0"1"1,1-1-1,-2 1 0,1 0 0,0-1 0,0 1 1,0 0-1,0 0 0,-1 0 0,1 0 0,-1 0 0,1 0 1,-1 0-1,1 0 0,-1 1 0,1-1 0,-1 1 0,0-1 1,1 1-1,-1-1 0,0 1 0,1 0 0,-1 0 0,0 0 1,1 0-1,-1 0 0,0 0 0,1 0 0,-1 1 0,0-1 1,1 1-1,-1-1 0,0 1 0,1 0 0,-1-1 1,1 1-1,-1 0 0,1 0 0,0 0 0,-1 0 0,1 0 1,0 0-1,0 1 0,-2 1 0,-2 2-34,0 1 0,0 0 0,1 0 0,0 1 0,0-1 0,0 1 1,1 0-1,0 0 0,0 0 0,1 0 0,0 1 0,0-1 0,1 1 0,-1 10 0,2-14-86,0 0-1,0 0 0,0-1 1,0 1-1,1 0 0,0 0 1,-1-1-1,1 1 1,1-1-1,-1 1 0,1-1 1,-1 1-1,4 4 0,-3-6 12,0 0-1,0 0 1,0 0-1,0 0 1,1 0-1,-1 0 0,0-1 1,1 1-1,0-1 1,-1 0-1,1 1 1,0-1-1,0 0 0,-1-1 1,1 1-1,0 0 1,0-1-1,0 0 1,4 0-1,0 0 3,1 0-1,-1-1 1,1 0-1,-1-1 1,1 0 0,-1 0-1,0 0 1,0-1 0,0 0-1,-1-1 1,1 1 0,8-7-1,-3 1 56,1-1 0,-2 0 0,1 0 0,-2-1 0,11-14 0,-18 21-16,0 0 1,0 0-1,0 0 1,-1-1-1,0 1 1,0-1-1,0 0 1,0 1-1,1-10 0,-2 12-24,-1 0-1,0 0 1,0 0-1,0 1 0,0-1 1,-1 0-1,1 0 0,0 0 1,-1 0-1,1 1 1,-1-1-1,0 0 0,1 0 1,-1 1-1,0-1 0,0 1 1,0-1-1,0 1 1,-1-1-1,1 1 0,0-1 1,-1 1-1,1 0 0,-1 0 1,1 0-1,-1 0 1,1 0-1,-1 0 0,-2-1 1,-1 0-2,0 1 0,0 0 0,0-1 1,0 1-1,0 1 0,-1-1 0,1 1 1,0 0-1,0 0 0,-1 1 0,1-1 1,0 1-1,0 1 0,0-1 0,0 1 1,0-1-1,0 1 0,0 1 0,0-1 1,1 1-1,-5 3 0,0 0-103,0 0 0,0 0-1,1 1 1,1 1 0,-1-1 0,1 1 0,0 0-1,1 1 1,-10 15 0,13-18-37,0 0 0,1 1 0,-1 0 0,1-1 0,1 1 0,-1 0 0,1 0 0,0 0 1,1 0-1,0 0 0,0 0 0,0 0 0,1 0 0,0 0 0,0 0 0,1 0 0,0 0 0,0 0 0,0-1 0,1 1 0,0-1 0,1 0 1,-1 0-1,1 0 0,0 0 0,1 0 0,-1-1 0,1 0 0,0 0 0,1 0 0,-1-1 0,7 4 0,41 21-587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5.760"/>
    </inkml:context>
    <inkml:brush xml:id="br0">
      <inkml:brushProperty name="width" value="0.05" units="cm"/>
      <inkml:brushProperty name="height" value="0.05" units="cm"/>
    </inkml:brush>
  </inkml:definitions>
  <inkml:trace contextRef="#ctx0" brushRef="#br0">191 0 17412,'-26'15'1309,"0"0"-174,1 1 0,-26 21 0,45-33-992,1 1-1,0 0 1,0 0-1,0 1 1,0-1-1,1 1 1,0 0-1,0 0 1,1 0-1,0 1 1,0-1-1,0 1 1,1 0-1,-2 7 1,3-12-116,1 0 0,0 0 0,-1-1 0,1 1 1,0 0-1,0 0 0,0-1 0,1 1 0,-1 0 0,0 0 0,1-1 0,-1 1 1,1 0-1,-1-1 0,1 1 0,0 0 0,0-1 0,0 1 0,0-1 1,0 1-1,2 1 0,-1-1 2,0-1 0,0 1 0,0-1 0,1 0 0,-1 1 0,1-1 0,-1-1 0,1 1 0,-1 0 0,1 0 0,0-1 0,5 1-1,2-1 20,0 0 0,1-1 0,-1 0 0,0-1 0,0 0-1,15-5 1,-8 2-5,-1-1 0,0-1 0,0-1-1,0 0 1,-1-1 0,0-1 0,-1 0 0,0-1-1,17-17 1,-29 26-78,0 0 0,-1-1 0,1 1 0,0 0 0,-1 0 0,0-1 0,1 1 0,-1-1 0,0 0 0,0 1 0,-1-1 0,1 0 0,0 1 0,-1-1 0,0 0 0,1 0 0,-1 1 0,0-1 0,-1 0 0,1 0 0,0 1-1,-1-1 1,1 0 0,-1 1 0,-2-6 0,1 5-17,0 0 0,0 0-1,0 1 1,-1-1 0,1 0-1,-1 1 1,1 0 0,-1-1-1,0 1 1,0 0 0,0 0-1,0 1 1,0-1 0,-1 1-1,1-1 1,0 1 0,-1 0-1,1 0 1,-7 0-1,-31-2-292,-1 5-107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6.194"/>
    </inkml:context>
    <inkml:brush xml:id="br0">
      <inkml:brushProperty name="width" value="0.05" units="cm"/>
      <inkml:brushProperty name="height" value="0.05" units="cm"/>
    </inkml:brush>
  </inkml:definitions>
  <inkml:trace contextRef="#ctx0" brushRef="#br0">32 0 18196,'-2'4'148,"0"0"1,0 1-1,0-1 1,0 1-1,1-1 1,-1 1-1,1-1 1,1 1-1,-1 0 1,0 6-1,-1 5 62,-4 19 121,-2 69 1,8-85-256,1 1-1,1 0 1,1-1 0,0 1 0,7 20 0,-9-36-73,0 0 1,1 1-1,0-1 1,-1 0 0,1 0-1,1 0 1,-1 0-1,0-1 1,1 1 0,0 0-1,0-1 1,0 0-1,0 0 1,1 0 0,-1 0-1,1 0 1,0-1-1,0 0 1,0 1 0,0-1-1,0-1 1,0 1-1,0-1 1,1 1 0,-1-1-1,1-1 1,-1 1-1,0 0 1,1-1 0,-1 0-1,1 0 1,-1-1-1,1 1 1,-1-1 0,1 0-1,4-1 1,2-2 24,-1 0 0,1-1 0,-1 0 0,0-1-1,0 0 1,-1 0 0,0-1 0,0 0 0,0-1 0,7-9 0,5-6 130,-2 0 0,26-40 0,-39 53-67,-1 0-1,1 0 0,-1-1 0,-1 1 1,6-22-1,-16 57-60,-3 8 6,-4 34 0,12-58-6,0-1 0,0 1-1,1-1 1,0 1 0,1-1 0,0 0 0,0 1-1,1-1 1,4 14 0,-5-20-14,0-1-1,-1 1 1,1-1 0,0 1-1,0-1 1,0 0-1,1 1 1,-1-1 0,0 0-1,0 0 1,1 0 0,-1 0-1,1 0 1,-1 0 0,1 0-1,-1-1 1,1 1 0,-1 0-1,1-1 1,0 1 0,-1-1-1,1 0 1,0 1 0,0-1-1,-1 0 1,1 0 0,0 0-1,0 0 1,-1 0-1,1-1 1,0 1 0,-1-1-1,4 0 1,5-2 58,0-1 1,0 0-1,-1 0 1,13-9-1,82-58 322,-71 46-287,66-36 1,-96 59-111,1 0 0,0 0 0,0 1 0,0-1 0,0 1 0,0 0 0,0 0 1,0 1-1,0-1 0,0 1 0,1 0 0,6 0 0,-8 1-1,-1 0 0,0 0 0,1-1 0,-1 2 0,0-1 0,0 0 0,0 0 0,0 1 1,0-1-1,0 1 0,0-1 0,0 1 0,-1 0 0,1 0 0,0 0 0,-1 0 0,0 0 0,1 0 0,-1 0 0,0 1 0,1 3 0,-1-2 0,1 0 0,-1-1 0,1 1 0,0-1 0,0 1 0,1-1 0,-1 0 0,5 5 0,-6-7-19,0 0-1,0-1 1,1 1 0,-1 0-1,0-1 1,1 1 0,-1-1-1,0 1 1,1-1 0,-1 0 0,1 0-1,-1 1 1,1-1 0,-1 0-1,0 0 1,1-1 0,-1 1-1,1 0 1,-1 0 0,1-1 0,-1 1-1,0 0 1,1-1 0,-1 0-1,0 1 1,1-1 0,0-1-1,119-74-2763,-79 55 2168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6.640"/>
    </inkml:context>
    <inkml:brush xml:id="br0">
      <inkml:brushProperty name="width" value="0.05" units="cm"/>
      <inkml:brushProperty name="height" value="0.05" units="cm"/>
    </inkml:brush>
  </inkml:definitions>
  <inkml:trace contextRef="#ctx0" brushRef="#br0">174 231 17204,'-22'7'1755,"1"1"0,-37 19 0,52-24-1650,1 0 0,0 1 0,0-1 0,0 1 0,0 0 0,1 1 0,-1-1 0,1 1 0,0 0 0,1 0 0,-1 0 0,1 0 0,0 1 0,0 0 0,-2 6 0,5-11-97,-1 0 0,1 0 0,-1 1-1,1-1 1,0 0 0,-1 1 0,1-1-1,0 0 1,0 1 0,0-1 0,0 0 0,0 1-1,0-1 1,0 0 0,1 1 0,-1-1 0,0 0-1,1 0 1,-1 1 0,1-1 0,-1 0 0,1 0-1,1 2 1,-1-3-3,0 1 0,0 0 1,0 0-1,1-1 0,-1 1 0,0 0 0,1-1 1,-1 0-1,0 1 0,1-1 0,-1 0 0,1 1 1,-1-1-1,1 0 0,-1 0 0,1 0 0,1-1 0,5 0 2,0-1-1,0 0 0,0 0 0,0-1 0,0 0 0,10-5 0,8-8-6,-1-1 1,-1-1-1,24-21 1,64-70 59,-104 101-51,17-17 68,-2 0 0,0-2 0,26-41 0,-48 67-72,-1 1-1,1-1 1,-1 1 0,0-1 0,1 0 0,-1 1 0,1-1 0,-1 0 0,0 1 0,0-1 0,1 0-1,-1 0 1,0 1 0,0-1 0,0 0 0,0 0 0,0 0 0,0 1 0,0-1 0,0-1 0,-1 2 0,1 0-1,-1 0 1,1 0 0,-1-1 0,1 1 0,-1 1 0,0-1 0,1 0 0,-1 0 0,1 0 0,-1 0 0,1 0-1,-1 0 1,1 1 0,-1-1 0,1 0 0,-1 0 0,1 1 0,-1-1 0,0 1 0,-30 24 107,23-17-218,2 1-1,-1 0 1,1 0-1,0 1 0,1-1 1,0 1-1,1 0 0,0 1 1,1-1-1,0 1 1,0 0-1,1 0 0,0 0 1,1 0-1,1 0 1,0 13-1,0-22 77,0 0 0,1 0 0,-1 0 0,1 0 0,-1 0 0,1 0 1,0 0-1,-1 0 0,1 0 0,0-1 0,0 1 0,1 0 0,-1 0 0,0-1 0,0 1 0,1-1 0,-1 1 0,1-1 0,0 0 0,-1 1 1,1-1-1,0 0 0,-1 0 0,5 1 0,26 4-446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7.226"/>
    </inkml:context>
    <inkml:brush xml:id="br0">
      <inkml:brushProperty name="width" value="0.05" units="cm"/>
      <inkml:brushProperty name="height" value="0.05" units="cm"/>
    </inkml:brush>
  </inkml:definitions>
  <inkml:trace contextRef="#ctx0" brushRef="#br0">22 1 16964,'-1'4'239,"-1"0"1,1 0 0,0 0 0,0 0 0,0 0 0,1 0 0,-1 0 0,1 1-1,0 4 1,0 10 132,-2-1 72,-5 42 402,2 1 0,5 73 0,1-126-824,0-1 1,0 1 0,0-1 0,1 1 0,0-1 0,6 13 0,-7-18-17,0-1-1,0 1 1,0 0-1,0-1 1,0 0-1,0 1 1,0-1-1,0 0 1,0 1-1,1-1 1,-1 0-1,0 0 1,1 0-1,-1 0 1,1 0-1,0 0 1,-1-1-1,1 1 1,0 0-1,-1-1 1,1 0-1,0 1 1,0-1-1,-1 0 1,1 0-1,0 0 1,0 0-1,-1 0 1,1 0-1,0 0 1,0-1-1,-1 1 1,1 0-1,2-2 1,5-1 25,-1-1 0,-1 0 0,1 0 0,0-1 0,-1 0 0,0 0 0,0-1 0,7-8 0,7-8 123,19-28 1,-27 32-60,1 0 0,1 1 0,18-14 0,-33 30-90,1 0-1,0 0 1,-1 1-1,1-1 1,0 0 0,0 1-1,0-1 1,-1 1-1,1-1 1,0 1 0,0 0-1,0-1 1,0 1-1,0 0 1,0 0 0,0-1-1,0 1 1,0 0-1,0 0 1,0 0-1,2 1 1,-3-1-3,1 1-1,0-1 1,-1 1-1,1-1 1,0 1-1,-1-1 1,1 1-1,-1 0 1,1-1-1,-1 1 1,1 0-1,-1 0 1,0-1-1,1 1 1,-1 0-1,0 0 1,0 0-1,1-1 1,-1 3-1,1 6-9,-1 1-1,1-1 1,-3 16 0,1-15 1,1-7 4,0 0 1,0 0-1,0 0 0,0 0 1,1 0-1,-1-1 0,2 5 1,-2-7 2,0 0 0,0 0 0,0 1 0,0-1 0,0 0 0,1 0 0,-1 1 0,0-1 0,0 0 0,0 0 0,1 0 0,-1 1 0,0-1 0,0 0 0,1 0 0,-1 0 0,0 0 0,0 0 0,1 1 0,-1-1 0,0 0 0,0 0 0,1 0 0,-1 0 0,0 0 0,1 0 0,-1 0 0,0 0 0,1 0 0,13-9 3,32-35 6,-31 28-32,1 1 0,0 0 1,20-13-1,-34 27 14,0 0-1,0 0 1,0 0 0,-1 0 0,1 0 0,0 0-1,0 0 1,1 1 0,-1-1 0,0 1 0,0-1-1,0 1 1,0 0 0,0 0 0,0 0 0,1 0-1,2 1 1,-3-1 2,-1 1-1,0 0 0,1 0 0,-1 0 1,0-1-1,0 1 0,0 0 0,1 1 1,-1-1-1,0 0 0,-1 0 0,1 0 1,0 0-1,0 1 0,0-1 0,-1 0 1,1 1-1,-1-1 0,1 1 0,-1-1 1,1 1-1,-1-1 0,0 1 1,0-1-1,0 3 0,0 6-17,0 1 0,0 0 0,-1-1 0,-1 0-1,0 1 1,-1-1 0,-4 14 0,2-9-279,1-1 1,-2 19-1,6-34 0,0-1 216,1-1 0,-1 1 1,1-1-1,-1 1 0,1-1 0,0 1 1,0 0-1,0-1 0,2-2 0,19-25-275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7.720"/>
    </inkml:context>
    <inkml:brush xml:id="br0">
      <inkml:brushProperty name="width" value="0.05" units="cm"/>
      <inkml:brushProperty name="height" value="0.05" units="cm"/>
    </inkml:brush>
  </inkml:definitions>
  <inkml:trace contextRef="#ctx0" brushRef="#br0">90 180 14299,'0'0'64,"0"0"1,-1 0-1,1 0 0,0 1 1,0-1-1,0 0 1,0 0-1,-1 1 0,1-1 1,0 0-1,0 0 0,0 1 1,0-1-1,0 0 0,0 0 1,0 1-1,0-1 1,0 0-1,0 0 0,0 1 1,0-1-1,0 0 0,0 1 1,0-1-1,0 0 0,0 0 1,0 1-1,0-1 0,0 0 1,0 0-1,0 1 1,1-1-1,-1 0 0,0 0 1,0 0-1,0 1 0,0-1 1,1 0-1,-1 0 0,0 0 1,0 1-1,1-1 1,13-4 1929,23-19 209,-32 19-1936,7-3 401,0-2 1,-1 1-1,17-18 0,-25 23-569,-1 0 0,1 0 0,-1 1 0,0-2 0,0 1 0,0 0 0,0 0 0,0-1 0,-1 1 0,1-1 0,-1 1 0,0-1 0,0 1 0,-1-1 0,1 0 0,-1 0 0,0 1 0,1-1 0,-2-4 0,1 6-111,-1 0 0,0 0-1,0 0 1,0 0 0,1 0-1,-2 1 1,1-1 0,0 0-1,0 1 1,0-1 0,-1 1-1,1-1 1,-1 1 0,1-1-1,-1 1 1,0 0 0,1 0-1,-1 0 1,0 0 0,0 0-1,0 1 1,0-1-1,0 0 1,0 1 0,0-1-1,0 1 1,-4 0 0,1-1 8,-1 1 1,1 0 0,0 0-1,-1 0 1,1 1 0,-1-1 0,1 1-1,0 1 1,-8 2 0,6 0 1,-1 0 1,1 1-1,0 0 1,0 0 0,0 0-1,1 1 1,-1 0-1,2 1 1,-1-1 0,1 1-1,0 0 1,0 0-1,-7 16 1,6-9-6,0 0 0,0 0 0,2 0 0,0 1 1,1 0-1,0 0 0,-1 17 0,4-28 4,0 1 0,0-1 0,0 1 0,1-1 0,-1 0 0,1 1 0,0-1 0,0 0 0,0 1 0,1-1 0,0 0 0,0 0 0,0 0 0,0 0 0,4 4 0,-4-6 1,0 0-1,0 0 1,1 0 0,-1 0 0,0-1-1,1 1 1,-1-1 0,1 0 0,-1 1-1,1-1 1,0-1 0,0 1 0,-1 0 0,1 0-1,0-1 1,0 0 0,0 0 0,0 1-1,0-2 1,-1 1 0,1 0 0,0-1-1,0 1 1,4-2 0,4-1-130,0-1 1,0 0-1,-1 0 0,1-1 1,-1-1-1,0 0 1,-1 0-1,16-13 0,-19 14-57,-1 0 0,1-1 0,-1 0 0,0 0 0,-1 0 0,1 0 0,-1-1 1,-1 1-1,1-1 0,-1 0 0,0 0 0,-1-1 0,4-14 0,-4-5-499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8.248"/>
    </inkml:context>
    <inkml:brush xml:id="br0">
      <inkml:brushProperty name="width" value="0.05" units="cm"/>
      <inkml:brushProperty name="height" value="0.05" units="cm"/>
    </inkml:brush>
  </inkml:definitions>
  <inkml:trace contextRef="#ctx0" brushRef="#br0">186 0 18188,'-51'104'3022,"17"-37"-1936,3 0 0,-31 100 0,60-161-1042,0 0 0,1 0 1,0 0-1,0 0 0,1 0 0,0 1 1,0-1-1,0 0 0,2 11 0,-1-15-31,0 0-1,0 0 0,0 1 1,0-1-1,0 0 0,0 0 1,0 0-1,1 0 1,-1 0-1,1 0 0,0 0 1,-1-1-1,1 1 0,0-1 1,0 1-1,0-1 0,0 1 1,0-1-1,0 0 0,1 0 1,-1 0-1,0-1 0,0 1 1,1 0-1,-1-1 0,1 1 1,3-1-1,1 1 26,0-1 1,0 0-1,0 0 0,-1-1 1,1 0-1,0 0 0,0-1 1,-1 1-1,1-2 0,12-4 0,0-3 200,-1-1-1,21-16 0,1-1 196,-36 26-423,0 0 1,0 0-1,0 0 1,0 0 0,1 0-1,-1 1 1,0 0-1,1 0 1,-1 0-1,1 0 1,0 1-1,-1 0 1,1 0 0,-1 0-1,1 0 1,-1 1-1,8 1 1,-9-1-16,0 1 1,0-1 0,0 0-1,0 1 1,0 0 0,0 0-1,0 0 1,-1 0 0,1 0-1,-1 0 1,1 1 0,-1-1-1,0 1 1,0-1 0,0 1-1,0 0 1,-1 0 0,1 0-1,-1 0 1,0 0-1,0 0 1,0 1 0,0-1-1,1 5 1,-1 27-31,-1-28 28,0 0 1,1 0-1,0 0 1,1 8-1,-2-14 7,1-1 0,-1 1 0,0 0 0,0-1 0,1 1-1,-1-1 1,0 1 0,1-1 0,-1 1 0,1-1 0,-1 1 0,1-1 0,-1 1 0,1-1 0,-1 1 0,1-1-1,-1 0 1,1 1 0,-1-1 0,1 0 0,0 0 0,-1 1 0,1-1 0,-1 0 0,1 0 0,0 0 0,-1 0-1,1 0 1,0 0 0,-1 0 0,1 0 0,0 0 0,-1 0 0,1 0 0,-1 0 0,1 0 0,0-1-1,-1 1 1,1 0 0,0 0 0,-1-1 0,1 1 0,-1 0 0,1-1 0,0 0 0,25-19 56,-16 10-37,-1 0 1,-1-1-1,0 0 0,0 0 0,-1-1 1,-1 0-1,0 0 0,0-1 1,-1 0-1,-1 0 0,0 0 0,-1 0 1,0-1-1,-1 1 0,-1-1 0,0 0 1,-1 1-1,0-1 0,-4-23 0,4 37-41,0 0-1,0-1 0,0 1 0,0 0 0,0 0 0,0-1 0,0 1 0,0 0 0,0 0 0,0 0 0,0-1 1,0 1-1,1 0 0,-1 0 0,0-1 0,0 1 0,0 0 0,0 0 0,1 0 0,-1 0 0,0-1 0,0 1 1,0 0-1,1 0 0,-1 0 0,0 0 0,0 0 0,0 0 0,1-1 0,-1 1 0,0 0 0,0 0 0,1 0 1,-1 0-1,0 0 0,0 0 0,1 0 0,-1 0 0,0 0 0,0 0 0,1 0 0,12 1-305,-11 0 180,150 4-2597,-99-5 2157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9.428"/>
    </inkml:context>
    <inkml:brush xml:id="br0">
      <inkml:brushProperty name="width" value="0.05" units="cm"/>
      <inkml:brushProperty name="height" value="0.05" units="cm"/>
    </inkml:brush>
  </inkml:definitions>
  <inkml:trace contextRef="#ctx0" brushRef="#br0">8 123 16940,'-4'10'1832,"1"0"-1232,27-10-224,14-10 1249,19-4-977,12-2-120,17-1-216,5 0-200,-2 0-376,-4 1-272,-13 6-472,-14 1 767,-18 2-151,-11-3-176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19.832"/>
    </inkml:context>
    <inkml:brush xml:id="br0">
      <inkml:brushProperty name="width" value="0.05" units="cm"/>
      <inkml:brushProperty name="height" value="0.05" units="cm"/>
    </inkml:brush>
  </inkml:definitions>
  <inkml:trace contextRef="#ctx0" brushRef="#br0">0 113 15803,'7'7'1457,"25"-10"-953,12-6-168,25-3 376,7-4-72,13 3-160,1-3-360,-2 3 1049,-4 0-1041,-15 3 8,-9-4-24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0.407"/>
    </inkml:context>
    <inkml:brush xml:id="br0">
      <inkml:brushProperty name="width" value="0.05" units="cm"/>
      <inkml:brushProperty name="height" value="0.05" units="cm"/>
    </inkml:brush>
  </inkml:definitions>
  <inkml:trace contextRef="#ctx0" brushRef="#br0">1 149 20004,'24'-11'1825,"-3"-4"-1297,0-1-368,-1-6 400,0 1-1344,-15-2 776,-5 2-336,-4 2-328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0.230"/>
    </inkml:context>
    <inkml:brush xml:id="br0">
      <inkml:brushProperty name="width" value="0.05" units="cm"/>
      <inkml:brushProperty name="height" value="0.05" units="cm"/>
    </inkml:brush>
  </inkml:definitions>
  <inkml:trace contextRef="#ctx0" brushRef="#br0">116 1 15387,'8'0'1817,"5"3"-1113,6 2-216,1 1 1064,4 3-736,3 4-71,-4 4-97,-3 3-112,-12 13-232,-8 10-72,-20 17-120,-9 7-72,-14 8-168,-9 2-296,2-2 376,1-5-80,15-16-24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0.915"/>
    </inkml:context>
    <inkml:brush xml:id="br0">
      <inkml:brushProperty name="width" value="0.05" units="cm"/>
      <inkml:brushProperty name="height" value="0.05" units="cm"/>
    </inkml:brush>
  </inkml:definitions>
  <inkml:trace contextRef="#ctx0" brushRef="#br0">276 322 16612,'-2'-10'303,"1"0"1,-2 0 0,0 0-1,0 1 1,-1-1 0,0 1-1,0 0 1,-8-12 0,10 18-234,0 0 1,-1 0-1,1 0 1,-1 1-1,1-1 1,-1 1-1,0-1 0,0 1 1,0 0-1,0 0 1,0 0-1,-1 1 1,1-1-1,-1 1 1,1 0-1,-1 0 1,1 0-1,-1 0 1,0 0-1,1 1 0,-1 0 1,0 0-1,1 0 1,-1 0-1,0 0 1,-3 2-1,-1 0-23,1 0-1,-1 1 1,1 0-1,0 1 1,0 0 0,1 0-1,-1 0 1,1 1-1,0-1 1,0 2-1,0-1 1,1 1 0,0 0-1,0 0 1,-7 10-1,7-8-77,0 1 0,0 0-1,0 0 1,1 0 0,1 0-1,0 0 1,0 1 0,0 0 0,1 0-1,1-1 1,-1 19 0,2-25 6,0-1 1,0 1 0,1 0 0,-1-1-1,1 1 1,-1 0 0,1-1-1,0 1 1,0-1 0,0 1 0,0-1-1,1 0 1,-1 1 0,1-1 0,2 3-1,-3-4 8,0 0 0,1 0-1,0 0 1,-1 0 0,1-1-1,-1 1 1,1 0 0,0-1-1,0 1 1,-1-1 0,1 1-1,0-1 1,0 0 0,0 0-1,-1 1 1,1-2 0,0 1-1,0 0 1,0 0 0,-1 0-1,1-1 1,0 1 0,0-1-1,-1 0 1,3 0 0,7-5-50,0 1 0,0-2 0,-1 1 0,1-1-1,-2-1 1,1 0 0,-1 0 0,13-16 0,2-5 10,33-51-1,-39 50 212,-1 0 0,-1-1-1,-2 0 1,-1-1 0,12-47 0,-21 58 123,-5 20-139,-1 4-15,-8 34 11,-5 140-312,14-150-18,2 0 0,1 0 1,1-1-1,11 45 1,-12-64 71,1 1 1,0 0-1,0-1 0,0 0 1,6 9-1,-7-14 97,0 1 0,0-1 1,0 1-1,0-1 0,0 0 0,1 0 0,-1 0 1,0 0-1,1-1 0,0 1 0,-1 0 0,1-1 0,0 0 1,0 0-1,0 0 0,3 1 0,25 1-317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1.318"/>
    </inkml:context>
    <inkml:brush xml:id="br0">
      <inkml:brushProperty name="width" value="0.05" units="cm"/>
      <inkml:brushProperty name="height" value="0.05" units="cm"/>
    </inkml:brush>
  </inkml:definitions>
  <inkml:trace contextRef="#ctx0" brushRef="#br0">22 0 16460,'-9'26'1536,"5"-4"-984,-2-4-360,3-3-1264,7-4 1416,9-14-504,3-11-152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1.752"/>
    </inkml:context>
    <inkml:brush xml:id="br0">
      <inkml:brushProperty name="width" value="0.05" units="cm"/>
      <inkml:brushProperty name="height" value="0.05" units="cm"/>
    </inkml:brush>
  </inkml:definitions>
  <inkml:trace contextRef="#ctx0" brushRef="#br0">36 1 19828,'-8'28'846,"2"0"0,1 1-1,-1 35 1,2-26-539,0-4-99,2 0 0,2 46 0,0-78-200,0 0 0,0 0-1,1 0 1,-1 0-1,0 1 1,1-1 0,0 0-1,-1 0 1,1 0-1,0 0 1,0-1 0,0 1-1,0 0 1,0 0-1,1 0 1,-1-1-1,0 1 1,1-1 0,-1 1-1,4 1 1,-4-2-7,1-1 0,0 1 1,0-1-1,0 0 0,0 1 0,-1-1 1,1 0-1,0 0 0,0 0 0,0-1 1,0 1-1,-1 0 0,1-1 0,0 1 1,0-1-1,-1 0 0,1 1 0,0-1 1,-1 0-1,1 0 0,-1 0 0,1 0 1,1-2-1,14-11 1,0 0 0,-2-1-1,17-20 1,-14 15 4,34-30 0,-51 49-6,0 0 1,0-1 0,1 1-1,-1 0 1,1 0 0,-1 0-1,1 0 1,-1 1 0,1-1-1,0 0 1,-1 1 0,1-1-1,0 1 1,-1-1 0,1 1-1,0 0 1,0 0 0,0-1-1,-1 1 1,1 1 0,3-1-1,-4 1 1,1 0 0,-1 0 0,0 1 0,1-1 0,-1 0 0,0 0 0,0 1 0,0-1 0,0 1 0,0-1 0,0 1 0,-1-1 0,1 1 0,0 0 0,-1-1 0,1 1 0,-1 0 0,0-1 0,1 1 0,-1 0 0,0 3 0,2 23 9,-2 1 0,-4 36 0,2-32 29,1 40 0,1-72-48,0 0 1,0 0-1,0 0 1,0 0-1,0 0 1,0 0-1,0 0 1,1 0-1,-1 0 1,0 0-1,1 0 1,-1 0 0,1-1-1,-1 1 1,1 0-1,0 1 1,-1-2-17,1 0 0,-1 0 0,0 0 0,1 0 0,-1 0 0,0 0 0,1 0 1,-1 0-1,0 0 0,1 0 0,-1 0 0,0 0 0,1 0 0,-1 0 0,0 0 0,1-1 0,-1 1 1,0 0-1,0 0 0,1 0 0,-1 0 0,0-1 0,1 1 0,-1 0 0,0 0 0,0-1 1,0 1-1,1 0 0,-1-1 0,19-29-735,-1 1 489,9-4-89</inkml:trace>
  <inkml:trace contextRef="#ctx0" brushRef="#br0" timeOffset="1">565 366 16620,'0'22'2064,"0"-6"-1192,1-4-344,-1-4 1057,0-1-793,4-9-168,2-8-200,1-7-400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2.292"/>
    </inkml:context>
    <inkml:brush xml:id="br0">
      <inkml:brushProperty name="width" value="0.05" units="cm"/>
      <inkml:brushProperty name="height" value="0.05" units="cm"/>
    </inkml:brush>
  </inkml:definitions>
  <inkml:trace contextRef="#ctx0" brushRef="#br0">3 264 17636,'4'-6'2946,"11"-5"-1982,1 2 0,18-10 1,17-10-750,-24 11-162,36-32-1,-56 44-40,0-1-1,0 0 0,-1 0 1,0-1-1,0 1 1,-1-1-1,0 0 0,0-1 1,4-11-1,-8 19-7,-1-1-1,1 1 0,-1 0 1,1 0-1,-1-1 1,0 1-1,0 0 0,0 0 1,0-1-1,0 1 1,0 0-1,0 0 0,0-1 1,0 1-1,-1 0 1,1 0-1,0 0 1,-1-1-1,0 0 0,0 1 0,1 1-1,-1-1 1,0 0-1,0 1 0,1-1 1,-1 0-1,0 1 1,0-1-1,0 1 0,0 0 1,0-1-1,0 1 1,0 0-1,0-1 1,1 1-1,-1 0 0,0 0 1,-2 0-1,-2 0 1,0 0-1,1 1 1,-1-1-1,0 1 0,1 0 1,-1 1-1,1-1 1,-9 5-1,-1 2-27,0 1 0,0 0 0,1 1-1,0 1 1,1 0 0,0 1 0,1 0 0,0 1 0,-17 27 0,19-25-41,0 1 1,1 0 0,0 0-1,2 1 1,0 0 0,0 0 0,2 0-1,0 1 1,-1 18 0,4-27-11,1 0 1,0 0-1,1 0 1,1 13-1,-1-20 39,-1 1-1,1-1 0,0 1 1,0-1-1,0 1 0,0-1 1,0 0-1,0 0 0,0 1 1,1-1-1,-1 0 0,1 0 1,0 0-1,-1-1 1,1 1-1,0 0 0,0-1 1,0 1-1,1-1 0,2 2 1,1-1-83,0 0-1,-1-1 1,1 0 0,0 0 0,0 0 0,0-1 0,0 0 0,0 0-1,0-1 1,0 0 0,-1 0 0,1 0 0,0 0 0,9-5-1,10-4-282,46-26-1,-50 25 242,47-27-339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2.698"/>
    </inkml:context>
    <inkml:brush xml:id="br0">
      <inkml:brushProperty name="width" value="0.05" units="cm"/>
      <inkml:brushProperty name="height" value="0.05" units="cm"/>
    </inkml:brush>
  </inkml:definitions>
  <inkml:trace contextRef="#ctx0" brushRef="#br0">204 1 16628,'-9'0'277,"0"1"0,-1 0 0,1 1 0,0 0 1,0 0-1,1 1 0,-1 1 0,1-1 0,-1 1 1,-7 5-1,4-1-131,1 0 0,-1 0 0,1 1 0,1 0-1,-18 21 1,27-29-147,-1 1-1,1-1 0,0 1 0,0-1 0,0 1 0,0 0 0,0 0 0,0 0 1,0-1-1,0 1 0,1 0 0,-1 0 0,1 0 0,-1 4 0,1-5-1,1 0-1,-1 0 0,0 1 0,1-1 1,0 0-1,-1 0 0,1 0 0,0 0 0,-1 0 1,1 0-1,0 0 0,0 0 0,0 0 0,0 0 1,0-1-1,0 1 0,0 0 0,0-1 0,0 1 1,0 0-1,1-1 0,-1 0 0,0 1 1,2 0-1,22 7-69,47 8 1,-54-13 56,0 1 0,0 1 0,-1 0 1,1 1-1,24 13 0,-40-18 38,0 0-1,-1 0 1,1 0 0,0 0 0,-1 0 0,1 0 0,-1 1 0,0-1 0,1 0 0,-1 1 0,0 0-1,0-1 1,1 1 0,-2 0 0,1-1 0,0 1 0,1 3 0,-2-3 18,0-1 1,0 1-1,0 0 0,0-1 1,0 1-1,0-1 0,-1 1 1,1 0-1,0-1 0,-1 1 1,0-1-1,1 1 0,-1-1 1,0 0-1,0 1 0,0-1 1,-1 2-1,-5 4 197,0 1 0,-1-2 0,1 1 0,-2-1 0,-11 7 1,18-11-199,-71 39 1235,65-37-1347,0 0-1,-1-1 0,1 0 1,-1 0-1,0-1 0,0 0 1,-10 1-1,19-3 64,-1 0 0,1 0 0,-1 0 1,1 0-1,0 1 0,-1-1 0,1 0 0,-1 0 0,1 0 1,-1 0-1,1 0 0,-1 0 0,1 0 0,-1 0 0,1 0 0,0-1 1,-1 1-1,1 0 0,-1 0 0,1 0 0,-1 0 0,1-1 1,0 1-1,-1 0 0,1 0 0,0-1 0,-1 1 0,1 0 0,0-1 1,-1 1-1,1 0 0,0-1 0,0 1 0,-1 0 0,1-1 1,0 1-1,0-1 0,-1 1 0,1 0 0,0-1 0,0 1 0,0-1 1,0 1-1,0-1 0,0 1 0,0-1 0,0 1 0,0-1 0,0 1 1,0 0-1,0-2 0,4-9-370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5.218"/>
    </inkml:context>
    <inkml:brush xml:id="br0">
      <inkml:brushProperty name="width" value="0.05" units="cm"/>
      <inkml:brushProperty name="height" value="0.05" units="cm"/>
    </inkml:brush>
  </inkml:definitions>
  <inkml:trace contextRef="#ctx0" brushRef="#br0">158 673 14235,'-1'-3'363,"0"0"0,0 0 1,0 1-1,0-1 0,0 0 0,-1 0 0,1 1 1,-1-1-1,0 1 0,0 0 0,0-1 0,-4-3 1,5 5-246,-1 0 1,0 1-1,0-1 1,1 0-1,-1 1 1,0-1-1,0 1 1,0-1 0,0 1-1,0 0 1,0 0-1,1 0 1,-1 0-1,0 0 1,0 0-1,0 0 1,0 1-1,0-1 1,0 1 0,1 0-1,-4 1 1,-2 1-148,1 0 1,0 0 0,1 1 0,-1 0 0,0 0 0,1 1 0,0-1-1,0 1 1,1 0 0,-1 0 0,1 1 0,0-1 0,0 1 0,1 0 0,0 0-1,0 0 1,0 1 0,1-1 0,-2 9 0,3-14 2,1 1 0,0-1 0,-1 0 0,1 0 0,0 1 0,0-1 0,0 0 0,0 0 0,0 1 0,0-1 0,1 0 0,-1 0 0,0 1 0,1-1 0,-1 0 0,0 0 0,1 0 0,0 1 0,-1-1 0,1 0 0,0 0 0,-1 0 0,1 0 0,0 0 0,0 0 0,0 0 0,0-1 0,0 1 0,0 0 0,0 0 0,0-1 0,0 1 0,0-1 0,0 1 0,1-1 0,-1 1 0,0-1 0,0 0 0,1 1 0,-1-1 0,0 0 0,3 0 0,1 0-41,0 0 0,1 0 1,-1-1-1,0 0 0,1 0 0,-1 0 0,0 0 1,10-5-1,61-38-249,-75 44 317,0-1 0,0 1 0,-1-1 1,1 1-1,0-1 0,0 1 0,0 0 0,-1-1 0,1 1 1,0 0-1,0-1 0,0 1 0,0 0 0,0 0 1,0 0-1,0 0 0,0 0 0,0 0 0,-1 0 1,1 0-1,0 1 0,0-1 0,0 0 0,0 0 1,0 1-1,0-1 0,-1 1 0,1-1 0,0 1 1,0-1-1,0 1 0,-1-1 0,1 1 0,0-1 1,-1 1-1,1 0 0,-1 0 0,1-1 0,-1 1 1,1 0-1,-1 0 0,1 0 0,-1-1 0,0 1 1,1 0-1,-1 0 0,0 0 0,0 0 0,0 1 0,2 7 13,0 0 0,-1 1 0,-1-1 0,0 11 0,0-6 2,3 67 106,1 6 689,-12 136-1,8-217-686,-1 0 0,0 0 0,-1 0 0,1 0 1,-1 0-1,-3 7 0,4-12-102,1 0 1,-1 0-1,1 0 1,-1 0-1,0 0 1,1-1-1,-1 1 1,0 0-1,0 0 1,1-1-1,-1 1 1,0 0-1,0-1 1,0 1-1,0-1 1,0 1-1,0-1 1,0 0-1,0 1 1,0-1-1,0 0 1,0 0-1,0 0 1,0 1-1,0-1 1,0 0-1,0 0 1,-1-1-1,1 1 1,0 0-1,0 0 1,0 0-1,0-1 1,0 1-1,0-1 1,0 1-1,0 0 1,0-1-1,1 0 1,-1 1-1,0-1 1,-1-1 0,-4-2-42,1 0 1,0 0 0,0-1 0,0 0 0,1 0 0,0 0 0,0-1 0,0 1 0,0-1 0,1 0 0,0 0 0,0 0 0,1 0 0,0 0 0,-2-9 0,2 7-26,1 0-1,0-1 1,0 1 0,0 0-1,1-1 1,1 1-1,-1 0 1,2 0 0,-1-1-1,1 1 1,0 0-1,4-9 1,4-5-93,1 1 0,1 0 0,1 1 0,21-26 0,70-71-495,-58 68 407,18-23-69,91-133-1,-147 193 351,-6 9-19,1 0 0,-1-1 1,0 1-1,1-1 0,-1 1 0,-1-1 0,1 0 0,-1 0 0,1 0 0,-1 0 1,0 0-1,-1 0 0,1-6 0,-1 10-27,0 0 0,0-1 0,0 1 1,0 0-1,0-1 0,0 1 0,0 0 0,0 0 0,0-1 0,0 1 0,0 0 1,0-1-1,0 1 0,-1 0 0,1 0 0,0-1 0,0 1 0,0 0 1,0 0-1,-1-1 0,1 1 0,0 0 0,0 0 0,-1 0 0,1 0 0,0-1 1,0 1-1,-1 0 0,1 0 0,0 0 0,-1 0 0,1 0 0,0 0 1,0 0-1,-1 0 0,1 0 0,0 0 0,-1 0 0,1 0 0,0 0 1,-1 0-1,1 0 0,0 0 0,-1 0 0,1 0 0,0 0 0,0 0 0,-1 0 1,1 0-1,0 1 0,0-1 0,-1 0 0,1 0 0,-17 12 242,16-11-219,-12 11 57,1 0 1,0 1-1,1 0 0,0 1 0,1 0 0,1 1 1,0 0-1,1 1 0,0 0 0,2 0 0,0 0 1,0 1-1,-3 24 0,8-38-73,1 0 0,-1 0 0,1-1 0,0 1 0,0 0 0,1 0 0,-1 0 0,0-1 0,1 1 0,0 0 0,1 4 0,-1-7-3,-1 1 0,1 0 0,0 0 0,0 0 0,0-1 0,-1 1 0,1 0 0,0-1 0,0 1 0,0-1 0,0 1 0,0-1 1,0 0-1,0 1 0,0-1 0,0 0 0,0 0 0,0 0 0,1 1 0,-1-1 0,0 0 0,0 0 0,0-1 0,0 1 0,0 0 0,0 0 0,0 0 0,0-1 0,0 1 0,0-1 1,1 0-1,20-7 137,0-2 1,-1-1 0,0-1-1,-1 0 1,20-17 0,-16 12-41,-8 7-120,-2-1 0,1 0-1,-2 0 1,1-2 0,-2 1 0,1-2 0,-2 0-1,0 0 1,-1-1 0,0 0 0,12-27-1,2-13-114,-3-1 0,17-68 0,-36 117 100,-1 4 5,0 0 1,0 0-1,-1 0 0,1-1 1,-1 1-1,1 0 0,-1 0 1,0-1-1,-1 1 1,1 0-1,-1-6 0,0 9 16,1 0 0,0 0 0,0-1 0,0 1 0,0 0-1,0 0 1,0-1 0,0 1 0,-1 0 0,1 0 0,0 0 0,0-1-1,0 1 1,0 0 0,-1 0 0,1 0 0,0 0 0,0-1-1,-1 1 1,1 0 0,0 0 0,0 0 0,-1 0 0,1 0 0,0 0-1,0 0 1,-1 0 0,1 0 0,0 0 0,0 0 0,-1 0 0,1 0-1,0 0 1,0 0 0,-1 0 0,1 0 0,0 0 0,0 0-1,-1 0 1,1 0 0,0 0 0,0 0 0,-1 0 0,1 1 0,0-1-1,0 0 1,0 0 0,-1 0 0,1 0 0,0 1 0,-11 12-82,10-12 77,-15 25-45,2 0 1,1 2 0,1-1-1,1 2 1,-9 37-1,11-38 30,2 1 0,1 0 1,2 0-1,0 0 0,2 1 0,3 52 0,0-77 19,-1 1-1,1-1 0,0 0 1,1 0-1,0 0 1,-1 0-1,4 5 0,-4-8 5,0-1 0,0 1 0,-1-1 0,1 1 0,1-1 0,-1 0 0,0 0 0,0 0-1,0 0 1,1 1 0,-1-2 0,1 1 0,-1 0 0,0 0 0,1 0 0,0-1-1,-1 1 1,1 0 0,-1-1 0,1 0 0,0 1 0,-1-1 0,1 0 0,0 0-1,-1 0 1,4 0 0,-1-1 1,1-1 1,0 1-1,0-1 0,-1 0 1,1 0-1,-1 0 0,1-1 1,-1 1-1,0-1 0,0 0 1,0-1-1,0 1 0,-1 0 1,1-1-1,4-7 0,3-4 19,0-1 0,15-30 1,-15 25-8,-1-1 1,-1 0-1,-1-1 1,-1 0-1,-1 0 1,5-34-1,-11 55-15,1 1-1,-1 0 1,0 0-1,0-1 0,0 1 1,0 0-1,0-1 1,0 1-1,-1 0 1,1 0-1,0 0 0,0-1 1,-1 1-1,1 0 1,-2-2-1,2 3 2,0 0-1,-1 0 1,1 0-1,-1 0 1,1 0-1,0 0 0,-1 0 1,1 0-1,0 0 1,-1 0-1,1 0 1,-1 0-1,1 0 1,0 0-1,-1 1 0,1-1 1,0 0-1,-1 0 1,1 0-1,0 1 1,-1-1-1,1 0 1,0 0-1,0 1 1,-1-1-1,1 0 0,0 0 1,0 1-1,0-1 1,-1 1-1,-3 4-12,1 0 0,0 0 0,0 0-1,-5 9 1,3 1-11,1-1-1,0 1 0,-2 17 1,5-24 22,0-1 1,1 1 0,0 0-1,0 0 1,0 0 0,1-1-1,4 15 1,-5-21 9,0 1-1,1-1 1,-1 0 0,1 0 0,0 1 0,-1-1 0,1 0-1,0 0 1,0 0 0,-1 0 0,1 1 0,0-1 0,0-1-1,0 1 1,1 0 0,-1 0 0,0 0 0,0 0 0,0-1-1,0 1 1,3 0 0,-2-1 4,0 1 0,0-1 0,1 0 0,-1 0 0,0 0 0,0 0 1,1 0-1,-1-1 0,0 1 0,0-1 0,1 1 0,1-2 0,6-2 33,-1-1-1,0 0 1,0 0-1,15-12 1,11-13 88,-2-1 0,0-2 0,36-47 0,69-122 48,-122 177-247,20-45-1,-32 52-6,-4 18 72,0-1-1,0 1 1,0 0 0,0 0-1,0 0 1,0-1-1,0 1 1,0 0-1,-1 0 1,1 0-1,0-1 1,0 1-1,0 0 1,0 0 0,0 0-1,0 0 1,0-1-1,-1 1 1,1 0-1,0 0 1,0 0-1,0 0 1,0 0 0,-1 0-1,1-1 1,0 1-1,0 0 1,0 0-1,-1 0 1,1 0-1,0 0 1,0 0-1,0 0 1,-1 0 0,1 0-1,0 0 1,-1 0-1,0 0-7,-1 1 0,0 0 0,1 0 0,-1-1 0,0 1-1,1 0 1,-1 0 0,1 0 0,0 0 0,-1 1 0,1-1 0,-2 2 0,-8 11-15,1 1 0,0 0 0,1 1 1,0 0-1,2 0 0,-7 20 1,3-11 29,-3 11 76,0 0 0,-15 69 0,26-91-44,1 1 0,0 0 0,1 1 0,1-1 0,0 0 0,1 0-1,1 0 1,0 0 0,1 0 0,6 17 0,-8-27-43,1-1 0,0 0 0,0 0 0,0 0 0,0 0 0,0 0 1,1 0-1,0 0 0,0-1 0,0 1 0,0-1 0,0 0 0,1 0 0,-1 0 0,1-1 0,0 1 0,6 2 0,-7-6-106,-5-6 58,-5-6-13,-11-20 12,0 0-1,2-1 1,2 0-1,1-1 1,2-1-1,-13-68 1,22 93 95,0-1-1,1 0 1,0 0 0,1 0 0,1-13-1,0 23-26,-1 0-1,0 0 0,1-1 0,-1 1 0,1 0 0,0 0 1,0 0-1,0 0 0,0 0 0,0 0 0,0 0 0,0 1 1,1-1-1,-1 0 0,1 0 0,-1 1 0,1-1 0,0 1 1,-1 0-1,1-1 0,0 1 0,0 0 0,0 0 0,0 0 1,0 0-1,0 1 0,0-1 0,0 0 0,1 1 0,-1 0 1,0-1-1,0 1 0,4 0 0,6 1-57,-1 0-1,1 0 1,-1 2-1,1-1 1,12 6-1,-14-5 96,-1 0 0,1 0-1,0-1 1,0-1-1,0 1 1,16-1 0,-23-3-117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5.606"/>
    </inkml:context>
    <inkml:brush xml:id="br0">
      <inkml:brushProperty name="width" value="0.05" units="cm"/>
      <inkml:brushProperty name="height" value="0.05" units="cm"/>
    </inkml:brush>
  </inkml:definitions>
  <inkml:trace contextRef="#ctx0" brushRef="#br0">19 12 15579,'-19'-12'1273,"22"18"-1313,13-3-64,10 0 1536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6.284"/>
    </inkml:context>
    <inkml:brush xml:id="br0">
      <inkml:brushProperty name="width" value="0.05" units="cm"/>
      <inkml:brushProperty name="height" value="0.05" units="cm"/>
    </inkml:brush>
  </inkml:definitions>
  <inkml:trace contextRef="#ctx0" brushRef="#br0">7 224 13827,'-2'8'286,"0"1"0,1-1 0,0 0 0,0 1 1,1-1-1,0 1 0,1-1 0,0 0 0,0 1 0,1-1 0,-1 0 1,2 0-1,3 9 0,-5-14-201,0 0 0,0 0 0,1-1 0,-1 1 1,1 0-1,0-1 0,0 1 0,0-1 0,0 0 0,0 0 0,1 0 1,-1 0-1,0 0 0,1 0 0,0 0 0,-1-1 0,1 1 1,0-1-1,0 0 0,0 0 0,0 0 0,0 0 0,0-1 0,0 1 1,0-1-1,0 1 0,0-1 0,0 0 0,0-1 0,0 1 0,1 0 1,-1-1-1,0 0 0,0 1 0,0-1 0,0 0 0,3-3 0,5-1 34,1-1-1,-2 0 0,1-1 0,-1 0 1,0-1-1,-1 0 0,1 0 0,-2-1 1,1 0-1,-1-1 0,13-21 0,-14 20-50,0 0-1,-1-1 0,0 0 0,-1 0 0,-1 0 0,0-1 0,0 0 0,-2 0 1,1 0-1,-2 0 0,1-16 0,-2 24-45,0-1 0,-1 0 0,0 0 0,0 0 0,0 1 0,-1-1 0,0 0 0,0 1 0,0 0-1,-1-1 1,0 1 0,-3-5 0,3 7-15,1 1 1,0-1-1,-1 0 0,1 1 0,-1 0 0,0 0 0,0 0 0,0 0 0,0 0 0,0 1 0,0-1 0,0 1 1,-1 0-1,1 0 0,-1 0 0,1 0 0,0 0 0,-1 1 0,1 0 0,-1 0 0,-4 0 0,3 0-11,1 1-1,0-1 1,0 1-1,-1 0 0,1 1 1,0-1-1,0 1 0,0 0 1,0 0-1,0 0 1,1 0-1,-1 0 0,-5 6 1,3-3-12,1 1-1,0 0 1,0 0 0,0 0 0,1 1 0,0 0 0,-3 8 0,-1 2-23,2 1 0,0 1 0,1-1 0,1 1 1,-3 28-1,5-28 12,1 0 0,1-1 0,1 1 0,0 0 0,2 0 1,0 0-1,10 32 0,-11-45 19,1 1 0,0 0-1,1 0 1,-1-1 0,1 0 0,0 0-1,1 0 1,0 0 0,10 9 0,-11-11 3,1-1 0,-1 0 1,1 0-1,0-1 0,0 1 0,0-1 1,0 0-1,1-1 0,-1 1 0,1-1 1,-1 0-1,0 0 0,1 0 0,9-1 1,-2-1 8,-1-1 1,1 0 0,-1-1 0,0-1-1,1 1 1,-1-2 0,-1 0 0,1 0 0,-1-1-1,0-1 1,0 1 0,11-11 0,6-6 46,0-1 0,-2-1 0,24-31 0,-24 21 35,-1-1 0,33-63 0,-75 178-88,13-64 21,-11 53 67,14-63-59,0 0 1,1 0 0,0 0 0,0-1 0,0 1 0,1 0 0,-1 0 0,1 0-1,0-1 1,1 1 0,2 6 0,-4-10-14,0-1-1,1 1 0,-1 0 1,1 0-1,0-1 1,-1 1-1,1 0 1,-1 0-1,1-1 1,0 1-1,0-1 0,-1 1 1,1-1-1,0 1 1,0-1-1,0 1 1,0-1-1,-1 0 1,1 1-1,0-1 0,0 0 1,0 0-1,0 0 1,0 1-1,1-1 1,1-1 10,0 1 1,-1-1 0,1 1-1,-1-1 1,1 0 0,-1 0-1,1 0 1,-1 0 0,3-2-1,7-5 73,-1-1 0,18-16 0,-24 20-66,60-61 238,-42 41-234,1 1 0,48-38 0,-71 62-40,0-1 1,0 0-1,0 0 0,0 1 0,0-1 0,0 1 0,0-1 0,0 1 0,1-1 0,-1 1 0,0 0 0,0 0 0,0-1 0,1 1 0,-1 0 0,2 0 0,-2 1 3,-1-1-1,1 0 1,0 0-1,-1 1 1,1-1-1,-1 1 0,1-1 1,-1 0-1,1 1 1,-1-1-1,0 1 1,1-1-1,-1 1 0,1-1 1,-1 1-1,0-1 1,0 1-1,1 0 1,-1-1-1,0 1 0,0-1 1,1 2-1,-1 4-11,1 0 0,-1 0-1,0 0 1,0 0 0,-2 7 0,2-9 5,-6 35-27,3-30 49,1 0-1,0 0 1,1 0 0,0 0-1,1 0 1,0 1 0,0-1-1,1 0 1,2 10 0,-2-17-4,-1-1 0,1 0 0,0 1 0,-1-1 0,1 0 0,0 0 0,0 0 0,0 0 0,0 0 0,0 0 0,0 0 0,0 0 0,0 0 0,0 0 0,0 0 0,1-1 1,-1 1-1,0 0 0,0-1 0,1 1 0,-1-1 0,1 0 0,-1 1 0,0-1 0,1 0 0,-1 0 0,1 0 0,-1 0 0,0 0 0,1 0 0,-1 0 0,1-1 0,-1 1 0,0 0 0,1-1 0,-1 1 1,2-2-1,7-2 55,0 0 0,-1 0 0,18-13 0,-24 15-46,181-125 272,-178 123-316,1 0 0,-1 0 0,1 1 0,0 0 0,8-2 0,-14 4 19,0 1 0,0 0 1,0-1-1,0 1 0,0 0 0,0 0 0,0 0 0,0 0 0,0 0 0,0 0 0,0 0 0,0 0 0,0 0 0,0 1 1,0-1-1,0 0 0,0 1 0,0-1 0,0 0 0,0 1 0,0-1 0,-1 1 0,1 0 0,0-1 0,0 1 1,0 0-1,-1-1 0,1 1 0,0 0 0,-1 0 0,1 0 0,-1 0 0,1 0 0,-1-1 0,1 1 0,-1 0 0,1 0 1,-1 0-1,0 0 0,0 0 0,0 0 0,1 0 0,-1 0 0,0 2 0,0 6-23,-1-1 0,1 1 1,-1-1-1,-1 0 0,1 1 0,-2-1 0,-5 15 1,4-12-113,-1 1 1,-1-1-1,0 0 1,-13 18 0,19-28 92,-1 0 0,0 0 1,0 0-1,1 0 1,-1 0-1,0 0 0,0-1 1,0 1-1,0 0 1,0-1-1,0 1 0,0 0 1,0-1-1,-1 1 0,1-1 1,0 0-1,-2 1 1,2-1 32,0 0 1,0-1-1,1 1 1,-1 0 0,0-1-1,0 1 1,1-1-1,-1 1 1,0-1 0,1 1-1,-1-1 1,1 1-1,-1-1 1,0 0 0,1 1-1,-1-1 1,1 0-1,0 1 1,-1-1 0,1 0-1,0 0 1,-1 1-1,1-1 1,0 0 0,0 0-1,-1 0 1,1 1-1,0-2 1,-5-27-345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6.687"/>
    </inkml:context>
    <inkml:brush xml:id="br0">
      <inkml:brushProperty name="width" value="0.05" units="cm"/>
      <inkml:brushProperty name="height" value="0.05" units="cm"/>
    </inkml:brush>
  </inkml:definitions>
  <inkml:trace contextRef="#ctx0" brushRef="#br0">2 3 15107,'-1'-3'1321,"2"9"-1313,6 3-257,5-1 1202,5 2-481,9 3-576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0.830"/>
    </inkml:context>
    <inkml:brush xml:id="br0">
      <inkml:brushProperty name="width" value="0.05" units="cm"/>
      <inkml:brushProperty name="height" value="0.05" units="cm"/>
    </inkml:brush>
  </inkml:definitions>
  <inkml:trace contextRef="#ctx0" brushRef="#br0">0 64 18860,'7'5'319,"-1"1"0,0 0 0,0 0 0,0 0 0,-1 1 0,0 0 1,5 10-1,7 9 314,12 13-102,11 19-348,4-2 0,70 71 0,-109-122-147,1 0-1,-1 0 0,1 0 0,1-1 0,-1 0 1,1 0-1,-1-1 0,1 0 0,10 3 1,-16-5-13,1-1-1,0 0 1,0 1 0,0-1 0,-1 0 0,1 0 0,0-1 0,0 1 0,0 0-1,-1 0 1,1-1 0,0 1 0,0-1 0,-1 0 0,1 1 0,3-3 0,-3 1 9,0 0 1,0 0 0,0 0-1,0 0 1,-1 0 0,1-1-1,0 1 1,-1 0 0,0-1-1,1 0 1,-1 1 0,0-1 0,1-5-1,2-9 128,-1-1 0,-1 0-1,0 0 1,-1 0-1,-2-24 1,-15-90 695,12 105-838,-1 0 0,-1 0 1,-18-44-1,24 70-70,-1-1 0,1 1-1,0 0 1,-1 0 0,1 0 0,-1 0 0,0 0 0,1 0-1,-1 0 1,0 0 0,0 0 0,1 0 0,-3-1-1,3 2 30,-1 0-1,1 0 0,0 0 0,0 1 1,-1-1-1,1 0 0,0 0 0,0 0 1,-1 0-1,1 1 0,0-1 0,0 0 1,-1 0-1,1 1 0,0-1 0,0 0 1,0 0-1,0 1 0,-1-1 0,1 0 1,0 0-1,0 1 0,0-1 0,0 0 1,0 1-1,0-1 0,0 0 0,0 1 1,0-1-1,0 0 0,0 1 0,-2 38-569,2-38 618,1 37-498,5 8-139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7.075"/>
    </inkml:context>
    <inkml:brush xml:id="br0">
      <inkml:brushProperty name="width" value="0.05" units="cm"/>
      <inkml:brushProperty name="height" value="0.05" units="cm"/>
    </inkml:brush>
  </inkml:definitions>
  <inkml:trace contextRef="#ctx0" brushRef="#br0">233 36 15835,'9'0'820,"-7"0"-601,1 1 0,0-1 0,-1 0 0,1 0 0,0 0 0,-1 0 0,1-1 0,0 1 0,-1-1 0,1 1 1,0-1-1,-1 0 0,0 0 0,1 0 0,-1 0 0,1-1 0,2-2 0,-5 4-168,1 0 0,-1-1 1,0 1-1,0-1 0,0 1 0,0-1 1,0 1-1,0 0 0,0-1 1,0 1-1,0-1 0,0 1 1,0-1-1,0 1 0,0 0 0,0-1 1,0 1-1,0-1 0,0 1 1,-1 0-1,1-1 0,0 1 0,0-1 1,0 1-1,-1 0 0,1-1 1,0 1-1,0 0 0,-1-1 0,1 1 1,0 0-1,-1 0 0,1-1 1,-1 1-1,1 0 0,0 0 0,-1 0 1,1-1-1,0 1 0,-1 0 1,1 0-1,-1 0 0,0 0 0,-19-7 197,11 6-251,1 0-1,-1 1 1,0 0-1,1 0 1,-1 1 0,1 0-1,-1 0 1,1 1-1,-1 0 1,1 1-1,0 0 1,0 0-1,0 1 1,0 0-1,1 0 1,-1 0 0,-11 11-1,9-7 29,1-1 0,0 1-1,1 1 1,0 0 0,0 0-1,1 0 1,0 1 0,1 0-1,0 1 1,1-1 0,0 1-1,-5 15 1,9-23-7,0 0 1,0 0-1,1 0 0,-1 0 0,1 0 1,0 0-1,-1 0 0,1 0 1,0 0-1,1 0 0,-1 0 1,1 0-1,-1-1 0,1 1 0,0 0 1,0 0-1,0 0 0,0-1 1,1 1-1,-1 0 0,1-1 1,0 1-1,-1-1 0,1 0 0,4 4 1,-2-3 6,0 0 0,0-1 0,1 0 0,-1 0 0,1 0 0,-1 0 0,1-1 0,0 0 0,0 0 0,0 0 0,-1 0 0,1-1 0,0 0 0,8 0 0,-1-1-108,0-1 1,-1 1-1,1-2 1,-1 1-1,1-2 1,12-5-1,-20 8 39,0-1 0,-1 0 0,1 0 0,0 0 0,-1 0 0,0-1 1,1 1-1,-1-1 0,0 0 0,0 0 0,0 0 0,-1 0 0,1 0 0,-1-1 0,0 1 0,0-1 0,0 0 0,0 0 0,-1 1 0,2-7 1,-2-15-280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7.606"/>
    </inkml:context>
    <inkml:brush xml:id="br0">
      <inkml:brushProperty name="width" value="0.05" units="cm"/>
      <inkml:brushProperty name="height" value="0.05" units="cm"/>
    </inkml:brush>
  </inkml:definitions>
  <inkml:trace contextRef="#ctx0" brushRef="#br0">147 132 16291,'3'-10'655,"0"-1"-1,-1 0 1,0 0 0,1-18-1,-3 25-479,0 0 0,-1 0 0,1 0 0,-1 0 0,1 0 0,-1 0-1,-2-5 1,2 8-65,0 0 0,1-1-1,-1 1 1,0-1 0,0 1 0,0 0-1,0 0 1,0-1 0,0 1-1,0 0 1,0 0 0,-1 0-1,1 0 1,0 0 0,-1 1 0,1-1-1,-1 0 1,-2 0 0,2 0-65,0 1 0,0 0 1,1 0-1,-1 0 1,0 0-1,0 0 1,0 0-1,0 1 0,0-1 1,0 1-1,0-1 1,0 1-1,0 0 0,1-1 1,-1 1-1,0 0 1,0 0-1,1 1 1,-1-1-1,1 0 0,-1 0 1,1 1-1,0-1 1,-2 3-1,-4 3 5,1 1 0,0 1 0,-6 12 0,3-7-52,2 2 0,-1-1 0,2 1 0,0 1 0,1-1 1,1 1-1,-3 20 0,6-36 1,1 1 0,0 0 0,0-1 1,0 1-1,0-1 0,0 1 0,0 0 0,0-1 0,0 1 1,1-1-1,-1 1 0,1-1 0,-1 1 0,1-1 0,0 1 1,-1-1-1,1 1 0,0-1 0,0 0 0,0 1 0,0-1 1,0 0-1,0 0 0,0 0 0,1 0 0,-1 0 0,2 1 1,0-1-5,0 0 1,0 0-1,0 0 1,0-1-1,0 1 1,1-1 0,-1 0-1,0 0 1,0 0-1,0 0 1,0-1-1,0 1 1,5-2 0,46-15-103,-39 11 42,0 2 0,0-1 0,0 2 0,29-3-1,-42 5 52,1 1-1,-1 0 0,1 0 0,-1 1 0,1-1 0,-1 0 1,1 1-1,-1 0 0,0-1 0,1 1 0,-1 0 0,0 0 1,0 1-1,1-1 0,-1 0 0,0 1 0,2 1 1,-2-1-4,0 1 1,0-1-1,0 1 1,-1 0-1,1 0 1,-1-1 0,0 1-1,1 0 1,-1 0-1,-1 0 1,1 1 0,0-1-1,-1 0 1,1 3-1,-1 11-19,0-1-1,-1 0 0,0-1 0,-2 1 0,0 0 1,0 0-1,-12 29 0,-53 104 7,55-122 129,0-1 1,-2-1-1,-1 0 1,-38 44-1,37-55 28,9-13-37,8-1-85,0 0 0,-1-1 0,1 1 0,0 0 0,0-1 0,0 1 0,-1-1 0,1 1 0,0 0 0,0-1 0,0 1 0,0-1 0,0 1 0,0-1 0,0 1 0,0-1 0,0 1 0,0 0 0,0-1 0,0 1 0,0-1 0,0 1 0,1-1 0,2-17-53,2 0 0,0 1 1,13-31-1,32-51-199,-3 13 129,4 3 1,91-113-1,-137 190 128,38-41 71,-40 44-69,-1 1 0,1-1 0,1 1 0,-1 0 0,0-1 0,0 2 0,1-1 0,-1 0 0,1 1 0,0-1 0,-1 1 0,1 0 0,5 0 0,-8 1-8,0 0 0,-1 0 0,1 0 0,0 0 0,-1 0 0,1 0 0,0 1 0,-1-1 0,1 0 1,0 0-1,-1 1 0,1-1 0,-1 1 0,1-1 0,-1 0 0,1 1 0,-1-1 0,1 1 0,-1-1 0,1 1 0,-1-1 1,1 1-1,-1 0 0,0-1 0,1 1 0,-1 0 0,0-1 0,0 1 0,0 0 0,1-1 0,-1 1 0,0 0 1,0-1-1,0 1 0,0 0 0,0-1 0,0 1 0,0 0 0,0 0 0,-5 29 13,5-28-15,-13 41 17,-29 64 0,29-75 8,5-8 89,16-34 25,18-35 101,-16 22-98,0 0 0,-2-1 0,9-42 0,-14 54-96,-1 0 1,-1-1-1,0 1 0,0 0 0,-1-1 0,-1 1 0,0 0 0,-1 0 0,-5-20 0,-2 14-6,8 17-46,1 1 1,0-1-1,0 0 0,-1 1 0,1-1 0,0 1 0,-1-1 0,1 1 0,-1 0 0,1-1 0,0 1 0,-1-1 0,1 1 0,-1 0 0,1-1 0,-1 1 0,0 0 0,1 0 0,-1-1 1,1 1-1,-1 0 0,1 0 0,-1 0 0,0 0 0,1 0 0,-1 0 0,0 0 0,1 0-12,-1 0 0,1 0 0,0 1 0,0-1 0,0 0 0,-1 1 0,1-1 0,0 1 0,0-1 1,0 0-1,0 1 0,0-1 0,0 0 0,0 1 0,0-1 0,0 0 0,0 1 0,0-1 0,0 1 0,0-1 0,0 0 0,0 1 0,0-1 0,1 0 0,-1 1 0,0-1 0,0 0 1,0 1-1,0-1 0,1 0 0,-1 1 0,0-1 0,0 0 0,1 0 0,-1 1 0,0-1 0,1 0 0,11 12-481,-6-8 244,1 0 0,0-1 0,0 0 0,0 0 0,1-1 0,-1 0-1,0 0 1,1-1 0,0 0 0,7 1 0,15-1-666,34-4 0,-57 3 877,50-6-652,1-3-26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8.284"/>
    </inkml:context>
    <inkml:brush xml:id="br0">
      <inkml:brushProperty name="width" value="0.05" units="cm"/>
      <inkml:brushProperty name="height" value="0.05" units="cm"/>
    </inkml:brush>
  </inkml:definitions>
  <inkml:trace contextRef="#ctx0" brushRef="#br0">169 351 14195,'-2'0'182,"-1"-1"1,0 1-1,0 0 0,1 1 0,-1-1 1,0 0-1,1 1 0,-1 0 0,0-1 1,1 1-1,-1 0 0,-4 3 0,-31 18 685,31-17-389,-4 2-81,1 0 0,0 1-1,-9 9 1,15-13-275,0-1-1,1 1 1,0 1 0,0-1-1,0 0 1,0 1-1,1 0 1,-1-1 0,-2 11-1,5-15-103,-1 1-1,1 0 0,0-1 0,0 1 0,0 0 0,0-1 1,0 1-1,0 0 0,0 0 0,0-1 0,0 1 1,0 0-1,0-1 0,0 1 0,0 0 0,1-1 0,-1 1 1,0 0-1,1-1 0,-1 1 0,0-1 0,1 1 0,-1 0 1,1-1-1,-1 1 0,0-1 0,1 1 0,-1-1 1,2 1-1,0 0 4,0 0 1,0 0-1,0-1 1,0 1-1,0-1 1,0 1-1,0-1 1,0 0-1,0 0 1,3 0-1,6 0 2,-1-1 0,1-1-1,11-2 1,18-8-22,58-26 0,-19 7-116,-76 30 99,0 0 0,0 0 0,-1 0 0,1 1 0,0-1 0,0 1 0,0-1 1,0 1-1,5 0 0,-8 0 12,1 1 0,-1-1-1,1 0 1,-1 0 0,0 0 0,1 0 0,-1 1 0,0-1 0,1 0 0,-1 0 0,0 1 0,1-1 0,-1 0-1,0 1 1,0-1 0,1 0 0,-1 1 0,0-1 0,0 0 0,1 1 0,-1-1 0,0 0 0,0 1 0,0-1-1,0 1 1,-3 18-77,-9 7 104,-1-1 1,-30 43-1,11-18 205,-106 203 1260,136-249-1446,-11 27 141,12-29-180,0-1 0,1 0 0,-1 1 0,1-1 0,0 0 0,-1 1 1,1-1-1,0 1 0,0-1 0,0 1 0,0-1 0,0 1 1,0-1-1,1 0 0,-1 1 0,0-1 0,2 3 0,-2-3-4,0-1-1,0 0 0,1 0 1,-1 0-1,0 0 0,1 0 1,-1 0-1,0 0 0,1 0 1,-1 1-1,0-1 0,1 0 1,-1 0-1,0 0 0,1 0 1,-1-1-1,0 1 0,0 0 1,1 0-1,-1 0 0,0 0 1,1 0-1,-1 0 0,0 0 1,1-1-1,-1 1 0,0 0 1,0 0-1,1 0 0,-1-1 1,0 1-1,0 0 0,0 0 1,1-1-1,10-10-28,16-25-19,-2-1-1,34-66 0,-49 84 46,217-452 291,-149 299-27,-69 152-212,-8 15-29,1 1 0,0 0 1,0-1-1,0 1 0,0 0 1,1 0-1,0 0 0,-1 0 1,8-6-1,-6 10 87,-2 8-73,-4 10-17,-10 29-12,-1 0-1,-20 45 1,9-29-31,24-62 19,-1 1-1,0-1 1,1 0 0,-1 1-1,1-1 1,-1 1 0,1-1 0,0 0-1,0 1 1,0-1 0,-1 1 0,1-1-1,1 1 1,-1-1 0,0 1 0,0-1-1,0 1 1,1-1 0,0 3 0,0-3-16,1-1 0,-1 1 0,1 0 0,-1-1 0,1 1 0,-1-1 0,1 1 0,-1-1 0,1 0 0,-1 0-1,1 0 1,-1 0 0,1 0 0,-1 0 0,1 0 0,-1 0 0,1 0 0,1-1 0,25-2-382,0 1 0,51 4-1,-68-1 304,0 0-1,1 1 1,-1 1-1,0 0 1,0 0-1,-1 1 1,1 0-1,-1 1 1,18 11-1,-27-15 107,1 0-1,0 0 1,-1 0-1,1 0 1,-1 0-1,0 1 1,1-1-1,-1 1 1,0-1-1,0 1 1,0-1-1,0 1 1,0 0-1,0-1 1,0 1-1,-1 0 1,1 0-1,-1-1 1,1 1-1,-1 3 1,0-3 24,0 0 1,-1 0-1,1 0 0,-1 0 1,1 0-1,-1 0 1,0 0-1,0 0 0,0 0 1,0-1-1,0 1 1,-1 0-1,1-1 0,0 1 1,-4 2-1,-5 4 223,-1 0-1,0-1 0,0 0 0,-20 9 1,26-14-171,-90 39 1454,80-36-1283,0 0 0,0-1 0,0 0 0,-26 1 0,40-5-287,0 0 0,-1 1 1,1-1-1,-1 0 0,1-1 0,0 1 0,-1 0 0,1 0 0,-1-1 0,1 1 1,0 0-1,-1-1 0,1 1 0,0-1 0,-1 0 0,1 0 0,0 1 1,0-1-1,-2-2 0,2 2-12,1 0 0,0 1 0,-1-1 0,1 0 0,0 0 0,-1 0 0,1 0 0,0 0 0,0 0 0,0 0 0,0 0 0,0 0 0,0 0 0,0 0 0,0 0 0,1 0 0,-1 0 0,0 0-1,1 0 1,-1 0 0,0 0 0,1 0 0,-1 0 0,1 0 0,-1 0 0,1 1 0,1-2 0,12-15-419,7 0-177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8.687"/>
    </inkml:context>
    <inkml:brush xml:id="br0">
      <inkml:brushProperty name="width" value="0.05" units="cm"/>
      <inkml:brushProperty name="height" value="0.05" units="cm"/>
    </inkml:brush>
  </inkml:definitions>
  <inkml:trace contextRef="#ctx0" brushRef="#br0">63 247 16388,'0'-1'113,"0"0"0,0 0 0,0 0 1,-1 0-1,1 0 0,0 1 0,0-1 1,-1 0-1,1 0 0,-1 0 0,1 0 1,-1 1-1,1-1 0,-1 0 1,1 1-1,-1-1 0,0 0 0,1 1 1,-1-1-1,0 1 0,0-1 0,1 1 1,-1-1-1,0 1 0,0-1 1,0 1-1,1 0 0,-1 0 0,0-1 1,0 1-1,0 0 0,0 0 0,0 0 1,0 0-1,0 0 0,0 0 1,1 0-1,-1 0 0,0 0 0,0 1 1,0-1-1,0 0 0,0 1 0,-1 0 1,0 0 43,0 0 0,0 0 0,0 0 0,0 0 0,0 1 0,0-1 0,1 1 0,-1 0 0,1-1 1,-1 1-1,1 0 0,-1 0 0,1 0 0,0 0 0,0 0 0,0 0 0,0 0 0,0 2 0,0-2-128,0 0-1,1 0 1,0 0-1,0 1 1,-1-1-1,1 0 0,0 0 1,1 0-1,-1 0 1,0 0-1,1 0 1,-1 0-1,1 0 1,-1 0-1,1 0 1,0 0-1,0 0 1,0 0-1,0 0 0,2 2 1,0-2-11,-1 0 1,1 0-1,-1 0 1,1 0-1,0 0 1,0-1-1,-1 1 0,1-1 1,0 0-1,1 0 1,-1 0-1,3 1 1,5 0 1,0-1 0,0 0 0,1-1 0,-1 0 0,0-1 0,20-3 0,-11-1 4,0-1 1,0-1-1,0 0 0,-1-2 1,0 0-1,34-23 0,-38 21-28,-1 0 0,0 0 0,0-1-1,-1-1 1,-1-1 0,0 1-1,-1-2 1,13-20 0,-21 29-13,0 0 0,0 0 0,0 0 0,-1-1 0,0 1 0,-1-1 1,1 0-1,-1 1 0,0-10 0,-1 14 10,0 1 0,0-1 1,0 0-1,0 0 0,-1 0 0,1 0 0,-1 1 1,1-1-1,-1 0 0,0 0 0,1 1 0,-1-1 1,0 0-1,0 1 0,0-1 0,0 1 1,-1 0-1,1-1 0,0 1 0,-1 0 0,1-1 1,0 1-1,-1 0 0,0 0 0,1 0 0,-1 1 1,0-1-1,1 0 0,-1 0 0,0 1 1,0-1-1,1 1 0,-1 0 0,0 0 0,0-1 1,0 1-1,-2 0 0,-5 1-8,0 0 0,0 0 0,0 1 1,0 0-1,0 0 0,0 1 0,1 0 0,-1 0 0,1 1 0,0 0 0,0 1 1,0 0-1,1 0 0,-11 10 0,1 0 21,0 1 0,1 0 0,0 2 0,-20 30 0,27-35 8,2 0 0,-1 0 0,2 0-1,0 1 1,1 1 0,0-1 0,-4 23 0,8-32-12,0 0 0,1 0 0,0 0 0,0 0 0,0 0 0,1 0 0,-1 0 0,1 0 0,0 0 0,1 0 1,2 7-1,-2-9-11,0 0 0,0 0 1,0 0-1,0 0 1,1 0-1,-1 0 1,1-1-1,0 1 1,0-1-1,-1 0 1,2 0-1,-1 0 1,0 0-1,0 0 1,1-1-1,-1 1 1,6 0-1,0 1 101,0-1 1,1 0-1,-1-1 0,1 0 0,-1 0 0,1-1 1,-1-1-1,13-1 0,-3-3 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29.107"/>
    </inkml:context>
    <inkml:brush xml:id="br0">
      <inkml:brushProperty name="width" value="0.05" units="cm"/>
      <inkml:brushProperty name="height" value="0.05" units="cm"/>
    </inkml:brush>
  </inkml:definitions>
  <inkml:trace contextRef="#ctx0" brushRef="#br0">1 526 16556,'0'0'49,"0"1"1,0-1 0,0 1 0,0-1 0,-1 0 0,1 1 0,0-1-1,0 0 1,0 1 0,0-1 0,0 0 0,0 1 0,0-1 0,0 1 0,0-1-1,0 0 1,0 1 0,1-1 0,-1 0 0,0 1 0,0-1 0,0 0 0,0 1-1,1-1 1,-1 0 0,0 1 0,0-1 0,0 0 0,1 0 0,-1 1-1,0-1 1,0 0 0,1 0 0,-1 1 0,0-1 0,1 0 0,-1 0 0,0 0-1,1 0 1,-1 1 0,0-1 0,1 0 0,-1 0 0,1 0 0,-1 0 0,0 0-1,1 0 1,0 0 0,26 1 797,66-13 1174,105-28 0,-132 26-1582,657-153 1322,300-65-2102,-967 221 182,333-52-2639,-367 62 2863,-21 2-210,-11 0-108,-11 0-71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0.257"/>
    </inkml:context>
    <inkml:brush xml:id="br0">
      <inkml:brushProperty name="width" value="0.05" units="cm"/>
      <inkml:brushProperty name="height" value="0.05" units="cm"/>
    </inkml:brush>
  </inkml:definitions>
  <inkml:trace contextRef="#ctx0" brushRef="#br0">46 29 15467,'-1'-21'1671,"3"13"-506,4 16 186,0 9-990,-2 0 1,0 1-1,0-1 1,-2 1 0,0 0-1,-1 19 1,1 4-149,1 9-33,-3-32-147,0-1 1,2 1-1,0-1 0,1 0 1,7 23-1,-10-39-36,0 0-1,1 0 1,-1 0-1,0 0 1,1 0-1,-1 0 0,1-1 1,-1 1-1,1 0 1,-1 0-1,1-1 1,0 1-1,-1 0 1,1-1-1,0 1 1,0-1-1,-1 1 1,1-1-1,0 1 0,0-1 1,0 0-1,0 1 1,-1-1-1,1 0 1,0 1-1,0-1 1,0 0-1,0 0 1,0 0-1,0 0 1,0 0-1,0 0 1,0 0-1,0 0 0,-1-1 1,1 1-1,0 0 1,0 0-1,0-1 1,1 0-1,5-2-36,0-1-1,0 0 1,-1-1 0,9-7-1,10-6-65,-23 17 97,-1 1 1,1-1-1,0 0 0,0 0 1,0 1-1,0-1 1,0 1-1,0-1 0,0 1 1,0 0-1,0 0 1,0 0-1,0 0 0,0 0 1,0 0-1,0 1 1,0-1-1,0 1 0,0-1 1,0 1-1,2 1 1,-1 0-2,-1 0 1,0 0 0,1 0 0,-1 0-1,0 0 1,-1 0 0,1 1-1,0-1 1,-1 1 0,1-1 0,-1 1-1,0 0 1,2 3 0,-1 3-2,1-1-1,-1 1 1,-1 0 0,0-1 0,0 1 0,0 0 0,-1 0-1,-1 0 1,-1 10 0,1-13 49,-1 0 1,0 0-1,0 0 0,-1 0 0,1-1 1,-1 1-1,-1-1 0,1 0 1,-1 0-1,1 0 0,-2 0 1,1-1-1,0 1 0,-1-1 0,0 0 1,0 0-1,0-1 0,0 0 1,-1 0-1,1 0 0,-1 0 0,0-1 1,1 0-1,-1 0 0,0-1 1,-1 1-1,1-1 0,0-1 1,0 1-1,0-1 0,-1 0 0,1 0 1,0-1-1,0 0 0,0 0 1,0 0-1,0-1 0,0 0 0,0 0 1,0-1-1,1 1 0,-1-1 1,1-1-1,0 1 0,0-1 1,0 0-1,0 0 0,-8-9 0,10 10-285,0-1-1,0 0 1,1 1-1,-1-1 0,1 0 1,0 0-1,0-1 1,1 1-1,-1 0 1,1-1-1,-2-8 0,3 11 118,0 0-1,0 0 0,0 0 0,0 0 1,0 0-1,0 0 0,1 0 0,-1 0 1,1 0-1,0 0 0,-1 0 0,1 0 1,0 1-1,0-1 0,0 0 0,0 0 1,0 1-1,1-1 0,-1 1 0,0-1 1,1 1-1,-1 0 0,1-1 0,0 1 1,-1 0-1,1 0 0,0 0 0,3-1 1,24-8-1163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0.675"/>
    </inkml:context>
    <inkml:brush xml:id="br0">
      <inkml:brushProperty name="width" value="0.05" units="cm"/>
      <inkml:brushProperty name="height" value="0.05" units="cm"/>
    </inkml:brush>
  </inkml:definitions>
  <inkml:trace contextRef="#ctx0" brushRef="#br0">2 452 20604,'18'-10'1801,"-8"9"-1345,-2 8-192,-6 19 880,3 8-352,-10 11-616,1 0-256,0 4-416,-2-3-320,0-12-512,2-11-64,3-23 903,-8-5-327,3-33-136</inkml:trace>
  <inkml:trace contextRef="#ctx0" brushRef="#br0" timeOffset="1">28 1 17164,'1'5'1800,"-1"3"-1256,0-3-480,0 5 1192,1 6 521,2-3-1497,-1 7-88,1 3-16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1.162"/>
    </inkml:context>
    <inkml:brush xml:id="br0">
      <inkml:brushProperty name="width" value="0.05" units="cm"/>
      <inkml:brushProperty name="height" value="0.05" units="cm"/>
    </inkml:brush>
  </inkml:definitions>
  <inkml:trace contextRef="#ctx0" brushRef="#br0">62 0 15987,'-10'29'1585,"-1"9"-1161,-2 11-144,0 7 1072,4 7-832,3 0-16,6-4-95,2-7-57,5-8-256,0-7-288,0-17 272,2-10-56,0-17-128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2.835"/>
    </inkml:context>
    <inkml:brush xml:id="br0">
      <inkml:brushProperty name="width" value="0.05" units="cm"/>
      <inkml:brushProperty name="height" value="0.05" units="cm"/>
    </inkml:brush>
  </inkml:definitions>
  <inkml:trace contextRef="#ctx0" brushRef="#br0">165 432 18580,'-1'-2'59,"0"0"0,0 0 0,0 0 0,-1 1 0,1-1 0,0 0 0,-1 0-1,1 1 1,-1-1 0,1 1 0,-1-1 0,0 1 0,0 0 0,1 0 0,-1 0 0,0 0 0,0 0 0,0 0 0,0 0 0,-1 0 0,1 1 0,0-1 0,0 1-1,0 0 1,0 0 0,0 0 0,-1 0 0,1 0 0,0 0 0,0 0 0,0 1 0,-1-1 0,1 1 0,0-1 0,0 1 0,0 0 0,0 0 0,0 0 0,0 0-1,-3 3 1,-1 0 14,0 1-1,0 1 1,1-1-1,0 1 0,-1 0 1,2 0-1,-1 0 1,1 1-1,0-1 0,-5 12 1,4-5-43,0 0 0,1 0 0,1 0 1,0 1-1,1 0 0,0-1 0,1 1 0,0 0 1,2-1-1,-1 1 0,4 20 0,-3-32-16,-1 1 1,1 0-1,0-1 0,0 1 0,0-1 0,0 1 0,0-1 0,0 0 0,1 1 0,-1-1 0,1 0 0,-1 0 0,1 0 0,0 0 0,0 0 0,0 0 1,0-1-1,0 1 0,0-1 0,0 1 0,5 1 0,-4-2 7,0-1 1,0 1 0,0-1-1,0 0 1,0 0 0,0 0-1,0 0 1,0 0-1,0 0 1,0-1 0,0 0-1,0 1 1,0-1-1,0 0 1,-1-1 0,1 1-1,0 0 1,4-4 0,8-6 57,0 0 1,-1-1 0,0-1 0,-1 0 0,-1-1 0,16-21 0,-12 11 3,0 0 0,-2-1 1,17-40-1,-22 38-102,-9 23-26,-6 11 26,-5 14-1,0 10-33,-10 50 0,18-67 47,0 0 0,2-1 0,0 1 0,0 0 0,1 0 0,3 18 0,-3-30 6,1 0-1,-1 0 1,1 0-1,-1 0 1,1 0 0,0 0-1,-1 0 1,1 0-1,0 0 1,0 0 0,1 0-1,-1-1 1,0 1-1,3 2 1,-3-3-1,0 0-1,0-1 1,0 1 0,0-1-1,0 1 1,0-1 0,0 0-1,1 0 1,-1 1 0,0-1 0,0 0-1,0 0 1,0 0 0,0 0-1,0 0 1,1 0 0,-1 0-1,0-1 1,0 1 0,1-1-1,4-1-9,-1-1 0,0 0 0,0 0 0,0 0 0,0-1-1,0 0 1,-1 0 0,1 0 0,4-6 0,16-21-39,-2-1 0,0-1 0,-3-1 0,0-1 1,19-50-1,55-194-114,-88 259 162,-3 12 8,-1 0-1,0 0 1,0-1 0,0 1-1,-1-12 1,-2 12 28,-3 12-17,-5 15 3,-14 49 104,3 2 1,3 1 0,-9 82-1,25-140-102,-11 100 180,11-102-168,1-1 0,0 1 0,1-1 1,1 1-1,-1-1 0,1 1 0,1-1 0,4 10 0,-7-18-28,1-1-1,0 1 1,-1-1 0,1 0-1,0 1 1,0-1 0,0 0-1,0 0 1,0 0-1,0 1 1,0-1 0,0 0-1,0 0 1,0-1 0,1 1-1,1 1 1,-2-2-4,0 1 0,0-1 1,0 0-1,0 0 0,0 0 0,0 0 1,0 0-1,0 0 0,0 0 0,0 0 1,0-1-1,0 1 0,0 0 0,0-1 1,0 1-1,0 0 0,0-1 0,1 0 1,2-2-1,-1 0 0,1 0 0,-1 0 0,0 0 0,0-1 0,0 1 0,-1-1 0,5-8 1,1-3 16,0-1 0,-1-1 1,-1 1-1,-1-1 1,0 0-1,-1-1 1,-1 1-1,-1-1 1,1-19-1,-3 39-18,0-1-1,0 0 1,1 0 0,-1 0-1,1 0 1,-1 0-1,1 0 1,-1 0 0,1 0-1,-1 0 1,1 0 0,0 0-1,0 0 1,-1-1-1,1 1 1,0 0 0,0 0-1,0-1 1,0 1-1,0-1 1,0 1 0,0-1-1,0 1 1,0-1-1,0 1 1,0-1 0,0 0-1,0 0 1,0 1-1,1-1 1,-1 0 0,0 0-1,0 0 1,2-1-1,1 2-10,1-1-1,0-1 0,0 1 1,0-1-1,-1 1 1,1-2-1,8-2 0,1-2 8,-1-1 0,0-1 0,-1-1 0,0 0 0,0 0 0,13-14 0,-27 26-3,0 0 1,0 0-1,0 0 1,0 0-1,0 1 1,0 3-1,-4 4-3,3-5 6,-2 2-5,1 1 0,0-1 0,0 1 1,0 0-1,1 0 0,0 0 0,1 0 0,0 0 0,1 0 0,-1 15 0,2-23 9,1 1 0,-1 0 0,0 0 0,1-1 0,0 1 0,-1 0 0,1-1-1,0 1 1,0-1 0,0 1 0,0-1 0,0 1 0,0-1 0,0 0 0,1 1-1,-1-1 1,0 0 0,1 0 0,-1 0 0,1 0 0,-1 0 0,1 0 0,0 0-1,-1-1 1,1 1 0,0-1 0,-1 1 0,1-1 0,0 0 0,0 1 0,2-1-1,7 1 8,-1-1-1,1 0 0,-1-1 0,13-1 1,20-7 22,1-2 1,82-31 0,-46 13 63,-76 28-60,1-1-1,0 0 0,-1 0 1,1 0-1,4-4 0,-8 6-23,-1 0 0,0 0-1,1 0 1,-1-1-1,0 1 1,0 0 0,1-1-1,-1 1 1,0 0 0,0 0-1,1-1 1,-1 1-1,0-1 1,0 1 0,0 0-1,0-1 1,0 1-1,0 0 1,1-1 0,-1 1-1,0-1 1,0 1-1,0 0 1,0-1 0,0 1-1,0 0 1,-1-1 0,1 0 14,-1 0 1,0 0-1,1 0 1,-1 0-1,0 0 1,0 0-1,0 1 1,0-1-1,0 0 1,0 1 0,0-1-1,0 0 1,0 1-1,-1-1 1,-6-3 92,-6-2 21,0-1-1,0 0 1,1-1 0,0-1-1,-15-12 1,27 20-177,1 1 1,-1 0-1,1-1 0,0 1 1,-1 0-1,1-1 1,0 1-1,-1 0 1,1-1-1,0 1 1,-1-1-1,1 1 1,0-1-1,0 1 0,0-1 1,-1 1-1,1 0 1,0-1-1,0 1 1,0-1-1,0 1 1,0-1-1,0 1 1,0-1-1,0 1 0,0-1 1,0 0-1,1 0-35,-1 1-1,1-1 0,-1 1 0,1-1 1,-1 1-1,1 0 0,0-1 0,-1 1 0,1 0 1,0-1-1,-1 1 0,1 0 0,0 0 1,-1 0-1,1 0 0,1-1 0,36 2-2137,-34-1 1967,47 4-1951,96 4-1628,-128-8 3830,1-1-1,-1-1 0,1-1 0,-1-1 0,25-8 0,-37 10 285,0-1 0,-1 0 0,12-8 0,-17 11-228,0 0 1,0-1 0,0 1 0,0 0 0,-1-1 0,1 0 0,0 1-1,0-1 1,-1 1 0,1-1 0,0 0 0,-1 1 0,1-1-1,-1 0 1,1 0 0,-1 1 0,1-1 0,-1 0 0,0 0 0,1 0-1,-1 0 1,0 0 0,0 1 0,0-1 0,1 0 0,-1 0-1,0 0 1,0 0 0,0 0 0,0 0 0,-1 0 0,1 0 0,0 0-1,0 1 1,0-1 0,-1 0 0,1 0 0,0 0 0,-1 0-1,1 0 1,-2 0 0,1 0 18,0-1 0,0 1 0,0 0 0,0 1-1,-1-1 1,1 0 0,0 0 0,-1 0 0,1 1 0,-1-1 0,1 1-1,-1-1 1,1 1 0,-1-1 0,1 1 0,-1 0 0,1 0-1,-3 0 1,0 0 53,0 0-1,0 1 1,0 0-1,0 0 0,0 0 1,-7 3-1,2 1 12,0-1 0,1 1 0,0 0 0,0 1 0,-10 8-1,15-10-115,-1 0 0,0 0-1,1 0 1,0 1-1,0-1 1,0 1-1,1 0 1,0 0 0,-1 0-1,2 0 1,-1 0-1,1 1 1,-1-1-1,0 11 1,2-14-16,0 0 1,0 1-1,1-1 1,-1 1-1,0-1 1,1 0-1,-1 0 1,1 1-1,0-1 1,0 0-1,0 0 1,0 0-1,0 0 1,0 0-1,0 0 0,1 0 1,-1 0-1,1 0 1,0 0-1,-1-1 1,1 1-1,0-1 1,0 1-1,0-1 1,0 0-1,0 0 1,0 0-1,0 0 1,1 0-1,-1 0 1,0-1-1,0 1 0,1-1 1,-1 1-1,0-1 1,4 0-1,3 0 22,1 0-1,-1-1 1,1 0-1,-1 0 0,0-1 1,0 0-1,1-1 0,-1 0 1,-1-1-1,1 0 1,-1 0-1,1 0 0,8-7 1,-1-1 22,0 0-1,0 0 1,-1-2 0,-1 0-1,16-19 1,-23 25-58,-1-1-1,1 0 1,-1 0 0,-1-1-1,0 0 1,0 0 0,4-15-1,-8 11-59,-8 12-23,6 2 76,-1 1-1,1 0 1,-1-1-1,1 1 1,0 0-1,-1 0 1,1 0 0,0 0-1,0 0 1,0 0-1,-1 1 1,0 1-1,-2 3 4,1 0 0,0 0 0,0 0-1,0 1 1,1-1 0,0 1 0,0 0-1,1 0 1,0-1 0,0 9 0,0-13 10,1 0 0,0 0 0,0 0 0,0 0 0,0 0 0,0 0 0,0 0 0,1 0 0,-1 0-1,1 0 1,-1-1 0,1 1 0,0 0 0,-1 0 0,1-1 0,0 1 0,0 0 0,1-1 0,-1 1 0,0-1 0,0 1 0,1-1 0,-1 1 0,1-1 0,-1 0 0,1 0 0,0 0 0,-1 0 0,1 0 0,0 0 0,0-1 0,-1 1 0,1 0 0,0-1 0,0 1 0,0-1 0,0 0 0,0 0 0,3 0 0,4 0 13,0-2-1,-1 1 1,1-1 0,0 0 0,-1-1 0,0 0 0,0 0-1,0-1 1,0 0 0,0 0 0,10-8 0,1-2 5,-1-1-1,-1 0 1,18-21 0,-15 14-18,-2-2 0,32-49 1,-43 60-32,0 0 1,0-1 0,-2 0 0,1 0 0,-2 0 0,0-1 0,4-24 0,-8 37 20,0 1 0,0-1-1,0 1 1,0-1 0,0 0 0,0 1 0,0-1 0,0 1-1,0-1 1,-1 0 0,1 1 0,-1-1 0,1 1 0,-1-1-1,0 1 1,-1-3 0,1 4 2,1-1 1,-1 1-1,0-1 0,1 1 1,-1 0-1,0-1 0,1 1 1,-1 0-1,0 0 0,1-1 1,-1 1-1,0 0 0,0 0 1,1 0-1,-1 0 0,0 0 1,0 0-1,1 0 0,-1 0 1,0 0-1,0 0 0,1 1 1,-1-1-1,-1 1 0,-2 0 1,0 2-1,0-1 0,0 0 0,0 1 1,1-1-1,-1 1 0,1 0 1,-1 1-1,1-1 0,-4 5 1,-4 9 59,0 0-1,1 0 1,0 1 0,2 0 0,0 1-1,1 0 1,1 0 0,1 1-1,0 0 1,-3 38 0,8-53-44,0 0 0,0 0 0,1 0-1,0-1 1,-1 1 0,1 0 0,1-1 0,-1 1 0,1 0 0,0-1 0,0 0-1,0 1 1,0-1 0,1 0 0,0 0 0,0 0 0,0-1 0,0 1 0,1-1 0,-1 0-1,1 0 1,0 0 0,0 0 0,0 0 0,0-1 0,0 0 0,1 0 0,-1 0-1,1 0 1,-1-1 0,1 0 0,0 0 0,-1 0 0,7 0 0,5 0-12,-1 0 1,1-1 0,0-1 0,-1-1-1,1 0 1,-1-1 0,0-1 0,0 0-1,0-1 1,0 0 0,-1-2-1,0 1 1,0-2 0,0 0 0,-1-1-1,19-16 1,-29 23 5,-1 0-1,0 0 0,-1 0 1,1 0-1,0 0 1,0 0-1,-1 0 1,0-1-1,1 1 1,-1-1-1,0 1 1,0-1-1,0 0 1,0 1-1,0-5 0,-1 6-3,0 0 0,0 1-1,0-1 1,0 0 0,-1 1-1,1-1 1,0 0 0,0 0 0,0 1-1,-1-1 1,1 0 0,0 1-1,-1-1 1,1 0 0,-1 1-1,1-1 1,-1 1 0,1-1-1,-1 1 1,1-1 0,-1 1-1,1-1 1,-2 0 0,1 1 0,-1-1 0,0 0-1,0 1 1,0-1 0,0 1 0,0-1 0,0 1 0,-1 0 0,1 0 0,0 0 0,0 0 0,-2 1-1,-6 0 1,1 1 0,0 1 0,0 0 0,0 0 0,0 1-1,0 0 1,1 0 0,-1 1 0,1 0 0,1 0 0,-11 9-1,14-10-4,0 0 1,0 1-1,0-1 0,0 1 0,1 0 0,-1 0 0,1 0 0,-4 9 0,6-11 3,0 1 0,0-1 0,0 1 0,0-1 0,1 1 0,0 0 0,-1-1 0,1 1 0,0 0 0,1-1 0,-1 1 0,1 0 0,-1-1 0,3 7 0,-1-6 19,-1-1-1,1 1 0,0-1 0,0 0 0,0 0 0,0 0 0,0 0 0,1 0 0,-1 0 0,1-1 0,0 1 0,0-1 1,0 1-1,4 1 0,-1-1-147,0 0 0,0 0 0,0-1-1,1 0 1,-1 0 0,1-1 0,10 2 0,-2-2-352,0-1 0,0 0 0,-1-1-1,1-1 1,0 0 0,24-7 0,6-8-187,-4-6-208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3.657"/>
    </inkml:context>
    <inkml:brush xml:id="br0">
      <inkml:brushProperty name="width" value="0.05" units="cm"/>
      <inkml:brushProperty name="height" value="0.05" units="cm"/>
    </inkml:brush>
  </inkml:definitions>
  <inkml:trace contextRef="#ctx0" brushRef="#br0">273 1 19012,'-7'12'2300,"5"-6"-2078,-121 312 2967,-3 5-3401,113-288 24,13-34 179,0-1 1,0 0-1,-1 0 1,1 1 0,0-1-1,0 0 1,0 1 0,0-1-1,0 0 1,0 1-1,-1-1 1,1 0 0,0 1-1,0-1 1,0 0 0,0 1-1,0-1 1,0 0-1,0 1 1,1-1 0,-1 0-1,0 1 1,0-1-1,0 0 1,0 0 0,0 1-1,0-1 1,0 0 0,1 1-1,-1-1 1,0 0-1,0 0 1,1 1 0,-1-1-1,0 0 1,0 0 0,1 0-1,-1 1 1,0-1-1,0 0 1,1 0 0,0 1-1,12-7-369,-1-5 176,-1 0 0,0-1 0,0 0 1,-1-1-1,-1 0 0,0-1 0,7-15 0,-4 9 32,27-45-2,-3-1 0,-3-1-1,43-128 1,-71 177 388,-4 16-70,-1 4 7,-8 29 249,-43 196 270,41-171-750,3 1 0,0 64 0,7-121 31,0 0 0,0 0 0,-1 0 0,1 0 1,0 0-1,0 1 0,-1-1 0,1 0 0,0 0 0,0 0 1,-1 0-1,1 0 0,0 0 0,0 0 0,-1 0 0,1 0 1,0 0-1,0 0 0,-1 0 0,1 0 0,0 0 0,0 0 0,-1 0 1,1-1-1,0 1 0,0 0 0,-1 0 0,1 0 0,0 0 1,0 0-1,0-1 0,-1 1 0,1 0 0,0 0 0,0 0 1,0 0-1,-1-1 0,1 1 0,0 0 0,0-1 0,-12-8-943,-52-66-2753,4-3 4217,58 76-311,1 0 1,0 0-1,-1 0 1,1 0 0,0 0-1,0 0 1,1 0-1,-1 0 1,-1-4-1,2 5-109,1 0 0,-1 1 0,0-1 0,0 1 0,0-1 0,0 0 0,0 1 0,1-1 0,-1 1 0,0-1 0,1 1 0,-1-1 0,0 1 0,1-1 0,-1 1 0,0-1 0,1 1 0,-1-1 0,1 1 0,-1 0 0,1-1 0,-1 1 0,1 0 0,-1 0 0,1-1 0,0 1 0,-1 0 0,1 0 0,-1 0 0,1-1 0,0 1 0,-1 0 0,1 0 0,-1 0 0,1 0 0,0 0 0,-1 0 0,1 1 0,39-4 1207,82-10-702,-103 10-628,0-1 0,-1-1 0,1-1 1,23-10-1,7-11-116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1.229"/>
    </inkml:context>
    <inkml:brush xml:id="br0">
      <inkml:brushProperty name="width" value="0.05" units="cm"/>
      <inkml:brushProperty name="height" value="0.05" units="cm"/>
    </inkml:brush>
  </inkml:definitions>
  <inkml:trace contextRef="#ctx0" brushRef="#br0">0 464 13499,'70'-45'3760,"-54"33"-2675,1 1 1,0 0-1,26-11 1,-29 20-481,-14 2-580,1 0 0,-1 0 0,0 0 1,1 0-1,-1 0 0,1 1 0,-1-1 0,0 0 1,1 0-1,-1-1 0,1 1 0,-1 0 0,0 0 0,1 0 1,-1 0-1,1 0 0,-1 0 0,0 0 0,1-1 1,-1 1-1,0 0 0,1 0 0,-1-1 0,0 1 1,1 0-1,-1 0 0,0-1 0,0 1 0,1 0 0,-1-1 1,0 1-1,0 0 0,0-1 0,1 1 0,-1 0 1,0-1-1,0 1 0,0 0 0,0-1 0,0 1 0,0-1 1,0-12 92,-2 0 0,1 0 0,-2 1 0,0-1 1,0 1-1,-6-13 0,1-2 64,-16-43 140,29 77-327,0 0 0,0 0 1,1-1-1,0 0 0,0 0 1,1 0-1,0-1 0,-1 0 1,2 0-1,-1-1 0,10 5 1,-14-8 12,-1 0 0,1 0 0,-1 0 0,1 0 0,-1 0 0,1-1 0,0 1 0,-1-1 0,1 0 0,0 0 0,-1 0 0,1 0 0,0-1 0,-1 1 0,1-1 0,0 1 0,-1-1 0,1 0 0,-1 0 0,4-2 0,-3 1 22,0 0 0,0-1 0,-1 0 1,1 1-1,-1-1 0,1 0 0,-1 0 0,0 0 0,0 0 1,-1-1-1,1 1 0,-1 0 0,2-5 0,1-5 104,-1-1 0,0 0 0,-1 1 0,-1-1 0,0 0 0,-2-25 0,-9-22 26,14 87-231,0-1 0,2 0 0,1 0 0,1 0 1,1-1-1,12 24 0,-18-42 85,0 0-1,1-1 1,0 1 0,0-1 0,0 1 0,7 5-1,-11-10-15,1 0 1,0 0-1,0-1 0,0 1 0,0 0 0,0-1 0,0 1 0,0-1 0,0 1 0,0-1 0,1 0 1,-1 1-1,0-1 0,0 0 0,0 0 0,0 0 0,3 0 0,-3 0-15,0-1 0,0 1 0,0-1-1,1 1 1,-1-1 0,0 0 0,0 1 0,0-1-1,0 0 1,0 0 0,0 0 0,-1 0 0,1 0-1,0 0 1,0 0 0,-1 0 0,1 0 0,0 0-1,-1 0 1,1-2 0,1-2-148,-1 1-1,1-1 0,-1 1 1,0-1-1,0 1 1,-1-1-1,0 0 1,1 1-1,-2-1 1,1 0-1,-2-6 0,0-2-127,-1 0 0,-10-24 0,-4-3-340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4.074"/>
    </inkml:context>
    <inkml:brush xml:id="br0">
      <inkml:brushProperty name="width" value="0.05" units="cm"/>
      <inkml:brushProperty name="height" value="0.05" units="cm"/>
    </inkml:brush>
  </inkml:definitions>
  <inkml:trace contextRef="#ctx0" brushRef="#br0">147 0 17172,'-1'0'104,"0"1"1,-1-1 0,1 0-1,0 1 1,0-1 0,0 0 0,0 1-1,0 0 1,0-1 0,0 1-1,0 0 1,0-1 0,0 1-1,0 0 1,0 0 0,0 0 0,1 0-1,-1 0 1,0 0 0,0 1-1,-18 29 134,15-25 36,-18 33 1215,-32 78 1,49-102-1357,0 0 1,0 0-1,2 0 0,0 1 1,0-1-1,2 1 0,0-1 1,0 1-1,3 17 0,-2-31-128,0 0 0,0 0 0,0 0-1,1 1 1,-1-1 0,1 0-1,-1 0 1,1 0 0,0 0-1,0 0 1,0 0 0,0 0-1,0 0 1,1 0 0,-1 0-1,0-1 1,1 1 0,0 0-1,-1-1 1,1 1 0,0-1-1,0 0 1,-1 0 0,1 1-1,0-1 1,0 0 0,0-1-1,1 1 1,-1 0 0,0-1-1,0 1 1,0-1 0,0 1-1,1-1 1,-1 0 0,0 0-1,0 0 1,1 0 0,-1-1-1,0 1 1,0-1 0,4 0-1,9-4-217,0 0-1,0-1 1,-1-1 0,26-15-1,-24 13-24,-16 9 238,12-7-328,0 1 0,0 0 0,0 1 1,25-6-1,-35 10 294,0 1 1,0-1-1,0 1 1,0 0 0,0-1-1,0 1 1,0 0-1,0 0 1,0 1-1,0-1 1,0 0 0,0 1-1,0-1 1,0 1-1,0 0 1,0-1-1,0 1 1,0 0 0,-1 0-1,1 0 1,0 1-1,0-1 1,-1 0-1,1 1 1,-1-1 0,0 1-1,1-1 1,-1 1-1,0-1 1,0 1 0,0 0-1,0 0 1,0 0-1,0 0 1,0 0-1,-1 0 1,1 0 0,-1 0-1,1 0 1,-1 2-1,1 2 64,-1-1-1,1 0 1,-1 1 0,-1-1-1,1 1 1,-1-1 0,0 1-1,0-1 1,0 0-1,-1 0 1,0 0 0,-4 9-1,2-6 121,-1 0 0,0 0 1,-1-1-1,0 1 0,0-1 0,0-1 0,-10 9 1,8-8 16,-1-1-1,1-1 1,-1 1 0,0-1 0,-1 0 0,-13 4 0,16-7-141,1 0 0,0 0 1,0-1-1,0 0 0,-1 0 0,1-1 0,0 0 0,-1 0 0,1 0 0,-10-3 0,13 3-56,1-1-1,0 1 0,-1-1 0,1 0 0,-1 0 1,1 0-1,0 0 0,0 0 0,-1-1 1,1 1-1,0-1 0,0 1 0,1-1 1,-1 0-1,0 0 0,0 0 0,1 0 1,-1 0-1,1 0 0,0 0 0,0 0 0,-1-1 1,2 1-1,-1 0 0,0-1 0,0 1 1,1-1-1,-1 1 0,0-6 0,4-22-347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4.463"/>
    </inkml:context>
    <inkml:brush xml:id="br0">
      <inkml:brushProperty name="width" value="0.05" units="cm"/>
      <inkml:brushProperty name="height" value="0.05" units="cm"/>
    </inkml:brush>
  </inkml:definitions>
  <inkml:trace contextRef="#ctx0" brushRef="#br0">136 0 15003,'-16'29'2835,"-11"44"-1624,3 1-1,3 0 0,3 2 0,-8 86 0,26-156-1137,-2 5 67,1 0 0,1 0 0,0 0 0,2 15 0,-2-25-127,0 0-1,0 1 1,1-1 0,-1 0 0,0 0-1,0 1 1,1-1 0,-1 0 0,1 0-1,-1 0 1,1 0 0,-1 0 0,1 0-1,0 0 1,0 0 0,-1 0 0,1 0-1,0 0 1,0 0 0,0 0 0,0 0-1,0-1 1,0 1 0,0 0-1,0-1 1,0 1 0,1-1 0,-1 1-1,0-1 1,0 0 0,0 1 0,1-1-1,-1 0 1,0 0 0,0 0 0,1 0-1,-1 0 1,0 0 0,0 0 0,1-1-1,-1 1 1,0 0 0,0-1-1,0 1 1,1 0 0,-1-1 0,1-1-1,6-1-5,-1-1 0,0-1-1,0 1 1,-1-1-1,1 0 1,-1-1 0,11-11-1,37-54-36,-33 42 17,10-14-20,-19 24-3,22-26 1,-34 45 35,0 0-1,1-1 1,-1 1 0,0 0 0,0 0 0,0-1 0,0 1 0,0 0 0,0 0 0,1-1-1,-1 1 1,0 0 0,0 0 0,0 0 0,0 0 0,1-1 0,-1 1 0,0 0 0,0 0-1,1 0 1,-1 0 0,0 0 0,0-1 0,1 1 0,-1 0 0,0 0 0,0 0 0,1 0-1,-1 0 1,0 0 0,0 0 0,1 0 0,-1 0 0,0 0 0,0 0 0,1 0 0,-1 0-1,0 0 1,1 1 0,-1-1 0,0 0 0,0 0 0,0 0 0,1 0 0,-1 0 0,0 0-1,0 1 1,1-1 0,0 18 8,-7 28 2,5-44-12,-5 31-14,-2 1-74,3-1 0,1 1 0,-1 36 0,5-69 36,0 0 0,0 0 0,0 0 0,0 0 0,0 0 0,1 0 0,-1 0-1,0-1 1,0 1 0,1 0 0,-1 0 0,0 0 0,1 0 0,-1-1 0,1 1-1,-1 0 1,1-1 0,0 2 0,0-1 24,0-1 0,-1 0 0,1 0 0,-1 0 0,1 1 0,-1-1 0,1 0 0,0 0 0,-1 0 0,1 0 0,-1 0 0,1 0 0,0 0 0,-1 0 0,1 0 0,-1 0 0,1-1 0,0 1 0,-1 0 1,1 0-1,0-1 0,4-2-86,-1 0 1,1 0 0,-1 0 0,9-8 0,20-23-398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5.291"/>
    </inkml:context>
    <inkml:brush xml:id="br0">
      <inkml:brushProperty name="width" value="0.05" units="cm"/>
      <inkml:brushProperty name="height" value="0.05" units="cm"/>
    </inkml:brush>
  </inkml:definitions>
  <inkml:trace contextRef="#ctx0" brushRef="#br0">177 51 16828,'-11'5'396,"-1"0"1,1 1-1,0 0 0,0 0 1,1 1-1,0 1 1,0 0-1,1 0 1,0 1-1,0 0 1,-9 14-1,12-16-279,1 1 0,0 0 0,0 0-1,1 0 1,0 1 0,1-1 0,0 1 0,0 0 0,1 0-1,0 0 1,0 0 0,1 0 0,1 0 0,-1 1 0,3 16-1,-2-24-110,0 0-1,0 0 1,1 0 0,-1 0-1,1 0 1,-1-1-1,1 1 1,0 0-1,0 0 1,-1 0-1,1-1 1,1 1 0,-1-1-1,0 1 1,0 0-1,1-1 1,-1 0-1,0 1 1,1-1-1,-1 0 1,1 0 0,0 0-1,-1 0 1,1 0-1,0 0 1,0 0-1,0-1 1,0 1-1,-1-1 1,1 1 0,0-1-1,0 0 1,0 0-1,0 0 1,0 0-1,3 0 1,1-1-6,0 0 0,0 0 0,0-1 0,1 0 0,-2 0 1,1 0-1,0-1 0,0 1 0,-1-2 0,7-3 0,15-14-19,-1 0 0,0-2 0,-2-1-1,0-2 1,-2 0 0,-1-1 0,21-34 0,-83 115-155,41-53 175,-34 60 79,32-57-59,0 1 0,0 0-1,0 0 1,1 0 0,0 0 0,0 0 0,0 0 0,0 0 0,1 0 0,0 11 0,1-15-12,-1 0 1,0 0-1,1 0 0,-1 0 1,1 0-1,-1 0 0,1 0 0,-1-1 1,1 1-1,-1 0 0,1 0 1,0 0-1,0 0 0,0-1 1,-1 1-1,1 0 0,0-1 0,0 1 1,0-1-1,0 1 0,0-1 1,0 1-1,0-1 0,0 0 1,0 1-1,0-1 0,0 0 0,0 0 1,0 0-1,0 0 0,1 0 1,-1 0-1,1 0 0,4 0 25,0-1-1,-1 0 0,1 0 0,8-3 1,15-8 10,0-1 0,-2-1 0,1-2 0,32-24 0,6-4-169,-48 33 43,-13 7 43,0 0 0,0 1 0,1 0 0,-1 0 0,1 0 0,-1 1 0,1-1 0,0 1 0,0 1 0,0-1 0,7 0 0,-12 2 28,0 0-1,1 1 1,-1-1-1,0 0 1,0 1 0,0-1-1,0 1 1,0-1-1,0 1 1,0 0 0,0-1-1,-1 1 1,1 0-1,0 0 1,0 0 0,0 0-1,-1-1 1,1 1-1,-1 0 1,1 0 0,0 0-1,-1 0 1,0 0 0,1 0-1,-1 1 1,0-1-1,1 0 1,-1 0 0,0 2-1,3 43-94,-2-23 122,-1-22-9,0 1 0,0-1 0,0 1-1,1-1 1,-1 1 0,0-1 0,1 1 0,-1-1 0,1 1-1,-1-1 1,1 0 0,0 1 0,-1-1 0,1 0 0,0 1 0,0-1-1,0 0 1,0 0 0,0 0 0,0 0 0,0 0 0,0 0-1,1 0 1,-1 0 0,0 0 0,1-1 0,-1 1 0,0-1 0,1 1-1,-1-1 1,3 1 0,0-1-3,0 0 0,0-1-1,-1 0 1,1 0 0,0 0 0,-1 0-1,1-1 1,-1 1 0,1-1 0,-1 0-1,6-4 1,72-54-707,-56 39-179,0 2 0,49-27 0,-73 45 838,-1 0-1,1 1 1,0-1-1,0 1 1,0-1 0,0 1-1,0 0 1,-1-1-1,1 1 1,0 0-1,0-1 1,0 1-1,0 0 1,0 0-1,0 0 1,0 0-1,0 0 1,0 0-1,0 0 1,0 0-1,0 1 1,0-1 0,0 0-1,0 0 1,0 1-1,0-1 1,0 1-1,1 0 1,-2 0 16,1 1 1,0-1-1,-1 1 1,0-1-1,1 1 1,-1-1-1,0 1 1,0-1-1,0 1 1,0 0-1,0-1 1,0 1-1,0-1 1,0 1-1,-1-1 1,1 1-1,-2 2 1,-9 34 265,5-19 48,1-1 0,0 1 0,-3 31 0,10 67 329,0-90-603,-1 1 0,-1-1 0,-2 1 0,-7 43 1,8-66 24,-1 0 0,0 1 0,0-1-1,0 0 1,-1 0 0,-3 6 0,5-11-18,1 1 0,-1 0 0,1 0 0,-1-1 0,1 1 0,-1 0 0,1 0 0,-1-1 0,0 1 0,1-1 0,-1 1 0,0-1 0,0 1 0,1-1 0,-1 1 0,0-1 0,0 1 0,0-1 0,0 0 0,0 0 0,1 1 0,-1-1-1,0 0 1,0 0 0,0 0 0,0 0 0,0 0 0,0 0 0,0 0 0,0 0 0,1-1 0,-1 1 0,0 0 0,0-1 0,0 1 0,0 0 0,1-1 0,-1 1 0,0-1 0,0 1 0,0-1 0,1 1 0,-1-1 0,0 0 0,0 0 0,-1-2 16,0 1 1,1-1 0,-1 0-1,1 1 1,-1-1 0,1 0-1,0 0 1,0 0 0,0 0-1,0-1 1,1 1 0,-1 0-1,1 0 1,0 0 0,0-1 0,1-5-1,0-3 5,1 0 0,0 0 0,5-14 0,2 0-71,1 1-1,1 0 0,1 1 0,1 0 0,1 1 0,2 0 0,27-30 1,142-132-579,-121 126 285,-74 70 551,0 1 0,1 1 0,0-1 0,1 1 0,1 1 0,-9 19 0,10-19-65,1 0 1,0 0-1,1 1 1,0-1-1,1 1 1,1 0-1,-1 27 1,3-40-138,0 1-1,0-1 1,1 1 0,-1 0 0,1-1 0,-1 1-1,1-1 1,0 1 0,0-1 0,0 1-1,2 2 1,-2-4-29,-1-1-1,1 1 1,0 0-1,0-1 1,0 1-1,0 0 1,0-1-1,0 1 1,0-1-1,0 1 1,0-1-1,0 0 1,0 1-1,0-1 1,0 0-1,0 0 1,0 0-1,0 1 1,0-1-1,0 0 1,0-1-1,0 1 1,0 0-1,0 0 1,0 0-1,0-1 1,0 1-1,1 0 1,-2-1-1,1 1 1,2-1-1,2-2-128,0 0 0,-1-1 0,1 1 0,0-1 0,-1 0 0,0 0 0,0 0 0,0 0 0,0-1 0,-1 1 0,0-1 0,3-6 0,7-12-217,12-33-1,-20 44 262,17-44-492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5.677"/>
    </inkml:context>
    <inkml:brush xml:id="br0">
      <inkml:brushProperty name="width" value="0.05" units="cm"/>
      <inkml:brushProperty name="height" value="0.05" units="cm"/>
    </inkml:brush>
  </inkml:definitions>
  <inkml:trace contextRef="#ctx0" brushRef="#br0">14 0 15515,'-9'16'1713,"5"4"-1281,4-1-760,0 1 1608,10 0-912,3-2-104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6.110"/>
    </inkml:context>
    <inkml:brush xml:id="br0">
      <inkml:brushProperty name="width" value="0.05" units="cm"/>
      <inkml:brushProperty name="height" value="0.05" units="cm"/>
    </inkml:brush>
  </inkml:definitions>
  <inkml:trace contextRef="#ctx0" brushRef="#br0">1334 333 17084,'-6'36'1153,"1"0"0,1 59 0,12 73 669,-3-110-1358,-2 1-1,-4-1 1,-8 75 0,8-131-443,-1 15 163,-10 31-1,11-45-162,0 0 0,0 0-1,0 0 1,0-1 0,0 1 0,-1 0 0,1-1 0,-1 1 0,1-1 0,-1 0-1,0 1 1,0-1 0,0 0 0,-1 0 0,1 0 0,0-1 0,-1 1 0,1 0-1,-4 1 1,5-3-12,0 0 0,0 0 0,0 0 0,-1 1 0,1-1 0,0 0 0,0-1 0,0 1 0,0 0 0,-1 0 0,1 0 0,0-1 0,0 1 0,0 0 0,0-1 0,0 1 0,0-1 0,0 1 0,0-1 0,0 0 0,-1-1 0,-1-1 6,1 1-1,-1-1 1,1 0 0,0 0 0,0 0 0,0 0 0,-1-4-1,-2-5 2,0-1 0,1 1-1,-2-14 1,3 7-63,0-1-1,1 0 1,1 1-1,1-1 1,0 0-1,2 1 1,0-1-1,1 1 1,10-31-1,-9 36-37,1 0 0,1 1 0,0 0 0,1 0 0,0 1 0,1 0 0,1 0 0,0 0 0,0 1 0,1 1 0,0 0 0,1 0-1,20-13 1,17-5-688,-34 22 644,-1-2 0,18-12 0,-12 1-148</inkml:trace>
  <inkml:trace contextRef="#ctx0" brushRef="#br0" timeOffset="1">1 52 13539,'49'-10'1728,"12"3"-888,8 2-559,4-2 1591,0 0-1264,-7-9-144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6.513"/>
    </inkml:context>
    <inkml:brush xml:id="br0">
      <inkml:brushProperty name="width" value="0.05" units="cm"/>
      <inkml:brushProperty name="height" value="0.05" units="cm"/>
    </inkml:brush>
  </inkml:definitions>
  <inkml:trace contextRef="#ctx0" brushRef="#br0">14 1 17988,'4'82'2034,"-9"104"1,1-96-1206,0-28-421,1-34-145,2 1 0,0 0 0,2 0 0,6 34 0,-7-61-234,0-1 1,0 1-1,1-1 0,-1 1 0,1 0 1,-1-1-1,1 1 0,0-1 0,-1 1 0,1-1 1,0 0-1,0 1 0,0-1 0,0 0 0,0 0 1,0 1-1,1-1 0,-1 0 0,0 0 0,0 0 1,3 1-1,-2-2 3,0 0 0,0 0 0,0 0 0,0 0 0,0 0 0,0 0 0,0 0-1,0-1 1,0 1 0,-1-1 0,1 0 0,0 1 0,0-1 0,0 0 0,-1 0 0,1 0 0,0 0 0,-1 0 0,1-1 0,1 0 0,18-18 182,-1 0-1,0-1 1,25-36-1,-17 22-70,53-69 13,84-141 0,-157 232-485,0 0-1,-2-1 0,10-24 1,-16 37 224,1 0 1,-1 0-1,0 1 1,0-1-1,0 0 1,1 0-1,-1 0 1,0 0 0,0 0-1,0 0 1,-1 0-1,1 0 1,0 1-1,0-1 1,0 0-1,-1-1 1,1 2 72,0 0 0,-1-1 0,1 1-1,0 0 1,-1 0 0,1-1 0,0 1 0,0 0 0,-1 0 0,1 0-1,0 0 1,-1-1 0,1 1 0,0 0 0,-1 0 0,1 0-1,-1 0 1,1 0 0,0 0 0,-1 0 0,1 0 0,0 0 0,-1 0-1,1 0 1,-1 0 0,-2 1-56,1 0 1,0 0-1,-1 0 0,1 0 1,0 0-1,-1 1 0,1-1 1,-2 2-1,-19 18-860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6.899"/>
    </inkml:context>
    <inkml:brush xml:id="br0">
      <inkml:brushProperty name="width" value="0.05" units="cm"/>
      <inkml:brushProperty name="height" value="0.05" units="cm"/>
    </inkml:brush>
  </inkml:definitions>
  <inkml:trace contextRef="#ctx0" brushRef="#br0">0 0 16780,'3'36'1784,"10"-5"-1096,2-6-320,3-9 760,4-8-439,-1-11-881,4-8 1120,-5-9-920,-3-6-80,-4-1-128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7.503"/>
    </inkml:context>
    <inkml:brush xml:id="br0">
      <inkml:brushProperty name="width" value="0.05" units="cm"/>
      <inkml:brushProperty name="height" value="0.05" units="cm"/>
    </inkml:brush>
  </inkml:definitions>
  <inkml:trace contextRef="#ctx0" brushRef="#br0">0 452 15771,'12'0'304,"0"0"-1,0-1 0,0 0 1,-1-1-1,1-1 1,0 0-1,-1 0 0,0-1 1,0-1-1,0 0 0,-1 0 1,1-1-1,-1 0 1,0-1-1,-1 0 0,0-1 1,0 0-1,-1 0 0,0-1 1,0 0-1,-1 0 1,12-19-1,-18 26-264,0 0 1,0 0-1,0 0 0,0 0 1,-1 0-1,1 0 1,0 0-1,-1 0 0,0 0 1,1-1-1,-1 1 1,0 0-1,0 0 0,0 0 1,-1-1-1,1 1 1,0 0-1,-1 0 0,1 0 1,-1 0-1,0 0 1,0 0-1,0 0 0,0 0 1,0 0-1,0 0 1,0 0-1,-1 1 0,-1-3 1,0 2-1,0 0 1,1 0 0,-1 1-1,0-1 1,0 1 0,0-1-1,0 1 1,0 0 0,0 0-1,0 1 1,-1-1 0,1 1-1,0-1 1,0 1 0,0 0-1,-1 0 1,1 1 0,0-1-1,-4 1 1,-1 2-25,-1 0 0,1 0-1,0 0 1,0 1 0,0 0 0,1 1-1,-1 0 1,1 0 0,0 1 0,0-1 0,1 1-1,0 1 1,0-1 0,0 1 0,1 0 0,-5 9-1,6-9-18,-1 0 0,1 0-1,1 1 1,0 0 0,0 0-1,0 0 1,1 0-1,0 0 1,0 0 0,1 1-1,0-1 1,1 1 0,0-1-1,0 0 1,1 1 0,3 16-1,-3-22 3,0 0 0,0 1 0,1-1-1,0 0 1,-1 0 0,1 0-1,0 0 1,0 0 0,1-1 0,-1 1-1,1 0 1,-1-1 0,1 0 0,0 0-1,0 1 1,0-2 0,0 1 0,0 0-1,0-1 1,0 1 0,1-1 0,-1 0-1,1 0 1,-1 0 0,1-1 0,-1 1-1,1-1 1,-1 0 0,6 0 0,4-1-5,-1 0 1,1 0 0,0-2 0,-1 1 0,0-2 0,24-9 0,-2-2 10,-1-2 0,-1-2 1,46-33-1,80-78 128,-158 130-132,-7 7 13,0 1 1,0 0-1,1 1 1,0-1-1,1 1 1,-6 13-1,1-2-6,2 1 1,-8 24-1,14-36 2,0 0-1,0 0 1,1 0 0,0 0 0,1 0-1,0 0 1,0 0 0,3 16-1,-3-22-2,1 0 0,0-1 0,0 1 0,0 0 0,0 0 0,0-1 0,0 1 0,1-1 0,-1 1 0,1-1 0,0 0 0,-1 1 0,1-1 0,0 0 0,0 0 0,1 0 0,-1 0 0,0-1 0,1 1 0,-1-1 0,1 1 0,-1-1 0,1 0 0,0 0 0,0 0 0,-1 0 0,1-1 0,0 1 0,0-1 0,5 1 0,1-2 8,-1 0 0,0 0 0,1 0 0,-1-1 0,0 0 0,0-1 0,0 0-1,0 0 1,-1-1 0,1 1 0,8-8 0,12-8 52,36-32 1,-63 50-64,40-38 47,-1-2 1,-3-1-1,-1-2 1,-2-1-1,36-65 1,-60 93-54,0 0 0,-1 0 1,0-1-1,-2 0 0,0 0 1,5-23-1,-11 25-32,-5 10-22,3 6 52,0 1-1,-1 0 1,1-1-1,0 1 1,-1 0-1,1-1 1,0 1-1,0 0 1,0 0-1,0 0 1,0 0-1,0 0 1,0 1-1,0-1 1,0 0-1,-1 3 0,-10 15-8,0 1 0,1 0-1,1 1 1,-9 27-1,5-6 68,-11 57 0,19-65-12,1 1 0,2-1-1,1 37 1,2-47-20,2-1 1,1 0-1,1 0 0,0 0 0,13 34 1,-15-52-23,-1-2 1,-1-1 0,1 0-1,0 1 1,0-1-1,0 0 1,0 0-1,0 1 1,1-1 0,-1 0-1,0 0 1,1-1-1,0 1 1,-1 0-1,5 2 1,-6-4-1,0 0-1,0 1 1,0-1 0,1 0 0,-1 0-1,0 0 1,0 0 0,0 0 0,1 0-1,-1 0 1,0 0 0,0 0-1,1 0 1,-1 0 0,0 0 0,0 0-1,0 0 1,1 0 0,-1 0 0,0 0-1,0 0 1,0 0 0,1 0-1,-1 0 1,0-1 0,0 1 0,0 0-1,1 0 1,-1 0 0,0 0 0,0 0-1,0-1 1,0 1 0,0 0 0,1 0-1,-1 0 1,0 0 0,0-1-1,0 1 1,0 0 0,0 0 0,0-1-1,2-14-83,-5-16-138,-3-1-195,-2 0 0,-1 1 0,-1 0-1,-24-48 1,-73-110-117,106 188 586,0-1-1,0 1 1,0-1-1,0 1 1,0-1-1,1 0 1,-1 1 0,0-1-1,1 0 1,-1 0-1,1 1 1,0-1-1,0 0 1,-1 0-1,2-2 1,-1 3-19,1 0 0,-1 1-1,1-1 1,0 0 0,-1 1 0,1-1 0,0 0 0,0 1 0,-1-1-1,1 1 1,0-1 0,0 1 0,0 0 0,0-1 0,0 1 0,0 0-1,0 0 1,0-1 0,0 1 0,0 0 0,0 0 0,-1 0 0,1 0-1,0 0 1,0 0 0,0 1 0,0-1 0,0 0 0,2 1 0,146 27-154,-52-8-2473,-4-4 1131,-65-11 530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7:38.142"/>
    </inkml:context>
    <inkml:brush xml:id="br0">
      <inkml:brushProperty name="width" value="0.05" units="cm"/>
      <inkml:brushProperty name="height" value="0.05" units="cm"/>
    </inkml:brush>
  </inkml:definitions>
  <inkml:trace contextRef="#ctx0" brushRef="#br0">18 694 16139,'-1'-1'83,"0"1"0,0-1 0,0 1 0,0-1 0,-1 0-1,1 1 1,0-1 0,0 0 0,0 0 0,0 0 0,0 0-1,1 0 1,-1 0 0,0 0 0,0 0 0,0-2 0,1 3-49,0-1 0,-1 0 0,1 0 0,0 1 0,0-1 0,0 0 0,0 0 0,0 0 0,0 1 0,1-1 0,-1 0-1,0 1 1,0-1 0,1 0 0,-1 0 0,0 1 0,1-1 0,-1 0 0,0 1 0,2-2 0,1-1 63,0-1-1,1 1 1,-1 1-1,1-1 1,0 0-1,0 1 1,0 0-1,7-3 0,70-25 590,0 5 0,132-24 0,487-57-2316,9 42-2187,-427 41 2088,413-50 718,-4-19 3553,227 7 459,-888 84-3131,-19 2 1,-1-1 1,1 0-1,-1-1 1,1 0 0,0-1-1,-1 0 1,0 0-1,13-6 1,-21 8 112,0-1-1,-1 0 1,1 0-1,-1 0 1,1 0 0,-1 0-1,0 0 1,1 0 0,-1-1-1,0 1 1,0 0-1,0-1 1,0 1 0,0-1-1,0 1 1,0-1-1,0 1 1,0-1 0,-1 0-1,1 1 1,-1-1 0,1 0-1,-1 0 1,0 1-1,0-1 1,0 0 0,0-2-1,0-27-185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49.517"/>
    </inkml:context>
    <inkml:brush xml:id="br0">
      <inkml:brushProperty name="width" value="0.05" units="cm"/>
      <inkml:brushProperty name="height" value="0.05" units="cm"/>
    </inkml:brush>
  </inkml:definitions>
  <inkml:trace contextRef="#ctx0" brushRef="#br0">312 64 16171,'18'-17'1491,"20"-24"-1,-33 36 215,-7 11-586,-10 14-442,-41 57-361,3 2-1,-44 94 1,68-123-236,11-22-95,-14 25-245,2 2 0,-36 106 0,62-150-499,6-17-92,10-23-394,97-220-3183,-6-4 4051,-98 232 606,-6 14-12,1-1 0,0 1 0,0 0 0,0 0 1,1 0-1,0 0 0,0 1 0,10-12 0,-13 20-79,-1-1 0,1 1 0,-1 0 0,1 0 0,-1 0 0,0-1 0,0 1 0,0 0 1,0 0-1,-1 3 0,-13 115 715,-10 132-507,29 33 415,-6-285-758,1 0-1,0 0 1,0 1-1,0-1 1,0 0 0,0 0-1,-1 0 1,1 0-1,0 0 1,0 0 0,0 0-1,0 0 1,-1 0-1,1 0 1,0 0 0,0 0-1,0 0 1,-1 0-1,1 0 1,0 0-1,0 0 1,0 0 0,-1 0-1,1 0 1,0 0-1,0 0 1,0 0 0,0 0-1,-1 0 1,1 0-1,0 0 1,0 0 0,0 0-1,0-1 1,0 1-1,-1 0 1,1 0-1,0 0 1,0 0 0,0 0-1,0-1 1,0 1-1,0 0 1,0 0 0,-1 0-1,1 0 1,0-1-1,0 1 1,0 0-1,-8-13 20,0 0-1,1 0 0,0 0 1,1-1-1,-5-15 0,2 4 6,-52-149 276,62 172-215,5 7-44,7 9-5,-11-12-30,3 4-7,1 0 0,-1 0 0,2 0 0,-1-1 0,0 0-1,1 0 1,0-1 0,0 1 0,1-2 0,-1 1 0,1-1 0,0 0 0,0-1 0,0 0 0,0 0 0,0 0-1,0-1 1,0-1 0,1 1 0,-1-1 0,0-1 0,0 1 0,1-1 0,-1-1 0,0 0 0,0 0 0,0 0-1,0-1 1,14-8 0,-11 5 44,0-1-1,0 0 1,-1-1 0,0 0-1,0 0 1,-1-1-1,0-1 1,0 0-1,-1 0 1,-1 0 0,11-20-1,-18 30-39,0 0 0,0 0 0,0 0 1,0-1-1,0 1 0,0 0 0,0 0 0,0 0 0,0-1 0,0 1 0,0 0 0,0 0 0,1 0 1,-1 0-1,0-1 0,0 1 0,0 0 0,0 0 0,0 0 0,0 0 0,0 0 0,0-1 1,1 1-1,-1 0 0,0 0 0,0 0 0,0 0 0,0 0 0,0 0 0,1 0 0,-1 0 1,0 0-1,0 0 0,0 0 0,0-1 0,1 1 0,-1 0 0,0 0 0,0 0 0,0 0 0,0 0 1,1 0-1,-1 0 0,0 0 0,0 1 0,0-1 0,1 0 0,-1 0 0,0 0 0,0 0 1,0 0-1,3 13 139,-4 26-82,0-33-43,1-4-17,0 59 31,1-55-29,-1-1-1,1 0 1,0 1-1,1-1 1,-1 0-1,1 0 1,0 0-1,0 0 1,4 5-1,-5-8 4,0-1-1,0 0 0,-1 0 1,1 0-1,0 0 1,1 0-1,-1 0 0,0 0 1,0 0-1,0 0 0,1 0 1,-1 0-1,0-1 1,1 1-1,-1-1 0,0 1 1,1-1-1,-1 1 0,1-1 1,-1 0-1,3 1 1,-1-2 14,0 1 0,-1 0 0,1-1 0,0 0 0,0 1 0,-1-1 0,1 0 1,0-1-1,-1 1 0,5-3 0,2-3 73,1 0 0,-1-1 0,0 0 1,9-12-1,3-5 189,-1-1 1,-2-1 0,27-52 0,-45 80-283,0-1-1,0 0 1,0 0 0,0 0 0,0 0 0,0 1 0,0-1 0,1 0 0,-1 0 0,0 0 0,0 0-1,0 0 1,0 1 0,0-1 0,0 0 0,1 0 0,-1 0 0,0 0 0,0 0 0,0 0 0,0 0-1,0 0 1,1 0 0,-1 1 0,0-1 0,0 0 0,0 0 0,0 0 0,1 0 0,-1 0 0,0 0-1,0 0 1,0 0 0,0 0 0,1 0 0,-1 0 0,0 0 0,0 0 0,0-1 0,0 1-1,1 0 1,-1 0 0,0 0 0,0 0 0,0 0 0,0 0 0,1 0 0,-1 0 0,0-1 0,0 1-1,0 0 1,0 0 0,0 0 0,0 0 0,0 0 0,0 0 0,1-1 0,-1 1 0,2 15-9,-5 17-5,2-23-65,0 1 0,0 0 0,1 0 0,0-1 0,1 1 0,0 0 0,1 0 0,3 13 0,-5-22 29,1-1 0,-1 1 0,0 0 0,0 0 1,1 0-1,-1-1 0,1 1 0,-1 0 0,1-1 1,-1 1-1,1 0 0,-1-1 0,1 1 0,0-1 1,-1 1-1,1-1 0,0 1 0,-1-1 0,1 1 0,0-1 1,0 1-1,-1-1 0,1 0 0,0 0 0,0 1 1,0-1-1,0 0 0,-1 0 0,1 0 0,0 0 1,0 0-1,0 0 0,0 0 0,-1 0 0,1 0 1,0-1-1,0 1 0,0 0 0,-1 0 0,1-1 1,0 1-1,0-1 0,0 0 0,4-2-208,0 0 1,0-1-1,0 0 0,7-9 0,-10 11 280,27-28-677,7-7-102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1.618"/>
    </inkml:context>
    <inkml:brush xml:id="br0">
      <inkml:brushProperty name="width" value="0.05" units="cm"/>
      <inkml:brushProperty name="height" value="0.05" units="cm"/>
    </inkml:brush>
  </inkml:definitions>
  <inkml:trace contextRef="#ctx0" brushRef="#br0">0 11 20916,'0'4'1553,"6"-3"-1273,3-1-272,2-1 272,2-1-776,-3 0 384,0-3-192,-3 0-144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49.890"/>
    </inkml:context>
    <inkml:brush xml:id="br0">
      <inkml:brushProperty name="width" value="0.05" units="cm"/>
      <inkml:brushProperty name="height" value="0.05" units="cm"/>
    </inkml:brush>
  </inkml:definitions>
  <inkml:trace contextRef="#ctx0" brushRef="#br0">193 1 16404,'-53'24'2785,"36"-18"-2379,2 1 0,-1 0 0,1 2-1,0-1 1,1 2 0,-24 19 0,38-29-410,-1 1 0,0 0 0,1-1 1,-1 1-1,0-1 0,1 1 0,-1 0 0,1 0 0,-1-1 0,1 1 1,-1 0-1,1 0 0,-1 0 0,1-1 0,0 1 0,-1 0 1,1 0-1,0 0 0,0 0 0,0 0 0,0 0 0,0 0 0,0-1 1,0 1-1,0 0 0,0 0 0,0 0 0,1 0 0,-1 0 0,0 0 1,0 0-1,1-1 0,-1 1 0,1 0 0,-1 0 0,1-1 0,-1 1 1,1 0-1,-1 0 0,1-1 0,0 1 0,-1 0 0,1-1 0,0 1 1,-1-1-1,1 1 0,0-1 0,0 0 0,1 1 0,7 4-47,0-2-1,0 1 1,0-1-1,9 2 1,-3-1 5,-2 0 21,10 3-35,-1 0-1,0 2 0,21 12 0,-39-19 89,1 0 0,-1 0 1,0 1-1,-1-1 0,1 1 0,0 0 0,-1 1 1,0-1-1,1 0 0,-1 1 0,-1 0 0,1 0 0,0-1 1,-1 2-1,0-1 0,0 0 0,0 0 0,-1 1 0,1-1 1,-1 1-1,1 8 0,-2-9 40,-1 1 0,0-1 0,0 0-1,0 0 1,0 0 0,-1 1 0,0-1 0,1 0 0,-2-1 0,1 1 0,0 0-1,-1-1 1,1 1 0,-1-1 0,0 0 0,0 0 0,-1 0 0,1 0-1,-1 0 1,1-1 0,-1 1 0,0-1 0,0 0 0,0-1 0,-5 3 0,5-2-75,1-1 1,-1 1 0,0-1 0,0 0 0,1 0 0,-1 0 0,0-1 0,0 1 0,0-1 0,0 0 0,0 0 0,0 0 0,0-1 0,0 1 0,1-1 0,-1 0 0,0 0 0,0 0 0,1-1 0,-1 0 0,1 1 0,-1-1 0,1 0 0,-1 0 0,1-1 0,0 1 0,0-1 0,-3-3 0,4 3-8,1 0 1,-1 0-1,1-1 1,-1 1-1,1 0 0,0-1 1,1 1-1,-1 0 1,0-1-1,1 1 1,0-1-1,0-3 1,4-23-322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0.261"/>
    </inkml:context>
    <inkml:brush xml:id="br0">
      <inkml:brushProperty name="width" value="0.05" units="cm"/>
      <inkml:brushProperty name="height" value="0.05" units="cm"/>
    </inkml:brush>
  </inkml:definitions>
  <inkml:trace contextRef="#ctx0" brushRef="#br0">4 8 19572,'1'-1'88,"-1"1"-1,0-1 1,1 1-1,-1-1 1,0 1-1,1 0 1,-1-1 0,1 1-1,-1-1 1,0 1-1,1 0 1,-1 0-1,1-1 1,-1 1-1,1 0 1,-1 0-1,1-1 1,-1 1 0,1 0-1,-1 0 1,1 0-1,0 0 1,3 9 1039,-6 30-156,0-25-557,-3 51 134,-4 136-293,9-198-252,0 0-1,0 0 0,0-1 0,1 1 1,-1 0-1,1 0 0,0-1 1,0 1-1,0-1 0,2 6 1,-2-8-3,-1 0 1,0 1 0,1-1 0,-1 0 0,0 1 0,1-1 0,-1 0-1,1 1 1,-1-1 0,0 0 0,1 0 0,-1 0 0,1 1 0,-1-1 0,1 0-1,-1 0 1,0 0 0,1 0 0,-1 0 0,1 0 0,-1 0 0,1 0-1,-1 0 1,1 0 0,1-1 1,-1 1 0,1-1 1,-1 1-1,0-1 0,1 0 0,-1 0 0,0 0 0,0 0 0,0 0 0,1 0 0,0-1 0,16-20 25,0-1 1,-2-1-1,16-28 0,14-21-1,-44 70-29,0 0-1,0 1 1,0-1 0,0 1 0,0-1-1,1 1 1,3-2 0,-6 4 2,0-1 0,0 1 0,1 0 0,-1 0 0,0 0 0,0 0 0,1 0 0,-1 0 0,0 0 0,0 0 0,1 0 0,-1 0 0,0 0 0,1 0 0,-1 0-1,0 0 1,0 0 0,1 0 0,-1 0 0,0 0 0,0 0 0,1 0 0,-1 0 0,0 0 0,0 0 0,1 1 0,-1-1 0,0 0 0,0 0 0,1 1 0,3 14-20,-3 2 19,-2-1-1,-2 18 1,1-19 33,1 1 1,1 28-1,0-43-87,0 0 0,0-1 1,0 1-1,0 0 0,0 0 0,1 0 0,-1 0 1,0 0-1,0-1 0,1 1 0,-1 0 0,0 0 1,1-1-1,-1 1 0,1 0 0,-1 0 1,1-1-1,-1 1 0,1 0 0,0-1 0,-1 1 1,1-1-1,0 1 0,-1-1 0,1 1 0,0-1 1,0 0-1,-1 1 0,1-1 0,0 0 0,0 1 1,0-1-1,0 0 0,1 0 0,0 0-94,-1 0 0,1 0 0,-1-1 1,1 1-1,-1-1 0,1 1 0,-1-1 0,0 1 0,1-1 0,-1 0 0,0 0 0,1 0 0,-1 0 1,0 0-1,0 0 0,0 0 0,0 0 0,2-2 0,5-9-769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0.677"/>
    </inkml:context>
    <inkml:brush xml:id="br0">
      <inkml:brushProperty name="width" value="0.05" units="cm"/>
      <inkml:brushProperty name="height" value="0.05" units="cm"/>
    </inkml:brush>
  </inkml:definitions>
  <inkml:trace contextRef="#ctx0" brushRef="#br0">167 25 13811,'-1'0'57,"1"0"-1,0 0 1,0 0 0,0-1 0,0 1-1,0 0 1,0 0 0,0-1 0,-1 1-1,1 0 1,0 0 0,0 0 0,0 0-1,0-1 1,-1 1 0,1 0 0,0 0-1,0 0 1,0 0 0,-1 0 0,1 0-1,0-1 1,0 1 0,-1 0 0,1 0-1,0 0 1,0 0 0,-1 0-1,1 0 1,0 0 0,0 0 0,-1 0-1,1 0 1,0 0 0,0 0 0,-1 0-1,1 0 1,0 0 0,0 1 0,-1-1-1,1 0 1,0 0 0,0 0 0,0 0-1,-1 0 1,1 1 0,0-1 0,-14 7 465,1 1 95,0 1 1,1 1-1,0 0 0,0 1 1,-14 17-1,19-20-507,1 0 0,0 0 0,1 0-1,0 0 1,0 1 0,1 0 0,0 0 0,1 0 0,-5 18-1,8-26-89,-1 0 0,1 1 0,0-1-1,0 0 1,-1 0 0,1 0 0,0 1-1,0-1 1,0 0 0,1 0-1,-1 0 1,0 1 0,0-1 0,1 0-1,-1 0 1,1 0 0,-1 0 0,1 0-1,-1 0 1,1 0 0,0 0 0,-1 0-1,2 2 1,0-3-1,-1 1 0,0 0 0,0-1 0,1 0 0,-1 1 0,0-1 0,1 0 0,-1 0 0,0 1 0,1-1 0,-1 0 0,1-1 0,-1 1 0,0 0 0,1 0 0,-1 0 1,2-1-1,4-2 47,1 1 0,-1-1 1,0-1-1,0 1 1,11-9-1,1-3 17,-2 0 1,1 0-1,-2-2 0,-1 0 0,0-1 1,-1-1-1,0 0 0,-2 0 0,16-36 0,-28 55-82,0 0 0,0 0-1,0 0 1,0 0 0,0 0-1,0 0 1,0 0 0,0 0-1,0 0 1,0 0 0,-1 0 0,1 0-1,0 0 1,0 0 0,0 0-1,0 0 1,0 0 0,0 0-1,0 0 1,0 0 0,0 0-1,0 0 1,0 0 0,0-1-1,0 1 1,0 0 0,0 0-1,0 0 1,-1 0 0,1 0-1,0 0 1,0 0 0,0 0-1,0 0 1,0 0 0,0 0-1,0 0 1,0-1 0,0 1-1,0 0 1,0 0 0,0 0-1,0 0 1,0 0 0,0 0-1,0 0 1,0 0 0,1 0-1,-1 0 1,0 0 0,0 0-1,0-1 1,0 1 0,0 0-1,0 0 1,0 0 0,0 0-1,0 0 1,0 0 0,0 0-1,-5 5 30,-7 14 3,0 1-1,2-1 0,0 2 1,2 0-1,0 0 1,1 0-1,1 1 1,-4 31-1,9-48-64,1 0 0,0 0 0,0 0 0,0 0-1,1-1 1,-1 1 0,1 0 0,0 0 0,1 0 0,-1-1 0,1 1-1,0-1 1,0 1 0,3 3 0,-3-6 6,-1 0-1,0 0 1,1 0 0,-1-1 0,1 1-1,0-1 1,-1 1 0,1-1 0,0 0 0,0 0-1,0 0 1,0 0 0,0 0 0,0 0-1,0 0 1,1-1 0,-1 1 0,0-1-1,0 1 1,0-1 0,1 0 0,-1 0-1,0 0 1,0 0 0,1 0 0,-1-1-1,0 1 1,0-1 0,0 1 0,1-1-1,-1 0 1,2-1 0,1 0-1,0-1 0,0 0 0,0 0 0,-1-1 0,1 1 0,-1-1 0,0 0 0,4-6 0,14-19-262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1.482"/>
    </inkml:context>
    <inkml:brush xml:id="br0">
      <inkml:brushProperty name="width" value="0.05" units="cm"/>
      <inkml:brushProperty name="height" value="0.05" units="cm"/>
    </inkml:brush>
  </inkml:definitions>
  <inkml:trace contextRef="#ctx0" brushRef="#br0">113 14 17180,'1'0'61,"-1"-1"1,0 0-1,0 1 1,0-1 0,0 1-1,0-1 1,0 0-1,0 1 1,0-1-1,-1 1 1,1-1 0,0 1-1,0-1 1,0 0-1,-1 1 1,1-1 0,0 1-1,0-1 1,-1 1-1,1-1 1,-1 1-1,1-1 1,-1 0 0,0 1-23,1 0 1,-1 0 0,1 0 0,-1 0-1,1 0 1,-1 1 0,1-1-1,-1 0 1,0 0 0,1 0 0,-1 0-1,1 1 1,0-1 0,-1 0 0,1 0-1,-1 1 1,1-1 0,-1 1-1,1-1 1,-1 1 0,-21 26 1168,10-4-817,1-1 0,1 2-1,1-1 1,1 2 0,1-1-1,1 1 1,2 0-1,0 0 1,0 29 0,3-47-329,1 0 1,0 1-1,1-1 1,0 0 0,0 0-1,0 1 1,1-1-1,0 0 1,0 0 0,5 8-1,-6-12-56,1-1 0,0 0 0,-1 1 0,1-1 0,0 0 0,0 0-1,0 0 1,0-1 0,1 1 0,-1 0 0,0-1 0,1 1 0,-1-1 0,1 0-1,-1 0 1,1 0 0,0 0 0,-1-1 0,1 1 0,0-1 0,0 1 0,0-1-1,-1 0 1,1 0 0,0 0 0,0 0 0,0-1 0,-1 1 0,1-1 0,3-1-1,7-1-41,-1-2-1,1 1 1,-1-2-1,1 0 0,-2 0 1,13-9-1,66-52-260,-50 35 106,-38 31 184,-1 0-1,0 0 0,0 0 1,0 0-1,1 1 1,-1-1-1,1 0 0,-1 1 1,0-1-1,1 1 1,1-1-1,-2 1 9,-1 0-1,1 0 1,-1 0 0,1 0-1,0 1 1,-1-1 0,1 0 0,-1 0-1,1 0 1,-1 0 0,1 1-1,-1-1 1,1 0 0,-1 0-1,0 1 1,1-1 0,-1 0-1,1 1 1,-1-1 0,0 1-1,1 0 1,1 2 20,-1 0-1,1 0 1,-1 1-1,0-1 1,0 0-1,0 1 1,0 5-1,3 11 40,-3-18-51,0 0 0,0 0 0,0 0 0,0 0 0,0-1 0,0 1 0,0 0 0,0-1 0,1 1 0,-1-1 0,1 1 0,-1-1 0,1 0 0,-1 0 0,1 1 0,0-1 0,0 0 0,0-1-1,-1 1 1,1 0 0,0 0 0,0-1 0,0 1 0,0-1 0,0 0 0,0 1 0,0-1 0,0 0 0,0 0 0,0-1 0,0 1 0,0 0 0,0-1 0,0 1 0,0-1 0,4-1 0,6-2 0,1-2 0,0 1 0,-1-2 0,15-10 0,-18 12-23,1-2 2,26-14-93,-35 20 94,0 0 0,1 1 0,-1-1 0,0 0 0,1 1 0,-1 0 0,1-1 0,-1 1 0,1 0 0,-1-1-1,1 1 1,-1 0 0,1 0 0,-1 0 0,1 1 0,-1-1 0,1 0 0,-1 0 0,1 1 0,-1-1 0,2 2 0,-2-1 0,0 0 0,1 1 0,-1 0 0,0-1 0,0 1 0,0 0 0,-1-1 0,1 1 0,0 0 1,-1 0-1,1 0 0,-1 0 0,1-1 0,-1 1 0,0 0 0,0 3 0,-1 38-23,0-33 39,0 0-15,1-3 43,-1 0 0,1 0 0,0 0 0,1 0 0,-1-1 0,3 9 0,-3-14-23,1 1 0,-1-1 0,1 0 1,-1 0-1,1 0 0,-1 0 0,1 0 0,0 0 0,0 0 0,-1 0 1,1-1-1,0 1 0,0 0 0,0 0 0,0-1 0,0 1 1,1 0-1,0 0-1,0-1 1,-1 1-1,1-1 1,0 0-1,0 1 1,0-1-1,-1 0 0,1 0 1,0 0-1,0-1 1,-1 1-1,1 0 1,0-1-1,3-1 1,14-5 30,35-19 1,-41 19-96,0 0 0,0 1 0,1 0 0,0 1 1,26-6-1,-38 11 43,0-1-1,0 1 1,0 0 0,0 0 0,0 0 0,0 0 0,0 0 0,0 0 0,0 0 0,0 1-1,0-1 1,0 1 0,0-1 0,-1 1 0,1 0 0,0 0 0,0 0 0,-1 0 0,1 0-1,0 0 1,-1 0 0,3 3 0,-2 0-6,1 0-1,-1 0 1,0 0-1,0 1 1,0-1 0,0 1-1,1 5 1,11 27 56,-13-36-40,0 1 1,1-1-1,-1 1 1,0-1-1,0 0 1,1 0-1,-1 0 1,1 0-1,-1 0 1,1 0-1,-1 0 1,1 0 0,-1-1-1,1 1 1,0 0-1,-1-1 1,1 0-1,0 1 1,0-1-1,-1 0 1,1 0-1,0 0 1,0 0-1,0 0 1,-1 0-1,4-1 1,5-1-206,1-1-1,-1 0 1,14-7 0,3 1-661,-25 8 725,1 0 0,-1 0 0,1 1-1,-1-1 1,0 1 0,1-1 0,-1 1 0,1 0-1,-1 0 1,1 0 0,-1 0 0,1 0 0,-1 1-1,0-1 1,1 1 0,-1 0 0,0-1 0,1 1-1,-1 0 1,0 1 0,0-1 0,0 0 0,3 3-1,-3-4 43,-1 1-1,0 0 0,1-1 0,-1 1 0,1-1 0,-1 1 0,1-1 0,-1 0 0,1 1 0,-1-1 1,1 0-1,-1 0 0,1 0 0,0 0 0,-1 0 0,1-1 0,-1 1 0,1 0 0,-1-1 0,1 1 1,-1-1-1,0 0 0,1 1 0,-1-1 0,0 0 0,1 0 0,1-1 0,6-5-258,0 0-1,14-15 1,-12 11-50,8-6 483,0-1 0,-1-1 0,-1-1 0,24-35 0,-41 54 20,1 0 1,0-1-1,0 1 1,-1 0-1,1-1 1,0 1-1,-1 0 1,0-1-1,1 1 1,-1-1-1,0 1 0,1-1 1,-1 1-1,0-1 1,0 1-1,0-1 1,-1 1-1,1-1 1,0 1-1,0 0 1,-1-1-1,0-2 0,0 3-7,0 1-1,0-1 0,0 0 0,0 0 0,0 1 0,0-1 1,0 1-1,0-1 0,0 1 0,-1-1 0,1 1 1,0 0-1,0-1 0,0 1 0,-1 0 0,1 0 0,0 0 1,0 0-1,-1 0 0,1 0 0,0 0 0,0 1 0,0-1 1,-1 0-1,1 1 0,0-1 0,-2 2 0,-4 1 140,0 0 0,0 0 0,0 1-1,0 0 1,1 0 0,0 1 0,0 0 0,0 0-1,1 0 1,-1 1 0,1-1 0,0 1-1,-4 9 1,4-7-77,0 0-1,1 0 1,0 1 0,0-1-1,1 1 1,0 0-1,1 0 1,0 0-1,0 1 1,0 13 0,2-19-137,1 1-1,-1-1 1,1 0 0,0 0 0,0 0 0,1 0 0,-1 0 0,1 0 0,0 0 0,0 0 0,0-1 0,0 1 0,1 0 0,-1-1-1,1 0 1,0 0 0,0 0 0,0 0 0,1 0 0,-1-1 0,1 1 0,-1-1 0,1 0 0,0 0 0,0 0 0,0-1 0,0 1-1,6 0 1,-5 0-87,0 0-1,1-1 0,-1 0 0,1 0 0,-1-1 0,1 0 0,-1 0 0,1 0 0,-1 0 0,1-1 1,-1 0-1,1 0 0,-1 0 0,0-1 0,1 0 0,-1 0 0,0 0 0,0-1 0,0 1 0,-1-1 1,9-7-1,11-17-330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2.310"/>
    </inkml:context>
    <inkml:brush xml:id="br0">
      <inkml:brushProperty name="width" value="0.05" units="cm"/>
      <inkml:brushProperty name="height" value="0.05" units="cm"/>
    </inkml:brush>
  </inkml:definitions>
  <inkml:trace contextRef="#ctx0" brushRef="#br0">1 1 21565,'0'2'1808,"3"1"-1352,4-1-176,1-2 424,5-2-752,0 1 224,4 1-168,-2 0-216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2.713"/>
    </inkml:context>
    <inkml:brush xml:id="br0">
      <inkml:brushProperty name="width" value="0.05" units="cm"/>
      <inkml:brushProperty name="height" value="0.05" units="cm"/>
    </inkml:brush>
  </inkml:definitions>
  <inkml:trace contextRef="#ctx0" brushRef="#br0">7 4 17916,'-7'31'1792,"14"-16"-1216,1-9-528,6-16 945,3-10-249,3-6-280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3.121"/>
    </inkml:context>
    <inkml:brush xml:id="br0">
      <inkml:brushProperty name="width" value="0.05" units="cm"/>
      <inkml:brushProperty name="height" value="0.05" units="cm"/>
    </inkml:brush>
  </inkml:definitions>
  <inkml:trace contextRef="#ctx0" brushRef="#br0">0 285 16508,'16'8'349,"0"0"1,1-1 0,0 0-1,0-2 1,0 0 0,1-1-1,29 3 1,129 0 945,-161-7-1133,446-29 1150,0-30-1145,-333 41-147,373-56 7,105-14 0,-1 25 85,-249 51 102,-274 15-480,0 4 0,107 22 0,-182-28 196,-2 1 31,-1-1 0,1 0 0,0-1 0,0 1 0,0-1 0,0 0 0,8-1 0,2-5-209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3.606"/>
    </inkml:context>
    <inkml:brush xml:id="br0">
      <inkml:brushProperty name="width" value="0.05" units="cm"/>
      <inkml:brushProperty name="height" value="0.05" units="cm"/>
    </inkml:brush>
  </inkml:definitions>
  <inkml:trace contextRef="#ctx0" brushRef="#br0">70 0 20204,'-4'13'1409,"-7"20"-1185,-1 9-120,1 16 344,1 11-200,4 1-416,0-1-296,6-7-553,0-8 2250,0-15-1345,-3-10-24,-4-27-104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4.006"/>
    </inkml:context>
    <inkml:brush xml:id="br0">
      <inkml:brushProperty name="width" value="0.05" units="cm"/>
      <inkml:brushProperty name="height" value="0.05" units="cm"/>
    </inkml:brush>
  </inkml:definitions>
  <inkml:trace contextRef="#ctx0" brushRef="#br0">0 194 16235,'0'-4'177,"1"-1"-1,-1 0 0,1 0 1,0 0-1,0 1 0,1-1 0,-1 0 1,1 1-1,0-1 0,0 1 1,1 0-1,3-6 0,-1 3 54,1 0-1,1 0 0,-1 1 1,1 0-1,0 0 0,9-6 1,2 1 236,1 1 1,0 0-1,1 1 0,39-12 1,-42 17-339,-1 0 0,1 1 0,0 0 0,-1 1 1,1 1-1,0 1 0,0 0 0,24 5 0,-34-4-131,-1 0 0,1 1 0,0 0 0,0 0 0,-1 1 0,1-1 0,-1 2 0,0-1 0,0 1 0,0-1-1,0 2 1,-1-1 0,0 1 0,0 0 0,0 0 0,0 0 0,-1 0 0,0 1 0,0 0 0,0 0 0,-1 0 0,5 13 0,-5-9 11,0 0-1,-1 0 1,0 1 0,-1-1 0,-1 0 0,1 1-1,-1-1 1,-1 1 0,0-1 0,-1 0 0,-3 12-1,-1 2 119,-2 0 0,0-1 0,-19 35 0,16-39-14,0 0 1,-1 0-1,-1-2 0,-1 0 1,-18 19-1,24-28-133,0-1-1,-1 0 0,1 0 1,-1-1-1,0 0 1,-1 0-1,0-1 0,0 0 1,0-1-1,0 0 1,-1 0-1,-11 1 1,19-4-41,0-1 0,-1 1 0,1-1 0,0 0 0,-1 0 0,1-1 0,0 1 0,-1-1 1,1 0-1,0 1 0,0-1 0,0-1 0,0 1 0,-1 0 0,2-1 0,-1 1 0,0-1 1,0 0-1,0 0 0,1 0 0,0-1 0,-1 1 0,1 0 0,0-1 0,0 0 0,0 1 1,0-1-1,0 0 0,1 0 0,-1 0 0,1 0 0,0 0 0,0 0 0,0-1 0,0 1 1,1 0-1,-1 0 0,1-1 0,0 1 0,0 0 0,0-1 0,1 1 0,-1 0 0,1-1 1,-1 1-1,1 0 0,0 0 0,2-4 0,14-30-616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4.473"/>
    </inkml:context>
    <inkml:brush xml:id="br0">
      <inkml:brushProperty name="width" value="0.05" units="cm"/>
      <inkml:brushProperty name="height" value="0.05" units="cm"/>
    </inkml:brush>
  </inkml:definitions>
  <inkml:trace contextRef="#ctx0" brushRef="#br0">45 244 16908,'8'1'543,"0"-1"1,0-1-1,0 1 1,0-1 0,0 0-1,-1-1 1,1 0-1,11-4 1,-16 4-395,1 0 0,0 0 1,-1 0-1,1 0 0,-1-1 0,0 1 0,0-1 1,1 0-1,-2 0 0,1 0 0,0 0 0,-1 0 0,1 0 1,-1-1-1,0 0 0,0 1 0,-1-1 0,2-4 1,-2 7-129,0-1 1,-1 1-1,0 0 1,1-1 0,-1 1-1,0 0 1,1-1 0,-1 1-1,0-1 1,0 1-1,0 0 1,0-1 0,-1 1-1,1-1 1,0 1 0,0 0-1,-1-1 1,1 1-1,-1 0 1,1 0 0,-1-1-1,0 1 1,0-2 0,-1 2-13,1 0 1,-1 0-1,1 1 1,0-1-1,-1 0 1,1 0-1,-1 1 1,0-1-1,1 1 1,-1-1-1,1 1 1,-1 0-1,0 0 1,1 0-1,-1 0 1,-2 0 0,-3 1-8,0-1 1,0 2 0,0-1-1,0 1 1,1 0 0,-1 0 0,1 1-1,-9 4 1,9-2-5,-1 0-1,1 0 0,0 1 1,0-1-1,1 1 1,0 1-1,0-1 1,0 1-1,1-1 1,0 2-1,0-1 1,1 0-1,-1 1 1,-2 12-1,5-16 1,0 0-1,0-1 1,0 1 0,1 0 0,0-1-1,-1 1 1,2 0 0,-1 0-1,0-1 1,1 1 0,-1 0 0,1-1-1,0 1 1,0 0 0,1-1 0,-1 1-1,1-1 1,0 0 0,-1 1-1,1-1 1,1 0 0,-1 0 0,0 0-1,1-1 1,0 1 0,-1-1-1,1 1 1,0-1 0,0 0 0,1 0-1,-1 0 1,7 3 0,-3-3 3,0 0 0,0 0 0,0 0 0,0-1-1,0 0 1,0 0 0,1-1 0,-1 0 0,0 0 0,1-1 0,-1 0 0,0 0 0,0-1 0,0 0 0,0 0 0,0 0 0,0-1 0,-1 0 0,1 0 0,-1-1 0,0 0 0,8-7-1,0 0 6,0 0-1,-2-1 0,1-1 0,-1 0 0,-1 0 0,-1-2 0,0 1 1,9-17-1,-19 31-9,0 0 0,0 0 0,0 0 0,0 0 0,0 0 0,0 0 0,0 0 0,0 0 1,0 0-1,0 1 0,0-1 0,0 0 0,0 0 0,0 0 0,0 0 0,0 0 0,0 0 0,1 0 0,-1 0 1,0 0-1,0 0 0,0 0 0,0 0 0,0 0 0,0 0 0,0 0 0,0 0 0,0 0 0,0 0 0,0 0 0,1 0 1,-1 0-1,0 0 0,0 0 0,0 0 0,0 0 0,0 0 0,0 0 0,0 0 0,0 0 0,0 0 0,0 0 1,0 0-1,0 0 0,0 0 0,1 0 0,-1-1 0,0 1 0,0 0 0,0 0 0,0 0 0,0 0 0,0 0 1,0 0-1,1 15-143,3 19 59,-4-33 93,0 0 0,0 1-1,1-1 1,-1 0 0,0 1-1,1-1 1,-1 0-1,1 0 1,0 1 0,-1-1-1,1 0 1,0 0 0,0 0-1,0 0 1,-1 0-1,1 0 1,0 0 0,2 1-1,0-1 12,-1-1 1,1 1-1,-1-1 0,1 0 0,-1 0 0,1 0 0,-1 0 1,1 0-1,-1-1 0,1 1 0,-1-1 0,1 1 0,-1-1 0,0 0 1,1 0-1,-1 0 0,3-2 0,41-27 159,-40 25-142,46-35 118,16-12-131,-67 52-30,0-1 1,0 0 0,0 1-1,0-1 1,0 0 0,1 1-1,-1-1 1,0 1-1,0 0 1,0-1 0,1 1-1,-1 0 1,2 0 0,-3 0 4,0 0 1,1 0 0,-1 0 0,0 0 0,0 0 0,1 1 0,-1-1 0,0 0 0,0 0 0,1 0 0,-1 1 0,0-1-1,0 0 1,1 0 0,-1 1 0,0-1 0,0 0 0,0 0 0,0 1 0,0-1 0,1 0 0,-1 1 0,0-1 0,0 0 0,0 0-1,0 1 1,0-1 0,0 0 0,0 1 0,0-1 0,0 1 0,-1 4-31,1 0-1,-1 1 1,-1-1 0,-2 8 0,1-3 23,-1 3-14,-8 34-23,11-45 55,1 1 0,0 0 0,0 0 1,0 0-1,0 0 0,0-1 0,0 1 1,1 0-1,-1 0 0,1 0 1,0-1-1,0 1 0,1 3 0,-1-5-3,0 0 0,0 0 0,-1 0-1,1 0 1,0 0 0,0-1-1,0 1 1,0 0 0,0 0 0,0-1-1,0 1 1,0-1 0,1 1 0,-1-1-1,0 0 1,0 1 0,0-1-1,1 0 1,-1 0 0,0 1 0,0-1-1,0 0 1,1 0 0,-1-1 0,0 1-1,0 0 1,1 0 0,-1-1-1,0 1 1,0 0 0,0-1 0,0 1-1,0-1 1,1 0 0,0 0-1,5-3-94,0-1-1,0 1 0,-1-1 0,8-7 0,2-5-205,-1 0 0,-1-1 1,0-1-1,-1 0 0,-1 0 0,-1-2 1,-1 1-1,10-29 0,6-20-328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2.023"/>
    </inkml:context>
    <inkml:brush xml:id="br0">
      <inkml:brushProperty name="width" value="0.05" units="cm"/>
      <inkml:brushProperty name="height" value="0.05" units="cm"/>
    </inkml:brush>
  </inkml:definitions>
  <inkml:trace contextRef="#ctx0" brushRef="#br0">69 2 20620,'-1'-1'119,"-1"1"0,1 0 0,0 0 0,0-1 0,0 1 0,0 0 0,-1 0-1,1 1 1,0-1 0,0 0 0,0 0 0,0 0 0,-1 1 0,1-1-1,0 1 1,0-1 0,0 1 0,0-1 0,0 1 0,0 0 0,0-1 0,0 1-1,0 0 1,0 0 0,1 0 0,-1 0 0,0-1 0,0 1 0,1 0 0,-1 0-1,1 1 1,-1-1 0,1 0 0,-1 1 0,-3 5 216,1 1 0,0 0-1,-3 13 1,-1 16-472,2-1 0,2 1 0,0 56 0,3-92 124,0-1-1,0 1 1,0 0-1,0-1 1,0 1-1,0 0 1,0-1-1,0 1 1,0 0-1,0-1 1,1 1-1,-1 0 1,0-1-1,0 1 1,1 0-1,-1-1 1,0 1-1,1 0 1,-1-1 0,0 1-1,1-1 1,-1 1-1,2 0 1,-2-1 3,1 0 1,0 0 0,-1 0-1,1 0 1,-1 0 0,1 0-1,0 0 1,-1-1 0,1 1-1,-1 0 1,1 0 0,0-1 0,-1 1-1,1 0 1,-1-1 0,1 1-1,-1-1 1,1 1 0,-1 0-1,1-1 1,25-31-127,-25 30 134,5-6-14,0 0 1,0 1 0,1 0 0,0 1-1,0-1 1,13-7 0,-18 12 13,0 1 1,0 0-1,0 0 0,0 0 1,0 1-1,0-1 0,1 0 1,-1 1-1,0-1 0,0 1 1,0 0-1,1 0 1,-1 0-1,4 0 0,-5 1 6,1-1 0,-1 1 0,1-1-1,0 1 1,-1 0 0,1 0 0,-1 0 0,0 0-1,1 0 1,-1 0 0,0 1 0,0-1 0,1 0-1,-1 1 1,0-1 0,0 1 0,0-1-1,-1 1 1,1-1 0,0 1 0,0 2 0,1 3 37,0 1 1,0-1 0,-1 1 0,0 0 0,-1-1 0,1 1-1,-1 0 1,-1-1 0,0 1 0,0 0 0,0-1 0,-4 10 0,3-12-30,1 0 1,-1 0 0,0 0-1,-1 0 1,1-1-1,-1 1 1,0-1 0,-6 6-1,7-7-48,0-1-1,0-1 0,-1 1 0,1 0 0,0-1 0,-1 1 0,1-1 0,-1 1 0,0-1 1,1 0-1,-1 0 0,0-1 0,0 1 0,0 0 0,0-1 0,-2 1 0,2-1-63,1-1-1,0 1 1,0 0-1,0 0 0,0-1 1,0 0-1,-1 1 1,1-1-1,0 0 0,0 0 1,1 0-1,-1 0 1,0 0-1,0 0 0,0-1 1,1 1-1,-1 0 1,1-1-1,-1 0 0,1 1 1,-1-1-1,1 0 1,0 0-1,0 0 0,0 1 1,0-1-1,0 0 1,0 0-1,1-1 0,-1 1 1,1 0-1,-1 0 1,1 0-1,0 0 0,0 0 1,0-5-1,3-18-758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5.097"/>
    </inkml:context>
    <inkml:brush xml:id="br0">
      <inkml:brushProperty name="width" value="0.05" units="cm"/>
      <inkml:brushProperty name="height" value="0.05" units="cm"/>
    </inkml:brush>
  </inkml:definitions>
  <inkml:trace contextRef="#ctx0" brushRef="#br0">155 1 18492,'-12'53'1913,"2"1"1,-3 64-1,11-53-1568,8 97-1,-2-129-467,-2-23 67,0 0-1,-1 0 0,0 0 0,-1 0 1,0 0-1,-1-1 0,0 1 1,-2 10-1,3-19 53,0-1 0,0 0 1,0 0-1,-1 1 0,1-1 0,0 0 1,0 1-1,0-1 0,0 0 0,0 0 0,-1 0 1,1 1-1,0-1 0,0 0 0,0 0 1,-1 0-1,1 1 0,0-1 0,0 0 1,-1 0-1,1 0 0,0 0 0,-1 0 1,1 1-1,0-1 0,0 0 0,-1 0 1,1 0-1,0 0 0,-1 0 0,1 0 0,0 0 1,0 0-1,-1 0 0,1 0 0,0 0 1,-1 0-1,1 0 0,0-1 0,0 1 1,-1 0-1,1 0 0,0 0 0,0 0 1,-1 0-1,1-1 0,0 1 0,0 0 1,-1 0-1,1 0 0,0-1 0,0 1 0,0 0 1,0 0-1,-1-1 0,1 1 0,0 0 1,0 0-1,0-1 0,0 1 0,0-1 1,-14-19-92,13 17 81,-94-190 495,94 192-454,0 0 1,1 0 0,-1 0 0,1 0 0,-1 0-1,1 0 1,-1 0 0,1-1 0,0 1 0,-1 0 0,1 0-1,0 0 1,0-1 0,0 1 0,0 0 0,0 0-1,0 0 1,0-1 0,1 1 0,-1 0 0,0 0 0,1 0-1,0-2 1,1 2 5,0 0 1,-1 0-1,1 0 0,0 0 1,0 0-1,0 1 0,0-1 0,0 1 1,1 0-1,-1-1 0,0 1 1,0 0-1,3 0 0,-4 0-72,244-18-3866,-85-11-3351,-139 21 8011,-16 3 683,-13 2 102,-2 3-1093,0 1-1,1 0 0,-1 1 1,1-1-1,-1 2 0,1-1 1,0 2-1,0-1 1,0 1-1,1 0 0,-1 1 1,1 0-1,-9 7 1,17-12-448,-1 0 1,1 1-1,-1-1 1,1 0-1,0 0 1,-1 1-1,1-1 1,0 0-1,-1 1 1,1-1-1,0 0 1,0 1-1,-1-1 1,1 0-1,0 1 1,0-1-1,-1 1 1,1-1-1,0 1 1,0-1-1,0 1 1,0-1-1,0 0 1,0 1-1,0-1 1,0 1-1,0-1 1,0 1-1,0-1 1,0 1-1,0-1 1,0 1-1,0-1 1,0 0 0,1 1-1,-1-1 1,0 1-1,0-1 1,0 0-1,1 1 1,-1-1-1,0 1 1,1-1-1,-1 0 1,0 1-1,1-1 1,-1 0-1,0 0 1,1 1-1,-1-1 1,1 0-1,-1 0 1,0 0-1,1 1 1,-1-1-1,1 0 1,-1 0-1,1 0 1,33 5-408,-30-4 379,47 2-342,-26-3 219,0 2 1,0 1-1,-1 0 1,1 2-1,41 14 1,-65-19 160,1 1 0,-1-1 0,1 1 0,-1 0 0,0 0 0,1 0 0,-1-1 0,0 1 0,0 1 0,0-1 0,0 0 0,1 0 0,-2 0 0,1 0 0,0 1 0,0-1 0,0 0 0,0 2 0,-1-2 14,0 0-1,0 1 1,1-1-1,-1 0 1,-1 0-1,1 0 0,0 0 1,0 0-1,0 0 1,0 0-1,-1 0 1,1 0-1,-1 0 1,1 0-1,0 0 1,-1 0-1,0 0 0,1 0 1,-1-1-1,0 1 1,1 0-1,-1 0 1,0 0-1,0-1 1,1 1-1,-1 0 1,-1 0-1,-5 3 109,0 0 0,0-1 0,0 1 0,0-1 0,-1-1-1,1 1 1,-1-1 0,0-1 0,-12 2 0,9-2-267,0 0-1,0-1 1,-1 0-1,1-1 0,0 0 1,-13-3-1,22 3-1,-1 0 0,1 0 0,-1 0 0,1 0 0,0 0-1,-1 0 1,-3-3 0,6 3 111,-1 1-1,1-1 1,-1 1 0,1-1-1,-1 1 1,1-1-1,0 1 1,-1-1 0,1 1-1,-1-1 1,1 1-1,0-1 1,0 0-1,-1 1 1,1-1 0,0 0-1,0 1 1,0-1-1,0 1 1,0-1 0,0 0-1,0 1 1,0-1-1,0 0 1,0 1 0,0-1-1,0 0 1,0 1-1,1-1 1,-1 0 0,0 1-1,0-1 1,1 1-1,-1-1 1,0 0 0,1 0-1,14-12-783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5.514"/>
    </inkml:context>
    <inkml:brush xml:id="br0">
      <inkml:brushProperty name="width" value="0.05" units="cm"/>
      <inkml:brushProperty name="height" value="0.05" units="cm"/>
    </inkml:brush>
  </inkml:definitions>
  <inkml:trace contextRef="#ctx0" brushRef="#br0">112 342 16099,'-6'2'384,"-1"1"0,1 1-1,0-1 1,1 1 0,-1 0-1,1 0 1,0 0 0,-1 1-1,2 0 1,-1 0 0,1 0-1,-6 9 1,5-6-202,0-1 0,1 1 0,0 0 0,0 0 0,1 1 0,0-1 0,1 1 0,-4 16 0,6-23-138,0 0 0,0 1 0,0-1 0,0 0 0,0 0 0,0 0 0,0 0 0,1 1 0,-1-1 0,1 0 0,-1 0 0,1 0 1,0 0-1,0 0 0,1 2 0,-1-3-10,0 0 0,0 0 0,0 0 1,1 0-1,-1 0 0,0 0 0,0 0 0,1-1 1,-1 1-1,0 0 0,1-1 0,-1 1 1,0-1-1,1 1 0,-1-1 0,1 0 0,1 1 1,2-1 21,1-1 1,-1 1-1,0-1 0,1 0 1,-1 0-1,0 0 1,0-1-1,0 0 1,0 0-1,8-5 1,3-3 11,0 0 0,-1-2 0,-1 1 0,0-2 0,0 0 0,-2-1 0,1 0 1,19-31-1,-15 17-58,-2 0 0,0 0-1,-2-2 1,13-43 0,-20 52-61,7-41 0,-12 55 30,0-1-1,-1 1 1,0-1 0,0 1 0,0 0 0,-1-1-1,0 1 1,-1 0 0,-2-8 0,3 13 13,1 1 0,-1-1 0,0 0 1,0 0-1,1 1 0,-1-1 0,0 1 0,-1-1 1,1 1-1,0-1 0,0 1 0,-1 0 0,1 0 1,0-1-1,-1 1 0,1 0 0,-1 0 1,0 1-1,1-1 0,-1 0 0,0 0 0,1 1 1,-1-1-1,0 1 0,0-1 0,0 1 0,1 0 1,-1 0-1,0 0 0,0 0 0,0 0 1,0 0-1,0 1 0,1-1 0,-1 0 0,0 1 1,-2 0-1,-3 2-10,0 0 0,0 1 0,0-1 0,1 1 0,0 1 0,0-1 0,-10 10 0,5-4 23,1 1 1,0 0-1,0 1 1,1 0-1,1 0 1,0 1 0,1 0-1,0 0 1,1 1-1,-7 20 1,13-31-7,-1-1 1,1 0-1,0 0 1,-1 0-1,1 0 0,0 0 1,0 0-1,0 0 1,1 1-1,-1-1 0,0 0 1,1 0-1,0 0 1,-1 0-1,1 0 0,0 0 1,0 0-1,0 0 1,0-1-1,0 1 0,0 0 1,1-1-1,-1 1 0,1 0 1,-1-1-1,1 0 1,0 1-1,-1-1 0,1 0 1,0 0-1,2 1 1,6 2-62,-1 0 1,1-1-1,0-1 0,0 1 1,13 0-1,-11-1-1,-6-1 48,14 2-120,-1 0-1,1 1 0,-1 2 1,29 11-1,-44-15 135,-1-1-1,1 1 1,-1 0 0,1 0-1,-1 0 1,0 0 0,0 1-1,0-1 1,0 1 0,-1 0 0,1-1-1,-1 2 1,1-1 0,-1 0-1,0 0 1,0 1 0,-1-1-1,1 1 1,-1-1 0,1 1-1,-1 0 1,0-1 0,-1 1 0,1 0-1,-1 0 1,1 0 0,-1 0-1,0-1 1,-1 1 0,0 6-1,0-6 72,0 0 1,0-1-1,0 1 0,0-1 0,-1 1 0,0-1 0,1 0 1,-1 0-1,0 0 0,-1 0 0,1 0 0,-1 0 0,1 0 0,-1-1 1,0 1-1,0-1 0,0 0 0,0 0 0,-5 3 0,-13 4 290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6.010"/>
    </inkml:context>
    <inkml:brush xml:id="br0">
      <inkml:brushProperty name="width" value="0.05" units="cm"/>
      <inkml:brushProperty name="height" value="0.05" units="cm"/>
    </inkml:brush>
  </inkml:definitions>
  <inkml:trace contextRef="#ctx0" brushRef="#br0">30 33 16452,'1'-1'95,"2"-3"375,-1-1 0,1 1 0,1-1 1,-1 1-1,5-4 0,-8 7-444,0 1 1,0 0-1,0 0 0,0 0 0,1 0 1,-1 0-1,0 0 0,0 0 0,0 0 1,0 0-1,0-1 0,0 1 0,0 0 1,1 0-1,-1 0 0,0 0 0,0 0 1,0 0-1,0 0 0,0 0 0,1 0 1,-1 0-1,0 0 0,0 0 0,0 0 1,0 0-1,0 0 0,0 0 0,1 0 1,-1 0-1,0 0 0,0 0 0,0 0 1,0 1-1,0-1 0,0 0 0,1 0 1,-1 0-1,0 0 0,0 0 0,0 0 1,0 0-1,0 0 0,0 0 0,0 1 1,0-1-1,0 0 0,0 0 0,1 0 0,-1 0 1,0 0-1,2 13 1108,-4 19 232,2-29-1301,-19 137 1444,4-27-1232,6-44-152,-7 109 130,16-174-278,0 0 1,0 0-1,0 1 0,1-1 1,0 0-1,0 0 0,0 0 1,0 0-1,1 0 0,3 7 0,-4-10 14,0 1 0,0-1 0,0 0-1,0 0 1,0 0 0,0 0 0,1 0-1,-1 0 1,0 0 0,1 0 0,-1-1 0,1 1-1,-1 0 1,1-1 0,-1 1 0,1-1-1,-1 0 1,1 1 0,0-1 0,-1 0-1,1 0 1,-1 0 0,1 0 0,0 0-1,-1-1 1,1 1 0,-1 0 0,1-1-1,-1 1 1,3-2 0,40-17 4,-18 5-113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19:56.659"/>
    </inkml:context>
    <inkml:brush xml:id="br0">
      <inkml:brushProperty name="width" value="0.05" units="cm"/>
      <inkml:brushProperty name="height" value="0.05" units="cm"/>
    </inkml:brush>
  </inkml:definitions>
  <inkml:trace contextRef="#ctx0" brushRef="#br0">80 334 18636,'-3'-1'162,"1"1"0,0 0 1,0-1-1,0 1 0,0 0 0,0 1 1,0-1-1,-1 0 0,1 1 0,0-1 1,0 1-1,0-1 0,0 1 0,0 0 1,0 0-1,0 0 0,1 0 0,-1 0 1,0 1-1,1-1 0,-1 0 0,0 1 1,1-1-1,0 1 0,-1 0 0,1-1 1,0 1-1,-2 2 0,0 1 6,0 0 0,0-1 0,1 1 0,-1 0 0,1 0-1,0 1 1,0-1 0,1 0 0,-2 11 0,3-14-159,0-1 0,0 0 0,0 0 0,0 1 0,0-1-1,0 0 1,0 0 0,0 0 0,1 1 0,-1-1 0,1 0 0,-1 0 0,1 0 0,-1 0 0,1 0-1,-1 0 1,1 0 0,0 0 0,0 0 0,-1 0 0,1 0 0,0 0 0,2 1 0,-1-1 1,0 0 0,0 0 0,0-1 1,0 1-1,0-1 0,0 1 1,1-1-1,-1 0 0,0 0 0,0 0 1,0 0-1,3 0 0,6-2 17,-1 0 0,1-1 1,-1 0-1,12-5 0,0-3 37,0 0 1,38-28 0,-37 24 0,45-24 1,-67 38-66,-1 1-1,1 0 1,-1-1 0,1 1-1,0 0 1,-1-1 0,1 1-1,0 0 1,-1 0 0,1-1-1,0 1 1,-1 0-1,1 0 1,0 0 0,0 0-1,-1 0 1,1 0 0,0 0-1,-1 0 1,1 0 0,0 0-1,-1 1 1,1-1-1,0 0 1,-1 0 0,1 1-1,0-1 1,-1 0 0,1 1-1,0-1 1,0 2-3,-1-1 1,1 1-1,0 0 1,-1-1-1,0 1 1,1 0-1,-1-1 1,0 1-1,0 0 1,0 1-1,0-2-1,0 1 1,-1-1-1,1 0 0,0 0 0,0 1 0,0-1 1,0 0-1,1 0 0,-1 1 0,0-1 0,0 0 1,1 0-1,-1 0 0,1 1 0,-1-1 1,1 0-1,-1 0 0,1 0 0,0 0 0,0 0 1,-1 0-1,1 0 0,0 0 0,0 0 0,0-1 1,0 1-1,0 0 0,0 0 0,0-1 1,0 1-1,0-1 0,3 1 0,2 0-54,0-1 1,0 0-1,-1 0 0,1-1 1,0 1-1,0-1 0,0-1 0,7-2 1,47-20-841,-30 11 232,1 0-139,-13 5-44,1 0 1,0 1 0,0 1 0,40-7 0,-59 13 825,1-1 0,0 1 0,0 0 0,0 0 0,-1 0 0,1 0 0,0 0 1,0 0-1,-1 0 0,1 0 0,0 1 0,0-1 0,-1 0 0,1 0 0,0 1 1,0-1-1,-1 0 0,1 1 0,0-1 0,-1 1 0,1-1 0,1 2 0,-2-2 52,0 1-1,0 0 0,0-1 1,0 1-1,0 0 0,1 0 1,-1-1-1,-1 1 0,1 0 0,0 0 1,0-1-1,0 1 0,0 0 1,0-1-1,-1 1 0,1 0 1,0-1-1,-1 1 0,0 1 0,-4 6 605,0-1-1,-1 1 0,-7 7 0,4-4 316,8-10-918,1-1 0,-1 1-1,1-1 1,0 1 0,-1-1 0,1 1-1,0 0 1,-1-1 0,1 1-1,0-1 1,0 1 0,-1 0-1,1-1 1,0 1 0,0 0-1,0-1 1,0 1 0,0 0 0,0-1-1,0 1 1,0 0 0,0-1-1,0 1 1,1-1 0,-1 1-1,0 0 1,0-1 0,0 1-1,1 0 1,-1-1 0,0 1-1,1-1 1,-1 1 0,1-1 0,-1 1-1,1-1 1,-1 1 0,1-1-1,-1 1 1,1-1 0,-1 0-1,1 1 1,-1-1 0,1 0-1,0 0 1,-1 1 0,1-1 0,-1 0-1,1 0 1,0 0 0,-1 0-1,1 1 1,0-1 0,1-1-1,5 3-29,1-1 1,0-1-1,12 0 0,-17 0 16,12-1-26,0-1-1,0-1 1,1 0 0,-2-1-1,1 0 1,0-2 0,-1 1-1,0-2 1,0 0 0,-1 0-1,0-2 1,0 1 0,16-15-1,-11 7 76,-1-1-1,0-1 1,-1 0-1,-1-1 0,-1-1 1,0 0-1,18-38 1,-29 50-33,0 1 0,0-1 0,0 1 1,-1-1-1,0 0 0,0 0 0,0-14 0,-2 21-27,0 1 0,0-1 0,0 0 0,0 0 0,0 0 0,0 1-1,0-1 1,0 0 0,0 0 0,0 0 0,-1 1 0,1-1 0,0 0 0,-1 0 0,1 1 0,0-1-1,-1 0 1,1 1 0,-1-1 0,1 0 0,-1 1 0,1-1 0,-1 1 0,1-1 0,-1 1-1,0-1 1,1 1 0,-1-1 0,-1 1 0,1 0-2,-1 0 0,1 0 0,-1 0 0,1 0 0,-1 0 0,1 0 0,0 1-1,-1-1 1,1 0 0,-1 1 0,1 0 0,0-1 0,-1 1 0,-1 1 0,-4 3-2,-1 0 1,1 1-1,-14 13 0,11-7 41,-1 0 0,2 1 0,0 0-1,0 0 1,1 1 0,1 0 0,0 1-1,1 0 1,1 0 0,0 0 0,1 1-1,-4 28 1,8-40-20,0 0 1,0 1-1,0-1 0,1 0 1,-1 0-1,1 1 0,0-1 1,1 0-1,-1 0 0,1 0 1,-1 0-1,1 0 0,1 0 1,-1 0-1,0-1 0,1 1 1,5 4-1,-3-3-120,0 0 0,1-1 0,-1 0 0,1 0-1,0-1 1,1 0 0,-1 0 0,0 0 0,1-1 0,9 3 0,-5-1-220,13 2-442,-17-6 316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05.454"/>
    </inkml:context>
    <inkml:brush xml:id="br0">
      <inkml:brushProperty name="width" value="0.05" units="cm"/>
      <inkml:brushProperty name="height" value="0.05" units="cm"/>
    </inkml:brush>
  </inkml:definitions>
  <inkml:trace contextRef="#ctx0" brushRef="#br0">6 101 17164,'-4'40'598,"2"0"0,2 0 1,2 0-1,1 0 1,3 0-1,11 44 1,-15-74-405,0-1 1,0 0 0,1 0 0,9 16 0,-12-24-156,0 0 1,1 0-1,-1 0 0,1-1 0,0 1 0,-1 0 1,1 0-1,0-1 0,-1 1 0,1 0 1,0-1-1,0 1 0,-1-1 0,1 1 1,0-1-1,0 0 0,0 1 0,0-1 1,0 0-1,-1 1 0,1-1 0,0 0 1,2 0-1,-1 0 15,-1-1 1,1 0-1,0 0 1,-1 1-1,1-1 1,-1 0-1,1 0 1,-1-1-1,1 1 0,-1 0 1,0 0-1,1-1 1,-1 1-1,0-1 1,0 1-1,0-1 1,1-2-1,44-76 1339,54-133 1,-76 159-1144,33-75-1392,-76 136-4518,3-5 4660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05.860"/>
    </inkml:context>
    <inkml:brush xml:id="br0">
      <inkml:brushProperty name="width" value="0.05" units="cm"/>
      <inkml:brushProperty name="height" value="0.05" units="cm"/>
    </inkml:brush>
  </inkml:definitions>
  <inkml:trace contextRef="#ctx0" brushRef="#br0">0 66 16019,'7'-4'2145,"8"1"-1209,11-7-352,4 0 1137,15 0-561,6 0-160,9 0-504,-1 2-320,-3 7-888,-5 1-384,-19 7 872,-9 6-224,-22 4-176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06.250"/>
    </inkml:context>
    <inkml:brush xml:id="br0">
      <inkml:brushProperty name="width" value="0.05" units="cm"/>
      <inkml:brushProperty name="height" value="0.05" units="cm"/>
    </inkml:brush>
  </inkml:definitions>
  <inkml:trace contextRef="#ctx0" brushRef="#br0">129 79 16612,'0'0'52,"0"-1"0,0 1-1,0 0 1,1 0 0,-1-1 0,0 1 0,0 0 0,0 0 0,0-1 0,0 1 0,0 0 0,0 0 0,0-1 0,0 1 0,0 0 0,0 0 0,0-1 0,-1 1 0,1 0 0,0 0 0,0-1 0,0 1 0,0 0 0,0 0 0,0-1 0,-1 1 0,1 0 0,0 0 0,0 0 0,0 0 0,0-1 0,-1 1 0,1 0 0,0 0 0,0 0 0,-1 0 0,1 0 0,0-1 0,0 1 0,-1 0 0,1 0 0,0 0 0,0 0 0,-1 0 0,-11 10 1114,-10 22 91,3-1-941,-20 45 0,33-62-347,1 0 0,0 0 0,1 0 0,0 0 0,1 1 0,-1 18 0,4-31 35,0 0-1,0 0 1,0 0 0,0 0 0,0 0 0,0 0 0,0 0 0,1 0 0,-1 0 0,1 0 0,-1 0 0,1 0 0,0 0 0,0 0-1,0-1 1,0 1 0,0 0 0,0-1 0,0 1 0,1 0 0,-1-1 0,3 3 0,-1-3 23,-1 0 0,0 0 1,1-1-1,-1 1 0,1-1 0,-1 1 1,1-1-1,-1 0 0,1 0 0,-1 0 1,1 0-1,-1-1 0,1 1 0,-1-1 1,1 1-1,-1-1 0,0 0 1,5-2-1,8-5 159,0 0 0,-1-1 0,0-1 0,0 0 0,-1-1 0,0 0-1,-1-1 1,0 0 0,-1-1 0,-1-1 0,0 1 0,0-2 0,-2 1 0,0-1 0,8-21 0,-14 32-170,-1 1 0,0-1 0,0 0 0,-1 0 1,1 0-1,-1 1 0,1-1 0,-1 0 0,-1 0 0,1 0 0,0 0 0,-1 1 0,0-1 0,0 0 0,0 0 0,0 1 1,-1-1-1,1 1 0,-1-1 0,0 1 0,0-1 0,0 1 0,0 0 0,-1 0 0,1 0 0,-1 1 0,-6-6 0,0 2-330,0 0-1,0 0 0,-1 1 1,0 0-1,0 1 0,0 0 1,0 1-1,-19-4 0,27 7 210,1 0 73,0 0 0,1 0 1,-1 0-1,1 0 0,-1 0 0,1 0 0,-1 0 0,1-1 0,-1 1 0,1 0 1,-1 0-1,1 0 0,-1 0 0,1-1 0,-1 1 0,1 0 0,-1-1 1,1 1-1,0 0 0,-1-1 0,1 1 0,-1 0 0,1-1 0,0 1 0,-1-1 1,1 0-1,1-11-564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06.636"/>
    </inkml:context>
    <inkml:brush xml:id="br0">
      <inkml:brushProperty name="width" value="0.05" units="cm"/>
      <inkml:brushProperty name="height" value="0.05" units="cm"/>
    </inkml:brush>
  </inkml:definitions>
  <inkml:trace contextRef="#ctx0" brushRef="#br0">49 140 17356,'-2'1'116,"0"0"1,1 0 0,-1 1 0,0-1-1,1 0 1,-1 1 0,1-1-1,-1 1 1,1 0 0,0-1-1,-1 1 1,1 0 0,0 0 0,0 0-1,0 0 1,1 0 0,-1 0-1,-1 3 1,-8 45 575,9-41-345,-4 21 9,2 0-1,1 0 1,1 0-1,1 0 0,2 1 1,1-1-1,10 42 1,-12-68-285,0 0 1,1 0 0,-1 0 0,1 0-1,0 0 1,4 5 0,-5-8-49,-1 0 1,1-1 0,0 1-1,-1 0 1,1-1 0,0 1-1,0-1 1,-1 1 0,1-1-1,0 1 1,0-1-1,0 1 1,0-1 0,0 0-1,-1 1 1,1-1 0,0 0-1,0 0 1,0 0 0,0 0-1,0 0 1,0 0-1,0 0 1,0 0 0,0 0-1,0 0 1,0 0 0,0-1-1,0 1 1,0 0 0,0-1-1,-1 1 1,1-1-1,0 1 1,0-1 0,0 1-1,0-2 1,9-7 191,0 0 0,-1-1 0,0 0-1,0-1 1,-2 0 0,13-22 0,-2 4 112,37-61 389,-4-1 0,54-134 0,-105 224-790,1 0-1,0 0 0,-1 0 0,1-1 0,-1 1 0,0 0 0,1-1 0,-1 1 0,0 0 1,0-1-1,1 1 0,-1 0 0,-1-1 0,1 1 0,0-3 0,0 4 27,-1 0 0,1 0 0,-1 0 0,1 0 0,0 0-1,-1-1 1,1 1 0,-1 0 0,1 0 0,-1 0 0,1 0 0,0 0 0,-1 0-1,1 0 1,-1 1 0,1-1 0,-1 0 0,1 0 0,0 0 0,-1 0 0,1 0-1,-1 1 1,1-1 0,0 0 0,-1 0 0,1 1 0,0-1 0,-1 0 0,1 1-1,-32 27-1412,15-6 726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07.041"/>
    </inkml:context>
    <inkml:brush xml:id="br0">
      <inkml:brushProperty name="width" value="0.05" units="cm"/>
      <inkml:brushProperty name="height" value="0.05" units="cm"/>
    </inkml:brush>
  </inkml:definitions>
  <inkml:trace contextRef="#ctx0" brushRef="#br0">159 90 16732,'-2'-3'230,"0"0"-1,1 0 1,-1 0 0,-1 0 0,1 0 0,0 0 0,-1 1 0,0-1 0,1 1 0,-1 0 0,0-1 0,0 1 0,0 1 0,0-1 0,-1 0 0,1 1 0,0 0 0,-1-1 0,1 1 0,-1 1-1,1-1 1,-1 0 0,-4 1 0,5 0-158,-1 1 0,1-1 0,-1 1-1,1 0 1,0 0 0,-1 0-1,1 0 1,0 1 0,0-1 0,0 1-1,0 0 1,0 0 0,0 0 0,0 0-1,0 0 1,1 1 0,-1-1 0,1 1-1,0 0 1,0 0 0,0 0 0,0 0-1,0 0 1,-1 3 0,1 0-73,-1 0 0,1 1 1,0-1-1,1 1 0,-1-1 0,1 1 1,0-1-1,1 1 0,0 0 1,0-1-1,0 1 0,1 0 0,0-1 1,0 1-1,1-1 0,3 11 0,-3-14 5,-1 1 0,1 0-1,0 0 1,0-1 0,0 1-1,1-1 1,-1 0 0,1 0-1,0 0 1,0 0-1,0 0 1,0 0 0,1-1-1,-1 0 1,1 1 0,-1-1-1,1-1 1,0 1-1,0 0 1,0-1 0,-1 0-1,2 0 1,-1 0 0,0 0-1,0-1 1,0 0 0,7 0-1,-2-1 62,0 0-1,0-1 0,0-1 1,-1 1-1,1-2 1,0 1-1,-1-1 1,0 0-1,0-1 0,0 0 1,0 0-1,-1-1 1,0 1-1,0-2 1,-1 1-1,7-9 0,-7 9 13,-1 0 1,0 0-1,-1-1 0,1 1 0,-1-1 0,-1 0 0,1 0 0,-1-1 0,-1 1 0,1-1 0,-1 1 0,0-1 0,-1 0 0,0 0 0,0 0 0,-1 0 0,0 1 0,-2-17 0,2 22-85,-1 0 0,1-1-1,-1 1 1,0 0 0,0 0-1,0 0 1,0 0 0,0 0-1,0 0 1,-1 0 0,1 0-1,-1 0 1,1 1 0,-1-1-1,0 1 1,1-1 0,-1 1-1,0-1 1,0 1 0,0 0-1,0 0 1,0 0-1,0 0 1,-1 0 0,1 1-1,0-1 1,0 1 0,-1-1-1,1 1 1,0 0 0,0 0-1,-1 0 1,1 0 0,0 0-1,-1 0 1,1 1 0,-3 0-1,-2 1-188,-1 0 1,0 0-1,1 1 0,0 0 0,-1 0 0,1 1 0,0 0 0,1 0 0,-11 8 1,12-7 82,0 0 0,0 0 0,0 1 1,1-1-1,0 1 0,0 0 0,0 0 0,1 1 1,-5 12-1,-4 19-646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08.010"/>
    </inkml:context>
    <inkml:brush xml:id="br0">
      <inkml:brushProperty name="width" value="0.05" units="cm"/>
      <inkml:brushProperty name="height" value="0.05" units="cm"/>
    </inkml:brush>
  </inkml:definitions>
  <inkml:trace contextRef="#ctx0" brushRef="#br0">14 28 17772,'5'-17'2056,"3"7"-1360,-6 11-360,1 9 1201,0 16-641,-1 10-248,-2 14-440,0 6-88,-2 10-160,-1 0-104,2-5-272,-2-5-152,2-16-528,-2-10-89,1-28 817,-9 1-312,1-25-88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2.380"/>
    </inkml:context>
    <inkml:brush xml:id="br0">
      <inkml:brushProperty name="width" value="0.05" units="cm"/>
      <inkml:brushProperty name="height" value="0.05" units="cm"/>
    </inkml:brush>
  </inkml:definitions>
  <inkml:trace contextRef="#ctx0" brushRef="#br0">28 171 14123,'7'-10'800,"-1"0"0,0 0 0,-1 0 0,0-1 0,5-15 0,-9 22-530,0 0-1,0 0 0,-1 0 0,1 0 0,-1 1 0,0-1 0,0 0 1,0 0-1,-1 0 0,0 0 0,1 0 0,-1 0 0,0 1 1,-1-1-1,1 0 0,-1 1 0,0-1 0,0 1 0,-4-7 1,6 10-250,0-1 1,-1 0 0,1 1 0,-1-1-1,1 0 1,-1 1 0,1-1 0,-1 0-1,1 1 1,-1-1 0,1 1 0,-1-1-1,0 1 1,1-1 0,-1 1 0,0 0-1,0-1 1,1 1 0,-1 0 0,0 0-1,0-1 1,1 1 0,-1 0 0,0 0-1,0 0 1,0 0 0,0 0 0,1 0-1,-1 0 1,-1 0 0,0 1-12,1 0-1,0 0 1,0 1 0,-1-1 0,1 0 0,0 0 0,0 0-1,0 1 1,0-1 0,1 1 0,-1-1 0,0 1 0,1-1-1,-1 2 1,-3 8-21,1-1 0,1 1 0,-2 15-1,2-5 45,2 1-1,0-1 0,4 27 0,-3-36-1,1-1-1,1 0 1,0 0-1,0 0 1,1-1 0,1 1-1,9 16 1,-13-24-27,1-1-1,-1 0 1,1 0 0,-1 0 0,1 0 0,0 0 0,-1 0-1,1 0 1,0 0 0,0-1 0,1 1 0,-1-1 0,0 1-1,0-1 1,1 0 0,-1 0 0,1 0 0,-1 0-1,1-1 1,-1 1 0,1-1 0,-1 1 0,1-1 0,0 0-1,-1 0 1,1 0 0,0 0 0,-1-1 0,1 1 0,-1-1-1,1 1 1,-1-1 0,1 0 0,-1 0 0,4-2 0,0 0-99,1-1-1,-1-1 1,-1 1 0,1-1 0,-1 0 0,1 0 0,-1 0 0,-1-1 0,1 0 0,-1 0 0,6-11 0,-6 7 25,0 1 0,-1-1 0,0 0 0,0 0 1,-1-1-1,1-13 0,-2-14-292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08.415"/>
    </inkml:context>
    <inkml:brush xml:id="br0">
      <inkml:brushProperty name="width" value="0.05" units="cm"/>
      <inkml:brushProperty name="height" value="0.05" units="cm"/>
    </inkml:brush>
  </inkml:definitions>
  <inkml:trace contextRef="#ctx0" brushRef="#br0">1 178 15819,'0'-5'196,"1"1"0,0 0 0,0 0-1,0-1 1,0 1 0,1 0 0,0 0 0,-1 0-1,2 1 1,-1-1 0,0 0 0,1 1-1,-1-1 1,1 1 0,5-5 0,6-4 451,0 0 0,19-12-1,-17 13-191,0 1 0,1 0-1,25-9 1,-36 17-374,-1-1-1,1 1 1,0 1-1,1-1 1,-1 1 0,0 0-1,0 1 1,1-1-1,-1 1 1,0 0-1,1 1 1,-1 0 0,0 0-1,7 2 1,-10-2-74,-1 0 0,0 0 0,1 0 0,-1 1 0,0-1 0,0 1 1,0-1-1,0 1 0,0 0 0,0 0 0,0 0 0,0 0 0,-1 0 0,1 0 1,-1 0-1,2 5 0,-1-2 6,0 0 0,0 1 0,-1-1 0,0 0 0,0 1 1,-1-1-1,1 10 0,-2 2 7,-1 1 1,0-1-1,-1 1 0,-6 17 1,-3-3-162,9-25 63,0 0 0,1 0 0,0 0 0,0 0 0,0 0 0,1 0 1,-1 11-1,2-17 15,1 1 0,-1 0 0,1-1 1,0 1-1,-1-1 0,1 1 1,0-1-1,0 1 0,0-1 0,0 0 1,0 1-1,0-1 0,0 0 1,1 0-1,2 2 0,25 17-690,-20-14 497,1 1 18,70 49-1182,-71-49 1285,-1 1 1,0-1 0,0 1-1,-1 1 1,0 0-1,9 15 1,-15-22 142,0 0 0,0 0 0,-1-1-1,1 1 1,0 0 0,-1 1 0,1-1 0,-1 0 0,0 0 0,0 0-1,0 0 1,0 0 0,0 0 0,0 0 0,0 0 0,-1 0-1,1 0 1,-2 3 0,0-1 63,0 0 0,0 0 0,0 0 1,0-1-1,-1 1 0,0-1 0,0 1 0,-4 3 0,-7 5 357,-1-1 0,0 0 0,-21 11 0,27-17-248,-16 9 510,0 0 0,-2-1 0,-48 15 0,74-27-712,0-1-1,-1 1 0,1-1 1,0 1-1,-1-1 1,1 0-1,0 0 1,-1 0-1,1 0 1,0 0-1,-1 0 0,1 0 1,-1 0-1,1-1 1,0 1-1,-1 0 1,1-1-1,0 1 0,-2-2 1,2 1-11,1 1 0,0-1-1,-1 0 1,1 0 0,0 0 0,0 0 0,0 0 0,0 1 0,0-1-1,0 0 1,0 0 0,0 0 0,0 0 0,0 0 0,1 0-1,-1 1 1,0-1 0,0 0 0,1 0 0,-1 0 0,1 0 0,-1 1-1,1-1 1,-1 0 0,1 1 0,-1-1 0,1 0 0,0 1 0,-1-1-1,2 0 1,19-19-354,11-3-119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08.789"/>
    </inkml:context>
    <inkml:brush xml:id="br0">
      <inkml:brushProperty name="width" value="0.05" units="cm"/>
      <inkml:brushProperty name="height" value="0.05" units="cm"/>
    </inkml:brush>
  </inkml:definitions>
  <inkml:trace contextRef="#ctx0" brushRef="#br0">24 1 21709,'-1'3'1616,"-5"17"-1320,1 3-128,0 4 608,1 3-416,3 2-496,-1-2-208,2-10-496,3-6-320,0-11 880,5-3-256,1-7-193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09.221"/>
    </inkml:context>
    <inkml:brush xml:id="br0">
      <inkml:brushProperty name="width" value="0.05" units="cm"/>
      <inkml:brushProperty name="height" value="0.05" units="cm"/>
    </inkml:brush>
  </inkml:definitions>
  <inkml:trace contextRef="#ctx0" brushRef="#br0">27 1 19876,'0'0'46,"0"0"1,0 0-1,0 0 0,0 0 0,0 0 0,0 1 0,0-1 0,0 0 0,0 0 1,0 0-1,0 0 0,0 0 0,0 0 0,0 0 0,0 0 0,0 0 0,0 0 1,0 1-1,0-1 0,0 0 0,1 0 0,-1 0 0,0 0 0,0 0 0,0 0 1,0 0-1,0 0 0,0 0 0,0 0 0,0 0 0,0 0 0,0 0 1,1 0-1,-1 0 0,0 0 0,0 0 0,0 0 0,0 0 0,0 0 0,0 0 1,0 0-1,0 0 0,0 0 0,1 0 0,-1 0 0,0 0 0,0 0 0,0 0 1,0 0-1,0 0 0,0 0 0,0 0 0,0 0 0,1 0 0,0 19 897,-2 32-197,-14 125-40,5-70-719,4 138 1,7-233-382,0 0 0,1 0 1,0 1-1,0-1 0,1-1 1,1 1-1,0 0 0,0-1 0,7 11 1,-5-12-294,1-6-204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09.955"/>
    </inkml:context>
    <inkml:brush xml:id="br0">
      <inkml:brushProperty name="width" value="0.05" units="cm"/>
      <inkml:brushProperty name="height" value="0.05" units="cm"/>
    </inkml:brush>
  </inkml:definitions>
  <inkml:trace contextRef="#ctx0" brushRef="#br0">154 475 17756,'0'0'53,"0"-1"0,1 1 0,-1 0-1,0 0 1,0-1 0,0 1 0,0 0 0,0-1 0,0 1 0,0 0 0,1 0 0,-1-1 0,0 1 0,0 0-1,0-1 1,0 1 0,0 0 0,0-1 0,0 1 0,-1 0 0,1-1 0,0 1 0,0 0 0,0 0 0,0-1-1,0 1 1,0 0 0,0 0 0,-1-1 0,1 1 0,0 0 0,0 0 0,0-1 0,-1 1 0,1 0 0,-11 4 497,-14 18 53,7-2-541,1 2 1,0 0-1,2 1 0,-24 47 1,39-70-69,-10 25-92,10-25 100,0 0 0,0 1 0,0-1 0,0 0 0,0 1 0,-1-1 0,1 0 0,0 1 0,0-1 0,0 0 0,0 1 0,0-1 0,0 1 0,0-1 0,0 0 0,0 1 0,0-1 0,0 0 0,1 1 0,-1-1 0,0 1 0,0-1 0,0 0 0,0 1 0,1-1-1,-1 0 1,0 0 0,0 1 0,0-1 0,1 0 0,-1 1 0,0-1 0,1 0 0,-1 0 0,0 1 0,1-1 0,-1 0 0,0 0 0,1 0 0,-1 0 0,0 0 0,1 1 0,-1-1 0,0 0 0,1 0 0,-1 0 0,1 0 0,-1 0 0,0 0 0,1 0 0,-1 0 0,0 0 0,1 0 0,-1 0 0,0-1 0,1 1 0,-1 0 0,1 0 0,-1 0 0,0 0 0,1-1 0,-1 1 0,6-3 38,-1 1 0,0-1 0,0-1-1,0 1 1,0-1 0,0 0 0,-1 0 0,0 0-1,7-8 1,35-53 402,-30 42-259,94-149 1025,-110 171-1198,0 1-1,1-1 1,-1 1-1,0-1 1,0 1-1,1-1 1,-1 1-1,0 0 1,0-1-1,1 1 1,-1-1-1,1 1 1,-1 0-1,0-1 1,1 1-1,-1 0 0,1 0 1,-1-1-1,0 1 1,1 0-1,-1 0 1,1 0-1,0-1 1,1 11 24,-6 29-175,3-32 130,0 1-14,-6 31-155,3 1 1,0 48-1,4-87 172,-1 1 1,1 0 0,0 0-1,0-1 1,1 1 0,-1 0 0,0 0-1,0-1 1,1 1 0,-1 0-1,1-1 1,0 1 0,-1 0 0,1-1-1,0 1 1,0-1 0,0 1 0,0-1-1,2 3 1,-2-4-3,0 0 1,0 0-1,0 0 1,0 0-1,0 0 0,0 0 1,0 0-1,0 0 1,0 0-1,0-1 1,0 1-1,0 0 0,0-1 1,0 1-1,0 0 1,-1-1-1,1 1 1,0-1-1,0 0 0,0 1 1,-1-1-1,1 0 1,0 1-1,0-2 0,8-7-112,-1-1 0,-1 0 0,0 0 0,6-11-1,42-89-1954,65-190 0,-84 201 1036,-16 39-1715,-57 162 3543,16-41-15,15-44-588,-12 31 1117,-16 68 0,30-101-1121,1 0-1,1 0 1,1 0-1,0 0 1,1 1-1,1-1 1,0 0-1,1 0 1,5 20-1,-3-22-234,-1-5 40,-1 0 1,0-1-1,0 1 1,-1 0 0,0 0-1,0 0 1,0 0-1,-2 12 1,-3-11 370,-2-12 112,-2-15 75,6 6-406,2 6-65,0 0-1,-1 0 1,0 0 0,0 0 0,-1 0 0,0 0-1,0 0 1,0 1 0,-6-10 0,7 14-147,1 0 0,-1 0 0,0 0 0,0 0 1,0 1-1,0-1 0,0 0 0,-1 1 0,1-1 1,0 1-1,0-1 0,0 1 0,0 0 0,0-1 1,-2 1-1,3 3-1104,12 3 38,1-1 525,-6-4 256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0.374"/>
    </inkml:context>
    <inkml:brush xml:id="br0">
      <inkml:brushProperty name="width" value="0.05" units="cm"/>
      <inkml:brushProperty name="height" value="0.05" units="cm"/>
    </inkml:brush>
  </inkml:definitions>
  <inkml:trace contextRef="#ctx0" brushRef="#br0">0 12 14531,'0'0'1945,"4"3"-953,3 3-328,5-2 1896,2 0-1207,9 2-449,3-5-208,8 2-272,8 0-192,-2-3-608,0-6-528,0-1 768,-10-6-160,-5-3-128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1.353"/>
    </inkml:context>
    <inkml:brush xml:id="br0">
      <inkml:brushProperty name="width" value="0.05" units="cm"/>
      <inkml:brushProperty name="height" value="0.05" units="cm"/>
    </inkml:brush>
  </inkml:definitions>
  <inkml:trace contextRef="#ctx0" brushRef="#br0">13 121 15571,'-1'2'97,"-1"1"0,0 0-1,1 0 1,0 0 0,-1 0-1,1 0 1,1 0-1,-1 0 1,0 0 0,1 0-1,-1 1 1,1-1 0,0 0-1,0 0 1,0 1 0,1-1-1,-1 0 1,1 0 0,0 0-1,0 0 1,0 0 0,0 0-1,0 0 1,0 0 0,1 0-1,0 0 1,0 0-1,-1-1 1,1 1 0,1-1-1,-1 0 1,0 1 0,1-1-1,-1 0 1,1 0 0,-1-1-1,1 1 1,0 0 0,0-1-1,0 0 1,0 1 0,0-1-1,0-1 1,0 1-1,0 0 1,1-1 0,-1 1-1,3-1 1,-1-1-19,0 1-1,0-1 1,0-1 0,0 1 0,-1-1-1,1 0 1,0 0 0,-1 0 0,0 0-1,1-1 1,-1 0 0,0 0 0,0 0-1,-1 0 1,1-1 0,-1 1 0,1-1-1,-1 0 1,0 0 0,4-8 0,0-1 113,0-1 0,0 1 0,-1-1 0,-1-1 0,5-22 0,-8 29-77,0-1 0,0 0-1,-1 1 1,-1-17-1,0 24-109,0 1 0,0-1 0,0 1 0,0-1-1,0 1 1,0-1 0,0 1 0,0 0-1,0-1 1,0 1 0,0-1 0,-1 1 0,1-1-1,0 1 1,0 0 0,0-1 0,-1 1-1,1 0 1,0-1 0,-1 1 0,1 0 0,0-1-1,-1 1 1,-7 4 13,-3 15-53,5-1-38,0 0-1,1 0 0,1 0 1,1 0-1,0 1 0,2-1 1,0 38-1,2-54 69,-1 0 0,0 1 0,0-1 0,1 0-1,-1 0 1,1 0 0,0 0 0,0 0 0,-1 0 0,1 0 0,0 0 0,3 3 0,-3-4 9,0-1 0,-1 1 0,1 0 1,0-1-1,0 1 0,0-1 0,0 1 1,0-1-1,0 1 0,0-1 0,0 1 1,0-1-1,0 0 0,0 0 0,0 0 0,0 0 1,1 1-1,0-2 0,5 0 40,-1 0 0,0-1 0,0 0 0,0 0 0,0-1 0,10-5 0,5-2 65,-16 7-92,-1 1 0,1 1 0,0-1 0,0 1 0,0-1 0,0 1 0,-1 1 0,1-1 0,0 1 0,1 0 0,-1 0 1,0 0-1,0 1 0,-1 0 0,1 0 0,0 0 0,0 0 0,0 1 0,0 0 0,-1 0 0,1 0 0,-1 0 0,0 1 0,0 0 0,0 0 1,0 0-1,0 0 0,0 1 0,-1-1 0,1 1 0,-1 0 0,0 0 0,-1 0 0,1 1 0,-1-1 0,1 1 0,-1-1 0,-1 1 0,2 5 0,6 25 59,-7-27 175,-9-24 184,-19-72 563,-15-44-612,40 122-1546,5 10 102,16 14-753,-3-1 578,-12-10 1010,2-1 1,-1 1-1,0-1 1,0 0 0,1-1-1,-1 1 1,9-1-1,21 0-709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2.072"/>
    </inkml:context>
    <inkml:brush xml:id="br0">
      <inkml:brushProperty name="width" value="0.05" units="cm"/>
      <inkml:brushProperty name="height" value="0.05" units="cm"/>
    </inkml:brush>
  </inkml:definitions>
  <inkml:trace contextRef="#ctx0" brushRef="#br0">85 267 13387,'1'0'67,"-1"-1"-1,0 1 1,0 0-1,0 0 1,0-1 0,0 1-1,0 0 1,0 0 0,0 0-1,0-1 1,0 1 0,-1 0-1,1 0 1,0 0 0,0-1-1,0 1 1,0 0 0,0 0-1,0 0 1,0-1-1,0 1 1,0 0 0,-1 0-1,1 0 1,0 0 0,0-1-1,0 1 1,0 0 0,-1 0-1,1 0 1,0 0 0,0 0-1,0 0 1,-1 0 0,1 0-1,0 0 1,-1-1 0,-8 5 779,-9 14 409,11-10-946,1 0 0,1 1 0,0-1 0,0 1 1,0 1-1,1-1 0,1 1 0,-1 0 0,2-1 0,-1 1 0,-1 20 0,4-29-283,0 1 0,0-1 0,0 0 0,0 1 0,0-1 1,0 0-1,1 0 0,-1 1 0,0-1 0,1 0 0,-1 0 0,1 1 0,-1-1 0,1 0 0,1 2 0,-1-3-10,0 1 0,-1-1 0,1 0-1,0 1 1,-1-1 0,1 0-1,0 1 1,0-1 0,0 0-1,-1 0 1,1 0 0,0 0-1,0 0 1,0 0 0,-1 0 0,1 0-1,0 0 1,0 0 0,0 0-1,-1-1 1,1 1 0,0 0-1,0 0 1,-1-1 0,1 1-1,0-1 1,0 1 0,-1 0-1,2-2 1,8-5 65,0-1 0,0 0 0,-1 0 0,0-1 0,-1 0 0,11-14 0,42-69 317,-55 83-344,8-17 64,-9 16-75,0 1-1,1 0 1,11-15 0,-18 48 49,-17 53-77,9-47 31,2 1 1,1 0 0,2 0 0,-1 44 0,4-73-34,1 0 0,1 0 0,-1 0 0,0 0 0,0 0 1,1 0-1,-1 0 0,1 0 0,0-1 0,0 1 1,-1 0-1,3 3 0,-3-5-5,1 0 0,-1 1 0,1-1 1,-1 1-1,1-1 0,-1 0 0,1 1 0,-1-1 0,1 0 1,-1 0-1,1 1 0,0-1 0,-1 0 0,1 0 0,-1 0 0,1 0 1,-1 0-1,1 0 0,0 0 0,-1 0 0,1 0 0,-1 0 1,1 0-1,0 0 0,-1 0 0,1 0 0,0-1 0,3-1 27,0 0 0,0-1-1,0 0 1,0 0-1,-1 0 1,0 0-1,1 0 1,-1-1-1,4-5 1,46-63 94,-4-3 0,-3-2 0,64-146 0,-104 199-248,-6 24 115,0-1 0,0 1 0,0 0 1,0 0-1,0 0 0,0-1 0,0 1 0,0 0 1,0 0-1,0 0 0,0 0 0,-1-1 0,1 1 1,0 0-1,0 0 0,0 0 0,0 0 1,0 0-1,-1 0 0,1 0 0,0-1 0,0 1 1,0 0-1,0 0 0,-1 0 0,1 0 0,0 0 1,0 0-1,0 0 0,-1 0 0,1 0 1,0 0-1,0 0 0,0 0 0,0 0 0,-1 0 1,1 0-1,0 0 0,0 0 0,0 0 0,-1 0 1,1 0-1,0 1 0,0-1 0,0 0 0,0 0 1,-1 0-1,1 0 0,0 0 0,0 1 0,-5 2-35,1 0 0,0 0 0,0 1 0,0-1-1,-5 9 1,-1 0 24,0 0 0,1 1 0,1 0-1,-11 25 1,16-32 23,1-1-1,1 1 0,-1 0 0,1 0 0,0 0 1,0 0-1,1 0 0,0 0 0,0 0 1,0 0-1,1 0 0,-1-1 0,2 1 1,-1 0-1,3 8 0,34 74-25,-33-78 14,1 0-1,0 0 1,0 0-1,1-1 1,0 0-1,11 10 1,-17-18 9,0 0 1,0 0-1,0 0 0,0 0 1,0-1-1,1 1 1,-1 0-1,0-1 1,0 1-1,1 0 1,-1-1-1,0 0 1,1 1-1,-1-1 0,0 0 1,1 1-1,-1-1 1,1 0-1,-1 0 1,0 0-1,1-1 1,-1 1-1,1 0 1,-1 0-1,0-1 1,1 1-1,-1-1 0,0 1 1,1-1-1,-1 1 1,0-1-1,0 0 1,0 0-1,1 0 1,-1 0-1,0 0 1,0 0-1,0 0 0,-1 0 1,1 0-1,1-2 1,4-6 53,-1 1 1,0-1 0,-1 0 0,6-16-1,-9 24-56,5-17 126,8-32 0,-12 45-122,-1 0 0,-1 0 0,1 0 0,-1 0 0,1 0-1,-1-1 1,-1 1 0,1 0 0,-1 0 0,0 0 0,-2-7 0,2 11-9,1 0 0,0 0 0,-1 0 1,1 0-1,-1 0 0,1 0 0,-1 0 1,0 1-1,1-1 0,-1 0 1,0 0-1,0 1 0,1-1 0,-1 0 1,0 1-1,0-1 0,0 1 1,0-1-1,0 1 0,0 0 0,0-1 1,0 1-1,0 0 0,-1-1 0,0 1-2,1 1 0,-1-1 0,0 0 0,0 1-1,1-1 1,-1 1 0,0-1 0,1 1 0,-1 0-1,1-1 1,-1 1 0,-2 2 0,-2 2-11,1-1 0,-1 1 0,1 0 0,0 1 0,-6 9-1,5-6 10,1 0-1,0 1 0,1-1 0,0 1 0,1 0 0,0 0 0,0 1 0,1-1 0,0 1 0,1-1 1,0 1-1,1 10 0,0-16 9,0 0 1,1 0-1,-1 0 1,1-1-1,0 1 1,1 0-1,-1-1 1,1 1-1,-1 0 1,1-1-1,1 0 1,-1 1-1,1-1 1,-1 0-1,1 0 1,0-1-1,1 1 1,-1 0-1,1-1 1,-1 0-1,1 0 1,0 0-1,0 0 1,0-1-1,1 0 0,-1 0 1,10 3-1,-5-3-131,0 0 0,1-1-1,-1 0 1,0-1 0,1 0-1,-1 0 1,1-1 0,-1 0-1,1-1 1,-1 0 0,0-1-1,0 0 1,0 0-1,-1-1 1,1 0 0,-1 0-1,1-1 1,-2 0 0,1-1-1,9-8 1,4-8-407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2.456"/>
    </inkml:context>
    <inkml:brush xml:id="br0">
      <inkml:brushProperty name="width" value="0.05" units="cm"/>
      <inkml:brushProperty name="height" value="0.05" units="cm"/>
    </inkml:brush>
  </inkml:definitions>
  <inkml:trace contextRef="#ctx0" brushRef="#br0">69 1 16748,'-15'11'1568,"-4"-1"-1296,2-4-448,2-4 624,12-8-296,3-3-136,9-2-192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3.343"/>
    </inkml:context>
    <inkml:brush xml:id="br0">
      <inkml:brushProperty name="width" value="0.05" units="cm"/>
      <inkml:brushProperty name="height" value="0.05" units="cm"/>
    </inkml:brush>
  </inkml:definitions>
  <inkml:trace contextRef="#ctx0" brushRef="#br0">197 77 16724,'15'-20'2784,"23"-37"1,-85 149 396,-16 49-2681,11-25-498,30-65-17,12-27-65,0 0 0,-2 0 0,-22 32 0,41-83-518,34-72-187,5 2 0,67-106 1,-96 177 676,-17 25 106,1 1 1,-1 0-1,0-1 1,1 1 0,-1-1-1,0 1 1,1-1-1,-1 1 1,1 0-1,-1-1 1,0 1-1,1 0 1,-1-1-1,1 1 1,-1 0 0,1 0-1,-1 0 1,1-1-1,0 1 1,0 0-1,4 7-12,-2 15-7,-22 237 336,3-92 83,13-162-444,-2-12 10,-5-16-8,9 21 40,-14-32 147,-1 1-1,-2 0 0,-29-40 1,47 73-143,-14-22 203,14 21-202,0 1 0,0 0-1,0-1 1,0 1 0,0-1 0,0 1 0,0 0-1,0-1 1,0 1 0,0-1 0,0 1-1,0-1 1,0 1 0,0 0 0,0-1-1,0 1 1,0-1 0,1 1 0,-1 0 0,0-1-1,0 1 1,0 0 0,1-1 0,-1 1-1,0 0 1,0-1 0,1 1 0,-1 0 0,0-1-1,1 1 1,-1 0 0,0 0 0,1 0-1,-1-1 1,1 1 0,-1 0 0,0 0-1,1 0 1,-1 0 0,1 0 0,-1 0 0,0 0-1,1 0 1,-1 0 0,1 0 0,-1 0-1,1 0 1,-1 0 0,0 0 0,1 0-1,36-1-507,-20 1 173,0 0-1,1-2 1,-1 0-1,0-1 1,17-5 0,-20 4 195,-1-1 0,0-1 0,0 0 1,16-11-1,8-14-320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3.747"/>
    </inkml:context>
    <inkml:brush xml:id="br0">
      <inkml:brushProperty name="width" value="0.05" units="cm"/>
      <inkml:brushProperty name="height" value="0.05" units="cm"/>
    </inkml:brush>
  </inkml:definitions>
  <inkml:trace contextRef="#ctx0" brushRef="#br0">115 7 13563,'0'-7'1405,"-3"13"-665,-4 17-83,-43 159 2896,39-134-2625,-9 89 0,22-115-526,-1-22-383,-1 0 0,0 1 0,0-1 0,0 0 0,0 0 0,1 1 0,-1-1-1,0 0 1,0 1 0,1-1 0,-1 0 0,0 0 0,0 0 0,1 1 0,-1-1 0,0 0 0,1 0 0,-1 0-1,0 0 1,1 1 0,-1-1 0,0 0 0,1 0 0,-1 0 0,0 0 0,1 0 0,-1 0 0,0 0 0,1 0 0,2-1 25,-1 0 1,0 0 0,1-1 0,-1 1-1,0 0 1,0-1 0,0 0 0,0 1 0,0-1-1,0 0 1,2-3 0,12-14 75,-5 5-1,25-22 0,-34 34-114,1-1 0,0 1-1,0 0 1,0 0 0,0 0-1,1 0 1,-1 1 0,0-1-1,1 1 1,-1 0-1,1 0 1,-1 0 0,1 0-1,7 0 1,-9 1-11,0 1 1,0-1-1,0 1 0,0 0 0,0-1 1,0 1-1,-1 0 0,1 0 0,0 0 1,0 0-1,-1 1 0,1-1 0,0 0 1,-1 1-1,1-1 0,-1 1 0,0-1 1,0 1-1,1 0 0,-1 0 1,0-1-1,0 1 0,-1 0 0,1 0 1,0 0-1,-1 0 0,2 4 0,-1 0-1,0 0 0,0 0 0,0 0 0,0 0-1,-1 0 1,0 1 0,0-1 0,-2 7 0,0-5 60,0-1 1,-1 1 0,1-1 0,-2 0 0,1 0-1,-1 0 1,0 0 0,0-1 0,-1 0-1,0 0 1,0 0 0,0 0 0,-1-1 0,-7 6-1,8-7-41,-1 0-1,0 0 0,0-1 0,0 0 0,0 0 1,-1 0-1,1-1 0,-1 0 0,1 0 1,-1 0-1,0-1 0,1 0 0,-1-1 1,0 1-1,0-1 0,-10-2 0,15 2-103,1 0-1,-1 0 0,0 0 1,0-1-1,1 1 1,-1-1-1,0 1 0,1-1 1,-1 0-1,1 1 1,-1-1-1,1 0 0,-1 0 1,1 0-1,-1 0 1,1-1-1,0 1 0,0 0 1,-1 0-1,1-1 1,0 1-1,0-1 0,0 1 1,1-1-1,-1 1 1,0-1-1,1 0 0,-1 1 1,1-1-1,-1 0 1,1 0-1,0 1 0,-1-1 1,1 0-1,0 0 1,0 1-1,1-1 0,-1 0 1,0 0-1,0 1 1,1-1-1,-1 0 0,1 1 1,0-1-1,-1 0 1,1 1-1,2-4 0,11-17-803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2.827"/>
    </inkml:context>
    <inkml:brush xml:id="br0">
      <inkml:brushProperty name="width" value="0.05" units="cm"/>
      <inkml:brushProperty name="height" value="0.05" units="cm"/>
    </inkml:brush>
  </inkml:definitions>
  <inkml:trace contextRef="#ctx0" brushRef="#br0">17 151 16820,'-3'-4'191,"1"0"0,0 0 0,0 0 0,1-1 1,-1 1-1,1-1 0,0 1 0,0-1 0,0 0 1,1 1-1,0-1 0,0 1 0,0-1 1,0 0-1,1 1 0,1-7 0,-1 7-63,0 0 0,0 1 0,0-1-1,0 0 1,1 1 0,0-1 0,0 1 0,0 0-1,0-1 1,0 1 0,0 0 0,1 0 0,0 1-1,-1-1 1,1 0 0,0 1 0,1 0 0,-1-1-1,7-2 1,-8 4-96,-1 1 0,1-1 0,0 1 0,0-1-1,0 1 1,0 0 0,-1 0 0,1 0 0,0 0 0,0 0 0,0 0-1,0 0 1,-1 1 0,1-1 0,0 1 0,0-1 0,0 1 0,-1 0-1,1 0 1,0-1 0,-1 1 0,1 1 0,-1-1 0,1 0 0,-1 0-1,0 0 1,1 1 0,-1-1 0,0 1 0,0-1 0,0 1 0,2 2-1,1 4 1,1 1-1,-1 0 0,-1 0 0,0 0 0,3 10 0,0 6-12,-2 1 0,0-1 0,-1 46 0,-9 80 44,-1 15 22,7-160-85,0-1-1,1 0 1,-1 0 0,1 0 0,0 0 0,1 1-1,-1-1 1,4 6 0,-5-10-7,1 0-1,0 0 1,-1 0 0,1 0-1,0-1 1,-1 1 0,1 0-1,0 0 1,0-1 0,0 1-1,0 0 1,0-1 0,0 1-1,0-1 1,0 1 0,0-1-1,1 1 1,0-1-18,0 0 1,0 0-1,-1 0 1,1 0-1,0 0 1,0 0-1,-1-1 1,1 1-1,0-1 1,-1 1-1,1-1 1,-1 0-1,1 0 1,2-1-1,6-4-194,-1-1 0,0-1 0,0 1-1,-1-1 1,0-1 0,14-17 0,-5 2-112,22-42 0,-10 4-167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4.897"/>
    </inkml:context>
    <inkml:brush xml:id="br0">
      <inkml:brushProperty name="width" value="0.05" units="cm"/>
      <inkml:brushProperty name="height" value="0.05" units="cm"/>
    </inkml:brush>
  </inkml:definitions>
  <inkml:trace contextRef="#ctx0" brushRef="#br0">68 15 16267,'1'-1'133,"0"0"-1,0-1 1,0 1-1,0 0 1,0 0-1,0-1 1,0 1-1,0 0 1,1 0-1,-1 0 1,2 0-1,0 5 630,-3 14-261,-37 161 3003,6-38-2342,25-106-876,2-15 67,-2 36-1,5-55-338,1 0-1,0 0 0,0 0 0,0 0 0,0 0 1,0 0-1,0 0 0,0 0 0,0 0 1,1-1-1,-1 1 0,0 0 0,1 0 1,-1 0-1,0 0 0,1 0 0,-1 0 0,1-1 1,-1 1-1,1 0 0,0 0 0,-1-1 1,1 1-1,0 0 0,0 0 0,1-1-6,-1 1 0,0-1 0,0 0-1,1 0 1,-1 0 0,0 0 0,1 0-1,-1 0 1,0 0 0,1 0 0,-1 0-1,0-1 1,1 1 0,-1 0 0,2-2-1,7-3-70,0 0-1,0-1 0,12-10 0,-17 13-14,8-10-66,-11 11 115,1 0 1,-1-1-1,0 1 0,1 0 0,-1 1 0,1-1 0,-1 0 0,7-2 0,-9 4 28,0 0 0,1 0-1,-1 0 1,0 0-1,1 1 1,-1-1 0,0 0-1,1 0 1,-1 0 0,0 1-1,0-1 1,1 0-1,-1 0 1,0 1 0,0-1-1,1 0 1,-1 1 0,0-1-1,0 0 1,0 1 0,0-1-1,0 0 1,1 1-1,-1-1 1,0 0 0,0 1-1,0-1 1,0 0 0,0 1-1,0-1 1,0 0 0,0 1-1,0-1 1,0 1-1,0 16-41,0-15 31,-5 63-2,2-48 77,2 0 1,0 34-1,1-51-59,0 1 0,0-1 0,0 0 0,0 1 0,0-1 0,0 1 0,0-1 0,0 1 0,0-1 1,0 1-1,0-1 0,0 0 0,0 1 0,0-1 0,0 1 0,1-1 0,-1 1 0,0-1 0,0 0 0,0 1 0,1-1 0,-1 1 0,0-1 0,1 0 0,-1 1 0,0-1 0,1 0 0,-1 0 0,0 1 0,1-1 0,-1 0 0,0 0 0,1 1 0,-1-1 0,1 0 0,-1 0 0,0 0 0,1 0 0,-1 0 0,1 0 0,-1 0 0,1 0 0,-1 0 0,1 0 0,-1 0 0,0 0 1,1 0-1,-1 0 0,1 0 0,-1 0 0,1 0 0,-1 0 0,0-1 0,1 1 0,-1 0 0,1 0 0,0-1 0,20-19 87,9-19-21,-20 23-56,2 0 0,0 1 1,1 1-1,0 0 0,28-22 0,-41 36-24,1-1 0,0 0 1,0 0-1,0 1 0,0-1 1,0 0-1,0 1 0,0-1 1,0 1-1,1 0 1,-1-1-1,0 1 0,0 0 1,0-1-1,0 1 0,1 0 1,-1 0-1,0 0 0,0 0 1,0 0-1,1 1 0,-1-1 1,0 0-1,0 0 0,0 1 1,0-1-1,0 1 0,0-1 1,0 1-1,0-1 1,0 1-1,0 0 0,0-1 1,0 1-1,0 0 0,0 0 1,0 0-1,0 0 0,-1 0 1,2 2-1,1 3-106,0 1-1,0-1 1,-1 1 0,0 0 0,2 11-1,-1-3-68,-3-14 177,0-1 0,0 0 0,0 1 0,1-1 1,-1 1-1,0-1 0,0 1 0,0-1 0,1 1 0,-1-1 1,0 1-1,0-1 0,1 0 0,-1 1 0,0-1 1,1 1-1,-1-1 0,0 0 0,1 1 0,-1-1 0,1 0 1,-1 0-1,0 1 0,1-1 0,-1 0 0,1 0 0,-1 0 1,1 0-1,-1 1 0,1-1 0,-1 0 0,1 0 1,-1 0-1,1 0 0,-1 0 0,1 0 0,-1 0 0,1 0 1,-1 0-1,1-1 0,-1 1 0,1 0 0,-1 0 0,1 0 1,-1-1-1,1 1 0,-1 0 0,0 0 0,1-1 0,24-19-537,-18 13 285,0 1-28,0 0 0,1 1 0,0-1-1,0 2 1,1-1 0,-1 1-1,1 0 1,0 1 0,0 0 0,0 1-1,15-3 1,-22 4 345,1 1-1,-1-1 1,0 0-1,0 0 1,1 0-1,-1 0 1,0 0 0,0-1-1,0 1 1,0-1-1,0 1 1,-1-1-1,4-3 1,-4 4-6,1-1-1,0 0 1,0 0 0,-1 1-1,1-1 1,1 1-1,-1 0 1,0 0 0,0-1-1,0 1 1,4-1 0,-5 2-45,-1 0 1,1 0-1,0 0 1,-1 0-1,1 1 1,0-1-1,-1 0 1,1 0-1,-1 0 1,1 1-1,0-1 1,-1 0-1,1 0 1,-1 1-1,1-1 1,-1 1-1,1-1 1,-1 0-1,1 1 1,-1-1-1,1 1 1,-1-1 0,1 1-1,-1 0 1,0-1-1,1 1 1,-1-1-1,0 1 1,0 0-1,1 0 1,5 24 24,-5-20-14,29 184 1811,-25-165-1340,2 33 0,-7-51-467,0 1-1,0 0 1,0-1-1,-1 1 0,0-1 1,0 1-1,-1-1 1,0 1-1,0-1 1,-3 6-1,5-10-16,-1-1 0,1 0-1,-1 0 1,1 0 0,-1-1-1,0 1 1,1 0 0,-1 0-1,0 0 1,0 0-1,0-1 1,1 1 0,-1 0-1,0-1 1,0 1 0,0 0-1,0-1 1,-2 1 0,2-1-1,0 0 0,0 0 0,1 0 0,-1 0 1,0 0-1,0 0 0,1 0 0,-1-1 0,0 1 1,0 0-1,1 0 0,-1-1 0,0 1 1,1-1-1,-1 1 0,1-1 0,-1 1 0,0-1 1,1 1-1,-1-2 0,-2-1 3,1 0 0,0 0 0,0 0 0,0-1 0,0 1 0,1-1 0,-1 1 0,1-1 0,-1-4 0,0-2 12,0 0 0,1 0-1,1 0 1,0 0 0,0 0 0,1 0-1,0 0 1,1 1 0,0-1 0,0 0-1,1 1 1,1-1 0,-1 1 0,2 0 0,4-9-1,-1 6 8,0 1 1,0 0-1,1 1 0,0 0 0,1 1 0,0-1 0,0 2 0,1 0 0,0 0 0,19-9 0,37-17 20,44-25-170,-93 49 104,0-2 0,-1 0 0,26-26 0,-31 28 191,-18 20 107,-6 10-157,9-15-88,-23 56 166,25-57-199,0 0 1,-1 0-1,1 0 1,1 0-1,-1 0 1,0 1-1,1-1 1,0 0-1,0 0 1,1 0-1,-1 1 0,2 6 1,-1-10-3,-1-1 1,0 1-1,0-1 1,0 1-1,0-1 1,1 1-1,-1-1 1,0 1-1,1-1 1,-1 1-1,0-1 1,1 0-1,-1 1 1,0-1-1,1 0 0,-1 1 1,1-1-1,-1 0 1,0 0-1,1 1 1,-1-1-1,1 0 1,-1 0-1,1 0 1,-1 1-1,1-1 1,-1 0-1,1 0 1,0 0-1,15-8-298,-11 4 124,-1 0 0,0-1-1,-1 1 1,6-9 0,0-3-400,-2-1 0,0 0 1,0 0-1,-2-1 0,0 1 0,3-27 0,-4 13-636,-1 0 0,-4-62 0,-6 62 1208,7 31 34,0-1 0,0 1 0,-1-1 0,1 1 0,0 0 0,0-1 0,0 1 1,-1-1-1,1 1 0,0 0 0,0-1 0,-1 1 0,1 0 0,0 0 0,-1-1 0,1 1 0,0 0 1,-1 0-1,1-1 0,0 1 0,-1 0 0,1 0 0,-1-1 0,0 2 22,0-1-1,1 0 1,-1 1-1,1-1 1,-1 1-1,0-1 0,1 1 1,-1-1-1,1 1 1,0-1-1,-1 1 1,1-1-1,-1 1 1,1 0-1,0-1 1,-1 1-1,1 0 1,0-1-1,0 1 1,-1 1-1,-2 6 262,1 1 0,0 0 0,0 0 1,0 0-1,1 0 0,1 0 0,0 0 0,1 14 0,-1-19-374,0-1 0,0 0 0,1 1 0,0-1 0,-1 0 0,1 0-1,0 0 1,0 0 0,1 0 0,-1 0 0,1 0 0,0 0 0,-1 0 0,1-1 0,0 1-1,1-1 1,-1 1 0,0-1 0,1 0 0,-1 0 0,1 0 0,0 0 0,-1 0 0,1-1 0,0 1-1,6 1 1,14 1-445,4-3-177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5.328"/>
    </inkml:context>
    <inkml:brush xml:id="br0">
      <inkml:brushProperty name="width" value="0.05" units="cm"/>
      <inkml:brushProperty name="height" value="0.05" units="cm"/>
    </inkml:brush>
  </inkml:definitions>
  <inkml:trace contextRef="#ctx0" brushRef="#br0">206 64 15803,'-26'94'3188,"16"-63"-2158,1 1 1,-5 39-1,9 48 332,5-116-1362,-1 1 0,-1 0 0,1-1-1,-1 1 1,1 0 0,-1-1 0,0 0 0,0 1 0,0-1 0,-1 0 0,1 0 0,-1 0 0,0-1 0,0 1 0,0-1 0,0 1 0,0-1 0,0 0 0,0 0 0,-1 0 0,-6 2 0,8-3 13,0 0-1,0 0 1,-1-1 0,1 1 0,0 0 0,0-1 0,0 0 0,-1 1 0,1-1 0,0 0 0,-1 0 0,1 0-1,0 0 1,0-1 0,-1 1 0,1-1 0,0 1 0,0-1 0,0 0 0,-1 0 0,1 0 0,0 0-1,0 0 1,1 0 0,-1-1 0,0 1 0,0-1 0,0 1 0,1-1 0,-1 0 0,1 1 0,0-1 0,-1 0-1,1 0 1,0 0 0,0 0 0,-1-4 0,-1-2 7,1 0 1,1 0-1,-1-1 0,2 1 1,-1-1-1,1 1 0,0 0 1,1-1-1,0 1 0,0-1 1,1 1-1,0 0 0,0 0 1,7-14-1,-1 3-223,1 1 1,1-1-1,1 2 1,25-32-1,54-47 808,-49 54-743,3-7-61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5.703"/>
    </inkml:context>
    <inkml:brush xml:id="br0">
      <inkml:brushProperty name="width" value="0.05" units="cm"/>
      <inkml:brushProperty name="height" value="0.05" units="cm"/>
    </inkml:brush>
  </inkml:definitions>
  <inkml:trace contextRef="#ctx0" brushRef="#br0">81 2 17948,'0'0'44,"0"1"0,-1-1 0,1 0 0,0 0 0,0 0 0,0 0 0,0 0 0,0 0 1,0 0-1,0 0 0,-1 0 0,1 0 0,0 0 0,0 0 0,0 0 0,0 1 0,0-1 0,-1 0 0,1 0 0,0 0 0,0 0 0,0 0 1,0 0-1,0-1 0,-1 1 0,1 0 0,0 0 0,0 0 0,0 0 0,0 0 0,0 0 0,0 0 0,-1 0 0,1 0 0,0 0 1,0 0-1,0 0 0,0 0 0,0-1 0,0 1 0,0 0 0,0 0 0,-1 0 0,1 0 0,0 0 0,0 0 0,0-1 0,0 1 1,0 0-1,0 0 0,0 0 0,0 0 0,0 0 0,0-1 0,-8 15 352,-5 17 138,2 2-1,1-1 0,1 2 0,2-1 1,1 1-1,-1 35 0,7-63-494,-4 81 436,4-77-400,1 0-1,0-1 0,0 1 1,1 0-1,0 0 1,6 13-1,-8-21-60,1-1 0,-1 0 0,1 1 0,0-1 0,0 1 0,0-1 0,0 0 0,0 1 0,0-1 0,0 0 0,0 0 0,0 0 0,0 0 0,1 0 0,-1 0 0,0 0 0,1 0 0,-1-1 0,0 1 0,1-1 0,-1 1 0,1-1 0,0 1 0,-1-1 0,1 0 0,-1 1 0,1-1 0,-1 0 0,1 0 0,0 0 0,-1-1 0,1 1 0,-1 0 0,1 0-1,-1-1 1,1 1 0,-1-1 0,1 0 0,-1 1 0,1-1 0,-1 0 0,2-1 0,6-3 45,-1-1-1,0 0 0,0 0 0,-1-1 1,10-11-1,12-15-94,-1 0 0,-2-2 0,40-71 0,-110 225-6465,31-88 5575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6.433"/>
    </inkml:context>
    <inkml:brush xml:id="br0">
      <inkml:brushProperty name="width" value="0.05" units="cm"/>
      <inkml:brushProperty name="height" value="0.05" units="cm"/>
    </inkml:brush>
  </inkml:definitions>
  <inkml:trace contextRef="#ctx0" brushRef="#br0">1 599 13019,'1'0'113,"1"0"0,-1 0 0,1 0 0,0 0 0,-1 0 0,1 0 0,0 0 0,-1 0 0,1-1 0,0 1 1,-1-1-1,1 1 0,-1-1 0,1 0 0,-1 1 0,1-1 0,1-2 0,26-20 481,-21 16-261,11-8 290,-11 9-152,0 0-1,0-1 1,0 0 0,0 0 0,-1-1-1,-1 0 1,10-14 0,-16 21-395,1 0 1,0 0-1,-1 0 1,0-1-1,1 1 1,-1 0-1,1 0 1,-1 0-1,0 0 1,0 0-1,0 0 1,0-1-1,0 1 1,0 0-1,0 0 1,0-2-1,-1 3-45,1-1 0,0 1 0,0-1 0,-1 1 0,1-1 0,0 1 1,-1 0-1,1-1 0,-1 1 0,1 0 0,0-1 0,-1 1 0,1 0 0,-1-1 0,1 1 0,-1 0 0,1 0 0,-1 0 0,1-1 0,-1 1 0,1 0 1,-1 0-1,1 0 0,-2 0 0,0 0 7,0 0 1,-1 1 0,1-1-1,0 0 1,0 1 0,0-1-1,0 1 1,-1 0-1,1 0 1,0 0 0,0 0-1,0 0 1,1 0 0,-4 3-1,-2 3 18,1 0 0,0 0-1,0 1 1,1-1-1,0 1 1,1 0 0,-6 14-1,8-17-32,0 0 0,0 1-1,0-1 1,1 0 0,0 1 0,0-1-1,1 1 1,0 0 0,0-1-1,0 1 1,0-1 0,1 1-1,2 9 1,-2-13-19,-1-1 0,1 1-1,0-1 1,0 0 0,0 1 0,0-1 0,0 0-1,0 0 1,0 1 0,1-1 0,-1 0 0,0 0-1,1 0 1,-1-1 0,0 1 0,1 0 0,-1 0-1,1-1 1,-1 1 0,1-1 0,0 1-1,-1-1 1,1 0 0,-1 0 0,1 0 0,0 0-1,-1 0 1,1 0 0,2 0 0,3-1-15,0 0 0,-1 0 1,1-1-1,0 0 0,11-4 0,0-3-64,0-1 0,-1 0 0,0-1 0,17-15 0,57-57-255,-86 78 308,19-21-83,-23 25 98,0 0 1,0 0-1,-1 0 1,1 0-1,0 0 1,0 0-1,-1-1 1,1 1-1,0 0 1,-1 0-1,0-1 1,1 1-1,-1 0 1,0-1-1,1 1 1,-1-1-1,0 1 1,0-2-1,0 3 8,0 0 0,-1 0-1,1-1 1,0 1 0,0 0-1,0 0 1,-1 0 0,1 0-1,0 0 1,0 0 0,0 0-1,-1 0 1,1 0 0,0 0-1,0 0 1,-1 0 0,1 0-1,0 0 1,0 0 0,0 0-1,-1 0 1,1 0 0,0 0-1,0 0 1,0 0 0,-1 0-1,1 0 1,0 1 0,0-1-1,0 0 1,0 0 0,-1 0-1,1 0 1,0 0 0,0 1-1,0-1 1,0 0 0,0 0-1,0 0 1,-1 1 0,-8 8 43,4-4-26,-8 10 82,-18 25 0,28-37-78,1 1 0,-1 0-1,1 0 1,0 0 0,0 0 0,1 0 0,-1 1-1,1-1 1,0 0 0,0 1 0,0-1-1,1 1 1,0 5 0,0-10-17,0 1 0,0 0 1,0-1-1,0 1 0,0 0 0,1-1 0,-1 1 0,0-1 1,0 1-1,1-1 0,-1 1 0,0 0 0,1-1 0,-1 1 1,1-1-1,-1 1 0,1-1 0,-1 0 0,1 1 0,-1-1 1,1 1-1,-1-1 0,1 0 0,0 0 0,-1 1 0,1-1 1,-1 0-1,1 0 0,0 0 0,-1 1 0,1-1 0,0 0 1,-1 0-1,1 0 0,0 0 0,-1 0 0,1 0 0,-1-1 1,1 1-1,0 0 0,1 0 0,26-11-1,-14 3-42,-1 0 0,0-1 0,-1 0 0,0-1 0,0 0 0,-1-1 0,0 0 0,-1-1 0,-1 0 0,14-23 0,3-10 62,35-89-1,-44 93 90,10-26 45,28-59 192,-46 113-288,-5 12 9,-5 23-30,-14 66-87,-18 131 19,30-182 56,1 0 1,2 1-1,9 67 0,-9-102-24,8 33 35,-7-35-36,-1 1 1,1 0-1,0-1 0,-1 1 0,1 0 1,0-1-1,0 1 0,0-1 1,0 1-1,0-1 0,0 0 0,1 1 1,-1-1-1,0 0 0,1 0 1,2 2-1,-4-3-5,1 0 1,-1 0-1,0 0 1,1 1-1,-1-1 1,0 0-1,1 0 1,-1 0-1,1 0 1,-1 0-1,0 0 1,1 0-1,-1 0 1,1 0-1,-1 0 1,0 0-1,1 0 1,-1 0-1,0-1 1,1 1-1,-1 0 1,1 0-1,-1 0 1,0 0 0,1-1-1,-1 1 1,0 0-1,1 0 1,-1-1-1,0 1 1,0 0-1,1-1 1,-1 1-1,5-18-66,-6-20-175,-1 22 84,-1 0 0,-1 1 0,-1-1 0,0 1 0,-1 0 0,-15-27-1,-57-77-223,50 80 837,28 39-437,0 0 1,0-1 0,-1 1 0,1 0-1,0 0 1,0-1 0,-1 1 0,1 0-1,0 0 1,0-1 0,0 1 0,0 0-1,-1 0 1,1-1 0,0 1 0,0 0-1,0-1 1,0 1 0,0 0 0,0-1-1,0 1 1,0 0 0,0-1 0,0 1-1,0 0 1,0-1 0,0 1 0,0 0-1,0-1 1,0 1 0,0 0 0,1 0-1,-1-1 1,0 1 0,0 0 0,0-1-1,0 1 1,1 0 0,-1 0 0,0-1-1,0 1 1,0 0 0,1 0 0,-1 0-1,0-1 1,0 1 0,1 0 0,-1 0-1,0 0 1,1 0 0,-1-1 0,0 1-1,1 0 1,-1 0 0,22 0 362,-16 0-222,10 0-220,0 0 1,0-2 0,22-3-1,-34 4 11,0 0-1,0 0 0,0-1 0,0 1 0,0-1 0,0 0 0,0 0 0,0 0 0,-1-1 0,1 1 0,-1-1 0,0 0 0,0 0 0,0 0 0,0 0 0,0-1 0,3-5 0,5-17-240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6.846"/>
    </inkml:context>
    <inkml:brush xml:id="br0">
      <inkml:brushProperty name="width" value="0.05" units="cm"/>
      <inkml:brushProperty name="height" value="0.05" units="cm"/>
    </inkml:brush>
  </inkml:definitions>
  <inkml:trace contextRef="#ctx0" brushRef="#br0">1 1 20220,'2'0'1673,"4"1"-1577,-2 1-208,-1-1 1312,0 0-1008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7.673"/>
    </inkml:context>
    <inkml:brush xml:id="br0">
      <inkml:brushProperty name="width" value="0.05" units="cm"/>
      <inkml:brushProperty name="height" value="0.05" units="cm"/>
    </inkml:brush>
  </inkml:definitions>
  <inkml:trace contextRef="#ctx0" brushRef="#br0">9 0 17004,'2'14'852,"-1"0"1,-1 0 0,0-1 0,0 1 0,-5 20-1,0 17 213,3-13-958,2 0-1,2 0 1,5 38 0,-6-71-104,0-1 0,0 0 0,0 0 0,0 0 0,1 0 1,2 5-1,-3-9 0,-1 1 0,1 0-1,-1 0 1,1-1 0,-1 1 0,1 0 0,0-1 0,-1 1 0,1-1 0,0 1 0,0 0 0,-1-1 0,1 0 0,0 1 0,0-1 0,0 1 0,0-1 0,-1 0 0,1 0-1,0 0 1,0 1 0,0-1 0,0 0 0,0 0 0,0 0 0,0 0 0,0 0 0,0-1 0,-1 1 0,1 0 0,0 0 0,0 0 0,0-1 0,0 1 0,0-1-1,1 0 1,4-2 17,0-1-1,0-1 1,0 1-1,0-1 0,-1 0 1,0 0-1,9-12 1,32-49 96,-27 37-57,1-1 13,21-32 52,-36 56-110,0 0-1,0 0 1,1 1-1,-1-1 1,1 1-1,11-7 1,-16 12-13,-1-1 1,1 1-1,-1 0 1,1 0-1,-1-1 1,1 1-1,-1 0 1,1 0-1,-1 0 1,1 0-1,-1 0 1,1-1-1,-1 1 0,1 0 1,-1 0-1,1 1 1,-1-1-1,1 0 1,-1 0-1,1 0 1,-1 0-1,1 0 1,-1 0-1,1 1 1,-1-1-1,1 0 1,-1 0-1,1 1 1,-1-1-1,1 0 1,-1 1-1,0-1 0,1 1 1,-1-1-1,0 0 1,1 1-1,-1-1 1,0 1-1,1-1 1,-1 1-1,0-1 1,0 1-1,0-1 1,0 1-1,1-1 1,-1 1-1,4 27 49,-4-25-44,6 121 306,-6-123-297,0 0 0,0 1 0,0-1 0,-1 0 0,2 0 0,-1 0-1,0 0 1,0 0 0,0 1 0,0-1 0,1 0 0,-1 0 0,0 0 0,1 0-1,-1 0 1,1 0 0,-1 0 0,1 0 0,0 0 0,-1 0 0,1 0 0,1 0-1,-1-1 2,0 0-1,0 0 0,0 0 0,1 0 0,-1 0 1,0-1-1,0 1 0,0 0 0,0-1 0,0 1 1,0-1-1,0 1 0,0-1 0,0 0 1,0 1-1,0-1 0,0 0 0,0 0 0,0 1 1,1-3-1,26-25 225,-14 13-158,27-21 1,-37 33-96,0-1-1,0 2 1,0-1 0,1 1-1,-1-1 1,1 1 0,0 0-1,0 1 1,0-1 0,0 1-1,8-1 1,-12 2 5,0 0 0,0 0 0,0 1 0,0-1-1,1 0 1,-1 0 0,0 1 0,0-1 0,0 1 0,0-1 0,0 1-1,0 0 1,0-1 0,0 1 0,0 0 0,-1-1 0,1 1 0,0 0 0,0 0-1,-1 0 1,1 0 0,0 0 0,-1 0 0,1 0 0,-1 0 0,1 0-1,-1 0 1,1 0 0,-1 2 0,7 39-150,-6-33 120,-1-9 43,0 6-198,1-1 0,0 0-1,0 0 1,0 0 0,0 0-1,4 7 1,-4-11 85,-1 0 0,1 0 0,0 0 1,0 0-1,0 0 0,-1 0 0,1 0 0,0 0 0,0 0 0,1-1 0,-1 1 1,0 0-1,0-1 0,0 1 0,0-1 0,0 1 0,1-1 0,-1 0 1,0 1-1,1-1 0,-1 0 0,0 0 0,0 0 0,1 0 0,-1 0 1,0 0-1,1 0 0,-1 0 0,0-1 0,0 1 0,2-1 0,13-3-650,5-2-52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8.073"/>
    </inkml:context>
    <inkml:brush xml:id="br0">
      <inkml:brushProperty name="width" value="0.05" units="cm"/>
      <inkml:brushProperty name="height" value="0.05" units="cm"/>
    </inkml:brush>
  </inkml:definitions>
  <inkml:trace contextRef="#ctx0" brushRef="#br0">157 90 15267,'0'-5'246,"0"0"0,0 0-1,-1-1 1,0 1 0,0 0 0,0 0-1,0 1 1,-1-1 0,0 0-1,0 0 1,-3-5 0,4 8-149,0 1 0,0-1 0,-1 0 0,1 1 0,0-1 0,-1 1 1,0-1-1,1 1 0,-1 0 0,1-1 0,-1 1 0,0 0 0,0 0 0,0 0 0,0 1 0,0-1 0,0 0 1,0 1-1,0-1 0,0 1 0,0 0 0,0 0 0,0 0 0,0 0 0,0 0 0,0 0 0,0 0 1,0 0-1,0 1 0,-4 1 0,1 0-13,1 0 0,-1 1 0,1-1 0,0 1 1,-1 0-1,1 1 0,0-1 0,1 1 0,-1-1 0,1 1 0,-1 0 1,1 1-1,1-1 0,-1 0 0,0 1 0,1 0 0,0-1 0,0 1 1,0 0-1,-1 8 0,0-2-72,1 1 1,0-1 0,0 1-1,1 0 1,1-1-1,0 1 1,1 0 0,2 13-1,-3-22-6,0-1 0,1 1 0,-1 0-1,1-1 1,0 1 0,0-1 0,0 1-1,0-1 1,0 1 0,1-1 0,-1 0-1,1 1 1,-1-1 0,1 0 0,0 0 0,0 0-1,0-1 1,0 1 0,0 0 0,0-1-1,1 1 1,-1-1 0,0 0 0,1 1 0,-1-1-1,1 0 1,0-1 0,-1 1 0,5 0-1,-2-1 13,1 0-1,-1 0 0,1-1 0,-1 1 0,1-2 0,-1 1 1,0 0-1,1-1 0,-1 0 0,0 0 0,0-1 0,0 1 1,7-6-1,10-9 27,-1 0 0,0-1 0,-1-1 0,-1-1 0,-1-1 0,-1-1 0,-1 0 0,24-43 0,-33 49-94,-11 21-41,-14 28-12,7-10-50,1 2 0,2 0-1,0 0 1,-7 44 0,16-35-859,6-17 5,-7-17 970,0 1 0,1-1 0,-1 1 0,1-1 0,-1 0 0,0 0 0,1 1 0,-1-1 0,1 0 0,-1 0 0,1 1 0,0-1 0,-1 0 0,1 0 0,-1 0 1,1 0-1,-1 0 0,1 0 0,-1 0 0,1 0 0,-1 0 0,1 0 0,0 0 0,-1 0 0,1 0 0,-1 0 0,2-1 0,20-15-519,6-15-184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8.491"/>
    </inkml:context>
    <inkml:brush xml:id="br0">
      <inkml:brushProperty name="width" value="0.05" units="cm"/>
      <inkml:brushProperty name="height" value="0.05" units="cm"/>
    </inkml:brush>
  </inkml:definitions>
  <inkml:trace contextRef="#ctx0" brushRef="#br0">228 69 18884,'-24'49'1824,"-10"1"-1271,2 0-225,3-6 656,2-2-392,10-13-656,4-11-352,12-16-680,-7-2-137,4-16 793,0-7-344,-5-10-32</inkml:trace>
  <inkml:trace contextRef="#ctx0" brushRef="#br0" timeOffset="1">0 0 17956,'13'19'1640,"3"7"-1112,3-1-192,9 4 777,5-2-209,6-4-696,0-1-408,2-7-1457,1 3 1521,-3 0-232,-2-2-216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9.193"/>
    </inkml:context>
    <inkml:brush xml:id="br0">
      <inkml:brushProperty name="width" value="0.05" units="cm"/>
      <inkml:brushProperty name="height" value="0.05" units="cm"/>
    </inkml:brush>
  </inkml:definitions>
  <inkml:trace contextRef="#ctx0" brushRef="#br0">1 1 16428,'2'29'5262,"-1"-25"-5069,5 45 441,2 0-1,2-1 1,20 58-1,-29-104-626,-1 0-1,1 0 1,0-1 0,-1 1-1,1 0 1,0-1 0,0 1-1,0-1 1,0 1-1,1-1 1,-1 1 0,0-1-1,0 0 1,1 0-1,-1 0 1,1 0 0,-1 0-1,3 2 1,-2-3-1,-1 0-1,0 0 1,0 0 0,0 0 0,1 0 0,-1 0-1,0 0 1,0-1 0,0 1 0,1 0 0,-1-1-1,0 1 1,0-1 0,0 1 0,0-1-1,0 0 1,0 1 0,0-1 0,0 0 0,2-1-1,4-6 29,0-1-1,0 0 0,0 0 1,9-18-1,-9 14-19,2-2 14,-6 8-18,1 1 0,0 0 0,0 0 0,0 0 0,1 0 0,0 1 0,0 0 0,8-7 0,-12 12-11,-1-1 1,1 1-1,0-1 1,-1 1-1,1-1 1,0 1-1,-1 0 1,1 0-1,0-1 1,0 1 0,-1 0-1,1 0 1,0 0-1,0 0 1,0 0-1,-1 0 1,1 0-1,0 0 1,0 0-1,-1 0 1,1 0-1,0 0 1,0 0-1,-1 1 1,2 0 0,0 0-1,-1 0 0,0 0 0,0 0 0,0 0 1,0 0-1,0 0 0,0 1 0,0-1 1,0 1-1,0-1 0,-1 0 0,2 3 1,1 5-4,0 1 0,-1 1 0,2 12 0,-3-15 0,0 1-3,6 26-29,-7-34 37,1-1 0,-1 1 0,0-1 0,0 1 0,0-1 0,1 1 0,-1-1-1,0 1 1,1-1 0,-1 1 0,0-1 0,1 1 0,-1-1 0,1 1 0,-1-1 0,0 0 0,1 1 0,-1-1 0,1 0-1,-1 1 1,1-1 0,0 0 0,-1 0 0,1 0 0,-1 1 0,1-1 0,-1 0 0,1 0 0,0 0 0,-1 0 0,1 0 0,-1 0-1,1 0 1,-1 0 0,1 0 0,0 0 0,-1-1 0,1 1 0,-1 0 0,1 0 0,-1 0 0,1-1 0,-1 1 0,1 0-1,-1-1 1,1 1 0,-1 0 0,1-1 0,0 0 0,6-6 10,0 0 0,0-1 0,0 0 1,-1 0-1,7-13 0,6-6 13,-14 20-19,9-13 24,2 1 0,22-22 1,-34 37-32,-1 0 1,2 0 0,-1 1-1,0 0 1,1 0 0,-1 0-1,1 1 1,0-1 0,0 1 0,0 0-1,0 0 1,0 1 0,0 0-1,1-1 1,-1 2 0,10-1-1,-12 1-2,0 0 0,0 1 0,0 0-1,1 0 1,-1 0 0,0 0-1,0 0 1,0 0 0,0 1 0,0 0-1,-1-1 1,1 1 0,0 0-1,-1 0 1,0 1 0,1-1 0,3 5-1,1 3-16,-1 0 1,0 1-1,7 18 0,-9-20 20,0 0 1,0-1-1,1 1 1,0-1-1,8 10 0,-12-18 7,0 1 0,-1-1 0,1 1 0,0 0 0,0-1-1,0 0 1,0 1 0,0-1 0,0 0 0,0 1 0,0-1-1,0 0 1,0 0 0,0 0 0,0 0 0,0 0 0,0 0 0,0 0-1,0 0 1,0 0 0,0 0 0,0-1 0,0 1 0,0 0-1,-1-1 1,1 1 0,0-1 0,0 1 0,1-1 0,31-23 34,-18 12-105,-8 7-150,1 0 0,-1 1 0,1 0 0,0 1 0,1-1 0,-1 1 0,0 1 0,1 0 0,0 0 0,-1 1 0,13-1-1,-12 1-265,-6-5-52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19.610"/>
    </inkml:context>
    <inkml:brush xml:id="br0">
      <inkml:brushProperty name="width" value="0.05" units="cm"/>
      <inkml:brushProperty name="height" value="0.05" units="cm"/>
    </inkml:brush>
  </inkml:definitions>
  <inkml:trace contextRef="#ctx0" brushRef="#br0">1 0 18460,'0'9'1248,"4"5"-1248,5-1-240,5 2-80,4-2 328,7 2-168,2 1-128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3.202"/>
    </inkml:context>
    <inkml:brush xml:id="br0">
      <inkml:brushProperty name="width" value="0.05" units="cm"/>
      <inkml:brushProperty name="height" value="0.05" units="cm"/>
    </inkml:brush>
  </inkml:definitions>
  <inkml:trace contextRef="#ctx0" brushRef="#br0">71 251 16139,'-4'-3'283,"0"1"-1,0 0 0,0 0 0,0 0 1,-7-2-1,10 4-250,0 0-1,0-1 1,0 1-1,0 0 1,0 0 0,-1 0-1,1 0 1,0 0 0,0 0-1,0 1 1,0-1 0,0 0-1,0 0 1,0 1-1,0-1 1,0 1 0,0-1-1,0 1 1,0-1 0,0 1-1,1-1 1,-1 1 0,0 0-1,0 0 1,0-1 0,1 1-1,-1 0 1,0 0-1,1 0 1,-1 0 0,0 1-1,-1 5 145,0-1-1,0 1 1,1 0 0,0-1-1,0 1 1,0 0-1,1 0 1,0 0-1,1 0 1,-1-1 0,4 14-1,2 9 109,14 38-1,-12-45-245,0-1-1,2 0 0,12 21 1,-17-34-29,0 0-1,0-1 1,1 0 0,0 0 0,0 0 0,0 0 0,1-1-1,0 0 1,0-1 0,13 8 0,-17-11 18,0-1-1,0 0 1,0 0 0,0 0-1,0 0 1,1 0-1,-1-1 1,0 1 0,0-1-1,1 0 1,-1 0 0,0 0-1,1-1 1,-1 1 0,0-1-1,0 1 1,0-1-1,0 0 1,1-1 0,-1 1-1,0 0 1,-1-1 0,1 1-1,0-1 1,0 0 0,-1 0-1,1 0 1,-1-1 0,0 1-1,1 0 1,-1-1-1,2-3 1,2-2 93,0-1 0,-1 0 1,0-1-1,-1 1 0,0-1 0,0 0 0,-1 0 0,4-18 0,-5 12 74,-1-1 0,0 1 0,-1 0 0,0-1 0,-1 1 0,-6-27 0,4 31-109,0 1 0,0 0 0,-1 0 0,-1 0 1,0 0-1,0 1 0,-1 0 0,0 0 0,-15-18 0,20 26-112,-1 0 1,0 0-1,0 0 0,0 0 1,-1 0-1,1 1 0,0-1 1,-1 1-1,1-1 0,-1 1 1,1 0-1,-1 0 0,0 0 1,1 0-1,-1 0 0,0 1 1,0-1-1,1 1 0,-1 0 1,0 0-1,0 0 0,0 0 1,0 0-1,-3 1 0,2 0-105,1 1 0,0 0 0,0-1 0,0 1 0,-1 0 0,2 0 0,-1 1-1,0-1 1,0 0 0,1 1 0,-1 0 0,1 0 0,0-1 0,0 1 0,0 1 0,0-1-1,1 0 1,-2 4 0,-2 5-295,1 1 1,-4 18-1,4-7-367</inkml:trace>
  <inkml:trace contextRef="#ctx0" brushRef="#br0" timeOffset="1">443 28 19004,'0'-1'84,"0"0"0,0 0 0,0 0 1,0 0-1,0 0 0,0 0 0,-1 0 0,1 0 0,0 0 0,0 0 0,-1-1 1,1 1-1,-1 0 0,1 0 0,-1 0 0,1 1 0,-1-1 0,0 0 0,1 0 1,-1 0-1,0 0 0,0 1 0,1-1 0,-1 0 0,0 0 0,0 1 0,0-1 1,-1 0-1,0 1-13,1 0 0,-1 0 1,1 0-1,-1 0 1,1 0-1,-1 0 0,1 0 1,-1 1-1,1-1 1,-1 1-1,1-1 0,-1 1 1,1-1-1,-1 1 1,1 0-1,0-1 0,0 1 1,-1 0-1,1 0 0,0 0 1,-1 1-1,-3 4 54,0-1-1,0 1 1,1 0-1,0 0 0,0 0 1,1 0-1,0 1 1,0-1-1,0 1 1,1 0-1,0 0 0,-2 13 1,1-2-122,1 1 0,1 0 0,1 32 0,2-31-15,1 1 1,9 38-1,-9-49 7,0 0 1,1 0-1,0-1 0,1 1 1,0-1-1,0 0 1,10 13-1,-13-20 4,0 0-1,0 0 1,0 0 0,0 0-1,0-1 1,0 1 0,0 0-1,0-1 1,1 0 0,-1 1 0,1-1-1,-1 0 1,5 1 0,-5-2 1,-1 0 0,1 1 0,0-1 0,0 0 0,-1-1 0,1 1 0,0 0 0,0 0-1,-1-1 1,1 1 0,0-1 0,0 1 0,-1-1 0,1 0 0,-1 0 0,3-1 0,0-1 3,-1 0-1,1-1 1,-1 1-1,0-1 1,0 0-1,0 0 1,0 0-1,0 0 1,-1-1-1,0 1 1,0-1-1,0 1 0,1-7 1,2-8 30,-2 1 0,0-1 0,-1 0 0,0 1 1,-2-1-1,-2-19 0,1 25 11,0-1 0,-2 1 0,1 0 0,-2-1 1,0 2-1,0-1 0,-1 0 0,-1 1 0,-8-14 0,11 22-61,-1-1 0,1 1 0,-1-1-1,0 1 1,0 1 0,-1-1-1,1 0 1,-8-3 0,11 6-51,0 0-1,0 0 1,-1 1 0,1-1 0,0 0 0,-1 1-1,1 0 1,-1-1 0,1 1 0,-1 0 0,1-1-1,0 1 1,-1 0 0,1 0 0,-1 0-1,1 0 1,-1 1 0,1-1 0,-1 0 0,1 1-1,0-1 1,-1 0 0,1 1 0,0 0 0,-1-1-1,1 1 1,0 0 0,0 0 0,-1 0 0,1 0-1,0 0 1,0 0 0,0 0 0,0 0 0,0 0-1,-1 2 1,1-1 11,1-1 1,-1 0-1,1 1 0,-1-1 1,1 1-1,-1-1 0,1 0 0,0 1 1,0-1-1,0 1 0,0-1 1,0 1-1,0-1 0,0 1 1,0-1-1,1 0 0,-1 1 0,0-1 1,1 1-1,0 0 0,11 13-722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20.047"/>
    </inkml:context>
    <inkml:brush xml:id="br0">
      <inkml:brushProperty name="width" value="0.05" units="cm"/>
      <inkml:brushProperty name="height" value="0.05" units="cm"/>
    </inkml:brush>
  </inkml:definitions>
  <inkml:trace contextRef="#ctx0" brushRef="#br0">132 390 15467,'-9'3'290,"-1"1"1,1 0-1,0 1 0,0 0 0,0 0 0,1 1 0,-11 8 0,14-10-146,1 0-1,0 1 0,0-1 0,0 1 0,0 0 0,1 0 0,-1 0 0,1 0 0,1 0 0,-1 1 0,1-1 0,0 1 0,-2 8 0,3-12-106,1-1-1,0 0 1,0 0-1,-1 1 1,1-1 0,0 0-1,0 1 1,0-1-1,1 0 1,-1 1 0,0-1-1,0 0 1,1 1-1,-1-1 1,1 0 0,-1 0-1,1 0 1,-1 1-1,1-1 1,0 0 0,0 0-1,-1 0 1,1 0-1,0 0 1,0 0 0,0 0-1,0 0 1,0-1-1,0 1 1,3 1 0,-2-1 13,1 0 1,-1-1-1,1 1 1,-1-1-1,1 0 1,-1 0-1,1 0 1,0 0-1,-1 0 1,1 0-1,-1-1 1,1 1-1,-1-1 1,1 0-1,4-1 1,4-4 15,0 0 0,-1-1 0,1 0-1,-1 0 1,0-1 0,-1-1 0,0 1 0,0-1 0,7-11 0,1-4 49,0 1 0,23-49 0,-19 24-33,-26 61-85,1-1 1,0 1 0,1 0 0,1 0 0,0 0-1,1 0 1,0 0 0,1 1 0,0-1 0,4 21 0,-4-33 13,0 1 0,1-1 1,-1 0-1,0 0 1,0 1-1,1-1 0,-1 0 1,1 0-1,-1 1 1,1-1-1,-1 0 0,1 0 1,0 0-1,0 0 1,-1 0-1,1 0 0,0 0 1,0 0-1,0 0 1,0-1-1,0 1 0,0 0 1,0 0-1,0-1 0,1 1 1,-1-1-1,0 1 1,0-1-1,1 0 0,-1 1 1,0-1-1,0 0 1,1 0-1,-1 0 0,0 0 1,0 0-1,1 0 1,-1 0-1,0 0 0,1 0 1,-1-1-1,0 1 1,0-1-1,0 1 0,1-1 1,1 0-1,4-3 48,0 0-1,0-1 0,0 1 1,-1-2-1,0 1 0,8-8 1,17-21-15,-1-1 0,-2-1 1,-2-2-1,-1 0 0,-2-2 1,-1-1-1,27-73 0,-47 106-65,0 5 12,-1 1 0,0-1-1,0 1 1,0-1 0,0 0-1,-1 1 1,1-1 0,-1 0-1,1 0 1,-1 0 0,0 1-1,0-1 1,-1 0 0,1 0-1,0 0 1,-2-4-1,1 6 9,1 1-1,0-1 0,0 1 0,-1-1 0,1 1 1,0 0-1,-1-1 0,1 1 0,-1 0 0,1-1 1,-1 1-1,1 0 0,0-1 0,-1 1 0,1 0 1,-1 0-1,1 0 0,-1-1 0,1 1 0,-1 0 0,1 0 1,-1 0-1,0 0 0,1 0 0,-1 0 0,1 0 1,-1 0-1,0 0 0,-16 10-51,-11 19-4,16-13 101,0 1 0,1 0 1,1 1-1,0 0 0,2 0 1,0 1-1,1 0 0,1 0 1,1 1-1,0 0 1,-2 27-1,7-43-32,0 0 0,1 0 0,-1 0 1,1 0-1,0 0 0,0-1 0,0 1 0,0 0 1,0 0-1,1-1 0,0 1 0,0-1 0,0 1 1,0-1-1,0 0 0,1 0 0,0 0 0,-1 0 0,1 0 1,0-1-1,0 1 0,0-1 0,1 0 0,-1 0 1,5 2-1,3 1-10,0 0 0,0-1 0,0 0 0,1-1 0,-1-1 0,1 0 0,14 1 0,-24-3 3,-1 1-1,0-1 1,1 0-1,-1 0 1,0 0-1,0 0 1,1 0-1,-1 0 1,0 0-1,0-1 1,1 1-1,-1 0 1,0-1-1,0 1 1,0-1-1,0 1 1,1-1-1,-1 0 1,0 1-1,0-1 1,0 0-1,0 0 0,0 0 1,-1 0-1,1 0 1,0 0-1,0 0 1,0 0-1,-1 0 1,1 0-1,-1 0 1,2-2-1,-2 1 12,0 0 1,0 0-1,0 0 0,0 0 0,0 1 0,-1-1 0,1 0 0,-1 0 0,1 0 1,-1 1-1,1-1 0,-1 0 0,0 1 0,0-1 0,0 0 0,0 1 0,0-1 0,0 1 1,0 0-1,-1-1 0,1 1 0,-3-2 0,4 2-15,-1 1 1,0-1-1,1 1 0,-1-1 1,0 0-1,1 1 0,-1 0 0,0-1 1,1 1-1,-1-1 0,0 1 1,0 0-1,0 0 0,0-1 1,1 1-1,-1 0 0,0 0 0,0 0 1,0 0-1,0 0 0,1 0 1,-1 0-1,0 0 0,0 0 1,0 0-1,0 1 0,1-1 0,-1 0 1,0 1-1,0-1 0,0 0 1,1 1-1,-1-1 0,0 1 1,1-1-1,-1 1 0,0-1 0,1 1 1,-1 0-1,1-1 0,-1 1 1,1 0-1,-1-1 0,1 1 1,-1 0-1,1 0 0,0-1 0,-1 3 1,0 0-30,-1 1-1,1-1 1,0 0 0,1 1 0,-1-1-1,0 1 1,1 0 0,0-1 0,0 1 0,1 6-1,-1-8-75,1 0-1,0 1 0,-1-1 1,1 0-1,0 0 0,1 0 0,-1 0 1,0 1-1,0-2 0,1 1 1,-1 0-1,1 0 0,0 0 1,0-1-1,-1 1 0,1-1 0,0 1 1,0-1-1,0 0 0,1 0 1,-1 0-1,4 2 0,-2-2-98,0 0 0,1 0 0,-1-1-1,0 1 1,0-1 0,0 0 0,1 0 0,-1 0-1,0-1 1,0 0 0,0 1 0,0-1-1,4-2 1,21-9-725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20.947"/>
    </inkml:context>
    <inkml:brush xml:id="br0">
      <inkml:brushProperty name="width" value="0.05" units="cm"/>
      <inkml:brushProperty name="height" value="0.05" units="cm"/>
    </inkml:brush>
  </inkml:definitions>
  <inkml:trace contextRef="#ctx0" brushRef="#br0">11 637 17844,'-1'1'222,"-7"22"1062,8-23-1259,-1 1 0,1-1 0,0 0 0,0 1 0,0-1 0,0 0 0,0 1 0,-1-1 0,1 1 0,0-1 0,0 1 0,0-1 0,0 0 0,0 1 0,0-1 0,0 1 0,0-1 0,1 0 0,-1 1 0,0-1 0,0 1 1,0-1-1,0 0 0,0 1 0,1-1 0,-1 0 0,0 1 0,0-1 0,1 0 0,-1 1 0,0-1 0,1 0 0,-1 0 0,0 1 0,1-1 0,-1 0 0,0 0 0,1 1 0,-1-1 0,0 0 0,1 0 0,-1 0 0,1 0 0,-1 0 0,0 0 0,1 0 0,-1 0 0,1 0 0,-1 0 0,0 0 0,1 0 0,0 0 0,5-1 198,1-1 0,-1 0-1,0-1 1,0 1 0,0-1-1,0 0 1,0-1-1,9-7 1,41-38 678,-55 48-888,36-36 518,-2-2 0,56-81-1,40-98 372,-103 165-669,25-69 0,-51 118-201,-1 6-17,-3 14-20,-6 30-41,8-45 46,-27 137-488,-10 178 1,37-310 411,-1-2-51,1 1-1,-1 0 1,1 0-1,1 0 1,-1 0-1,1 0 1,-1 0-1,1 0 1,1-1-1,-1 1 1,3 5-1,-4-9 79,1-1 0,-1 1 0,0-1 1,1 0-1,-1 1 0,1-1 0,-1 0 0,1 1 0,-1-1 0,1 0 0,0 0 1,-1 1-1,1-1 0,-1 0 0,1 0 0,-1 0 0,1 0 0,0 0 0,-1 0 1,1 0-1,-1 0 0,1 0 0,0 0 0,-1 0 0,1 0 0,-1 0 0,1-1 1,-1 1-1,1 0 0,0-1 0,18-11-1267,6-12 313,-2-1 1,0-1-1,-2-1 1,19-30-1,-15 20-470,1 0 554,7-7 819,39-72 1,-71 115 230,-1 0 1,1 0 0,0 0-1,-1 0 1,1 0 0,-1 0 0,1 0-1,-1 0 1,1 0 0,-1-1-1,0 1 1,0 0 0,0 0 0,1 0-1,-1 0 1,0 0 0,-1-2 0,0 4-45,0-1 0,0 1 0,0 0 1,-1 0-1,1 0 0,0 0 1,0 0-1,1 1 0,-1-1 1,0 0-1,0 0 0,0 2 1,-14 22 572,1 0 0,1 1 0,2 1 0,1 0 0,1 0 0,1 1 1,-6 38-1,13-57-564,0 0 0,1 0 0,0 0 0,0 1 0,1-1 0,1 0 0,2 12 0,-3-18-56,0-1 0,0 1 0,0 0 0,0 0 0,0-1 0,1 1 0,-1-1-1,1 1 1,0-1 0,-1 0 0,1 0 0,0 1 0,1-1 0,-1-1 0,0 1 0,0 0 0,1 0 0,-1-1 0,1 0 0,0 1 0,-1-1 0,1 0 0,0 0 0,0 0 0,-1-1 0,6 1 0,-1 0 33,0-2 1,-1 1 0,1-1-1,0 0 1,-1-1 0,1 1-1,-1-1 1,0-1-1,1 1 1,-1-1 0,0 0-1,-1-1 1,11-6-1,-3 0 102,-1 0-1,1-1 0,-2 0 0,18-22 1,-20 21-35,-1 0 1,0-1 0,-1 0 0,0-1 0,-2 1 0,1-1-1,-1 0 1,-1-1 0,-1 1 0,0-1 0,1-25 0,-3 31-87,-1 1 1,-1-1-1,0 1 1,0 0-1,0 0 1,-1-1-1,-1 1 1,1 0-1,-7-13 1,6 15-50,-1 1 0,0-1-1,1 1 1,-2 0 0,1 0 0,-1 1 0,1-1 0,-1 1 0,0 0 0,-1 0 0,1 0 0,-1 1 0,-10-5 0,9 5-79,0 1 0,0 0 0,0 0 0,-1 0 0,1 1 0,-1 0 0,1 1 0,-1 0-1,0 0 1,1 0 0,-1 1 0,-12 3 0,14-3-103,-1 1 0,1 0 0,0 0-1,0 1 1,1 0 0,-1 0 0,0 0 0,1 1-1,0-1 1,0 1 0,0 1 0,0-1 0,1 1-1,0-1 1,-5 8 0,7-10 50,1 0 0,0 1 0,-1-1 0,1 1 0,0-1 1,0 1-1,1-1 0,-1 1 0,0-1 0,1 1 0,0 0 0,-1-1 0,1 1 0,0 0 0,0 0 1,1-1-1,-1 1 0,1 0 0,-1-1 0,1 1 0,0-1 0,2 6 0,-1-5 17,0 1 0,1 0 0,0-1-1,0 1 1,0-1 0,0 0-1,0 0 1,0 0 0,1-1 0,-1 1-1,1-1 1,0 0 0,7 3 0,36 11-792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21.365"/>
    </inkml:context>
    <inkml:brush xml:id="br0">
      <inkml:brushProperty name="width" value="0.05" units="cm"/>
      <inkml:brushProperty name="height" value="0.05" units="cm"/>
    </inkml:brush>
  </inkml:definitions>
  <inkml:trace contextRef="#ctx0" brushRef="#br0">160 1 17916,'-10'44'1928,"0"6"-1304,-8 9-264,1 6 881,-1 3-457,-2 1-128,2-13-368,5-7-216,3-16-408,3-12-296,3-19 1456,1-11-920,-3-19-8,1-17-72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21.771"/>
    </inkml:context>
    <inkml:brush xml:id="br0">
      <inkml:brushProperty name="width" value="0.05" units="cm"/>
      <inkml:brushProperty name="height" value="0.05" units="cm"/>
    </inkml:brush>
  </inkml:definitions>
  <inkml:trace contextRef="#ctx0" brushRef="#br0">224 68 16219,'-12'9'590,"2"0"1,-1 0-1,1 1 0,1 0 0,-9 13 0,12-16-453,1 0 0,0 1 0,1 0 0,0 0 0,0 1 0,1-1 1,0 1-1,-3 14 0,5-22-134,1 1 1,0-1 0,-1 1-1,1 0 1,0-1-1,0 1 1,0-1-1,0 1 1,0 0-1,0-1 1,1 1 0,-1 0-1,1-1 1,-1 1-1,1-1 1,-1 1-1,1-1 1,0 1 0,0-1-1,-1 0 1,1 1-1,2 1 1,-2-2-3,1 0 1,0-1-1,-1 1 1,1 0-1,0-1 1,-1 1-1,1-1 0,0 1 1,0-1-1,0 0 1,-1 0-1,1 0 1,0 0-1,0 0 1,0 0-1,2-1 1,7-1 2,-1-1 0,-1 0 1,1 0-1,0-1 1,14-9-1,-2 0 95,0-2 1,-2 0-1,0-1 0,0-1 0,-2 0 1,32-39-1,-46 51-48,-1 0 0,1-1 0,-1 1 0,0-1 0,3-6 0,-6 11-35,1-1-1,-1 1 0,1 0 0,-1 0 1,0-1-1,0 1 0,1 0 0,-1 0 1,0-1-1,0 1 0,0 0 0,0 0 1,-1-1-1,1 1 0,0 0 0,0 0 1,-1-1-1,1 1 0,-1 0 0,1 0 1,-1 0-1,1 0 0,-1 0 0,0-1 1,0 1-1,0 0 0,1 1 0,-1-1 1,0 0-1,0 0 0,0 0 0,0 0 1,0 1-1,-2-2 0,-3 0 32,0 0 1,1 0-1,-1 1 0,0 0 0,0 0 0,0 0 0,0 0 1,0 1-1,-7 1 0,-58 7 192,40-2-179,1 0-1,-44 17 1,61-18-83,-1 1 1,1 0-1,0 1 0,1 0 0,-1 1 1,2 1-1,-16 13 0,25-21-17,0 1-1,0 0 1,1 0 0,-1 0-1,1 0 1,-1 0-1,1 0 1,0 1-1,0-1 1,0 0-1,0 1 1,0-1 0,0 0-1,0 6 1,1-6-38,0 0 0,0-1 0,1 1 0,-1 0 0,0 0 0,1 0 0,-1 0 0,1-1 0,0 1 0,0 0 0,-1 0 1,1-1-1,0 1 0,0-1 0,3 3 0,1 1-81,0-1-1,0 0 1,0 0 0,1 0 0,-1-1-1,1 0 1,0 0 0,0 0 0,11 3-1,34 6-416,13-2-168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22.202"/>
    </inkml:context>
    <inkml:brush xml:id="br0">
      <inkml:brushProperty name="width" value="0.05" units="cm"/>
      <inkml:brushProperty name="height" value="0.05" units="cm"/>
    </inkml:brush>
  </inkml:definitions>
  <inkml:trace contextRef="#ctx0" brushRef="#br0">1877 16 15075,'-11'48'1958,"6"-29"-1206,1 0 0,1-1 0,1 1 1,0 25-1,2-42-717,-1-1 0,1 1 0,0-1 0,0 1 0,1-1 0,-1 1 0,0-1 0,0 1 0,1-1 0,-1 1 0,1-1 0,-1 1 0,1-1 0,0 0 0,-1 1 0,1-1 0,0 0 0,0 0 0,0 0 1,0 1-1,0-1 0,0 0 0,0 0 0,1 0 0,-1-1 0,0 1 0,0 0 0,1 0 0,-1-1 0,1 1 0,-1-1 0,0 1 0,1-1 0,-1 1 0,1-1 0,-1 0 0,1 0 0,-1 0 0,1 0 0,-1 0 0,1 0 0,-1 0 0,1-1 0,-1 1 0,1 0 1,2-2-1,5-1 8,0 0-1,1-1 1,-1 0 0,-1-1 0,16-10 0,-14 8 33,0-1 0,0 0 0,-1-1 0,0 0 0,-1-1 1,8-10-1,-14 17-40,0 0 0,0 0 0,0 0 1,-1-1-1,1 1 0,-1-1 0,0 1 1,0-1-1,0 1 0,0-1 0,-1-4 1,0 6-14,0 0 1,0 0 0,0 0-1,-1 0 1,1 0 0,-1-1-1,0 1 1,0 0 0,0 1-1,0-1 1,0 0 0,0 0-1,0 0 1,0 0 0,-1 1-1,1-1 1,-1 1 0,1-1-1,-1 1 1,-2-2-1,-3-1 11,0 0-1,-1 0 0,1 1 0,-1 0 1,1 0-1,-1 1 0,0 0 0,0 1 1,0-1-1,0 1 0,0 1 0,0 0 1,0 0-1,0 1 0,-10 1 0,-1 1-92,1 1-1,-1 0 0,1 2 0,0 0 1,-24 12-1,30-12-110,-1 1 0,1 1 0,-14 10 0,22-15 29,1 0 0,-1 1 0,0-1 0,1 1 0,0 0 0,0 0 0,0 0 0,1 0 0,-1 0 0,1 1 0,0-1 0,-3 9 0,5-12 132,0 0 0,-1 0 0,1 0-1,0 1 1,0-1 0,0 0 0,0 0-1,0 0 1,0 0 0,0 1 0,0-1-1,0 0 1,1 0 0,-1 0 0,0 0-1,1 0 1,-1 0 0,1 0 0,-1 0 0,1 0-1,0 0 1,-1 0 0,1 0 0,0 0-1,0 0 1,-1 0 0,1 0 0,0-1-1,0 1 1,0 0 0,0-1 0,0 1-1,0-1 1,0 1 0,0-1 0,0 1-1,1-1 1,-1 0 0,0 0 0,0 1-1,1-1 1,20 3-317</inkml:trace>
  <inkml:trace contextRef="#ctx0" brushRef="#br0" timeOffset="0.99">0 741 16812,'1'0'739,"-1"0"-696,0 0 1,0-1-1,0 1 1,0 0-1,0 0 0,0 0 1,0-1 695,0 1-696,12-3 598,23-2-101,339-44 3720,192-7-3549,-376 39-1305,202-15-885,-267 27 183,140 13 0,-239-7 1030,-1 2 0,1 1 0,-1 1 0,0 2 0,43 15 0,-34-3-50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45.870"/>
    </inkml:context>
    <inkml:brush xml:id="br0">
      <inkml:brushProperty name="width" value="0.05" units="cm"/>
      <inkml:brushProperty name="height" value="0.05" units="cm"/>
    </inkml:brush>
  </inkml:definitions>
  <inkml:trace contextRef="#ctx0" brushRef="#br0">21 32 15283,'-12'14'1577,"8"-5"-929,0-1-216,11-5 1400,9-4-928,10-8-367,5 2-73,12-3-96,6-1-40,5 1-120,2 1-96,0 3-208,-6 3-144,-7 3-560,-7 3-185,-17 3 761,-11-3-224,-21-3-120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46.252"/>
    </inkml:context>
    <inkml:brush xml:id="br0">
      <inkml:brushProperty name="width" value="0.05" units="cm"/>
      <inkml:brushProperty name="height" value="0.05" units="cm"/>
    </inkml:brush>
  </inkml:definitions>
  <inkml:trace contextRef="#ctx0" brushRef="#br0">1 98 17356,'7'17'1656,"10"-14"-1080,6-4-224,13-8 568,5-3-215,10 1-569,3-2-392,2-3-2105,-2 3 2097,1-5-368,-6-7-288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46.609"/>
    </inkml:context>
    <inkml:brush xml:id="br0">
      <inkml:brushProperty name="width" value="0.05" units="cm"/>
      <inkml:brushProperty name="height" value="0.05" units="cm"/>
    </inkml:brush>
  </inkml:definitions>
  <inkml:trace contextRef="#ctx0" brushRef="#br0">1 1 17188,'1'0'109,"1"0"1,-1 0-1,1 0 1,0 0-1,-1 0 1,1 1-1,-1-1 1,1 0 0,-1 1-1,1 0 1,-1-1-1,1 1 1,-1 0-1,1-1 1,-1 1-1,0 0 1,1 0-1,0 2 1,7 2 387,20 10-36,-13-7-371,-1 0 0,0 1-1,23 18 1,-34-24-77,0 1 0,0 0 0,0 0 0,-1 0 0,0 1 0,1-1 0,-2 1 0,1 0 0,0 0-1,-1 0 1,0 0 0,0 0 0,-1 0 0,0 0 0,1 1 0,-1 5 0,0 2 53,-2 0 0,1 0 1,-2-1-1,1 1 1,-2 0-1,0-1 0,-6 19 1,-40 81 381,47-106-432,-6 11-79,-1-1 1,-18 25 0,14-29 65,13-12-4,0 1 0,0-1-1,0 0 1,-1 0-1,1 0 1,0 0-1,0 0 1,-1 0 0,1 1-1,0-1 1,-1 0-1,1 0 1,0 0-1,0 0 1,-1 0 0,1 0-1,0 0 1,-1 0-1,1 0 1,0 0-1,0 0 1,-1-1 0,1 1-1,0 0 1,0 0-1,-1 0 1,1 0 0,0 0-1,0 0 1,-1-1-1,1 1 1,0 0-1,0 0 1,0 0 0,-1-1-1,1 1 1,0 0-1,0 0 1,0-1-1,0 1 1,-1 0 0,1 0-1,0-1 1,0 1-1,0 0 1,0 0-1,0-1 1,0 1 0,0 0-1,0 0 1,0-1-1,0 1 1,-2-30-112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47.014"/>
    </inkml:context>
    <inkml:brush xml:id="br0">
      <inkml:brushProperty name="width" value="0.05" units="cm"/>
      <inkml:brushProperty name="height" value="0.05" units="cm"/>
    </inkml:brush>
  </inkml:definitions>
  <inkml:trace contextRef="#ctx0" brushRef="#br0">1 2 18284,'3'-1'1816,"1"5"-1352,-1 19-256,0 6 1041,1 12-649,0 7-248,2 12-360,1 6-136,-1 1-328,0-1-184,-2-10-281,0-7-127,-4-19 696,-3-12-272,-5-22-88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47.478"/>
    </inkml:context>
    <inkml:brush xml:id="br0">
      <inkml:brushProperty name="width" value="0.05" units="cm"/>
      <inkml:brushProperty name="height" value="0.05" units="cm"/>
    </inkml:brush>
  </inkml:definitions>
  <inkml:trace contextRef="#ctx0" brushRef="#br0">1 156 18260,'0'-4'149,"-1"1"0,1-1-1,0 1 1,0-1 0,1 1 0,-1-1 0,1 1 0,0 0-1,0-1 1,0 1 0,0 0 0,0-1 0,1 1 0,0 0-1,-1 0 1,1 0 0,0 1 0,0-1 0,1 0 0,-1 1-1,1-1 1,3-2 0,4-4 101,1 1 1,0 0-1,0 0 0,18-8 0,-19 10-219,1 2 1,0-1-1,0 2 0,0-1 0,1 1 1,-1 1-1,1 0 0,-1 1 0,1 0 1,0 1-1,-1 0 0,1 0 0,0 2 1,-1-1-1,1 2 0,21 6 0,-20-4-39,0 1 0,0 0-1,0 1 1,-1 1 0,0 0 0,-1 1-1,1 0 1,-2 1 0,1 0-1,-1 0 1,-1 1 0,0 0-1,10 18 1,-11-17 42,-1 1 0,-1 0-1,0 1 1,-1-1 0,0 1 0,-1 0-1,-1 1 1,0-1 0,-1 0 0,0 1 0,-2-1-1,0 26 1,-1-32 42,0 1 0,-1-1 0,1 0 0,-2 1 0,1-1-1,-1 0 1,0 0 0,-1 0 0,0-1 0,0 1 0,-1-1 0,1 0 0,-2 0 0,1-1-1,-1 1 1,0-1 0,0 0 0,-1-1 0,1 0 0,-1 0 0,-1 0 0,-13 6-1,10-6-10,1-2 0,-1 0-1,0 0 1,0 0-1,0-2 1,0 1 0,-1-2-1,1 1 1,0-1-1,-21-4 1,17 2-184,1-1-1,-1-1 1,1 0 0,0-1-1,0 0 1,1-1 0,-22-14-1,21 8-861,14 11 937,0 1 0,0 0 0,0 0 1,0-1-1,0 1 0,0 0 0,0 0 0,0-1 0,0 1 0,0 0 0,0 0 1,0-1-1,0 1 0,0 0 0,0 0 0,0-1 0,0 1 0,0 0 0,0 0 1,0 0-1,1-1 0,-1 1 0,0 0 0,0 0 0,0 0 0,0-1 0,1 1 1,-1 0-1,0 0 0,0 0 0,0 0 0,1 0 0,-1-1 0,0 1 0,1 0 1,32-6-2003,-28 6 2146,21-3-871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3.694"/>
    </inkml:context>
    <inkml:brush xml:id="br0">
      <inkml:brushProperty name="width" value="0.05" units="cm"/>
      <inkml:brushProperty name="height" value="0.05" units="cm"/>
    </inkml:brush>
  </inkml:definitions>
  <inkml:trace contextRef="#ctx0" brushRef="#br0">20 146 16772,'0'-2'201,"-4"-24"990,4 25-1155,0 1-1,0-1 1,0 1-1,0-1 1,0 0-1,0 1 1,0-1-1,-1 1 1,1-1-1,0 0 1,0 1-1,0-1 0,-1 1 1,1-1-1,0 0 1,0 1-1,-1-1 1,1 1-1,-1-1 1,1 1-1,0-1 1,-1 1-1,1 0 1,-1-1-1,1 1 1,-1 0-1,0-1 0,0 2 55,0 0 0,0 0 0,1 1 0,-1-1 0,0 0 0,1 1 0,-1-1 0,1 0 0,-1 1 0,1-1 0,0 1 0,0-1 0,0 1 0,0 2 0,1 26-62,-1-20 63,1 12-68,1 0-1,1 0 1,0 0 0,11 31 0,-12-46 32,1 1 0,0-1 1,0 0-1,0 0 0,1-1 0,0 1 0,1-1 0,0 0 1,0 0-1,0 0 0,0-1 0,1 1 0,0-1 0,0-1 1,0 1-1,11 4 0,3 0 50,0-2-1,34 8 1,-40-12-176,0 0 0,0 1 0,-1 1 0,1 0 0,-1 1 0,0 0 0,21 15 1,-32-19 52,1 0 1,-1 0 0,0 0 0,-1 0 0,1 0-1,0 1 1,-1-1 0,1 1 0,-1-1 0,0 1-1,0 0 1,0-1 0,0 1 0,0 0 0,0 0-1,-1 0 1,1-1 0,-1 1 0,0 0 0,0 0-1,0 0 1,0 0 0,-1 0 0,1 0 0,-1-1-1,0 1 1,0 0 0,0 0 0,0-1 0,0 1-1,0 0 1,-1-1 0,-1 3 0,-4 5 78,0 0 0,0-1 0,0 0 0,-1 0 0,-1-1 0,-16 14 0,18-18 20,1 1-1,-1-1 1,0 0 0,0-1-1,0 1 1,0-2-1,0 1 1,-1-1 0,1 0-1,-9 1 1,13-3-45,0 1 0,-1-1 1,1 0-1,0 0 1,0 0-1,0-1 0,0 1 1,0-1-1,0 0 0,0 0 1,0 0-1,0 0 0,0 0 1,0-1-1,0 1 0,1-1 1,-1 0-1,1 0 0,-1 0 1,1 0-1,0 0 0,0 0 1,-1-1-1,2 1 1,-1-1-1,0 0 0,-1-2 1,-1-5 26,0-1 0,0 1 0,1-1 0,0 0 0,1 1 0,1-1 0,-1 0 0,2 0 0,-1-1 0,2 1 0,1-13 1,4-17 152,17-63 1,-23 103-214,29-91 283,-19 65-97,-1-1-1,-1-1 1,6-45-1,-14 69-170,0 0-1,0 0 0,-1 0 0,0 0 0,0 0 1,0 0-1,0 1 0,-1-1 0,0 0 0,0 1 1,0-1-1,-1 1 0,1 0 0,-1 0 0,0 0 1,0 0-1,-1 0 0,1 1 0,-1-1 0,0 1 1,1 0-1,-2 0 0,-3-2 0,4 2-149,0 1 1,-1-1-1,1 1 0,0 0 0,-1 0 0,1 1 1,-1 0-1,0-1 0,1 2 0,-1-1 1,0 0-1,0 1 0,0 0 0,1 0 0,-1 0 1,0 1-1,0 0 0,1 0 0,-1 0 1,0 0-1,1 1 0,-1-1 0,-6 5 1,4-1-402,7-4-105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47.864"/>
    </inkml:context>
    <inkml:brush xml:id="br0">
      <inkml:brushProperty name="width" value="0.05" units="cm"/>
      <inkml:brushProperty name="height" value="0.05" units="cm"/>
    </inkml:brush>
  </inkml:definitions>
  <inkml:trace contextRef="#ctx0" brushRef="#br0">142 1 19308,'-4'23'1432,"6"14"-1160,-1 6-103,3 7 471,3 5-320,3 1-120,2-3-48,2-6-88,3-3 16,-2-9-160,-2-7-208,-3-7-352,-3-7-177,-6-8-191,-4-4 704,-12-10-216,-5-4-272</inkml:trace>
  <inkml:trace contextRef="#ctx0" brushRef="#br0" timeOffset="1">1 313 15227,'5'-1'2001,"10"2"-1169,10 5-376,7 3 1472,8-1-1215,6 1-569,1-6 136,3 1-88,-7 3-216</inkml:trace>
  <inkml:trace contextRef="#ctx0" brushRef="#br0" timeOffset="2">611 493 19892,'19'8'1673,"-5"-4"-1273,-2-2-232,-1-4 432,-2-3-720,-7-1 232,0-1-248,-11-2-136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48.363"/>
    </inkml:context>
    <inkml:brush xml:id="br0">
      <inkml:brushProperty name="width" value="0.05" units="cm"/>
      <inkml:brushProperty name="height" value="0.05" units="cm"/>
    </inkml:brush>
  </inkml:definitions>
  <inkml:trace contextRef="#ctx0" brushRef="#br0">1 1 19644,'3'20'1697,"7"7"-1225,1 2-216,2 1 656,0 1-248,1 2-248,1-4-200,-2-3-320,-2-5-80,-2-8-216,-4 2-128,-5-10-600,-4-5 856,-2-7-176,-1-13-145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48.845"/>
    </inkml:context>
    <inkml:brush xml:id="br0">
      <inkml:brushProperty name="width" value="0.05" units="cm"/>
      <inkml:brushProperty name="height" value="0.05" units="cm"/>
    </inkml:brush>
  </inkml:definitions>
  <inkml:trace contextRef="#ctx0" brushRef="#br0">1 1 18636,'38'2'4504,"12"1"-5278,49 3-3003,-89-4 3237,0 0 0,0 0-1,-1 1 1,1 0 0,-1 0 0,1 1-1,12 8 1,-13-5 747,0 1 0,0 1-1,-1 0 1,0 0 0,0 0 0,-1 1-1,0 0 1,9 21 0,-5-13 1860,18 25 1,-29-43-2034,-1 0 1,1 0-1,0 0 0,0 0 0,0 0 1,0 0-1,0 0 0,0 1 1,0-1-1,0 0 0,-1 0 1,1 0-1,0 0 0,0 0 0,0 0 1,0 0-1,0 0 0,0 0 1,0 0-1,0 0 0,0 0 0,0 1 1,0-1-1,0 0 0,0 0 1,0 0-1,0 0 0,-1 0 0,1 0 1,0 0-1,0 1 0,0-1 1,0 0-1,0 0 0,0 0 1,0 0-1,0 0 0,1 0 0,-1 0 1,0 1-1,0-1 0,0 0-28,0 0 0,0 0 0,0 0 1,0 0-1,0 0 0,0 0 0,0-1 0,1 1 0,-1 0 0,0 0 0,0 0 0,0 0 0,0 0 0,0 0 0,0 0 0,0 0 0,0 0 0,0 0 0,0 0 0,0-1 1,0 1-1,0 0 0,0 0 0,1 0 0,-1 0 0,0 0 0,0 0 0,0 0 0,0-1 0,0 1 0,0 0 0,0 0 0,0 0 0,0 0 0,0 0 0,0 0 1,-1 0-1,1 0 0,0-1 0,0 1 0,0 0 0,0 0 0,0 0 0,0 0 0,0 0 0,27 2-438,-1 2-1,33 8 1,-50-10 388,0 1 0,0 0 0,0 0-1,-1 1 1,0 0 0,1 0 0,-2 1 0,1 0-1,0 1 1,8 7 0,-14-10 63,0-1 1,0 0-1,-1 1 1,1-1-1,0 1 1,-1-1-1,0 1 0,1 0 1,-1-1-1,0 1 1,0 0-1,-1 0 1,1 0-1,-1 0 1,1 0-1,-1 0 0,0 6 1,-1-5 20,0 1 0,0 0-1,0 0 1,-1 0 0,0-1 0,0 1 0,0-1 0,0 1 0,-6 7 0,-2 0 93,0-1 1,-1 1 0,0-2 0,0 0-1,-26 18 1,23-19-24,0-1 0,-17 8 1,27-14-129,0 0 0,0-1 0,1 0 0,-1 1 0,0-1 1,0-1-1,0 1 0,0-1 0,0 1 0,0-1 0,0 0 0,0-1 0,0 1 1,-7-2-1,10 1-22,-1 0 0,1 1 0,-1-1 0,1 0 1,0 0-1,0 0 0,-1 0 0,1-1 0,0 1 0,0 0 1,0 0-1,0-1 0,1 1 0,-1 0 0,0-1 0,0 1 1,1-1-1,-1 1 0,1-1 0,0 1 0,-1-1 0,1 0 1,0 1-1,0-1 0,0 1 0,0-3 0,0-6-76,0 1 0,1-1-1,3-11 1,-4 21 116,14-57-354,3-8-152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49.243"/>
    </inkml:context>
    <inkml:brush xml:id="br0">
      <inkml:brushProperty name="width" value="0.05" units="cm"/>
      <inkml:brushProperty name="height" value="0.05" units="cm"/>
    </inkml:brush>
  </inkml:definitions>
  <inkml:trace contextRef="#ctx0" brushRef="#br0">36 1 16620,'0'2'1359,"-1"6"-1094,0 0 1,1 0 0,0 0 0,0 1 0,1-1-1,0 0 1,0 0 0,3 9 0,23 66 619,-23-74-864,29 78 222,3-2 1,62 102-1,-232-367-394,38 58 1472,88 106-961,10 8 162,1 7-474,-1 0 1,0 0-1,0 1 1,0-1-1,1 1 0,-1-1 1,0 1-1,1 0 1,2 0-1,-1 0-100,18-2-21,0-2 1,28-7-1,-36 8 33,29-8-76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0.344"/>
    </inkml:context>
    <inkml:brush xml:id="br0">
      <inkml:brushProperty name="width" value="0.05" units="cm"/>
      <inkml:brushProperty name="height" value="0.05" units="cm"/>
    </inkml:brush>
  </inkml:definitions>
  <inkml:trace contextRef="#ctx0" brushRef="#br0">0 463 17292,'3'3'234,"0"0"0,0 0 1,0 0-1,-1 0 1,1 0-1,-1 0 0,0 1 1,0-1-1,0 1 0,0 0 1,-1 0-1,1-1 0,-1 1 1,1 6-1,4 8 772,77 235 725,-76-231-1554,4 5 329,-11-27-491,0 0 0,0 0 0,1 0 0,-1 0 0,0 0 1,0 0-1,0 0 0,1 0 0,-1 0 0,0 0 0,0 0 0,0 0 0,1 0 0,-1 0 0,0 0 0,0 0 1,0 0-1,0 0 0,1 0 0,-1 0 0,0-1 0,0 1 0,0 0 0,0 0 0,1 0 0,-1 0 0,0 0 0,0 0 1,0-1-1,0 1 0,0 0 0,0 0 0,0 0 0,0 0 0,1-1 0,-1 1 0,0 0 0,0 0 0,0 0 1,0 0-1,0-1 0,0 1 0,0 0 0,0 0 0,0 0 0,0-1 0,0 1 0,0 0 0,0 0 0,0 0 0,0-1 1,0 1-1,-1 0 0,1 0 0,0-1 0,-1-50 993,-42-214 486,44 270-1558,1 0 0,-1 1 0,1-1 0,1 0 0,-1 0 0,1 0 0,-1-1 1,2 1-1,-1-1 0,0 1 0,1-1 0,0 0 0,8 6 0,-9-7 47,1-1 1,-1 0-1,1 0 0,0-1 1,0 1-1,0-1 0,0 0 1,0 0-1,0 0 0,0 0 1,0-1-1,0 1 0,1-1 1,-1 0-1,0-1 0,0 1 1,0-1-1,0 1 0,7-3 1,5-3 7,1-1 1,-1 0 0,-1-1 0,1 0-1,24-20 1,-16 9 40,-1 0-1,30-34 1,-51 51-28,0 0 0,0 0 0,0-1-1,-1 1 1,1-1 0,-1 1 0,1-1 0,-1 0 0,1-5 0,-2 8-4,1 0 0,-1-1 0,0 1 0,0-1 1,0 1-1,0 0 0,0-1 0,0 1 0,0-1 1,-1 1-1,1 0 0,0-1 0,0 1 0,0 0 0,0-1 1,0 1-1,0 0 0,-1-1 0,1 1 0,0 0 1,0-1-1,-1 1 0,1 0 0,0-1 0,0 1 0,-1 0 1,0-1-3,0 1 1,0 0-1,0-1 0,0 1 1,0 0-1,0 0 1,0 0-1,0 0 0,-1 0 1,1 0-1,0 0 1,0 0-1,0 1 1,-2 0-1,-2 1-14,0 0-1,0 0 1,0 1-1,0 0 1,1 0 0,-1 0-1,1 1 1,0-1 0,0 1-1,0 0 1,0 0-1,1 1 1,-1-1 0,-2 6-1,-1 2-21,0 0 1,0 0-1,1 1 0,-6 19 0,9-21 16,1-1 1,-1 1-1,2 0 0,0 0 0,0-1 0,1 1 1,1 14-1,-1-22 19,0 1 0,1-1-1,-1 0 1,1 0 0,0 1 0,0-1 0,0 0 0,0 0-1,1 0 1,-1 0 0,1 0 0,0 0 0,0 0 0,0-1 0,0 1-1,0-1 1,1 1 0,-1-1 0,1 0 0,0 0 0,-1 0-1,1 0 1,0-1 0,0 1 0,0-1 0,0 0 0,5 2 0,0-2-13,0 0 1,0 0 0,0-1-1,0 0 1,0-1 0,-1 1 0,1-2-1,0 1 1,0-1 0,-1 0 0,1-1-1,-1 1 1,10-6 0,-1-1-47,0 1-1,-1-2 1,0 0-1,25-23 1,-29 21 10,0 1 0,-1-2 0,0 1 1,-1-1-1,-1-1 0,0 0 0,-1 0 0,0 0 0,-1-1 0,-1 0 0,0 0 0,-1-1 1,-1 1-1,0-1 0,1-20 0,-3-2 37,-2 0 0,-1 0 1,-1 1-1,-3 0 0,-12-50 0,14 73 56,0-1 0,-1 1 0,0 0-1,-10-18 1,15 31-36,-1 0-1,0-1 0,1 1 1,-1 0-1,0 0 1,0 0-1,1 0 1,-1 0-1,0 0 0,0 0 1,0 0-1,0 0 1,0 0-1,-1 1 1,1-1-1,0 0 0,0 1 1,0-1-1,-1 1 1,1-1-1,-2 0 0,2 2 0,0-1-1,0 0 0,0 1 0,0-1 1,0 0-1,1 1 0,-1-1 0,0 1 0,0 0 1,0-1-1,1 1 0,-1 0 0,0-1 0,0 1 1,1 0-1,-1 0 0,1 0 0,-1-1 0,1 1 1,-1 0-1,0 1 0,-3 9 16,0-1 0,1 1-1,-4 19 1,7-28-18,-9 46-4,2 0 0,2 1 0,3 0-1,2 0 1,1 0 0,3 0-1,2-1 1,22 88 0,-24-125-112,0 1 0,0 0 0,1-1 0,1 0 0,0 0 0,13 17-1,-18-25 78,1-1 0,0 1 0,0-1 0,1 0 0,-1 0 0,0 0 0,1 0 0,-1 0 0,1-1 0,0 1 0,0-1 0,-1 0 0,1 0-1,0 0 1,0 0 0,0 0 0,0 0 0,0-1 0,0 1 0,0-1 0,0 0 0,1 0 0,-1 0 0,0-1 0,0 1 0,0-1 0,0 1 0,0-1-1,0 0 1,0 0 0,-1-1 0,5-1 0,27-20-375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1.426"/>
    </inkml:context>
    <inkml:brush xml:id="br0">
      <inkml:brushProperty name="width" value="0.05" units="cm"/>
      <inkml:brushProperty name="height" value="0.05" units="cm"/>
    </inkml:brush>
  </inkml:definitions>
  <inkml:trace contextRef="#ctx0" brushRef="#br0">86 499 15795,'-1'0'118,"-1"-1"-1,0 1 1,1 0-1,-1 1 0,1-1 1,-1 0-1,1 0 1,-1 1-1,0-1 0,1 1 1,0-1-1,-1 1 0,1 0 1,-1-1-1,1 1 1,0 0-1,-1 0 0,1 0 1,0 0-1,0 0 1,0 0-1,0 1 0,-1 0 1,-24 32 1439,22-27-1461,1 0 1,-1 1-1,1-1 1,1 1-1,-1 0 1,1-1 0,1 1-1,-1 0 1,1 0-1,1 0 1,0 0-1,0 1 1,0-1-1,3 15 1,-2-21-92,-1 0-1,0-1 1,1 1 0,0 0 0,-1 0-1,1-1 1,0 1 0,0 0 0,0-1 0,0 1-1,0-1 1,0 1 0,0-1 0,1 1-1,-1-1 1,1 0 0,-1 0 0,1 0-1,-1 0 1,1 0 0,-1 0 0,1 0-1,0 0 1,0 0 0,-1-1 0,1 1-1,0-1 1,0 0 0,0 1 0,0-1-1,-1 0 1,1 0 0,0 0 0,0 0-1,0 0 1,0-1 0,0 1 0,-1-1-1,1 1 1,3-2 0,3-1 59,1 0 0,-1 0-1,0-1 1,0-1 0,0 1 0,0-1 0,9-8-1,-2-1 112,-1 0 0,-1-1 0,0 0 0,0-1 0,-2-1-1,0 1 1,-1-2 0,0 0 0,-2 0 0,9-27 0,-14 23 11,-3 22-181,0 0 0,0-1 1,0 1-1,0-1 0,0 1 0,0 0 1,0-1-1,-1 1 0,1 0 1,0-1-1,0 1 0,0 0 0,0-1 1,-1 1-1,1 0 0,0 0 0,0-1 1,-1 1-1,1 0 0,0 0 1,-1-1-1,1 1 0,0 0 0,-1 0 1,1 0-1,0-1 0,-1 1 0,1 0 1,-2 0-3,1 1 1,-1-1-1,1 1 1,0-1-1,-1 1 1,1 0-1,-1-1 1,1 1-1,0 0 1,0 0-1,0 0 1,-1 0-1,1 0 1,0 0-1,0 0 1,0 1-1,1-1 1,-1 0-1,0 0 1,0 1-1,0 1 1,-6 9-14,1 0 0,1 1 1,0 0-1,0 0 1,2 0-1,-3 15 1,4-18-3,0 0 1,1 1 0,1-1 0,-1 0 0,2 0-1,0 1 1,0-1 0,4 18 0,-4-26 9,0 1 1,-1-1 0,1 0 0,0 1 0,0-1 0,1 0-1,-1 0 1,0 0 0,1 1 0,-1-1 0,1-1-1,0 1 1,0 0 0,0 0 0,0-1 0,0 1 0,0-1-1,2 2 1,-2-2-4,1-1 0,-1 1-1,0-1 1,0 1-1,1-1 1,-1 0 0,0 0-1,0 0 1,1 0 0,-1-1-1,0 1 1,1 0 0,-1-1-1,0 0 1,0 1-1,3-2 1,3-2-39,0-1 0,0 0 0,-1 0 0,1 0-1,-1-1 1,-1 0 0,1-1 0,8-10 0,1-5-138,-2 0 1,0 0-1,-2-2 0,0 0 1,-2 0-1,-1-1 1,9-36-1,0-15-705,8-93-1,-21 135 619,-2 0 0,-3-65-1,-4 85 407,-1 20 110,-3 18 155,0 24 88,3-1 0,1 1 0,3 0 0,6 65 0,4-38-313,3 0 0,23 75 1,-33-141-160,-1-4 16,1 0 0,-1 1-1,1-1 1,0 0 0,5 8 0,-7-13-26,0 0 0,0 1-1,0-1 1,0 0 0,0 0 0,0 0-1,1 1 1,-1-1 0,0 0 0,0 0 0,0 0-1,0 1 1,0-1 0,1 0 0,-1 0-1,0 0 1,0 0 0,0 0 0,1 1-1,-1-1 1,0 0 0,0 0 0,0 0-1,1 0 1,-1 0 0,0 0 0,0 0 0,1 0-1,-1 0 1,0 0 0,0 0 0,1 0-1,-1 0 1,0 0 0,4-8 224,-1-16 119,-5-7-101,0 0-1,-2 0 1,-2 0-1,0 1 1,-14-39 0,18 64-228,-11-29 72,12 33-99,1-1-1,-1 1 1,0-1 0,0 1-1,0 0 1,0-1 0,0 1-1,0 0 1,0 0 0,-1 0-1,1 0 1,0 0-1,-1 0 1,1 0 0,-1 0-1,1 0 1,-3-1 0,3 3-4,1-1 1,-1 0-1,1 0 0,-1 0 1,1 0-1,0 0 1,-1 1-1,1-1 1,-1 0-1,1 0 1,-1 1-1,1-1 0,0 0 1,-1 1-1,1-1 1,0 0-1,-1 1 1,1-1-1,0 1 1,0-1-1,-1 0 0,1 1 1,0-1-1,0 1 1,0-1-1,-1 1 1,1-1-1,0 1 1,0-1-1,0 1 0,0-1 1,0 1-1,0-1 1,0 1-1,0-1 1,0 1-1,0-1 1,0 1-1,1-1 1,-1 1-1,0 0 0,4 24-221,-4-24 206,1 5-35,0 0 0,1-1 0,0 1 0,0 0-1,0-1 1,1 0 0,-1 1 0,1-1 0,1 0 0,5 7-1,-7-10 46,0 0-1,0-1 0,0 1 0,0 0 0,0-1 0,1 0 1,-1 1-1,0-1 0,1 0 0,-1 0 0,1 0 0,-1 0 1,1-1-1,0 1 0,-1-1 0,1 0 0,0 0 1,-1 0-1,1 0 0,0 0 0,-1 0 0,1-1 0,0 1 1,-1-1-1,5-1 0,1-2 14,0 0 0,0 0-1,0-1 1,0-1 0,-1 1 0,0-1 0,0 0 0,0-1 0,-1 0-1,7-9 1,30-28 17,-42 43-21,1 0 1,-1 0 0,0 0 0,1 0-1,-1 0 1,1 0 0,-1 0 0,1 1 0,0-1-1,-1 1 1,1-1 0,0 1 0,-1 0-1,1-1 1,0 1 0,-1 0 0,1 0-1,0 0 1,-1 1 0,1-1 0,0 0-1,0 1 1,-1-1 0,1 1 0,-1-1 0,1 1-1,-1 0 1,1-1 0,-1 1 0,1 0-1,1 2 1,5 3-11,-1 1-1,0 0 0,0 1 1,9 12-1,8 8-9,-17-22 23,1-1 1,-1 0-1,1 0 0,0-1 1,13 6-1,-15-8-8,0 0 0,0 1 0,0 0-1,0 0 1,0 1 0,-1 0 0,1 0 0,-1 0-1,0 1 1,-1-1 0,6 8 0,-3-1-24,-1-1 0,6 19 0,10 15-158,-21-43 191,-1-1 0,0 1-1,1-1 1,-1 1-1,0-1 1,1 1 0,-1-1-1,1 0 1,-1 1-1,0-1 1,1 0 0,-1 1-1,1-1 1,-1 0 0,1 0-1,0 1 1,-1-1-1,1 0 1,-1 0 0,1 0-1,-1 0 1,1 0-1,-1 0 1,1 0 0,0 0-1,-1 0 1,1 0-1,0 0 1,17-10 32,9-22 92,-10 10-18,-11 15-66,0-1-1,0-1 1,0 1 0,-1-1 0,0 0 0,4-12 0,-9 21-29,0-1 0,0 0 0,0 1 0,0-1 0,-1 1-1,1-1 1,0 0 0,0 1 0,-1-1 0,1 1 0,0-1 0,-1 1 0,1-1 0,0 1-1,-1 0 1,1-1 0,-1 1 0,1-1 0,0 1 0,-1 0 0,1-1 0,-1 1-1,1 0 1,-1-1 0,0 1 0,1 0 0,-1 0 0,1 0 0,-1 0 0,1-1-1,-1 1 1,0 0 0,1 0 0,-1 0 0,1 0 0,-1 0 0,0 0 0,0 1-1,0-2 224,6 0-70,1 1-129,-3-1-90,1 0-1,0 0 1,0-1-1,-1 1 1,1-1-1,-1 0 1,1 0 0,-1 0-1,0 0 1,1-1-1,-1 1 1,0-1-1,-1 1 1,1-1 0,0 0-1,-1-1 1,0 1-1,0 0 1,0 0-1,0-1 1,0 0 0,-1 1-1,2-5 1,-1 2-184,0 0 0,-1 0 0,0 1 0,0-1 0,0 0 0,-1 0 0,1 0 0,-2 0 0,1 0 1,-1 0-1,1 0 0,-2 0 0,1 0 0,-4-9 0,-10-14-553,-3 1-113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1.828"/>
    </inkml:context>
    <inkml:brush xml:id="br0">
      <inkml:brushProperty name="width" value="0.05" units="cm"/>
      <inkml:brushProperty name="height" value="0.05" units="cm"/>
    </inkml:brush>
  </inkml:definitions>
  <inkml:trace contextRef="#ctx0" brushRef="#br0">12 77 20444,'-6'-9'2137,"3"-2"-1473,2 1-416,0-2 976,1 1 569,2 2-1361,1 2-144,3 0-248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2.479"/>
    </inkml:context>
    <inkml:brush xml:id="br0">
      <inkml:brushProperty name="width" value="0.05" units="cm"/>
      <inkml:brushProperty name="height" value="0.05" units="cm"/>
    </inkml:brush>
  </inkml:definitions>
  <inkml:trace contextRef="#ctx0" brushRef="#br0">131 327 14547,'1'-2'295,"-1"-1"0,0 1 0,0-1 1,0 0-1,0 1 0,0-1 0,0 1 0,-1-1 0,1 1 0,-1-1 0,1 1 0,-1-1 0,0 1 1,0 0-1,0-1 0,-1 1 0,1 0 0,0 0 0,-1 0 0,0 0 0,1 0 0,-4-2 0,4 3-197,0 0 1,-1 0-1,1 0 0,0 0 0,-1 0 0,1 0 0,-1 1 0,1-1 0,-1 1 0,1-1 0,-1 1 0,0 0 0,1-1 0,-1 1 0,0 0 0,1 0 0,-1 0 0,0 0 0,1 1 0,-1-1 0,1 0 0,-1 1 0,0-1 0,1 1 0,-1-1 0,1 1 0,-1 0 0,1-1 0,0 1 0,-1 0 0,1 0 0,0 0 0,-1 0 0,-1 3 0,-4 4-93,1 0 0,0 1 0,1 0 0,0 0 0,0 0 0,1 1 0,0-1 0,1 1 0,0 0 0,0 0 0,1 0 0,0 0 0,0 14 0,2-23-13,0 0 0,-1 0 0,1 0 0,0 1 0,0-1 0,1 0 0,-1 0 0,0 0 0,0 1 0,1-1 0,-1 0 0,0 0 0,1 0 0,-1 0 0,1 0 0,-1 0 0,1 0 0,0 0 0,-1 0 0,3 2 0,-2-3 3,0 1 1,0-1-1,0 0 1,-1 0-1,1 1 0,0-1 1,0 0-1,0 0 1,0 0-1,0 0 1,0 0-1,0 0 0,0 0 1,0-1-1,0 1 1,0 0-1,0 0 0,0-1 1,0 1-1,0-1 1,6-3-6,0 0 1,0-1 0,-1 1-1,0-1 1,7-7 0,14-16 96,-2-2 1,-1 0 0,28-48 0,46-108 593,-95 180-653,0 0-1,-1-1 1,1 1 0,-1-1 0,-1 1 0,3-13 0,-16 45-57,6 2-91,1 1-1,-1 47 0,5-59 79,2 0-1,0 0 1,0 0 0,2-1-1,0 1 1,6 17 0,-7-28 39,0 0 1,1-1-1,0 1 1,0-1-1,0 0 1,0 0-1,1 0 1,0 0-1,0-1 1,0 1-1,5 3 1,-6-6 7,0 0 1,-1 0-1,1-1 0,0 1 1,0-1-1,0 0 0,0 0 1,0 0-1,0 0 0,0-1 1,0 1-1,0-1 1,0 1-1,0-1 0,1 0 1,-1-1-1,0 1 0,0 0 1,0-1-1,0 0 0,0 1 1,5-3-1,-1-1 18,1 0 0,-1 0 0,0 0 0,0-1 1,-1 0-1,1-1 0,-1 1 0,0-1 0,-1-1 0,1 1 0,-1-1 0,5-8 0,-2 2 31,-1-1-1,0 0 1,-1 0-1,0-1 1,6-24-1,-11 29-33,-2 10-15,-6 17-26,-1 11-10,1 0-1,2 0 0,0 1 1,0 48-1,5-74 34,0-1 1,0 0-1,0 1 0,0-1 1,0 1-1,1-1 1,-1 0-1,1 0 0,0 1 1,0-1-1,-1 0 1,1 0-1,1 0 0,1 3 1,-3-4-1,1-1 1,-1 0-1,1 1 1,-1-1-1,1 1 1,-1-1-1,1 0 1,0 0-1,-1 1 1,1-1 0,-1 0-1,1 0 1,0 0-1,-1 0 1,1 1-1,0-1 1,-1 0-1,1 0 1,1-1-1,0 1 2,0-1 0,0 1 0,0-1-1,0 0 1,-1 0 0,1 1 0,0-1-1,0-1 1,1 0 0,54-48 113,-46 38-113,0 1 0,1 1 0,0 0 0,1 1 0,25-14 0,-35 21-29,-2 2 40,0 0 0,0 0 0,0-1-1,-1 1 1,1 0 0,0 0-1,0-1 1,0 1 0,-1 0 0,1-1-1,0 1 1,-1-1 0,1 1-1,0-1 1,-1 1 0,1-1 0,0 0-1,-1 1 1,1-1 0,-1 0-1,1 0 1,-1 1 0,0-1 0,1 0-1,-1 0 1,0 1 0,1-1-1,-1 0 1,0 0 0,0 0 0,0 0-1,0 1 1,0-1 0,0 0 0,0 0-1,0 0 1,0 0 0,0 0-1,0 1 1,-1-1 0,1 0 0,0 0-1,-1-1 1,-9-37 495,7 32-546,1-1 0,0 1 0,0-1 0,1 0 0,0 0 0,0 1 1,1-1-1,1-16 0,-1 23-26,0 0 0,1 0 1,-1-1-1,1 1 0,0 0 1,-1 0-1,1 0 0,0 0 1,0 0-1,-1 0 0,1 0 1,0 0-1,0 0 0,0 0 1,0 0-1,0 1 0,0-1 1,2 0-1,26-10-393,-27 11 421,41-11-502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3.378"/>
    </inkml:context>
    <inkml:brush xml:id="br0">
      <inkml:brushProperty name="width" value="0.05" units="cm"/>
      <inkml:brushProperty name="height" value="0.05" units="cm"/>
    </inkml:brush>
  </inkml:definitions>
  <inkml:trace contextRef="#ctx0" brushRef="#br0">280 130 15171,'2'-4'382,"0"0"-1,-1 0 1,1 0-1,-1-1 1,0 1 0,-1 0-1,1 0 1,-1-1-1,1 1 1,-1 0-1,-1-8 1,0 11-258,1-1 1,-1 0-1,0 0 1,1 1-1,-1-1 1,0 1-1,0-1 0,0 1 1,-1-1-1,1 1 1,0-1-1,0 1 1,-1 0-1,1 0 1,-1 0-1,1 0 1,-1 0-1,1 0 1,-1 0-1,0 0 1,0 1-1,1-1 0,-1 0 1,0 1-1,0 0 1,0-1-1,1 1 1,-1 0-1,-3 0 1,-4 0 28,-1 0 0,1 1 0,0 0 0,0 1 0,0 0 0,0 0 0,0 1 0,0 0 0,-10 5 0,0 1-179,1 1 0,1 1-1,-19 14 1,36-25 26,-7 4-29,1 1 0,0 0 0,0 0 0,1 1 0,-1-1 0,1 1 0,1 0 0,-5 7 0,9-13 24,1 1 1,-1-1 0,1 0-1,0 0 1,-1 1-1,1-1 1,-1 0-1,1 0 1,0 0 0,-1 0-1,1 0 1,0 0-1,-1 0 1,1 0-1,0 0 1,-1 0 0,1 0-1,-1-1 1,2 1-1,-2 0 3,16-3-32,-1 1 0,1 1 0,-1 0-1,1 1 1,0 1 0,25 4 0,-32-3 1,1 1-1,-1 0 1,0 0 0,0 1-1,0 0 1,0 0 0,-1 1 0,0 1-1,0-1 1,0 1 0,-1 0-1,8 8 1,-8-6 6,-1 1 0,1 0 0,-1 0 0,-1 0 0,0 1 0,0 0 0,-1 0 0,0 0 0,-1 0 0,0 1 0,0-1 0,-1 1 0,-1 0 0,0 0 0,0 0 0,-1-1 0,-1 1 0,0 0 0,0 0 0,-3 11 0,0-4 62,0 0 1,-2-1-1,0 1 0,-1-1 1,-1 0-1,0-1 1,-1 0-1,-1 0 0,0-1 1,-1 0-1,-15 15 0,22-26-47,0 0 0,-1 0 0,0-1 0,0 1 0,0-1 0,0 0 0,0 0 0,-1-1 0,1 1 0,-1-1 0,0 0 0,0-1 0,-8 2 0,12-3-4,0 0 0,0 0-1,-1 0 1,1 0 0,0 0-1,-1-1 1,1 1 0,0-1 0,0 1-1,0-1 1,-1 0 0,1 0-1,0 0 1,0 0 0,0 0 0,0-1-1,1 1 1,-1-1 0,0 1-1,0-1 1,1 1 0,-1-1 0,1 0-1,0 0 1,-1 0 0,1 0-1,0 0 1,0 0 0,0 0 0,0 0-1,1 0 1,-1 0 0,1-1-1,-1 1 1,1 0 0,-1-5 0,1-4 8,-1 0 1,2-1 0,-1 1 0,1 0 0,1 0 0,0-1 0,1 2 0,0-1 0,0 0-1,1 0 1,1 1 0,8-14 0,6-9 75,2 0 0,32-37-1,39-38-96,-74 90-139,1 0 1,1 0-1,29-19 0,-47 35 133,1 1-1,-1-1 0,1 1 1,-1-1-1,1 1 1,-1 0-1,1 0 1,0 0-1,0 1 1,-1-1-1,1 1 0,0-1 1,0 1-1,0 0 1,0 0-1,0 0 1,-1 1-1,6 0 1,-6 0 24,0 0 0,0 0 1,0 1-1,1-1 1,-2 0-1,1 1 1,0 0-1,0-1 0,0 1 1,-1 0-1,1 0 1,-1 0-1,1 0 1,-1 0-1,0 0 0,0 1 1,0-1-1,0 0 1,0 1-1,-1-1 0,1 4 1,3 17 442,-1 1 0,-1 1 0,-2-1 0,-3 43 0,1-42 567,6-109-736,-3 0-1,-16-128 0,16 215-356,-1 0 0,1 0 0,0 0-1,0 0 1,1 0 0,-1 0 0,0-1 0,1 1-1,0-1 1,0 1 0,2 2 0,-4-4 16,1-1 1,0 1-1,0 0 1,0 0-1,0 0 1,0-1-1,0 1 1,0-1-1,0 1 1,0-1-1,0 1 1,0-1-1,1 1 1,-1-1-1,0 0 1,0 0-1,0 1 1,1-1-1,-1 0 1,0 0-1,0 0 1,0-1 0,1 1-1,-1 0 1,0 0-1,0-1 1,0 1-1,0 0 1,0-1-1,1 1 1,-1-1-1,2-1 1,29-29-948,-13 11 393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4.059"/>
    </inkml:context>
    <inkml:brush xml:id="br0">
      <inkml:brushProperty name="width" value="0.05" units="cm"/>
      <inkml:brushProperty name="height" value="0.05" units="cm"/>
    </inkml:brush>
  </inkml:definitions>
  <inkml:trace contextRef="#ctx0" brushRef="#br0">114 300 18852,'-3'0'94,"-1"-1"1,0 1-1,0 1 1,0-1-1,0 1 0,0-1 1,1 1-1,-1 0 0,0 0 1,1 1-1,-1-1 1,1 1-1,-1 0 0,1 0 1,0 0-1,-1 0 0,1 0 1,0 1-1,0-1 1,1 1-1,-1 0 0,1 0 1,-1 0-1,1 0 0,-4 7 1,2-1-100,0-1 0,1 0 0,0 1 1,0 0-1,1 0 0,0 0 0,1 0 0,0 0 1,0 17-1,1-23-5,0 0 1,0 0-1,0 0 1,1 0-1,0 0 1,-1 0-1,1 0 1,0 0-1,0 0 0,3 4 1,-3-6 7,0 0 0,0 1 0,0-1 0,0 0 0,0 0 0,1 0 1,-1 0-1,0 0 0,0-1 0,1 1 0,-1 0 0,0 0 0,1-1 0,-1 1 0,1-1 0,-1 0 1,1 1-1,-1-1 0,1 0 0,-1 0 0,1 0 0,-1 0 0,3 0 0,3-1-3,0 0 1,0-1-1,-1 0 0,1 0 0,-1-1 1,1 1-1,-1-1 0,0-1 0,6-4 1,55-42-23,-41 28 12,-8 8-2,-9 6-6,-1 1 0,1 0 0,1 0 0,-1 1 0,1 1 1,0-1-1,0 2 0,16-6 0,-25 10 17,0-1-1,1 1 0,-1 0 1,0 0-1,1 0 1,-1 0-1,0 0 1,1 0-1,-1 0 0,0 0 1,1 0-1,-1 1 1,0-1-1,1 1 0,-1-1 1,0 1-1,0-1 1,1 1-1,-1 0 1,0-1-1,0 1 0,0 0 1,1 1-1,0 0-3,0 1-1,-1-1 1,1 0-1,-1 1 1,0-1-1,0 1 1,0 0-1,0-1 1,0 1-1,0 5 1,1 4-31,-1 1 0,-1 0 1,-2 24-1,-11 53 818,-47 164 0,55-232-387,5-22-380,0 0-1,0 0 0,0 0 0,0 0 1,0 0-1,0 0 0,1 0 0,-1 0 0,0 0 1,0 0-1,0 0 0,0 0 0,0 0 0,0 0 1,0 0-1,0 0 0,0 0 0,1 0 1,-1 0-1,0 0 0,0 0 0,0 0 0,0 0 1,0 0-1,0 0 0,0 0 0,0 0 0,0 0 1,0 0-1,0 0 0,0 0 0,1 1 1,-1-1-1,0 0 0,0 0 0,0 0 0,0 0 1,0 0-1,0 0 0,0 0 0,0 0 1,0 0-1,0 0 0,0 1 0,0-1 0,0 0 1,0 0-1,0 0 0,0 0 0,0 0 0,0 0 1,0 0-1,0 0 0,6-9 111,5-20-161,-1-1 0,-1-1 0,5-43-1,0 8-56,19-88 16,31-128 390,-62 275-292,0-6 23,1 0 0,1 0 0,0 0 0,1 0 0,1 1 1,0 0-1,0 0 0,9-11 0,-15 22-39,1 0 0,-1 1 0,1-1 0,0 0 0,-1 1 0,1-1 0,-1 1 0,1-1 0,0 1 0,-1-1 0,1 1 0,0 0 0,0-1 0,-1 1 0,1 0 0,0-1 0,0 1 0,0 0 0,1 0 0,-2 0-3,1 0 0,-1 0-1,1 0 1,0 1 0,-1-1-1,1 0 1,-1 1 0,0-1-1,1 0 1,-1 1 0,1-1-1,-1 0 1,1 1 0,-1-1-1,0 1 1,1-1 0,-1 1-1,0-1 1,0 1 0,1 0-1,0 3-20,1 1 0,-1-1 0,0 0 0,0 0 0,0 8 0,-5 91-70,5-102 76,-1 1 0,0-1 0,0 0 0,1 1 1,-1-1-1,1 1 0,-1-1 0,1 0 0,0 0 1,0 1-1,-1-1 0,1 0 0,0 0 0,0 0 0,0 0 1,0 0-1,0 0 0,0 0 0,0 0 0,1 0 1,-1-1-1,0 1 0,0 0 0,1-1 0,-1 1 1,0-1-1,1 1 0,-1-1 0,1 0 0,1 1 1,7 0-190,0 0 1,0 0 0,14-1 0,-2 1-172,-12 0 181,-1 0 1,0 1-1,0 0 1,0 1 0,0 0-1,-1 0 1,1 1-1,-1 0 1,0 1 0,0-1-1,8 8 1,-12-9 174,0 1 1,0 0 0,0 0-1,-1 0 1,1 0 0,-1 0-1,0 1 1,0 0 0,-1-1 0,0 1-1,1 0 1,-2 1 0,1-1-1,0 0 1,-1 0 0,0 1-1,0-1 1,-1 0 0,0 1-1,0 6 1,-1 2 303,-1 0 0,-1-1 1,0 1-1,-1-1 0,0 1 1,-1-1-1,-12 23 0,12-26 13,-1-1 1,1 0-1,-2-1 0,1 1 1,-1-1-1,-1 0 0,1-1 1,-1 0-1,0 0 0,-18 10 0,23-15-247,0 0 0,0-1 0,0 1 0,-1-1 0,1 0 0,-1 0 0,1 0 0,-1 0 0,1-1 0,-1 1 0,1-1 0,-1 0 0,0 0 0,1 0 0,-1-1 0,1 1 0,-1-1-1,1 0 1,-1 0 0,1 0 0,-5-2 0,4 0-157,0 0-1,0 1 0,1-2 1,-1 1-1,1 0 1,-1-1-1,1 1 0,0-1 1,0 0-1,1 0 1,-1 0-1,1-1 0,0 1 1,0 0-1,-2-8 1,0 0-114,1 0 1,1-1-1,0 1 1,0-22-1,4-8-547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56:24.381"/>
    </inkml:context>
    <inkml:brush xml:id="br0">
      <inkml:brushProperty name="width" value="0.05" units="cm"/>
      <inkml:brushProperty name="height" value="0.05" units="cm"/>
    </inkml:brush>
  </inkml:definitions>
  <inkml:trace contextRef="#ctx0" brushRef="#br0">1892 106 11931,'-331'-44'2028,"298"40"-2029,0 1 0,0 1 0,0 2-1,1 1 1,-1 2 0,0 1 0,1 1 0,-1 2 0,2 2 0,-1 0-1,1 3 1,1 0 0,-32 18 0,2 6-12,1 2-1,2 3 1,2 3 0,2 1-1,2 4 1,-58 68 0,33-21 39,4 2-1,-105 192 1,135-208 23,4 2-1,3 2 1,-38 148 0,-21 279 121,79-387-133,5 0-1,6 1 1,6-1-1,27 192 1,-16-235-64,4-1-1,4-1 1,3 0 0,4-2 0,3-2 0,4 0 0,80 130 0,-64-132-41,3-2 0,112 114 1,-117-140 46,2-2-1,2-2 1,2-3 0,79 44-1,-69-50 28,2-2 0,2-2 1,1-4-1,0-3 0,2-3 0,1-4 0,0-2 0,0-4 0,2-3 0,115-3 0,-91-10 28,-1-5 1,171-41-1,-143 17 37,197-83-1,-168 49 41,-3-8-1,-4-6 1,-3-7-1,-5-6 1,-3-5-1,-6-7 1,135-142-1,-213 194-58,-3-2 0,84-128 0,-112 148-35,-2 0-1,-1-1 0,-1-1 1,-3-1-1,-1-1 1,14-75-1,-22 65-1,-2 1 1,-3-1-1,-1 0 0,-3 1 1,-2-1-1,-3 1 0,-17-65 1,-129-341 145,-86-85 67,150 371-158,-121-169 0,168 282-120,-3 1 0,-2 3 1,-3 2-1,-1 2 0,-3 2 0,-2 3 0,-71-43 0,83 60-191,-2 3 1,0 1-1,-2 3 0,-1 2 0,-82-21 0,52 23-25,0 4-1,-163-7 1,-24 19-194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4.097"/>
    </inkml:context>
    <inkml:brush xml:id="br0">
      <inkml:brushProperty name="width" value="0.05" units="cm"/>
      <inkml:brushProperty name="height" value="0.05" units="cm"/>
    </inkml:brush>
  </inkml:definitions>
  <inkml:trace contextRef="#ctx0" brushRef="#br0">0 0 20252,'13'2'1553,"2"24"-1137,-2 9-184,8 21 808,1 9-376,9 15-456,2 7-24,0 2-32,1-3-8,2-7-72,-1-6-16,-1-11-56,-1-8-112,-4-14-408,-2-7-416,-6-13 768,-2-8-112,-6-15-120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4.544"/>
    </inkml:context>
    <inkml:brush xml:id="br0">
      <inkml:brushProperty name="width" value="0.05" units="cm"/>
      <inkml:brushProperty name="height" value="0.05" units="cm"/>
    </inkml:brush>
  </inkml:definitions>
  <inkml:trace contextRef="#ctx0" brushRef="#br0">61 0 18132,'-5'13'705,"0"1"1,0-1-1,-3 24 1,1-6 163,-2-2-736,2 1 1,2 0-1,0 0 0,2 0 0,1 50 0,2-78-152,0 0 1,0 0-1,1-1 0,-1 1 0,0 0 1,1 0-1,-1-1 0,1 1 0,-1 0 1,1 0-1,0-1 0,0 1 0,0-1 1,0 1-1,2 1 0,-3-2-1,1-1 0,-1 0 0,1 0 0,-1 1 0,1-1 0,0 0 0,-1 0 0,1 0 0,0 0 0,-1 0 0,1 0 0,0 0 0,-1 0-1,1 0 1,-1 0 0,1 0 0,0 0 0,-1 0 0,1 0 0,-1-1 0,1 1 0,0 0 0,-1 0 0,1-1 0,-1 1 0,1-1 0,0 0 0,3-2-111,0-1-1,0 0 1,0 0 0,-1 0 0,0 0 0,0-1-1,5-9 1,4-12-766,10-36 0,-5 14-232,-17 49 1133,0-1 0,0 0 1,0 0-1,0 0 0,0 0 1,0 0-1,0 1 0,0-1 1,0 0-1,0 0 0,0 0 1,0 0-1,0 0 0,0 0 1,0 1-1,0-1 0,0 0 0,0 0 1,0 0-1,0 0 0,1 0 1,-1 0-1,0 0 0,0 1 1,0-1-1,0 0 0,0 0 1,0 0-1,0 0 0,0 0 1,1 0-1,-1 0 0,0 0 0,0 0 1,0 0-1,0 0 0,0 0 1,1 0-1,-1 0 0,0 0 1,0 0-1,0 0 0,0 0 1,0 0-1,0 0 0,1 0 1,-1 0-1,0 0 0,0 0 1,0 0-1,0 0 0,0 0 0,0 0 1,1 0-1,-1 0 0,0 0 1,0 0-1,0 0 0,0-1 1,0 1-1,0 0 0,0 0 1,0 0-1,1 0 0,-1 0 1,0 0-1,0 0 0,0-1 1,7 19 605,-1-3 79,-5-13-588,1 0-1,0 0 1,-1-1-1,1 1 1,0 0-1,1-1 0,-1 1 1,0-1-1,0 0 1,1 1-1,-1-1 1,0 0-1,1 0 0,-1-1 1,1 1-1,-1-1 1,1 1-1,0-1 1,-1 0-1,1 0 0,-1 0 1,1 0-1,0 0 1,-1 0-1,1-1 1,-1 1-1,1-1 0,2-1 1,7-2 126,0 0-1,0-1 1,0-1 0,14-9 0,-12 7-60,-1 0-1,1-1 1,-2-1 0,1 0 0,-2 0 0,1-2 0,10-13 0,-15 8 43,-7 17-200,0-1 0,0 1 0,0-1 0,0 1 0,0 0 0,0-1 0,0 1-1,0-1 1,0 1 0,-1-1 0,1 1 0,0 0 0,0-1 0,0 1 0,-1 0 0,1-1 0,0 1-1,-1 0 1,1-1 0,0 1 0,-1 0 0,1-1 0,-1 1 0,-1-1 6,1 1 0,-1-1 1,0 1-1,0 0 0,0-1 1,1 1-1,-1 0 0,0 0 1,0 0-1,0 1 0,0-1 1,1 0-1,-1 1 0,0-1 1,-2 2-1,-4 1 17,-1 1 0,1 1-1,0-1 1,1 1 0,-1 1-1,1-1 1,0 1 0,0 0-1,1 1 1,0 0 0,0 0-1,-7 11 1,8-11-14,1 0 0,0 0 0,0 1 0,1-1 1,0 1-1,0 0 0,0 0 0,1-1 0,1 2 0,-1-1 0,1 0 0,1 0 0,0 17 0,0-23-12,1 1 0,-1 0 0,1 0 0,-1-1 0,1 1-1,0-1 1,0 1 0,0-1 0,1 1 0,-1-1 0,0 1-1,1-1 1,0 0 0,-1 0 0,1 0 0,0 0 0,0 0 0,0 0-1,5 2 1,-4-2-14,1-1 0,-1 1 0,1-1 0,0 0 0,0 0 0,-1 0 0,1-1 0,0 1 0,0-1 0,0 0 0,0 0 0,6-1 0,0-1-191,0 0 0,0-1 0,0 0 0,0 0 0,-1-1 0,1 0 0,-1-1 0,0 0 0,13-10 1,-19 14 147,-1-1 0,1 0 0,0 0 1,-1-1-1,0 1 0,1 0 0,-1-1 1,0 0-1,0 1 0,-1-1 0,1 0 1,0 0-1,-1 0 0,0 0 0,0 0 1,2-6-1,-5-13-526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4.978"/>
    </inkml:context>
    <inkml:brush xml:id="br0">
      <inkml:brushProperty name="width" value="0.05" units="cm"/>
      <inkml:brushProperty name="height" value="0.05" units="cm"/>
    </inkml:brush>
  </inkml:definitions>
  <inkml:trace contextRef="#ctx0" brushRef="#br0">0 70 20668,'7'10'1769,"23"-8"-1265,9-4-216,17-6 368,6-2-464,8-7 56,3-5 0,-7-1-224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5.523"/>
    </inkml:context>
    <inkml:brush xml:id="br0">
      <inkml:brushProperty name="width" value="0.05" units="cm"/>
      <inkml:brushProperty name="height" value="0.05" units="cm"/>
    </inkml:brush>
  </inkml:definitions>
  <inkml:trace contextRef="#ctx0" brushRef="#br0">1 89 17148,'-1'66'2062,"4"-1"1,15 86 0,-17-146-2038,0-1 0,0 1 0,0-1 0,1 1 0,-1-1 0,1 1 1,0-1-1,4 5 0,-6-8-15,1 0 1,0 0-1,0 0 0,0 0 1,0-1-1,0 1 1,1 0-1,-1 0 0,0-1 1,0 1-1,0 0 1,1-1-1,-1 0 0,0 1 1,0-1-1,1 0 1,-1 1-1,0-1 0,1 0 1,-1 0-1,0 0 1,1 0-1,-1 0 0,0-1 1,1 1-1,-1 0 1,0-1-1,1 1 1,-1 0-1,0-1 0,0 0 1,2 0-1,6-4 32,0-1 0,-1 1-1,0-2 1,0 1 0,0-1 0,-1 0-1,13-16 1,41-65 154,-50 71-160,134-235 189,-145 265-232,-4 20-6,3-26 9,-18 161-2,17-135 25,1 1 0,2-1-1,6 35 1,-6-62-17,-1 0 0,1-1 0,0 1 0,0 0 1,1 0-1,-1 0 0,1-1 0,1 1 0,-1-1 0,1 1 0,4 5 1,-7-10-8,0-1 1,0 0 0,0 1 0,1-1 0,-1 0-1,0 1 1,0-1 0,0 0 0,0 1-1,1-1 1,-1 0 0,0 0 0,0 1 0,1-1-1,-1 0 1,0 0 0,0 0 0,1 0 0,-1 1-1,0-1 1,1 0 0,-1 0 0,0 0-1,1 0 1,-1 0 0,0 0 0,1 0 0,-1 0-1,0 0 1,1 0 0,-1 0 0,0 0 0,1 0-1,-1 0 1,0 0 0,1 0 0,-1 0-1,0 0 1,1 0 0,-1 0 0,0 0 0,0-1-1,1 1 1,-1 0 0,0 0 0,1 0 0,-1-1-1,0 1 1,0 0 0,1 0 0,-1-1-1,0 1 1,0 0 0,0 0 0,0-1 0,1 1-1,-1 0 1,0-1 0,0 1 0,0 0 0,0-1-1,0 1 1,0 0 0,0-1 0,1-1-37,-1 0 1,0-1 0,0 1-1,0 0 1,0 0 0,0 0-1,0 0 1,0 0-1,-2-4 1,-1 0-73,-1-1-1,1 1 0,-2-1 1,1 1-1,-1 0 1,1 1-1,-2-1 0,1 1 1,-1 0-1,1 0 0,-12-6 1,-6-3-200,-46-21 1,54 28 372,-1 1 0,0 1 0,-21-5 0,28 10 345,16 4-265,19 5-241,19-1-360,-1-3 0,1-2 0,55-3-1,-46-3 30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6.627"/>
    </inkml:context>
    <inkml:brush xml:id="br0">
      <inkml:brushProperty name="width" value="0.05" units="cm"/>
      <inkml:brushProperty name="height" value="0.05" units="cm"/>
    </inkml:brush>
  </inkml:definitions>
  <inkml:trace contextRef="#ctx0" brushRef="#br0">81 468 16259,'0'0'41,"0"0"0,0 0-1,0 0 1,0 0 0,0 0-1,0 0 1,0-1-1,0 1 1,0 0 0,0 0-1,-1 0 1,1 0-1,0 0 1,0 0 0,0-1-1,0 1 1,0 0-1,0 0 1,0 0 0,0 0-1,0 0 1,0 0-1,0 0 1,-1 0 0,1 0-1,0-1 1,0 1-1,0 0 1,0 0 0,0 0-1,0 0 1,0 0 0,-1 0-1,1 0 1,0 0-1,0 0 1,0 0 0,0 0-1,0 0 1,0 0-1,-1 0 1,1 0 0,0 0-1,0 0 1,0 0-1,0 0 1,0 0 0,0 0-1,-1 0 1,1 0-1,0 1 1,-11 5 713,-7 10 211,13-10-789,0 0 0,0 1 0,1 0 0,0 0 1,0 0-1,1 0 0,0 1 0,0-1 0,0 1 1,1 0-1,0 0 0,1 0 0,0 0 0,0 0 1,1 0-1,1 13 0,-1-19-165,0 0 0,0-1 0,0 1-1,1-1 1,-1 1 0,1-1 0,-1 1 0,1-1 0,0 1 0,0-1-1,-1 1 1,1-1 0,0 0 0,0 0 0,0 1 0,0-1 0,1 0-1,-1 0 1,0 0 0,0 0 0,1 0 0,-1 0 0,1-1 0,-1 1-1,1 0 1,-1-1 0,1 1 0,-1-1 0,1 1 0,-1-1 0,1 0-1,0 0 1,-1 1 0,1-1 0,-1 0 0,1-1 0,0 1 0,-1 0 0,1 0-1,-1-1 1,2 0 0,8-1 10,0-2 0,-1 1 0,0-1 0,15-9 0,-25 13-21,56-33-143,23-12-390,-71 41 329,0 1 0,1 0 0,-1 0 0,0 1 1,1 0-1,-1 0 0,18 0 0,-24 2 79,0 0 0,1 0-1,-1 0 1,1 1 0,-1-1 0,0 1-1,0-1 1,1 1 0,-1 0 0,0 0-1,0 0 1,0 0 0,0 0 0,0 1-1,0-1 1,0 1 0,0-1 0,0 1-1,-1 0 1,1-1 0,-1 1 0,1 0-1,-1 0 1,2 4 0,-3-6 89,1 1 1,-1 0-1,1 0 0,-1-1 1,1 1-1,0-1 0,-1 1 1,1 0-1,0-1 1,-1 1-1,1-1 0,0 1 1,-1-1-1,1 0 0,0 1 1,0-1-1,0 0 1,-1 0-1,1 1 0,0-1 1,0 0-1,0 0 0,0 0 1,-1 0-1,1 0 0,0 0 1,0 0-1,0 0 1,0 0-1,-1-1 0,1 1 1,0 0-1,0 0 0,0-1 1,-1 1-1,2-1 1,31-21-372,-27 17 296,38-29-536,91-52 1,-133 85 675,-1 0 0,0 0-1,1 0 1,-1 1 0,1-1 0,0 1-1,-1-1 1,1 1 0,-1 0 0,1-1-1,0 1 1,2 0 0,-3 0-4,-1 1-1,0-1 1,1 0 0,-1 0 0,0 0-1,1 0 1,-1 1 0,0-1 0,1 0-1,-1 0 1,0 1 0,0-1 0,1 0-1,-1 1 1,0-1 0,0 0 0,0 1-1,1-1 1,-1 0 0,0 1 0,0-1-1,0 0 1,0 1 0,0-1 0,0 0-1,0 1 1,0-1 0,0 1 0,0-1-1,0 0 1,0 1 0,0 0 0,-1 3 189,0 1 0,0-1 1,0 0-1,-1 1 1,0-1-1,-4 8 0,-5 8 497,1-2 9,0 1 1,1-1 0,-11 35-1,20-53-698,0 0 1,0 1-1,-1-1 0,1 0 0,0 1 0,0-1 0,0 1 0,0-1 1,0 0-1,0 1 0,0-1 0,0 1 0,0-1 0,0 0 0,0 1 1,0-1-1,0 1 0,0-1 0,0 0 0,0 1 0,1-1 0,-1 1 1,0-1-1,0 0 0,0 1 0,1-1 0,-1 0 0,0 1 1,0-1-1,1 1 0,11-4 278,13-17-96,11-17-141,-3-2 0,-1-2 0,-1 0 0,-3-2 0,28-57 0,-52 88 161,-10 21-111,-13 21 19,9-12-40,0 1 0,2 0 0,0 0 0,1 0 0,1 1 0,1 0 0,1 1 0,-3 33 0,6-51-77,1-1 0,0 1 0,1-1 0,-1 1 0,0-1 0,1 1 0,-1-1 0,1 1 0,0-1 0,0 1 0,0-1 0,0 0 0,0 0 0,0 1 0,1-1 0,-1 0 0,1 0 0,3 3 0,-3-3-1,1-1-1,-1 0 0,1 0 0,-1 1 0,1-1 0,-1-1 0,1 1 0,0 0 0,0-1 0,-1 1 0,1-1 0,0 0 0,0 0 0,-1 0 0,1 0 0,0 0 0,3-1 0,4-2 0,1 1 0,-1-2 0,0 1 0,0-1 0,0-1 0,0 0-1,-1 0 1,0-1 0,16-13 0,-5 2 21,0-1 0,31-39 0,-26 23 0,-2 0 1,-1-1-1,-1-2 0,-2 0 1,-2-1-1,-2-1 0,18-65 1,-31 97-18,-1 0 0,0-1-1,0 1 1,-1-1 0,-1-7 0,1 14-13,0 0 0,0 0 0,0 0 0,0 0 0,0 0 0,-1 0 0,1 0 0,0 0 0,-1 0 0,1 0 0,-1 0 0,1 0 1,-1 0-1,1 0 0,-1 1 0,0-1 0,1 0 0,-2-1 0,1 2-1,0 0 0,0 0 0,0-1 1,0 1-1,0 0 0,0 0 1,0 0-1,0 0 0,0 1 0,0-1 1,0 0-1,0 0 0,0 1 0,0-1 1,0 0-1,0 1 0,0-1 0,0 1 1,0-1-1,1 1 0,-1-1 0,0 1 1,-1 1-1,-6 5 13,0 0-1,1 1 1,0 0 0,0 0 0,1 1 0,0-1-1,-7 15 1,-2 7 17,-13 35 0,19-42-20,2 0 1,1 1-1,1 0 0,-3 29 1,7-41-4,0 1 0,1-1-1,0 1 1,1-1 0,1 1 0,0-1 0,0 0 0,1 0-1,9 23 1,-10-31-6,-1-1 0,1 1 0,0-1 0,0 1-1,1-1 1,-1 0 0,1 0 0,-1 0 0,1 0 0,0 0-1,0-1 1,1 1 0,-1-1 0,0 0 0,1 0 0,-1 0 0,1 0-1,0-1 1,-1 0 0,1 1 0,0-1 0,0 0 0,0-1-1,0 1 1,0-1 0,0 0 0,0 0 0,0 0 0,0 0 0,6-2-1,-1 0 6,0-1 0,-1 0-1,1 0 1,-1 0-1,0-1 1,0-1-1,0 1 1,-1-1 0,1-1-1,-1 1 1,-1-1-1,12-12 1,-7 4 13,0 0 0,-1-1 1,11-19-1,-17 27 15,-1 0 1,0 0-1,0-1 1,0 1-1,-1-1 0,0 0 1,0 0-1,-1 0 0,1-13 1,-2 21-31,0-1 0,0 0 0,0 1 0,0-1 0,0 0 0,0 1 0,0-1 0,-1 0 0,1 1 0,0-1 0,0 0 0,0 1 0,-1-1 0,1 0 0,0 1 0,-1-1 0,1 0 0,0 1 0,-1-1 0,1 1 0,-1-1 0,1 1 0,-2-1 0,2 1 0,-1-1 1,0 1 0,1 0-1,-1 0 1,0 1-1,1-1 1,-1 0 0,0 0-1,1 0 1,-1 0 0,1 0-1,-1 1 1,0-1 0,1 0-1,-1 1 1,1-1 0,-1 0-1,1 1 1,-2 0 0,-2 2 23,0 1 0,1 0 0,-1 0 0,1 0 1,-3 5-1,1-2-21,1 1-1,-1 0 1,2 0 0,-1 0 0,1 0-1,0 0 1,1 1 0,0-1 0,0 1 0,1 0-1,-1 14 1,3-21-12,-1 0 0,0-1 0,0 1 0,1-1 0,-1 1 0,1-1 0,-1 1 0,1-1 0,0 1 0,-1-1 0,1 1 0,0-1 0,0 0 0,0 1 0,0-1 0,0 0 0,0 0 0,2 2 0,0-1-11,0-1 0,0 1 0,0-1 0,0 1 0,0-1 0,0 0 0,1 0 0,4 1 0,7-1-73,0 1-1,1-2 0,18-2 0,-19 1-6,149 0-832,-163 1 934,-1 0 0,1 0 0,0 0 0,-1 0 0,1 0 0,-1 0 0,1 0 0,-1 0 0,1 0 0,-1 0 0,1 0 0,-1-1 0,1 1 0,-1 0 0,1 0 0,-1 0 0,1-1 0,-1 1 0,0 0 0,2-1 0,-4-8 185,-18-13 142,13 15-238,-6-7 77,1 0-1,-10-18 1,19 27-168,1 1 1,-1 0-1,1-1 0,0 1 1,0-1-1,1 0 0,-1 0 1,1 1-1,0-1 1,1 0-1,-1 0 0,1 0 1,0-6-1,0 9-26,1 1 0,-1-1 0,1 0-1,0 1 1,0-1 0,-1 0 0,1 1 0,0-1-1,0 1 1,1-1 0,-1 1 0,0 0 0,0-1 0,1 1-1,-1 0 1,1 0 0,-1 0 0,1 0 0,-1 0-1,1 0 1,0 0 0,-1 1 0,4-2 0,6-1-293,0 0 1,20-3-1,-12 3-204,-7 0 37,43-11-1239,-51 13 1597,0 0 1,-1 0 0,1-1-1,-1 1 1,1-1 0,-1 0 0,0 0-1,0-1 1,1 1 0,-2-1 0,5-3-1,-3-11-624,-4 17 743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6.997"/>
    </inkml:context>
    <inkml:brush xml:id="br0">
      <inkml:brushProperty name="width" value="0.05" units="cm"/>
      <inkml:brushProperty name="height" value="0.05" units="cm"/>
    </inkml:brush>
  </inkml:definitions>
  <inkml:trace contextRef="#ctx0" brushRef="#br0">3 27 19620,'-3'0'1921,"12"1"-1241,7 1-280,15 1 896,4-2-376,10-1-976,3-3-832,5-4 864,0-3-232,-6-3-208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8.678"/>
    </inkml:context>
    <inkml:brush xml:id="br0">
      <inkml:brushProperty name="width" value="0.05" units="cm"/>
      <inkml:brushProperty name="height" value="0.05" units="cm"/>
    </inkml:brush>
  </inkml:definitions>
  <inkml:trace contextRef="#ctx0" brushRef="#br0">159 276 18452,'-4'-2'161,"0"1"0,0 1 0,0-1 1,0 0-1,0 1 0,-1 0 0,1 0 0,0 0 1,0 1-1,0-1 0,0 1 0,-1 0 0,1 0 0,0 1 1,1-1-1,-1 1 0,0 0 0,0 0 0,1 0 0,-1 0 1,1 1-1,-1-1 0,1 1 0,0 0 0,-4 5 1,1-1-86,1-1 1,0 1 0,0 0 0,0 0 0,1 1 0,0 0 0,0-1 0,1 1-1,0 0 1,1 1 0,-3 13 0,3-9-81,1 0 1,1 0-1,1 18 1,-1-26 2,1-1 1,-1 0 0,1 0-1,0 0 1,0-1 0,0 1-1,1 0 1,0 0-1,-1-1 1,1 1 0,0 0-1,1-1 1,-1 0 0,1 0-1,3 4 1,-5-6 3,0 0 0,0 0-1,1 0 1,-1 0 0,1-1 0,-1 1 0,0 0-1,1-1 1,-1 1 0,1-1 0,0 1-1,-1-1 1,1 0 0,-1 1 0,1-1 0,0 0-1,-1 0 1,1 0 0,2-1 0,-1 0 4,0 0 0,0 0 1,0 0-1,-1 0 0,1-1 1,0 1-1,-1-1 0,1 0 0,4-4 1,1-3 18,1 0 1,-1-1-1,0 0 1,6-12-1,4-7 76,-1 0 0,-1-2-1,-2 0 1,-1 0 0,-1-1-1,-2-1 1,-1 0 0,6-47-1,-16 68 8,-2 17-25,-7 23-21,5-2-205,1 0 0,1 1-1,1-1 1,2 1 0,0-1-1,2 1 1,8 41-1,-9-63 52,0-1 0,0 0 0,1 0-1,-1 0 1,1 0 0,0 0 0,3 4-1,-4-7 49,-1-1 0,1 1 0,-1 0 0,1-1 0,0 1-1,-1-1 1,1 1 0,0-1 0,0 1 0,-1-1 0,1 1-1,0-1 1,0 1 0,0-1 0,0 0 0,-1 0 0,1 1 0,0-1-1,0 0 1,0 0 0,0 0 0,0 0 0,0 0 0,0 0 0,-1 0-1,1-1 1,0 1 0,0 0 0,0 0 0,0-1 0,0 1 0,-1 0-1,1-1 1,0 1 0,0-1 0,-1 1 0,1-1 0,0 1 0,-1-1-1,1 1 1,0-1 0,-1 0 0,2-1 0,4-5-278,0-1 0,0 0 0,-1 0 0,0-1 0,0 1 0,-1-1 0,0 0 0,-1 0 0,4-13 0,17-90-1802,-24 111 2111,7-46-624,-1 0-1,-2-90 1,-6 123 1299,-2 17 196,-2 20 212,4 21 347,4 51 0,0-74-996,1 1 0,0-1 0,2 0 0,9 29 0,-13-46-350,1 0-1,-1-1 1,1 1 0,0-1-1,0 1 1,0-1 0,1 0-1,-1 0 1,1 0-1,0 0 1,0 0 0,0 0-1,0-1 1,3 3-1,-4-4-27,1-1-1,-1 1 1,0 0-1,0 0 1,0-1-1,0 1 1,1-1-1,-1 0 1,0 0-1,1 0 1,-1 0-1,0 0 1,0 0-1,1-1 1,-1 1-1,0-1 0,0 1 1,0-1-1,0 0 1,1 0-1,-1 0 1,0 0-1,0 0 1,-1-1-1,3-1 1,8-7 141,-1 0 0,0 0 0,-1-2 0,10-13 1,19-20 331,-38 43-505,0 1 0,0 0 0,0 0 0,0 0 1,0 0-1,0 0 0,1 0 0,-1 0 0,0 0 0,1 0 1,-1 1-1,0-1 0,1 0 0,-1 1 0,1 0 0,-1-1 1,1 1-1,0 0 0,-1-1 0,1 1 0,-1 0 0,2 0 1,-1 1-9,-1 0 1,0-1 0,1 1 0,-1 0 0,0 0-1,0 0 1,0 0 0,0 0 0,0 0 0,0 0-1,0 0 1,0 0 0,0 1 0,0-1 0,-1 0 0,1 1-1,0-1 1,0 3 0,2 6-9,0 0 1,-1 1-1,0-1 1,0 22-1,-1-14 123,-1 0 1,-1 0-1,0 0 1,-2-1-1,0 1 0,-6 18 1,8-31-56,-1-1 1,0 1 0,0-1-1,0 0 1,-1 1-1,1-1 1,-1-1 0,0 1-1,0 0 1,-1-1 0,1 1-1,-5 2 1,5-4-26,0 0-1,0 0 1,-1-1-1,1 1 1,-1-1-1,1 0 1,-1 0-1,0 0 1,1-1 0,-1 1-1,0-1 1,0 0-1,1 0 1,-1 0-1,0-1 1,0 1-1,-5-2 1,0-1-163,1 0 0,-1 0 0,1-1 0,0 0 0,0 0 0,-8-6 0,12 8-59,1 0 0,-1-1 0,1 0 0,0 1-1,-1-1 1,1 0 0,1-1 0,-1 1 0,0 0-1,1-1 1,0 1 0,0-1 0,0 0 0,-3-8 0,5-10-544,9-6-184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0:59.254"/>
    </inkml:context>
    <inkml:brush xml:id="br0">
      <inkml:brushProperty name="width" value="0.05" units="cm"/>
      <inkml:brushProperty name="height" value="0.05" units="cm"/>
    </inkml:brush>
  </inkml:definitions>
  <inkml:trace contextRef="#ctx0" brushRef="#br0">5 127 17268,'-2'10'550,"0"0"0,2 0 0,-1 0-1,1 1 1,2 11 0,-2-20-484,0 0 0,0 0 0,0 0 0,1-1 0,-1 1 0,1 0 0,-1-1-1,1 1 1,0 0 0,-1-1 0,1 1 0,0-1 0,0 1 0,0-1 0,1 1 0,-1-1-1,0 0 1,0 0 0,1 1 0,-1-1 0,1 0 0,-1 0 0,1 0 0,-1 0 0,1-1-1,-1 1 1,1 0 0,0-1 0,0 1 0,-1-1 0,1 0 0,0 1 0,0-1 0,-1 0-1,1 0 1,0 0 0,0 0 0,2-1 0,2 0 19,-1-1 0,1 0 0,-1 0 0,0 0 0,1-1 0,-1 0 0,-1 0 0,1 0 0,0 0 0,-1-1-1,1 0 1,-1 0 0,0 0 0,5-8 0,0 0 77,0 0-1,-2 0 0,1-1 0,9-22 0,-16 30-107,13-32 308,-13 34-328,-1 1 0,1 0 0,0-1 0,-1 1 0,0-1 1,0 1-1,1-1 0,-1 1 0,-1-1 0,1 1 0,0-1 0,-2-3 0,2 6-31,0 0 1,0 0-1,0 0 0,0 0 0,0 0 0,-1-1 0,1 1 0,0 0 1,0 0-1,0 0 0,-1 0 0,1 0 0,0 0 0,0 0 0,0 0 1,-1 0-1,1 0 0,0 0 0,0 0 0,0 0 0,-1 0 0,1 0 1,0 0-1,0 0 0,0 0 0,-1 0 0,1 0 0,0 0 0,0 0 1,0 0-1,-1 0 0,1 1 0,0-1 0,0 0 0,0 0 0,0 0 1,-1 0-1,1 0 0,0 1 0,0-1 0,0 0 0,0 0 0,0 0 1,0 0-1,0 1 0,-1-1 0,1 0 0,0 0 0,0 1 0,-8 10 31,4 2-80,-1-1 1,2 1-1,0 0 1,0 0-1,1 0 1,0 0-1,2 0 1,-1 0-1,2 0 0,-1 0 1,2 1-1,3 16 1,-4-28 35,-1 1 1,1-1-1,0 0 1,-1 1-1,1-1 1,0 0-1,0 0 1,1 0-1,-1 0 1,0 0-1,1 0 1,-1 0-1,1 0 1,-1-1-1,1 1 1,0 0-1,0-1 1,0 1-1,0-1 1,0 0-1,4 2 1,-2-2 8,-1 0 0,0-1-1,1 1 1,-1-1 0,1 0 0,-1 0 0,1 0-1,-1 0 1,1-1 0,-1 1 0,1-1 0,-1 0-1,1 0 1,5-3 0,19-10 34,32-20 1,-33 18-2,40-18 0,-58 30-31,-1 1 0,1 0-1,0 0 1,1 1 0,-1 1-1,0-1 1,1 1 0,18 1-1,4 8 15,-31-8-2,0 0 1,0 0 0,0 1 0,0-1 0,-1 0 0,1 1-1,0-1 1,0 0 0,0 1 0,0-1 0,-1 1-1,1 0 1,0-1 0,-1 1 0,1 0 0,0-1-1,-1 1 1,1 0 0,-1 0 0,1-1 0,-1 1 0,1 0-1,-1 0 1,0 0 0,1 0 0,-1-1 0,0 1-1,1 2 1,-2-3 4,1 0 0,0 0 0,-1 1 1,1-1-1,0 0 0,-1 0 0,1 0 0,0 0 0,-1 0 0,1 0 0,0 0 0,-1 0 0,1 0 0,0 0 0,-1-1 0,1 1 0,0 0 1,-1 0-1,1 0 0,0 0 0,-1 0 0,1-1 0,0 1 0,-1 0 0,1 0 0,0 0 0,0-1 0,-1 1 0,1 0 0,0 0 0,0-1 1,0 1-1,-1 0 0,1-1 0,0 1 0,0-1 0,-12-11 253,8 6-207,-15-18-70,1-1 0,1 0 0,-19-40 0,36 65-39,0-1 0,0 1 0,0 0 0,0 0 0,0 0 0,-1-1 0,1 1 0,0 0 0,0 0 0,0 0 0,0-1 0,0 1 0,0 0 0,0 0 0,0 0 0,1-1 0,-1 1 0,0 0 0,0 0 0,0 0-1,0-1 1,0 1 0,0 0 0,0 0 0,0 0 0,0 0 0,1-1 0,-1 1 0,0 0 0,0 0 0,0 0 0,0 0 0,0 0 0,1-1 0,-1 1 0,0 0 0,0 0 0,0 0 0,1 0 0,-1 0 0,0 0 0,0 0-1,0 0 1,1 0 0,-1 0 0,0 0 0,0 0 0,13 0-429,-10 0 359,17-1-500,5-3-162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0.456"/>
    </inkml:context>
    <inkml:brush xml:id="br0">
      <inkml:brushProperty name="width" value="0.05" units="cm"/>
      <inkml:brushProperty name="height" value="0.05" units="cm"/>
    </inkml:brush>
  </inkml:definitions>
  <inkml:trace contextRef="#ctx0" brushRef="#br0">183 341 13715,'1'-3'277,"0"-1"0,-1 0 0,0 1 1,0-1-1,0 0 0,0 1 0,-1-1 0,1 1 1,-1-1-1,0 0 0,0 1 0,0-1 0,-1 1 0,1 0 1,-1-1-1,0 1 0,1 0 0,-2 0 0,1 0 1,0 0-1,-1 0 0,1 1 0,-1-1 0,0 1 0,-3-3 1,4 4-193,0 0 0,0-1 1,0 1-1,-1 0 1,1 0-1,0 0 0,-1 0 1,1 0-1,-1 1 1,1-1-1,-1 1 0,1-1 1,-1 1-1,0 0 1,1 0-1,-1 0 0,1 1 1,-1-1-1,1 1 0,-1-1 1,1 1-1,-1 0 1,1 0-1,-1 0 0,1 0 1,0 0-1,0 1 1,0-1-1,-1 0 0,1 1 1,1 0-1,-1 0 1,0-1-1,0 1 0,1 0 1,-3 3-1,-4 9-84,0-1 1,1 1-1,0 0 0,1 0 0,0 1 0,2 0 1,0 0-1,0 0 0,1 0 0,1 1 1,0 27-1,2-41-13,0 0 1,0 0 0,1 0-1,-1 0 1,1 0-1,-1 0 1,1 0 0,0 0-1,0 0 1,0-1-1,0 1 1,0 0 0,0-1-1,0 1 1,0 0-1,1-1 1,-1 1 0,1-1-1,-1 0 1,1 0-1,-1 1 1,1-1 0,0 0-1,0 0 1,2 0 0,5 2-56,0 0 1,-1-1 0,1 0 0,15 1-1,21 5-219,-37-5 242,-1 1 0,1 0-1,-1 0 1,1 1 0,-1 0-1,-1 0 1,1 1 0,-1 0-1,0 0 1,0 0 0,-1 1-1,0 0 1,0 0 0,0 0-1,-1 1 1,0-1 0,-1 1-1,5 14 1,-6-16 46,0 0 1,0 0 0,-1 0-1,0 0 1,0 0-1,-1 0 1,1 0 0,-1 0-1,-1 1 1,1-1-1,-1 0 1,0 0 0,0 0-1,-1 0 1,0 0-1,0 0 1,0 0 0,-1-1-1,0 1 1,0-1-1,0 0 1,-1 0 0,0 0-1,0 0 1,0 0 0,-7 5-1,8-7 15,0-1-1,0 0 1,1 0 0,-1-1-1,0 1 1,0-1 0,-1 1-1,1-1 1,0 0-1,0 0 1,-1 0 0,1-1-1,0 1 1,-1-1 0,1 0-1,-1 0 1,1 0-1,0 0 1,-1 0 0,1-1-1,0 0 1,-1 1 0,1-1-1,0-1 1,0 1-1,-1 0 1,1-1 0,0 0-1,1 1 1,-5-4 0,3 1-1,0 1 0,0-1 1,1 0-1,0 0 0,0 0 1,0 0-1,0-1 0,1 1 1,-1-1-1,1 1 0,0-1 1,1 0-1,-1 0 1,1 0-1,0 0 0,0 0 1,0 0-1,1 0 0,0 0 1,0-7-1,2 0-10,1-1 0,0 1 0,0 1 0,1-1 1,0 0-1,1 1 0,1 0 0,7-12 0,62-82-38,-62 88 25,39-50-20,3-1 39,90-149 0,-116 157 49,-27 55-55,-1 0 0,1 1 0,-1-1 0,0 0 0,0 0 0,0 0 0,-1 0 0,0 0 0,0 0 0,-1-9 0,1 13-6,0 1 1,0 0-1,0-1 1,0 1-1,0-1 0,-1 1 1,1 0-1,0-1 1,0 1-1,0-1 0,-1 1 1,1 0-1,0-1 0,0 1 1,-1 0-1,1-1 1,0 1-1,0 0 0,-1 0 1,1-1-1,0 1 1,-1 0-1,1 0 0,-1 0 1,1-1-1,0 1 1,-1 0-1,1 0 0,-1 0 1,1 0-1,0 0 1,-1 0-1,1 0 0,-1 0 1,-14 7 2,8 2-6,-1-1-1,2 1 1,-1 0-1,1 0 1,1 1-1,-1 0 1,2 0-1,-1 0 1,-3 14-1,0 5-1,1-1-1,-4 41 0,9-52 32,0 1 0,3 35 0,-1-49-14,0 0-1,1 1 1,-1-1-1,1 0 1,0 0 0,1 0-1,-1 0 1,1 0-1,-1 0 1,1 0 0,0 0-1,1-1 1,-1 1 0,1-1-1,-1 0 1,1 1-1,6 4 1,-6-7-1,-1 1-1,1-1 1,0 0 0,-1 0-1,1-1 1,0 1 0,0 0-1,0-1 1,-1 0-1,1 0 1,0 0 0,0 0-1,0 0 1,0 0 0,0-1-1,-1 1 1,1-1 0,0 0-1,0 0 1,-1 0 0,1 0-1,-1 0 1,1-1-1,-1 1 1,1-1 0,-1 0-1,3-1 1,4-5 9,0 0 0,0 0 0,0-1 0,-1 0 0,8-11-1,-4 1 3,0-1 0,-1-1 0,8-22 0,-19 41-25,3 59-66,-3-49 88,1-1-1,-1 0 1,2 1-1,-1-1 1,1 0-1,0 0 0,4 10 1,-5-15-9,0-1-1,-1 0 1,1 1 0,0-1-1,0 0 1,0 0 0,0 0-1,0 1 1,0-1-1,1 0 1,-1 0 0,0 0-1,1-1 1,-1 1 0,0 0-1,3 1 1,-2-2 2,0 0-1,0 0 1,-1 0 0,1 0-1,0 0 1,0 0-1,-1 0 1,1-1 0,0 1-1,0-1 1,-1 1-1,1-1 1,0 0 0,-1 0-1,1 1 1,-1-1-1,1 0 1,1-2 0,6-4 23,0 0 0,-1-1 1,0 1-1,-1-2 1,0 1-1,8-13 0,31-59 113,-11 17-98,-35 63-52,0-1 0,0 1-1,0 0 1,0 0 0,0-1 0,0 1-1,0 0 1,0 0 0,0-1 0,0 1-1,1 0 1,-1 0 0,0-1 0,0 1-1,0 0 1,1 0 0,-1 0 0,0-1 0,0 1-1,0 0 1,1 0 0,-1 0 0,0 0-1,0 0 1,1 0 0,-1-1 0,0 1-1,0 0 1,1 0 0,-1 0 0,0 0-1,1 0 1,-1 0 0,0 0 0,1 0-1,1 11-40,-5 28 22,2-29 21,-1 10 7,1-13 13,0 0-1,0 0 0,1 1 0,0-1 1,0 0-1,0 0 0,1 0 1,1 0-1,-1 0 0,4 11 1,-4-17-17,-1 0 1,1 0-1,-1 0 1,1-1-1,-1 1 1,1 0-1,-1 0 0,1-1 1,0 1-1,0 0 1,-1-1-1,1 1 1,0 0-1,0-1 1,0 1-1,0-1 1,-1 0-1,1 1 1,0-1-1,0 0 1,0 1-1,0-1 0,2 0 1,-1 0-42,-1 0 0,1-1 1,0 1-1,-1 0 0,1-1 0,0 0 0,-1 1 1,1-1-1,-1 0 0,1 0 0,-1 0 0,3-2 1,1-1-233,1-2 0,-1 1 0,0 0 0,-1-1 0,6-9 1,-5 8 149,-1-1 0,-1 1 1,1 0-1,-1-1 0,-1 0 1,3-12-1,-2-19-477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0.929"/>
    </inkml:context>
    <inkml:brush xml:id="br0">
      <inkml:brushProperty name="width" value="0.05" units="cm"/>
      <inkml:brushProperty name="height" value="0.05" units="cm"/>
    </inkml:brush>
  </inkml:definitions>
  <inkml:trace contextRef="#ctx0" brushRef="#br0">25 31 19996,'-6'-3'1969,"0"1"-1657,2 1 888,1-3 232,-1-6-744,2 0-95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1.338"/>
    </inkml:context>
    <inkml:brush xml:id="br0">
      <inkml:brushProperty name="width" value="0.05" units="cm"/>
      <inkml:brushProperty name="height" value="0.05" units="cm"/>
    </inkml:brush>
  </inkml:definitions>
  <inkml:trace contextRef="#ctx0" brushRef="#br0">14 298 16708,'-2'13'6266,"-7"64"-5146,8-63-1055,0-1-64,0-1 0,1 0 0,0 0 0,1 0 0,1 0 0,-1 0 0,2 0 0,3 12 0,-5-23-3,-1 0-1,0 0 1,1 0 0,-1 0-1,1-1 1,-1 1 0,1 0-1,-1 0 1,1-1 0,-1 1-1,1 0 1,0-1 0,-1 1-1,1 0 1,0-1 0,0 1-1,-1-1 1,1 0 0,0 1-1,0-1 1,0 1 0,0-1-1,0 0 1,-1 0 0,1 0-1,0 1 1,0-1 0,0 0-1,0 0 1,0 0 0,0 0-1,0 0 1,0-1 0,0 1-1,-1 0 1,1 0 0,0-1 0,0 1-1,0 0 1,0-1 0,0 1-1,-1-1 1,1 1 0,0-1-1,-1 1 1,1-1 0,0 0-1,-1 1 1,2-2 0,3-4-5,1 1 0,-1-1 1,-1 0-1,8-12 0,10-20 106,-1 0 0,-3-2 0,-1 0-1,-1 0 1,-3-2 0,-2 1-1,-1-2 1,4-45 0,-13 81-65,-1 0 0,0 1 0,0-1 0,-1 1 0,1-1 0,-4-10 0,4 16-30,-1-1 0,1 1 0,0 0 1,-1 0-1,1 0 0,-1 0 1,0 0-1,1 0 0,-1 0 0,0 0 1,0 0-1,1 1 0,-1-1 1,0 0-1,0 0 0,0 1 0,0-1 1,0 0-1,0 1 0,0-1 1,0 1-1,0-1 0,0 1 0,0 0 1,-1-1-1,1 1 0,0 0 1,0 0-1,0 0 0,0 0 0,-1 0 1,1 0-1,0 0 0,0 0 1,0 0-1,0 1 0,0-1 0,-1 0 1,1 1-1,0-1 0,0 1 1,0-1-1,0 1 0,-1 0 0,-5 4 0,0-1-1,0 1 0,0 1 1,0-1-1,1 1 0,0 0 1,0 0-1,1 1 0,-6 7 1,-4 8 13,-19 38 0,24-40 0,1 0-1,0 1 0,1 0 1,-4 25-1,11-45-14,1 1 0,-1-1 0,1 1 1,0-1-1,0 1 0,0-1 0,0 1 0,0 0 1,0-1-1,0 1 0,1-1 0,-1 1 0,0-1 0,2 3 1,-2-4-3,1 1 1,-1-1 0,0 1 0,1-1 0,-1 1-1,1-1 1,-1 0 0,1 1 0,-1-1 0,1 0-1,0 0 1,-1 1 0,1-1 0,-1 0-1,1 0 1,-1 0 0,1 0 0,0 1 0,-1-1-1,1 0 1,-1 0 0,1 0 0,0 0-1,-1-1 1,1 1 0,6-2-3,-1 0 1,0 0-1,0 0 1,0-1-1,8-5 1,2-1-29,-9 6 11,-1 0 0,1 1 0,0-1-1,0 2 1,0-1 0,1 1-1,-1-1 1,0 2 0,0-1-1,1 1 1,-1 1 0,0-1 0,1 1-1,-1 0 1,0 1 0,0-1-1,0 2 1,0-1 0,0 1 0,-1 0-1,1 0 1,-1 1 0,1 0-1,-1 0 1,0 0 0,-1 1-1,1 0 1,-1 0 0,0 0 0,0 1-1,5 8 1,0-1-71,-2 0 0,8 17-1,-13-26 49,-1 0-1,0 1 0,-1 0 0,1-1 0,-1 1 1,0 0-1,0 0 0,0-1 0,-1 1 0,1 0 1,-2 5-1,1-9 40,0-1 0,0 0 0,0 1 0,0-1 0,0 0 0,0 1 0,0-1 0,0 1 0,0-1 0,0 0 0,-1 1 1,1-1-1,0 0 0,0 1 0,0-1 0,-1 0 0,1 0 0,0 1 0,0-1 0,-1 0 0,1 0 0,0 1 0,-1-1 0,1 0 0,0 0 0,-1 0 0,1 0 0,-1 1 0,-13-5-110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4.514"/>
    </inkml:context>
    <inkml:brush xml:id="br0">
      <inkml:brushProperty name="width" value="0.05" units="cm"/>
      <inkml:brushProperty name="height" value="0.05" units="cm"/>
    </inkml:brush>
  </inkml:definitions>
  <inkml:trace contextRef="#ctx0" brushRef="#br0">79 52 16420,'-2'0'185,"0"0"0,0 1 0,0-1 1,0 0-1,0 1 0,0-1 1,0 1-1,0-1 0,0 1 1,1 0-1,-1 0 0,0 0 1,0 0-1,1 0 0,-1 0 0,1 0 1,-1 1-1,1-1 0,-2 3 1,0-1 67,1 0 0,0 0 0,1 1 0,-1-1-1,0 1 1,1 0 0,0-1 0,0 1 0,-1 5 0,1 4 14,0 0 0,0 0 0,1 0 0,1-1 0,3 16 0,11 43-55,-13-64-203,1 0-1,0 0 1,0 0 0,0 0 0,1 0 0,0-1 0,7 9 0,-11-14 0,0-1 0,1 1 0,-1 0 0,1 0 0,-1-1 1,1 1-1,0-1 0,-1 1 0,1 0 0,0-1 0,-1 1 0,1-1 0,0 0 0,-1 1 0,1-1 1,0 0-1,0 1 0,0-1 0,-1 0 0,1 0 0,0 1 0,0-1 0,0 0 0,-1 0 0,1 0 1,0 0-1,0 0 0,0 0 0,0-1 0,-1 1 0,1 0 0,0 0 0,0-1 0,0 1 1,-1 0-1,1-1 0,0 1 0,0 0 0,-1-1 0,1 1 0,0-1 0,-1 0 0,1 1 0,-1-1 1,1 1-1,-1-1 0,1 0 0,-1 1 0,2-3 0,0-1 65,1-1-1,-1 0 1,0 0 0,0-1-1,-1 1 1,3-9 0,-2-5 132,0-1 0,-1 1 0,-1 0 0,-1 0 0,-1 0 0,0 0 0,-1 0 0,-1 0 0,-1 0 0,-13-31 0,16 45-169,-1 1 1,1 0 0,-1-1 0,0 1-1,0 1 1,0-1 0,-1 0 0,-6-5-1,9 8-45,0 0 0,0 1 0,0-1 0,0 0 0,0 1 0,0-1-1,0 1 1,0-1 0,0 1 0,-1-1 0,1 1 0,0 0 0,0 0 0,0-1-1,-1 1 1,1 0 0,0 0 0,0 0 0,-1 1 0,1-1 0,0 0-1,0 0 1,0 1 0,-1-1 0,1 0 0,0 1 0,0-1 0,0 1 0,0 0-1,0-1 1,0 1 0,0 0 0,0 0 0,0-1 0,0 1 0,0 0 0,0 0-1,0 2 1,-2 2-200,0 0-1,1 0 1,-1 1-1,1-1 1,1 1-1,-1-1 1,1 1 0,0 0-1,0 0 1,1-1-1,0 1 1,0 0-1,0 0 1,0 0-1,1 0 1,0-1-1,1 1 1,2 10-1,-3-15 168,-1 0 0,0 0-1,0 0 1,1 0-1,-1 0 1,1-1-1,-1 1 1,1 0-1,-1 0 1,1 0-1,-1 0 1,1 0 0,0-1-1,-1 1 1,1 0-1,0 0 1,0-1-1,0 1 1,-1-1-1,1 1 1,0-1-1,0 1 1,0-1 0,0 1-1,0-1 1,0 0-1,0 0 1,0 1-1,0-1 1,0 0-1,0 0 1,0 0-1,0 0 1,0 0 0,2-1-1,18-13-795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1.756"/>
    </inkml:context>
    <inkml:brush xml:id="br0">
      <inkml:brushProperty name="width" value="0.05" units="cm"/>
      <inkml:brushProperty name="height" value="0.05" units="cm"/>
    </inkml:brush>
  </inkml:definitions>
  <inkml:trace contextRef="#ctx0" brushRef="#br0">5 51 15987,'0'-1'127,"-1"1"0,1-1 0,-1 1 0,1-1 0,0 1-1,-1-1 1,1 0 0,0 1 0,0-1 0,-1 1 0,1-1-1,0 0 1,0 1 0,0-1 0,0 1 0,0-1 0,0 0-1,0 1 1,0-1 0,0 0 0,0 1 0,0-1 0,0 1-1,0-1 1,1 0 0,-1 1 0,0-1 0,0 1 0,1-1 0,0 0-1,0-1 89,1 0 0,-1 1-1,1-1 1,0 1 0,-1 0 0,1 0-1,0-1 1,0 1 0,3-1-1,4-2 289,0 1 0,1 0-1,10-2 1,-17 5-467,-1-1-1,0 1 0,1 0 1,-1-1-1,1 1 1,-1 0-1,0 1 0,1-1 1,-1 0-1,0 1 1,1-1-1,-1 1 1,0 0-1,0 0 0,1 0 1,-1 0-1,0 0 1,0 0-1,0 0 0,0 1 1,0-1-1,0 1 1,-1-1-1,1 1 1,-1 0-1,1 0 0,-1 0 1,1 0-1,-1 0 1,0 0-1,0 0 0,0 0 1,0 0-1,0 1 1,-1-1-1,1 0 0,0 5 1,1 4-18,-1 0-1,0 1 1,0-1 0,-1 1-1,-1-1 1,-3 19 0,-1-5-21,-18 49 1,16-54 2,0 0 1,1 1 0,-3 24-1,9-44 1,0 0 0,0 0-1,0-1 1,0 1 0,0 0-1,0 0 1,0 0 0,0-1-1,0 1 1,1 0 0,-1 0-1,0-1 1,0 1 0,1 0-1,-1 0 1,1-1 0,-1 1 0,0-1-1,1 1 1,-1 0 0,1-1-1,0 1 1,-1-1 0,1 1-1,-1-1 1,1 1 0,0-1-1,-1 1 1,1-1 0,0 0 0,0 1-1,-1-1 1,1 0 0,0 0-1,0 0 1,-1 1 0,3-1-1,31-1-1,-30 0-4,27-3-484,1-1-1,-1-2 1,44-15 0,-65 19 241,0-1 0,0-1 1,0 0-1,0 0 1,-1-1-1,0 0 0,0 0 1,-1-1-1,0-1 1,0 1-1,0-1 0,-1 0 1,11-18-1,0-14-648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2.514"/>
    </inkml:context>
    <inkml:brush xml:id="br0">
      <inkml:brushProperty name="width" value="0.05" units="cm"/>
      <inkml:brushProperty name="height" value="0.05" units="cm"/>
    </inkml:brush>
  </inkml:definitions>
  <inkml:trace contextRef="#ctx0" brushRef="#br0">0 361 11779,'4'19'1233,"0"0"0,8 20 0,-10-35-1007,-1 0 0,1 1 0,-1-1 0,1-1 0,1 1 0,-1 0 1,0 0-1,1-1 0,0 0 0,0 1 0,0-1 0,0 0 1,0 0-1,1-1 0,5 5 0,-7-7-135,0 1 1,1 0-1,-1-1 0,0 0 0,0 1 1,0-1-1,0 0 0,0 0 0,0 0 1,0-1-1,1 1 0,-1 0 0,0-1 0,0 0 1,0 1-1,0-1 0,0 0 0,0 0 1,-1 0-1,1 0 0,0 0 0,0 0 1,-1-1-1,1 1 0,0-1 0,-1 1 1,0-1-1,1 1 0,1-4 0,3-4 216,0 1-1,-1-1 0,-1 0 1,7-16-1,-7 14-11,0 0 1,-1 0-1,3-21 1,-6 27-218,1 0 0,-1-1 0,0 1 0,0-1-1,-1 1 1,0 0 0,0-1 0,0 1 0,0 0 0,-3-7 0,3 11-70,1 0 0,0 1 0,-1-1-1,1 0 1,0 0 0,-1 0 0,1 0 0,-1 0 0,1 1-1,-1-1 1,0 0 0,1 0 0,-1 1 0,0-1 0,1 1 0,-1-1-1,0 0 1,0 1 0,0-1 0,1 1 0,-1 0 0,0-1-1,0 1 1,0 0 0,0-1 0,0 1 0,0 0 0,0 0-1,0 0 1,0 0 0,0 0 0,0 0 0,1 0 0,-1 0-1,0 0 1,0 1 0,0-1 0,0 0 0,0 0 0,-2 2-1,1-1-4,-1 1-1,0 0 0,1 0 1,0 1-1,-1-1 0,1 0 1,0 1-1,0-1 1,0 1-1,1 0 0,-3 4 1,-3 9-22,1 1 1,0 0-1,2 1 1,0-1-1,1 1 1,0 0-1,2 0 1,0 0-1,1 0 1,1 0-1,0-1 1,2 1-1,8 32 1,-10-46 17,0 0 0,1-1 0,-1 1 0,1-1 0,0 1 0,0-1 0,0 0 0,1 0 0,3 4 0,-5-6 2,0 0 0,1 0 1,-1 0-1,1 0 0,-1 0 0,1 0 0,0-1 0,-1 1 0,1 0 0,0-1 1,-1 1-1,1-1 0,0 0 0,-1 0 0,1 0 0,0 1 0,0-1 0,0-1 1,-1 1-1,1 0 0,0 0 0,-1-1 0,4 0 0,3-3-12,-1 0 0,1 0 0,-1 0 0,0-1 0,0 0-1,-1 0 1,0-1 0,1 1 0,-2-1 0,9-12 0,8-11-149,19-35-1,-35 54 111,31-50-389,-37 60 428,1-1 0,-1 0 0,0 1 0,1-1 0,-1 1 0,0-1-1,1 1 1,-1 0 0,1-1 0,-1 1 0,1-1 0,-1 1 0,1 0 0,-1-1 0,1 1 0,-1 0 0,1 0 0,-1-1 0,1 1 0,-1 0-1,1 0 1,0 0 0,-1 0 0,1 0 0,-1 0 0,1 0 0,0 0 0,0 0 0,0 1 0,-1-1 1,1 1-1,-1 0 0,1-1 0,-1 1 0,1-1 1,-1 1-1,1 0 0,-1 0 0,1-1 0,-1 1 1,0 0-1,1 0 0,-1-1 0,0 1 0,0 1 1,5 42-147,-5-38 147,2 25-24,-2-13 45,0-1 1,2 0-1,0 1 1,1-1 0,1 0-1,5 17 1,-8-33-2,-1 1-1,1-1 1,-1 0 0,1 1 0,-1-1 0,1 0 0,0 0-1,0 1 1,0-1 0,0 0 0,0 0 0,0 0-1,0 0 1,0 0 0,0 0 0,0-1 0,0 1-1,1 0 1,-1 0 0,2 0 0,-2-1 3,0 0 1,0 0 0,1 0-1,-1 0 1,0 0-1,0-1 1,0 1-1,1 0 1,-1-1 0,0 1-1,0 0 1,0-1-1,0 0 1,0 1-1,0-1 1,0 0-1,0 1 1,2-2 0,3-5 56,1 0 1,-1 0-1,-1 0 0,9-15 1,21-40 253,-4 0 1,-2-2-1,-3-2 0,-4 0 0,27-125 1,-46 182-297,-2-1 1,1 1 0,-1-1-1,-1 0 1,0-13 0,0 23-30,0 0 0,0-1 0,0 1 0,0 0 0,0 0 0,0-1 0,0 1 0,0 0 0,0 0 0,0-1 0,0 1 0,0 0 0,-1 0 0,1 0 0,0-1 0,0 1 0,0 0 1,0 0-1,0 0 0,-1-1 0,1 1 0,0 0 0,0 0 0,0 0 0,0 0 0,-1 0 0,1-1 0,0 1 0,0 0 0,-1 0 0,1 0 0,0 0 0,0 0 0,0 0 0,-1 0 0,1 0 0,0 0 0,0 0 0,-1 0 0,1 0 1,0 0-1,0 0 0,-1 0 0,1 0 0,0 0 0,0 0 0,-1 0 0,1 0 0,0 0 0,0 0 0,-1 1 0,-9 9-65,4 2 37,0 1 0,1 0 1,0 0-1,-5 27 0,-7 60 22,15-80 16,0 0 0,1 1-1,1-1 1,1 0 0,0 0 0,10 39 0,-8-48-53,1 0 1,0 0 0,0 0 0,1-1 0,1 1 0,0-1 0,0-1 0,1 1 0,1-1 0,-1 0 0,1 0 0,1-1 0,11 9 0,18 5-377,-32-19 249,0 0 0,0 0-1,0 1 1,0 0 0,9 9 0,-18-12-292,-9-4 265,-14-6 4,-10-12 89,1 0 0,0-3 0,2-1 0,1-1 0,0-2 0,3-1 0,-34-41 0,61 66 121,-4-3 62,0 0 0,0-1-1,-5-11 1,10 18-56,0-1 0,1 1 0,-1 0 0,1 0 0,0-1 0,-1 1 1,1 0-1,0-1 0,0 1 0,0 0 0,0-1 0,0 1 0,0-3 0,0 4-6,1-1 0,-1 0 1,0 1-1,1-1 0,-1 1 0,1-1 0,-1 0 0,0 1 1,1-1-1,0 1 0,-1-1 0,1 1 0,-1-1 1,1 1-1,0 0 0,-1-1 0,1 1 0,0 0 1,-1-1-1,1 1 0,0 0 0,-1 0 0,1 0 1,0 0-1,0 0 0,0 0 0,27-3-10,0 2 0,32 4-1,-32-2-638,0 0-1,35-5 1,-38-2 213,-25 6 390,1 0 0,-1-1 0,0 1 0,1 0 0,-1-1 0,1 1 0,-1 0 0,0-1 0,1 1 0,-1-1 0,1 1 0,-1-1 0,0 1 1,0-1-1,1 1 0,-1-1 0,0 1 0,0-1 0,0 0 0,0 1 28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2.903"/>
    </inkml:context>
    <inkml:brush xml:id="br0">
      <inkml:brushProperty name="width" value="0.05" units="cm"/>
      <inkml:brushProperty name="height" value="0.05" units="cm"/>
    </inkml:brush>
  </inkml:definitions>
  <inkml:trace contextRef="#ctx0" brushRef="#br0">0 0 17956,'2'2'1056,"2"2"-1056,3 2-32,2-9 512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3.304"/>
    </inkml:context>
    <inkml:brush xml:id="br0">
      <inkml:brushProperty name="width" value="0.05" units="cm"/>
      <inkml:brushProperty name="height" value="0.05" units="cm"/>
    </inkml:brush>
  </inkml:definitions>
  <inkml:trace contextRef="#ctx0" brushRef="#br0">0 171 20228,'7'22'923,"0"-1"0,5 43 0,0-4-171,-5-25-544,1 0 19,21 59 1,-29-93-240,0 0 1,0-1-1,1 1 0,-1 0 1,0-1-1,0 1 0,1 0 1,-1-1-1,0 1 0,1 0 1,-1-1-1,0 1 0,1-1 0,-1 1 1,1-1-1,-1 1 0,1-1 1,0 1-1,-1-1 0,1 0 1,-1 1-1,2 0 0,2-13-540,-3-29-726,-12-67-3427,-39-162 1,47 258 4392,-6-24 131,2 0 7505,9 38-7146,1 1 0,0-1 1,0 0-1,0 0 0,0 0 1,0 0-1,0-1 0,1 1 1,4 0-1,8 5-141,8 6 53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3.727"/>
    </inkml:context>
    <inkml:brush xml:id="br0">
      <inkml:brushProperty name="width" value="0.05" units="cm"/>
      <inkml:brushProperty name="height" value="0.05" units="cm"/>
    </inkml:brush>
  </inkml:definitions>
  <inkml:trace contextRef="#ctx0" brushRef="#br0">150 9 17212,'-5'-2'153,"0"1"0,0-1 0,0 1 0,0 0 1,0 1-1,0-1 0,0 1 0,-1 0 0,1 0 0,0 1 0,0-1 1,0 1-1,0 0 0,0 1 0,0-1 0,0 1 0,0 0 1,0 0-1,-6 5 0,8-5-130,-1 0 1,1 1-1,0-1 1,0 1-1,1 0 1,-1 0-1,1 0 1,-1 0-1,1 1 0,0-1 1,0 1-1,0-1 1,1 1-1,-1 0 1,1-1-1,0 1 0,0 0 1,0 0-1,0 0 1,1 0-1,0 0 1,0 0-1,0 0 1,0 0-1,2 7 0,-1-6-40,0 0 0,0 0 0,1 0 0,0-1 0,0 1 0,0-1 0,1 1 0,-1-1 0,1 0 0,0 0 0,0 0 0,1 0 0,-1-1 0,1 1 0,0-1-1,0 0 1,5 3 0,7 3-39,0 0 0,1-1 0,25 8-1,15 6-37,-41-14 75,-1 1 1,1 0-1,-2 1 1,1 1 0,-1 0-1,-1 1 1,0 1-1,21 26 1,-26-28 47,0 1 0,0 0 0,-1 1 1,-1 0-1,0 0 0,-1 0 0,0 0 0,-1 1 0,0 0 0,-1 0 1,1 23-1,-3-32 43,-1 1 0,0-1 0,-1 1 1,1-1-1,-1 1 0,0-1 0,0 0 0,-1 1 1,0-1-1,0 0 0,0 0 0,0 0 0,-1 0 1,-4 6-1,5-9 10,-1 1-1,1 0 1,-1-1 0,0 0-1,1 0 1,-1 0 0,0 0-1,0 0 1,-1 0 0,1-1-1,0 1 1,0-1 0,-1 0-1,1 0 1,-1 0 0,1-1-1,-1 1 1,1-1 0,-1 0-1,1 0 1,-1 0 0,1 0-1,-4-1 1,-5-2 89,0 0-1,1 0 1,-1-1-1,1 0 1,0-1 0,0-1-1,1 1 1,-1-2-1,-11-8 1,14 8-141,0 1-1,0-1 1,0-1 0,1 0-1,0 0 1,1 0 0,-1-1-1,2 1 1,-1-2 0,-7-16-1,12 21-100,-1 1-1,1-1 0,0 1 0,1-1 0,-1 1 0,1-1 0,-1 1 0,1-1 0,1 1 1,-1-1-1,1 0 0,0 1 0,0-1 0,0 1 0,0 0 0,4-8 0,0 3-23,1 0-1,0 0 1,0 0-1,1 1 1,0 0-1,9-8 0,29-26-333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4.782"/>
    </inkml:context>
    <inkml:brush xml:id="br0">
      <inkml:brushProperty name="width" value="0.05" units="cm"/>
      <inkml:brushProperty name="height" value="0.05" units="cm"/>
    </inkml:brush>
  </inkml:definitions>
  <inkml:trace contextRef="#ctx0" brushRef="#br0">158 92 14395,'2'-3'423,"-1"-1"0,0 1 0,0-1 0,0 0 0,0 0 0,-1 0 0,1 1 0,-1-1 0,0 0 0,0 0 1,0 0-1,-1 0 0,0-4 0,0 6-299,0 0 0,0 0 0,0 0 1,0 0-1,0 0 0,0 0 0,-1 1 0,1-1 1,-1 0-1,1 1 0,-1-1 0,1 1 1,-1 0-1,0-1 0,0 1 0,1 0 1,-1 0-1,0 0 0,0 0 0,0 1 1,0-1-1,-1 1 0,1-1 0,0 1 0,-3-1 1,1 1-99,1 0 0,-1 0 0,1 0 0,-1 0 0,1 1 0,-1 0-1,1-1 1,0 1 0,-1 0 0,1 1 0,0-1 0,0 1 0,0-1 0,0 1 0,0 0 0,0 0 0,0 0 0,1 0 0,-1 1 0,1-1 0,-1 1 0,1 0 0,0-1 0,0 1 0,0 0 0,-1 5 0,-3 3-40,1 0 0,0 0 0,1 1 0,0 0 0,1 0 0,-2 15-1,2-8-9,1 0-1,0 26 1,2-40 18,0-1 0,0 0 0,1 1 0,0-1 0,-1 0 0,1 0 0,1 1 0,-1-1 0,1 0 0,-1 0 0,1-1 1,0 1-1,1 0 0,-1 0 0,0-1 0,6 6 0,-6-8 5,0 1 0,0-1-1,0 0 1,0 0 0,0 0 0,0 0 0,0-1 0,0 1 0,0 0 0,0-1 0,0 0-1,0 1 1,1-1 0,-1 0 0,0 0 0,0 0 0,0-1 0,1 1 0,-1 0 0,0-1 0,0 1-1,0-1 1,0 0 0,0 0 0,0 0 0,0 0 0,0 0 0,2-2 0,4-2 1,-1-1 0,0 1 0,-1-1 0,0 0 0,11-14 0,-3 1 27,-1 0-1,14-29 1,-21 37 6,-1 0 0,-1 0 0,0-1 0,0 1 0,-1-1 0,2-16 0,-6 19 9,-2 10-3,-4 14-6,4-1-38,0 0 1,0 1-1,2-1 0,0 1 1,0-1-1,2 1 0,-1-1 0,2 1 1,0-1-1,7 25 0,-8-36 13,0-1-1,-1 1 1,1-1-1,1 0 0,-1 1 1,0-1-1,1 0 1,-1 0-1,1 0 1,-1 1-1,1-2 0,0 1 1,0 0-1,0 0 1,0-1-1,0 1 1,0-1-1,1 1 1,-1-1-1,1 0 0,-1 0 1,0 0-1,1 0 1,0-1-1,-1 1 1,1-1-1,4 1 0,-2-1 16,-1-1 0,1 0 0,-1 0 0,0 0 0,1 0 0,-1-1 0,0 0 0,0 1 0,0-2 0,0 1 0,0 0 0,0-1 0,-1 0 0,1 1 0,3-5 0,11-13 75,-1 1 0,-1-2 0,-1 0 0,0-1 0,-2-1 0,-1 0 0,14-37 0,-26 60-98,0 0-1,0 0 1,1 0-1,-1 1 0,0-1 1,0 0-1,0 0 0,0 0 1,0 0-1,0 0 0,0 0 1,0 0-1,0 0 0,0 0 1,0 0-1,0 0 0,0 0 1,1 0-1,-1 0 1,0 0-1,0 0 0,0-1 1,0 1-1,0 0 0,0 0 1,0 0-1,0 0 0,0 0 1,0 0-1,0 0 0,0 0 1,0 0-1,0 0 0,0 0 1,0 0-1,0 0 0,1 0 1,-1 0-1,0 0 1,0 0-1,0 0 0,0 0 1,0-1-1,0 1 0,0 0 1,0 12-25,-3 16-17,-1 40-58,4-62 95,0 0-1,1 0 1,0 0-1,0 0 1,1 0-1,-1 0 1,1 0 0,0-1-1,4 7 1,-6-10 9,1-1 1,0 0 0,0 1-1,0-1 1,-1 0-1,1 0 1,0 0 0,0 0-1,1 0 1,-1 0 0,0 0-1,0 0 1,0 0-1,1-1 1,-1 1 0,0 0-1,1-1 1,-1 1 0,0-1-1,1 1 1,2-1-1,-2 0 8,0 0 0,0 0 0,0-1 0,0 1-1,0-1 1,0 1 0,0-1 0,0 0 0,0 0-1,0 0 1,0 0 0,0 0 0,2-2 0,4-3 37,-1-1 0,0 0 1,0-1-1,0 0 0,5-8 1,34-61 275,-15 21-153,-31 55-176,1 0 1,0 0-1,-1 0 0,1 0 1,-1 0-1,1 0 0,0 1 1,0-1-1,-1 0 0,1 0 1,0 1-1,0-1 1,0 0-1,1 0 0,-1 1 0,-1 0 1,0 0-1,0 1 0,1-1 1,-1 0-1,0 0 0,0 0 0,1 1 1,-1-1-1,0 0 0,0 0 0,0 0 1,1 1-1,-1-1 0,0 0 0,0 1 1,0-1-1,0 0 0,0 0 0,0 1 1,0-1-1,1 0 0,-1 1 1,0-1-1,0 0 0,0 1 0,0-1 1,0 0-1,0 1 0,0-1 0,-1 0 1,-2 40-348,2-31 227,0 6-66,-3 32-1045,4-43 1086,0 0 0,0-1 0,0 1 0,1 0 0,0-1 0,-1 1-1,1-1 1,1 1 0,2 5 0,6 0-359,3-11-157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5.262"/>
    </inkml:context>
    <inkml:brush xml:id="br0">
      <inkml:brushProperty name="width" value="0.05" units="cm"/>
      <inkml:brushProperty name="height" value="0.05" units="cm"/>
    </inkml:brush>
  </inkml:definitions>
  <inkml:trace contextRef="#ctx0" brushRef="#br0">159 273 13059,'-2'2'210,"1"0"0,-1-1 0,0 1 0,1 0-1,-1-1 1,0 1 0,0-1 0,0 1 0,0-1 0,-1 0 0,1 0 0,-3 1 0,-11 6 464,0 3 479,1-1 0,-19 19 0,29-24-873,-1 1 0,1-1 0,1 1 1,-1 1-1,1-1 0,0 0 0,0 1 0,-4 13 0,7-20-255,1 1 1,-1 0-1,1 0 0,-1 0 0,1 0 1,0 0-1,-1 0 0,1 0 0,0 0 1,0 0-1,0 0 0,0 0 0,0 0 1,0 0-1,0 0 0,0 0 1,0 0-1,0 0 0,0 0 0,1-1 1,-1 1-1,0 0 0,1 0 0,-1 0 1,1 0-1,-1 0 0,1 0 0,-1-1 1,1 1-1,0 0 0,-1 0 0,1-1 1,0 1-1,0 0 0,-1-1 0,1 1 1,0-1-1,0 1 0,2 0 0,0-1-1,0 1-1,0-1 0,0 0 0,0 0 0,0 0 0,0 0 0,0 0 0,0-1 1,0 0-1,0 1 0,0-1 0,5-2 0,5-4-16,0 0 0,-1 0 1,1-1-1,-1-1 0,-1 0 0,0 0 0,0-1 0,-1-1 0,17-20 1,-12 10 38,-1-1 1,0 0-1,-2-1 1,17-41-1,-22 45 10,-1 0 0,6-30 0,-11 44-42,-1 0 0,1 0 0,0-1 0,-1 1 0,0-1 0,-1 1 0,1 0 0,-1 0 0,0-1 0,0 1 0,-1 0 0,1 0 0,-1 0 0,-3-7 0,4 11-13,0 0 1,0 0-1,0 0 1,0-1 0,0 1-1,-1 0 1,1 0-1,0 0 1,0 1 0,-1-1-1,1 0 1,-1 0-1,1 1 1,0-1-1,-1 1 1,1-1 0,-1 1-1,1 0 1,-1-1-1,0 1 1,1 0 0,-1 0-1,1 0 1,-1 0-1,1 0 1,-1 1 0,1-1-1,-1 0 1,1 1-1,-1-1 1,1 1 0,-1-1-1,1 1 1,0 0-1,-3 1 1,-5 3-10,1 1 0,-1 0 1,1 0-1,-9 9 0,15-13 8,-13 12-13,0 0-1,1 2 0,1-1 0,0 2 1,1 0-1,-15 29 0,26-45 12,-8 26-34,9-27 34,-1 1 1,1 0 0,0-1 0,0 1 0,0 0 0,0-1-1,1 1 1,-1 0 0,0 0 0,0-1 0,0 1 0,1 0 0,-1-1-1,0 1 1,0-1 0,1 1 0,-1 0 0,1-1 0,-1 1-1,0-1 1,1 1 0,-1-1 0,1 1 0,-1-1 0,1 1-1,0-1 1,-1 0 0,1 1 0,-1-1 0,1 0 0,0 1-1,-1-1 1,1 0 0,0 0 0,-1 0 0,1 0 0,0 1-1,1-1 1,15 1-118,0-1-1,0-1 1,32-5-1,-1 0-114,-32 5 140,0 0 0,1 1 0,-1 1 0,0 0 0,0 1 0,1 1 0,15 5 0,-27-7 121,0 1 1,0 0 0,0 0 0,0 1 0,0-1-1,-1 1 1,1 0 0,-1 1 0,0-1 0,0 1-1,0 0 1,0 0 0,-1 0 0,1 0 0,-1 0-1,0 1 1,0 0 0,-1 0 0,0-1 0,1 1-1,-2 1 1,1-1 0,0 0 0,0 10 0,-2-15-18,1 0 1,-1 0-1,0 0 1,0 0 0,0 1-1,0-1 1,0 0 0,0 0-1,0 0 1,0 1-1,0-1 1,0 0 0,0 0-1,0 0 1,0 1-1,0-1 1,0 0 0,0 0-1,0 0 1,0 1-1,0-1 1,0 0 0,0 0-1,0 0 1,0 1-1,0-1 1,0 0 0,-1 0-1,1 0 1,0 0-1,0 1 1,0-1 0,0 0-1,0 0 1,-1 0-1,1 0 1,0 0 0,0 0-1,0 0 1,-1 1-1,0-6 193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6.175"/>
    </inkml:context>
    <inkml:brush xml:id="br0">
      <inkml:brushProperty name="width" value="0.05" units="cm"/>
      <inkml:brushProperty name="height" value="0.05" units="cm"/>
    </inkml:brush>
  </inkml:definitions>
  <inkml:trace contextRef="#ctx0" brushRef="#br0">242 339 17988,'-1'-1'117,"0"-1"1,0 1 0,0 0-1,-1 0 1,1 0 0,0 0-1,0 0 1,-1 0 0,1 1-1,0-1 1,-1 0-1,1 1 1,-1-1 0,1 1-1,0-1 1,-1 1 0,0 0-1,-1-1 1,-1 1 54,0 0 0,0 0 0,1 1 0,-1-1 0,0 1 0,0 0 0,-4 1 0,-3 2 133,-1 1 0,1 1 0,-16 9 1,14-7-242,1 1 0,0 1 0,1 0 1,-12 12-1,18-16-54,-1 0 0,1 1-1,0 0 1,1-1 0,0 2 0,0-1-1,0 0 1,-4 15 0,8-21-7,-1 0 0,1 1 0,-1-1-1,1 0 1,0 0 0,0 1 0,-1-1 0,1 0 0,0 1 0,0-1 0,0 0-1,1 1 1,-1-1 0,0 0 0,0 0 0,1 1 0,-1-1 0,1 0 0,-1 0 0,1 1-1,-1-1 1,1 0 0,0 0 0,-1 0 0,1 0 0,0 0 0,0 0 0,0 0-1,0 0 1,0 0 0,0-1 0,0 1 0,0 0 0,0-1 0,1 1 0,1 0-1,0 0 12,1 0-1,-1-1 0,0 0 1,1 1-1,-1-1 1,1 0-1,-1-1 0,1 1 1,-1-1-1,0 1 0,1-1 1,-1 0-1,6-3 0,3-2 22,0-1 0,0-1 0,-1 0 1,0 0-1,0-1 0,-1 0 0,17-21 0,1-4 131,27-45-1,-29 39 94,31-71 0,-47 91-157,-2-1 1,-1-1 0,-1 1 0,0-1-1,3-37 1,-10 44 38,0 15-138,1 0-1,0 0 1,-1 0 0,1 0 0,0 0 0,-1 0-1,1 0 1,0 0 0,-1 0 0,1 0-1,0 1 1,-1-1 0,1 0 0,0 0 0,0 0-1,-1 1 1,1-1 0,0 0 0,0 0 0,-1 1-1,1-1 1,0 0 0,0 1 0,0-1-1,0 0 1,-1 1 0,-16 34 21,-2 11-55,3 1-1,2 1 1,3 0-1,-12 99 1,22-135 35,0 1 0,1-1 0,1 1 0,0-1 0,0 1 0,5 15 1,-5-26-2,-1 0 1,1 1 0,0-1 0,0 0-1,1 1 1,-1-1 0,0 0 0,1 0-1,-1 0 1,1 0 0,0 0 0,-1-1 0,1 1-1,0 0 1,4 2 0,-3-3 0,-1-1 1,1 1-1,-1 0 1,1-1-1,0 1 0,-1-1 1,1 0-1,0 0 1,-1 0-1,1 0 1,-1 0-1,1-1 1,0 1-1,-1-1 0,1 0 1,-1 0-1,1 0 1,3-2-1,6-3 10,-1 0 0,1-2 0,-1 1-1,0-2 1,-1 1 0,0-1 0,0-1 0,-1 0-1,8-12 1,3-4 25,-1-2 0,23-46 0,-42 74-39,28-61 24,-26 56-24,-1 0 1,1 0-1,-1 0 0,0-1 0,0 1 1,-1 0-1,1 0 0,-1-1 0,-1-9 1,1 14-2,0 1 1,0-1 0,0 1 0,0-1 0,-1 1 0,1-1 0,0 1 0,0-1 0,0 1 0,0-1 0,-1 1 0,1-1-1,0 1 1,-1-1 0,1 1 0,0-1 0,-1 1 0,1 0 0,-1-1 0,1 1 0,0 0 0,-1-1 0,1 1-1,-1 0 1,1 0 0,-1-1 0,1 1 0,-1 0 0,0 0 0,0 0 0,0 0-1,0 0 1,-1 0 0,1 0 0,0 1-1,0-1 1,0 0 0,0 1 0,0-1-1,0 1 1,0 0 0,-2 0 0,-23 24-6,8-3 37,2 0 0,0 2 0,2 0 0,0 0 1,2 1-1,-16 47 0,27-70-21,0 1 0,0-1 0,0 1 0,0 0 0,1-1 0,0 1 0,-1 0 0,1 0 0,0-1 0,0 1 0,0 0 0,1-1 0,-1 1 0,2 4 0,-1-5-3,0-1 1,1 0-1,-1 0 1,0 0-1,0 0 1,1 0-1,-1 0 0,1 0 1,-1 0-1,1-1 1,-1 1-1,1-1 1,-1 1-1,1-1 1,0 1-1,-1-1 1,1 0-1,0 0 1,-1 0-1,1 0 0,0 0 1,-1 0-1,1 0 1,3-2-1,95-10-56,-50 5-210,81-1 1,-99 9 15,49 8 1,-69-7 230,0 1 0,-1 0 0,1 1 0,-1 0 0,0 0 0,0 2 0,13 7 0,-30-41 1078,-63-251-497,69 279-610,0-1 0,0 1-1,0 0 1,0-1 0,0 1-1,0-1 1,0 1-1,0-1 1,0 1 0,0-1-1,0 1 1,0 0-1,0-1 1,0 1 0,0-1-1,1 1 1,-1-1 0,0 1-1,0 0 1,0-1-1,1 1 1,-1 0 0,0-1-1,1 1 1,-1 0 0,0-1-1,1 1 1,-1 0-1,0-1 1,1 1 0,-1 0-1,0 0 1,1 0-1,-1-1 1,1 1 0,-1 0-1,1 0 1,0 0 0,20-2 350,-9 1-557,15-8-71,2-2-1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7.346"/>
    </inkml:context>
    <inkml:brush xml:id="br0">
      <inkml:brushProperty name="width" value="0.05" units="cm"/>
      <inkml:brushProperty name="height" value="0.05" units="cm"/>
    </inkml:brush>
  </inkml:definitions>
  <inkml:trace contextRef="#ctx0" brushRef="#br0">144 392 16956,'4'-3'180,"-1"0"0,0-1 0,0 1 0,0-1 0,-1 1 0,1-1 0,-1 0 0,0 0 0,0 0 1,0 0-1,-1 0 0,1 0 0,-1 0 0,0-1 0,0 1 0,-1 0 0,1-1 0,-1 1 0,0-1 1,0-5-1,-1 7-117,0 0 1,1 0-1,-1 0 1,0 0 0,0 0-1,0 1 1,-1-1 0,1 0-1,-1 1 1,1-1 0,-1 1-1,0-1 1,0 1-1,0 0 1,0 0 0,0 0-1,-1 0 1,1 0 0,-1 0-1,1 1 1,-1-1 0,0 1-1,1 0 1,-1-1-1,0 1 1,0 1 0,0-1-1,0 0 1,0 1 0,-5-1-1,5 1-47,0-1 1,-1 1-1,1 1 0,-1-1 0,1 0 0,-1 1 0,1-1 1,0 1-1,-1 0 0,1 0 0,0 1 0,0-1 1,0 1-1,0-1 0,0 1 0,0 0 0,-4 3 0,3-1-4,0 1-1,0-1 0,0 1 0,1-1 0,0 1 0,0 0 0,0 1 0,0-1 0,-2 10 0,1-6-16,2 1 1,-1 0-1,2 0 0,-1 0 0,1 0 0,0 0 0,1 0 1,1 0-1,-1 0 0,2 0 0,3 17 0,-4-23 2,0-1 0,0 0 0,0 0 0,1 0 0,-1 0 0,1 0 0,-1 0 0,1-1 0,0 1 0,0 0 0,1-1 0,-1 0 0,0 1 0,1-1 0,0 0 0,-1 0 0,1 0 0,0-1-1,0 1 1,0-1 0,0 1 0,0-1 0,0 0 0,0 0 0,1-1 0,-1 1 0,0-1 0,1 1 0,-1-1 0,0 0 0,0 0 0,1 0 0,-1-1 0,0 1 0,5-2 0,2-1 22,1 0-1,-1-1 1,0 0 0,0-1-1,-1 0 1,1 0 0,-1-1-1,0-1 1,12-10 0,-2-3 105,0 0 1,-2-1 0,-1-1-1,0-1 1,-2 0-1,-1-1 1,0 0 0,-2-1-1,-1 0 1,-1-1 0,-1 0-1,8-49 1,-14 66-62,-1-1 0,0 1 0,-1 0 1,0-1-1,-1 1 0,0 0 0,-2-12 0,3 20-59,0 1-1,0-1 0,0 1 1,-1-1-1,1 1 0,0-1 1,0 1-1,0-1 0,0 1 0,-1-1 1,1 1-1,0 0 0,-1-1 1,1 1-1,0-1 0,-1 1 1,1 0-1,0-1 0,-1 1 0,1 0 1,-1-1-1,1 1 0,-1 0 1,1-1-1,-1 1 0,1 0 1,-1 0-1,1 0 0,-1 0 0,1-1 1,-1 1-1,1 0 0,-1 0 1,1 0-1,-1 0 0,1 0 1,-1 0-1,1 0 0,-1 1 0,1-1 1,-1 0-1,1 0 0,-1 0 1,1 0-1,-1 1 0,1-1 1,-1 0-1,1 0 0,-1 1 0,1-1 1,0 0-1,-1 1 0,1-1 1,-1 1-1,1-1 0,0 0 1,-1 1-1,1 0 0,-3 3-13,1 0 0,0 1 0,0 0 0,0-1 0,1 1 1,-1 0-1,1 0 0,-1 7 0,-2 47-114,3-38 82,-1 18-49,4 39-1,-1-62 76,1 0 1,1 1-1,0-1 0,1-1 1,7 19-1,-9-31 20,-1 0-1,0 1 1,1-1-1,0 0 1,0 0-1,0 0 1,0-1-1,0 1 1,1 0-1,-1-1 1,1 1-1,-1-1 1,6 3-1,-6-4 2,0 0 0,-1-1 0,1 1 1,0-1-1,0 1 0,-1-1 0,1 0 0,0 0 0,0 0 0,0 0 0,-1 0 0,1 0 1,0 0-1,0-1 0,-1 1 0,1-1 0,0 1 0,0-1 0,-1 0 0,1 1 0,-1-1 1,1 0-1,-1 0 0,1 0 0,-1-1 0,1 1 0,-1 0 0,2-2 0,6-7 21,-1-1 0,0 0 0,0-1 0,-1 0 0,-1 0-1,0 0 1,-1-1 0,0 0 0,4-18 0,1-8-83,6-43-1,-22 142 34,2 0 0,6 65-1,-2-124 25,0 8-14,0 0-1,1 1 1,0-1 0,0 0 0,1 1-1,5 13 1,-7-23-3,0 0 1,0 0-1,0 1 0,0-1 0,0 0 1,0 0-1,1 1 0,-1-1 0,0 0 1,0 0-1,0 1 0,0-1 0,0 0 1,0 0-1,1 0 0,-1 1 1,0-1-1,0 0 0,0 0 0,1 0 1,-1 1-1,0-1 0,0 0 0,0 0 1,1 0-1,-1 0 0,0 0 1,0 0-1,1 0 0,-1 0 0,0 0 1,0 0-1,1 1 0,-1-1 0,0 0 1,0 0-1,1 0 0,-1-1 0,0 1 1,0 0-1,1 0 0,-1 0 1,0 0-1,0 0 0,1 0 0,-1 0 1,0 0-1,0 0 0,1-1 0,-1 1 1,0 0-1,0 0 0,0 0 0,0 0 1,1-1-1,-1 1 0,0 0 1,0 0-1,0-1 0,7-12-301,-2-6 73,1-3-71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7.771"/>
    </inkml:context>
    <inkml:brush xml:id="br0">
      <inkml:brushProperty name="width" value="0.05" units="cm"/>
      <inkml:brushProperty name="height" value="0.05" units="cm"/>
    </inkml:brush>
  </inkml:definitions>
  <inkml:trace contextRef="#ctx0" brushRef="#br0">13 40 19540,'-6'-21'1841,"5"12"-1305,-3-1 1080,2 12-904,2 3-664,2 4-400,-2-3-744,0 1 2064,0-6-1112,0 1-80,1-8-16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4.885"/>
    </inkml:context>
    <inkml:brush xml:id="br0">
      <inkml:brushProperty name="width" value="0.05" units="cm"/>
      <inkml:brushProperty name="height" value="0.05" units="cm"/>
    </inkml:brush>
  </inkml:definitions>
  <inkml:trace contextRef="#ctx0" brushRef="#br0">36 19 15995,'-2'-18'1619,"-4"27"-299,-4 32 242,2 10-836,2-1-1,3 1 1,3 54-1,5-71-565,-5-34-156,0 1 0,0-1 0,0 0 0,0 1 0,0-1 0,0 1 0,0-1 0,0 0 0,0 1 0,0-1 0,1 0 0,-1 1 0,0-1 0,0 1 0,0-1 0,0 0 0,1 1 0,-1-1 0,0 0 0,0 0 0,1 1 0,-1-1-1,0 0 1,1 0 0,-1 1 0,0-1 0,1 0 0,-1 0 0,0 0 0,1 1 0,-1-1 0,1 0 0,-1 0 0,0 0 0,1 0 0,-1 0 0,0 0 0,1 0 0,-1 0 0,1 0 0,-1 0 0,0 0 0,1 0 0,-1 0 0,1 0 0,-1 0 0,0-1 0,1 1-1,-1 0 1,0 0 0,1 0 0,-1-1 0,0 1 0,1 0 0,-1 0 0,0-1 0,1 1 0,-1 0 0,0 0 0,0-1 0,1 1 0,-1 0 0,0-1 0,0 1 0,0 0 0,1-1 0,13-20 41,22-43 1,3-4-376,-31 56 203,1 0 0,0 0 1,1 1-1,0 1 0,14-12 0,-22 20 89,0 0 0,1 0 0,0 0 1,0 0-1,-1 0 0,1 1 0,0 0 0,0-1 0,0 1 1,0 0-1,1 0 0,-1 1 0,0-1 0,0 1 0,0-1 0,1 1 1,-1 0-1,0 1 0,0-1 0,1 0 0,-1 1 0,0 0 1,0-1-1,0 1 0,0 1 0,0-1 0,0 0 0,0 1 0,5 2 1,-1 3 54,0 0 1,0 0 0,0 0-1,-1 1 1,0 0 0,0 0-1,-1 0 1,0 1 0,-1 0-1,0 0 1,4 11 0,3 15 1056,12 58 0,-22-85-909,2 4 352,-1 1-1,0-1 1,0 20-1,-2-28-448,-1 0 0,1-1 1,-1 1-1,0 0 0,0-1 0,0 1 0,0 0 0,0-1 1,-1 0-1,0 1 0,0-1 0,0 0 0,0 0 1,0 0-1,-1 0 0,-2 3 0,-18 13-687,-1-1 0,-1-1 0,-1-1 0,-34 16 1,46-25 233,2 0 132,-1-1 1,0-1 0,0 0 0,-20 5-1,-5-4-504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8.311"/>
    </inkml:context>
    <inkml:brush xml:id="br0">
      <inkml:brushProperty name="width" value="0.05" units="cm"/>
      <inkml:brushProperty name="height" value="0.05" units="cm"/>
    </inkml:brush>
  </inkml:definitions>
  <inkml:trace contextRef="#ctx0" brushRef="#br0">1 110 16460,'3'25'755,"2"0"1,1 0 0,1-1 0,0 0 0,2 0-1,1-1 1,17 29 0,-26-50-652,1 0-1,-1 0 1,0 0-1,1 0 1,-1 0-1,1 0 1,0 0-1,0-1 1,0 1-1,-1-1 1,1 1-1,1-1 1,1 1 0,-3-2-45,0 0 1,1 0 0,-1 0 0,0 0 0,0 0 0,0 0 0,1 0 0,-1 0 0,0-1 0,0 1 0,0-1 0,1 1 0,-1-1 0,0 1 0,0-1 0,0 1 0,0-1 0,0 0 0,0 0 0,0 0 0,-1 1 0,1-1 0,0 0 0,0 0 0,1-2 0,7-9-40,0-1 0,0 1 0,-1-1 1,-1-1-1,0 1 0,-1-1 0,-1-1 0,0 1 1,-1-1-1,0 0 0,-1 1 0,-1-2 0,1-14 1,-8 5-51,-1 16 6,6 9 23,0 0 0,0 0 0,0 0-1,-1 0 1,1 0 0,0 0 0,0 0 0,0 0 0,-1 0-1,1 0 1,0 0 0,0 0 0,0 0 0,-1 0-1,1 0 1,0 0 0,0 0 0,0 0 0,0 0-1,-1 0 1,1 0 0,0 0 0,0 1 0,0-1 0,0 0-1,-1 0 1,1 0 0,0 0 0,0 0 0,0 0-1,0 1 1,0-1 0,0 0 0,0 0 0,0 0 0,-1 1-1,1-1 1,0 0 0,0 0 0,0 0 0,0 0-1,0 1 1,0-1 0,0 0 0,-1 3-11,1-1-1,-1 1 1,1 0 0,0-1 0,-1 1 0,1 0 0,0-1-1,0 1 1,1-1 0,-1 1 0,1 0 0,-1-1 0,1 1-1,0-1 1,0 1 0,0-1 0,0 1 0,0-1 0,1 0-1,-1 0 1,1 1 0,-1-1 0,1 0 0,0 0 0,2 2-1,0-1-2,0 1-1,-1-1 0,2 0 0,-1 0 0,0 0 0,0-1 0,1 0 0,-1 1 1,1-1-1,0-1 0,0 1 0,7 1 0,-6-3 16,0 0 0,-1 0 0,1-1 1,0 0-1,-1 0 0,1 0 0,0 0 0,-1-1 0,0 0 1,1 0-1,-1-1 0,0 1 0,0-1 0,0 0 0,-1 0 0,1-1 1,-1 0-1,0 1 0,0-1 0,0-1 0,0 1 0,3-6 0,-1 2 13,-1 0-1,0 0 0,0-1 0,-1 1 1,0-1-1,-1 0 0,0-1 1,0 1-1,-1 0 0,0-1 0,-1 0 1,1-11-1,-2 20-13,0 1 1,0-1-1,0 0 1,0 0-1,0 0 1,0 0-1,0 1 1,0-1-1,0 0 1,0 0-1,-1 0 1,1 1-1,0-1 1,-1 0-1,1 0 1,-1 1-1,1-1 1,-1 0-1,1 0 0,-1 1-1,1 0 0,0 0 0,-1 0 0,1 0 0,-1 0 0,1 0 0,0 0 0,-1 0 0,1 0 0,0 0 0,-1 0 0,1 0 0,0 1 0,-1-1 0,1 0 0,0 0 1,-1 0-1,1 0 0,0 1 0,-1-1 0,1 0 0,0 0 0,-1 1 0,1-1 0,0 1 0,-3 2-15,0 0 0,0 0 0,1 1 0,-1-1 0,-3 8 0,-3 11-37,0 0 1,1 1 0,2 0-1,0 1 1,2-1 0,-3 30-1,7-51 54,-1 1-1,1 0 0,0-1 1,0 1-1,0 0 1,1-1-1,-1 1 0,1-1 1,-1 1-1,1-1 0,0 1 1,2 4-1,-2-6 2,0 0 0,0 0 1,0-1-1,0 1 0,0 0 0,0-1 0,0 1 0,0-1 0,1 1 0,-1-1 0,0 1 0,0-1 1,1 0-1,-1 0 0,0 1 0,0-1 0,1 0 0,-1 0 0,0 0 0,1-1 0,-1 1 0,0 0 1,0 0-1,1-1 0,-1 1 0,0-1 0,2 0 0,37-12 26,-20 6-75,-1 0 0,1 2 0,30-4 0,-35 8-3,-1 0 1,0 1-1,0 1 1,1 0 0,-1 1-1,16 4 1,-23-4 45,0 0 1,0 1-1,0 0 0,0 0 1,0 0-1,-1 1 1,1 0-1,-1 0 0,0 1 1,0-1-1,-1 1 0,0 1 1,7 7-1,-36-50 1305,-23-45-1,-18-29-1571,65 111 219,-1 0 0,1 0 0,0-1 0,0 1 0,0 0 0,-1 0 0,1 0 0,0-1 0,0 1 0,0 0 0,0 0 0,0 0 0,0-1 0,-1 1 0,1 0 0,0 0 0,0-1 0,0 1 0,0 0 0,0 0 0,0-1 0,0 1 0,0 0 0,0 0 0,0-1 0,0 1 0,0 0 0,0 0 0,0-1 0,1 1 0,-1 0 1,0 0-1,0-1 0,0 1 0,0 0 0,0 0 0,0 0 0,1-1 0,-1 1 0,0 0 0,0 0 0,0 0 0,1 0 0,-1-1 0,0 1 0,0 0 0,0 0 0,1 0 0,-1 0 0,0 0 0,0 0 0,1 0 0,-1 0 0,0-1 0,0 1 0,1 0 0,-1 0 0,0 0 0,0 0 0,1 0 0,-1 0 0,0 0 0,1 1 0,25 1-1545,-11 0 1216,18-5-492,7-6-93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8.723"/>
    </inkml:context>
    <inkml:brush xml:id="br0">
      <inkml:brushProperty name="width" value="0.05" units="cm"/>
      <inkml:brushProperty name="height" value="0.05" units="cm"/>
    </inkml:brush>
  </inkml:definitions>
  <inkml:trace contextRef="#ctx0" brushRef="#br0">125 0 12603,'-31'29'5501,"13"-8"-4397,1 0-1,-22 38 1,36-54-999,0 0 6,1 0 1,-1 0-1,1 0 1,0 0-1,-2 7 1,4-11-103,0 0-1,-1 0 1,1 0 0,0 0-1,0 0 1,0 0 0,0 0-1,0 0 1,0 0 0,1 0-1,-1 0 1,0 0 0,0 0-1,1 0 1,-1-1 0,1 1-1,-1 0 1,1 0 0,-1 0 0,1 0-1,-1 0 1,1-1 0,0 1-1,-1 0 1,1-1 0,0 1-1,0 0 1,-1-1 0,1 1-1,0-1 1,0 1 0,0-1-1,0 1 1,0-1 0,0 0-1,1 1 1,15 3-256,1 0 0,27 1 0,-26-3-128,0 1 1,21 5 0,-35-6 319,1-1 1,-1 1-1,0 0 1,0 1 0,0-1-1,0 1 1,0 0-1,-1 0 1,1 1-1,4 4 1,-8-6 127,1 0-1,0 0 1,-1 0 0,0 0-1,0 1 1,1-1-1,-1 0 1,-1 1 0,1-1-1,0 1 1,-1-1 0,1 1-1,-1-1 1,1 1-1,-1-1 1,0 1 0,0 0-1,-1-1 1,1 1-1,0-1 1,-1 1 0,0-1-1,-1 5 1,0-1 188,-1 1 0,0-1 0,0 0 0,-1 0 0,0 0 0,0 0 0,0 0 0,-1-1 0,-8 9 0,11-13-284,1 1 0,-1-1-1,1 0 1,-1 1 0,0-1 0,1 0-1,-1 0 1,0 0 0,0 0-1,0-1 1,0 1 0,0 0 0,0-1-1,0 1 1,0-1 0,0 0-1,0 0 1,0 1 0,0-1-1,0-1 1,0 1 0,0 0 0,0 0-1,0-1 1,0 1 0,0-1-1,0 0 1,0 0 0,0 1-1,0-1 1,0 0 0,1-1 0,-1 1-1,0 0 1,1 0 0,-3-4-1,1 2-95,1 0-1,-1 0 0,1 0 1,0-1-1,0 1 0,0-1 0,1 1 1,-1-1-1,1 0 0,0 1 1,0-1-1,0 0 0,1 0 0,-1 0 1,1 0-1,0-6 0,5-15-579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9.105"/>
    </inkml:context>
    <inkml:brush xml:id="br0">
      <inkml:brushProperty name="width" value="0.05" units="cm"/>
      <inkml:brushProperty name="height" value="0.05" units="cm"/>
    </inkml:brush>
  </inkml:definitions>
  <inkml:trace contextRef="#ctx0" brushRef="#br0">4 264 19740,'3'8'1833,"0"10"-1449,-2 12-208,-1 4 1160,1 10-944,1 1-216,2 1-248,0-6-120,-1-9-360,0-6-200,-3-24 608,2 4-160,-2-23-72</inkml:trace>
  <inkml:trace contextRef="#ctx0" brushRef="#br0" timeOffset="1">12 0 22293,'-4'0'1640,"1"1"-1432,-1 4-208,4-2 1617,0-5-1601,0-1-16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09.895"/>
    </inkml:context>
    <inkml:brush xml:id="br0">
      <inkml:brushProperty name="width" value="0.05" units="cm"/>
      <inkml:brushProperty name="height" value="0.05" units="cm"/>
    </inkml:brush>
  </inkml:definitions>
  <inkml:trace contextRef="#ctx0" brushRef="#br0">72 56 17756,'-5'-39'2118,"5"38"-2054,0 0 0,-1 0 1,1 0-1,-1 0 0,1-1 1,-1 1-1,1 0 1,-1 0-1,0 0 0,0 0 1,1 0-1,-3-1 0,3 2-19,-1-1 0,1 1 0,-1 0 0,0 0 1,1 0-1,-1 0 0,1 0 0,-1-1 0,1 1 0,-1 0 0,0 0 0,1 0 0,-1 0 0,1 1 0,-1-1 0,1 0 0,-1 0 0,0 0 0,1 0 0,-1 0 0,1 1 0,-1-1 0,1 0 0,-1 1 1,1-1-1,-1 0 0,1 1 0,-1 0 0,-2 3 100,0 0 1,0 0-1,0 1 1,0-1-1,1 1 1,0-1 0,0 1-1,0 0 1,1 0-1,-1 0 1,1 0-1,-1 10 1,1-8-69,-4 30-26,1 1 0,2 70 0,16 77 67,-11-155-84,-1-4-5,1 1 1,1-1 0,2 0 0,10 33 0,-15-58-30,-1 0 0,0 0 0,1 0 0,-1 0 0,1 0 0,-1 0 0,1 0 0,-1 0 0,1 0 0,-1 0 1,1 0-1,0-1 0,0 1 0,0 0 0,-1-1 0,1 1 0,2 1 0,-3-2-1,1 0 1,-1 0-1,1-1 0,-1 1 0,1 0 1,-1 0-1,1 0 0,-1 0 1,0 0-1,1-1 0,-1 1 1,1 0-1,-1 0 0,0-1 0,1 1 1,-1 0-1,0-1 0,1 1 1,-1 0-1,0-1 0,1 1 1,-1-1-1,0 1 0,0 0 0,1-1 1,-1 0-1,2-4-3,0 1 0,-1-1 0,1 0 0,-1 0 0,0 0 0,0-6 1,0-31 44,-1-1 0,-3 0 1,-1 1-1,-3 0 0,-21-76 1,27 113-34,-1 1 1,1-1-1,-1 1 1,0-1-1,-1 1 1,-4-6-1,7 10-7,0-1-1,0 1 1,0 0-1,0 0 1,0 0-1,0 0 1,0 0-1,0-1 1,-1 1-1,1 0 1,0 0-1,0 0 1,0 0-1,0 0 1,0 0-1,-1 0 1,1 0-1,0-1 1,0 1-1,0 0 1,0 0-1,-1 0 1,1 0-1,0 0 1,0 0-1,0 0 0,-1 0 1,1 0-1,0 0 1,0 0-1,0 0 1,0 0-1,-1 0 1,1 0-1,0 0 1,0 0-1,0 1 1,0-1-1,-1 0 1,1 0-1,0 0 1,0 0-1,0 0 1,0 0-1,0 0 1,0 1-1,-1-1 1,1 0-1,0 0 1,0 0-1,-2 23-6,3-5-16,1 0 0,1-1-1,7 25 1,-9-36 18,1 0-1,0 0 1,0-1-1,1 1 1,0 0-1,0-1 1,0 0-1,1 0 1,-1 0-1,1 0 1,0 0-1,1-1 1,7 7-1,-10-10 9,0 0-1,0 1 0,0-1 1,1 0-1,-1-1 1,0 1-1,1 0 1,-1-1-1,1 1 0,-1-1 1,0 0-1,1 1 1,-1-1-1,1-1 0,-1 1 1,1 0-1,3-1 1,-2-1 7,0 1 0,1-1 1,-1 0-1,0 0 0,0 0 1,-1-1-1,1 0 1,6-5-1,2-5 49,0 0-1,-1 0 1,17-28 0,-6 3 98,-2-1 0,-2 0 0,14-44 0,-35 98-126,0 0 0,-1 27-1,1-6-33,3-33 1,-6 45 14,2 1 1,4 55-1,0-102-18,0 1 0,0-1 0,0 0 0,0 1 0,1-1 0,-1 0 0,1 1 0,0-1 0,0 0 0,0 0 0,0 0 0,0 0 0,0 1 0,1-2 0,2 4 0,-4-4-8,0-1 0,1 0 0,-1 1 0,1-1 1,-1 0-1,1 0 0,0 0 0,-1 0 0,1 1 0,-1-1 0,1 0 0,-1 0 0,1 0 0,-1 0 0,1 0 0,-1 0 0,1-1 0,0 1 0,-1 0 1,1 0-1,-1 0 0,1 0 0,-1-1 0,1 1 0,1-1-59,0-1 0,0 1 0,0-1-1,0 0 1,-1 1 0,1-1 0,0 0 0,1-3 0,5-9-430,0 0-1,-1 0 1,-1-1 0,0 0 0,-1 0-1,-1-1 1,0 1 0,-1-1 0,1-32 0,-2-8-612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0.302"/>
    </inkml:context>
    <inkml:brush xml:id="br0">
      <inkml:brushProperty name="width" value="0.05" units="cm"/>
      <inkml:brushProperty name="height" value="0.05" units="cm"/>
    </inkml:brush>
  </inkml:definitions>
  <inkml:trace contextRef="#ctx0" brushRef="#br0">13 2 19348,'-4'-1'1921,"-2"1"-1465,3 0-480,5 0 752,8 1-1224,3 1 680,3 1-400,2 0-224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0.732"/>
    </inkml:context>
    <inkml:brush xml:id="br0">
      <inkml:brushProperty name="width" value="0.05" units="cm"/>
      <inkml:brushProperty name="height" value="0.05" units="cm"/>
    </inkml:brush>
  </inkml:definitions>
  <inkml:trace contextRef="#ctx0" brushRef="#br0">123 44 15099,'5'5'305,"1"1"0,-1 0 0,0 1 0,0-1 0,-1 1 0,0 0 0,0 0 0,0 0-1,-1 1 1,0-1 0,-1 1 0,0-1 0,0 1 0,0 0 0,0 9 0,0 14 757,-1 1 0,-4 46 0,2-61-753,-3 32 482,1-26-519,1 1-1,1-1 0,4 40 0,-3-62-295,1 1-1,-1-1 0,0 1 0,1-1 0,-1 1 0,1-1 0,0 0 0,-1 1 0,1-1 0,0 0 0,0 1 0,0-1 0,0 0 1,0 0-1,0 0 0,0 0 0,0 0 0,1 0 0,-1 0 0,2 1 0,-2-2-23,0 0 0,0 0-1,-1 0 1,1 0 0,0 0-1,0 0 1,-1 0 0,1 0-1,0 0 1,0 0 0,-1 0 0,1 0-1,0-1 1,-1 1 0,1 0-1,0-1 1,-1 1 0,1 0-1,0-1 1,-1 1 0,1-1-1,-1 1 1,1-1 0,-1 1 0,1-1-1,-1 1 1,1-1 0,-1 1-1,1-1 1,-1 0 0,0 1-1,1-1 1,-1 0 0,0 1 0,0-1-1,1 0 1,-1 0 0,0 1-1,0-1 1,0 0 0,0 0-1,0 1 1,0-2 0,1-7-281,0 0 1,-1 0-1,0 0 0,0 0 1,-1 0-1,0 0 1,-1 0-1,0 1 0,0-1 1,-1 1-1,-7-16 0,2 7 22,-1 0-1,-1 1 0,-1 0 0,-19-22 0,-2 3-146</inkml:trace>
  <inkml:trace contextRef="#ctx0" brushRef="#br0" timeOffset="1">1 207 15835,'18'12'1697,"8"-4"-889,1-1-272,8-5 752,-1-4-175,3-9-409,-2-4-296,-5-3-880,-4-2 584,-6-2-224,-4 1-160</inkml:trace>
  <inkml:trace contextRef="#ctx0" brushRef="#br0" timeOffset="2">372 1 19228,'6'14'1664,"-3"12"-1223,-2 7-265,0 8 1144,2 8-864,0 4-480,0-3-72,0-5-104,-2-5-80,2-9-200,0-8-48,1-13-297,1-10-151,-1-10 664,0-4-208,1-9-64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1.914"/>
    </inkml:context>
    <inkml:brush xml:id="br0">
      <inkml:brushProperty name="width" value="0.05" units="cm"/>
      <inkml:brushProperty name="height" value="0.05" units="cm"/>
    </inkml:brush>
  </inkml:definitions>
  <inkml:trace contextRef="#ctx0" brushRef="#br0">0 469 14443,'1'-1'85,"-1"1"1,1 0-1,-1-1 0,1 1 1,0 0-1,-1 0 0,1 0 1,-1-1-1,1 1 0,0 0 1,-1 0-1,1 0 0,0 0 1,-1 0-1,1 0 0,0 0 1,-1 0-1,1 0 0,0 0 1,-1 1-1,1-1 0,-1 0 1,1 0-1,0 0 0,-1 1 1,1-1-1,-1 0 0,1 1 1,0 0-1,24 15 709,-15-10-320,-2-2-336,0 0 0,0 0 0,0-1 1,1 0-1,-1 0 0,1-1 1,0-1-1,0 1 0,0-1 1,0-1-1,11 0 0,-16 0-57,0-1 0,0 1 0,0-1-1,0 0 1,0 0 0,0 0 0,0 0 0,-1-1-1,1 1 1,0-1 0,-1 0 0,1 0 0,-1-1-1,0 1 1,0-1 0,0 1 0,0-1 0,0 0 0,-1 0-1,1-1 1,-1 1 0,0 0 0,0-1 0,0 1-1,0-1 1,-1 0 0,3-5 0,-3 5 27,-1 0 0,1 0 0,-1 0 1,1 0-1,-1 0 0,0 0 0,0 0 1,-1 0-1,1 0 0,-1 0 0,0 0 1,0 0-1,-1 0 0,-1-5 0,2 8-86,0 0 0,0-1-1,1 1 1,-1 0 0,0 0 0,0-1-1,0 1 1,0 0 0,-1 0-1,1 0 1,0 0 0,0 0-1,-1 1 1,1-1 0,0 0-1,-1 1 1,1-1 0,-1 1-1,1-1 1,-1 1 0,1-1 0,-1 1-1,1 0 1,-1 0 0,1 0-1,-1 0 1,1 0 0,-1 0-1,1 0 1,-1 1 0,1-1-1,-1 1 1,1-1 0,-1 1 0,1-1-1,-1 1 1,1 0 0,0-1-1,-3 3 1,-1 1-23,0-1 0,0 1 0,1 1-1,0-1 1,-1 1 0,2 0 0,-1 0 0,0 0 0,1 0 0,0 0 0,0 1-1,1 0 1,-4 8 0,3-5-20,0 0-1,1 0 1,0 0 0,0 0-1,1 1 1,1-1 0,-1 1-1,2 11 1,-1-20 18,0 0 1,0 0 0,0-1-1,0 1 1,1 0-1,-1 0 1,0 0-1,0 0 1,1 0-1,-1 0 1,1 0-1,-1-1 1,1 1-1,-1 0 1,1 0-1,-1-1 1,1 1-1,0 0 1,-1-1 0,1 1-1,0-1 1,0 1-1,-1-1 1,1 1-1,0-1 1,0 1-1,0-1 1,0 0-1,0 1 1,-1-1-1,1 0 1,0 0-1,0 0 1,0 0 0,0 0-1,0 0 1,0 0-1,0 0 1,0 0-1,0 0 1,0 0-1,0 0 1,-1-1-1,3 0 1,4-1-31,0-1-1,-1 0 1,1 0 0,9-7-1,31-23-236,-33 22 136,0 0 0,1 1 1,0 1-1,0 1 0,1 0 0,20-7 1,-34 15 103,1-1 0,-1 0 0,1 1 0,0 0 1,-1 0-1,1 0 0,0 0 0,-1 0 0,1 0 0,0 1 1,-1 0-1,1-1 0,-1 1 0,1 0 0,-1 0 1,4 2-1,0 1-23,0 0 1,-1 0-1,0 1 1,9 9-1,-13-13 44,-1 0-1,1 0 1,0-1 0,0 1-1,0 0 1,-1-1 0,1 1-1,0-1 1,0 1 0,0-1-1,0 1 1,0-1 0,0 0-1,0 0 1,0 1 0,0-1-1,0 0 1,0 0-1,0 0 1,0 0 0,0 0-1,0 0 1,2 0 0,-1-1-13,1 0 1,-1 0 0,0 0 0,0 0-1,0 0 1,0-1 0,0 1 0,0-1-1,0 1 1,1-3 0,5-4-101,0-1 0,-1 0-1,8-14 1,3-10-13,-1-1 0,-2 0 1,-2-1-1,0-1 0,-3 0 0,-1-1 0,6-55 0,-13 80 228,-1 1-1,0 0 0,-1-1 0,-1-11 1,1 23-76,0-1 0,0 0 0,0 1 0,0-1 0,0 0 0,-1 1-1,1-1 1,0 0 0,0 1 0,-1-1 0,1 0 0,0 1 0,-1-1 0,1 1 0,0-1 0,-1 1 0,1-1 0,-2 0 0,-6 5 264,-4 18 25,1 12-70,2 0 0,1 1 0,1 0 0,3 0 1,0 0-1,3 0 0,3 52 0,0-68-152,1 0 0,0 0 0,2-1 1,7 21-1,-8-28-66,0 0 1,1-1 0,1 1 0,0-1-1,0 0 1,1 0 0,13 14-1,-19-23-1,-1-1-1,0 1 0,1-1 0,-1 1 0,0-1 0,1 0 0,-1 1 0,0-1 0,1 1 0,-1-1 0,1 0 1,-1 0-1,1 1 0,-1-1 0,1 0 0,-1 0 0,1 1 0,-1-1 0,1 0 0,0 0 0,-1 0 0,1 0 0,-1 0 1,1 0-1,-1 0 0,1 0 0,0 0 0,-1-1 11,1 1 0,-1-1 1,1 1-1,-1-1 0,0 0 1,1 1-1,-1-1 0,0 0 0,1 1 1,-1-1-1,0 0 0,0 1 0,0-1 1,0 0-1,0 1 0,0-1 1,0-1-1,-3-36 758,2 37-756,-25-112 1448,16 74-1410,10 39-77,0-1-1,0 1 1,0 0 0,0 0 0,0-1-1,0 1 1,1 0 0,-1 0 0,0-1 0,0 1-1,0 0 1,0 0 0,0 0 0,0-1-1,0 1 1,0 0 0,1 0 0,-1 0-1,0-1 1,0 1 0,0 0 0,1 0-1,-1 0 1,0 0 0,0 0 0,0-1 0,1 1-1,-1 0 1,0 0 0,0 0 0,0 0-1,1 0 1,-1 0 0,0 0 0,0 0-1,1 0 1,-1 0 0,0 0 0,0 0 0,1 0-1,-1 0 1,0 0 0,0 0 0,1 0-1,-1 0 1,0 0 0,0 0 0,1 0-1,-1 1 1,0-1 0,0 0 0,0 0 0,1 0-1,-1 1 1,20 6-250,-14-5 117,7 2 33,1 0-1,0-2 0,0 1 1,0-1-1,0-1 0,1-1 0,-1 0 1,0-1-1,0 0 0,21-5 1,-25 4 103,0-1 1,0 0 0,-1 0-1,0-1 1,1 0 0,-1 0-1,0-1 1,-1-1 0,0 1-1,1-1 1,-2-1 0,1 1-1,-1-1 1,0-1 0,10-13-1,-16 20 15,0-1-1,0 1 0,0-1 1,0 1-1,-1-1 0,1 1 1,0-1-1,-1 0 0,1 1 1,-1-1-1,0 0 0,0 0 1,1 1-1,-1-1 0,0 0 1,0 0-1,-1 1 0,1-1 0,-1-2 1,1 4-3,0-1 0,0 1 0,-1-1-1,1 1 1,0 0 0,-1-1 0,1 1 0,0-1 0,-1 1 0,1 0 0,-1-1 0,1 1 0,-1 0 0,1-1-1,0 1 1,-1 0 0,1 0 0,-1 0 0,1-1 0,-1 1 0,0 0 0,0 0 0,-1 0 2,1 0-1,-1 0 1,1 0 0,-1 1 0,0-1 0,1 0 0,-1 1-1,1-1 1,-1 1 0,1 0 0,-2 0 0,-5 4 41,1 0 0,-1 1 1,1-1-1,0 1 1,1 1-1,0-1 0,0 1 1,0 0-1,1 1 0,0-1 1,-5 11-1,6-11-35,0 1 0,1-1 0,0 1 0,0 0 0,1 0 0,0 0 0,0 0-1,1 0 1,0 0 0,0 1 0,1-1 0,1 11 0,-1-18-49,0 0 0,0 1 1,0-1-1,0 0 0,1 1 0,-1-1 1,0 0-1,1 1 0,-1-1 0,1 0 1,-1 0-1,1 1 0,-1-1 0,1 0 1,0 0-1,0 0 0,0 0 0,0 0 1,-1 0-1,1 0 0,0 0 0,1-1 1,-1 1-1,0 0 0,0 0 0,0-1 1,0 1-1,1-1 0,-1 1 0,0-1 1,0 0-1,1 1 0,-1-1 0,0 0 1,1 0-1,-1 0 0,0 0 0,1 0 1,-1 0-1,0 0 0,1 0 0,-1-1 1,0 1-1,1 0 0,-1-1 0,0 1 1,2-2-1,5-1-376,-1-1 1,1-1-1,-1 1 1,0-1 0,12-11-1,28-29-2010,41-53 0,-38 41 158,-30 28 3508,-20 29-1195,0 0 0,1 0 0,-1-1 0,0 1 0,0 0 0,0 0 0,0 0 0,0-1 1,0 1-1,0 0 0,0 0 0,0-1 0,0 1 0,0 0 0,0 0 0,0 0 1,0-1-1,0 1 0,0 0 0,0 0 0,0-1 0,0 1 0,0 0 0,0 0 1,0 0-1,0-1 0,0 1 0,-1 0 0,1 0 0,0 0 0,0-1 0,0 1 1,0 0-1,0 0 0,-1 0 0,1 0 0,0-1 0,-18 6 1134,6 0-49,-30 16 1425,39-20-2488,1 1 0,-1-1-1,1 1 1,0 0 0,0-1 0,0 1-1,0 0 1,0 1 0,0-1-1,1 0 1,-1 0 0,1 1 0,-3 4-1,4-7-69,0 1 0,0 0-1,0-1 1,0 1-1,0 0 1,0-1 0,0 1-1,0 0 1,0-1-1,0 1 1,0-1 0,0 1-1,0 0 1,1-1-1,-1 1 1,0 0-1,1-1 1,-1 1 0,0-1-1,1 1 1,-1-1-1,0 1 1,1-1 0,-1 1-1,1-1 1,-1 1-1,1-1 1,-1 0 0,1 1-1,-1-1 1,1 0-1,-1 1 1,1-1-1,0 0 1,-1 0 0,1 1-1,0-1 1,-1 0-1,2 0 1,29 4-114,-26-4 82,45 2-152,-15-1-405,50 7 0,-76-6 492,1 0 1,-1 0 0,0 1 0,0 0 0,-1 0 0,1 1 0,-1 0 0,1 1 0,-1 0 0,9 7 0,-15-10 109,0 0 0,0-1 0,0 1 0,-1 0 0,1 0 0,-1 0 0,1 0 0,-1 0 0,0 0 1,0 1-1,0-1 0,0 0 0,0 0 0,-1 1 0,1-1 0,-1 1 0,1-1 0,-1 5 0,0-3 64,-1 0 0,1-1 0,-1 1-1,0-1 1,0 1 0,0-1 0,-1 1-1,1-1 1,-1 0 0,0 1-1,-4 4 1,2-2 23,-2 0-1,1 0 1,0-1-1,-1 1 1,0-2-1,0 1 1,-1 0 0,1-1-1,-1 0 1,0-1-1,-13 5 1,15-6-214,-1-1 1,1 0-1,0 0 0,0-1 1,-1 1-1,1-1 0,-1 0 1,1-1-1,0 1 1,0-1-1,-1 0 0,1-1 1,0 1-1,0-1 0,0 0 1,0 0-1,-6-4 1,-16-13-432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3.804"/>
    </inkml:context>
    <inkml:brush xml:id="br0">
      <inkml:brushProperty name="width" value="0.05" units="cm"/>
      <inkml:brushProperty name="height" value="0.05" units="cm"/>
    </inkml:brush>
  </inkml:definitions>
  <inkml:trace contextRef="#ctx0" brushRef="#br0">1 140 9626,'-1'-35'2720,"6"-62"0,-7 89 3257,0 23-4284,18 118-134,58 229 0,-69-337-1530,2 0 0,2 0 0,0-1 0,1 0 0,17 28 0,-27-51-25,0-1 1,0 0-1,0 1 0,1-1 0,-1 0 1,0 0-1,0 1 0,0-1 0,0 0 1,1 0-1,-1 1 0,0-1 0,0 0 1,1 0-1,-1 0 0,0 1 0,0-1 1,1 0-1,-1 0 0,0 0 0,1 0 0,-1 0 1,0 0-1,0 0 0,1 1 0,-1-1 1,0 0-1,1 0 0,0 0 0,3-9 93,-3-20 34,-1 28-124,-2-32 91,-3 0 0,0 0-1,-2 0 1,-18-49 0,20 64-95,4 13-28,-1 0 1,1 0 0,-1-1-1,0 1 1,0 0-1,0 1 1,-1-1 0,0 0-1,0 1 1,0-1-1,0 1 1,-1 0 0,-6-6-1,10 10 18,0 0 0,0 0 0,-1 0-1,1 0 1,0-1 0,0 1 0,0 0-1,0 0 1,-1 0 0,1 0 0,0 0-1,0 0 1,0-1 0,-1 1 0,1 0-1,0 0 1,0 0 0,-1 0 0,1 0-1,0 0 1,0 0 0,0 0 0,-1 0-1,1 0 1,0 0 0,0 0-1,-1 0 1,1 0 0,0 0 0,0 0-1,0 0 1,-1 1 0,1-1 0,0 0-1,0 0 1,0 0 0,-1 0 0,2 10-207,9 11-85,-8-19 282,0 0 0,0 0-1,1 0 1,-1-1 0,0 1-1,1-1 1,0 1 0,-1-1-1,1 0 1,0 0 0,0 0-1,-1 0 1,1 0 0,0-1-1,5 1 1,-3-1 23,0 0-1,1 0 1,-1-1-1,0 0 1,1 0-1,-1 0 1,0 0-1,5-3 1,5-3 58,-1 0 1,0-1 0,-1 0-1,23-19 1,-22 16 40,-1-1 1,21-26-1,-30 34-71,0-1 0,-1 0 1,1 0-1,-1 0 0,0 0 0,-1-1 1,0 1-1,1-1 0,-2 0 0,1 1 1,1-13-1,-2 17-24,-1 0-1,0 0 1,0 0-1,0 0 1,0 0-1,0 0 1,0 0 0,0 0-1,-1 0 1,1 0-1,0 0 1,-1 0-1,1 1 1,0-1 0,-1 0-1,1 0 1,-1 0-1,1 0 1,-1 0-1,1 1 1,-1-1-1,0 0 1,0 0 0,1 1-1,-1-1 1,-1 0-1,0 0 2,1 1 0,-1 0-1,0-1 1,1 1-1,-1 0 1,0 0 0,1 0-1,-1 0 1,0 0-1,1 1 1,-1-1 0,0 0-1,1 1 1,-3 0 0,-3 2 16,-1 0 1,1 1-1,0 0 1,0 0-1,-7 6 1,6-3-19,1 0 0,-1 1 0,2-1 0,-1 1 1,1 1-1,0 0 0,0 0 0,1 0 0,0 0 0,1 1 1,0-1-1,1 1 0,0 0 0,0 0 0,1 1 0,0-1 1,1 0-1,0 1 0,1-1 0,0 1 0,1-1 0,2 12 1,-2-17-21,0-1 0,0 0 1,1 0-1,0 0 1,0 0-1,0 0 1,0-1-1,1 1 1,-1 0-1,1-1 1,0 0-1,0 0 0,0 0 1,1 0-1,-1 0 1,1-1-1,-1 1 1,1-1-1,0 0 1,0 0-1,0 0 1,0-1-1,0 1 0,0-1 1,0 0-1,9 1 1,-3-1-69,0-1-1,0 0 1,0 0-1,0 0 1,0-2 0,0 1-1,0-1 1,-1 0 0,1-1-1,17-8 1,-3-3-134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5.173"/>
    </inkml:context>
    <inkml:brush xml:id="br0">
      <inkml:brushProperty name="width" value="0.05" units="cm"/>
      <inkml:brushProperty name="height" value="0.05" units="cm"/>
    </inkml:brush>
  </inkml:definitions>
  <inkml:trace contextRef="#ctx0" brushRef="#br0">1 863 13315,'0'1'32,"0"-1"1,1 0-1,-1 1 1,0-1-1,0 0 1,0 0-1,1 1 1,-1-1-1,0 0 1,1 0-1,-1 1 1,0-1-1,1 0 1,-1 0-1,0 0 1,1 0-1,-1 1 1,0-1-1,1 0 1,-1 0-1,0 0 0,1 0 1,-1 0-1,1 0 1,-1 0-1,0 0 1,1 0-1,-1 0 1,0 0-1,1 0 1,16-2 11,-15 2 8,56-10 449,81-26 1,-36 9-86,1034-239 1622,12 46-1584,-342 128 370,4 42-163,-607 37-384,0-9-1,308-74 1,-479 87-188,-5 1 42,1 2-1,32-4 1,-91 24-1338,10-8 1000,-5-1-68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6.087"/>
    </inkml:context>
    <inkml:brush xml:id="br0">
      <inkml:brushProperty name="width" value="0.05" units="cm"/>
      <inkml:brushProperty name="height" value="0.05" units="cm"/>
    </inkml:brush>
  </inkml:definitions>
  <inkml:trace contextRef="#ctx0" brushRef="#br0">0 74 18532,'2'-1'157,"-1"-2"3,0 1 0,1 0 0,0 0 0,-1 1 0,1-1 0,0 0 0,0 0 0,2-1 0,-3 3-138,0 0 0,-1 0 0,1-1-1,0 1 1,0 0 0,-1 0 0,1 0 0,0 0-1,0 0 1,-1 1 0,1-1 0,0 0 0,-1 0-1,1 0 1,0 0 0,-1 1 0,1-1 0,0 0-1,-1 1 1,1-1 0,0 1 0,-1-1 0,1 1 0,-1-1-1,1 1 1,-1-1 0,1 1 0,-1-1 0,1 1-1,-1-1 1,0 1 0,1 0 0,-1-1 0,0 1-1,0 0 1,1-1 0,-1 2 0,20 42 522,-2 2 0,-2-1 0,14 69 0,-15-55-454,3 17-44,-8-34-15,1 1 0,28 66-1,-38-107-29,-1 0 0,1 0 0,0-1-1,0 1 1,0 0 0,0 0 0,1-1 0,-1 1-1,0-1 1,1 1 0,-1-1 0,1 0 0,-1 1-1,1-1 1,0 0 0,0 0 0,1 1-1,-1-2-1,-1 0 1,0 0-1,1 0 0,-1-1 0,0 1 0,1 0 0,-1 0 0,0-1 0,1 1 0,-1-1 0,0 1 0,0-1 0,1 1 0,-1-1 0,0 0 1,0 0-1,0 1 0,0-1 0,0 0 0,0 0 0,0 0 0,0 0 0,0 0 0,-1-1 0,1 1 0,0 0 0,0-2 0,7-11-39,-1 0 0,0 0 0,-1-1 0,-1 0 0,0 0 0,4-26 0,9-100-216,-16 126 230,3-39-133,-1-1 0,-3 1 0,-11-101 1,-3 115 89,12 39 68,1 1 1,0-1-1,-1 0 0,1 1 1,0-1-1,-1 0 0,1 1 0,-1-1 1,1 1-1,-1-1 0,1 0 1,-1 1-1,0-1 0,1 1 1,-1 0-1,0-1 0,0 1 1,1 0 1,-1 0-1,1 1 0,-1-1 0,1 0 0,-1 0 1,1 1-1,0-1 0,-1 0 0,1 1 0,0-1 1,-1 0-1,1 1 0,0-1 0,-1 0 0,1 1 0,0-1 1,0 1-1,0-1 0,-1 1 0,1-1 0,0 1 1,0-1-1,0 1 0,0-1 0,0 1 0,0-1 1,0 1-1,0 0 0,-3 15 14,1 0-1,0 0 1,2 32 0,8 53 93,-6-84-77,3 30 148,3 1 0,21 71-1,-21-94-73,1 1 0,1-2 0,2 1 0,0-1 0,2-1-1,18 25 1,-31-47-100,16 18 4,-16-18-16,0 0 0,-1 0 0,1-1 0,0 1 0,0 0 0,0-1 1,0 1-1,0-1 0,0 1 0,0-1 0,0 1 0,0-1 0,0 0 0,0 0 0,0 1 0,0-1 0,0 0 1,0 0-1,2 0 0,-3-1-6,0 1 1,0-1 0,1 0 0,-1 0 0,0 1-1,0-1 1,0 0 0,0 1 0,0-1-1,0 0 1,0 0 0,0 1 0,0-1 0,-1 0-1,1 1 1,0-1 0,0 0 0,-1 1-1,1-1 1,0 0 0,-1 1 0,1-1-1,-1-1 1,-8-11-77,0 1-1,0-1 0,-1 2 1,-1-1-1,1 1 1,-14-9-1,-79-56 68,84 63 105,-38-27 763,85 31-631,4 5-1746,63 0-1,-66 4 1258,23-1-419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6:15.257"/>
    </inkml:context>
    <inkml:brush xml:id="br0">
      <inkml:brushProperty name="width" value="0.05" units="cm"/>
      <inkml:brushProperty name="height" value="0.05" units="cm"/>
    </inkml:brush>
  </inkml:definitions>
  <inkml:trace contextRef="#ctx0" brushRef="#br0">0 1614 17980,'13'-5'465,"0"1"0,-1-1 0,1-1 0,-1 0 0,16-12 0,51-45 187,-29 21 168,342-278 941,258-204-3845,-144 91-2369,-482 412 4057,-1-1 0,0-1 0,-2 0 0,35-52 0,-49 58 221,-7 17 172,0 0 0,0 0 1,0 0-1,1 0 0,-1-1 1,0 1-1,0 0 0,0 0 1,0 0-1,0 0 0,0-1 1,0 1-1,0 0 0,0 0 1,0 0-1,0-1 0,0 1 1,0 0-1,0 0 0,0 0 1,0-1-1,0 1 0,0 0 1,0 0-1,-1 0 1,1-1-1,0 1 0,0 0 1,0 0-1,0 0 0,0 0 1,0-1-1,0 1 0,-1 0 1,1 0-1,0 0 0,0 0 1,0 0-1,0 0 0,-1 0 1,1-1-1,0 1 0,0 0 1,0 0-1,-1 0 0,1 0 1,0 0-1,0 0 0,0 0 1,-1 0-1,1 0 1,0 0-1,0 0 0,0 0 1,-1 0-1,1 0 0,0 0 1,-18 11-72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6.662"/>
    </inkml:context>
    <inkml:brush xml:id="br0">
      <inkml:brushProperty name="width" value="0.05" units="cm"/>
      <inkml:brushProperty name="height" value="0.05" units="cm"/>
    </inkml:brush>
  </inkml:definitions>
  <inkml:trace contextRef="#ctx0" brushRef="#br0">201 14 16003,'-2'-1'114,"0"-1"-1,1 1 0,-1 0 1,0-1-1,0 1 0,-1 0 1,1 0-1,0 1 0,0-1 0,0 0 1,-1 1-1,1-1 0,0 1 1,-1 0-1,1-1 0,0 1 1,-4 1-1,1-1 38,1 1 0,0 0 0,-1 1 0,1-1 0,-1 1 0,1-1 0,0 1 0,-6 4 0,1 1 67,0 0 0,0 0 0,0 1 0,1 0 0,0 0 0,-10 14 0,13-14-193,0 0-1,0 0 0,0 0 1,1 1-1,0-1 1,1 1-1,0 0 0,0 0 1,1 0-1,0 1 0,1-1 1,0 0-1,0 1 0,1-1 1,1 13-1,0-20-16,-1 0-1,0 0 1,1 0 0,-1 0 0,1 0 0,-1 0-1,1-1 1,0 1 0,0 0 0,0 0 0,0-1-1,0 1 1,0 0 0,0-1 0,1 1 0,-1-1-1,0 0 1,1 1 0,0-1 0,-1 0 0,4 2-1,-3-3 14,0 1-1,1-1 1,-1 1-1,0-1 0,1 0 1,-1 0-1,0 0 1,1 0-1,-1-1 0,0 1 1,0-1-1,1 1 1,-1-1-1,0 0 0,4-1 1,2-3 53,1 0 1,-1 0 0,0 0-1,-1-1 1,1 0 0,-1-1-1,10-11 1,-3-1 75,-1 0 1,0-1-1,-2-1 1,0 0-1,-2 0 1,11-32-1,-36 128-96,12-43-50,2-18 35,1 0-1,0-1 1,0 1 0,1 0-1,1 0 1,5 25-1,-6-38-29,0 0-1,0 0 0,0 0 0,1 0 1,-1-1-1,0 1 0,1 0 0,-1 0 1,0 0-1,1 0 0,-1 0 1,1-1-1,0 1 0,-1 0 0,1 0 1,0-1-1,-1 1 0,1 0 0,0-1 1,0 1-1,-1-1 0,1 1 0,0-1 1,0 1-1,0-1 0,0 0 0,0 0 1,0 1-1,0-1 0,0 0 0,0 0 1,0 0-1,0 0 0,0 0 0,-1 0 1,1 0-1,0 0 0,0 0 0,0 0 1,0-1-1,0 1 0,0 0 0,1-1 1,2-2 26,1 1 0,-1-1 1,0 1-1,0-1 0,0-1 0,-1 1 1,6-7-1,102-132 260,-108 139-300,0 0 0,-1 0 0,1 0 1,0 1-1,0-1 0,0 1 1,1 0-1,-1 0 0,4-2 0,-6 4 3,0-1-1,0 1 1,0 0-1,0 0 0,0 0 1,0 0-1,0 0 1,0 0-1,0 0 1,-1 0-1,1 0 0,0 0 1,0 0-1,0 0 1,0 1-1,0-1 0,0 0 1,0 1-1,-1-1 1,1 1-1,0-1 0,0 1 1,0-1-1,-1 1 1,1 0-1,0-1 1,-1 1-1,1 0 0,-1-1 1,1 1-1,0 0 1,-1 0-1,0 0 0,1-1 1,-1 1-1,0 0 1,1 0-1,-1 0 0,0 0 1,1 1-1,2 11-16,-1 0 1,1 0-1,-2 1 0,1 18 0,-2-18 34,1 0-1,0 0 1,5 19-1,-6-33-8,0 1 0,0 0 0,0 0 0,0-1 0,1 1 0,-1 0 0,0-1-1,0 1 1,1 0 0,-1-1 0,0 1 0,1-1 0,-1 1 0,1-1 0,-1 1 0,1 0 0,-1-1-1,1 0 1,-1 1 0,1-1 0,-1 1 0,1-1 0,0 0 0,-1 1 0,1-1 0,0 0 0,-1 1-1,1-1 1,0 0 0,-1 0 0,1 0 0,0 0 0,-1 0 0,1 0 0,0 0 0,0 0-1,-1 0 1,1 0 0,0 0 0,-1 0 0,1 0 0,0-1 0,-1 1 0,1 0 0,0 0 0,-1-1-1,2 0 1,2-2 21,0 1 0,0-1 0,0-1 0,0 1 0,5-7-1,18-23 95,-12 14-109,34-33 1,-44 47-51,-1 1 0,1 0 0,0 1 0,0-1 0,1 1 0,-1 0 0,1 0 0,0 1 0,0 0 0,-1 0 0,1 0 0,10-1 0,-14 3 21,0 0 0,0 0 0,0 0 0,0 0 0,-1 0 0,1 1 0,0-1 0,0 1 0,0-1 0,-1 1 0,1 0 0,0 0 0,-1 0 0,1 0 0,-1 0 0,1 0 0,-1 0 0,1 0 0,-1 1 0,0-1 0,0 0 0,1 1 0,-1-1 0,0 1 0,0-1 0,0 1 0,-1 0 0,1 0 0,0-1 0,-1 1 0,1 0 0,0 2 0,1 6-34,0-1 0,-1 1 0,0 0 0,0 16 0,-1-12-264,-1 1 1,-2 16-1,2-29 4,1-5 230,3-9-187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7.285"/>
    </inkml:context>
    <inkml:brush xml:id="br0">
      <inkml:brushProperty name="width" value="0.05" units="cm"/>
      <inkml:brushProperty name="height" value="0.05" units="cm"/>
    </inkml:brush>
  </inkml:definitions>
  <inkml:trace contextRef="#ctx0" brushRef="#br0">230 381 15771,'0'-5'266,"-1"0"-1,1 0 0,-1-1 0,0 1 0,-1 0 0,1 0 1,-1 1-1,0-1 0,0 0 0,0 1 0,-4-5 0,5 7-168,-1 0 0,1 0 0,-1 1-1,0-1 1,1 1 0,-1 0 0,0-1 0,0 1-1,0 0 1,0 0 0,0 0 0,0 0 0,0 0-1,-1 1 1,1-1 0,0 1 0,0-1-1,-1 1 1,1 0 0,0 0 0,0 0 0,-1 0-1,1 0 1,0 0 0,-1 1 0,1-1 0,-4 2-1,-1 1-2,0 0 1,0 0-1,0 1 0,0 0 0,1 0 0,-1 1 1,1-1-1,0 2 0,0-1 0,1 0 0,0 1 1,0 0-1,-8 13 0,5-6-61,0 0 0,1 1 1,1-1-1,0 1 0,1 1 0,-3 17 0,6-24-28,0 1 0,1-1-1,0 1 1,1 0 0,-1 0-1,2-1 1,0 1 0,2 15-1,-2-22 1,0 0-1,-1 1 0,1-1 1,0 0-1,0 0 0,0 0 1,0 0-1,0-1 0,1 1 1,-1 0-1,1 0 0,-1-1 1,1 1-1,0-1 0,-1 1 1,1-1-1,0 0 0,0 1 1,0-1-1,0 0 0,0 0 1,0-1-1,0 1 0,0 0 1,0-1-1,1 1 0,-1-1 1,0 0-1,0 1 0,1-1 1,-1 0-1,0 0 0,0-1 1,1 1-1,-1 0 0,0-1 1,4-1-1,4-1 17,1-1 0,-1 0 0,0-1 0,0 0 0,0-1 0,-1 0 0,0 0 0,0-1 0,-1 0 0,12-12 0,5-9 128,39-53 0,-40 44 62,-1 0 0,32-72-1,-43 82-89,-2 1-1,-2-2 1,0 0-1,-1 0 1,2-34-1,-8 58-89,-1 0-1,0 0 0,0 0 0,0 0 0,-1 0 0,0-1 0,1 1 0,-1 0 0,-3-7 1,3 11-25,1-1 0,0 0 1,-1 1-1,1-1 1,-1 0-1,1 1 0,0-1 1,-1 1-1,0-1 1,1 1-1,-1-1 1,1 1-1,-1 0 0,1-1 1,-1 1-1,0-1 1,1 1-1,-1 0 0,0 0 1,0 0-1,0-1 1,0 1-3,-1 0 0,1 1 1,0-1-1,0 0 0,-1 0 1,1 1-1,0-1 0,0 1 1,0-1-1,0 1 0,0 0 1,0-1-1,0 1 0,0 0 1,0 0-1,-2 1 1,-3 5 0,1 1 0,-1-1 1,1 1-1,1 0 1,-1 1-1,1-1 0,1 1 1,-5 15-1,4-15-4,-17 55-6,-24 114 0,40-148-6,1 0 0,1 0 1,2 1-1,1 0 0,1-1 0,6 35 1,-6-59-25,1-1 0,-1 1 0,1-1 0,0 0 1,0 0-1,0 0 0,5 8 0,-6-12 0,0 1-1,0-1 1,0 0 0,0 0-1,0 1 1,1-1 0,-1 0-1,0 0 1,1 0-1,-1 0 1,1 0 0,-1-1-1,1 1 1,-1 0 0,1-1-1,0 1 1,-1-1-1,1 0 1,-1 1 0,1-1-1,0 0 1,0 0-1,-1 0 1,1 0 0,0 0-1,-1 0 1,1-1 0,2 0-1,1-1-3,0 0-1,-1-1 1,1 0-1,-1 0 1,0 0-1,0 0 1,0-1-1,0 1 0,-1-1 1,1 0-1,-1 0 1,0 0-1,4-7 1,23-45-332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7.697"/>
    </inkml:context>
    <inkml:brush xml:id="br0">
      <inkml:brushProperty name="width" value="0.05" units="cm"/>
      <inkml:brushProperty name="height" value="0.05" units="cm"/>
    </inkml:brush>
  </inkml:definitions>
  <inkml:trace contextRef="#ctx0" brushRef="#br0">0 1 19636,'6'71'4177,"1"25"-3506,-2 58-353,9 168-99,-13-302-240,4 40 77,-5-56-119,1 1-1,0-1 0,0 1 0,1-1 0,0 1 1,-1-1-1,1 0 0,1 0 0,-1 0 0,3 4 1,-4-8 39,-1 1 1,0-1 0,0 0 0,1 1-1,-1-1 1,0 0 0,0 1 0,1-1 0,-1 0-1,1 1 1,-1-1 0,0 0 0,1 0-1,-1 1 1,0-1 0,1 0 0,-1 0 0,1 0-1,-1 0 1,1 0 0,-1 0 0,1 1-1,-1-1 1,0 0 0,1 0 0,-1 0 0,1-1-1,-1 1 1,1 0 0,-1 0 0,1 0-1,9-14-342,-3-5 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8.085"/>
    </inkml:context>
    <inkml:brush xml:id="br0">
      <inkml:brushProperty name="width" value="0.05" units="cm"/>
      <inkml:brushProperty name="height" value="0.05" units="cm"/>
    </inkml:brush>
  </inkml:definitions>
  <inkml:trace contextRef="#ctx0" brushRef="#br0">1 282 16476,'2'2'159,"0"1"0,0-1 1,0 1-1,1-1 0,-1 0 1,0 0-1,1 0 1,0-1-1,0 1 0,-1 0 1,1-1-1,0 0 0,0 0 1,0 0-1,0 0 1,0 0-1,5 0 0,-3-1-15,-1 0 0,1 0-1,0-1 1,-1 1 0,1-1-1,-1 0 1,1 0-1,-1-1 1,1 0 0,-1 1-1,4-4 1,1 0-6,-2 0 0,1 0 0,0-1 0,-1 0 0,0 0 0,0-1 0,-1 0 0,0 0 0,0-1 0,-1 1 0,6-12 0,-7 11-30,-1 0 1,0 1-1,-1-1 1,0 0-1,1-13 1,-2 19-78,-1 0 1,1-1 0,-1 1-1,0 0 1,0 0 0,0-1-1,-1 1 1,1 0 0,0 0-1,-1 0 1,1 0 0,-1 0-1,0-1 1,0 1 0,0 0-1,0 0 1,0 1 0,0-1-1,0 0 1,-1 0 0,1 0 0,-1 1-1,1-1 1,-4-2 0,4 4-16,-1-1 0,1 1 0,-1-1 0,1 1 1,-1-1-1,0 1 0,1 0 0,-1 0 0,1 0 1,-1-1-1,0 2 0,1-1 0,-1 0 0,1 0 1,-1 1-1,0-1 0,1 0 0,-1 1 0,1 0 1,-1-1-1,1 1 0,0 0 0,-1 0 1,1 0-1,-2 1 0,-2 2 15,0 0 0,0 1 1,1 0-1,-8 10 0,1 2-25,1 0 1,1 1-1,0 0 1,2 1-1,0 0 1,1 0-1,1 0 1,0 1-1,2 0 0,0 0 1,1 31-1,2-47-4,0 1 0,0 0 0,0 0-1,1-1 1,0 1 0,0 0 0,0-1-1,0 1 1,1-1 0,3 7-1,-4-10 4,0 1-1,0-1 0,1 1 0,-1-1 0,1 1 0,-1-1 0,1 0 1,-1 0-1,1 0 0,0 0 0,0 0 0,-1 0 0,1 0 0,0-1 0,0 1 1,0 0-1,0-1 0,0 0 0,0 0 0,0 1 0,0-1 0,0 0 0,0 0 1,0-1-1,0 1 0,2-1 0,18-3 24,0-2 1,-1 0-1,27-13 1,-24 10-72,-1 0 1,36-7 0,-44 14-28,-1 1 0,0 0 0,0 1 0,0 1 0,18 3 0,-24-3 45,0 1-1,-1 0 0,14 5 0,-19-7 61,-1 1-1,1 0 1,-1-1-1,0 1 1,1 0-1,-1 0 1,0 0-1,1 0 1,-1 0-1,0 0 1,0 0-1,0 0 1,0 1-1,0-1 1,0 0-1,0 1 1,0 1-1,-90-334 1251,89 330-1317,-1 0 1,1 0 0,-1 0 0,1 0 0,0 0-1,0 0 1,0 1 0,-1-1 0,1 0 0,0 0 0,0 0-1,0 0 1,0 0 0,1 0 0,-1 0 0,0 0-1,0 0 1,1 0 0,-1 0 0,0 0 0,1 0-1,-1 0 1,1 0 0,-1 1 0,1-1 0,-1 0-1,1 0 1,0 0 0,-1 1 0,2-2 0,1 1-100,0 0 0,0 1 1,1-1-1,-1 1 0,0-1 1,0 1-1,1 0 0,3 0 0,7 0-251,-1-1 0,1 0 0,-1-1 0,1 0 0,-1-2 0,0 1 0,0-2 0,-1 1 0,1-2 0,21-12 0,-2-3-278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8.471"/>
    </inkml:context>
    <inkml:brush xml:id="br0">
      <inkml:brushProperty name="width" value="0.05" units="cm"/>
      <inkml:brushProperty name="height" value="0.05" units="cm"/>
    </inkml:brush>
  </inkml:definitions>
  <inkml:trace contextRef="#ctx0" brushRef="#br0">1 41 19644,'23'-6'1937,"11"2"-1489,12-2-216,8 0 1016,18 1-1032,6 0-376,5 4 208,-3-1-120,-6-3-120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9.046"/>
    </inkml:context>
    <inkml:brush xml:id="br0">
      <inkml:brushProperty name="width" value="0.05" units="cm"/>
      <inkml:brushProperty name="height" value="0.05" units="cm"/>
    </inkml:brush>
  </inkml:definitions>
  <inkml:trace contextRef="#ctx0" brushRef="#br0">0 49 16956,'6'8'308,"0"1"1,-1-1 0,-1 1 0,1 0 0,4 17-1,12 52 86,-8-27 180,54 171 647,-45-159-834,45 88 0,-56-129-178,23 33 0,-29-49-139,-1 0-1,1-1 0,0 0 1,0 1-1,0-2 1,1 1-1,-1-1 1,1 0-1,0 0 0,8 3 1,-11-6-24,0 0-1,1 0 1,-1 0 0,0-1 0,1 1-1,-1-1 1,1 0 0,-1 0 0,1 0-1,-1 0 1,0-1 0,1 1-1,-1-1 1,1 0 0,-1 0 0,0 0-1,0-1 1,0 1 0,0-1 0,0 1-1,0-1 1,0 0 0,0 0 0,0-1-1,-1 1 1,1-1 0,3-4 0,4-5 128,-1 0 0,1-1 0,-2-1 0,13-25 0,-3-1 55,-2-1 0,-2-1 0,-2 0 0,-1-1-1,-3 0 1,-1-1 0,2-74 0,-9 104-269,0 1 0,-1 0 1,-1-1-1,0 1 0,-1 0 0,0 0 0,-9-23 1,9 29-199,0 1 0,-1 0 0,0 0 0,0 0 0,0 1 0,-1-1 0,1 1 0,-1 0 0,0 0 0,-1 1 0,1-1 0,-1 1 0,0 0 0,0 1 0,0 0 0,-11-4 0,-86-24-3561,34 12 2465,13-1 284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9.492"/>
    </inkml:context>
    <inkml:brush xml:id="br0">
      <inkml:brushProperty name="width" value="0.05" units="cm"/>
      <inkml:brushProperty name="height" value="0.05" units="cm"/>
    </inkml:brush>
  </inkml:definitions>
  <inkml:trace contextRef="#ctx0" brushRef="#br0">0 93 14307,'25'9'1840,"5"-3"-1087,19-6-97,7-3 848,9-4-344,3-2-151,-1-5-481,-4-1-304,-10-3-760,-10-1 648,-18 6-312,-12 3-137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19.884"/>
    </inkml:context>
    <inkml:brush xml:id="br0">
      <inkml:brushProperty name="width" value="0.05" units="cm"/>
      <inkml:brushProperty name="height" value="0.05" units="cm"/>
    </inkml:brush>
  </inkml:definitions>
  <inkml:trace contextRef="#ctx0" brushRef="#br0">418 206 18892,'-1'0'85,"0"1"0,0-1-1,1 0 1,-1 0 0,0 0 0,0 0 0,0 0-1,0 0 1,1 0 0,-1 0 0,0 0 0,0 0-1,0 0 1,1 0 0,-1-1 0,0 1 0,0 0-1,1-1 1,-1 1 0,0-1 0,0 1 0,1-1-1,-1 1 1,1-1 0,-2 0 0,0-1 116,-10-4-28,-1 0 0,1 0 0,-1 1 0,0 1 0,0 0 0,0 1 0,0 1 0,-1 0-1,1 0 1,-1 1 0,1 1 0,-1 0 0,-26 5 0,30-4-152,0 1 0,1 1 0,-1 0 0,1 0 0,-1 1 0,1 0 0,0 0 0,1 1 0,-1 0 0,1 1 0,0 0 0,0 0 0,0 1 0,1 0 0,0 0 0,1 1 0,0 0 0,0 0 0,-8 15-1,12-19-4,-1 1 0,1 0-1,1 0 1,-1 1-1,1-1 1,0 0 0,0 0-1,0 1 1,1-1-1,0 10 1,1-12-5,-1 1 0,1-1 0,0 0 0,-1 0 0,1 0 1,1 0-1,-1 0 0,0 0 0,1-1 0,0 1 0,-1 0 0,1-1 0,0 1 0,0-1 0,1 1 1,-1-1-1,0 0 0,1 0 0,4 3 0,0-2 21,-1 0 1,0-1-1,0 1 0,1-1 1,0 0-1,-1-1 1,1 0-1,0 0 0,0 0 1,-1-1-1,15-1 1,-3-1 57,-1-1 0,1 0 0,25-9 0,-17 3 37,0-2-1,-1 0 0,-1-2 0,1 0 1,32-26-1,-42 28-44,-1-1 1,0 0-1,0-1 0,-1-1 1,-1 0-1,-1-1 1,0 0-1,17-33 0,-25 44-109,-1 0-1,-1 0 1,1-1-1,-1 1 1,1-1-1,-1 1 1,-1-1-1,1 1 0,-1-1 1,1 0-1,-1 1 1,-1-1-1,1 0 1,-1 1-1,1-1 1,-1 1-1,-1-1 1,1 1-1,-1-1 0,1 1 1,-1 0-1,-3-5 1,2 5-29,0 0 0,-1 1 0,1-1 0,-1 1-1,0 0 1,0 0 0,0 0 0,0 0 0,0 1 0,-1-1 0,1 1 0,-1 0 0,1 1 0,-1-1 0,0 1 0,0 0 0,0 0 0,0 0-1,0 1 1,-6 0 0,2 0-12,0 1 0,0 0 0,0 0 0,0 1 0,1 0 0,-1 1 0,1 0 0,-1 0 0,-12 8 0,-31 20-424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1:20.618"/>
    </inkml:context>
    <inkml:brush xml:id="br0">
      <inkml:brushProperty name="width" value="0.05" units="cm"/>
      <inkml:brushProperty name="height" value="0.05" units="cm"/>
    </inkml:brush>
  </inkml:definitions>
  <inkml:trace contextRef="#ctx0" brushRef="#br0">7 311 16027,'-1'0'44,"1"1"0,-1-1 0,1 1 0,-1-1 0,1 1 0,-1-1 0,1 1 0,0-1 0,-1 1 0,1-1 0,0 1 0,-1-1-1,1 1 1,0 0 0,0-1 0,0 1 0,-1-1 0,1 1 0,0 0 0,0-1 0,0 1 0,0 0 0,0-1 0,0 1 0,0 0 0,0-1-1,1 1 1,-1-1 0,0 1 0,0 0 0,0-1 0,1 1 0,-1-1 0,0 1 0,1-1 0,-1 1 0,0 0 0,1-1 0,-1 0-1,1 1 1,-1-1 0,1 1 0,-1-1 0,1 1 0,-1-1 0,1 0 0,-1 1 0,1-1 0,0 0 0,-1 0 0,1 0 0,0 1-1,7 1 255,-1 0 0,1 0-1,13 1 1,-12-2 20,28 2 204,1-1-1,-1-1 1,1-3-1,-1-1 1,53-11-1,182-58 548,-63 6-691,178-52-121,-288 93-319,195-24-1,-277 48 32,-6-1-15,1 1 1,0 1-1,-1 0 0,1 0 0,22 4 1,-37-3-177,0-1 0,0 1 1,0 0-1,0 0 0,0 0 1,0 1-1,1-1 1,-1 1-1,0-1 0,-3 4 1,-5 4-187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3:38.827"/>
    </inkml:context>
    <inkml:brush xml:id="br0">
      <inkml:brushProperty name="width" value="0.05" units="cm"/>
      <inkml:brushProperty name="height" value="0.05" units="cm"/>
    </inkml:brush>
  </inkml:definitions>
  <inkml:trace contextRef="#ctx0" brushRef="#br0">5523 97 11891,'-37'-22'2478,"32"18"-2291,-1 0 0,-1 0 1,1 1-1,0-1 1,-1 1-1,-8-2 1,-121-19 197,66 13-352,35 6-16,-1 1-1,0 2 0,0 1 0,1 2 0,-1 1 1,-52 11-1,-84 24-29,-139 24-24,173-45 48,40-7 16,-154 36-1,81 7-2,-222 98 0,285-106-11,-2-6-1,-144 31 0,107-40 42,-198 13 1,-670 60 259,785-77-281,117-11-29,1 6 1,1 4 0,1 4-1,1 6 1,-137 62 0,163-60 8,31-14 13,1 1-1,-68 44 0,113-63-20,0 0 0,1 1-1,0 0 1,-1 0 0,2 0 0,-1 0-1,1 1 1,-1 0 0,1 0 0,1 0 0,0 1-1,-1-1 1,-2 11 0,3-8-11,1 1-1,1-1 1,-1 1 0,1 0-1,1 0 1,0 0 0,0-1-1,1 1 1,2 10 0,1-2-12,0-1 0,2 0 0,0-1 0,0 1 0,2-1-1,0-1 1,1 1 0,0-2 0,1 1 0,20 21 0,-13-19 2,1-2 0,0 0 0,1-1 0,1-1 0,0-1 0,0-1-1,1 0 1,1-2 0,0 0 0,35 8 0,21 1-15,140 12 1,-146-22 23,632 58-38,-550-61 27,1-6-1,240-34 1,214-90-9,-256 46 16,67 4 2,75-16-4,-347 59 20,515-130-138,-550 126 34,171-78 0,-208 77 75,489-227 15,-541 253 20,0-1 0,-1-1 0,-1-1 0,0-1 0,-1 0 0,20-20-1,-33 27-7,0 0 0,-1 0 0,1-1 0,-2 0 0,1 0 0,-1-1 0,-1 0 0,0 0 0,0 0 0,-1 0 0,0-1 0,-1 0 0,0 0 0,0 0 0,-2 0 0,2-18 0,-3 25-14,0 0 1,-1 1-1,1-1 0,-1 1 1,0-1-1,0 1 1,0 0-1,-1-1 1,1 1-1,-1 0 0,1 0 1,-1 0-1,0 0 1,0 0-1,-1 0 1,1 1-1,-1-1 0,1 1 1,-1-1-1,0 1 1,0 0-1,0 0 1,0 0-1,0 1 0,0-1 1,0 1-1,-1-1 1,-3 0-1,-9-2-57,1 0-1,-1 1 0,0 0 1,-32 0-1,-124 7-139,55 8 60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9:31.110"/>
    </inkml:context>
    <inkml:brush xml:id="br0">
      <inkml:brushProperty name="width" value="0.05" units="cm"/>
      <inkml:brushProperty name="height" value="0.05" units="cm"/>
    </inkml:brush>
  </inkml:definitions>
  <inkml:trace contextRef="#ctx0" brushRef="#br0">1 6970 11690,'0'2'84,"2"27"544,-2-29-628,0 0 0,0 0 0,0 1 0,0-1-1,0 0 1,0 0 0,0 0 0,0 0 0,1 0 0,-1 0 0,0 0 0,0 0 0,0 1 0,0-1 0,0 0 0,0 0 0,0 0 0,0 0 0,1 0 0,-1 0 0,0 0 0,0 0 0,0 0 0,0 0-1,0 0 1,0 0 0,0 0 0,1 0 0,-1 0 0,0 0 0,0 0 0,0 0 0,0 0 0,0 0 0,0 0 0,1 0 0,-1 0 0,0 0 0,0 0 0,0 0 0,0 0 0,0 0 0,0 0-1,0 0 1,1 0 0,-1 0 0,0 0 0,0-1 0,0 1 0,0 0 0,0 0 0,10-15 98,-1-3 17,-1 0-1,-1-1 1,0 0 0,-2-1-1,6-36 1,1-101 205,-9 91-162,13-104 38,7 1-1,48-180 1,17-118-182,-27-5-21,-16 114 0,218-1620-341,-22 675 442,-132 704-644,-98 502 88,-5-1 0,-4-1 0,-5 1 0,-17-115 0,18 202 492,-11-58 295,11 64-233,1 0 1,-1 0-1,0 0 1,0 0 0,0 0-1,-1 0 1,0 1-1,0-1 1,0 1 0,-5-5-1,7 8-72,1 1 0,0-1 1,-1 1-1,1-1 0,-1 1 0,1-1 0,-1 1 0,0 0 0,1-1 0,-1 1 0,1 0 0,-1 0 0,0-1 0,1 1 0,-1 0 0,1 0 1,-1 0-1,0 0 0,1 0 0,-1 0 0,0 0 0,1 0 0,-1 0 0,0 0 0,1 0 0,-2 0 0,-10 12-165,1 0 28,-2-3-21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6:08.112"/>
    </inkml:context>
    <inkml:brush xml:id="br0">
      <inkml:brushProperty name="width" value="0.05" units="cm"/>
      <inkml:brushProperty name="height" value="0.05" units="cm"/>
    </inkml:brush>
  </inkml:definitions>
  <inkml:trace contextRef="#ctx0" brushRef="#br0">16 160 13507,'0'1'99,"-1"-1"1,1 0-1,-1 0 1,1 1-1,-1-1 1,1 0-1,-1 0 1,0 0-1,1 1 1,-1-1 0,1 0-1,-1 0 1,0 0-1,1 0 1,-1 0-1,1 0 1,-1 0-1,0-1 1,1 1-1,-1 0 1,1 0-1,-1 0 1,1-1-1,-1 1 1,1 0-1,-2-1 1,3-3 1293,8 1-529,51 4-217,-44 0-566,-1-1 0,0 0 0,25-4-1,-8-4 221,49-19 0,-50 15-29,52-11 0,-72 21-251,-1 0 0,1 1 0,0 0 0,0 1 0,0 0 0,0 1 0,0 0 0,20 5 0,-14 0-9,0-1 0,1-1 0,-1-1-1,1 0 1,0-1 0,0-1-1,0-1 1,33-4 0,64-25 32,-44 8-56,-61 19 12,130-28 8,-117 24 19,-18 2 20,-13 0 31,-9 1-31,0 1-1,0 1 1,0 0 0,-29 4 0,-69 13 58,87-11-83,-161 39 118,42-8 20,130-32-142,-1 0-1,-1-2 1,1 0-1,0-1 1,0 0-1,-1-2 0,1 0 1,0-1-1,0-1 1,0-1-1,-20-6 1,21 4-591,0 0 1,-29-5-1,48 11 507,0-1 0,0 1 0,-1-1-1,1 0 1,0 0 0,0 1 0,-1-1 0,1 0 0,-1-1-1,1 1 1,-1 0 0,1 0 0,-1-1 0,1 1 0,-1 0-1,0-1 1,0 0 0,0 1 0,0-1 0,0 1 0,0-1 0,1-3-1,9-21-406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5:53.357"/>
    </inkml:context>
    <inkml:brush xml:id="br0">
      <inkml:brushProperty name="width" value="0.05" units="cm"/>
      <inkml:brushProperty name="height" value="0.05" units="cm"/>
    </inkml:brush>
  </inkml:definitions>
  <inkml:trace contextRef="#ctx0" brushRef="#br0">55 137 13819,'-54'27'1632,"54"-27"-1609,0 0 0,0 0 0,0 0-1,0 0 1,0 1 0,0-1 0,0 0 0,1 0-1,-1 0 1,0 0 0,0 0 0,0 0 0,0 0-1,0 0 1,0 1 0,0-1 0,0 0 0,0 0-1,0 0 1,0 0 0,0 0 0,0 0 0,0 1-1,0-1 1,0 0 0,0 0 0,0 0 0,0 0-1,0 0 1,0 0 0,0 1 0,0-1 0,0 0-1,0 0 1,0 0 0,0 0 0,0 0 0,0 0-1,0 0 1,0 1 0,0-1 0,0 0 0,-1 0-1,1 0 1,0 0 0,0 0 0,19-1 708,-14 1-597,786-13 3522,-568 24-3652,595 18-109,1-69 344,-39-99 406,-708 124-858,-69 15-480,-7 0 131,-45 7-770,26-7 853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5:57.901"/>
    </inkml:context>
    <inkml:brush xml:id="br0">
      <inkml:brushProperty name="width" value="0.05" units="cm"/>
      <inkml:brushProperty name="height" value="0.05" units="cm"/>
    </inkml:brush>
  </inkml:definitions>
  <inkml:trace contextRef="#ctx0" brushRef="#br0">12 127 15555,'-11'-1'1481,"19"-3"-860,22-1-33,568-16 2216,-307 14-2520,-78 1-244,445-17 180,-1-27-83,-632 47-171,1-1-269,41 1 0,-66 3 218,1 0 0,-1 0 0,1 1 0,-1-1 1,1 0-1,-1 1 0,0-1 0,1 1 0,-1-1 0,0 1 1,1 0-1,-1-1 0,0 1 0,0 0 0,1 0 0,-1 0 1,0 0-1,0 0 0,0 0 0,1 3 0,6 5-255,0-3-176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6:27.554"/>
    </inkml:context>
    <inkml:brush xml:id="br0">
      <inkml:brushProperty name="width" value="0.05" units="cm"/>
      <inkml:brushProperty name="height" value="0.05" units="cm"/>
    </inkml:brush>
  </inkml:definitions>
  <inkml:trace contextRef="#ctx0" brushRef="#br0">48 5 12243,'-41'10'1568,"41"-10"-1543,0 0 1,-1 0-1,1 0 1,0 0-1,0 0 1,-1 0-1,1 0 1,0 0-1,0 0 1,-1 1-1,1-1 1,0 0-1,0 0 1,-1 0-1,1 0 1,0 0-1,0 1 0,-1-1 1,1 0-1,0 0 1,0 0-1,0 1 1,0-1-1,-1 0 1,1 0-1,0 1 1,0-1-1,0 0 1,0 0-1,0 1 1,0-1-1,7 5 772,19-1 11,110 4 559,179-15 0,-157 1-1129,792 19-21,-607-3-170,-1-26-133,-329 15-36,-8 1 214,1 0 1,-1-1-1,1 1 1,-1-1-1,0 0 1,1-1-1,-1 1 1,0-1-1,0 0 0,0-1 1,8-4-1,-13 2 31,-6 1 38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6:28.826"/>
    </inkml:context>
    <inkml:brush xml:id="br0">
      <inkml:brushProperty name="width" value="0.05" units="cm"/>
      <inkml:brushProperty name="height" value="0.05" units="cm"/>
    </inkml:brush>
  </inkml:definitions>
  <inkml:trace contextRef="#ctx0" brushRef="#br0">11 8 13747,'-10'-6'3824,"34"15"-2314,69 11-778,163 14 0,-197-28-650,978 38-1036,-725-57-672,405-68 0,-634 64 803,-74 14 579,-11 3 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6:59.469"/>
    </inkml:context>
    <inkml:brush xml:id="br0">
      <inkml:brushProperty name="width" value="0.05" units="cm"/>
      <inkml:brushProperty name="height" value="0.05" units="cm"/>
    </inkml:brush>
  </inkml:definitions>
  <inkml:trace contextRef="#ctx0" brushRef="#br0">1498 208 14211,'-10'0'166,"-38"-1"234,0-1 0,-95-19 0,34-8 16,-134-29 636,212 54-936,1 1 1,-1 1 0,0 2 0,0 0 0,0 3 0,-35 6-1,25 1-70,0 2 0,2 2-1,-1 1 1,2 2-1,0 2 1,1 1-1,1 2 1,1 1-1,1 2 1,1 2-1,2 1 1,0 1-1,-44 55 1,63-66-43,0 0-1,2 1 1,0 0 0,0 1-1,2 0 1,1 0 0,0 1-1,2 0 1,0 0 0,1 1-1,-1 29 1,4-10-37,1-1-1,2 1 1,2-1 0,2 0 0,13 49 0,-8-47-68,2-1 1,2 0-1,2-1 1,1 0-1,2-1 1,2-2-1,1 0 1,2-1-1,2-2 1,32 34-1,-41-50 47,1-2-1,0 0 0,1-1 0,1-1 1,0 0-1,1-2 0,0-1 0,1-1 1,0 0-1,1-2 0,0-1 0,0-1 1,0-1-1,1-1 0,0-1 0,0-1 1,-1-1-1,1-1 0,42-6 0,-21-3 57,0-1 0,-1-2 0,-1-2 0,0-3 0,-1-1-1,41-23 1,10-13 201,126-97 0,-88 49 214,-4-6-1,209-232 1,-297 294-240,42-65 1,-69 92-137,-1-2 1,-1 1-1,-1-1 0,-1-1 0,-1 0 0,7-28 1,-13 43-38,-1-1 1,0 1 0,-1-1 0,1 0 0,-1 0 0,-1 1 0,0-1-1,0 0 1,0 1 0,-1-1 0,0 1 0,0 0 0,-5-9 0,3 6-4,-2 1 1,1 0 0,-2 1-1,1-1 1,-1 1 0,0 0-1,0 1 1,-15-11 0,-2 1-3,-2 1 0,0 1 0,0 1 0,-2 2 0,-47-16 0,-14 2-212,-160-27 0,-95 19-177,209 30 243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06.298"/>
    </inkml:context>
    <inkml:brush xml:id="br0">
      <inkml:brushProperty name="width" value="0.05" units="cm"/>
      <inkml:brushProperty name="height" value="0.05" units="cm"/>
    </inkml:brush>
  </inkml:definitions>
  <inkml:trace contextRef="#ctx0" brushRef="#br0">1 1270 15115,'31'-18'1337,"17"-28"-833,8-29-152,20-31 440,13-10-8,21-10-32,3-6-96,3 2-208,-5 1-103,-13 15-217,-6 16-136,-20 27-385,-18 15-247,-32 25-296,-16 11 664,-16 18-216,-9 10-104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06.702"/>
    </inkml:context>
    <inkml:brush xml:id="br0">
      <inkml:brushProperty name="width" value="0.05" units="cm"/>
      <inkml:brushProperty name="height" value="0.05" units="cm"/>
    </inkml:brush>
  </inkml:definitions>
  <inkml:trace contextRef="#ctx0" brushRef="#br0">321 0 14051,'-55'140'1214,"6"1"1,-33 159-1,49-170-790,-59 264 1356,90-385-1726,0 0 23,0 0-1,0 0 0,1 1 0,1-1 0,0 13 1,0-21-67,0 0 1,0-1-1,0 1 1,1 0 0,-1 0-1,0-1 1,0 1-1,0 0 1,1-1 0,-1 1-1,0 0 1,1-1-1,-1 1 1,1-1-1,-1 1 1,1-1 0,-1 1-1,1-1 1,-1 1-1,1-1 1,-1 1-1,1-1 1,-1 1 0,1-1-1,0 0 1,-1 1-1,1-1 1,0 0 0,-1 0-1,1 0 1,0 1-1,-1-1 1,1 0-1,0 0 1,0 0 0,-1 0-1,1 0 1,0 0-1,-1 0 1,1-1 0,0 1-1,0 0 1,-1 0-1,1 0 1,0-1-1,6-2 69,0 1-1,0-1 0,11-8 0,-15 9-53,62-39 295,89-73 0,50-66-204,-135 116-101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07.290"/>
    </inkml:context>
    <inkml:brush xml:id="br0">
      <inkml:brushProperty name="width" value="0.05" units="cm"/>
      <inkml:brushProperty name="height" value="0.05" units="cm"/>
    </inkml:brush>
  </inkml:definitions>
  <inkml:trace contextRef="#ctx0" brushRef="#br0">19 0 16868,'-4'13'256,"0"-1"0,1 0 0,0 1 1,1 0-1,1 0 0,0-1 1,0 1-1,2 15 0,-1-3 44,0 8-227,2-1 1,6 43 0,-6-62-48,1 0-1,0 0 0,1-1 0,0 1 1,1-1-1,1 0 0,0 0 1,12 17-1,-17-26 5,1-1 1,0 1-1,0-1 1,0 0-1,0 0 1,0 0-1,0 0 1,1 0-1,-1 0 0,1 0 1,-1-1-1,1 1 1,0-1-1,-1 0 1,1 0-1,0 0 1,0 0-1,0-1 0,0 1 1,0-1-1,0 1 1,0-1-1,0 0 1,0 0-1,0 0 1,0-1-1,0 1 1,0-1-1,0 0 0,-1 1 1,1-1-1,0-1 1,0 1-1,-1 0 1,4-3-1,2-2 84,-1 0 0,1-1 0,-2 1 0,1-2 0,-1 1 0,0-1-1,7-12 1,31-64 705,-26 43-408,-2-1 0,-2 0 1,-2-1-1,12-77 0,-29 164-364,2-1 1,3 51-1,0-86-53,0 4-4,1 1 0,0 0-1,0-1 1,2 1-1,-1-1 1,2 1 0,-1-1-1,2 0 1,7 16-1,-11-27 9,0 1 0,0-1 0,0 1 0,0 0 0,0-1 0,0 0 0,0 1 0,0-1-1,1 0 1,-1 0 0,1 1 0,-1-1 0,1 0 0,-1 0 0,1-1 0,-1 1 0,1 0 0,0 0 0,0-1-1,-1 1 1,1-1 0,0 0 0,0 1 0,0-1 0,-1 0 0,1 0 0,0 0 0,0 0 0,0-1 0,0 1-1,-1 0 1,1-1 0,0 1 0,0-1 0,-1 0 0,3 0 0,1-3-40,0 1-1,0-1 1,0 0-1,0 0 1,0 0-1,-1-1 1,0 1 0,0-1-1,5-8 1,1-3-141,-1 0 0,-1-1 0,0-1 1,-2 1-1,0-1 0,0 0 0,-2-1 0,0 1 1,-1-1-1,-1 0 0,-1-22 0,0-18-274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07.677"/>
    </inkml:context>
    <inkml:brush xml:id="br0">
      <inkml:brushProperty name="width" value="0.05" units="cm"/>
      <inkml:brushProperty name="height" value="0.05" units="cm"/>
    </inkml:brush>
  </inkml:definitions>
  <inkml:trace contextRef="#ctx0" brushRef="#br0">1 1 16524,'0'0'63,"1"0"0,-1 0 0,1 0 0,-1 0 0,1 0 1,0 0-1,-1 0 0,1 0 0,-1 0 0,1 0 0,-1 0 0,1 0 1,-1 1-1,1-1 0,-1 0 0,1 0 0,-1 1 0,1-1 1,-1 0-1,1 1 0,-1-1 0,1 0 0,-1 1 0,0-1 1,1 1-1,9 18 817,1 28-40,-10-41-644,14 135 474,-12-94-214,17 82 1,-19-124-383,0 1 1,1-1-1,0 0 1,0 0 0,0 0-1,5 8 1,-6-12-49,0 0 1,-1 0 0,1 0-1,0 0 1,0 0-1,0 0 1,0-1-1,0 1 1,0 0-1,0 0 1,0-1-1,0 1 1,1-1-1,-1 1 1,0-1-1,0 0 1,0 1-1,1-1 1,-1 0-1,0 0 1,0 0 0,1 0-1,-1 0 1,0 0-1,1 0 1,-1 0-1,0 0 1,0-1-1,0 1 1,1 0-1,-1-1 1,2-1-1,4-1 82,0-1-1,0-1 0,0 1 0,0-1 1,-1 0-1,0-1 0,5-6 0,36-46 393,-39 47-407,28-39-45,-2-2 0,52-108 0,-86 160-66,9-23-626,-8 12 270,-1 10 360,0 1 1,0 0 0,0 0-1,0 0 1,0-1 0,0 1-1,0 0 1,0 0-1,0 0 1,0-1 0,0 1-1,0 0 1,0 0 0,-1 0-1,1 0 1,0-1 0,0 1-1,0 0 1,0 0-1,0 0 1,-1 0 0,1 0-1,0 0 1,0-1 0,0 1-1,0 0 1,-1 0 0,1 0-1,0 0 1,0 0-1,0 0 1,-1 0 0,1 0-1,0 0 1,0 0 0,0 0-1,-1 0 1,1 0 0,-9 3-490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39:31.576"/>
    </inkml:context>
    <inkml:brush xml:id="br0">
      <inkml:brushProperty name="width" value="0.05" units="cm"/>
      <inkml:brushProperty name="height" value="0.05" units="cm"/>
    </inkml:brush>
  </inkml:definitions>
  <inkml:trace contextRef="#ctx0" brushRef="#br0">0 1028 12139,'45'-564'2800,"-40"515"-2628,2-20-23,32-242 229,-39 308-387,1 0 0,-1 1 0,1-1-1,0 0 1,0 0 0,0 1 0,0-1 0,0 1 0,3-5 0,-3 6 4,-1 1 1,0 0-1,0 0 0,1-1 1,-1 1-1,0 0 1,1 0-1,-1 0 1,1-1-1,-1 1 0,0 0 1,1 0-1,-1 0 1,0 0-1,1 0 1,-1 0-1,1 0 0,-1 0 1,0 0-1,1 0 1,-1 0-1,1 0 1,-1 0-1,0 0 0,2 0 1,12 13-106,-9-7 103,-1 1 0,0-1 0,0 1 0,-1 0 0,0 0 0,0 0 1,0 1-1,1 10 0,9 65-1,-11-61 5,31 657 914,-33-646-583,0 13 76,-2-35-292,2-11-110,0-1 0,0 1 0,0 0 0,0 0 0,0 0 1,0 0-1,-1 0 0,1 0 0,0 0 0,0 0 0,0 0 0,0 0 0,0 0 0,0 0 0,0 0 1,0 0-1,0 0 0,0 0 0,0 0 0,0 0 0,0 0 0,0 0 0,0 0 0,0 0 0,0 0 0,0 0 1,-1 0-1,1 0 0,0 0 0,0 0 0,0 0 0,0 0 0,0 0 0,0 0 0,0 0 0,0 0 1,0 0-1,0 0 0,0 0 0,0 0 0,0 0 0,0 0 0,0 0 0,0 0 0,-1 0 0,1 0 1,0 0-1,0 0 0,0 0 0,0 0 0,0 0 0,0 0 0,0 0 0,0 0 0,0 0 0,0 0 1,0 0-1,0 0 0,0 0 0,0 1 0,0-1 0,0 0 0,0 0 0,0 0 0,0 0 0,-6-31 328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08.079"/>
    </inkml:context>
    <inkml:brush xml:id="br0">
      <inkml:brushProperty name="width" value="0.05" units="cm"/>
      <inkml:brushProperty name="height" value="0.05" units="cm"/>
    </inkml:brush>
  </inkml:definitions>
  <inkml:trace contextRef="#ctx0" brushRef="#br0">0 0 16043,'2'30'1913,"11"-7"-1129,8-6-368,5-7 1008,3-3-1352,-7-9 296,1-4-71,-4-10-465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09.120"/>
    </inkml:context>
    <inkml:brush xml:id="br0">
      <inkml:brushProperty name="width" value="0.05" units="cm"/>
      <inkml:brushProperty name="height" value="0.05" units="cm"/>
    </inkml:brush>
  </inkml:definitions>
  <inkml:trace contextRef="#ctx0" brushRef="#br0">75 131 16091,'1'-8'992,"3"-29"773,-4 36-1663,0-1 1,0 1-1,0 0 1,0 0-1,0-1 1,0 1-1,-1 0 1,1 0-1,0-1 1,-1 1-1,1 0 1,0 0 0,-1 0-1,0 0 1,1-1-1,-1 1 1,0 0-1,1 0 1,-1 0-1,0 0 1,0 1-1,-1-2 1,1 2-32,0 0 1,0 0-1,0 0 0,0 0 0,0 0 1,0 0-1,1 1 0,-1-1 1,0 0-1,0 1 0,0-1 1,0 1-1,0-1 0,1 1 1,-1-1-1,0 1 0,0-1 1,1 1-1,-1 0 0,0-1 1,1 1-1,-1 0 0,1 0 1,-1-1-1,1 1 0,-1 0 1,1 0-1,0 0 0,-1 0 1,1 1-1,-13 30 413,13-32-468,-9 32 99,2 0-1,1 0 1,-3 41-1,6 97-140,15-24 32,-8-122 25,1-1 0,0 1 1,18 43-1,-21-62-7,1-1 0,-1 1 0,1 0 0,-1-1 0,1 1 0,1-1 0,-1 0 0,0 0 0,1-1 0,0 1 0,7 5 0,-9-8-5,0 0 0,0 0 0,0-1 0,0 1 0,0 0 0,0-1 0,0 1 0,0-1-1,0 0 1,1 0 0,-1 0 0,0 0 0,0 0 0,0 0 0,0-1 0,0 1 0,0-1 0,0 1 0,1-1 0,-1 0 0,-1 0-1,1 0 1,0 0 0,0 0 0,0 0 0,0 0 0,-1-1 0,1 1 0,-1-1 0,3-2 0,6-7 75,-1 0 1,0-1 0,0 0-1,-1-1 1,-1 0-1,0 0 1,8-21 0,28-106 435,-24 59-349,-4-1 0,-3 0 1,0-99-1,-13 92-246,15 380-118,3 22 176,-15-293 6,-1-2-25,0 0 0,2 0 0,0 0 0,1-1 0,11 29 0,-14-43-21,0-1-1,1 1 1,-1-1 0,1 1 0,0-1-1,0 1 1,4 3 0,-5-6 15,-1 1 1,1-1 0,-1 1 0,1-1-1,-1 0 1,1 1 0,-1-1 0,1 0-1,-1 0 1,1 0 0,-1 1 0,1-1-1,0 0 1,-1 0 0,1 0 0,0 0-1,-1 0 1,1 0 0,-1 0 0,1 0-1,0 0 1,-1 0 0,1-1 0,-1 1-1,1 0 1,-1 0 0,1 0 0,0-1-1,-1 1 1,1 0 0,-1-1 0,1 1-1,-1 0 1,1-1 0,-1 1 0,0-1-1,1 1 1,-1-1 0,1 1 0,-1-1-1,0 1 1,0-1 0,1 1 0,-1-1-1,0 1 1,0-1 0,1 0 0,-1 0-1,2-8-74,0 1 1,0-1-1,0 0 0,-1 0 0,-1 1 0,0-12 0,0 12 14,1-51-459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09.662"/>
    </inkml:context>
    <inkml:brush xml:id="br0">
      <inkml:brushProperty name="width" value="0.05" units="cm"/>
      <inkml:brushProperty name="height" value="0.05" units="cm"/>
    </inkml:brush>
  </inkml:definitions>
  <inkml:trace contextRef="#ctx0" brushRef="#br0">1 1 17380,'0'21'1568,"3"12"-1048,0 3-216,1 4 592,2 2-263,-2-8-513,3-8-224,0-15-537,-1-9-247,1-19 616,-1-11-208,-5-20-200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0.083"/>
    </inkml:context>
    <inkml:brush xml:id="br0">
      <inkml:brushProperty name="width" value="0.05" units="cm"/>
      <inkml:brushProperty name="height" value="0.05" units="cm"/>
    </inkml:brush>
  </inkml:definitions>
  <inkml:trace contextRef="#ctx0" brushRef="#br0">17 32 12635,'-7'-26'1463,"3"21"-460,1 12-210,1 11 491,1-11-1245,1 1-1,0-1 1,0 0-1,1 1 1,0-1-1,0 1 0,4 9 1,-5-15-119,1 0 0,0 0 1,0 0-1,1 0 1,-1 0-1,0 0 0,1 0 1,-1 0-1,1 0 0,-1-1 1,1 1-1,0-1 0,0 1 1,0-1-1,0 0 0,0 0 1,0 1-1,0-1 0,0-1 1,0 1-1,0 0 0,1 0 1,-1-1-1,0 0 0,0 1 1,1-1-1,3 0 0,8-1-695,-1 0 0,28-6 0,17-3-400,-53 10 1467,0 0 1,0 0-1,0 0 1,0 0-1,0 1 1,0 0-1,0 0 1,9 3-1,-12-3-190,0 0-1,0 0 0,-1 0 1,1 0-1,0 1 1,0-1-1,-1 0 1,1 1-1,-1-1 1,1 1-1,-1 0 1,0-1-1,0 1 1,1 0-1,-1 0 0,0-1 1,-1 1-1,1 0 1,1 2-1,-1 0 93,-1 0-1,1 1 1,-1-1-1,0 0 1,0 0-1,0 0 1,0 0-1,-1 0 1,-1 6-1,-1 0 244,0-1-1,0 1 1,-1-1-1,0 1 1,-1-1-1,0-1 1,-8 11-1,11-16-333,-1 0 40,1 1 0,-1-1 0,1 0 1,-1 0-1,0 0 0,-1 0 0,1-1 0,0 1 0,-1-1 0,-5 3 0,9-5-136,0 0 1,0 0-1,0 0 1,0 0-1,0 0 1,0-1 0,0 1-1,0 0 1,0 0-1,0 0 1,0 0-1,0-1 1,0 1-1,0 0 1,0 0-1,0 0 1,0 0 0,0-1-1,0 1 1,0 0-1,0 0 1,0 0-1,0 0 1,0-1-1,0 1 1,0 0-1,0 0 1,0 0 0,0 0-1,-1 0 1,1-1-1,0 1 1,0 0-1,0 0 1,0 0-1,0 0 1,0 0-1,-1 0 1,1 0 0,0 0-1,0 0 1,0-1-1,0 1 1,-1 0-1,1 0 1,0 0-1,0 0 1,0 0-1,0 0 1,-1 0 0,1 0-1,0 0 1,0 0-1,0 0 1,0 0-1,0 0 1,-1 0-1,1 0 1,0 1-1,0-1 1,12-13 171,-4 8-197,1 1 0,-1 0 0,1 1 0,0 0 0,0 0 0,0 1 0,0 0 0,18-1 1,-14 2-118,0 0 0,0 2 0,0 0 0,0 0 1,24 6-1,-31-5 71,0 0 1,0 0-1,-1 1 1,1 0-1,-1 0 1,1 0-1,-1 1 0,0-1 1,5 6-1,-8-7 66,-1-1 0,1 1 0,-1-1 0,1 1 0,-1 0 0,0 0 0,0-1 0,0 1 0,0 0 0,0 0 0,0 0 0,-1 0 0,1 1 0,-1-1 0,1 0 0,-1 0 0,0 0 0,0 0 0,0 0 0,0 1 0,0-1 0,0 0 0,-1 0 0,1 0 0,-1 0 0,1 0 0,-1 0 0,0 0 0,-1 4 0,-3 1 115,0 0 1,-1 0-1,0 0 1,0 0 0,0-1-1,-1 0 1,1 0-1,-16 9 1,9-7 69,-1 0 1,0-1-1,0-1 0,-20 6 1,29-10-212,0 0 0,-1-1 0,1 0 1,-1 0-1,1-1 0,-1 0 0,-10 0 0,15 0-24,0-1-1,0 1 1,-1 0-1,1-1 0,0 1 1,0-1-1,0 1 1,0-1-1,0 0 0,-1 1 1,1-1-1,0 0 1,0 0-1,1 1 1,-1-1-1,0 0 0,0 0 1,0 0-1,1 0 1,-1-1-1,0 1 1,1 0-1,-1 0 0,1 0 1,-1 0-1,1-1 1,0 1-1,-1 0 1,1 0-1,0-1 0,0 1 1,0 0-1,0 0 1,0-1-1,0 1 0,0 0 1,0 0-1,1-1 1,0-1-1,3-14-168,1 1 0,0-1 1,2 1-1,8-17 0,21-44-553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0.503"/>
    </inkml:context>
    <inkml:brush xml:id="br0">
      <inkml:brushProperty name="width" value="0.05" units="cm"/>
      <inkml:brushProperty name="height" value="0.05" units="cm"/>
    </inkml:brush>
  </inkml:definitions>
  <inkml:trace contextRef="#ctx0" brushRef="#br0">118 0 17188,'-2'2'261,"1"1"0,-1-1 0,1 0 0,0 1 0,0-1 0,0 1 0,0-1 0,0 1 0,1 0 0,-2 4 0,2-5-89,-5 25 319,1 1 0,1-1 1,1 1-1,2 0 0,5 45 0,2-18-365,27 98-1,36 42-385,-70-195 254,0 0 1,0 0-1,0 0 1,0 0-1,0 0 1,0 0-1,0 0 1,-1 0-1,1 0 0,0 0 1,0 0-1,0 0 1,0 0-1,0 1 1,0-1-1,0 0 0,0 0 1,0 0-1,0 0 1,0 0-1,0 0 1,0 0-1,-1 0 1,1 0-1,0 0 0,0 0 1,0 0-1,0 0 1,0 0-1,0 0 1,0 0-1,0 0 1,0 1-1,0-1 0,0 0 1,0 0-1,0 0 1,0 0-1,0 0 1,0 0-1,0 0 1,0 0-1,0 0 0,0 0 1,0 0-1,0 0 1,0 1-1,0-1 1,0 0-1,0 0 1,0 0-1,0 0 0,0 0 1,0 0-1,0 0 1,0 0-1,0 0 1,1 0-1,-1 0 1,0 0-1,0 0 0,0 0 1,0 0-1,0 0 1,0 0-1,0 1 1,0-1-1,-5-4-172,-8-11-80,1 0 0,1-1 0,-13-25 0,-4-4 75,22 36 168,-20-30 353,1-1 0,-20-45 0,44 84-319,-8-27 491,9 27-486,0 0 1,0 0-1,0 1 0,-1-1 1,1 0-1,0 0 0,0 0 1,0 1-1,1-1 0,-1 0 0,0 0 1,0 1-1,0-1 0,0 0 1,1 1-1,-1-1 0,0 0 1,1 0-1,-1 1 0,0-1 1,1 1-1,-1-1 0,1 0 0,-1 1 1,1-1-1,0 1 0,-1-1 1,1 1-1,-1-1 0,1 1 1,0 0-1,-1-1 0,1 1 0,0 0 1,1-1-1,9-1-152,1 1-1,20 0 0,17-1-1837,49-19 633,-46 7 533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1.078"/>
    </inkml:context>
    <inkml:brush xml:id="br0">
      <inkml:brushProperty name="width" value="0.05" units="cm"/>
      <inkml:brushProperty name="height" value="0.05" units="cm"/>
    </inkml:brush>
  </inkml:definitions>
  <inkml:trace contextRef="#ctx0" brushRef="#br0">0 38 14427,'2'-26'2083,"-2"27"-2046,0-1 0,0 0 0,0 0 0,0 0-1,0 0 1,0 0 0,0 0 0,0 0 0,0 0 0,0 1 0,0-1-1,0 0 1,0 0 0,0 0 0,1 0 0,-1 0 0,0 0 0,0 0-1,0 0 1,0 0 0,0 0 0,0 0 0,0 1 0,0-1-1,0 0 1,0 0 0,0 0 0,0 0 0,1 0 0,-1 0 0,0 0-1,0 0 1,0 0 0,0 0 0,0 0 0,0 0 0,0 0 0,0 0-1,1 0 1,-1 0 0,0 0 0,0 0 0,0 0 0,0 0-1,0 0 1,0 0 0,0 0 0,0 0 0,1 0 0,-1 0 0,0 0-1,0 0 1,0 0 0,0 0 0,0-1 0,0 1 0,0 0 0,9 46 2126,-3 70-699,-5-68-1167,2 1 0,10 50 0,-12-94-266,0 0 1,1 0-1,-1 0 0,1-1 0,0 1 0,3 4 0,-4-8-18,-1 0-1,1 0 1,0 0 0,-1 0-1,1-1 1,0 1 0,-1 0-1,1 0 1,0-1 0,0 1-1,0 0 1,0-1-1,0 1 1,0-1 0,0 1-1,-1-1 1,2 0 0,-1 1-1,0-1 1,0 0 0,0 0-1,0 0 1,0 0-1,0 0 1,0 0 0,0 0-1,0 0 1,0 0 0,0 0-1,0 0 1,0-1 0,0 1-1,0 0 1,0-1-1,0 1 1,1-2 0,4-1 35,-2 0 0,1-1 0,0 0 0,-1 0 0,0 0 0,0-1 0,0 1 0,0-1 0,4-7 0,26-51 309,-31 56-313,34-76 394,33-110 0,-63 174-466,-6 19 27,-1 0 1,0 0-1,0 0 0,0 0 1,0 0-1,0 0 0,0 0 0,1 0 1,-1 0-1,0 0 0,0 0 1,0 0-1,0 0 0,0 0 1,0 0-1,1 0 0,-1 0 0,0 1 1,0-1-1,0 0 0,0 0 1,0 0-1,0 0 0,0 0 1,0 0-1,1 0 0,-1 0 0,0 0 1,0 0-1,0 1 0,0-1 1,0 0-1,0 0 0,0 0 1,0 0-1,0 0 0,0 0 0,0 0 1,0 1-1,0-1 0,0 0 1,0 0-1,0 0 0,0 0 1,0 0-1,0 0 0,0 1 0,0-1 1,0 0-1,0 0 0,0 0 1,0 0-1,0 0 0,0 0 1,0 1-1,0-1 0,0 0 0,-1 0 1,0 39-86,0-26 61,0 22-31,-1 0 4,3 38 0,-1-64 55,1 0 0,1 0-1,0 1 1,0-1 0,0 0-1,1-1 1,1 1 0,-1 0-1,7 8 1,-9-14 2,1-1 0,-1 0 0,1 1 1,0-1-1,-1 0 0,1 0 0,0 0 0,1-1 0,-1 1 0,0 0 0,0-1 1,1 1-1,-1-1 0,1 0 0,-1 0 0,1 0 0,0 0 0,-1 0 0,1-1 1,0 1-1,-1-1 0,1 0 0,0 1 0,0-1 0,5-1 0,-2 0 8,0-1 0,-1 0-1,1 0 1,0 0 0,-1-1 0,1 0-1,-1 0 1,0 0 0,0 0 0,8-8-1,5-6 4,0-1 0,-2-1 0,0 0-1,-2-1 1,0-1 0,-1 0 0,-1-1-1,-1-1 1,13-39 0,-21 53-67,0 1 1,-1-1 0,0 0-1,1-15 1,-3 24 46,0 0 0,0 0 1,0 0-1,0 0 0,0 0 0,0 0 1,0 0-1,0 1 0,-1-1 0,1 0 1,0 0-1,0 0 0,0 0 0,0 0 1,0 0-1,0 0 0,0 0 1,0 0-1,0 0 0,0 0 0,0 0 1,0 0-1,-1 0 0,1 0 0,0 0 1,0 0-1,0 0 0,0 0 0,0 0 1,0 0-1,0 0 0,0 0 1,0 0-1,0 0 0,-1 0 0,1 0 1,0 0-1,0 0 0,0 0 0,0 0 1,0 0-1,0 0 0,0 0 0,0 0 1,0 0-1,0 0 0,-1 0 1,1 0-1,0 0 0,0 0 0,0 0 1,0 0-1,0-1 0,0 1 0,0 0 1,0 0-1,0 0 0,0 0 0,0 0 1,0 0-1,-6 9-88,-6 24-16,2 0 1,1 0-1,2 1 0,1 0 1,-2 48-1,10-53-372,2-21 267,-3-8 224,-1 0-1,0 0 0,1 0 0,-1 0 0,0 0 0,1 0 0,-1 0 0,1-1 0,-1 1 0,0 0 0,1 0 0,-1 0 0,0-1 0,1 1 0,-1 0 0,0 0 0,0-1 0,1 1 0,-1 0 0,0-1 1,0 1-1,0 0 0,1-1 0,-1 1 0,0 0 0,0-1 0,4-7-22,-1 1 1,1-1-1,-2 0 1,1 1-1,1-11 1,-3 12-2,10-39-140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1.561"/>
    </inkml:context>
    <inkml:brush xml:id="br0">
      <inkml:brushProperty name="width" value="0.05" units="cm"/>
      <inkml:brushProperty name="height" value="0.05" units="cm"/>
    </inkml:brush>
  </inkml:definitions>
  <inkml:trace contextRef="#ctx0" brushRef="#br0">2 1 18372,'0'8'1768,"-2"2"-1344,2 2-216,0-1 849,5 2-1081,1 0-536,2 3 496,4-1-129,3 4-135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1.963"/>
    </inkml:context>
    <inkml:brush xml:id="br0">
      <inkml:brushProperty name="width" value="0.05" units="cm"/>
      <inkml:brushProperty name="height" value="0.05" units="cm"/>
    </inkml:brush>
  </inkml:definitions>
  <inkml:trace contextRef="#ctx0" brushRef="#br0">81 449 15483,'-1'0'123,"-1"0"1,1 1-1,-1-1 0,1 0 0,-1 1 0,1-1 0,-1 1 0,1 0 0,0-1 0,-1 1 1,1 0-1,0 0 0,0 0 0,0 0 0,-1 0 0,-1 2 0,1-1 111,-3 3-87,0 1-1,0-1 0,0 1 0,1 1 1,0-1-1,0 0 0,1 1 0,0 0 0,0 0 1,0 0-1,1 0 0,0 0 0,1 0 1,-1 1-1,0 13 0,2-14-81,-1 1 0,1-1 0,0 1 0,1-1 0,0 1-1,0-1 1,1 1 0,-1-1 0,2 0 0,-1 0 0,1 0 0,0 0 0,1 0 0,-1 0 0,8 9 0,-8-13-18,-1-1 0,1 1 0,0 0 0,0-1 0,0 0 0,0 0 0,1 0 0,-1 0 0,0 0 0,1-1 0,-1 0 0,1 1 0,0-1 0,0 0 0,3 0 0,0-1 13,-1 0 1,0 0 0,0 0-1,0-1 1,1 0 0,-1 0 0,0 0-1,9-4 1,0-2 38,-1 1 1,-1-1 0,1-1-1,-1-1 1,0 0-1,19-18 1,-13 7-106,-1 0 1,-1-1 0,-1-1 0,-1 0 0,-1-1 0,-1-1 0,-2 0 0,0 0-1,-1-1 1,-1-1 0,-2 0 0,8-41 0,-14 59-48,0 5 31,-1 1 0,1 0 1,-1 0-1,1 0 0,-1-1 1,0 1-1,0 0 1,0-1-1,0 1 0,0 0 1,0 0-1,-1-1 1,1 1-1,-1 0 0,0 0 1,0 0-1,1 0 0,-4-4 1,4 6 13,0-1 1,-1 1 0,1 0-1,0-1 1,-1 1-1,1 0 1,-1 0-1,1 0 1,0-1-1,-1 1 1,1 0 0,-1 0-1,1 0 1,-1 0-1,1 0 1,-1 0-1,1 0 1,0 0-1,-1 0 1,1 0 0,-1 0-1,1 0 1,-1 0-1,1 0 1,-1 1-1,1-1 1,0 0-1,-1 0 1,1 0 0,-1 1-1,1-1 1,0 0-1,-1 0 1,1 1-1,0-1 1,-1 1 0,-12 15-126,12-13 109,-8 12 0,0 0 0,1 1 0,1 1 0,1-1 0,-6 23 0,9-27 56,0 1 0,1 0 0,0 1 0,1-1 1,1 0-1,0 0 0,4 23 0,-4-31-7,1-1 0,0 1-1,1-1 1,-1 0 0,1 1-1,0-1 1,0 0 0,0 0-1,0 0 1,1-1 0,-1 1 0,1 0-1,0-1 1,0 0 0,1 1-1,-1-1 1,1-1 0,-1 1 0,1 0-1,0-1 1,0 0 0,0 0-1,0 0 1,1 0 0,-1-1 0,0 0-1,1 0 1,-1 0 0,9 1-1,-3-2 39,1 0-1,0 0 0,-1-1 0,0-1 0,1 1 0,-1-2 1,0 1-1,0-2 0,0 1 0,0-1 0,0-1 1,11-6-1,-2-3 57,1 0-1,-2-1 1,0-1 0,0-1 0,-2-1 0,0 0-1,19-30 1,-8 6 108,-1-2-1,31-75 0,-52 106-191,30-76 93,-32 79-129,0 0 0,-1 0 1,0 0-1,0-1 0,-1 1 1,-1-17-1,0 26-3,0 0 0,0-1 0,0 1 1,0 0-1,-1 0 0,1 0 0,0 0 0,-1 0 1,1 0-1,-1-1 0,1 1 0,-1 0 0,1 0 1,-1 0-1,0 0 0,0 1 0,-1-3 0,1 3 0,1 0 1,-1-1-1,0 1 0,1 0 0,-1 0 0,0 0 0,1 0 0,-1 0 0,0 0 0,1 0 0,-1 0 1,0 0-1,1 0 0,-1 0 0,0 0 0,1 0 0,-1 0 0,0 1 0,1-1 0,-1 0 0,0 0 1,1 1-1,-1-1 0,1 1 0,-1-1 0,1 0 0,-1 1 0,1-1 0,-1 1 0,0 0 0,-6 7-25,1 0-1,-1 0 0,1 1 0,1 0 0,0 0 0,0 0 0,1 0 0,-5 14 0,0 5-31,-10 53-1,17-65 63,-1 0-1,2 0 1,0 1-1,2-1 0,-1 0 1,2 1-1,0-1 1,1 0-1,7 22 0,-6-26-78,1 1-1,1-1 1,0 0-1,1-1 1,0 1-1,0-1 0,2-1 1,-1 1-1,1-2 1,1 1-1,19 15 0,-19-17-247,1-1 0,-1 0-1,14 5 1,-45-33-562,-3-3 1163,1-1-1,-34-47 1,47 57-97,1 0 0,0-1 0,1 0 1,1 0-1,0-1 0,-8-30 0,15 45-199,-1 0 0,1 0 0,-1 0 0,1 1 0,0-1 0,0 0 0,0 0-1,0 0 1,0 0 0,0 1 0,1-1 0,-1 0 0,1 0 0,-1 0 0,1 1 0,-1-1 0,1 0 0,0 1 0,0-1 0,0 1 0,1-3 0,1 3-38,-1-1 1,1 0-1,-1 0 0,1 1 1,0-1-1,-1 1 0,1 0 1,0 0-1,0 0 0,0 0 1,0 1-1,4-1 0,28-5-212,10-3-127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2.530"/>
    </inkml:context>
    <inkml:brush xml:id="br0">
      <inkml:brushProperty name="width" value="0.05" units="cm"/>
      <inkml:brushProperty name="height" value="0.05" units="cm"/>
    </inkml:brush>
  </inkml:definitions>
  <inkml:trace contextRef="#ctx0" brushRef="#br0">0 0 17012,'4'2'202,"0"0"0,-1-1 0,1 1 0,-1 1 0,1-1 0,-1 1 0,0-1 0,0 1 0,0 0-1,0 0 1,-1 0 0,1 0 0,-1 1 0,0-1 0,0 1 0,0-1 0,0 1 0,2 5 0,1 8 515,0 1 0,6 34 0,-7-26-409,2 8-85,5 30 6,-9-59-212,-1 1 0,1-1 0,0 0 0,0 0 0,0 0 0,1 0 0,0-1 0,6 8 0,-8-10-13,0-1 1,0 0-1,1 0 0,-1 0 0,0 0 1,1-1-1,-1 1 0,1 0 1,-1 0-1,1-1 0,-1 1 0,1-1 1,-1 0-1,1 1 0,0-1 0,-1 0 1,1 0-1,-1 0 0,1 0 0,0 0 1,-1 0-1,1-1 0,-1 1 1,1 0-1,0-1 0,-1 1 0,1-1 1,-1 0-1,1 1 0,-1-1 0,0 0 1,1 0-1,-1 0 0,0 0 1,2-1-1,5-5 25,0-1 0,0 1 0,12-18 0,-19 25-28,24-35 107,21-39 0,15-19-37,-61 92-75,1 0 0,-1 0 1,1 1-1,-1-1 1,1 0-1,0 0 1,0 1-1,-1-1 1,1 0-1,0 1 0,0-1 1,0 1-1,-1-1 1,1 1-1,0-1 1,0 1-1,2-1 0,-3 1 2,1 0 0,-1 1 0,0-1 0,1 0 0,-1 0 0,1 0 0,-1 1 0,0-1 0,1 0 0,-1 1 0,0-1 0,1 0 0,-1 1 0,0-1 0,0 0 0,1 1 0,-1-1-1,0 0 1,0 1 0,0-1 0,1 1 0,-1-1 0,0 1 0,0-1 0,0 0 0,0 2 0,3 39-77,-3-34 66,-2 51-25,1-34 87,1-1-1,3 31 1,-3-53-27,0 1 0,0 0 0,1-1 0,-1 1 0,1 0 0,-1-1 1,1 1-1,-1 0 0,1-1 0,0 1 0,0-1 0,0 0 0,0 1 0,0-1 1,0 0-1,0 1 0,0-1 0,0 0 0,3 2 0,-3-3 2,1 1 0,-1-1 0,1 1 0,-1-1 0,1 0-1,-1 0 1,1 1 0,-1-1 0,1 0 0,0 0 0,-1-1-1,1 1 1,-1 0 0,1 0 0,-1-1 0,4 0 0,4-4 85,1 0-1,-1 0 1,0-1 0,16-12 0,-18 12-69,158-127 507,-163 131-563,29-17-165,-30 19 171,-1-1-1,1 1 1,0 0-1,-1-1 1,1 1-1,0 0 1,-1-1-1,1 1 1,0 0-1,0 0 1,-1 0-1,1-1 1,0 1-1,0 0 1,0 0-1,-1 0 1,1 0-1,0 1 1,0-1-1,-1 0 1,1 0-1,0 0 1,0 1-1,-1-1 1,1 0-1,0 0 1,-1 1-1,1-1 1,0 1-1,-1-1 1,1 1-1,0-1 1,-1 1-1,1-1 1,-1 1-1,1 0 1,-1-1-1,1 1 1,-1 0-1,1 0 1,-1 4-36,0 1 1,1-1-1,-2 0 0,1 1 1,-1-1-1,0 0 1,0 0-1,0 1 0,-1-1 1,1 0-1,-4 6 1,-3 12-128,-21 79-1309,29-101 1397,0 0-1,0 0 1,-1 0-1,1 1 1,0-1-1,0 0 1,0 0-1,0 0 0,0 0 1,0 1-1,1-1 1,-1 0-1,1 2 1,-1-3 56,0 1 0,0-1 0,1 0 0,-1 0 1,0 0-1,0 0 0,1 0 0,-1 1 0,0-1 0,0 0 0,1 0 1,-1 0-1,0 0 0,1 0 0,-1 0 0,0 0 0,0 0 0,1 0 0,-1 0 1,0 0-1,1 0 0,-1 0 0,0 0 0,0 0 0,1 0 0,-1 0 0,0 0 1,1-1-1,-1 1 0,0 0 0,0 0 0,1 0 0,-1-1 0,4-1-114,-1-1 0,0 1 0,0-1 1,0 0-1,0-1 0,4-4 0,15-27-631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3.163"/>
    </inkml:context>
    <inkml:brush xml:id="br0">
      <inkml:brushProperty name="width" value="0.05" units="cm"/>
      <inkml:brushProperty name="height" value="0.05" units="cm"/>
    </inkml:brush>
  </inkml:definitions>
  <inkml:trace contextRef="#ctx0" brushRef="#br0">6 422 16516,'-1'7'457,"-1"6"24,1 0-1,0 0 1,1 23 0,0-34-414,1 0 1,-1 1-1,1-1 1,-1 0-1,1 0 0,0 1 1,0-1-1,0 0 1,0 0-1,0 0 1,0 0-1,2 2 1,-2-3-11,0 0 0,0-1 0,0 1 0,0 0 0,0-1 0,1 1 0,-1 0 0,0-1 0,0 1 0,0-1 0,1 0 0,-1 1 0,0-1 0,0 0 0,1 0 0,-1 0 1,0 0-1,1 0 0,-1 0 0,0 0 0,0 0 0,1-1 0,1 0 0,2 0 10,0-2 0,1 1 0,-1 0 0,0-1 0,0 0 0,-1 0 0,1-1 0,-1 1 0,1-1 0,-1 0 0,0 0 0,0 0 0,-1-1 0,4-4 0,0-2-15,0 0 0,-1 0 0,0-1 0,-1 0 0,4-13 0,-5 14-41,-1-1-1,0 1 0,-1-1 1,0 1-1,-1-1 0,0 0 1,-2-19-1,1 30-11,0 0 0,0 0 1,0-1-1,-1 1 0,1 0 0,0 0 0,-1 0 0,1-1 0,0 1 0,-1 0 1,0 0-1,1 0 0,-1 0 0,0 0 0,-1-2 0,2 3 1,0 0-1,-1 0 0,1 0 0,-1 0 1,1-1-1,-1 1 0,1 0 0,0 0 1,-1 0-1,1 0 0,-1 0 0,1 0 1,-1 0-1,1 0 0,-1 0 0,1 0 1,0 0-1,-1 1 0,1-1 0,-1 0 1,1 0-1,0 0 0,-1 1 0,1-1 1,-1 0-1,1 0 0,0 1 0,-1-1 1,-1 3-2,-1-1 1,1 1 0,0-1 0,0 1-1,0 0 1,0 0 0,0 0 0,1 0-1,-3 6 1,-1 8 19,0-1 0,2 1 0,0 0 0,-1 20 0,4-27 14,0-1 1,0 0-1,0 0 1,1 0-1,1-1 1,-1 1-1,1 0 1,1 0-1,5 13 1,-6-19-9,-1-1-1,0 0 1,0 0 0,1 0-1,-1 0 1,1 0 0,0 0-1,-1 0 1,1-1 0,0 1-1,0 0 1,0-1 0,0 0-1,1 1 1,-1-1 0,0 0-1,0 0 1,1 0 0,3 0-1,-2 0 10,0-1-1,0 0 1,0 0-1,-1 0 1,1-1-1,0 1 1,0-1-1,0 0 1,0 0-1,-1 0 1,6-3-1,5-3 69,0-1 0,-1 0 0,0-2 0,24-19 0,-13 6-72,0-1 0,-2-1 0,0-1 0,-2-1 0,-1-1 0,-1-1 0,-1 0 0,-2-1 0,23-63 0,-35 82-73,0 0 1,0 0 0,-1 0 0,-1 0-1,1-22 1,-2 31 34,0 0 0,0 0-1,0 0 1,-1-1 0,1 1-1,0 0 1,-1 0 0,1 0-1,-1 0 1,0 0 0,0-1-1,0 1 1,0 1 0,0-1-1,0 0 1,0 0 0,-1 0 0,1 1-1,-1-1 1,1 0 0,-1 1-1,0 0 1,1-1 0,-1 1-1,0 0 1,0 0 0,0 0-1,0 0 1,0 0 0,0 0-1,0 1 1,0-1 0,0 1-1,-1-1 1,-3 1 0,0 0 9,-1 1 0,1 0 1,-1 1-1,1-1 0,0 1 0,0 1 1,-1-1-1,1 1 0,1 0 0,-1 0 1,0 1-1,1-1 0,0 1 1,0 1-1,0-1 0,-5 6 0,-2 2 47,2 1 0,-1-1 0,1 2 0,1-1-1,-11 23 1,17-30-26,0 1 1,0 0-1,1 0 0,0 0 1,0 0-1,0 0 0,1 0 1,0 9-1,1-13-17,0 0-1,0 0 1,0-1-1,1 1 1,0 0-1,-1-1 1,1 1-1,0 0 1,0-1-1,0 1 1,1-1-1,-1 1 1,0-1-1,1 0 1,0 1-1,0-1 1,-1 0 0,1 0-1,0 0 1,1-1-1,-1 1 1,0 0-1,0-1 1,3 2-1,13 4-118,0 0 0,1-1 0,0-1 0,-1-1-1,1-1 1,37 3 0,22 3-550,-66-7 518,-1 1 0,1 0 0,-1 0 0,1 1 0,-1 1 0,0 0 0,18 11 0,-23-12 140,-1 1-1,0-1 0,0 1 0,0 0 1,-1 0-1,1 0 0,-1 1 0,0 0 0,-1-1 1,0 1-1,0 1 0,0-1 0,0 0 1,-1 1-1,1 7 0,-3-14 45,0 1 1,0-1-1,0 1 1,0-1-1,0 1 0,0-1 1,0 0-1,0 1 1,0-1-1,1 1 1,-1-1-1,0 1 0,0-1 1,0 0-1,0 1 1,1-1-1,-1 1 1,0-1-1,0 0 0,1 1 1,-1-1-1,0 0 1,1 1-1,-1-1 0,0 0 1,1 0-1,-1 1 1,0-1-1,1 0 1,-1 0-1,1 1 0,5-16 590,2-37-110,-7 44-359,6-75 307,-7 56-834,3 1 1,0-1-1,1 1 0,9-29 0,-12 53 287,-1 0 1,1 0-1,-1 0 0,1 0 0,0 0 1,0 0-1,0 0 0,0 0 0,0 1 0,0-1 1,0 0-1,0 1 0,1-1 0,-1 1 1,1-1-1,-1 1 0,1 0 0,0 0 0,-1-1 1,1 1-1,0 0 0,0 1 0,0-1 1,0 0-1,0 0 0,0 1 0,3-1 0,17 1-606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33.531"/>
    </inkml:context>
    <inkml:brush xml:id="br0">
      <inkml:brushProperty name="width" value="0.05" units="cm"/>
      <inkml:brushProperty name="height" value="0.05" units="cm"/>
    </inkml:brush>
  </inkml:definitions>
  <inkml:trace contextRef="#ctx0" brushRef="#br0">43 87 12539,'-42'9'4323,"48"-12"-4063,0 0-1,0 1 0,0 0 1,1 0-1,-1 1 1,0 0-1,1 0 0,7 0 1,56 3 227,-44-1-300,172 16 262,25-1-275,302-29 97,2-33-103,211-10 26,-127 62 9,-426 9-148,231 49 1,-278-27-39,-43-11-44,-89-24-5,19 2 84,-19-6-170,-10-8-273,-68-78-1567,49 57 1514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3.660"/>
    </inkml:context>
    <inkml:brush xml:id="br0">
      <inkml:brushProperty name="width" value="0.05" units="cm"/>
      <inkml:brushProperty name="height" value="0.05" units="cm"/>
    </inkml:brush>
  </inkml:definitions>
  <inkml:trace contextRef="#ctx0" brushRef="#br0">33 0 17164,'-1'36'3362,"2"47"-267,-1-51-2845,10 59 0,-9-87-280,0 0 0,0-1-1,0 1 1,0 0 0,1-1-1,-1 0 1,1 1 0,0-1 0,0 0-1,0 0 1,1 0 0,-1 0-1,1 0 1,-1 0 0,1-1-1,0 1 1,0-1 0,5 3 0,2 0-191,1-1 1,-1 1 0,1-2-1,19 5 1,-21-7 82,-1 1 1,1 0 0,-1 1-1,1 0 1,-1 0-1,0 1 1,0 0 0,-1 1-1,11 6 1,-16-9 130,-1-1 1,1 1-1,-1-1 0,1 1 1,-1-1-1,0 1 0,1 0 1,-1 0-1,0 0 0,0 0 1,0 0-1,-1 0 0,1 0 1,0 0-1,-1 0 0,1 0 1,-1 0-1,0 0 0,1 0 1,-1 1-1,0 1 0,-1-1 41,0 0-1,0-1 1,0 1-1,0 0 1,0 0-1,-1-1 0,1 1 1,-1-1-1,0 1 1,1-1-1,-1 0 1,0 0-1,-4 4 0,-3 0 144,1 1 0,-1-1-1,0 0 1,-1-1 0,0 0-1,0-1 1,-14 5 0,14-6-13,0-1 1,-1 0-1,0-1 0,1 0 1,-21 0-1,28-1-202,-1 0-1,1-1 0,-1 1 1,1-1-1,-1 0 1,1 0-1,0 0 1,-1 0-1,1 0 0,0-1 1,0 1-1,0-1 1,0 0-1,0 0 0,0 0 1,0 0-1,1-1 1,-1 1-1,1-1 0,0 0 1,-3-2-1,4 2 52,1 1 0,-1 0 0,0-1 0,1 1 1,-1 0-1,1-1 0,-1 1 0,1-1 0,0 1 0,0-1 0,0 1 0,1-1 0,-1 1 0,1 0 0,-1-1 0,1 1 0,0 0 0,-1-1 0,1 1 0,1 0 0,-1 0 1,0 0-1,0 0 0,1 0 0,-1 0 0,1 0 0,0 0 0,3-3 0,21-15-321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4.084"/>
    </inkml:context>
    <inkml:brush xml:id="br0">
      <inkml:brushProperty name="width" value="0.05" units="cm"/>
      <inkml:brushProperty name="height" value="0.05" units="cm"/>
    </inkml:brush>
  </inkml:definitions>
  <inkml:trace contextRef="#ctx0" brushRef="#br0">92 165 19452,'1'0'138,"1"0"-1,-1-1 1,1 1 0,-1-1-1,1 1 1,-1-1 0,0 0-1,1 1 1,-1-1 0,0 0-1,1 0 1,-1 0 0,0 0-1,0 0 1,0 0 0,2-3-1,-2 1 54,1-1-1,-1 1 1,0 0-1,0-1 0,0 1 1,0-7-1,0 0-99,0 0 0,0 0 0,-3-20 0,2 26-98,0 1 0,-1-1 0,0 1 0,0 0 0,0-1 0,0 1 0,0 0 0,-1 0 0,1-1 0,-1 1 0,0 0 0,0 0 0,0 1 0,-5-6 0,6 7 3,0 0-1,-1 1 1,1-1 0,0 0 0,-1 1 0,1-1 0,-1 1 0,1-1-1,-1 1 1,1 0 0,-1 0 0,0-1 0,1 1 0,-1 0 0,1 0-1,-1 1 1,1-1 0,-1 0 0,1 1 0,-1-1 0,1 0 0,-1 1-1,1 0 1,-1-1 0,1 1 0,0 0 0,-1 0 0,1 0 0,0-1-1,-2 3 1,-2 1-1,1 0-1,-1 0 0,1 1 1,0-1-1,1 1 0,-7 10 1,7-9 7,0 1 0,0 0 0,1 0 1,-1 0-1,2 0 0,-1 0 0,1 0 1,0 1-1,0-1 0,1 0 0,1 14 1,0-16 6,0 0 0,0 0 0,0 0 0,0-1 0,1 1 0,0 0 0,0-1 0,0 1 1,0-1-1,1 1 0,0-1 0,-1 0 0,2 0 0,-1 0 0,0-1 0,1 1 0,0-1 1,4 4-1,1-3 15,-1 1 1,1-1-1,0-1 1,0 0-1,1 0 1,-1-1-1,1 0 1,-1 0-1,1-1 1,-1 0 0,1-1-1,0 0 1,0-1-1,14-2 1,-7 0 41,-1-1 0,0 0 0,0-1 0,0 0 1,-1-2-1,1 0 0,22-14 0,-30 16-37,-1 0 0,-1 0 0,1 0 0,-1-1 0,0 0 0,0 0 0,-1 0 0,0-1 0,0 0 0,0 0 0,-1 0 0,0 0 0,0-1 0,4-14 0,-8 21-29,1 1 0,-1-1 0,0 1 0,0 0-1,0-1 1,0 1 0,0 0 0,0-1 0,0 1 0,0-1 0,0 1 0,0 0 0,0-1-1,0 1 1,0-1 0,0 1 0,0 0 0,0-1 0,0 1 0,0-1 0,-1 1 0,1 0-1,0-1 1,0 1 0,0 0 0,-1-1 0,1 1 0,0 0 0,0 0 0,-1-1 0,0 1-1,-11 3-33,-11 18-23,17-11 56,1-1 0,-1 1 0,2 0 0,-5 14 0,7-18 6,0-1-1,1 0 1,0 1-1,0-1 1,0 0-1,0 1 1,1 0-1,0-1 0,1 1 1,0 8-1,0-13-26,-1 0-1,0 0 0,0 0 0,0-1 1,0 1-1,1 0 0,-1 0 1,0 0-1,1-1 0,-1 1 1,0 0-1,1 0 0,-1-1 0,1 1 1,-1 0-1,1-1 0,0 1 1,-1 0-1,1-1 0,0 1 1,-1-1-1,1 1 0,0-1 0,0 1 1,-1-1-1,1 0 0,0 1 1,0-1-1,0 0 0,0 0 1,0 0-1,-1 1 0,1-1 0,0 0 1,0 0-1,0 0 0,0 0 1,0-1-1,-1 1 0,1 0 1,0 0-1,0 0 0,0-1 0,0 1 1,0-1-1,2 0-27,-1-1 1,0 1-1,0-1 0,0 0 1,0 1-1,0-1 0,0 0 0,0 0 1,0-1-1,-1 1 0,1 0 1,-1 0-1,0-1 0,2-3 1,6-30-326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4.500"/>
    </inkml:context>
    <inkml:brush xml:id="br0">
      <inkml:brushProperty name="width" value="0.05" units="cm"/>
      <inkml:brushProperty name="height" value="0.05" units="cm"/>
    </inkml:brush>
  </inkml:definitions>
  <inkml:trace contextRef="#ctx0" brushRef="#br0">14 2 17236,'-5'-2'1464,"4"6"-1184,-1 6-384,1 1 1328,-2-1-808,2 1-440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5.134"/>
    </inkml:context>
    <inkml:brush xml:id="br0">
      <inkml:brushProperty name="width" value="0.05" units="cm"/>
      <inkml:brushProperty name="height" value="0.05" units="cm"/>
    </inkml:brush>
  </inkml:definitions>
  <inkml:trace contextRef="#ctx0" brushRef="#br0">213 193 17244,'-1'-1'99,"0"-1"0,0 0 1,0 1-1,0-1 0,0 1 0,-1-1 1,1 1-1,-1 0 0,1 0 1,-1-1-1,0 1 0,1 0 0,-1 0 1,0 1-1,0-1 0,1 0 1,-1 1-1,0-1 0,0 1 0,0-1 1,-2 1-1,1 0-27,0 1 0,-1-1 0,1 1 0,0 0 1,0 0-1,0 0 0,1 0 0,-1 0 0,0 1 0,0-1 0,0 1 0,1 0 1,-4 3-1,-8 7-5,2 1 1,-1 0-1,2 1 1,0 0 0,1 1-1,0 0 1,1 0-1,1 1 1,0 0-1,1 1 1,-7 26 0,12-37-59,1 0 1,0 0 0,0 0 0,1 1 0,-1-1 0,2 10 0,-1-14 7,0 0 0,1 0 0,-1 0 0,1 0 0,-1 0 0,1 0 1,0 0-1,-1 0 0,1 0 0,0-1 0,0 1 0,0 0 0,1 0 0,-1-1 0,0 1 0,1-1 0,-1 1 0,1-1 0,-1 0 0,1 1 0,0-1 0,0 0 0,2 1 0,-1-1 15,1 0 1,0 0-1,-1-1 0,1 1 0,0-1 0,0 0 0,-1 0 0,1 0 0,0-1 0,0 1 0,-1-1 1,1 0-1,0 0 0,-1 0 0,1-1 0,-1 1 0,5-3 0,5-3 89,-1-1-1,1 0 1,11-11 0,2-4 54,0-2 1,-1-1-1,-2-1 1,0-1 0,-2-1-1,-2-1 1,0 0 0,-2-2-1,18-46 1,-31 68-160,0-1 1,0 0-1,-2 0 0,1 0 1,-1-1-1,0-15 1,-2 26-19,0 1 1,0-1 0,0 1-1,0-1 1,0 1 0,0-1-1,0 1 1,0-1 0,0 1-1,0-1 1,0 1 0,-1-1-1,1 1 1,0-1 0,0 1-1,0-1 1,-1 1 0,1-1 0,0 1-1,-1 0 1,1-1 0,0 1-1,-1-1 1,1 1 0,-1 0-1,1-1 1,0 1 0,-1 0-1,1 0 1,-1-1 0,1 1-1,-2 0 1,1 0-3,0 0-1,0 0 1,1 0 0,-1 1-1,0-1 1,0 0-1,0 1 1,0-1 0,0 1-1,1-1 1,-1 1 0,0-1-1,0 1 1,1 0-1,-1-1 1,0 1 0,1 0-1,-2 1 1,-8 12-33,1 0 0,0 1 0,1 0 0,0 1 1,-5 17-1,-24 89-66,30-96 106,2 0 0,-2 41 0,6-60 5,1-1 0,0 1 0,0 0 0,1-1 0,-1 1-1,2 0 1,-1-1 0,1 1 0,0-1 0,0 1-1,1-1 1,-1 0 0,2 0 0,-1 0 0,5 6 0,-6-10-1,0 1 1,1-1 0,-1 0 0,0-1-1,1 1 1,-1 0 0,1-1-1,-1 1 1,1-1 0,0 0 0,0 0-1,-1 0 1,1 0 0,0 0 0,0-1-1,4 1 1,-2-1 7,0 0 0,0-1 0,1 1 0,-1-1 0,0 0 0,0 0 0,0-1 1,7-3-1,4-2 33,-1-2-1,0 0 1,-1 0 0,19-17 0,-22 17-24,0 0-1,-1-1 1,0 0-1,0-1 0,-1 0 1,-1 0-1,0-1 1,8-15-1,-48 83-118,27-43 85,0 0 0,-5 20-1,9-29 22,1 0 0,-1 0-1,0-1 1,1 1-1,0 0 1,0 0 0,0 0-1,1 0 1,-1 0-1,1 0 1,0 0 0,0-1-1,3 7 1,-3-8 2,0-1 0,1 1 1,-1 0-1,1-1 0,-1 0 0,1 1 1,-1-1-1,1 0 0,0 0 0,0 0 1,-1 0-1,1 0 0,0 0 1,0 0-1,0-1 0,0 1 0,0-1 1,0 0-1,0 1 0,0-1 1,0 0-1,0 0 0,0 0 0,1 0 1,2-1-1,6-1 42,0 0 1,-1-1-1,16-5 0,-3-1 65,24-14 0,-29 14-191,-1 0-1,31-9 1,-48 18 63,0 0 0,0-1 1,1 1-1,-1 0 0,0 0 0,0 0 1,1 0-1,-1 0 0,0 0 0,0 0 1,1 0-1,-1-1 0,0 1 0,0 0 1,1 0-1,-1 0 0,0 0 0,0 0 1,1 1-1,-1-1 0,0 0 0,0 0 0,1 0 1,-1 0-1,0 0 0,0 0 0,1 0 1,-1 0-1,0 1 0,0-1 0,0 0 1,1 0-1,-1 0 0,0 0 0,0 1 1,0-1-1,0 0 0,1 0 0,-1 0 1,0 1-1,0-1 0,0 0 0,0 0 1,0 1-1,0-1 0,0 0 0,0 0 1,0 1-1,0-1 0,0 0 0,0 0 1,0 1-1,0-1 0,0 0 0,0 0 1,0 1-1,0-1 0,0 0 0,0 0 1,0 1-1,0-1 0,0 0 0,-1 1 1,-6 14-689,-40 48-1089,32-45 1372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6.005"/>
    </inkml:context>
    <inkml:brush xml:id="br0">
      <inkml:brushProperty name="width" value="0.05" units="cm"/>
      <inkml:brushProperty name="height" value="0.05" units="cm"/>
    </inkml:brush>
  </inkml:definitions>
  <inkml:trace contextRef="#ctx0" brushRef="#br0">3 622 15251,'0'0'91,"0"1"-1,-1 0 1,1-1-1,0 1 1,-1 0-1,1 0 1,0 0-1,0-1 0,0 1 1,0 0-1,0 0 1,0 0-1,0-1 1,0 1-1,0 0 1,0 0-1,0 0 1,1-1-1,-1 1 1,0 0-1,0 0 0,1-1 1,-1 1-1,1 0 1,0 0-1,0-1 21,1 0 0,0-1 0,-1 1 0,1 0 0,-1-1 0,1 0 0,-1 1-1,1-1 1,-1 0 0,1 0 0,-1 0 0,0 0 0,1 0 0,1-2 0,18-15 521,-2 0 0,0-2 1,0 0-1,26-40 0,51-99 910,-59 89-1133,-3-1-1,41-122 0,-73 231-771,-3-2 249,-2 48-214,11 128-1,-6-198 174,0-1-1,0 0 1,2-1-1,5 18 1,-7-27 87,-1-1-1,0 1 1,0-1 0,1 0 0,-1 1-1,1-1 1,0 0 0,0 0-1,0 0 1,0 0 0,0 0 0,3 1-1,-4-2 3,1 0 0,-1-1 0,1 1 0,0-1 0,-1 1 0,1-1 0,0 0-1,-1 0 1,1 1 0,0-1 0,0 0 0,-1-1 0,1 1 0,0 0 0,-1 0 0,1-1-1,0 1 1,-1-1 0,1 1 0,0-1 0,1-1 0,6-4-83,1 0 1,-2-1 0,1 0-1,-1-1 1,0 0 0,-1 0-1,11-14 1,24-37-635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6.439"/>
    </inkml:context>
    <inkml:brush xml:id="br0">
      <inkml:brushProperty name="width" value="0.05" units="cm"/>
      <inkml:brushProperty name="height" value="0.05" units="cm"/>
    </inkml:brush>
  </inkml:definitions>
  <inkml:trace contextRef="#ctx0" brushRef="#br0">123 29 15003,'-50'142'3076,"-3"4"-1146,48-126-1680,1-1 0,0 1 0,1-1 0,1 1 1,1 30-1,1-48-202,0 0 0,0 0 0,0-1 0,0 1 0,0 0 0,1 0 0,-1 0 0,1 0 0,0 0 0,-1-1 0,1 1 0,0 0 0,0-1 0,0 1 1,0 0-1,0-1 0,3 3 0,-3-3-12,0 0 0,0-1 1,0 1-1,1-1 0,-1 0 0,0 1 1,0-1-1,0 0 0,1 0 1,-1 1-1,0-1 0,0 0 1,1 0-1,-1-1 0,0 1 1,1 0-1,-1 0 0,0 0 1,0-1-1,2 0 0,4-2 83,-1 0 0,1-1 0,-1 0 0,0 0 0,0 0 0,0-1 0,9-9 0,3-8 84,0 0 0,-1-1 0,-1-1-1,-1 0 1,-2-1 0,0-1 0,-2 0 0,0-1 0,-2 0-1,8-42 1,-15 58-198,0-1-1,-1 1 0,0-1 1,-1 1-1,-1 0 1,-2-20-1,3 29-35,-1-1-1,0 0 1,0 1 0,0-1 0,0 1-1,0-1 1,0 1 0,-1-1 0,1 1-1,-1 0 1,1-1 0,-1 1-1,0 0 1,-2-2 0,2 3-30,0 0 1,0 0-1,0 0 0,0 0 1,-1 1-1,1-1 0,0 1 1,0-1-1,0 1 0,0 0 1,-1-1-1,1 1 0,0 0 1,0 1-1,0-1 0,-1 0 1,1 1-1,0-1 0,0 1 1,-3 1-1,-4 2-146,1 0 0,0 0 1,0 1-1,0 0 0,1 1 0,-11 9 0,5-4-100,-10 7-341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7.189"/>
    </inkml:context>
    <inkml:brush xml:id="br0">
      <inkml:brushProperty name="width" value="0.05" units="cm"/>
      <inkml:brushProperty name="height" value="0.05" units="cm"/>
    </inkml:brush>
  </inkml:definitions>
  <inkml:trace contextRef="#ctx0" brushRef="#br0">2 130 18252,'1'2'136,"-1"0"0,1 0 0,-1 0 0,1 0 0,-1 0 0,0 0 0,0 0 0,0 0 0,0 0 0,0 0 0,-1-1 0,0 4 0,0 4 90,0 15-4,0 1 0,2-1 0,1 1 1,1-1-1,10 41 0,-12-62-209,-1 0 0,1 0 0,1 0 0,-1 0 0,0 0 0,1 0 0,-1-1 0,1 1 0,0-1 0,0 1 0,0-1 0,0 0 0,0 1 0,1-1 0,-1 0 0,5 2 0,-5-3 10,0 0 1,0-1-1,0 1 1,0-1 0,1 0-1,-1 1 1,0-1 0,0 0-1,0 0 1,1 0-1,-1 0 1,0-1 0,0 1-1,0-1 1,0 1 0,1-1-1,-1 0 1,0 0-1,0 0 1,0 0 0,-1 0-1,1 0 1,0 0-1,2-2 1,6-6 102,0 0 0,0 0 0,-1-1 0,-1-1-1,1 1 1,-1-1 0,6-13 0,41-87 845,-54 109-947,4-9 5,0 1-1,-1-1 1,0 0 0,-1 0-1,2-13 1,-6 46-100,1 0 1,1 0-1,1 0 1,1 0-1,1 0 1,1-1-1,1 1 1,10 24-1,-13-39 87,0 0 1,1 0-1,0 0 1,1-1-1,-1 1 0,1-1 1,10 10-1,-13-14 9,1 0-1,-1 0 1,1 0-1,0 0 1,-1-1 0,1 1-1,0-1 1,0 0-1,0 0 1,0 0 0,0 0-1,0 0 1,0 0-1,1-1 1,-1 0 0,0 1-1,0-1 1,0-1-1,1 1 1,-1 0 0,5-2-1,0-1 48,-1 0-1,0 0 1,0-1-1,-1 0 1,1 0-1,-1-1 1,0 0-1,0 0 1,0 0-1,-1-1 1,1 0-1,6-10 1,-3 3 60,0 0-1,-1-1 1,-1 0 0,0-1 0,6-18 0,-8 17 6,6-29 0,-10 40-150,-1 0 0,1 1 0,-1-1 0,0 0 1,0 1-1,-1-1 0,1 0 0,-1 1 1,0-1-1,0 1 0,-2-6 0,3 9 4,0 1-1,-1-1 1,1 1-1,0-1 1,0 1-1,0-1 1,0 1-1,-1 0 1,1-1-1,0 1 1,0-1-1,-1 1 1,1-1-1,0 1 0,-1 0 1,1-1-1,-1 1 1,1 0-1,0-1 1,-1 1-1,1 0 1,-1 0-1,1-1 1,-1 1-1,1 0 1,-1 0-1,1 0 1,-1 0-1,1-1 1,-1 1-1,1 0 1,-1 0-1,1 0 0,-1 0 1,1 0-1,-1 0 1,1 0-1,-1 1 1,1-1-1,-1 0 1,1 0-1,-1 0 1,1 0-1,-1 1 1,1-1-1,-1 0 1,1 0-1,0 1 1,-1-1-1,1 0 1,-1 1-1,1-1 0,0 1 1,-1-1-1,1 0 1,0 1-1,-1 0 1,-1 1-31,1 1 0,0-1 1,-1 1-1,1-1 0,0 1 1,0-1-1,0 1 0,1 0 1,-2 4-1,2-6 32,0 0 1,0 1-1,0-1 1,0 0-1,0 1 0,0-1 1,0 0-1,0 1 1,0-1-1,1 0 1,-1 1-1,0-1 1,1 0-1,-1 1 0,1-1 1,0 0-1,-1 0 1,1 0-1,0 0 1,0 0-1,-1 0 1,1 0-1,0 0 0,0 0 1,2 1-1,-2-1 16,1-1 0,0 0-1,0 1 1,0-1 0,0 0-1,-1 0 1,1 0-1,0 0 1,0 0 0,0 0-1,0 0 1,-1-1 0,1 1-1,0-1 1,3 0 0,5-4 62,0 0 1,0 0 0,-1-1 0,17-12 0,-4-1 52,-2-2 0,32-38 1,-31 33-253,-10 18-219,-8 15 106,-9 27-31,3-23 196,1 4 47,1 1 0,0-1 0,1 1 0,0-1 0,4 20 0,-3-31 21,-1 0 0,1 0-1,1 0 1,-1-1 0,0 1-1,1-1 1,0 1 0,0-1 0,0 1-1,0-1 1,5 5 0,-6-7-34,1 1 0,0-1 0,0 0 0,0 1 1,0-1-1,1 0 0,-1 0 0,0 0 0,0 0 1,1-1-1,-1 1 0,0-1 0,1 1 0,-1-1 1,0 0-1,1 0 0,-1 0 0,1 0 0,-1 0 1,4-2-1,-4 2-25,0 0-1,0-1 1,0 0 0,0 1-1,-1-1 1,1 0 0,0 0-1,0 0 1,-1 0 0,1 0 0,-1 0-1,1-1 1,-1 1 0,1 0-1,-1-1 1,0 1 0,0-1 0,0 0-1,0 1 1,0-1 0,0 0-1,0 1 1,1-4 0,1-11-405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7.621"/>
    </inkml:context>
    <inkml:brush xml:id="br0">
      <inkml:brushProperty name="width" value="0.05" units="cm"/>
      <inkml:brushProperty name="height" value="0.05" units="cm"/>
    </inkml:brush>
  </inkml:definitions>
  <inkml:trace contextRef="#ctx0" brushRef="#br0">10 16 19020,'-3'-10'1720,"-2"4"-1351,4 8-313,1 2 704,3 6-1152,0 0-377,4 3 545,-3 1-232,10 9-88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8.214"/>
    </inkml:context>
    <inkml:brush xml:id="br0">
      <inkml:brushProperty name="width" value="0.05" units="cm"/>
      <inkml:brushProperty name="height" value="0.05" units="cm"/>
    </inkml:brush>
  </inkml:definitions>
  <inkml:trace contextRef="#ctx0" brushRef="#br0">128 443 17708,'0'-1'43,"0"1"1,1-1-1,-1 0 0,0 0 1,0 0-1,0 1 0,-1-1 1,1 0-1,0 0 1,0 1-1,0-1 0,0 0 1,-1 0-1,1 0 0,0 1 1,-1-1-1,1 0 1,-1 1-1,1-1 0,-1 0 1,1 1-1,-1-1 0,1 1 1,-1-1-1,1 1 1,-1-1-1,0 1 0,1-1 1,-1 1-1,0-1 0,0 1 1,1 0-1,-1 0 1,0-1-1,0 1 0,1 0 1,-1 0-1,0 0 1,0 0-1,0 0 0,1 0 1,-1 0-1,0 0 0,0 0 1,0 0-1,1 0 1,-1 0-1,0 1 0,0-1 1,1 0-1,-1 1 0,0-1 1,0 0-1,1 1 1,-2 0-1,-3 3 82,0-1 1,0 1-1,0 0 1,1 0-1,-1 0 1,-5 7-1,2 0-59,1-1 0,0 2 0,0-1 0,1 1 1,-6 16-1,10-21-68,-1 0 0,1 0 0,1 0 0,-1 1 0,1-1 0,1 1 0,-1-1 0,1 1 0,1-1 0,1 14 0,-2-19 14,1-1 0,-1 1 0,1 0 0,-1 0 0,1-1 1,0 1-1,-1-1 0,1 1 0,0 0 0,0-1 0,0 0 0,0 1 0,0-1 0,1 0 0,-1 1 1,0-1-1,0 0 0,1 0 0,-1 0 0,1 0 0,1 1 0,0-2 15,-1 1 1,1 0-1,-1-1 0,1 0 0,0 1 0,-1-1 1,1 0-1,-1 0 0,1-1 0,0 1 1,-1-1-1,1 1 0,2-2 0,3-1 52,1 0-1,-1-1 1,0 0-1,0-1 0,0 0 1,-1 0-1,12-10 1,-2-2 49,-1-1-1,-1 0 1,-1-1 0,-1-1-1,0 0 1,12-28 0,-6 4 4,-1 0 1,14-56-1,-12 10-169,-18 81 15,-1 0-1,-1 1 0,1-1 0,-2 0 0,1 0 1,-1 0-1,-4-16 0,5 24 17,0 0 0,0 0 1,0 0-1,-1 0 0,1 0 0,0 0 0,-1 0 1,1 0-1,0 0 0,-1 0 0,1 0 0,-1 0 0,0 0 1,1 1-1,-1-1 0,0 0 0,1 0 0,-1 1 1,0-1-1,0 1 0,1-1 0,-1 0 0,0 1 0,0 0 1,0-1-1,0 1 0,0-1 0,0 1 0,0 0 1,0 0-1,0-1 0,0 1 0,0 0 0,0 0 1,0 0-1,0 0 0,0 0 0,0 1 0,0-1 0,0 0 1,0 0-1,0 1 0,0-1 0,-1 1 0,-2 2-14,0-1 0,0 1 0,0 0 0,1 0 1,-1 0-1,1 0 0,-6 8 0,-3 7 14,0 1 1,1 0-1,1 1 1,1 1-1,1-1 1,1 1 0,0 1-1,2-1 1,0 1-1,2 0 1,-2 24-1,5-42-10,0 1 0,-1-1-1,2 1 1,-1-1 0,0 1-1,1-1 1,0 1 0,0-1-1,0 0 1,1 1 0,-1-1-1,1 0 1,0 0 0,0 0-1,0 0 1,1-1 0,0 1-1,-1 0 1,1-1 0,0 0-1,1 0 1,-1 0 0,0 0-1,1 0 1,0-1 0,0 1-1,0-1 1,0 0 0,0 0-1,0-1 1,0 1 0,7 1 0,27 5-700,1-1 1,0-2-1,44 1 1,-77-6 662,0 0 0,0 0 1,0 0-1,0-1 0,0 0 1,0 0-1,0-1 1,0 0-1,0 1 0,-1-2 1,1 1-1,10-7 0,-9 3 107,1 0-1,-1 0 1,-1-1-1,1 0 1,-1 0-1,0-1 1,7-13 0,7-14 239,-1-1 1,-2-1-1,-2-1 1,-1 0-1,-2-1 1,-2 0-1,9-67 1,-18 101-266,-1-1 0,1 1 0,-1 0 0,0 0-1,0 0 1,-1-1 0,1 1 0,-1 0 0,-2-8 0,2 13-29,1 0 1,0 0-1,0-1 1,0 1 0,0 0-1,0 0 1,-1 0-1,1-1 1,0 1-1,0 0 1,0 0 0,-1 0-1,1 0 1,0 0-1,0-1 1,0 1-1,-1 0 1,1 0-1,0 0 1,0 0 0,-1 0-1,1 0 1,0 0-1,0 0 1,-1 0-1,1 0 1,0 0 0,0 0-1,-1 0 1,1 0-1,0 0 1,0 0-1,-1 0 1,1 0 0,0 0-1,0 1 1,0-1-1,-1 0 1,1 0-1,0 0 1,0 0-1,0 0 1,-1 1 0,1-1-1,0 0 1,0 0-1,0 0 1,0 0-1,-1 1 1,1-1 0,0 1-1,-8 14-59,1 8 21,2 0-1,0 0 0,2 0 1,-1 31-1,3-6 70,6 56-1,-5-99-20,14 100 119,-12-94-84,1 0 1,0 0-1,0-1 1,1 1-1,1-1 1,0 0-1,7 13 0,-11-22-26,0 0-1,0 1 0,-1-1 0,1 0 1,0 0-1,0 1 0,0-1 0,0 0 1,0 0-1,1 0 0,-1 0 0,0-1 1,0 1-1,1 0 0,-1 0 0,0-1 1,1 1-1,-1-1 0,1 1 0,-1-1 1,1 1-1,-1-1 0,1 0 0,-1 0 1,1 0-1,-1 0 0,1 0 0,-1 0 1,1 0-1,-1-1 0,1 1 0,-1 0 1,1-1-1,-1 1 0,0-1 0,1 0 0,-1 1 1,0-1-1,1 0 0,-1 0 0,0 0 1,0 0-1,0 0 0,1 0 0,-1 0 1,-1 0-1,1 0 0,0-1 0,0 1 1,0 0-1,-1-1 0,1 1 0,0 0 1,-1-1-1,1 1 0,-1-3 0,4-6 68,-1 0 0,-1 0-1,0 0 1,0-1-1,-1-20 1,-5-52 141,4 75-229,-1 1 1,0-1-1,-1 0 1,0 1-1,0-1 1,0 1-1,-1 0 0,0 0 1,0 0-1,-8-12 1,10 19-3,1-1 1,0 1-1,-1-1 1,1 0-1,-1 1 1,1-1-1,-1 1 1,1-1-1,-1 1 1,0 0-1,1-1 1,-1 1-1,1 0 1,-1-1-1,0 1 1,1 0-1,-1 0 1,0-1-1,1 1 0,-1 0 1,0 0-1,-1 0 1,2 0 0,-1 0 0,1 1 0,-1-1 0,1 0 0,-1 1 0,1-1 0,-1 1 0,1-1 0,0 0 0,-1 1 0,1-1 0,-1 1 0,1-1 0,0 1 0,-1-1 0,1 1 0,0 0 0,0-1 0,0 1 0,-1 0 1,0 3-17,0 1 0,0-1 0,1 0 1,-1 1-1,1 6 0,0-7 2,1 0 0,-1-1 0,1 1 0,-1 0 0,1-1 0,0 1 0,1-1 0,-1 1 0,0-1 0,1 0 0,0 1 0,0-1 0,0 0-1,0 0 1,0 0 0,1 0 0,-1-1 0,1 1 0,0-1 0,0 1 0,0-1 0,0 0 0,0 0 0,0-1 0,1 1 0,-1 0 0,0-1-1,1 0 1,5 1 0,0 0-80,-1-1-1,1 0 0,-1-1 1,0 0-1,1 0 1,-1-1-1,1 0 0,-1 0 1,0-1-1,0 0 0,0-1 1,9-3-1,-2-2-101,0 0-1,0 0 1,-1-1 0,0-1-1,0-1 1,-2 0 0,1 0-1,-1-1 1,-1-1 0,0 0-1,-1 0 1,0-1 0,14-28-1,-20 28 373,-14 31 209,1 6-228,0 0 1,2 0 0,1 1-1,1 0 1,1 1 0,0-1-1,2 1 1,2 31 0,0-51-237,1-1 0,0 0 0,0 0 0,0 0 0,0 0 0,4 8 1,-5-12 48,0 1 0,1-1 0,-1 1 0,0 0 0,1-1-1,-1 0 1,0 1 0,1-1 0,-1 1 0,1-1 0,-1 1 0,1-1 0,-1 0 0,1 1 0,-1-1 0,1 0 0,-1 0 0,1 1 0,-1-1 0,1 0 0,0 0 0,0 0 0,0 0-22,0 0-1,0 0 0,0-1 0,-1 1 1,1 0-1,0-1 0,0 1 1,0-1-1,0 0 0,-1 1 0,1-1 1,0 1-1,-1-1 0,1 0 1,0 0-1,-1 1 0,1-1 0,-1 0 1,1-1-1,3-5-76,-1 0 1,-1 0-1,0 0 1,1 0-1,-2 0 1,1-1-1,0-10 1,2-36-416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8.674"/>
    </inkml:context>
    <inkml:brush xml:id="br0">
      <inkml:brushProperty name="width" value="0.05" units="cm"/>
      <inkml:brushProperty name="height" value="0.05" units="cm"/>
    </inkml:brush>
  </inkml:definitions>
  <inkml:trace contextRef="#ctx0" brushRef="#br0">0 0 16780,'0'2'1184,"6"6"-1000,1 2-144,10 3 88,3 2-336,5-3 144,1-2-104,1-4-40</inkml:trace>
  <inkml:trace contextRef="#ctx0" brushRef="#br0" timeOffset="1">251 115 13379,'-11'55'1641,"-18"99"1749,26-125-2889,1 1 0,1-1 0,4 40 0,-1-57-394,0 0 0,2 0 1,5 17-1,-5-20-60,0 1-1,-1 0 1,-1 0 0,0 0-1,2 17 1,-4-25-39,0 0 1,0 0-1,-1 0 0,1 0 0,-1-1 1,1 1-1,-1 0 0,1 0 0,-1-1 1,0 1-1,0 0 0,0-1 0,0 1 1,0-1-1,0 1 0,0-1 0,-1 0 1,1 1-1,0-1 0,-1 0 0,1 0 1,-1 0-1,0 0 0,1 0 0,-1 0 1,0 0-1,1-1 0,-1 1 0,0 0 1,0-1-1,0 0 0,1 1 0,-4-1 1,1 0-40,0 1 0,0-1 0,0 0 0,0 0 0,0-1 0,0 1 0,1-1 0,-1 0 0,0 0 0,0 0 0,1-1 0,-1 1 0,1-1 0,-1 0 0,-5-4 0,6 3-58,0 0 0,1 0 0,-1-1 0,0 1 0,1-1 0,0 0 0,0 0 0,0 0 0,1 0 0,-1 0 0,1 0 0,0 0 0,0 0 0,0 0 0,1-1 0,-1 1 0,1 0 0,1-8 0,0-1-47,0 1 0,1-1-1,0 0 1,2 1-1,5-16 1,14-28-267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34.138"/>
    </inkml:context>
    <inkml:brush xml:id="br0">
      <inkml:brushProperty name="width" value="0.05" units="cm"/>
      <inkml:brushProperty name="height" value="0.05" units="cm"/>
    </inkml:brush>
  </inkml:definitions>
  <inkml:trace contextRef="#ctx0" brushRef="#br0">98 121 12971,'-22'11'712,"3"-1"-99,-30 19 0,48-29-583,1 1 1,-1-1-1,1 0 1,-1 0-1,1 1 1,0-1-1,-1 0 1,1 1 0,-1-1-1,1 1 1,0-1-1,-1 0 1,1 1-1,0-1 1,0 1-1,-1-1 1,1 1 0,0-1-1,0 1 1,0-1-1,-1 2 1,9 2 593,24-3 179,200-35 1248,-93 11-1374,1025-85 1437,9 105-1945,-1125 5-170,810 18-10,-721-27 8,-91 4-18,-34 0-306,-12-2-429,-15-7-518,11 10 1300,-5-5-474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9.080"/>
    </inkml:context>
    <inkml:brush xml:id="br0">
      <inkml:brushProperty name="width" value="0.05" units="cm"/>
      <inkml:brushProperty name="height" value="0.05" units="cm"/>
    </inkml:brush>
  </inkml:definitions>
  <inkml:trace contextRef="#ctx0" brushRef="#br0">218 1 17444,'-10'1'354,"-1"1"1,1 1 0,-1 0-1,1 0 1,0 1 0,0 0-1,0 1 1,-17 11 0,23-14-177,-12 7 259,0 2 0,-15 12 0,27-21-393,1 1 0,-1 0 0,1 0 0,0 0 0,0 1 0,0-1 1,1 1-1,-1 0 0,1 0 0,0-1 0,0 2 0,0-1 0,0 0 0,-1 7 0,3-10-45,0-1 0,0 1-1,0-1 1,0 1 0,0 0-1,0-1 1,0 1 0,1-1-1,-1 1 1,0 0 0,0-1-1,1 1 1,-1-1 0,0 1-1,1-1 1,-1 1 0,1-1-1,-1 1 1,0-1 0,1 0-1,-1 1 1,1-1 0,-1 0-1,1 1 1,-1-1 0,1 0-1,0 1 1,-1-1 0,1 0-1,-1 0 1,1 0 0,0 0 0,0 1-1,23 1-161,-23-2 150,33-2-339,49-9 0,-60 7 195,-1 1 0,0 1 0,1 0 0,0 2 0,44 5 0,-64-5 144,0 1 0,0 0-1,0 0 1,0 0 0,0 0-1,0 0 1,0 1 0,0-1-1,0 1 1,-1 0 0,1 0 0,-1 0-1,1 0 1,-1 0 0,3 4-1,-3-4 18,-1 0-1,0 0 0,-1 0 1,1 0-1,0 0 1,0 0-1,-1 1 0,1-1 1,-1 0-1,0 0 0,0 0 1,0 1-1,0-1 0,0 0 1,0 0-1,0 0 1,-1 1-1,1-1 0,-1 0 1,0 0-1,0 0 0,1 0 1,-3 3-1,-4 6 99,1 0 1,-2-1-1,1 1 0,-1-2 0,-1 1 0,0-1 1,0-1-1,-1 0 0,0 0 0,0 0 0,-1-2 1,0 1-1,-23 9 0,32-15-118,0-1-1,0 1 1,0 0 0,0-1-1,0 0 1,0 1 0,0-1 0,-1 0-1,1 0 1,0 0 0,0 0-1,0-1 1,0 1 0,0-1-1,0 1 1,0-1 0,0 1-1,0-1 1,0 0 0,0 0-1,1 0 1,-1 0 0,0-1-1,0 1 1,-2-3 0,2 1-81,0 0 0,0 0 0,1-1 0,-1 1 0,1 0 0,0-1 0,0 1 0,0-1 0,0 0 0,0 1 0,1-1 0,0 1 0,0-1 0,0-5 0,3-17-192,0 1 0,2-1-1,1 1 1,1 0 0,11-28 0,11-22-439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19.500"/>
    </inkml:context>
    <inkml:brush xml:id="br0">
      <inkml:brushProperty name="width" value="0.05" units="cm"/>
      <inkml:brushProperty name="height" value="0.05" units="cm"/>
    </inkml:brush>
  </inkml:definitions>
  <inkml:trace contextRef="#ctx0" brushRef="#br0">1 1 15931,'1'0'104,"1"1"-1,-1 0 0,1 0 0,-1 0 1,1 0-1,-1 1 0,0-1 0,1 0 1,-1 1-1,0-1 0,0 1 0,0-1 1,0 1-1,0-1 0,0 1 0,-1 0 1,1-1-1,-1 1 0,1 0 0,-1-1 1,1 1-1,-1 0 0,0 2 0,3 51 779,-3-41-343,2 84 944,30 188 0,-30-276-1464,0-1 0,0 0 1,1 0-1,6 13 1,-9-21-16,1-1 1,-1 1-1,0-1 0,0 1 1,0-1-1,1 1 0,-1-1 1,0 1-1,0-1 0,1 1 1,-1-1-1,0 0 0,1 1 1,-1-1-1,0 0 0,1 1 1,-1-1-1,1 0 1,-1 1-1,1-1 0,-1 0 1,1 0-1,-1 0 0,1 1 1,-1-1-1,1 0 0,-1 0 1,1 0-1,-1 0 0,1 0 1,0 0 1,0-1 0,-1 1 0,1-1 0,0 0 0,-1 1 0,1-1 0,-1 0 0,1 1 0,-1-1 0,1 0 0,-1 0 0,1 1 0,-1-1 0,0 0 0,1-1 0,7-36 130,-8 21-53,0-1 1,-2 1 0,1-1 0,-2 1-1,-1-1 1,0 1 0,-1 0-1,0 1 1,-2-1 0,0 1 0,0 0-1,-2 1 1,-13-20 0,20 34-44,1-1 0,0 1-1,0-1 1,0 1 0,0-1 0,1 0 0,-1 1-1,0-1 1,1 0 0,-1 1 0,1-1 0,-1 0 0,1 0-1,0 1 1,0-1 0,0 0 0,0 0 0,0 0-1,1-3 1,0 3-4,0 0-1,0 1 0,1-1 1,-1 0-1,1 1 0,-1-1 1,1 1-1,0 0 0,0-1 1,-1 1-1,1 0 0,0 0 1,0 0-1,0 0 0,4-1 1,-3 1-8,-1 0 1,1 0 0,-1 0-1,1 0 1,0 1 0,-1-1 0,1 1-1,0 0 1,0-1 0,0 1-1,2 1 1,0 0-294,-1 0-1,0 1 0,0 0 1,0 0-1,0 0 0,4 3 1,4 2-90,1-2-156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0.417"/>
    </inkml:context>
    <inkml:brush xml:id="br0">
      <inkml:brushProperty name="width" value="0.05" units="cm"/>
      <inkml:brushProperty name="height" value="0.05" units="cm"/>
    </inkml:brush>
  </inkml:definitions>
  <inkml:trace contextRef="#ctx0" brushRef="#br0">0 177 15435,'3'2'165,"0"-1"-1,0 1 0,0-1 0,0 1 0,0-1 1,1 0-1,-1 0 0,0-1 0,1 1 0,-1-1 1,0 0-1,1 1 0,-1-1 0,1-1 1,-1 1-1,0 0 0,1-1 0,-1 0 0,0 0 1,0 0-1,1 0 0,-1 0 0,0-1 0,0 1 1,4-4-1,4-2 150,0 0 1,-1-1-1,0 0 0,0 0 1,13-17-1,-19 20-204,0 0 0,-1 0 0,1 0 0,-1-1 0,0 0 0,0 0 0,-1 0 0,4-11 0,-6 15-95,0 0-1,1 1 1,-1-1 0,0 1-1,0-1 1,0 0 0,0 1-1,0-1 1,0 0 0,0 1-1,0-1 1,-1 0 0,1 1-1,-1-1 1,1 1 0,-1-1-1,0 1 1,1-1 0,-1 1-1,0-1 1,0 1 0,0 0-1,0 0 1,0-1 0,0 1-1,-1 0 1,1 0 0,0 0-1,-1 0 1,1 0 0,0 0-1,-1 1 1,1-1 0,-1 0-1,1 1 1,-1-1 0,0 1-1,1-1 1,-3 1 0,-1-1-8,0 1 0,0 0 0,0 0 0,0 1 0,0-1 0,0 1 0,0 0 0,0 0 1,1 1-1,-1-1 0,0 1 0,1 0 0,-1 0 0,1 1 0,0-1 0,0 1 0,0 0 1,0 0-1,-7 7 0,9-7-16,-1-1 1,1 1 0,0-1-1,0 1 1,0 0 0,0 0-1,0 0 1,1 0 0,-1 0-1,1 0 1,0 1 0,-1-1-1,2 0 1,-1 1 0,0-1-1,1 1 1,-1-1 0,1 1-1,0-1 1,1 1 0,-1-1-1,0 1 1,1-1 0,0 0-1,0 1 1,0-1 0,0 0-1,0 1 1,2 2 0,0-3 17,-1 1 0,1-1 0,0 0 0,0-1 0,0 1 0,0 0 1,1-1-1,-1 0 0,1 0 0,-1 0 0,1 0 0,0 0 0,-1-1 1,1 0-1,0 0 0,0 0 0,0 0 0,0 0 0,0-1 0,0 0 0,1 0 1,-1 0-1,6-1 0,5 0 67,0-1 1,0-1 0,0-1-1,0 0 1,14-6-1,2-4 179,-1-1 1,35-24-1,-26 15-20,-37 23-225,0 0 0,0-1 1,1 1-1,-1 0 1,0 0-1,1 0 0,-1 0 1,1 1-1,-1-1 1,1 1-1,-1-1 0,3 1 1,-3 0-10,-1 0 0,0 1 0,0-1 1,0 1-1,0-1 0,0 1 0,0 0 1,0-1-1,0 1 0,0 0 0,-1 0 0,1-1 1,0 1-1,0 0 0,-1 0 0,1 0 0,0 0 1,-1 0-1,1 0 0,-1 0 0,1 0 1,-1 0-1,0 1 0,1-1 0,-1 0 0,0 2 1,8 37-26,-8-31 38,1-1-1,1 1 1,0-1-1,0 1 0,0-1 1,1 0-1,1 0 1,-1 0-1,8 12 0,-10-19 5,0 0 0,0 0 0,0 1 0,0-1-1,1 0 1,-1-1 0,0 1 0,0 0 0,1 0-1,-1 0 1,1-1 0,-1 1 0,0-1 0,1 1 0,-1-1-1,1 1 1,-1-1 0,1 0 0,2 0 0,-1 0 10,0-1 0,0 1 0,0-1 1,0 0-1,0 1 0,-1-2 1,1 1-1,0 0 0,-1 0 0,3-3 1,6-4 48,0 0 1,-1-1-1,15-18 0,-18 21-84,3-7 61,16-14-865,-25 25 786,1 0 0,0 1 0,0 0 0,-1-1 0,1 1 0,0 0-1,0 0 1,0 0 0,0 0 0,1 0 0,-1 0 0,3 0 0,-5 1 18,0 0 0,0 0 0,1 0 0,-1 0 0,0 0 0,0 0 0,1 0 0,-1-1 0,0 1 0,0 0 0,1 0 0,-1 1 1,0-1-1,1 0 0,-1 0 0,0 0 0,0 0 0,1 0 0,-1 0 0,0 0 0,0 0 0,1 0 0,-1 1 0,0-1 0,0 0 0,0 0 0,1 0 0,-1 0 0,0 1 0,0-1 0,0 0 0,0 0 0,1 1 0,-1-1 0,0 0 0,0 0 1,0 1-1,0-1 0,0 0 0,0 0 0,0 1 0,0-1 0,0 0 0,0 0 0,0 1 0,1 7-372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0.803"/>
    </inkml:context>
    <inkml:brush xml:id="br0">
      <inkml:brushProperty name="width" value="0.05" units="cm"/>
      <inkml:brushProperty name="height" value="0.05" units="cm"/>
    </inkml:brush>
  </inkml:definitions>
  <inkml:trace contextRef="#ctx0" brushRef="#br0">17 1 16179,'0'26'1369,"-3"11"-865,-4 2-144,3 8 504,1 3-216,3-1-136,3 0-32,7-8-279,1-1-217,5-2-569,-1-3-175,-4-3 576,-4-2-192,-7-9-112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1.174"/>
    </inkml:context>
    <inkml:brush xml:id="br0">
      <inkml:brushProperty name="width" value="0.05" units="cm"/>
      <inkml:brushProperty name="height" value="0.05" units="cm"/>
    </inkml:brush>
  </inkml:definitions>
  <inkml:trace contextRef="#ctx0" brushRef="#br0">34 687 17684,'4'3'1968,"21"-6"-1128,6-6-320,16-5 1169,14-2-505,10-4-520,5-3-160,-3-1-416,-2-2-280,-13-3-752,-7-2 0,-26-2 688,-20-3-224,-34-14-160</inkml:trace>
  <inkml:trace contextRef="#ctx0" brushRef="#br0" timeOffset="1">1 103 17772,'16'5'1760,"21"-11"-1104,6-5-240,16-4 657,7 1-257,4-2-640,2 2-560,-12 1 424,-7 1-160,-9 5-184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1.559"/>
    </inkml:context>
    <inkml:brush xml:id="br0">
      <inkml:brushProperty name="width" value="0.05" units="cm"/>
      <inkml:brushProperty name="height" value="0.05" units="cm"/>
    </inkml:brush>
  </inkml:definitions>
  <inkml:trace contextRef="#ctx0" brushRef="#br0">3 12 14371,'-1'11'571,"0"51"928,1-59-1336,0 1 0,1-1 0,-1 1 0,1-1 0,0 1 0,0-1-1,0 0 1,0 1 0,1-1 0,-1 0 0,1 0 0,0 0 0,0 0 0,2 3 0,-2-4-69,1-1-1,-1 0 1,0 0-1,0 1 1,0-1-1,1-1 1,-1 1-1,1 0 1,-1-1-1,1 1 1,-1-1-1,0 1 1,1-1-1,0 0 1,-1 0 0,1 0-1,-1-1 1,0 1-1,5-2 1,3 0-11,1-1 0,-1-1 0,11-5 1,4-4-17,40-28 0,-9 5 148,-55 36-207,-1 0 0,0-1 1,1 1-1,-1 0 0,0 0 0,1 0 1,-1-1-1,0 1 0,1 0 0,-1 0 1,1 0-1,-1 0 0,0 0 0,1 0 1,-1 0-1,1 0 0,-1 0 0,0 0 1,1 0-1,-1 0 0,1 0 0,-1 0 1,0 0-1,1 0 0,-1 0 0,1 0 1,-1 1-1,0-1 0,1 0 0,-1 0 1,0 0-1,1 1 0,-1-1 0,0 0 1,1 0-1,-1 1 0,0-1 0,0 0 1,1 1-1,-1-1 0,0 0 0,0 1 1,0-1-1,1 1 0,-1-1 0,0 0 1,0 1-1,0-1 0,0 1 0,0-1 1,0 0-1,0 1 0,0 0 0,0 32 316,0-10-153,1-20-157,-1-1-1,1 1 0,0-1 1,-1 0-1,1 1 1,0-1-1,1 0 0,-1 0 1,0 0-1,0 0 1,1 0-1,0 0 1,-1 0-1,1 0 0,0 0 1,0-1-1,0 1 1,0-1-1,4 3 1,-3-3-2,1 1 0,0-1 0,0 0 1,1 0-1,-1-1 0,0 1 0,0-1 1,0 0-1,0 0 0,8-1 1,2-1-6,0-1 0,-1-1 0,1 0 0,-1 0 1,24-13-1,-14 3-180,-1-1 1,32-26-1,0-1-743,-43 38 219,-9 12 303,-10 18-75,7-22 305,-3 7 275,0 1 1,2-1-1,-1 0 0,1 1 1,0 23-1,5-25-4,5-4 39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1.961"/>
    </inkml:context>
    <inkml:brush xml:id="br0">
      <inkml:brushProperty name="width" value="0.05" units="cm"/>
      <inkml:brushProperty name="height" value="0.05" units="cm"/>
    </inkml:brush>
  </inkml:definitions>
  <inkml:trace contextRef="#ctx0" brushRef="#br0">51 1 14923,'-15'51'827,"4"2"-1,1-1 1,3 1-1,2 1 1,2-1-1,3 1 1,7 58-1,-3-55-587,-3-35-114,-1-20-20,0-10 42,-3-38-205,2 0 0,10-90 0,-4 103-49,1 0-1,2 0 0,1 1 1,25-58-1,-31 83 119,0 1-1,0 0 1,1 0-1,0 1 1,0-1-1,1 1 1,0 0-1,0 0 0,0 0 1,0 1-1,1-1 1,10-5-1,-14 9 9,1 0 0,0 0-1,-1 0 1,1 0-1,0 0 1,0 0-1,0 1 1,0 0 0,0-1-1,0 1 1,0 0-1,0 0 1,-1 1 0,1-1-1,0 1 1,0-1-1,0 1 1,0 0-1,0 0 1,-1 0 0,1 0-1,0 1 1,-1-1-1,1 1 1,-1 0 0,0-1-1,1 1 1,-1 0-1,0 0 1,0 1 0,3 3-1,-5-5-22,1 0 0,0 0 0,-1 0 0,1 0 0,0 0 0,-1 0 0,1 0-1,-1 0 1,1 0 0,-1 0 0,0 0 0,0 0 0,1 1 0,-1-1 0,0 0 0,0 0 0,0 0 0,0 0 0,0 1-1,0-1 1,-1 2 0,0-1-1,0 0-1,0 0 0,0 0 0,0 0 0,0 0 0,-1 0 1,1 0-1,-1-1 0,1 1 0,-4 2 0,-4 3-17,-1 0 0,0-1-1,-17 8 1,20-10 6,-7 3-347,0-1 1,-23 8-1,35-14 714,7-4-325,13-5-184,6-3-12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2.439"/>
    </inkml:context>
    <inkml:brush xml:id="br0">
      <inkml:brushProperty name="width" value="0.05" units="cm"/>
      <inkml:brushProperty name="height" value="0.05" units="cm"/>
    </inkml:brush>
  </inkml:definitions>
  <inkml:trace contextRef="#ctx0" brushRef="#br0">91 375 17804,'-8'11'1050,"0"0"1,-15 15 0,16-19-756,1 0 1,0 0-1,0 1 1,1-1 0,0 1-1,-8 17 1,12-24-283,1 0 0,-1 0-1,1-1 1,0 1 0,-1 0 0,1 0 0,0 0-1,0 0 1,0-1 0,0 1 0,-1 0 0,1 0-1,0 0 1,0 0 0,1 0 0,-1 0 0,0-1-1,0 1 1,0 0 0,1 0 0,-1 0 0,0 0-1,1-1 1,-1 1 0,0 0 0,1 0 0,-1 0-1,2 1 1,0-2-20,-1 1 1,1-1-1,-1 1 1,1-1-1,-1 1 0,1-1 1,-1 0-1,1 0 0,0 1 1,-1-1-1,1 0 0,-1-1 1,1 1-1,2-1 0,7-1-118,0-1 0,0 0 0,12-6 0,-9 4 22,-1-1 0,0 0 0,-1 0 0,1-2 0,-1 1 0,0-2 0,-1 0 0,0 0 0,0-1 0,-1 0 0,-1 0 0,1-1 0,7-13 0,72-133-831,-75 126 815,-1-1 0,-1 0 0,10-41 0,-21 68 164,-1 1-1,1-1 0,-1 1 1,0-1-1,0 0 1,-1-7-1,1 12-34,0 0-1,0-1 0,0 1 1,0 0-1,0-1 1,0 1-1,0 0 1,0 0-1,0-1 1,-1 1-1,1 0 0,0-1 1,0 1-1,0 0 1,0 0-1,-1-1 1,1 1-1,0 0 1,0 0-1,-1-1 1,1 1-1,0 0 0,0 0 1,-1 0-1,1 0 1,0-1-1,0 1 1,-1 0-1,1 0 1,0 0-1,-1 0 0,1 0 1,-1 0-1,0 0 18,0 1-1,0 0 0,0-1 0,0 1 0,0 0 1,0 0-1,0 0 0,0 0 0,0 0 1,0 0-1,1 0 0,-1 0 0,0 0 1,0 2-1,-5 8 110,0 1 0,1 0 0,0 0 0,1 1 0,1-1 0,-4 25 0,3-7 5,0 57-1,5-63-87,1 0 0,1 1 0,6 27 0,-5-39-93,-1 0 0,2 0 0,0-1 0,0 1 0,1-1-1,1 0 1,9 13 0,-6-14-283,-9-17-349,-13-22-65,-20-18 579,-18-32 752,44 69-352,1-1 1,1 0-1,0-1 1,0 1-1,1-1 1,-2-11-1,4 20-176,1 0-1,-1-1 0,1 1 0,0-1 1,0 1-1,0-1 0,0 1 0,0-1 0,1 1 1,-1-1-1,1 1 0,0 0 0,-1-1 0,1 1 1,0 0-1,0 0 0,1-1 0,-1 1 1,0 0-1,3-3 0,0 2-40,-1 1 0,1-1 0,0 1 0,0 0 1,0 0-1,0 0 0,0 0 0,0 1 0,1-1 0,8 0 0,107-19-962,-65 14 650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2.874"/>
    </inkml:context>
    <inkml:brush xml:id="br0">
      <inkml:brushProperty name="width" value="0.05" units="cm"/>
      <inkml:brushProperty name="height" value="0.05" units="cm"/>
    </inkml:brush>
  </inkml:definitions>
  <inkml:trace contextRef="#ctx0" brushRef="#br0">1 178 17964,'4'-6'1952,"16"-5"-1112,6-2-303,11-1 975,5-5-240,11 0-680,4-1-488,2-4 40,0-2-56,-9 0-160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3.670"/>
    </inkml:context>
    <inkml:brush xml:id="br0">
      <inkml:brushProperty name="width" value="0.05" units="cm"/>
      <inkml:brushProperty name="height" value="0.05" units="cm"/>
    </inkml:brush>
  </inkml:definitions>
  <inkml:trace contextRef="#ctx0" brushRef="#br0">1 11 16836,'5'18'420,"0"0"0,-1 1 1,-1-1-1,-1 1 1,0 0-1,-2 29 0,0-9 249,3 120 995,1 56-333,-1-181-1015,5-51 221,29-180-91,-10 51-390,-14 69-49,-4 27-39,16-55 0,-25 104 26,0 0 0,1 0 0,-1-1 0,0 1-1,0 0 1,1 0 0,-1 0 0,1 0 0,-1 0 0,1 0 0,0 0 0,-1 0 0,1 0 0,0 0-1,0 0 1,-1 0 0,1 0 0,0 1 0,0-1 0,0 0 0,0 1 0,0-1 0,0 1 0,0-1-1,0 1 1,0-1 0,1 1 0,1-1 0,-1 2-10,-1-1 0,1 1-1,0 0 1,-1-1 0,1 1 0,0 0-1,-1 0 1,1 0 0,-1 0 0,1 1-1,-1-1 1,0 0 0,1 1 0,-1-1-1,0 1 1,0-1 0,1 3 0,3 3-8,0 0 0,-1 0 1,0 0-1,0 0 0,-1 1 1,0 0-1,0 0 0,-1 0 1,0 0-1,0 0 0,-1 0 1,0 0-1,0 1 1,-1-1-1,0 0 0,-1 1 1,0-1-1,0 0 0,-1 0 1,0 0-1,0 0 0,-1 0 1,0 0-1,0 0 0,-1-1 1,0 0-1,0 1 1,-1-2-1,1 1 0,-2 0 1,1-1-1,-11 10 0,8-9-92,-1 0-1,0 0 1,0-1 0,0 0-1,-1-1 1,0 0-1,0-1 1,0 1-1,0-2 1,-1 0 0,1 0-1,-12 1 1,20-3 103,1-1 0,-1 0 0,1 0 0,0 0 1,-1 0-1,1 0 0,-1 0 0,1-1 0,0 1 0,-1 0 1,1-1-1,-1 1 0,1-1 0,0 1 0,0-1 1,-1 0-1,1 1 0,0-1 0,0 0 0,0 0 0,0 0 1,0 0-1,0 0 0,0 0 0,-1-2 0,1 2 6,1-1-1,-1 1 1,1-1-1,0 1 1,-1-1-1,1 1 1,0-1-1,0 1 1,0-1-1,1 1 1,-1-1-1,0 1 1,0-1-1,1 1 1,-1-1-1,1 1 1,-1-1-1,1 1 1,0 0-1,0-1 1,-1 1-1,1 0 1,2-2-1,15-19-435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37.888"/>
    </inkml:context>
    <inkml:brush xml:id="br0">
      <inkml:brushProperty name="width" value="0.05" units="cm"/>
      <inkml:brushProperty name="height" value="0.05" units="cm"/>
    </inkml:brush>
  </inkml:definitions>
  <inkml:trace contextRef="#ctx0" brushRef="#br0">80 1 12891,'-1'1'52,"0"0"0,0 0 1,0 0-1,0 0 0,0 0 1,0 0-1,1 0 0,-1 0 1,0 0-1,1 1 0,-1-1 1,1 0-1,0 0 0,-1 1 1,1-1-1,0 0 0,0 1 1,-1-1-1,1 0 0,0 1 1,0-1-1,1 0 0,-1 1 1,0-1-1,1 2 0,-1 0 63,27 330 669,-15 618-655,-13-433 151,2-497-265,-2 2 3,2 0 0,5 32-1,-6-55-17,1 0 0,-1 0 1,0 0-1,0 0 0,0 0 0,0 0 0,0 0 0,0 0 0,0 0 0,0 0 0,0 0 0,0 0 0,0 0 0,1 0 0,-1 0 0,0 0 0,0 0 0,0 0 1,0 0-1,0 0 0,0 0 0,0 0 0,0 0 0,0 0 0,0 0 0,0 0 0,0 0 0,1 0 0,-1 0 0,0 0 0,0 0 0,0 0 0,0 0 0,0 0 0,0 0 1,0 0-1,0 0 0,0 0 0,0 1 0,0-1 0,0 0 0,0 0 0,0 0 0,0 0 0,0 0 0,0 0 0,0 0 0,0 0 0,0 0 0,0 0 0,0 0 1,0 1-1,0-1 0,0 0 0,4-13 3,1-25-4,18-422-21,-23-4 142,-1 442-109,-12-384 397,12 386-343,-1-1 1,-1 1-1,-1 0 1,-8-28-1,11 48-61,1-1 1,0 1 0,0-1-1,0 1 1,0-1 0,0 1-1,-1-1 1,1 1 0,0-1-1,0 1 1,-1-1 0,1 1-1,0-1 1,-1 1-1,1 0 1,0-1 0,-1 1-1,1 0 1,-1-1 0,1 1-1,-1 0 1,1-1 0,-1 1-1,1 0 1,-1 0 0,1-1-1,-1 1 1,1 0-1,-1 0 1,1 0 0,-1 0-1,1 0 1,-1 0 0,1 0-1,-1 0 1,1 0 0,-2 0-1,1 1 6,-1 0 0,1 0 0,0 0 0,0 0 0,0 0 0,0 0 0,-1 1 0,2-1 0,-1 0 0,0 1 1,0-1-1,-1 2 0,-8 22 23,2 0 0,0 0 1,1 1-1,2 0 1,-4 37-1,6-38-28,-13 100 4,0 177 1,18-212-69,3-1 0,31 157 1,-34-238 57,13 54-413,-13-56 355,0 0-1,0 0 1,1-1 0,0 1 0,0-1 0,0 1 0,6 6-1,-9-12 54,1 1 0,-1-1 0,0 1 0,1-1 0,-1 0 0,1 1 0,-1-1 0,1 0 0,-1 1 0,1-1 0,-1 0 0,1 0 0,-1 1 0,1-1 0,-1 0 0,1 0 0,-1 0 0,1 0 0,-1 0 0,1 0 0,-1 0 0,1 0 0,0 0 0,-1 0 0,1 0 0,-1 0 0,2 0 0,12-10-222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4.134"/>
    </inkml:context>
    <inkml:brush xml:id="br0">
      <inkml:brushProperty name="width" value="0.05" units="cm"/>
      <inkml:brushProperty name="height" value="0.05" units="cm"/>
    </inkml:brush>
  </inkml:definitions>
  <inkml:trace contextRef="#ctx0" brushRef="#br0">88 117 13707,'2'-6'396,"0"1"0,0-1 0,0 1 0,-1-1-1,1-10 1,-1 15-343,-1 1-1,0-1 1,0 0-1,0 0 0,0 1 1,1-1-1,-1 0 1,0 1-1,0-1 0,-1 0 1,1 1-1,0-1 1,0 0-1,0 1 0,0-1 1,-1 0-1,1 1 1,0-1-1,0 0 0,-1 1 1,1-1-1,-1 1 1,1-1-1,0 1 0,-1-1 1,1 1-1,-1-1 1,1 1-1,-1-1 0,1 1 1,-1-1-1,0 1 1,1 0-1,-1-1 0,0 1 1,1 0-1,-1 0 1,0 0-1,1-1 0,-1 1 1,0 0-1,1 0 1,-1 0-1,0 0 0,1 0 1,-1 0-1,0 0 1,1 0-1,-1 1 0,0-1 1,1 0-1,-1 0 1,0 0-1,1 1 0,-1-1 1,0 0-1,1 1 1,-1-1-1,1 1 0,-2 0 1,-2 1 66,0 1 1,1 0 0,-1 0 0,0 0-1,1 1 1,0-1 0,0 1-1,0 0 1,0 0 0,1 0-1,-1 0 1,1 0 0,0 0-1,-2 7 1,-2 5 138,1 0 0,-5 28-1,9-37-189,-1 0 0,2-1-1,-1 1 1,1 0 0,0 0 0,0 0-1,1-1 1,1 8 0,-1-12-48,-1 0 1,1 0 0,0 0-1,0 0 1,0 0 0,0-1-1,0 1 1,1 0-1,-1 0 1,0-1 0,1 1-1,0-1 1,-1 0 0,1 1-1,0-1 1,-1 0-1,1 0 1,0 0 0,0 0-1,0 0 1,0 0 0,0-1-1,0 1 1,0-1-1,0 1 1,1-1 0,-1 0-1,0 0 1,2 0 0,9 1 46,0-1 0,-1-1 0,1 0 1,-1 0-1,0-1 0,1-1 0,-1 0 1,0-1-1,-1 0 0,1-1 0,-1 0 1,0-1-1,11-7 0,-20 12-51,-1 0 0,1-1 0,0 1 0,-1 0 0,0-1 0,1 1 0,-1-1 0,0 1 0,0-1 0,0 0 0,0 1 0,0-1 0,0 0-1,0 0 1,0 0 0,-1 0 0,1 1 0,-1-1 0,1 0 0,-1 0 0,0 0 0,0 0 0,0 0 0,0 0 0,0 0 0,-1 0 0,1 0 0,0 0 0,-1 0 0,1 0 0,-1 0 0,0 0 0,0 1 0,0-1-1,0 0 1,0 0 0,0 1 0,0-1 0,0 1 0,-1-1 0,-2-2 0,-6-5 8,-1-1 0,0 2-1,0-1 1,-22-11 0,25 15-53,-82-42-126,54 30 16,74 20 111,-9 1-60,0-2 1,0 0 0,31-4 0,-47 1-67,-1-1 0,0 0 1,1-1-1,-1 0 1,0-1-1,-1 0 1,1-1-1,-1 0 1,19-13-1,-16 9-211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5.069"/>
    </inkml:context>
    <inkml:brush xml:id="br0">
      <inkml:brushProperty name="width" value="0.05" units="cm"/>
      <inkml:brushProperty name="height" value="0.05" units="cm"/>
    </inkml:brush>
  </inkml:definitions>
  <inkml:trace contextRef="#ctx0" brushRef="#br0">26 0 15907,'-10'114'2554,"-5"80"332,14-159-2562,2-1 0,2 1 0,10 52 0,-11-79-271,0 0 0,0 0 0,1-1 0,0 0 0,7 14 0,-9-19-43,0-1 0,0 1 0,0-1 0,0 0 0,0 1 0,0-1 0,0 0 0,0 0 0,0 0 0,1 0 0,-1 0 0,1 0 0,-1 0 0,1 0 0,-1-1 0,1 1 0,-1 0 1,1-1-1,-1 0 0,1 1 0,0-1 0,-1 0 0,1 0 0,0 1 0,-1-1 0,1-1 0,0 1 0,-1 0 0,1 0 0,0-1 0,-1 1 0,1-1 0,2 0 0,2-2 10,-1-1 0,1 1 0,-1-1-1,0 0 1,0 0 0,0-1 0,-1 1-1,6-7 1,32-48 81,-28 39-70,3-5-20,-10 13-55,1 0 0,18-20 1,-25 32 39,-1 0 1,0-1-1,0 1 1,1 0-1,-1-1 1,0 1-1,0 0 1,1-1-1,-1 1 1,1 0-1,-1 0 1,0-1-1,1 1 1,-1 0-1,0 0 1,1 0-1,-1-1 1,1 1-1,-1 0 1,1 0-1,-1 0 1,0 0-1,1 0 1,-1 0-1,1 0 1,-1 0-1,1 0 1,-1 0-1,0 0 1,1 0-1,0 1 1,4 12-58,-6 29 21,1-35 33,-1 0 16,0 0 0,1 0 0,0 1 1,1-1-1,0 0 0,0 0 0,2 7 1,-2-12-2,-1-1 0,1 0 0,-1 0 0,1 0 0,0 1 0,0-1 1,-1 0-1,1 0 0,0 0 0,0 0 0,0 0 0,0 0 0,0-1 1,0 1-1,1 0 0,-1 0 0,2 0 0,-1 0 4,1-1 0,-1 1 0,0-1 0,1 0 0,-1 0 0,1 0 0,-1 0 0,0 0 0,1-1 0,-1 1 0,1-1 0,-1 1 0,3-2 0,14-6 5,-1 0 0,0-1 0,23-15 0,-24 13-180,0 1-1,0 1 1,30-12-1,-45 21 138,0-1-1,-1 0 1,1 1-1,0-1 1,0 1-1,0-1 0,0 1 1,-1 0-1,1 0 1,0 0-1,0 0 1,0 0-1,0 0 1,0 1-1,0-1 0,-1 1 1,1-1-1,0 1 1,0 0-1,-1-1 1,1 1-1,0 0 1,1 1-1,0 1-8,-1 1 0,0-1 0,1 0 0,-1 1 0,0-1 0,-1 1 0,1 0 0,1 5 0,5 11 138,-6-17-74,-1-1 1,0 1-1,1-1 1,-1 0-1,1 1 1,0-1-1,0 0 1,0 0-1,0 0 1,0 0-1,0-1 1,0 1-1,1-1 1,-1 1-1,1-1 1,-1 0-1,1 0 1,-1 0-1,1 0 0,0 0 1,-1 0-1,1-1 1,0 1-1,0-1 1,-1 0-1,1 0 1,0 0-1,0 0 1,0-1-1,-1 1 1,1-1-1,0 1 1,3-3-1,8-1 72,0-1 0,-1-1 0,1-1 0,23-15 0,-18 10-155,0 0 1,-1-2-1,0 0 1,-1-2-1,-1 1 1,21-27-1,-36 41 34,-1 0 0,1 0-1,0 0 1,0 0 0,-1 0 0,1-1 0,-1 1-1,1 0 1,-1 0 0,0 0 0,1 0 0,-1-1 0,0 0-1,0 2 14,0 0 0,0-1-1,0 1 1,0 0-1,0 0 1,0-1 0,-1 1-1,1 0 1,0 0-1,0 0 1,0 0 0,0-1-1,-1 1 1,1 0-1,0 0 1,0 0 0,-1 0-1,1 0 1,0 0-1,0 0 1,0-1 0,-1 1-1,1 0 1,0 0-1,0 0 1,-1 0 0,1 0-1,0 0 1,0 0-1,-1 0 1,1 0 0,0 0-1,0 0 1,-1 0-1,1 1 1,0-1 0,-3 1-14,-1-1 1,1 2-1,0-1 1,1 0-1,-1 1 1,0-1-1,-4 4 1,-21 21 135,26-24-90,1-1 0,-1 1-1,1 0 1,0 0 0,-1 0 0,1 1 0,0-1 0,0 0-1,0 0 1,1 1 0,-1-1 0,0 0 0,0 4 0,2-5-12,-1 0 0,0 0 0,1 0 0,-1 0 0,1 0 0,-1 0 0,1 0 0,-1-1 0,1 1 0,-1 0 0,1 0 1,0-1-1,-1 1 0,1 0 0,0-1 0,0 1 0,0 0 0,-1-1 0,1 1 0,0-1 0,0 0 0,0 1 0,0-1 1,0 0-1,0 0 0,0 1 0,0-1 0,0 0 0,0 0 0,0 0 0,1 0 0,41 0 79,-33 0-88,38-2-115,-9 0-253,56 5-1,-84-2 264,0 1 1,0 0 0,0 0 0,-1 1 0,1 1-1,-1-1 1,0 2 0,0-1 0,17 12-1,-24-14 115,-1 0 0,1 0 0,0 0 0,-1 1 0,1-1 0,-1 1 0,0-1 0,0 1 0,0 0 0,0 0 0,0 0-1,-1 0 1,1 0 0,-1 0 0,0 1 0,0-1 0,1 4 0,5-23 1146,-1-15-691,2-58-1,-1 0-1609,-7 86 1015,1 0 0,-1-1 0,1 1 1,0 0-1,0 0 0,0 0 0,0 0 0,0 0 0,1 1 0,-1-1 0,1 0 0,-1 0 0,1 1 0,0-1 0,0 1 0,1 0 1,-1 0-1,0-1 0,1 2 0,-1-1 0,4-2 0,-2 3 19,0-1 0,0 1 0,0 0 0,0 1 0,0-1 0,1 1 0,-1 0 0,0 0 0,0 0 0,0 0 0,0 1 0,1 0 0,-1 0 0,0 0 0,6 2 0,21 9-401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6.109"/>
    </inkml:context>
    <inkml:brush xml:id="br0">
      <inkml:brushProperty name="width" value="0.05" units="cm"/>
      <inkml:brushProperty name="height" value="0.05" units="cm"/>
    </inkml:brush>
  </inkml:definitions>
  <inkml:trace contextRef="#ctx0" brushRef="#br0">58 1 18636,'-5'3'282,"0"1"0,1 0 1,0 0-1,-1 0 0,2 1 0,-1-1 1,0 1-1,1 0 0,0 0 0,0 0 0,1 1 1,-1-1-1,1 1 0,-2 6 0,4-10-248,-1 0 0,0 1-1,1-1 1,-1 0-1,1 1 1,0-1 0,0 0-1,0 1 1,0-1 0,0 1-1,0-1 1,1 0-1,-1 1 1,1-1 0,0 0-1,-1 0 1,1 1-1,0-1 1,0 0 0,1 0-1,-1 0 1,0 0 0,1 0-1,-1 0 1,1-1-1,-1 1 1,1 0 0,0-1-1,0 1 1,0-1-1,0 0 1,0 0 0,0 1-1,0-1 1,0-1 0,4 2-1,3 0-22,0 0 1,0-1-1,0 0 0,1-1 0,-1 0 1,0 0-1,0-1 0,0 0 0,0-1 1,0 0-1,0 0 0,-1-1 0,9-4 1,11-5 53,-1-1 0,40-26 1,-12 2 336,-54 37-392,-1 0-1,0 0 0,1 0 0,-1 0 0,0 1 0,0-1 1,1 0-1,-1 0 0,0 0 0,1 0 0,-1 1 1,0-1-1,0 0 0,0 0 0,1 1 0,-1-1 1,0 0-1,0 0 0,0 1 0,0-1 0,1 0 1,-1 1-1,0-1 0,0 0 0,0 0 0,0 1 1,0-1-1,0 0 0,0 1 0,0-1 0,0 0 1,0 1-1,0-1 0,0 0 0,0 1 0,0-1 1,0 0-1,0 1 0,0 25 142,1 1-86,0-24-96,0 0 0,0 0 0,0 0 0,0 0 0,0 0 0,1-1 1,0 1-1,-1 0 0,1-1 0,0 1 0,0-1 0,0 1 0,1-1 0,-1 0 0,4 2 0,13 15-359,-17-14 234,-10 0-58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26.775"/>
    </inkml:context>
    <inkml:brush xml:id="br0">
      <inkml:brushProperty name="width" value="0.05" units="cm"/>
      <inkml:brushProperty name="height" value="0.05" units="cm"/>
    </inkml:brush>
  </inkml:definitions>
  <inkml:trace contextRef="#ctx0" brushRef="#br0">68 336 15531,'-6'3'268,"-2"0"19,1 1-1,-1 0 1,1 0-1,0 1 1,-13 10-1,20-15-268,-1 1 0,1-1 0,-1 1 0,1-1-1,0 1 1,-1-1 0,1 1 0,0 0 0,-1-1 0,1 1-1,0-1 1,0 1 0,-1 0 0,1-1 0,0 1-1,0-1 1,0 1 0,0 0 0,0-1 0,0 1-1,0 0 1,0-1 0,0 1 0,0 0 0,1-1 0,-1 2-1,1-1 23,-1 0 0,1 0 0,0-1 0,0 1 0,0 0 0,-1 0 0,1-1-1,0 1 1,0-1 0,0 1 0,0-1 0,0 1 0,0-1 0,0 1 0,0-1 0,0 0-1,2 1 1,18 1 231,-1-1 0,1-1 0,0 0 0,28-5 0,515-70 822,-402 50-1047,1295-149-865,-36 56 966,-1344 111-66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09.159"/>
    </inkml:context>
    <inkml:brush xml:id="br0">
      <inkml:brushProperty name="width" value="0.05" units="cm"/>
      <inkml:brushProperty name="height" value="0.05" units="cm"/>
    </inkml:brush>
  </inkml:definitions>
  <inkml:trace contextRef="#ctx0" brushRef="#br0">0 79 17004,'155'-4'192,"36"-3"-110,624-19 24,1 33-206,-314 13 97,903 41 30,-707-33-75,-1-41 22,-248-17 244,495-20 196,-262 11-321,-452 22-4,-195 14-80,87-2-41,-102 5-30,-1 1-1,0 1 1,0 1-1,24 6 1,-38-8-14,-1 0 0,0 1-1,0-1 1,0 1 0,0 0 0,0 0 0,0 0-1,-1 0 1,1 1 0,-1 0 0,1-1-1,2 5 1,-4-5-228,0-2 185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54.148"/>
    </inkml:context>
    <inkml:brush xml:id="br0">
      <inkml:brushProperty name="width" value="0.05" units="cm"/>
      <inkml:brushProperty name="height" value="0.05" units="cm"/>
    </inkml:brush>
  </inkml:definitions>
  <inkml:trace contextRef="#ctx0" brushRef="#br0">1482 165 13643,'-13'-14'371,"0"0"1,-1 2 0,0-1-1,-1 2 1,-1 0-1,1 1 1,-2 0 0,1 1-1,-35-12 1,19 11-209,0 1 0,0 2 0,0 2 0,-62-3 1,-220 9 215,262 4-308,1 1 0,0 3 0,0 2 0,-50 18 0,76-19-38,0 1 0,0 1 0,1 1 0,1 1 1,0 1-1,1 1 0,1 1 0,0 1 0,1 0 0,1 2 0,1 0 0,1 1 0,1 1 0,1 1 0,0 0 0,-13 31 0,9-11-16,2 2-1,2-1 1,2 2 0,2 0 0,2 0 0,3 1-1,1 0 1,2 0 0,6 90 0,-2-117-42,1 0 1,1 0-1,1-1 1,1 1-1,0-1 1,1 0-1,1-1 1,1 1-1,1-2 1,0 1-1,2-1 1,13 18-1,-5-14-78,1-1 0,0-1 1,2-1-1,0-1 0,1-1 0,1 0 0,1-2 0,0-1 1,0-1-1,39 12 0,-11-7-205,0-3 1,1-3-1,0-1 1,78 2 0,-80-10 51,0-2 1,0-2 0,-1-2 0,1-3-1,-1-2 1,93-29 0,-115 28 214,0-2-1,0 0 1,-1-2-1,-1-2 1,0 0-1,-2-2 1,1 0-1,-2-2 1,-1-1-1,0 0 1,-2-2-1,32-43 1,-27 25 162,-2-1 0,-1-1 1,-3-1-1,-1 0 1,-2-2-1,-3 0 0,-1-1 1,13-95-1,-23 114-5,-2 0 1,0 0-1,-2 0 0,0 0 1,-2 0-1,-11-44 0,10 58-33,0 1 0,-1 0-1,-1 1 1,0-1-1,0 1 1,-15-19-1,15 23-24,0 1 0,0 0-1,-1 1 1,0-1-1,0 1 1,-1 1-1,0 0 1,0 0 0,0 0-1,-16-6 1,11 7 15,-1 0 1,0 1-1,1 1 1,-1 0-1,0 1 1,0 0-1,0 1 1,0 1-1,-23 4 1,-13 4 199,-63 22 0,75-20-189,2 0-71,8-2-96,0-1 1,0-2-1,-1 0 1,1-2-1,-45 1 1,65-5 58,0 0 1,-1-1 0,1 0 0,0-1 0,-11-3 0,13 2-9,-1 0 0,1-1 0,0 0 0,0 0 0,-7-6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7:55.139"/>
    </inkml:context>
    <inkml:brush xml:id="br0">
      <inkml:brushProperty name="width" value="0.05" units="cm"/>
      <inkml:brushProperty name="height" value="0.05" units="cm"/>
    </inkml:brush>
  </inkml:definitions>
  <inkml:trace contextRef="#ctx0" brushRef="#br0">1141 125 12963,'-63'-26'659,"0"3"1,-2 2-1,-88-15 1,122 29-578,-1 2 0,-1 1 0,1 1 0,-45 3 0,53 2-56,1 1 0,0 1 0,0 1 0,0 1 0,0 0 0,-38 19 0,39-14-14,1 2 1,0 1 0,1 0 0,0 2-1,1 0 1,1 1 0,1 1-1,0 0 1,1 2 0,1 0-1,-17 31 1,7-7 4,2 2-1,2 0 1,3 2-1,-21 78 1,30-92-17,3 1 1,0-1 0,2 1 0,2 0-1,1 0 1,2 0 0,1 0 0,2 0 0,13 54-1,-12-68-7,1-1-1,1-1 0,1 1 1,1-1-1,1-1 0,0 1 0,1-2 1,1 1-1,1-2 0,0 0 1,1 0-1,1-1 0,0-1 1,1 0-1,1-2 0,0 1 1,25 12-1,-11-11-9,0-1 0,1-1 0,0-2 0,0-2-1,1-1 1,1-1 0,-1-1 0,1-3 0,0 0 0,-1-2 0,49-7 0,-30 0 10,0-2 0,-1-2 0,0-3 0,-1-2 0,-1-2 0,78-41 0,-89 38 105,-2-2 0,0-2 0,-1-1 0,-2-1 0,-1-2 0,-1-1 0,-2-2 0,39-53-1,-48 55 35,0 0 0,-2-1 0,-2-1 0,-1-1 0,-1 0-1,-2-1 1,-1 0 0,-2-1 0,-1 0 0,5-55 0,-12 72-79,0-1 0,-2 1 1,0-1-1,-1 1 1,0-1-1,-2 1 1,0 0-1,-10-27 1,9 36-72,1-1 0,-1 1 0,0 0 0,-1 0 1,0 0-1,-1 1 0,0 0 0,0 0 1,-1 1-1,1 0 0,-2 0 0,1 1 0,-1 0 1,0 0-1,0 1 0,-13-5 0,4 3-45,1 2 0,-2 0 0,1 2 0,0 0 0,-1 0-1,1 2 1,-1 0 0,0 1 0,1 1 0,-33 6 0,-15 7 507,-103 35-1,145-41-322,-79 26-85,10-5 217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14.514"/>
    </inkml:context>
    <inkml:brush xml:id="br0">
      <inkml:brushProperty name="width" value="0.05" units="cm"/>
      <inkml:brushProperty name="height" value="0.05" units="cm"/>
    </inkml:brush>
  </inkml:definitions>
  <inkml:trace contextRef="#ctx0" brushRef="#br0">228 53 13955,'0'-2'237,"0"-1"1,0 1 0,-1 0-1,1-1 1,-1 1-1,1 0 1,-1-1-1,0 1 1,0 0-1,0 0 1,0 0-1,0 0 1,0 0-1,-1 0 1,1 0-1,-1 0 1,1 0-1,-1 0 1,0 1-1,-3-3 1,2 3-83,0 0 0,0 0 0,0 0 0,0 0 0,0 0-1,0 1 1,-1-1 0,1 1 0,0 0 0,0 0 0,-1 0 0,1 1 0,0-1 0,0 1 0,-4 1 0,1-1-107,-1 1-1,0 1 1,1-1 0,-1 1-1,1 0 1,0 1 0,0-1-1,0 1 1,0 1 0,1-1-1,-1 1 1,-4 6 0,3-3-31,1 0 0,0 0 0,0 1 1,1 0-1,0 0 0,1 1 0,-6 17 0,6-14-19,0 1 1,1-1-1,1 1 0,0 0 0,1 0 0,1 0 0,0 0 1,1 0-1,0 0 0,1-1 0,1 1 0,6 20 0,-8-30 0,1 0 0,0 0 0,0 0-1,0 0 1,0 0 0,1-1 0,0 1-1,-1-1 1,1 1 0,0-1-1,1 0 1,4 4 0,-6-6 1,0 0 1,0 0-1,0 0 1,0 0-1,0 0 1,1-1-1,-1 1 1,0-1-1,0 1 1,1-1-1,-1 0 1,0 0-1,1 0 1,-1 0-1,0 0 1,0-1-1,1 1 1,-1-1-1,0 1 1,0-1-1,1 0 1,-1 0-1,0 0 1,0 0-1,2-1 1,2-3 15,0 1 1,-1-1-1,1 0 1,-1-1-1,0 1 1,0-1-1,-1 0 1,0-1-1,0 1 1,0-1-1,4-11 1,1-4 111,-1-1 0,8-31 1,-15 49-95,2-10 186,1 0 0,1-24 1,0 74-170,2-1-1,1 1 1,2-2 0,18 45 0,-27-76-50,0-1-1,-1 1 1,1-1 0,0 0-1,0 1 1,0-1 0,0 0-1,0 1 1,0-1 0,0 0-1,0 0 1,0 0-1,1 0 1,-1 0 0,0 0-1,3 1 1,-3-2-10,0 0-1,-1 0 1,1 0-1,0 0 1,0 0-1,0 0 1,-1 0-1,1 0 1,0-1-1,0 1 1,0 0-1,-1 0 1,1-1-1,0 1 1,-1 0-1,1-1 1,0 1-1,0-1 1,-1 1-1,1-1 1,-1 1-1,2-2 1,2-3-173,0-1 0,0 0 0,-1 1 0,0-1 1,5-12-1,28-73-1472,-25 68 1117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14.975"/>
    </inkml:context>
    <inkml:brush xml:id="br0">
      <inkml:brushProperty name="width" value="0.05" units="cm"/>
      <inkml:brushProperty name="height" value="0.05" units="cm"/>
    </inkml:brush>
  </inkml:definitions>
  <inkml:trace contextRef="#ctx0" brushRef="#br0">61 42 16468,'0'-1'310,"6"-26"1389,-6 27-1661,0-1-1,1 1 1,-1-1-1,0 1 1,0 0-1,0-1 1,0 1-1,0 0 1,0-1 0,0 1-1,0-1 1,0 1-1,0 0 1,0-1-1,0 1 1,0-1-1,0 1 1,0 0 0,0-1-1,-1 1 1,1 0-1,0-1 1,0 1-1,0-1 1,0 1-1,-1 0 1,1 0-1,0-1 1,0 1 0,-1 0-1,1-1 1,0 1-1,-1 0 1,1 0-1,0-1 1,-1 1-1,1 0 1,0 0-1,-1 0 1,1 0 0,-1 0-1,1-1 1,0 1-1,-1 0 1,1 0-1,-1 0 1,1 0-1,0 0 1,-1 0 0,1 0-1,-1 0 1,1 0-1,0 1 1,-1-1-1,1 0 1,0 0-1,-1 0 1,0 1-1,-1 0 69,0 1-1,0-1 0,-1 1 0,1 0 1,0 0-1,0 0 0,1 0 0,-1 0 1,0 1-1,1-1 0,0 0 0,-1 1 1,1-1-1,0 1 0,-1 2 0,-13 46-22,13-44-8,0 3-58,0-1 0,0 1 0,1 0-1,0-1 1,1 1 0,0 0 0,1 13 0,0-22-13,-1 0 1,0 0 0,0-1-1,1 1 1,-1 0 0,1-1-1,-1 1 1,1 0 0,-1-1-1,1 1 1,-1 0-1,1-1 1,-1 1 0,1-1-1,0 1 1,-1-1 0,1 0-1,0 1 1,0-1-1,-1 0 1,1 1 0,0-1-1,0 0 1,-1 0 0,1 0-1,0 0 1,0 1-1,0-1 1,-1 0 0,1 0-1,1-1 1,33-3 102,-15 0-54,-12 4-52,0 1 0,0 0 0,0 0 0,0 1 0,-1 0 0,1 0 0,-1 1 0,1 0 0,-1 0-1,0 1 1,0 0 0,-1 0 0,1 0 0,-1 1 0,0 0 0,0 0 0,0 1 0,-1 0 0,0 0 0,0 0 0,8 13 0,-5-5 49,0 0 0,-1 0-1,-1 0 1,0 1 0,-1 0 0,0 0 0,-2 1 0,1-1 0,-2 1 0,1 18-1,-3-32-15,0 0-1,1-1 1,-2 1-1,1 0 1,0 0 0,0 0-1,0 0 1,-1 0-1,1 0 1,-1-1-1,0 1 1,1 0-1,-1 0 1,0-1-1,0 1 1,0 0-1,0-1 1,-1 1-1,1-1 1,0 0 0,-2 2-1,1-2 12,0 1 1,-1-1-1,1 0 0,0 0 0,-1-1 1,1 1-1,-1 0 0,1-1 0,-1 0 1,1 1-1,-1-1 0,0 0 0,-4-1 1,-6-1 74,0 0 1,0-1 0,0-1 0,-22-10-1,-17-10-62,48 22-89,0 0 0,0-1 0,1 1 1,-1-1-1,1 0 0,-1 0 0,1 0 0,0-1 1,0 1-1,-3-5 0,6 7-9,0-1 1,-1 1-1,1 0 0,0-1 1,-1 1-1,1 0 0,0 0 1,0-1-1,0 1 0,0 0 1,0-1-1,1 1 0,-1 0 1,0 0-1,0-1 0,1 1 1,-1 0-1,1 0 0,-1-1 1,1 1-1,0 0 0,-1 0 1,1 0-1,0 0 0,0 0 1,1-1-1,30-27-1271,-19 18 648,16-16-656,-1-2-1,39-54 0,-41 45 448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16.764"/>
    </inkml:context>
    <inkml:brush xml:id="br0">
      <inkml:brushProperty name="width" value="0.05" units="cm"/>
      <inkml:brushProperty name="height" value="0.05" units="cm"/>
    </inkml:brush>
  </inkml:definitions>
  <inkml:trace contextRef="#ctx0" brushRef="#br0">87 142 12467,'0'0'90,"0"0"0,0 0 0,1 0 0,-1 0 0,0 0 1,0 0-1,0 0 0,0 0 0,0 0 0,1 0 0,-1 0 1,0 0-1,0 0 0,0 0 0,0 0 0,1 0 0,-1 0 1,0 0-1,0 0 0,0 0 0,0 0 0,0 0 0,0 0 1,1 0-1,-1-1 0,0 1 0,0 0 0,0 0 0,0 0 1,0 0-1,0 0 0,0 0 0,1 0 0,-1-1 0,0 1 1,0 0-1,0 0 0,0 0 0,0 0 0,0 0 0,0-1 1,0 1-1,0 0 0,0 0 0,0 0 0,0 0 0,0 0 1,0-1-1,0 1 0,0 0 0,0 0 0,0 0 0,-7-10 2763,-14-5-218,20 15-2580,0 0 0,-1-1-1,1 1 1,0 0 0,0 0 0,-1 0 0,1 0 0,0 0 0,0 0-1,-1 0 1,1 0 0,0 0 0,0 1 0,-1-1 0,1 1 0,0-1 0,0 1-1,0-1 1,-1 1 0,1-1 0,-1 2 0,0 0-22,0 0 0,0 1 0,0-1 0,0 0 0,0 0 0,1 1 1,-1-1-1,1 1 0,-2 3 0,0 4-30,0 0 1,0 1-1,1-1 0,-1 14 1,2-11-3,0 1 1,1-1 0,2 16-1,-2-25-8,1 1 0,0 0 0,0-1 0,0 0-1,0 1 1,1-1 0,0 0 0,0 0 0,0 1 0,0-1-1,1-1 1,5 8 0,-7-10 1,1 0 1,-1 0-1,1 0 0,0 0 1,-1 0-1,1 0 0,0-1 1,-1 1-1,1-1 0,0 1 1,0-1-1,0 1 0,0-1 0,-1 0 1,1 0-1,0 0 0,0 0 1,0 0-1,0-1 0,0 1 1,0 0-1,-1-1 0,1 0 0,0 1 1,0-1-1,-1 0 0,1 0 1,0 0-1,-1 0 0,2-1 1,6-4-23,0 0 1,-1-1 0,15-15 0,8-14-51,-25 27 62,1 1 0,0 0 0,0 1-1,0 0 1,1 0 0,0 0 0,0 1 0,0 0 0,11-5 0,-17 10 13,0 1-1,0-1 1,0 1-1,0-1 1,0 1 0,0 0-1,0 0 1,1 0-1,-1 0 1,0 0 0,0 0-1,0 0 1,0 1-1,0-1 1,0 1-1,0 0 1,0-1 0,0 1-1,0 0 1,0 0-1,0 0 1,0 1 0,0-1-1,-1 0 1,1 1-1,-1-1 1,1 1 0,-1-1-1,2 4 1,4 4-11,-1 0 1,0 1 0,0 0-1,4 14 1,-9-24 13,19 47 71,-2 1 0,-2 0 0,-3 1 0,-1 0 0,8 83 0,-19-127-45,-1-1 9,0 1-1,1-1 1,-1 1-1,-1-1 0,0 6 1,1-9-31,0-1 0,-1 1 1,1-1-1,0 1 0,0-1 0,0 1 0,-1-1 1,1 1-1,0-1 0,-1 1 0,1-1 1,-1 1-1,1-1 0,0 0 0,-1 1 1,1-1-1,-1 0 0,1 1 0,-1-1 0,1 0 1,-1 0-1,1 1 0,-1-1 0,1 0 1,-1 0-1,1 0 0,-1 0 0,1 0 0,-1 0 1,0 0-1,1 0 0,-1 0 0,1 0 1,-1 0-1,1 0 0,-1 0 0,1 0 1,-1 0-1,1-1 0,-1 1 0,1 0 0,-1 0 1,1-1-1,-1 1 0,1 0 0,-1-1 1,1 1-1,-1 0 0,1-1 0,-1 0 1,-5-3-21,0-1 0,0 0 1,1 0-1,0 0 1,0-1-1,0 0 0,1 0 1,-1 0-1,2 0 1,-1-1-1,1 1 0,-5-12 1,4 6-19,0 1 0,1-1 0,0 0 0,1 0 0,0 0 0,1 0 0,0-14 0,3 14 5,-1 0 0,1 1-1,1-1 1,0 1 0,1-1 0,0 1 0,9-18 0,-8 21-8,-1-1 0,2 1-1,-1 0 1,1 0 0,0 0 0,1 1 0,0 0 0,0 0 0,14-9 0,-20 15 30,0 0 0,0 1-1,0-1 1,0 0 0,0 1 0,0-1 0,0 1 0,1 0 0,-1-1 0,0 1 0,0 0 0,1 0 0,-1 0 0,0 0 0,0 0 0,1 0 0,-1 0-1,0 0 1,0 0 0,1 0 0,-1 1 0,0-1 0,0 1 0,0-1 0,1 1 0,-1-1 0,0 1 0,0 0 0,0-1 0,0 1 0,0 0 0,0 0-1,0 0 1,0 0 0,-1 0 0,1 0 0,0 0 0,0 1 0,4 6-2,0 1 0,-1 0 0,0 0 0,3 12-1,5 11 49,-12-32-33,1 0 1,-1 1-1,0-1 1,0 0-1,0 1 1,0-1-1,0 0 1,1 1-1,-1-1 1,0 0-1,0 0 1,1 1-1,-1-1 1,0 0-1,0 0 1,1 1 0,-1-1-1,0 0 1,1 0-1,-1 0 1,0 0-1,1 1 1,-1-1-1,0 0 1,1 0-1,-1 0 1,0 0-1,1 0 1,-1 0-1,0 0 1,1 0-1,0 0 1,6-11 157,-1-18 124,-6-5 287,-5-59 0,2 58-282,3 28-179,2 12-171,5 8-94,-6-11 139,0-1 0,0 0 0,0 0 0,0 0-1,1 0 1,-1 0 0,0 0 0,1 0 0,-1 0-1,1-1 1,-1 1 0,1 0 0,-1-1 0,1 1-1,0-1 1,-1 0 0,1 0 0,-1 1 0,1-1-1,0 0 1,-1 0 0,1-1 0,0 1 0,-1 0-1,1 0 1,0-1 0,-1 1 0,1-1 0,-1 0-1,1 1 1,1-2 0,8-4-27,-1 0 1,0 0-1,14-12 0,-3 2-118,-7 7 44,46-26-382,-55 32 398,1 0 0,1 1 1,-1 0-1,0 0 0,0 0 1,1 1-1,-1 0 1,9 0-1,-15-1 113,0 0 1,0 0 0,0-1-1,-1 1 1,1 0-1,-1 0 1,0 0-1,1 0 1,-3-2-1,-1-9 158,3 11 74,0 6 1,2 3-137,-1-7-95,0 1 0,0-1 0,0 0-1,-1 0 1,1 0 0,0 1 0,0-1 0,0 0-1,0 0 1,0 0 0,0 1 0,0-1 0,0 0-1,0 0 1,0 0 0,-1 0 0,1 1 0,0-1-1,0 0 1,0 0 0,0 0 0,0 0 0,-1 0-1,1 1 1,0-1 0,0 0 0,0 0 0,-1 0 0,1 0-1,0 0 1,0 0 0,0 0 0,-1 0 0,1 0-1,0 0 1,0 0 0,0 0 0,-1 0 0,1 0-1,0 0 1,0 0 0,0 0 0,-1 0 0,1 0-1,-13-4 468,1 1 148,12 9-766,0-4-26,0-8 65,0 5 36,1 0 0,-1 0 1,1 0-1,-1 0 0,1 0 0,0 0 0,-1-1 0,1 1 0,0 1 1,0-1-1,-1 0 0,1 0 0,0 0 0,0 0 0,0 0 1,0 1-1,0-1 0,1 1 0,-1-1 0,0 1 0,0-1 0,0 1 1,2-1-1,-1 0 64,-1 1 0,1-1 0,0 0 0,0 0 0,0 0 0,-1-1 0,1 1 0,0 0 0,-1 0 0,1-1 0,-1 1 0,0-1-1,1 0 1,0-2 0,-1 4 10,-1-1 0,0 0 0,1 0 0,-1 0 0,0 0 0,1 0-1,-1 0 1,0 0 0,0 0 0,0 0 0,0 0 0,0 0 0,0 0-1,0 1 1,-1-1 0,1 0 0,0 0 0,0 0 0,-1 0 0,1 0 0,0 0-1,-1 0 1,1 1 0,-1-1 0,1 0 0,-1 0 0,0 0 0,1 1-1,-1-1 1,0 0 0,1 1 0,-1-1 0,0 1 0,0-1 0,1 1-1,-1-1 1,0 1 0,0 0 0,0-1 0,0 1 0,0 0 0,0 0-1,-1-1 1,-1 0 25,-1 1-1,1-1 1,0 1-1,-1 0 0,1 0 1,0 0-1,-1 1 1,1-1-1,0 1 1,0-1-1,-6 3 0,6-1-31,-1 0 0,0 1 0,1-1 0,-1 1 0,1 0 0,0 0 0,0 1 0,0-1 0,0 0 0,1 1 0,-1 0 0,1-1 0,0 1 0,0 0 1,0 0-1,1 1 0,-1-1 0,1 0 0,0 0 0,1 1 0,-1-1 0,0 0 0,1 1 0,0-1 0,0 1 0,1-1 0,1 9 0,-2-9-11,1 0 0,0 0 0,-1 0 1,2 0-1,-1 0 0,0 0 1,1 0-1,0 0 0,0 0 0,0-1 1,0 1-1,0-1 0,1 0 1,-1 1-1,1-1 0,0 0 0,0-1 1,1 1-1,-1 0 0,0-1 1,1 0-1,-1 0 0,1 0 0,0 0 1,0 0-1,0-1 0,0 0 0,0 0 1,7 1-1,-3-2-108,0 0 0,-1-1 0,1 0 0,0 0 0,-1-1 0,0 0 0,1 0-1,-1 0 1,0-1 0,0-1 0,0 1 0,-1-1 0,11-7 0,1-5-197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6:40:38.728"/>
    </inkml:context>
    <inkml:brush xml:id="br0">
      <inkml:brushProperty name="width" value="0.05" units="cm"/>
      <inkml:brushProperty name="height" value="0.05" units="cm"/>
    </inkml:brush>
  </inkml:definitions>
  <inkml:trace contextRef="#ctx0" brushRef="#br0">1 180 16155,'6'-13'135,"2"0"1,0 1-1,0 0 0,1 1 0,1 0 0,0 0 0,0 1 0,1 0 0,1 1 0,-1 0 0,1 0 0,1 2 0,0 0 0,0 0 0,0 1 0,0 0 0,1 2 0,19-5 0,-27 7-116,-1 2 0,1-1-1,0 1 1,0-1-1,-1 1 1,1 1 0,0-1-1,0 1 1,6 2-1,-9-2-16,-1 0-1,1 0 1,-1 0-1,1 0 1,-1 1-1,1-1 1,-1 1-1,0-1 1,0 1-1,0 0 1,0 0-1,0 0 1,0 0-1,0 0 1,0 1-1,-1-1 1,0 0-1,1 1 1,-1-1-1,2 6 1,-1-1-2,-1-1 0,0 1 0,0-1 0,-1 1 0,0 0 0,0 0 1,0-1-1,-1 1 0,0 0 0,-1-1 0,-2 10 0,-3 5 0,-1-1-1,-12 24 1,-114 180 86,62-109 44,68-108-118,-1 1 2,0 0-1,1 0 0,0 0 0,-3 9 1,7-16-12,0 0 1,-1 0-1,1 0 1,0 0 0,-1-1-1,1 1 1,0 0-1,0 0 1,0 0-1,0 0 1,0 0 0,0 0-1,0 0 1,0 0-1,0 0 1,0 0 0,1-1-1,-1 1 1,0 0-1,1 0 1,-1 0-1,0 0 1,1-1 0,-1 1-1,1 0 1,-1 0-1,1-1 1,0 1-1,-1 0 1,1-1 0,0 1-1,-1 0 1,1-1-1,0 1 1,0-1-1,0 0 1,-1 1 0,1-1-1,0 1 1,0-1-1,0 0 1,0 0 0,0 0-1,0 1 1,0-1-1,0 0 1,1 0-1,17 0 4,35-5 0,-38 3-69,0 1 0,0 0-1,1 1 1,15 2 0,-27-2 26,0 1 0,-1 0 0,1 1 0,0-1 0,-1 1 0,1 0 0,-1 0 0,0 0 0,1 1 0,-1 0 0,0 0 0,-1 0 0,1 0 0,0 0 0,-1 1 0,0-1 0,5 8 0,-4-4-25,0-1 0,-1 1 0,0 0 0,-1 0 0,0 0 0,0 1 0,0-1 1,-1 0-1,1 9 0,8 35-124,-8-49 183,-1 1-1,1-1 1,0 0-1,-1 0 1,1 0 0,0-1-1,0 1 1,1 0-1,-1-1 1,0 1-1,0-1 1,5 2-1,14 11-32,-7 1 28,0 1 0,-2 1 0,0 0 0,-1 1 0,18 36 0,-12-14 27,21 76-1,-31-87 180,-1-1 0,-1 1 0,-2 0 0,-1 0 0,-2 0 0,0 0 0,-2 0 0,-6 33 0,7-56-88,-1 0 0,1 0-1,-1-1 1,0 1 0,0 0 0,-1-1-1,0 0 1,0 1 0,0-1 0,0 0-1,-1-1 1,0 1 0,0-1 0,0 1-1,-1-1 1,1 0 0,-10 5 0,6-5-47,0 0 0,1-1 1,-1 0-1,0-1 1,0 1-1,-1-2 0,1 1 1,0-1-1,-1 0 0,1-1 1,-1 0-1,-8-1 0,-25-7-328,40 7 251,0 1 0,-1-1-1,1 0 1,0 0-1,0 0 1,0-1 0,0 1-1,0-1 1,0 1 0,0-1-1,0 1 1,1-1 0,-1 0-1,1 0 1,-3-3 0,-2-20-214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17.376"/>
    </inkml:context>
    <inkml:brush xml:id="br0">
      <inkml:brushProperty name="width" value="0.05" units="cm"/>
      <inkml:brushProperty name="height" value="0.05" units="cm"/>
    </inkml:brush>
  </inkml:definitions>
  <inkml:trace contextRef="#ctx0" brushRef="#br0">158 3 18572,'-2'-1'164,"0"1"-1,0-1 1,0 1 0,0 0-1,0 0 1,0 0 0,0 0 0,0 0-1,0 0 1,0 1 0,0-1-1,0 1 1,0-1 0,0 1-1,0 0 1,0 0 0,0 0 0,0 0-1,0 0 1,1 0 0,-1 1-1,1-1 1,-1 0 0,1 1-1,-3 1 1,-4 6 138,1 1-1,0-1 1,-7 12 0,12-18-248,-11 18 157,-19 42-1,27-53-196,1 1 0,1 0 0,0 0 0,0 0 0,1 0 0,-1 15 0,3-24-16,0-1 0,0 1 0,0-1-1,0 1 1,0-1 0,0 0 0,1 1 0,-1-1 0,0 0 0,1 1 0,-1-1 0,1 0-1,-1 1 1,1-1 0,0 0 0,0 0 0,-1 1 0,1-1 0,0 0 0,0 0-1,0 0 1,0 0 0,0 0 0,0-1 0,1 1 0,-1 0 0,0 0 0,0-1 0,1 1-1,1 0 1,4 1-25,-1-1-1,1 0 1,0 0-1,-1-1 1,11 0-1,13 0-109,-22 1 104,0 1 0,-1 0 0,1 0 0,-1 0 0,0 1 0,1 0 0,-1 0 0,0 1 0,-1 0 0,1 0 0,-1 0 0,0 1 0,0 0 0,8 8 0,-9-6 17,1 0 0,-1 1 0,-1-1-1,1 1 1,-1 0 0,0 0 0,-1 1 0,0-1 0,0 1 0,-1-1 0,0 1 0,1 12 0,-3-10 58,1 0 0,-2-1 0,1 1 1,-1 0-1,-1 0 0,-4 15 0,5-23-13,0 0 0,0 0 0,-1 0 0,1 0-1,0 0 1,-1 0 0,0-1 0,0 1-1,0-1 1,0 0 0,-4 5 0,4-6-10,1 0 1,-1 0 0,1-1 0,-1 1 0,0 0 0,1-1 0,-1 1-1,0-1 1,0 0 0,1 1 0,-1-1 0,0 0 0,0 0 0,1 0-1,-1 0 1,0 0 0,0-1 0,1 1 0,-1-1 0,0 1 0,0-1-1,-2-1 1,-1 0 15,0-1 0,0 0 0,1-1-1,-1 1 1,1-1 0,0 0 0,0 0 0,0 0-1,1-1 1,-1 1 0,1-1 0,0 0 0,0 0-1,-2-7 1,-1-1-4,1 0-1,0-1 1,1 1-1,-4-26 1,7 30-120,0 0 0,1 0 0,0 1 0,0-1 0,1 0 0,1 0 0,-1 0 0,1 0 0,0 1 0,1-1 0,0 1 0,1 0 0,-1 0 0,2 0 0,-1 0 0,1 1 0,0-1 0,0 1 0,1 1 0,0-1 0,14-11 0,-17 16-96,7-6-239,-1-1 0,1 0 0,-1 0 0,-1-1 0,0 0-1,0-1 1,-1 1 0,10-20 0,-7 5-280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18.389"/>
    </inkml:context>
    <inkml:brush xml:id="br0">
      <inkml:brushProperty name="width" value="0.05" units="cm"/>
      <inkml:brushProperty name="height" value="0.05" units="cm"/>
    </inkml:brush>
  </inkml:definitions>
  <inkml:trace contextRef="#ctx0" brushRef="#br0">0 172 15395,'5'11'597,"-1"0"1,0 0-1,-1 0 0,0 0 0,-1 1 0,0-1 1,-1 1-1,1 17 0,-2-16-462,1 0 0,0 0 0,1 0-1,1 0 1,6 19 0,-9-32-144,0 0 0,0 0 0,0 0-1,0 0 1,0 0 0,0 0 0,0 1-1,0-1 1,0 0 0,0 0 0,0 0-1,0 0 1,0 0 0,1 0 0,-1 0-1,0 0 1,0 0 0,0 0 0,0 0-1,0 1 1,0-1 0,0 0 0,0 0 0,0 0-1,1 0 1,-1 0 0,0 0 0,0 0-1,0 0 1,0 0 0,0 0 0,0 0-1,0 0 1,1 0 0,-1 0 0,0 0-1,0 0 1,0 0 0,0 0 0,0 0-1,0 0 1,0 0 0,0 0 0,1-1-1,-1 1 1,0 0 0,0 0 0,0 0 0,0 0-1,0 0 1,0 0 0,0 0 0,6-8-390,2-10-298,12-46-1689,12-32-1186,-32 96 3568,0-1 0,0 1 0,0-1-1,0 1 1,1 0 0,-1-1 0,0 1 0,0-1-1,0 1 1,1-1 0,-1 1 0,0 0 0,1-1-1,-1 1 1,0 0 0,1-1 0,-1 1 0,0 0-1,1-1 1,-1 1 0,1 0 0,0-1 0,4 9 473,3 28 1307,-4-18-615,-3-17-1101,-1 0 0,0 0 0,1 1 0,-1-1 0,1 0-1,0 0 1,-1 0 0,1 0 0,0-1 0,0 1 0,0 0-1,-1 0 1,1 0 0,0-1 0,0 1 0,0 0 0,0-1 0,0 1-1,0-1 1,1 1 0,-1-1 0,0 0 0,0 1 0,0-1-1,0 0 1,0 0 0,1 0 0,-1 1 0,0-2 0,0 1-1,0 0 1,1 0 0,-1 0 0,0 0 0,0-1 0,0 1 0,1-1-1,5-2 86,0 0 0,-1 0 0,1-1 0,10-8-1,-6 4-28,-10 8-112,6-6 61,1 2-1,-1-1 1,1 1-1,0 0 0,15-4 1,-21 7-60,0 1 0,0-1 1,0 1-1,1 0 0,-1 0 1,0 0-1,0 0 0,1 0 1,-1 0-1,0 1 0,0-1 0,0 1 1,0 0-1,1 0 0,-1-1 1,0 1-1,0 0 0,0 1 1,-1-1-1,1 0 0,0 1 0,0-1 1,-1 1-1,1-1 0,-1 1 1,1 0-1,-1-1 0,2 3 0,17 36-1,-18-33-5,1 0 1,0-1-1,1 0 1,-1 1-1,6 6 0,-8-13 1,-1 1-1,1-1 0,-1 1 1,1-1-1,-1 1 0,1-1 0,-1 1 1,1-1-1,-1 1 0,1-1 0,0 0 1,-1 1-1,1-1 0,0 0 1,-1 0-1,1 1 0,0-1 0,-1 0 1,1 0-1,0 0 0,-1 0 0,1 0 1,0 0-1,-1 0 0,1 0 1,0 0-1,0 0 0,-1 0 0,1-1 1,0 1-1,-1 0 0,1 0 0,-1-1 1,1 1-1,0 0 0,-1-1 1,1 1-1,-1-1 0,1 1 0,-1-1 1,1 1-1,-1-1 0,1 1 0,0-1 1,2-4-8,0 1 1,0-1 0,0 0 0,3-8 0,-4 10 2,11-30-303,14-45-1,-18 46-875,25-55-1,-12 50 1544,-22 36-358,0 1 1,0-1-1,0 0 1,0 1-1,0-1 1,1 0-1,-1 1 1,0-1-1,0 0 0,1 1 1,-1-1-1,0 1 1,1-1-1,-1 1 1,1-1-1,-1 1 1,1-1-1,-1 1 1,1-1-1,-1 1 1,1-1-1,-1 1 0,1 0 1,0-1-1,-1 1 1,1 0-1,0 0 1,-1 0-1,1-1 1,0 1-1,-1 0 1,1 0-1,0 0 0,-1 0 1,1 0-1,0 0 1,-1 0-1,1 0 1,0 0-1,-1 1 1,1-1-1,0 0 1,-1 0-1,1 0 0,0 1 1,-1-1-1,1 0 1,-1 1-1,1-1 1,-1 1-1,1-1 1,-1 1-1,1-1 1,-1 1-1,1-1 1,-1 1-1,1-1 0,-1 1 1,0-1-1,1 1 1,-1 0-1,4 5-60,1 1 1,-2-1-1,1 1 0,3 8 0,24 87 642,-26-80-222,1 1 0,1-1 0,1 0 0,1-1 0,1 0 0,14 22 0,-22-40-283,0 0 0,1 0 0,0 0 0,0 0 0,0-1 0,5 4-1,-7-5-73,-1-1-1,1 1 0,-1-1 1,1 0-1,-1 0 0,1 1 1,-1-1-1,1 0 0,-1 0 0,1 0 1,-1 1-1,1-1 0,-1 0 1,1 0-1,0 0 0,-1 0 1,1 0-1,-1 0 0,1 0 0,-1 0 1,1 0-1,-1 0 0,1-1 1,0 1-1,-1 0 0,1 0 0,-1 0 1,1-1-1,-1 1 0,1 0 1,-1-1-1,0 1 0,1 0 1,-1-1-1,1 1 0,-1-1 0,0 1 1,1 0-1,-1-1 0,0 1 1,1-1-1,-1 1 0,0-1 0,0 1 1,1-1-1,-1 1 0,0-1 1,0 0-1,0 1 0,0-1 1,0 1-1,0-1 0,0 1 0,0-2 1,0-1 15,0-1 1,0 1 0,-1-1-1,1 0 1,-1 1 0,0-1-1,0 1 1,0-1 0,0 1-1,-1 0 1,1-1 0,-1 1-1,-3-5 1,-3-3 78,0 0 1,-12-12-1,15 17-46,-1 0 0,0 1 0,0 0 0,0 0 0,0 1 0,-1 0 0,0 0-1,-13-6 1,17 10-31,7 5-17,8 3-7,-2-4-2,-1-2 0,1 0 1,0 0-1,-1 0 1,1-2-1,0 1 1,0-1-1,0 0 0,0-1 1,0 0-1,0-1 1,-1 0-1,15-5 1,-4 0-4,-2 0 1,1-1-1,-1-1 0,-1-1 1,29-20-1,-12-1 5,-32 30 9,-1-1 1,0 1-1,1-1 0,-1 1 1,0-1-1,0 0 0,0 0 0,0 1 1,0-1-1,-1 0 0,1 0 1,0 0-1,-1 0 0,0 0 1,1 0-1,-1 0 0,0 0 1,0 0-1,0 0 0,0-2 1,-1 3-1,1 0 0,-1 0 0,1 1 1,-1-1-1,1 0 0,-1 0 0,0 1 1,1-1-1,-1 1 0,0-1 0,1 0 1,-1 1-1,0 0 0,0-1 1,0 1-1,1-1 0,-1 1 0,0 0 1,0 0-1,0-1 0,0 1 0,0 0 1,0 0-1,1 0 0,-1 0 0,0 0 1,0 0-1,0 0 0,0 0 0,0 0 1,0 1-1,0-1 0,1 0 0,-1 1 1,0-1-1,0 0 0,-1 1 1,-1 1 14,-1-1 1,0 1 0,1 0 0,-1 0-1,1 0 1,-1 0 0,-4 5 0,5-4-10,0 1 1,0 0-1,1 0 1,-1 0-1,1 0 0,0 1 1,0-1-1,0 1 1,1-1-1,-1 1 1,1 0-1,0-1 1,1 1-1,-1 0 1,1 0-1,0-1 1,0 1-1,0 0 1,2 9-1,-1-12-36,0 1 0,0-1 0,-1 1 0,1-1-1,1 0 1,-1 1 0,0-1 0,1 0 0,-1 0 0,1 0 0,-1 0 0,1 0 0,0 0-1,0 0 1,0-1 0,0 1 0,0-1 0,0 1 0,1-1 0,-1 0 0,0 0 0,1 0-1,-1 0 1,1 0 0,-1-1 0,1 1 0,-1-1 0,1 1 0,0-1 0,-1 0 0,1 0 0,-1 0-1,1-1 1,0 1 0,-1 0 0,1-1 0,4-1 0,-3 0-73,0 1-1,1-1 1,-1 1 0,0-1 0,0-1-1,0 1 1,-1-1 0,1 1 0,0-1-1,-1 0 1,0 0 0,0-1 0,5-5-1,1-8-305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18.776"/>
    </inkml:context>
    <inkml:brush xml:id="br0">
      <inkml:brushProperty name="width" value="0.05" units="cm"/>
      <inkml:brushProperty name="height" value="0.05" units="cm"/>
    </inkml:brush>
  </inkml:definitions>
  <inkml:trace contextRef="#ctx0" brushRef="#br0">15 70 20452,'-14'-2'1137,"14"-7"-1882,4-5 777,9-7 241,4-2-305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19.860"/>
    </inkml:context>
    <inkml:brush xml:id="br0">
      <inkml:brushProperty name="width" value="0.05" units="cm"/>
      <inkml:brushProperty name="height" value="0.05" units="cm"/>
    </inkml:brush>
  </inkml:definitions>
  <inkml:trace contextRef="#ctx0" brushRef="#br0">1 0 16716,'3'1'1752,"5"20"-1048,1 6-328,1 11 1161,1 5-505,4 6-576,-1 0-160,0-3-312,1-6-232,-4-17-288,-1-10-168,-5-18-305,-5-10 721,-8-18-248,-3-7-152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0.280"/>
    </inkml:context>
    <inkml:brush xml:id="br0">
      <inkml:brushProperty name="width" value="0.05" units="cm"/>
      <inkml:brushProperty name="height" value="0.05" units="cm"/>
    </inkml:brush>
  </inkml:definitions>
  <inkml:trace contextRef="#ctx0" brushRef="#br0">1 4 13739,'0'-3'1576,"1"7"-944,1 3-304,-1 2 1433,4-1-1017,2-1-640,3 1-328,1-5-424,4-2-1121,2-1 1425,3 0-240,7-1-264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0.713"/>
    </inkml:context>
    <inkml:brush xml:id="br0">
      <inkml:brushProperty name="width" value="0.05" units="cm"/>
      <inkml:brushProperty name="height" value="0.05" units="cm"/>
    </inkml:brush>
  </inkml:definitions>
  <inkml:trace contextRef="#ctx0" brushRef="#br0">0 255 13027,'3'4'222,"-1"-1"1,0 1 0,0 0 0,0 0-1,0-1 1,-1 1 0,1 0-1,-1 0 1,0 1 0,0-1 0,-1 0-1,1 0 1,-1 0 0,0 1-1,0-1 1,0 0 0,-1 0 0,1 0-1,-1 1 1,0-1 0,0 0-1,-3 5 1,7-13-250,0 1-1,1-1 1,0 1-1,-1-1 1,1 1-1,0 0 1,0 1-1,1-1 1,-1 1-1,0 0 1,1 0-1,0 0 1,-1 0-1,1 1 1,0 0-1,0 0 1,5 0-1,0-1-172,1 1 0,-1 0 0,0 1 0,1 0 0,-1 1 0,1 0 0,15 4 0,-21-3 200,-1-1-1,1 1 1,0 0-1,-1 0 1,1 0-1,-1 1 0,0-1 1,0 1-1,0 0 1,0 0-1,0 1 1,-1-1-1,1 1 1,-1 0-1,3 5 1,-4-6 117,0 1 0,0 0 0,-1 0 0,0 0 0,0-1 0,0 1 1,0 0-1,0 0 0,-1 0 0,0 1 0,0-1 0,0 0 0,0 0 0,-1 0 0,1 0 1,-1 0-1,0 0 0,0 0 0,-2 3 0,1-3-4,0 0 1,1 0 0,-2 0-1,1 0 1,0-1-1,-1 1 1,1-1-1,-1 0 1,0 0-1,0 0 1,-1 0-1,1 0 1,-1 0-1,1-1 1,-1 0-1,0 0 1,1 0-1,-1 0 1,0-1-1,-1 1 1,-3 0 0,4-1-54,1-1 1,-1 1 0,1-1 0,0 0 0,-1 0 0,1-1 0,-1 1 0,1-1 0,-1 1 0,1-1 0,0 0 0,0 0 0,-1-1 0,1 1-1,0-1 1,0 1 0,0-1 0,0 0 0,1 0 0,-1 0 0,1-1 0,-1 1 0,1-1 0,-1 1 0,1-1 0,0 0 0,-1-3-1,-1 0-36,1 0-1,1 0 1,-1 0-1,-1-8 1,-6-32 120</inkml:trace>
  <inkml:trace contextRef="#ctx0" brushRef="#br0" timeOffset="1">220 0 16884,'5'22'401,"52"174"2665,-48-171-3068,1-1 0,2-1 1,0 0-1,1 0 0,30 36 0,-30-42-610,-13-17 591,0 0-1,-1 0 1,1 0-1,0 0 1,0 0 0,0 0-1,0 0 1,0 0 0,0 0-1,0 0 1,0 0-1,0 0 1,0 0 0,0 0-1,0 0 1,-1 0-1,1 0 1,0 0 0,0 0-1,0 0 1,0 0-1,0 0 1,0 0 0,0 0-1,0 0 1,0 0-1,0 0 1,0 0 0,0 0-1,0 1 1,-1-1 0,1 0-1,0 0 1,0 0-1,0 0 1,0 0 0,0 0-1,0 0 1,0 0-1,0 0 1,0 0 0,0 0-1,0 0 1,0 0-1,0 0 1,0 1 0,0-1-1,0 0 1,0 0 0,0 0-1,0 0 1,0 0-1,0 0 1,0 0 0,-31-22-997,17 12 926,-32-26 927,-69-67 0,113 101-743,0 0 1,0 0-1,0-1 0,0 1 1,0-1-1,1 1 0,-1-1 1,1 0-1,0 1 0,0-1 1,-1-3-1,2 5-62,0-1-1,0 1 1,0 0-1,0-1 1,0 1 0,0 0-1,1-1 1,-1 1-1,1 0 1,-1-1 0,1 1-1,-1 0 1,1 0 0,-1 0-1,1-1 1,0 1-1,0 0 1,0 0 0,0 0-1,0 0 1,0 0-1,0 0 1,0 1 0,0-1-1,2-1 1,86-49-217,-44 21 28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7.233"/>
    </inkml:context>
    <inkml:brush xml:id="br0">
      <inkml:brushProperty name="width" value="0.05" units="cm"/>
      <inkml:brushProperty name="height" value="0.05" units="cm"/>
    </inkml:brush>
  </inkml:definitions>
  <inkml:trace contextRef="#ctx0" brushRef="#br0">0 311 16195,'0'-1'71,"1"1"0,-1-1 0,0 1 0,1-1-1,-1 0 1,0 1 0,1-1 0,-1 1-1,1-1 1,-1 1 0,1-1 0,-1 1 0,1-1-1,-1 1 1,1 0 0,-1-1 0,1 1-1,0 0 1,-1-1 0,1 1 0,1 0 0,-2 0-29,1 0 0,-1 0 0,1 0 0,-1 0 0,1 1 0,0-1 0,-1 0 0,1 1 1,-1-1-1,0 0 0,1 1 0,-1-1 0,1 0 0,-1 1 0,1-1 0,-1 1 0,0-1 0,1 1 1,-1-1-1,0 1 0,15 37 1213,-13-32-852,17 55 145,2-1-1,37 72 1,-56-129-539,-1 0-1,1-1 1,-1 1-1,1-1 1,0 1-1,0-1 1,0 0-1,0 0 1,0 0 0,1 0-1,4 3 1,-6-4-2,-1-1 0,1 0-1,0 0 1,-1 1 0,1-1 0,0 0 0,-1 0 0,1 0 0,0 0 0,0 0 0,-1 0 0,1 0 0,0 0 0,-1 0 0,1-1 0,0 1 0,0 0 0,-1 0 0,1-1 0,0 1 0,1-1 3,-1 0 0,0 0 0,0 0 0,1-1 1,-1 1-1,0 0 0,0-1 0,0 1 0,0 0 0,-1-1 1,2-2-1,8-20 165,11-41-1,-14 42-63,0 0-1,12-23 0,-18 44-107,-1 0 0,1 1 0,0-1 0,-1 1-1,1-1 1,0 1 0,0-1 0,0 1 0,1 0 0,-1-1 0,0 1 0,0 0 0,1 0-1,-1 0 1,1 0 0,-1 0 0,1 0 0,1-1 0,-2 2-2,0 0-1,0 1 1,0-1-1,0 0 1,0 0-1,0 0 1,0 1 0,0-1-1,0 0 1,0 1-1,-1-1 1,1 1-1,0-1 1,0 1 0,0-1-1,-1 1 1,1 0-1,0-1 1,-1 1-1,1 0 1,-1 0 0,1-1-1,0 3 1,5 7-13,-1 0 0,0 1 0,-1 0 1,4 14-1,-4-13-14,0 3 3,-2-8 10,0 0 0,1 0 0,-1-1 0,1 1 0,0 0 0,1-1 0,0 0 0,0 0 0,6 7 0,-9-12 13,0 0-1,0 0 1,0-1 0,0 1 0,0 0 0,0-1 0,0 1 0,0-1 0,0 0 0,0 1 0,0-1 0,0 0 0,1 1 0,-1-1 0,0 0 0,0 0 0,0 0 0,0 0 0,0 0 0,1 0 0,-1 0 0,0-1 0,0 1 0,0 0 0,0-1 0,0 1 0,0-1 0,0 1 0,0-1 0,0 1 0,0-1 0,0 0 0,0 1-1,0-1 1,0 0 0,0 0 0,-1 0 0,2-1 0,4-4 11,-1-1 0,0 1-1,-1-1 1,5-10 0,8-18 73,14-42 0,-11 26-44,-19 47-51,1 0 0,0-1 0,0 1 0,1 1 0,-1-1 0,6-6 0,-7 9 8,-1 1 0,1-1 0,-1 1 0,1-1 0,0 1 0,-1-1 0,1 1 1,-1 0-1,1 0 0,-1-1 0,1 1 0,0 0 0,-1 0 0,1 0 1,0-1-1,-1 1 0,1 0 0,0 0 0,-1 0 0,2 0 0,-1 1 1,0-1 0,0 1 0,0-1-1,0 1 1,-1-1 0,1 1 0,0 0-1,0-1 1,0 1 0,-1 0 0,1-1-1,0 1 1,-1 0 0,1 0 0,-1 0-1,1 0 1,-1 0 0,1 1 0,19 43-87,-15-32 84,0 0 0,1 0 0,1 0 0,0-1 0,1 0 0,13 17 0,-19-27 14,-1-1 1,0 0 0,0 0 0,1 1 0,-1-1 0,1 0 0,-1 0 0,1 0 0,0 0 0,-1 0 0,1-1 0,0 1 0,-1 0 0,1-1 0,0 0 0,0 1 0,0-1 0,-1 0 0,1 0 0,0 0 0,0 0-1,3 0 1,-3-1 6,1 0 0,-1 0 0,1-1 0,-1 1-1,0 0 1,1-1 0,-1 0 0,0 1-1,0-1 1,0 0 0,-1 0 0,1 0 0,2-4-1,4-7 59,-1 0 1,0 0-1,-2-1 0,7-18 0,11-59 144,-22 91-220,-1 0 0,0 0-1,0 1 1,0-1-1,0 0 1,0 0-1,0 0 1,0 1 0,1-1-1,-1 0 1,0 0-1,0 0 1,0 1 0,1-1-1,-1 0 1,0 0-1,0 0 1,0 0-1,1 0 1,-1 0 0,0 1-1,0-1 1,1 0-1,-1 0 1,0 0 0,0 0-1,1 0 1,-1 0-1,0 0 1,0 0-1,1 0 1,-1 0 0,0 0-1,0 0 1,1 0-1,-1 0 1,0 0-1,0 0 1,1-1 0,-1 1-1,0 0 1,0 0-1,1 0 1,-1 0 0,0 0-1,0-1 1,0 1-1,1 0 1,-1 0-1,0 0 1,0-1 0,0 1-1,0 0 1,0 0-1,1 0 1,-1-1-1,0 1 1,0 0 0,0 0-1,0-1 1,0 1-1,0 0 1,0 0 0,0-1-1,0 1 1,0 0-1,0-1 1,8 20-75,-1 9 8,1 6-10,1 0 0,2 0 1,20 43-1,-31-76 79,21 31 9,-20-31-7,-1 0 0,1-1 0,0 1-1,-1 0 1,1 0 0,0-1 0,0 1 0,-1 0 0,1-1 0,0 1-1,0-1 1,0 1 0,0-1 0,0 0 0,0 1 0,0-1-1,0 0 1,0 1 0,0-1 0,0 0 0,0 0 0,0 0 0,0 0-1,0 0 1,0 0 0,0 0 0,0-1 0,1 1 0,-1 0 0,0-1-1,-1 1 1,1 0 0,2-2 0,-1 0 3,1 0 0,0-1 0,-1 0 0,0 1-1,0-1 1,0 0 0,0 0 0,0 0 0,0 0 0,-1-1 0,1 1 0,0-5 0,12-48 32,-12 45-29,8-53-91,-3 1-1,-2-1 0,-4 0 0,-8-86 1,6 136 30,0 5-15,0 0 1,0 0 0,-4-13 0,2 17-108,2 13 78,2 15 33,2 10 213,2 0 0,2 0-1,0-1 1,18 45 0,-18-59-101,2 0 0,0 0 0,1-1 1,0-1-1,2 1 0,0-2 0,0 1 0,29 24 1,10 1-364,74 45 0,-79-56 38,-73-50 293,-34-32 0,5 3-227,26 24 50,4 3-144,-1 1 1,-1 1 0,0 1-1,-37-18 1,36 33-108,27 4 336,4 0 105,0 1 1,0-1-1,0 1 0,0-1 1,0 1-1,0-1 0,1 0 1,-1 0-1,0 0 0,0 0 1,0-1-1,0 1 0,0-1 0,1 1 1,1-2-1,37-14 357,-31 12-287,79-40 488,-81 39-665,-1 0 0,1 0 0,-1 0 0,0-1 0,-1 0 0,1 0 0,-1-1 0,10-12 0,-15 17 63,-1 1 0,1-1 0,0 1 0,-1-1-1,1 0 1,-1 1 0,1-1 0,-1 0 0,0 1 0,1-1 0,-1 0 0,0 1 0,0-1 0,0 0 0,-1 1 0,1-1-1,0 0 1,-1 1 0,1-1 0,-1 0 0,1 1 0,-1-1 0,0 1 0,0-1 0,-1-1 0,-18-17-315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7.680"/>
    </inkml:context>
    <inkml:brush xml:id="br0">
      <inkml:brushProperty name="width" value="0.05" units="cm"/>
      <inkml:brushProperty name="height" value="0.05" units="cm"/>
    </inkml:brush>
  </inkml:definitions>
  <inkml:trace contextRef="#ctx0" brushRef="#br0">0 13 16972,'26'-2'1080,"-3"0"-3537,1 0 2569,-1-1 480,5-1-1048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36.916"/>
    </inkml:context>
    <inkml:brush xml:id="br0">
      <inkml:brushProperty name="width" value="0.05" units="cm"/>
      <inkml:brushProperty name="height" value="0.05" units="cm"/>
    </inkml:brush>
  </inkml:definitions>
  <inkml:trace contextRef="#ctx0" brushRef="#br0">8 142 16436,'-3'14'564,"1"0"0,1 0 0,0 0 1,1 1-1,2 21 0,-1-28-473,0 0 0,1 0-1,0-1 1,0 1 0,0-1 0,1 1-1,1-1 1,-1 0 0,1 0-1,0 0 1,7 8 0,-10-13-87,1 0 1,0 0-1,0-1 0,0 1 1,0 0-1,0-1 1,0 0-1,0 1 1,0-1-1,1 0 0,-1 0 1,1 0-1,-1 0 1,0-1-1,1 1 0,0-1 1,4 1-1,-3-1 6,0 0 1,0-1-1,-1 0 0,1 0 0,0 0 0,-1 0 0,1 0 0,0-1 1,-1 1-1,7-5 0,0-2 21,0 0 1,0 0-1,0-1 0,-1 0 1,-1-1-1,8-10 1,3-8 131,-1 0 0,24-52 0,16-65 612,-60 167-768,2 43 1,1-34-238,0 23-432,0-22 16,-2 33-1,-3-56 196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7:28:21.612"/>
    </inkml:context>
    <inkml:brush xml:id="br0">
      <inkml:brushProperty name="width" value="0.05" units="cm"/>
      <inkml:brushProperty name="height" value="0.05" units="cm"/>
    </inkml:brush>
  </inkml:definitions>
  <inkml:trace contextRef="#ctx0" brushRef="#br0">130 286 16091,'1'-6'318,"-1"0"-1,0 0 0,-1 1 0,1-1 1,-1 0-1,0 0 0,0 1 0,-1-1 0,-4-10 1,5 15-247,1-1 1,-1 1 0,0 0 0,0-1 0,1 1 0,-1 0 0,0-1 0,-1 1 0,1 0 0,0 0-1,0 0 1,0 0 0,-1 0 0,1 0 0,0 0 0,-1 0 0,1 1 0,-1-1 0,1 1 0,-1-1-1,1 1 1,-1-1 0,1 1 0,-1 0 0,0 0 0,1-1 0,-1 1 0,1 0 0,-1 1 0,0-1-1,1 0 1,-1 0 0,1 1 0,-1-1 0,1 1 0,-1-1 0,1 1 0,-1 0 0,1 0 0,-2 1-1,-2 0-36,1 1 0,0 1 0,0-1-1,0 1 1,1-1 0,-1 1-1,1 0 1,0 1 0,0-1-1,0 0 1,1 1 0,-1-1-1,1 1 1,0 0 0,1 0 0,-3 9-1,1-1 15,1 1-1,0-1 1,1 0 0,0 1-1,2 18 1,0-23-54,0 1-1,1-1 1,0 1 0,0-1 0,1 0-1,1 0 1,-1 0 0,9 14 0,-11-21 4,0 1 0,1-1 0,0 0 0,-1 0 1,1 0-1,0 0 0,0 0 0,0 0 1,0 0-1,0-1 0,0 1 0,0-1 0,1 0 1,-1 1-1,1-1 0,-1 0 0,1 0 1,-1 0-1,1-1 0,-1 1 0,1-1 0,0 1 1,0-1-1,-1 0 0,1 0 0,0 0 0,-1-1 1,1 1-1,0 0 0,-1-1 0,1 0 1,-1 0-1,1 0 0,4-2 0,1-2 20,-1 0 0,1 0 0,-1-1 0,0 0 0,-1 0 0,1 0 1,-1-1-1,0 0 0,-1 0 0,0-1 0,0 0 0,5-11 0,5-12 160,19-62 0,-22 56-2,-1-1 1,-2 0 0,-2 0-1,4-73 1,-13 93-99,2 18-79,0-1 1,0 1-1,0 0 1,0 0-1,0 0 1,0 0 0,0 0-1,0 0 1,0 0-1,0 0 1,0 0-1,0 0 1,0-1-1,0 1 1,0 0-1,0 0 1,0 0-1,0 0 1,0 0 0,0 0-1,-1 0 1,1 0-1,0 0 1,0 0-1,0 0 1,0 0-1,0 0 1,0 0-1,0 0 1,0-1 0,0 1-1,0 0 1,0 0-1,-1 0 1,1 0-1,0 0 1,0 0-1,0 0 1,0 0-1,0 0 1,0 0-1,0 0 1,0 0 0,0 0-1,0 0 1,-1 1-1,1-1 1,0 0-1,0 0 1,0 0-1,0 0 1,0 0-1,0 0 1,0 0-1,0 0 1,0 0 0,0 0-1,0 0 1,0 0-1,-1 0 1,1 0-1,0 0 1,0 0-1,0 1 1,0-1-1,0 0 1,0 0 0,0 0-1,-9 32-37,1 26-45,3 1 1,2 0 0,9 107-1,-5-153 77,1 0 1,1 0-1,0 0 0,6 18 0,-8-28 6,1 0-1,-1 0 1,1 0-1,-1-1 1,1 1-1,0 0 1,0-1-1,0 1 1,0-1-1,4 3 1,-4-4 0,-1 0 0,1 0 1,-1 0-1,1-1 0,-1 1 0,1 0 1,0-1-1,-1 0 0,1 1 0,0-1 1,-1 0-1,1 0 0,0 0 0,-1 0 1,1 0-1,0 0 0,-1 0 0,1-1 1,0 1-1,-1-1 0,3 0 1,3-2-2,0-1 0,-1 1 1,1-2-1,-1 1 1,0-1-1,0 0 1,0 0-1,-1 0 1,1-1-1,4-7 1,8-11-31,17-31 1,-20 29-62,20-49-1,-35 75 88,0 0 1,0 0-1,0 0 0,0 1 0,0-1 0,0 0 0,1 0 0,-1 0 0,0 0 0,0 0 0,0 0 0,0 0 0,0 0 0,0 1 0,0-1 0,0 0 0,0 0 0,0 0 0,0 0 0,1 0 0,-1 0 0,0 0 0,0 0 0,0 0 0,0 0 0,0 0 0,0 0 0,0 0 0,1 0 0,-1 0 0,0 0 0,0 0 0,0 0 0,0 0 0,0 0 0,0 0 0,0 0 1,1 0-1,-1 0 0,0 0 0,0 0 0,0 0 0,0 0 0,0 0 0,0 0 0,0 0 0,1 0-8,3 44-115,-3-26 100,1-1-1,0 1 1,9 28 0,-10-42 28,0 0 0,0 0 1,1-1-1,0 1 0,0 0 1,0-1-1,0 0 0,0 1 1,1-1-1,-1 0 0,1 0 1,0 0-1,0-1 0,0 1 1,0-1-1,1 1 0,-1-1 1,1 0-1,-1 0 0,1-1 1,5 3-1,-4-3 7,0-1 0,0 1 0,0-1 0,0 0 0,0 0 0,0-1 0,0 0-1,0 1 1,-1-2 0,1 1 0,0 0 0,0-1 0,-1 0 0,1 0 0,-1 0 0,0-1 0,0 0 0,1 1 0,3-5 0,8-7 25,0 0 1,27-33 0,-29 31-16,-2 0 0,0-1-1,-1-1 1,-1 0 0,8-20 0,-16 31-13,-5 8-4,-5 10-1,2 2 31,1 1-1,1-1 0,0 1 0,1 0 0,0 0 0,1 0 0,1 0 0,0 0 0,1 1 0,0-1 0,2 0 0,4 25 0,-5-36-16,-1-1 0,1 1 0,0-1 0,0 1 0,0-1 0,1 1 0,-1-1 0,1 0 0,-1 0 0,1 0 0,0 0 0,-1 0 0,1 0-1,0 0 1,0 0 0,1-1 0,-1 1 0,0-1 0,5 3 0,-4-3-8,1-1 1,-1 1-1,1 0 0,-1-1 0,1 0 1,-1 0-1,1 0 0,0 0 0,-1 0 1,1-1-1,-1 0 0,1 1 0,3-3 1,3 0-67,-1-1 0,0-1 0,0 1 1,0-2-1,-1 1 0,0-1 1,0 0-1,0-1 0,11-12 1,-15 14 100,0 0 0,-1 0 0,1 0 0,-1-1 0,0 1 0,-1-1 0,1 0 0,-1 1 0,0-1 0,-1 0 0,1-1 0,-1 1 0,0 0 0,-1 0 0,0-10 0,-4-18-91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26.09.2022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26.09.2022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26.09.2022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26.09.2022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26.09.2022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26.09.2022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26.09.2022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26.09.2022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26.09.2022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26.09.2022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26.09.2022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26.09.2022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26.09.2022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62.xml"/><Relationship Id="rId299" Type="http://schemas.openxmlformats.org/officeDocument/2006/relationships/customXml" Target="../ink/ink153.xml"/><Relationship Id="rId21" Type="http://schemas.openxmlformats.org/officeDocument/2006/relationships/customXml" Target="../ink/ink14.xml"/><Relationship Id="rId63" Type="http://schemas.openxmlformats.org/officeDocument/2006/relationships/customXml" Target="../ink/ink35.xml"/><Relationship Id="rId159" Type="http://schemas.openxmlformats.org/officeDocument/2006/relationships/customXml" Target="../ink/ink83.xml"/><Relationship Id="rId324" Type="http://schemas.openxmlformats.org/officeDocument/2006/relationships/image" Target="../media/image169.png"/><Relationship Id="rId366" Type="http://schemas.openxmlformats.org/officeDocument/2006/relationships/customXml" Target="../ink/ink187.xml"/><Relationship Id="rId170" Type="http://schemas.openxmlformats.org/officeDocument/2006/relationships/image" Target="../media/image92.png"/><Relationship Id="rId226" Type="http://schemas.openxmlformats.org/officeDocument/2006/relationships/image" Target="../media/image120.png"/><Relationship Id="rId268" Type="http://schemas.openxmlformats.org/officeDocument/2006/relationships/image" Target="../media/image141.png"/><Relationship Id="rId32" Type="http://schemas.openxmlformats.org/officeDocument/2006/relationships/image" Target="../media/image23.png"/><Relationship Id="rId74" Type="http://schemas.openxmlformats.org/officeDocument/2006/relationships/image" Target="../media/image44.png"/><Relationship Id="rId128" Type="http://schemas.openxmlformats.org/officeDocument/2006/relationships/image" Target="../media/image71.png"/><Relationship Id="rId335" Type="http://schemas.openxmlformats.org/officeDocument/2006/relationships/customXml" Target="../ink/ink171.xml"/><Relationship Id="rId377" Type="http://schemas.openxmlformats.org/officeDocument/2006/relationships/image" Target="../media/image195.png"/><Relationship Id="rId5" Type="http://schemas.openxmlformats.org/officeDocument/2006/relationships/customXml" Target="../ink/ink6.xml"/><Relationship Id="rId181" Type="http://schemas.openxmlformats.org/officeDocument/2006/relationships/customXml" Target="../ink/ink94.xml"/><Relationship Id="rId237" Type="http://schemas.openxmlformats.org/officeDocument/2006/relationships/customXml" Target="../ink/ink122.xml"/><Relationship Id="rId402" Type="http://schemas.openxmlformats.org/officeDocument/2006/relationships/customXml" Target="../ink/ink205.xml"/><Relationship Id="rId279" Type="http://schemas.openxmlformats.org/officeDocument/2006/relationships/customXml" Target="../ink/ink143.xml"/><Relationship Id="rId43" Type="http://schemas.openxmlformats.org/officeDocument/2006/relationships/customXml" Target="../ink/ink25.xml"/><Relationship Id="rId139" Type="http://schemas.openxmlformats.org/officeDocument/2006/relationships/customXml" Target="../ink/ink73.xml"/><Relationship Id="rId290" Type="http://schemas.openxmlformats.org/officeDocument/2006/relationships/image" Target="../media/image152.png"/><Relationship Id="rId304" Type="http://schemas.openxmlformats.org/officeDocument/2006/relationships/image" Target="../media/image159.png"/><Relationship Id="rId346" Type="http://schemas.openxmlformats.org/officeDocument/2006/relationships/image" Target="../media/image180.png"/><Relationship Id="rId388" Type="http://schemas.openxmlformats.org/officeDocument/2006/relationships/customXml" Target="../ink/ink198.xml"/><Relationship Id="rId85" Type="http://schemas.openxmlformats.org/officeDocument/2006/relationships/customXml" Target="../ink/ink46.xml"/><Relationship Id="rId150" Type="http://schemas.openxmlformats.org/officeDocument/2006/relationships/image" Target="../media/image82.png"/><Relationship Id="rId192" Type="http://schemas.openxmlformats.org/officeDocument/2006/relationships/image" Target="../media/image103.png"/><Relationship Id="rId206" Type="http://schemas.openxmlformats.org/officeDocument/2006/relationships/image" Target="../media/image110.png"/><Relationship Id="rId248" Type="http://schemas.openxmlformats.org/officeDocument/2006/relationships/image" Target="../media/image131.png"/><Relationship Id="rId12" Type="http://schemas.openxmlformats.org/officeDocument/2006/relationships/image" Target="../media/image13.png"/><Relationship Id="rId108" Type="http://schemas.openxmlformats.org/officeDocument/2006/relationships/image" Target="../media/image61.png"/><Relationship Id="rId315" Type="http://schemas.openxmlformats.org/officeDocument/2006/relationships/customXml" Target="../ink/ink161.xml"/><Relationship Id="rId357" Type="http://schemas.openxmlformats.org/officeDocument/2006/relationships/customXml" Target="../ink/ink182.xml"/><Relationship Id="rId54" Type="http://schemas.openxmlformats.org/officeDocument/2006/relationships/image" Target="../media/image34.png"/><Relationship Id="rId96" Type="http://schemas.openxmlformats.org/officeDocument/2006/relationships/image" Target="../media/image55.png"/><Relationship Id="rId161" Type="http://schemas.openxmlformats.org/officeDocument/2006/relationships/customXml" Target="../ink/ink84.xml"/><Relationship Id="rId217" Type="http://schemas.openxmlformats.org/officeDocument/2006/relationships/customXml" Target="../ink/ink112.xml"/><Relationship Id="rId399" Type="http://schemas.openxmlformats.org/officeDocument/2006/relationships/image" Target="../media/image206.png"/><Relationship Id="rId259" Type="http://schemas.openxmlformats.org/officeDocument/2006/relationships/customXml" Target="../ink/ink133.xml"/><Relationship Id="rId23" Type="http://schemas.openxmlformats.org/officeDocument/2006/relationships/customXml" Target="../ink/ink15.xml"/><Relationship Id="rId119" Type="http://schemas.openxmlformats.org/officeDocument/2006/relationships/customXml" Target="../ink/ink63.xml"/><Relationship Id="rId270" Type="http://schemas.openxmlformats.org/officeDocument/2006/relationships/image" Target="../media/image142.png"/><Relationship Id="rId326" Type="http://schemas.openxmlformats.org/officeDocument/2006/relationships/image" Target="../media/image170.png"/><Relationship Id="rId65" Type="http://schemas.openxmlformats.org/officeDocument/2006/relationships/customXml" Target="../ink/ink36.xml"/><Relationship Id="rId130" Type="http://schemas.openxmlformats.org/officeDocument/2006/relationships/image" Target="../media/image72.png"/><Relationship Id="rId368" Type="http://schemas.openxmlformats.org/officeDocument/2006/relationships/customXml" Target="../ink/ink188.xml"/><Relationship Id="rId172" Type="http://schemas.openxmlformats.org/officeDocument/2006/relationships/image" Target="../media/image93.png"/><Relationship Id="rId228" Type="http://schemas.openxmlformats.org/officeDocument/2006/relationships/image" Target="../media/image121.png"/><Relationship Id="rId281" Type="http://schemas.openxmlformats.org/officeDocument/2006/relationships/customXml" Target="../ink/ink144.xml"/><Relationship Id="rId337" Type="http://schemas.openxmlformats.org/officeDocument/2006/relationships/customXml" Target="../ink/ink172.xml"/><Relationship Id="rId34" Type="http://schemas.openxmlformats.org/officeDocument/2006/relationships/image" Target="../media/image24.png"/><Relationship Id="rId76" Type="http://schemas.openxmlformats.org/officeDocument/2006/relationships/image" Target="../media/image45.png"/><Relationship Id="rId141" Type="http://schemas.openxmlformats.org/officeDocument/2006/relationships/customXml" Target="../ink/ink74.xml"/><Relationship Id="rId379" Type="http://schemas.openxmlformats.org/officeDocument/2006/relationships/image" Target="../media/image196.png"/><Relationship Id="rId7" Type="http://schemas.openxmlformats.org/officeDocument/2006/relationships/customXml" Target="../ink/ink7.xml"/><Relationship Id="rId183" Type="http://schemas.openxmlformats.org/officeDocument/2006/relationships/customXml" Target="../ink/ink95.xml"/><Relationship Id="rId239" Type="http://schemas.openxmlformats.org/officeDocument/2006/relationships/customXml" Target="../ink/ink123.xml"/><Relationship Id="rId390" Type="http://schemas.openxmlformats.org/officeDocument/2006/relationships/customXml" Target="../ink/ink199.xml"/><Relationship Id="rId250" Type="http://schemas.openxmlformats.org/officeDocument/2006/relationships/image" Target="../media/image132.png"/><Relationship Id="rId292" Type="http://schemas.openxmlformats.org/officeDocument/2006/relationships/image" Target="../media/image153.png"/><Relationship Id="rId306" Type="http://schemas.openxmlformats.org/officeDocument/2006/relationships/image" Target="../media/image160.png"/><Relationship Id="rId45" Type="http://schemas.openxmlformats.org/officeDocument/2006/relationships/customXml" Target="../ink/ink26.xml"/><Relationship Id="rId87" Type="http://schemas.openxmlformats.org/officeDocument/2006/relationships/customXml" Target="../ink/ink47.xml"/><Relationship Id="rId110" Type="http://schemas.openxmlformats.org/officeDocument/2006/relationships/image" Target="../media/image62.png"/><Relationship Id="rId348" Type="http://schemas.openxmlformats.org/officeDocument/2006/relationships/image" Target="../media/image181.png"/><Relationship Id="rId152" Type="http://schemas.openxmlformats.org/officeDocument/2006/relationships/image" Target="../media/image83.png"/><Relationship Id="rId194" Type="http://schemas.openxmlformats.org/officeDocument/2006/relationships/image" Target="../media/image104.png"/><Relationship Id="rId208" Type="http://schemas.openxmlformats.org/officeDocument/2006/relationships/image" Target="../media/image111.png"/><Relationship Id="rId261" Type="http://schemas.openxmlformats.org/officeDocument/2006/relationships/customXml" Target="../ink/ink134.xml"/><Relationship Id="rId14" Type="http://schemas.openxmlformats.org/officeDocument/2006/relationships/image" Target="../media/image14.png"/><Relationship Id="rId56" Type="http://schemas.openxmlformats.org/officeDocument/2006/relationships/image" Target="../media/image35.png"/><Relationship Id="rId317" Type="http://schemas.openxmlformats.org/officeDocument/2006/relationships/customXml" Target="../ink/ink162.xml"/><Relationship Id="rId359" Type="http://schemas.openxmlformats.org/officeDocument/2006/relationships/customXml" Target="../ink/ink183.xml"/><Relationship Id="rId98" Type="http://schemas.openxmlformats.org/officeDocument/2006/relationships/image" Target="../media/image56.png"/><Relationship Id="rId121" Type="http://schemas.openxmlformats.org/officeDocument/2006/relationships/customXml" Target="../ink/ink64.xml"/><Relationship Id="rId163" Type="http://schemas.openxmlformats.org/officeDocument/2006/relationships/customXml" Target="../ink/ink85.xml"/><Relationship Id="rId219" Type="http://schemas.openxmlformats.org/officeDocument/2006/relationships/customXml" Target="../ink/ink113.xml"/><Relationship Id="rId370" Type="http://schemas.openxmlformats.org/officeDocument/2006/relationships/customXml" Target="../ink/ink189.xml"/><Relationship Id="rId230" Type="http://schemas.openxmlformats.org/officeDocument/2006/relationships/image" Target="../media/image122.png"/><Relationship Id="rId25" Type="http://schemas.openxmlformats.org/officeDocument/2006/relationships/customXml" Target="../ink/ink16.xml"/><Relationship Id="rId67" Type="http://schemas.openxmlformats.org/officeDocument/2006/relationships/customXml" Target="../ink/ink37.xml"/><Relationship Id="rId272" Type="http://schemas.openxmlformats.org/officeDocument/2006/relationships/image" Target="../media/image143.png"/><Relationship Id="rId328" Type="http://schemas.openxmlformats.org/officeDocument/2006/relationships/image" Target="../media/image171.png"/><Relationship Id="rId132" Type="http://schemas.openxmlformats.org/officeDocument/2006/relationships/image" Target="../media/image73.png"/><Relationship Id="rId174" Type="http://schemas.openxmlformats.org/officeDocument/2006/relationships/image" Target="../media/image94.png"/><Relationship Id="rId381" Type="http://schemas.openxmlformats.org/officeDocument/2006/relationships/image" Target="../media/image197.png"/><Relationship Id="rId241" Type="http://schemas.openxmlformats.org/officeDocument/2006/relationships/customXml" Target="../ink/ink124.xml"/><Relationship Id="rId36" Type="http://schemas.openxmlformats.org/officeDocument/2006/relationships/image" Target="../media/image25.png"/><Relationship Id="rId283" Type="http://schemas.openxmlformats.org/officeDocument/2006/relationships/customXml" Target="../ink/ink145.xml"/><Relationship Id="rId339" Type="http://schemas.openxmlformats.org/officeDocument/2006/relationships/customXml" Target="../ink/ink173.xml"/><Relationship Id="rId78" Type="http://schemas.openxmlformats.org/officeDocument/2006/relationships/image" Target="../media/image46.png"/><Relationship Id="rId101" Type="http://schemas.openxmlformats.org/officeDocument/2006/relationships/customXml" Target="../ink/ink54.xml"/><Relationship Id="rId143" Type="http://schemas.openxmlformats.org/officeDocument/2006/relationships/customXml" Target="../ink/ink75.xml"/><Relationship Id="rId185" Type="http://schemas.openxmlformats.org/officeDocument/2006/relationships/customXml" Target="../ink/ink96.xml"/><Relationship Id="rId350" Type="http://schemas.openxmlformats.org/officeDocument/2006/relationships/image" Target="../media/image182.png"/><Relationship Id="rId9" Type="http://schemas.openxmlformats.org/officeDocument/2006/relationships/customXml" Target="../ink/ink8.xml"/><Relationship Id="rId210" Type="http://schemas.openxmlformats.org/officeDocument/2006/relationships/image" Target="../media/image112.png"/><Relationship Id="rId392" Type="http://schemas.openxmlformats.org/officeDocument/2006/relationships/customXml" Target="../ink/ink200.xml"/><Relationship Id="rId252" Type="http://schemas.openxmlformats.org/officeDocument/2006/relationships/image" Target="../media/image133.png"/><Relationship Id="rId294" Type="http://schemas.openxmlformats.org/officeDocument/2006/relationships/image" Target="../media/image154.png"/><Relationship Id="rId308" Type="http://schemas.openxmlformats.org/officeDocument/2006/relationships/image" Target="../media/image161.png"/><Relationship Id="rId47" Type="http://schemas.openxmlformats.org/officeDocument/2006/relationships/customXml" Target="../ink/ink27.xml"/><Relationship Id="rId89" Type="http://schemas.openxmlformats.org/officeDocument/2006/relationships/customXml" Target="../ink/ink48.xml"/><Relationship Id="rId112" Type="http://schemas.openxmlformats.org/officeDocument/2006/relationships/image" Target="../media/image63.png"/><Relationship Id="rId154" Type="http://schemas.openxmlformats.org/officeDocument/2006/relationships/image" Target="../media/image84.png"/><Relationship Id="rId361" Type="http://schemas.openxmlformats.org/officeDocument/2006/relationships/customXml" Target="../ink/ink184.xml"/><Relationship Id="rId196" Type="http://schemas.openxmlformats.org/officeDocument/2006/relationships/image" Target="../media/image105.png"/><Relationship Id="rId16" Type="http://schemas.openxmlformats.org/officeDocument/2006/relationships/image" Target="../media/image15.png"/><Relationship Id="rId221" Type="http://schemas.openxmlformats.org/officeDocument/2006/relationships/customXml" Target="../ink/ink114.xml"/><Relationship Id="rId263" Type="http://schemas.openxmlformats.org/officeDocument/2006/relationships/customXml" Target="../ink/ink135.xml"/><Relationship Id="rId319" Type="http://schemas.openxmlformats.org/officeDocument/2006/relationships/customXml" Target="../ink/ink163.xml"/><Relationship Id="rId58" Type="http://schemas.openxmlformats.org/officeDocument/2006/relationships/image" Target="../media/image36.png"/><Relationship Id="rId123" Type="http://schemas.openxmlformats.org/officeDocument/2006/relationships/customXml" Target="../ink/ink65.xml"/><Relationship Id="rId330" Type="http://schemas.openxmlformats.org/officeDocument/2006/relationships/image" Target="../media/image172.png"/><Relationship Id="rId90" Type="http://schemas.openxmlformats.org/officeDocument/2006/relationships/image" Target="../media/image52.png"/><Relationship Id="rId165" Type="http://schemas.openxmlformats.org/officeDocument/2006/relationships/customXml" Target="../ink/ink86.xml"/><Relationship Id="rId186" Type="http://schemas.openxmlformats.org/officeDocument/2006/relationships/image" Target="../media/image100.png"/><Relationship Id="rId351" Type="http://schemas.openxmlformats.org/officeDocument/2006/relationships/customXml" Target="../ink/ink179.xml"/><Relationship Id="rId372" Type="http://schemas.openxmlformats.org/officeDocument/2006/relationships/customXml" Target="../ink/ink190.xml"/><Relationship Id="rId393" Type="http://schemas.openxmlformats.org/officeDocument/2006/relationships/image" Target="../media/image203.png"/><Relationship Id="rId211" Type="http://schemas.openxmlformats.org/officeDocument/2006/relationships/customXml" Target="../ink/ink109.xml"/><Relationship Id="rId232" Type="http://schemas.openxmlformats.org/officeDocument/2006/relationships/image" Target="../media/image123.png"/><Relationship Id="rId253" Type="http://schemas.openxmlformats.org/officeDocument/2006/relationships/customXml" Target="../ink/ink130.xml"/><Relationship Id="rId274" Type="http://schemas.openxmlformats.org/officeDocument/2006/relationships/image" Target="../media/image144.png"/><Relationship Id="rId295" Type="http://schemas.openxmlformats.org/officeDocument/2006/relationships/customXml" Target="../ink/ink151.xml"/><Relationship Id="rId309" Type="http://schemas.openxmlformats.org/officeDocument/2006/relationships/customXml" Target="../ink/ink158.xml"/><Relationship Id="rId27" Type="http://schemas.openxmlformats.org/officeDocument/2006/relationships/customXml" Target="../ink/ink17.xml"/><Relationship Id="rId48" Type="http://schemas.openxmlformats.org/officeDocument/2006/relationships/image" Target="../media/image31.png"/><Relationship Id="rId69" Type="http://schemas.openxmlformats.org/officeDocument/2006/relationships/customXml" Target="../ink/ink38.xml"/><Relationship Id="rId113" Type="http://schemas.openxmlformats.org/officeDocument/2006/relationships/customXml" Target="../ink/ink60.xml"/><Relationship Id="rId134" Type="http://schemas.openxmlformats.org/officeDocument/2006/relationships/image" Target="../media/image74.png"/><Relationship Id="rId320" Type="http://schemas.openxmlformats.org/officeDocument/2006/relationships/image" Target="../media/image167.png"/><Relationship Id="rId80" Type="http://schemas.openxmlformats.org/officeDocument/2006/relationships/image" Target="../media/image47.png"/><Relationship Id="rId155" Type="http://schemas.openxmlformats.org/officeDocument/2006/relationships/customXml" Target="../ink/ink81.xml"/><Relationship Id="rId176" Type="http://schemas.openxmlformats.org/officeDocument/2006/relationships/image" Target="../media/image95.png"/><Relationship Id="rId197" Type="http://schemas.openxmlformats.org/officeDocument/2006/relationships/customXml" Target="../ink/ink102.xml"/><Relationship Id="rId341" Type="http://schemas.openxmlformats.org/officeDocument/2006/relationships/customXml" Target="../ink/ink174.xml"/><Relationship Id="rId362" Type="http://schemas.openxmlformats.org/officeDocument/2006/relationships/image" Target="../media/image188.png"/><Relationship Id="rId383" Type="http://schemas.openxmlformats.org/officeDocument/2006/relationships/image" Target="../media/image198.png"/><Relationship Id="rId201" Type="http://schemas.openxmlformats.org/officeDocument/2006/relationships/customXml" Target="../ink/ink104.xml"/><Relationship Id="rId222" Type="http://schemas.openxmlformats.org/officeDocument/2006/relationships/image" Target="../media/image118.png"/><Relationship Id="rId243" Type="http://schemas.openxmlformats.org/officeDocument/2006/relationships/customXml" Target="../ink/ink125.xml"/><Relationship Id="rId264" Type="http://schemas.openxmlformats.org/officeDocument/2006/relationships/image" Target="../media/image139.png"/><Relationship Id="rId285" Type="http://schemas.openxmlformats.org/officeDocument/2006/relationships/customXml" Target="../ink/ink146.xml"/><Relationship Id="rId17" Type="http://schemas.openxmlformats.org/officeDocument/2006/relationships/customXml" Target="../ink/ink12.xml"/><Relationship Id="rId38" Type="http://schemas.openxmlformats.org/officeDocument/2006/relationships/image" Target="../media/image26.png"/><Relationship Id="rId59" Type="http://schemas.openxmlformats.org/officeDocument/2006/relationships/customXml" Target="../ink/ink33.xml"/><Relationship Id="rId103" Type="http://schemas.openxmlformats.org/officeDocument/2006/relationships/customXml" Target="../ink/ink55.xml"/><Relationship Id="rId124" Type="http://schemas.openxmlformats.org/officeDocument/2006/relationships/image" Target="../media/image69.png"/><Relationship Id="rId310" Type="http://schemas.openxmlformats.org/officeDocument/2006/relationships/image" Target="../media/image162.png"/><Relationship Id="rId70" Type="http://schemas.openxmlformats.org/officeDocument/2006/relationships/image" Target="../media/image42.png"/><Relationship Id="rId91" Type="http://schemas.openxmlformats.org/officeDocument/2006/relationships/customXml" Target="../ink/ink49.xml"/><Relationship Id="rId145" Type="http://schemas.openxmlformats.org/officeDocument/2006/relationships/customXml" Target="../ink/ink76.xml"/><Relationship Id="rId166" Type="http://schemas.openxmlformats.org/officeDocument/2006/relationships/image" Target="../media/image90.png"/><Relationship Id="rId187" Type="http://schemas.openxmlformats.org/officeDocument/2006/relationships/customXml" Target="../ink/ink97.xml"/><Relationship Id="rId331" Type="http://schemas.openxmlformats.org/officeDocument/2006/relationships/customXml" Target="../ink/ink169.xml"/><Relationship Id="rId352" Type="http://schemas.openxmlformats.org/officeDocument/2006/relationships/image" Target="../media/image183.png"/><Relationship Id="rId373" Type="http://schemas.openxmlformats.org/officeDocument/2006/relationships/image" Target="../media/image193.png"/><Relationship Id="rId394" Type="http://schemas.openxmlformats.org/officeDocument/2006/relationships/customXml" Target="../ink/ink201.xml"/><Relationship Id="rId1" Type="http://schemas.openxmlformats.org/officeDocument/2006/relationships/slideLayout" Target="../slideLayouts/slideLayout1.xml"/><Relationship Id="rId212" Type="http://schemas.openxmlformats.org/officeDocument/2006/relationships/image" Target="../media/image113.png"/><Relationship Id="rId233" Type="http://schemas.openxmlformats.org/officeDocument/2006/relationships/customXml" Target="../ink/ink120.xml"/><Relationship Id="rId254" Type="http://schemas.openxmlformats.org/officeDocument/2006/relationships/image" Target="../media/image134.png"/><Relationship Id="rId28" Type="http://schemas.openxmlformats.org/officeDocument/2006/relationships/image" Target="../media/image21.png"/><Relationship Id="rId49" Type="http://schemas.openxmlformats.org/officeDocument/2006/relationships/customXml" Target="../ink/ink28.xml"/><Relationship Id="rId114" Type="http://schemas.openxmlformats.org/officeDocument/2006/relationships/image" Target="../media/image64.png"/><Relationship Id="rId275" Type="http://schemas.openxmlformats.org/officeDocument/2006/relationships/customXml" Target="../ink/ink141.xml"/><Relationship Id="rId296" Type="http://schemas.openxmlformats.org/officeDocument/2006/relationships/image" Target="../media/image155.png"/><Relationship Id="rId300" Type="http://schemas.openxmlformats.org/officeDocument/2006/relationships/image" Target="../media/image157.png"/><Relationship Id="rId60" Type="http://schemas.openxmlformats.org/officeDocument/2006/relationships/image" Target="../media/image37.png"/><Relationship Id="rId81" Type="http://schemas.openxmlformats.org/officeDocument/2006/relationships/customXml" Target="../ink/ink44.xml"/><Relationship Id="rId135" Type="http://schemas.openxmlformats.org/officeDocument/2006/relationships/customXml" Target="../ink/ink71.xml"/><Relationship Id="rId156" Type="http://schemas.openxmlformats.org/officeDocument/2006/relationships/image" Target="../media/image85.png"/><Relationship Id="rId177" Type="http://schemas.openxmlformats.org/officeDocument/2006/relationships/customXml" Target="../ink/ink92.xml"/><Relationship Id="rId198" Type="http://schemas.openxmlformats.org/officeDocument/2006/relationships/image" Target="../media/image106.png"/><Relationship Id="rId321" Type="http://schemas.openxmlformats.org/officeDocument/2006/relationships/customXml" Target="../ink/ink164.xml"/><Relationship Id="rId342" Type="http://schemas.openxmlformats.org/officeDocument/2006/relationships/image" Target="../media/image178.png"/><Relationship Id="rId363" Type="http://schemas.openxmlformats.org/officeDocument/2006/relationships/customXml" Target="../ink/ink185.xml"/><Relationship Id="rId384" Type="http://schemas.openxmlformats.org/officeDocument/2006/relationships/customXml" Target="../ink/ink196.xml"/><Relationship Id="rId202" Type="http://schemas.openxmlformats.org/officeDocument/2006/relationships/image" Target="../media/image108.png"/><Relationship Id="rId223" Type="http://schemas.openxmlformats.org/officeDocument/2006/relationships/customXml" Target="../ink/ink115.xml"/><Relationship Id="rId244" Type="http://schemas.openxmlformats.org/officeDocument/2006/relationships/image" Target="../media/image129.png"/><Relationship Id="rId18" Type="http://schemas.openxmlformats.org/officeDocument/2006/relationships/image" Target="../media/image16.png"/><Relationship Id="rId39" Type="http://schemas.openxmlformats.org/officeDocument/2006/relationships/customXml" Target="../ink/ink23.xml"/><Relationship Id="rId265" Type="http://schemas.openxmlformats.org/officeDocument/2006/relationships/customXml" Target="../ink/ink136.xml"/><Relationship Id="rId286" Type="http://schemas.openxmlformats.org/officeDocument/2006/relationships/image" Target="../media/image150.png"/><Relationship Id="rId50" Type="http://schemas.openxmlformats.org/officeDocument/2006/relationships/image" Target="../media/image32.png"/><Relationship Id="rId104" Type="http://schemas.openxmlformats.org/officeDocument/2006/relationships/image" Target="../media/image59.png"/><Relationship Id="rId125" Type="http://schemas.openxmlformats.org/officeDocument/2006/relationships/customXml" Target="../ink/ink66.xml"/><Relationship Id="rId146" Type="http://schemas.openxmlformats.org/officeDocument/2006/relationships/image" Target="../media/image80.png"/><Relationship Id="rId167" Type="http://schemas.openxmlformats.org/officeDocument/2006/relationships/customXml" Target="../ink/ink87.xml"/><Relationship Id="rId188" Type="http://schemas.openxmlformats.org/officeDocument/2006/relationships/image" Target="../media/image101.png"/><Relationship Id="rId311" Type="http://schemas.openxmlformats.org/officeDocument/2006/relationships/customXml" Target="../ink/ink159.xml"/><Relationship Id="rId332" Type="http://schemas.openxmlformats.org/officeDocument/2006/relationships/image" Target="../media/image173.png"/><Relationship Id="rId353" Type="http://schemas.openxmlformats.org/officeDocument/2006/relationships/customXml" Target="../ink/ink180.xml"/><Relationship Id="rId374" Type="http://schemas.openxmlformats.org/officeDocument/2006/relationships/customXml" Target="../ink/ink191.xml"/><Relationship Id="rId395" Type="http://schemas.openxmlformats.org/officeDocument/2006/relationships/image" Target="../media/image204.png"/><Relationship Id="rId71" Type="http://schemas.openxmlformats.org/officeDocument/2006/relationships/customXml" Target="../ink/ink39.xml"/><Relationship Id="rId92" Type="http://schemas.openxmlformats.org/officeDocument/2006/relationships/image" Target="../media/image53.png"/><Relationship Id="rId213" Type="http://schemas.openxmlformats.org/officeDocument/2006/relationships/customXml" Target="../ink/ink110.xml"/><Relationship Id="rId234" Type="http://schemas.openxmlformats.org/officeDocument/2006/relationships/image" Target="../media/image124.png"/><Relationship Id="rId2" Type="http://schemas.openxmlformats.org/officeDocument/2006/relationships/image" Target="../media/image8.png"/><Relationship Id="rId29" Type="http://schemas.openxmlformats.org/officeDocument/2006/relationships/customXml" Target="../ink/ink18.xml"/><Relationship Id="rId255" Type="http://schemas.openxmlformats.org/officeDocument/2006/relationships/customXml" Target="../ink/ink131.xml"/><Relationship Id="rId276" Type="http://schemas.openxmlformats.org/officeDocument/2006/relationships/image" Target="../media/image145.png"/><Relationship Id="rId297" Type="http://schemas.openxmlformats.org/officeDocument/2006/relationships/customXml" Target="../ink/ink152.xml"/><Relationship Id="rId40" Type="http://schemas.openxmlformats.org/officeDocument/2006/relationships/image" Target="../media/image27.png"/><Relationship Id="rId115" Type="http://schemas.openxmlformats.org/officeDocument/2006/relationships/customXml" Target="../ink/ink61.xml"/><Relationship Id="rId136" Type="http://schemas.openxmlformats.org/officeDocument/2006/relationships/image" Target="../media/image75.png"/><Relationship Id="rId157" Type="http://schemas.openxmlformats.org/officeDocument/2006/relationships/customXml" Target="../ink/ink82.xml"/><Relationship Id="rId178" Type="http://schemas.openxmlformats.org/officeDocument/2006/relationships/image" Target="../media/image96.png"/><Relationship Id="rId301" Type="http://schemas.openxmlformats.org/officeDocument/2006/relationships/customXml" Target="../ink/ink154.xml"/><Relationship Id="rId322" Type="http://schemas.openxmlformats.org/officeDocument/2006/relationships/image" Target="../media/image168.png"/><Relationship Id="rId343" Type="http://schemas.openxmlformats.org/officeDocument/2006/relationships/customXml" Target="../ink/ink175.xml"/><Relationship Id="rId364" Type="http://schemas.openxmlformats.org/officeDocument/2006/relationships/customXml" Target="../ink/ink186.xml"/><Relationship Id="rId61" Type="http://schemas.openxmlformats.org/officeDocument/2006/relationships/customXml" Target="../ink/ink34.xml"/><Relationship Id="rId82" Type="http://schemas.openxmlformats.org/officeDocument/2006/relationships/image" Target="../media/image48.png"/><Relationship Id="rId199" Type="http://schemas.openxmlformats.org/officeDocument/2006/relationships/customXml" Target="../ink/ink103.xml"/><Relationship Id="rId203" Type="http://schemas.openxmlformats.org/officeDocument/2006/relationships/customXml" Target="../ink/ink105.xml"/><Relationship Id="rId385" Type="http://schemas.openxmlformats.org/officeDocument/2006/relationships/image" Target="../media/image199.png"/><Relationship Id="rId19" Type="http://schemas.openxmlformats.org/officeDocument/2006/relationships/customXml" Target="../ink/ink13.xml"/><Relationship Id="rId224" Type="http://schemas.openxmlformats.org/officeDocument/2006/relationships/image" Target="../media/image119.png"/><Relationship Id="rId245" Type="http://schemas.openxmlformats.org/officeDocument/2006/relationships/customXml" Target="../ink/ink126.xml"/><Relationship Id="rId266" Type="http://schemas.openxmlformats.org/officeDocument/2006/relationships/image" Target="../media/image140.png"/><Relationship Id="rId287" Type="http://schemas.openxmlformats.org/officeDocument/2006/relationships/customXml" Target="../ink/ink147.xml"/><Relationship Id="rId30" Type="http://schemas.openxmlformats.org/officeDocument/2006/relationships/image" Target="../media/image22.png"/><Relationship Id="rId105" Type="http://schemas.openxmlformats.org/officeDocument/2006/relationships/customXml" Target="../ink/ink56.xml"/><Relationship Id="rId126" Type="http://schemas.openxmlformats.org/officeDocument/2006/relationships/image" Target="../media/image70.png"/><Relationship Id="rId147" Type="http://schemas.openxmlformats.org/officeDocument/2006/relationships/customXml" Target="../ink/ink77.xml"/><Relationship Id="rId168" Type="http://schemas.openxmlformats.org/officeDocument/2006/relationships/image" Target="../media/image91.png"/><Relationship Id="rId312" Type="http://schemas.openxmlformats.org/officeDocument/2006/relationships/image" Target="../media/image163.png"/><Relationship Id="rId333" Type="http://schemas.openxmlformats.org/officeDocument/2006/relationships/customXml" Target="../ink/ink170.xml"/><Relationship Id="rId354" Type="http://schemas.openxmlformats.org/officeDocument/2006/relationships/image" Target="../media/image184.png"/><Relationship Id="rId51" Type="http://schemas.openxmlformats.org/officeDocument/2006/relationships/customXml" Target="../ink/ink29.xml"/><Relationship Id="rId72" Type="http://schemas.openxmlformats.org/officeDocument/2006/relationships/image" Target="../media/image43.png"/><Relationship Id="rId93" Type="http://schemas.openxmlformats.org/officeDocument/2006/relationships/customXml" Target="../ink/ink50.xml"/><Relationship Id="rId189" Type="http://schemas.openxmlformats.org/officeDocument/2006/relationships/customXml" Target="../ink/ink98.xml"/><Relationship Id="rId375" Type="http://schemas.openxmlformats.org/officeDocument/2006/relationships/image" Target="../media/image194.png"/><Relationship Id="rId396" Type="http://schemas.openxmlformats.org/officeDocument/2006/relationships/customXml" Target="../ink/ink202.xml"/><Relationship Id="rId3" Type="http://schemas.openxmlformats.org/officeDocument/2006/relationships/customXml" Target="../ink/ink5.xml"/><Relationship Id="rId214" Type="http://schemas.openxmlformats.org/officeDocument/2006/relationships/image" Target="../media/image114.png"/><Relationship Id="rId235" Type="http://schemas.openxmlformats.org/officeDocument/2006/relationships/customXml" Target="../ink/ink121.xml"/><Relationship Id="rId256" Type="http://schemas.openxmlformats.org/officeDocument/2006/relationships/image" Target="../media/image135.png"/><Relationship Id="rId277" Type="http://schemas.openxmlformats.org/officeDocument/2006/relationships/customXml" Target="../ink/ink142.xml"/><Relationship Id="rId298" Type="http://schemas.openxmlformats.org/officeDocument/2006/relationships/image" Target="../media/image156.png"/><Relationship Id="rId400" Type="http://schemas.openxmlformats.org/officeDocument/2006/relationships/customXml" Target="../ink/ink204.xml"/><Relationship Id="rId116" Type="http://schemas.openxmlformats.org/officeDocument/2006/relationships/image" Target="../media/image65.png"/><Relationship Id="rId137" Type="http://schemas.openxmlformats.org/officeDocument/2006/relationships/customXml" Target="../ink/ink72.xml"/><Relationship Id="rId158" Type="http://schemas.openxmlformats.org/officeDocument/2006/relationships/image" Target="../media/image86.png"/><Relationship Id="rId302" Type="http://schemas.openxmlformats.org/officeDocument/2006/relationships/image" Target="../media/image158.png"/><Relationship Id="rId323" Type="http://schemas.openxmlformats.org/officeDocument/2006/relationships/customXml" Target="../ink/ink165.xml"/><Relationship Id="rId344" Type="http://schemas.openxmlformats.org/officeDocument/2006/relationships/image" Target="../media/image179.png"/><Relationship Id="rId20" Type="http://schemas.openxmlformats.org/officeDocument/2006/relationships/image" Target="../media/image17.png"/><Relationship Id="rId41" Type="http://schemas.openxmlformats.org/officeDocument/2006/relationships/customXml" Target="../ink/ink24.xml"/><Relationship Id="rId62" Type="http://schemas.openxmlformats.org/officeDocument/2006/relationships/image" Target="../media/image38.png"/><Relationship Id="rId83" Type="http://schemas.openxmlformats.org/officeDocument/2006/relationships/customXml" Target="../ink/ink45.xml"/><Relationship Id="rId179" Type="http://schemas.openxmlformats.org/officeDocument/2006/relationships/customXml" Target="../ink/ink93.xml"/><Relationship Id="rId365" Type="http://schemas.openxmlformats.org/officeDocument/2006/relationships/image" Target="../media/image189.png"/><Relationship Id="rId386" Type="http://schemas.openxmlformats.org/officeDocument/2006/relationships/customXml" Target="../ink/ink197.xml"/><Relationship Id="rId190" Type="http://schemas.openxmlformats.org/officeDocument/2006/relationships/image" Target="../media/image102.png"/><Relationship Id="rId204" Type="http://schemas.openxmlformats.org/officeDocument/2006/relationships/image" Target="../media/image109.png"/><Relationship Id="rId225" Type="http://schemas.openxmlformats.org/officeDocument/2006/relationships/customXml" Target="../ink/ink116.xml"/><Relationship Id="rId246" Type="http://schemas.openxmlformats.org/officeDocument/2006/relationships/image" Target="../media/image130.png"/><Relationship Id="rId267" Type="http://schemas.openxmlformats.org/officeDocument/2006/relationships/customXml" Target="../ink/ink137.xml"/><Relationship Id="rId288" Type="http://schemas.openxmlformats.org/officeDocument/2006/relationships/image" Target="../media/image151.png"/><Relationship Id="rId106" Type="http://schemas.openxmlformats.org/officeDocument/2006/relationships/image" Target="../media/image60.png"/><Relationship Id="rId127" Type="http://schemas.openxmlformats.org/officeDocument/2006/relationships/customXml" Target="../ink/ink67.xml"/><Relationship Id="rId313" Type="http://schemas.openxmlformats.org/officeDocument/2006/relationships/customXml" Target="../ink/ink160.xml"/><Relationship Id="rId10" Type="http://schemas.openxmlformats.org/officeDocument/2006/relationships/image" Target="../media/image12.png"/><Relationship Id="rId31" Type="http://schemas.openxmlformats.org/officeDocument/2006/relationships/customXml" Target="../ink/ink19.xml"/><Relationship Id="rId52" Type="http://schemas.openxmlformats.org/officeDocument/2006/relationships/image" Target="../media/image33.png"/><Relationship Id="rId73" Type="http://schemas.openxmlformats.org/officeDocument/2006/relationships/customXml" Target="../ink/ink40.xml"/><Relationship Id="rId94" Type="http://schemas.openxmlformats.org/officeDocument/2006/relationships/image" Target="../media/image54.png"/><Relationship Id="rId148" Type="http://schemas.openxmlformats.org/officeDocument/2006/relationships/image" Target="../media/image81.png"/><Relationship Id="rId169" Type="http://schemas.openxmlformats.org/officeDocument/2006/relationships/customXml" Target="../ink/ink88.xml"/><Relationship Id="rId334" Type="http://schemas.openxmlformats.org/officeDocument/2006/relationships/image" Target="../media/image174.png"/><Relationship Id="rId355" Type="http://schemas.openxmlformats.org/officeDocument/2006/relationships/customXml" Target="../ink/ink181.xml"/><Relationship Id="rId376" Type="http://schemas.openxmlformats.org/officeDocument/2006/relationships/customXml" Target="../ink/ink192.xml"/><Relationship Id="rId397" Type="http://schemas.openxmlformats.org/officeDocument/2006/relationships/image" Target="../media/image205.png"/><Relationship Id="rId4" Type="http://schemas.openxmlformats.org/officeDocument/2006/relationships/image" Target="../media/image9.png"/><Relationship Id="rId180" Type="http://schemas.openxmlformats.org/officeDocument/2006/relationships/image" Target="../media/image97.png"/><Relationship Id="rId215" Type="http://schemas.openxmlformats.org/officeDocument/2006/relationships/customXml" Target="../ink/ink111.xml"/><Relationship Id="rId236" Type="http://schemas.openxmlformats.org/officeDocument/2006/relationships/image" Target="../media/image125.png"/><Relationship Id="rId257" Type="http://schemas.openxmlformats.org/officeDocument/2006/relationships/customXml" Target="../ink/ink132.xml"/><Relationship Id="rId278" Type="http://schemas.openxmlformats.org/officeDocument/2006/relationships/image" Target="../media/image146.png"/><Relationship Id="rId401" Type="http://schemas.openxmlformats.org/officeDocument/2006/relationships/image" Target="../media/image207.png"/><Relationship Id="rId303" Type="http://schemas.openxmlformats.org/officeDocument/2006/relationships/customXml" Target="../ink/ink155.xml"/><Relationship Id="rId42" Type="http://schemas.openxmlformats.org/officeDocument/2006/relationships/image" Target="../media/image28.png"/><Relationship Id="rId84" Type="http://schemas.openxmlformats.org/officeDocument/2006/relationships/image" Target="../media/image49.png"/><Relationship Id="rId138" Type="http://schemas.openxmlformats.org/officeDocument/2006/relationships/image" Target="../media/image76.png"/><Relationship Id="rId345" Type="http://schemas.openxmlformats.org/officeDocument/2006/relationships/customXml" Target="../ink/ink176.xml"/><Relationship Id="rId387" Type="http://schemas.openxmlformats.org/officeDocument/2006/relationships/image" Target="../media/image200.png"/><Relationship Id="rId191" Type="http://schemas.openxmlformats.org/officeDocument/2006/relationships/customXml" Target="../ink/ink99.xml"/><Relationship Id="rId205" Type="http://schemas.openxmlformats.org/officeDocument/2006/relationships/customXml" Target="../ink/ink106.xml"/><Relationship Id="rId247" Type="http://schemas.openxmlformats.org/officeDocument/2006/relationships/customXml" Target="../ink/ink127.xml"/><Relationship Id="rId107" Type="http://schemas.openxmlformats.org/officeDocument/2006/relationships/customXml" Target="../ink/ink57.xml"/><Relationship Id="rId289" Type="http://schemas.openxmlformats.org/officeDocument/2006/relationships/customXml" Target="../ink/ink148.xml"/><Relationship Id="rId11" Type="http://schemas.openxmlformats.org/officeDocument/2006/relationships/customXml" Target="../ink/ink9.xml"/><Relationship Id="rId53" Type="http://schemas.openxmlformats.org/officeDocument/2006/relationships/customXml" Target="../ink/ink30.xml"/><Relationship Id="rId149" Type="http://schemas.openxmlformats.org/officeDocument/2006/relationships/customXml" Target="../ink/ink78.xml"/><Relationship Id="rId314" Type="http://schemas.openxmlformats.org/officeDocument/2006/relationships/image" Target="../media/image164.png"/><Relationship Id="rId356" Type="http://schemas.openxmlformats.org/officeDocument/2006/relationships/image" Target="../media/image185.png"/><Relationship Id="rId398" Type="http://schemas.openxmlformats.org/officeDocument/2006/relationships/customXml" Target="../ink/ink203.xml"/><Relationship Id="rId95" Type="http://schemas.openxmlformats.org/officeDocument/2006/relationships/customXml" Target="../ink/ink51.xml"/><Relationship Id="rId160" Type="http://schemas.openxmlformats.org/officeDocument/2006/relationships/image" Target="../media/image87.png"/><Relationship Id="rId216" Type="http://schemas.openxmlformats.org/officeDocument/2006/relationships/image" Target="../media/image115.png"/><Relationship Id="rId258" Type="http://schemas.openxmlformats.org/officeDocument/2006/relationships/image" Target="../media/image136.png"/><Relationship Id="rId22" Type="http://schemas.openxmlformats.org/officeDocument/2006/relationships/image" Target="../media/image18.png"/><Relationship Id="rId64" Type="http://schemas.openxmlformats.org/officeDocument/2006/relationships/image" Target="../media/image39.png"/><Relationship Id="rId118" Type="http://schemas.openxmlformats.org/officeDocument/2006/relationships/image" Target="../media/image66.png"/><Relationship Id="rId325" Type="http://schemas.openxmlformats.org/officeDocument/2006/relationships/customXml" Target="../ink/ink166.xml"/><Relationship Id="rId367" Type="http://schemas.openxmlformats.org/officeDocument/2006/relationships/image" Target="../media/image190.png"/><Relationship Id="rId171" Type="http://schemas.openxmlformats.org/officeDocument/2006/relationships/customXml" Target="../ink/ink89.xml"/><Relationship Id="rId227" Type="http://schemas.openxmlformats.org/officeDocument/2006/relationships/customXml" Target="../ink/ink117.xml"/><Relationship Id="rId269" Type="http://schemas.openxmlformats.org/officeDocument/2006/relationships/customXml" Target="../ink/ink138.xml"/><Relationship Id="rId33" Type="http://schemas.openxmlformats.org/officeDocument/2006/relationships/customXml" Target="../ink/ink20.xml"/><Relationship Id="rId129" Type="http://schemas.openxmlformats.org/officeDocument/2006/relationships/customXml" Target="../ink/ink68.xml"/><Relationship Id="rId280" Type="http://schemas.openxmlformats.org/officeDocument/2006/relationships/image" Target="../media/image147.png"/><Relationship Id="rId336" Type="http://schemas.openxmlformats.org/officeDocument/2006/relationships/image" Target="../media/image175.png"/><Relationship Id="rId75" Type="http://schemas.openxmlformats.org/officeDocument/2006/relationships/customXml" Target="../ink/ink41.xml"/><Relationship Id="rId140" Type="http://schemas.openxmlformats.org/officeDocument/2006/relationships/image" Target="../media/image77.png"/><Relationship Id="rId182" Type="http://schemas.openxmlformats.org/officeDocument/2006/relationships/image" Target="../media/image98.png"/><Relationship Id="rId378" Type="http://schemas.openxmlformats.org/officeDocument/2006/relationships/customXml" Target="../ink/ink193.xml"/><Relationship Id="rId403" Type="http://schemas.openxmlformats.org/officeDocument/2006/relationships/image" Target="../media/image208.png"/><Relationship Id="rId6" Type="http://schemas.openxmlformats.org/officeDocument/2006/relationships/image" Target="../media/image10.png"/><Relationship Id="rId238" Type="http://schemas.openxmlformats.org/officeDocument/2006/relationships/image" Target="../media/image126.png"/><Relationship Id="rId291" Type="http://schemas.openxmlformats.org/officeDocument/2006/relationships/customXml" Target="../ink/ink149.xml"/><Relationship Id="rId305" Type="http://schemas.openxmlformats.org/officeDocument/2006/relationships/customXml" Target="../ink/ink156.xml"/><Relationship Id="rId347" Type="http://schemas.openxmlformats.org/officeDocument/2006/relationships/customXml" Target="../ink/ink177.xml"/><Relationship Id="rId44" Type="http://schemas.openxmlformats.org/officeDocument/2006/relationships/image" Target="../media/image29.png"/><Relationship Id="rId86" Type="http://schemas.openxmlformats.org/officeDocument/2006/relationships/image" Target="../media/image50.png"/><Relationship Id="rId151" Type="http://schemas.openxmlformats.org/officeDocument/2006/relationships/customXml" Target="../ink/ink79.xml"/><Relationship Id="rId389" Type="http://schemas.openxmlformats.org/officeDocument/2006/relationships/image" Target="../media/image201.png"/><Relationship Id="rId193" Type="http://schemas.openxmlformats.org/officeDocument/2006/relationships/customXml" Target="../ink/ink100.xml"/><Relationship Id="rId207" Type="http://schemas.openxmlformats.org/officeDocument/2006/relationships/customXml" Target="../ink/ink107.xml"/><Relationship Id="rId249" Type="http://schemas.openxmlformats.org/officeDocument/2006/relationships/customXml" Target="../ink/ink128.xml"/><Relationship Id="rId13" Type="http://schemas.openxmlformats.org/officeDocument/2006/relationships/customXml" Target="../ink/ink10.xml"/><Relationship Id="rId109" Type="http://schemas.openxmlformats.org/officeDocument/2006/relationships/customXml" Target="../ink/ink58.xml"/><Relationship Id="rId260" Type="http://schemas.openxmlformats.org/officeDocument/2006/relationships/image" Target="../media/image137.png"/><Relationship Id="rId316" Type="http://schemas.openxmlformats.org/officeDocument/2006/relationships/image" Target="../media/image165.png"/><Relationship Id="rId55" Type="http://schemas.openxmlformats.org/officeDocument/2006/relationships/customXml" Target="../ink/ink31.xml"/><Relationship Id="rId97" Type="http://schemas.openxmlformats.org/officeDocument/2006/relationships/customXml" Target="../ink/ink52.xml"/><Relationship Id="rId120" Type="http://schemas.openxmlformats.org/officeDocument/2006/relationships/image" Target="../media/image67.png"/><Relationship Id="rId358" Type="http://schemas.openxmlformats.org/officeDocument/2006/relationships/image" Target="../media/image186.png"/><Relationship Id="rId162" Type="http://schemas.openxmlformats.org/officeDocument/2006/relationships/image" Target="../media/image88.png"/><Relationship Id="rId218" Type="http://schemas.openxmlformats.org/officeDocument/2006/relationships/image" Target="../media/image116.png"/><Relationship Id="rId271" Type="http://schemas.openxmlformats.org/officeDocument/2006/relationships/customXml" Target="../ink/ink139.xml"/><Relationship Id="rId24" Type="http://schemas.openxmlformats.org/officeDocument/2006/relationships/image" Target="../media/image19.png"/><Relationship Id="rId66" Type="http://schemas.openxmlformats.org/officeDocument/2006/relationships/image" Target="../media/image40.png"/><Relationship Id="rId131" Type="http://schemas.openxmlformats.org/officeDocument/2006/relationships/customXml" Target="../ink/ink69.xml"/><Relationship Id="rId327" Type="http://schemas.openxmlformats.org/officeDocument/2006/relationships/customXml" Target="../ink/ink167.xml"/><Relationship Id="rId369" Type="http://schemas.openxmlformats.org/officeDocument/2006/relationships/image" Target="../media/image191.png"/><Relationship Id="rId173" Type="http://schemas.openxmlformats.org/officeDocument/2006/relationships/customXml" Target="../ink/ink90.xml"/><Relationship Id="rId229" Type="http://schemas.openxmlformats.org/officeDocument/2006/relationships/customXml" Target="../ink/ink118.xml"/><Relationship Id="rId380" Type="http://schemas.openxmlformats.org/officeDocument/2006/relationships/customXml" Target="../ink/ink194.xml"/><Relationship Id="rId240" Type="http://schemas.openxmlformats.org/officeDocument/2006/relationships/image" Target="../media/image127.png"/><Relationship Id="rId35" Type="http://schemas.openxmlformats.org/officeDocument/2006/relationships/customXml" Target="../ink/ink21.xml"/><Relationship Id="rId77" Type="http://schemas.openxmlformats.org/officeDocument/2006/relationships/customXml" Target="../ink/ink42.xml"/><Relationship Id="rId100" Type="http://schemas.openxmlformats.org/officeDocument/2006/relationships/image" Target="../media/image57.png"/><Relationship Id="rId282" Type="http://schemas.openxmlformats.org/officeDocument/2006/relationships/image" Target="../media/image148.png"/><Relationship Id="rId338" Type="http://schemas.openxmlformats.org/officeDocument/2006/relationships/image" Target="../media/image176.png"/><Relationship Id="rId8" Type="http://schemas.openxmlformats.org/officeDocument/2006/relationships/image" Target="../media/image11.png"/><Relationship Id="rId142" Type="http://schemas.openxmlformats.org/officeDocument/2006/relationships/image" Target="../media/image78.png"/><Relationship Id="rId184" Type="http://schemas.openxmlformats.org/officeDocument/2006/relationships/image" Target="../media/image99.png"/><Relationship Id="rId391" Type="http://schemas.openxmlformats.org/officeDocument/2006/relationships/image" Target="../media/image202.png"/><Relationship Id="rId251" Type="http://schemas.openxmlformats.org/officeDocument/2006/relationships/customXml" Target="../ink/ink129.xml"/><Relationship Id="rId46" Type="http://schemas.openxmlformats.org/officeDocument/2006/relationships/image" Target="../media/image30.png"/><Relationship Id="rId293" Type="http://schemas.openxmlformats.org/officeDocument/2006/relationships/customXml" Target="../ink/ink150.xml"/><Relationship Id="rId307" Type="http://schemas.openxmlformats.org/officeDocument/2006/relationships/customXml" Target="../ink/ink157.xml"/><Relationship Id="rId349" Type="http://schemas.openxmlformats.org/officeDocument/2006/relationships/customXml" Target="../ink/ink178.xml"/><Relationship Id="rId88" Type="http://schemas.openxmlformats.org/officeDocument/2006/relationships/image" Target="../media/image51.png"/><Relationship Id="rId111" Type="http://schemas.openxmlformats.org/officeDocument/2006/relationships/customXml" Target="../ink/ink59.xml"/><Relationship Id="rId153" Type="http://schemas.openxmlformats.org/officeDocument/2006/relationships/customXml" Target="../ink/ink80.xml"/><Relationship Id="rId195" Type="http://schemas.openxmlformats.org/officeDocument/2006/relationships/customXml" Target="../ink/ink101.xml"/><Relationship Id="rId209" Type="http://schemas.openxmlformats.org/officeDocument/2006/relationships/customXml" Target="../ink/ink108.xml"/><Relationship Id="rId360" Type="http://schemas.openxmlformats.org/officeDocument/2006/relationships/image" Target="../media/image187.png"/><Relationship Id="rId220" Type="http://schemas.openxmlformats.org/officeDocument/2006/relationships/image" Target="../media/image117.png"/><Relationship Id="rId15" Type="http://schemas.openxmlformats.org/officeDocument/2006/relationships/customXml" Target="../ink/ink11.xml"/><Relationship Id="rId57" Type="http://schemas.openxmlformats.org/officeDocument/2006/relationships/customXml" Target="../ink/ink32.xml"/><Relationship Id="rId262" Type="http://schemas.openxmlformats.org/officeDocument/2006/relationships/image" Target="../media/image138.png"/><Relationship Id="rId318" Type="http://schemas.openxmlformats.org/officeDocument/2006/relationships/image" Target="../media/image166.png"/><Relationship Id="rId99" Type="http://schemas.openxmlformats.org/officeDocument/2006/relationships/customXml" Target="../ink/ink53.xml"/><Relationship Id="rId122" Type="http://schemas.openxmlformats.org/officeDocument/2006/relationships/image" Target="../media/image68.png"/><Relationship Id="rId164" Type="http://schemas.openxmlformats.org/officeDocument/2006/relationships/image" Target="../media/image89.png"/><Relationship Id="rId371" Type="http://schemas.openxmlformats.org/officeDocument/2006/relationships/image" Target="../media/image192.png"/><Relationship Id="rId26" Type="http://schemas.openxmlformats.org/officeDocument/2006/relationships/image" Target="../media/image20.png"/><Relationship Id="rId231" Type="http://schemas.openxmlformats.org/officeDocument/2006/relationships/customXml" Target="../ink/ink119.xml"/><Relationship Id="rId273" Type="http://schemas.openxmlformats.org/officeDocument/2006/relationships/customXml" Target="../ink/ink140.xml"/><Relationship Id="rId329" Type="http://schemas.openxmlformats.org/officeDocument/2006/relationships/customXml" Target="../ink/ink168.xml"/><Relationship Id="rId68" Type="http://schemas.openxmlformats.org/officeDocument/2006/relationships/image" Target="../media/image41.png"/><Relationship Id="rId133" Type="http://schemas.openxmlformats.org/officeDocument/2006/relationships/customXml" Target="../ink/ink70.xml"/><Relationship Id="rId175" Type="http://schemas.openxmlformats.org/officeDocument/2006/relationships/customXml" Target="../ink/ink91.xml"/><Relationship Id="rId340" Type="http://schemas.openxmlformats.org/officeDocument/2006/relationships/image" Target="../media/image177.png"/><Relationship Id="rId200" Type="http://schemas.openxmlformats.org/officeDocument/2006/relationships/image" Target="../media/image107.png"/><Relationship Id="rId382" Type="http://schemas.openxmlformats.org/officeDocument/2006/relationships/customXml" Target="../ink/ink195.xml"/><Relationship Id="rId242" Type="http://schemas.openxmlformats.org/officeDocument/2006/relationships/image" Target="../media/image128.png"/><Relationship Id="rId284" Type="http://schemas.openxmlformats.org/officeDocument/2006/relationships/image" Target="../media/image149.png"/><Relationship Id="rId37" Type="http://schemas.openxmlformats.org/officeDocument/2006/relationships/customXml" Target="../ink/ink22.xml"/><Relationship Id="rId79" Type="http://schemas.openxmlformats.org/officeDocument/2006/relationships/customXml" Target="../ink/ink43.xml"/><Relationship Id="rId102" Type="http://schemas.openxmlformats.org/officeDocument/2006/relationships/image" Target="../media/image58.png"/><Relationship Id="rId144" Type="http://schemas.openxmlformats.org/officeDocument/2006/relationships/image" Target="../media/image79.png"/></Relationships>
</file>

<file path=ppt/slides/_rels/slide11.xml.rels><?xml version="1.0" encoding="UTF-8" standalone="yes"?>
<Relationships xmlns="http://schemas.openxmlformats.org/package/2006/relationships"><Relationship Id="rId117" Type="http://schemas.openxmlformats.org/officeDocument/2006/relationships/customXml" Target="../ink/ink263.xml"/><Relationship Id="rId21" Type="http://schemas.openxmlformats.org/officeDocument/2006/relationships/customXml" Target="../ink/ink215.xml"/><Relationship Id="rId42" Type="http://schemas.openxmlformats.org/officeDocument/2006/relationships/image" Target="../media/image229.png"/><Relationship Id="rId63" Type="http://schemas.openxmlformats.org/officeDocument/2006/relationships/customXml" Target="../ink/ink236.xml"/><Relationship Id="rId84" Type="http://schemas.openxmlformats.org/officeDocument/2006/relationships/image" Target="../media/image250.png"/><Relationship Id="rId138" Type="http://schemas.openxmlformats.org/officeDocument/2006/relationships/image" Target="../media/image276.png"/><Relationship Id="rId159" Type="http://schemas.openxmlformats.org/officeDocument/2006/relationships/image" Target="../media/image286.png"/><Relationship Id="rId170" Type="http://schemas.openxmlformats.org/officeDocument/2006/relationships/customXml" Target="../ink/ink290.xml"/><Relationship Id="rId191" Type="http://schemas.openxmlformats.org/officeDocument/2006/relationships/image" Target="../media/image302.png"/><Relationship Id="rId205" Type="http://schemas.openxmlformats.org/officeDocument/2006/relationships/image" Target="../media/image309.png"/><Relationship Id="rId107" Type="http://schemas.openxmlformats.org/officeDocument/2006/relationships/customXml" Target="../ink/ink258.xml"/><Relationship Id="rId11" Type="http://schemas.openxmlformats.org/officeDocument/2006/relationships/customXml" Target="../ink/ink210.xml"/><Relationship Id="rId32" Type="http://schemas.openxmlformats.org/officeDocument/2006/relationships/image" Target="../media/image224.png"/><Relationship Id="rId53" Type="http://schemas.openxmlformats.org/officeDocument/2006/relationships/customXml" Target="../ink/ink231.xml"/><Relationship Id="rId74" Type="http://schemas.openxmlformats.org/officeDocument/2006/relationships/image" Target="../media/image245.png"/><Relationship Id="rId128" Type="http://schemas.openxmlformats.org/officeDocument/2006/relationships/image" Target="../media/image271.png"/><Relationship Id="rId149" Type="http://schemas.openxmlformats.org/officeDocument/2006/relationships/customXml" Target="../ink/ink279.xml"/><Relationship Id="rId5" Type="http://schemas.openxmlformats.org/officeDocument/2006/relationships/customXml" Target="../ink/ink207.xml"/><Relationship Id="rId95" Type="http://schemas.openxmlformats.org/officeDocument/2006/relationships/customXml" Target="../ink/ink252.xml"/><Relationship Id="rId160" Type="http://schemas.openxmlformats.org/officeDocument/2006/relationships/customXml" Target="../ink/ink285.xml"/><Relationship Id="rId181" Type="http://schemas.openxmlformats.org/officeDocument/2006/relationships/image" Target="../media/image297.png"/><Relationship Id="rId22" Type="http://schemas.openxmlformats.org/officeDocument/2006/relationships/image" Target="../media/image219.png"/><Relationship Id="rId43" Type="http://schemas.openxmlformats.org/officeDocument/2006/relationships/customXml" Target="../ink/ink226.xml"/><Relationship Id="rId64" Type="http://schemas.openxmlformats.org/officeDocument/2006/relationships/image" Target="../media/image240.png"/><Relationship Id="rId118" Type="http://schemas.openxmlformats.org/officeDocument/2006/relationships/image" Target="../media/image266.png"/><Relationship Id="rId139" Type="http://schemas.openxmlformats.org/officeDocument/2006/relationships/customXml" Target="../ink/ink274.xml"/><Relationship Id="rId85" Type="http://schemas.openxmlformats.org/officeDocument/2006/relationships/customXml" Target="../ink/ink247.xml"/><Relationship Id="rId150" Type="http://schemas.openxmlformats.org/officeDocument/2006/relationships/image" Target="../media/image282.png"/><Relationship Id="rId171" Type="http://schemas.openxmlformats.org/officeDocument/2006/relationships/image" Target="../media/image292.png"/><Relationship Id="rId192" Type="http://schemas.openxmlformats.org/officeDocument/2006/relationships/customXml" Target="../ink/ink301.xml"/><Relationship Id="rId206" Type="http://schemas.openxmlformats.org/officeDocument/2006/relationships/customXml" Target="../ink/ink308.xml"/><Relationship Id="rId12" Type="http://schemas.openxmlformats.org/officeDocument/2006/relationships/image" Target="../media/image214.png"/><Relationship Id="rId33" Type="http://schemas.openxmlformats.org/officeDocument/2006/relationships/customXml" Target="../ink/ink221.xml"/><Relationship Id="rId108" Type="http://schemas.openxmlformats.org/officeDocument/2006/relationships/image" Target="../media/image261.png"/><Relationship Id="rId129" Type="http://schemas.openxmlformats.org/officeDocument/2006/relationships/customXml" Target="../ink/ink269.xml"/><Relationship Id="rId54" Type="http://schemas.openxmlformats.org/officeDocument/2006/relationships/image" Target="../media/image235.png"/><Relationship Id="rId75" Type="http://schemas.openxmlformats.org/officeDocument/2006/relationships/customXml" Target="../ink/ink242.xml"/><Relationship Id="rId96" Type="http://schemas.openxmlformats.org/officeDocument/2006/relationships/image" Target="../media/image256.png"/><Relationship Id="rId140" Type="http://schemas.openxmlformats.org/officeDocument/2006/relationships/image" Target="../media/image277.png"/><Relationship Id="rId161" Type="http://schemas.openxmlformats.org/officeDocument/2006/relationships/image" Target="../media/image287.png"/><Relationship Id="rId182" Type="http://schemas.openxmlformats.org/officeDocument/2006/relationships/customXml" Target="../ink/ink296.xml"/><Relationship Id="rId6" Type="http://schemas.openxmlformats.org/officeDocument/2006/relationships/image" Target="../media/image211.png"/><Relationship Id="rId23" Type="http://schemas.openxmlformats.org/officeDocument/2006/relationships/customXml" Target="../ink/ink216.xml"/><Relationship Id="rId119" Type="http://schemas.openxmlformats.org/officeDocument/2006/relationships/customXml" Target="../ink/ink264.xml"/><Relationship Id="rId44" Type="http://schemas.openxmlformats.org/officeDocument/2006/relationships/image" Target="../media/image230.png"/><Relationship Id="rId65" Type="http://schemas.openxmlformats.org/officeDocument/2006/relationships/customXml" Target="../ink/ink237.xml"/><Relationship Id="rId86" Type="http://schemas.openxmlformats.org/officeDocument/2006/relationships/image" Target="../media/image251.png"/><Relationship Id="rId130" Type="http://schemas.openxmlformats.org/officeDocument/2006/relationships/image" Target="../media/image272.png"/><Relationship Id="rId151" Type="http://schemas.openxmlformats.org/officeDocument/2006/relationships/customXml" Target="../ink/ink280.xml"/><Relationship Id="rId172" Type="http://schemas.openxmlformats.org/officeDocument/2006/relationships/customXml" Target="../ink/ink291.xml"/><Relationship Id="rId193" Type="http://schemas.openxmlformats.org/officeDocument/2006/relationships/image" Target="../media/image303.png"/><Relationship Id="rId207" Type="http://schemas.openxmlformats.org/officeDocument/2006/relationships/image" Target="../media/image310.png"/><Relationship Id="rId13" Type="http://schemas.openxmlformats.org/officeDocument/2006/relationships/customXml" Target="../ink/ink211.xml"/><Relationship Id="rId109" Type="http://schemas.openxmlformats.org/officeDocument/2006/relationships/customXml" Target="../ink/ink259.xml"/><Relationship Id="rId34" Type="http://schemas.openxmlformats.org/officeDocument/2006/relationships/image" Target="../media/image225.png"/><Relationship Id="rId55" Type="http://schemas.openxmlformats.org/officeDocument/2006/relationships/customXml" Target="../ink/ink232.xml"/><Relationship Id="rId76" Type="http://schemas.openxmlformats.org/officeDocument/2006/relationships/image" Target="../media/image246.png"/><Relationship Id="rId97" Type="http://schemas.openxmlformats.org/officeDocument/2006/relationships/customXml" Target="../ink/ink253.xml"/><Relationship Id="rId120" Type="http://schemas.openxmlformats.org/officeDocument/2006/relationships/image" Target="../media/image267.png"/><Relationship Id="rId141" Type="http://schemas.openxmlformats.org/officeDocument/2006/relationships/customXml" Target="../ink/ink275.xml"/><Relationship Id="rId7" Type="http://schemas.openxmlformats.org/officeDocument/2006/relationships/customXml" Target="../ink/ink208.xml"/><Relationship Id="rId162" Type="http://schemas.openxmlformats.org/officeDocument/2006/relationships/customXml" Target="../ink/ink286.xml"/><Relationship Id="rId183" Type="http://schemas.openxmlformats.org/officeDocument/2006/relationships/image" Target="../media/image298.png"/><Relationship Id="rId24" Type="http://schemas.openxmlformats.org/officeDocument/2006/relationships/image" Target="../media/image220.png"/><Relationship Id="rId45" Type="http://schemas.openxmlformats.org/officeDocument/2006/relationships/customXml" Target="../ink/ink227.xml"/><Relationship Id="rId66" Type="http://schemas.openxmlformats.org/officeDocument/2006/relationships/image" Target="../media/image241.png"/><Relationship Id="rId87" Type="http://schemas.openxmlformats.org/officeDocument/2006/relationships/customXml" Target="../ink/ink248.xml"/><Relationship Id="rId110" Type="http://schemas.openxmlformats.org/officeDocument/2006/relationships/image" Target="../media/image262.png"/><Relationship Id="rId131" Type="http://schemas.openxmlformats.org/officeDocument/2006/relationships/customXml" Target="../ink/ink270.xml"/><Relationship Id="rId61" Type="http://schemas.openxmlformats.org/officeDocument/2006/relationships/customXml" Target="../ink/ink235.xml"/><Relationship Id="rId82" Type="http://schemas.openxmlformats.org/officeDocument/2006/relationships/image" Target="../media/image249.png"/><Relationship Id="rId152" Type="http://schemas.openxmlformats.org/officeDocument/2006/relationships/image" Target="../media/image283.png"/><Relationship Id="rId173" Type="http://schemas.openxmlformats.org/officeDocument/2006/relationships/image" Target="../media/image293.png"/><Relationship Id="rId194" Type="http://schemas.openxmlformats.org/officeDocument/2006/relationships/customXml" Target="../ink/ink302.xml"/><Relationship Id="rId199" Type="http://schemas.openxmlformats.org/officeDocument/2006/relationships/image" Target="../media/image306.png"/><Relationship Id="rId203" Type="http://schemas.openxmlformats.org/officeDocument/2006/relationships/image" Target="../media/image308.png"/><Relationship Id="rId208" Type="http://schemas.openxmlformats.org/officeDocument/2006/relationships/customXml" Target="../ink/ink309.xml"/><Relationship Id="rId19" Type="http://schemas.openxmlformats.org/officeDocument/2006/relationships/customXml" Target="../ink/ink214.xml"/><Relationship Id="rId14" Type="http://schemas.openxmlformats.org/officeDocument/2006/relationships/image" Target="../media/image215.png"/><Relationship Id="rId30" Type="http://schemas.openxmlformats.org/officeDocument/2006/relationships/image" Target="../media/image223.png"/><Relationship Id="rId35" Type="http://schemas.openxmlformats.org/officeDocument/2006/relationships/customXml" Target="../ink/ink222.xml"/><Relationship Id="rId56" Type="http://schemas.openxmlformats.org/officeDocument/2006/relationships/image" Target="../media/image236.png"/><Relationship Id="rId77" Type="http://schemas.openxmlformats.org/officeDocument/2006/relationships/customXml" Target="../ink/ink243.xml"/><Relationship Id="rId100" Type="http://schemas.openxmlformats.org/officeDocument/2006/relationships/image" Target="../media/image257.png"/><Relationship Id="rId105" Type="http://schemas.openxmlformats.org/officeDocument/2006/relationships/customXml" Target="../ink/ink257.xml"/><Relationship Id="rId126" Type="http://schemas.openxmlformats.org/officeDocument/2006/relationships/image" Target="../media/image270.png"/><Relationship Id="rId147" Type="http://schemas.openxmlformats.org/officeDocument/2006/relationships/customXml" Target="../ink/ink278.xml"/><Relationship Id="rId168" Type="http://schemas.openxmlformats.org/officeDocument/2006/relationships/customXml" Target="../ink/ink289.xml"/><Relationship Id="rId8" Type="http://schemas.openxmlformats.org/officeDocument/2006/relationships/image" Target="../media/image212.png"/><Relationship Id="rId51" Type="http://schemas.openxmlformats.org/officeDocument/2006/relationships/customXml" Target="../ink/ink230.xml"/><Relationship Id="rId72" Type="http://schemas.openxmlformats.org/officeDocument/2006/relationships/image" Target="../media/image244.png"/><Relationship Id="rId93" Type="http://schemas.openxmlformats.org/officeDocument/2006/relationships/customXml" Target="../ink/ink251.xml"/><Relationship Id="rId98" Type="http://schemas.openxmlformats.org/officeDocument/2006/relationships/image" Target="../media/image70.png"/><Relationship Id="rId121" Type="http://schemas.openxmlformats.org/officeDocument/2006/relationships/customXml" Target="../ink/ink265.xml"/><Relationship Id="rId142" Type="http://schemas.openxmlformats.org/officeDocument/2006/relationships/image" Target="../media/image278.png"/><Relationship Id="rId163" Type="http://schemas.openxmlformats.org/officeDocument/2006/relationships/image" Target="../media/image288.png"/><Relationship Id="rId184" Type="http://schemas.openxmlformats.org/officeDocument/2006/relationships/customXml" Target="../ink/ink297.xml"/><Relationship Id="rId189" Type="http://schemas.openxmlformats.org/officeDocument/2006/relationships/image" Target="../media/image301.png"/><Relationship Id="rId3" Type="http://schemas.openxmlformats.org/officeDocument/2006/relationships/customXml" Target="../ink/ink206.xml"/><Relationship Id="rId25" Type="http://schemas.openxmlformats.org/officeDocument/2006/relationships/customXml" Target="../ink/ink217.xml"/><Relationship Id="rId46" Type="http://schemas.openxmlformats.org/officeDocument/2006/relationships/image" Target="../media/image231.png"/><Relationship Id="rId67" Type="http://schemas.openxmlformats.org/officeDocument/2006/relationships/customXml" Target="../ink/ink238.xml"/><Relationship Id="rId116" Type="http://schemas.openxmlformats.org/officeDocument/2006/relationships/image" Target="../media/image265.png"/><Relationship Id="rId137" Type="http://schemas.openxmlformats.org/officeDocument/2006/relationships/customXml" Target="../ink/ink273.xml"/><Relationship Id="rId158" Type="http://schemas.openxmlformats.org/officeDocument/2006/relationships/customXml" Target="../ink/ink284.xml"/><Relationship Id="rId20" Type="http://schemas.openxmlformats.org/officeDocument/2006/relationships/image" Target="../media/image218.png"/><Relationship Id="rId41" Type="http://schemas.openxmlformats.org/officeDocument/2006/relationships/customXml" Target="../ink/ink225.xml"/><Relationship Id="rId62" Type="http://schemas.openxmlformats.org/officeDocument/2006/relationships/image" Target="../media/image239.png"/><Relationship Id="rId83" Type="http://schemas.openxmlformats.org/officeDocument/2006/relationships/customXml" Target="../ink/ink246.xml"/><Relationship Id="rId88" Type="http://schemas.openxmlformats.org/officeDocument/2006/relationships/image" Target="../media/image252.png"/><Relationship Id="rId111" Type="http://schemas.openxmlformats.org/officeDocument/2006/relationships/customXml" Target="../ink/ink260.xml"/><Relationship Id="rId132" Type="http://schemas.openxmlformats.org/officeDocument/2006/relationships/image" Target="../media/image273.png"/><Relationship Id="rId153" Type="http://schemas.openxmlformats.org/officeDocument/2006/relationships/customXml" Target="../ink/ink281.xml"/><Relationship Id="rId174" Type="http://schemas.openxmlformats.org/officeDocument/2006/relationships/customXml" Target="../ink/ink292.xml"/><Relationship Id="rId179" Type="http://schemas.openxmlformats.org/officeDocument/2006/relationships/image" Target="../media/image296.png"/><Relationship Id="rId195" Type="http://schemas.openxmlformats.org/officeDocument/2006/relationships/image" Target="../media/image304.png"/><Relationship Id="rId209" Type="http://schemas.openxmlformats.org/officeDocument/2006/relationships/image" Target="../media/image311.png"/><Relationship Id="rId190" Type="http://schemas.openxmlformats.org/officeDocument/2006/relationships/customXml" Target="../ink/ink300.xml"/><Relationship Id="rId204" Type="http://schemas.openxmlformats.org/officeDocument/2006/relationships/customXml" Target="../ink/ink307.xml"/><Relationship Id="rId15" Type="http://schemas.openxmlformats.org/officeDocument/2006/relationships/customXml" Target="../ink/ink212.xml"/><Relationship Id="rId36" Type="http://schemas.openxmlformats.org/officeDocument/2006/relationships/image" Target="../media/image226.png"/><Relationship Id="rId57" Type="http://schemas.openxmlformats.org/officeDocument/2006/relationships/customXml" Target="../ink/ink233.xml"/><Relationship Id="rId106" Type="http://schemas.openxmlformats.org/officeDocument/2006/relationships/image" Target="../media/image260.png"/><Relationship Id="rId127" Type="http://schemas.openxmlformats.org/officeDocument/2006/relationships/customXml" Target="../ink/ink268.xml"/><Relationship Id="rId10" Type="http://schemas.openxmlformats.org/officeDocument/2006/relationships/image" Target="../media/image213.png"/><Relationship Id="rId31" Type="http://schemas.openxmlformats.org/officeDocument/2006/relationships/customXml" Target="../ink/ink220.xml"/><Relationship Id="rId52" Type="http://schemas.openxmlformats.org/officeDocument/2006/relationships/image" Target="../media/image234.png"/><Relationship Id="rId73" Type="http://schemas.openxmlformats.org/officeDocument/2006/relationships/customXml" Target="../ink/ink241.xml"/><Relationship Id="rId78" Type="http://schemas.openxmlformats.org/officeDocument/2006/relationships/image" Target="../media/image247.png"/><Relationship Id="rId94" Type="http://schemas.openxmlformats.org/officeDocument/2006/relationships/image" Target="../media/image255.png"/><Relationship Id="rId99" Type="http://schemas.openxmlformats.org/officeDocument/2006/relationships/customXml" Target="../ink/ink254.xml"/><Relationship Id="rId101" Type="http://schemas.openxmlformats.org/officeDocument/2006/relationships/customXml" Target="../ink/ink255.xml"/><Relationship Id="rId122" Type="http://schemas.openxmlformats.org/officeDocument/2006/relationships/image" Target="../media/image268.png"/><Relationship Id="rId143" Type="http://schemas.openxmlformats.org/officeDocument/2006/relationships/customXml" Target="../ink/ink276.xml"/><Relationship Id="rId148" Type="http://schemas.openxmlformats.org/officeDocument/2006/relationships/image" Target="../media/image281.png"/><Relationship Id="rId164" Type="http://schemas.openxmlformats.org/officeDocument/2006/relationships/customXml" Target="../ink/ink287.xml"/><Relationship Id="rId169" Type="http://schemas.openxmlformats.org/officeDocument/2006/relationships/image" Target="../media/image291.png"/><Relationship Id="rId185" Type="http://schemas.openxmlformats.org/officeDocument/2006/relationships/image" Target="../media/image299.png"/><Relationship Id="rId4" Type="http://schemas.openxmlformats.org/officeDocument/2006/relationships/image" Target="../media/image210.png"/><Relationship Id="rId9" Type="http://schemas.openxmlformats.org/officeDocument/2006/relationships/customXml" Target="../ink/ink209.xml"/><Relationship Id="rId180" Type="http://schemas.openxmlformats.org/officeDocument/2006/relationships/customXml" Target="../ink/ink295.xml"/><Relationship Id="rId26" Type="http://schemas.openxmlformats.org/officeDocument/2006/relationships/image" Target="../media/image221.png"/><Relationship Id="rId47" Type="http://schemas.openxmlformats.org/officeDocument/2006/relationships/customXml" Target="../ink/ink228.xml"/><Relationship Id="rId68" Type="http://schemas.openxmlformats.org/officeDocument/2006/relationships/image" Target="../media/image242.png"/><Relationship Id="rId89" Type="http://schemas.openxmlformats.org/officeDocument/2006/relationships/customXml" Target="../ink/ink249.xml"/><Relationship Id="rId112" Type="http://schemas.openxmlformats.org/officeDocument/2006/relationships/image" Target="../media/image263.png"/><Relationship Id="rId133" Type="http://schemas.openxmlformats.org/officeDocument/2006/relationships/customXml" Target="../ink/ink271.xml"/><Relationship Id="rId154" Type="http://schemas.openxmlformats.org/officeDocument/2006/relationships/image" Target="../media/image284.png"/><Relationship Id="rId175" Type="http://schemas.openxmlformats.org/officeDocument/2006/relationships/image" Target="../media/image294.png"/><Relationship Id="rId196" Type="http://schemas.openxmlformats.org/officeDocument/2006/relationships/customXml" Target="../ink/ink303.xml"/><Relationship Id="rId200" Type="http://schemas.openxmlformats.org/officeDocument/2006/relationships/customXml" Target="../ink/ink305.xml"/><Relationship Id="rId16" Type="http://schemas.openxmlformats.org/officeDocument/2006/relationships/image" Target="../media/image216.png"/><Relationship Id="rId37" Type="http://schemas.openxmlformats.org/officeDocument/2006/relationships/customXml" Target="../ink/ink223.xml"/><Relationship Id="rId58" Type="http://schemas.openxmlformats.org/officeDocument/2006/relationships/image" Target="../media/image237.png"/><Relationship Id="rId79" Type="http://schemas.openxmlformats.org/officeDocument/2006/relationships/customXml" Target="../ink/ink244.xml"/><Relationship Id="rId102" Type="http://schemas.openxmlformats.org/officeDocument/2006/relationships/image" Target="../media/image258.png"/><Relationship Id="rId123" Type="http://schemas.openxmlformats.org/officeDocument/2006/relationships/customXml" Target="../ink/ink266.xml"/><Relationship Id="rId144" Type="http://schemas.openxmlformats.org/officeDocument/2006/relationships/image" Target="../media/image279.png"/><Relationship Id="rId90" Type="http://schemas.openxmlformats.org/officeDocument/2006/relationships/image" Target="../media/image253.png"/><Relationship Id="rId165" Type="http://schemas.openxmlformats.org/officeDocument/2006/relationships/image" Target="../media/image289.png"/><Relationship Id="rId186" Type="http://schemas.openxmlformats.org/officeDocument/2006/relationships/customXml" Target="../ink/ink298.xml"/><Relationship Id="rId27" Type="http://schemas.openxmlformats.org/officeDocument/2006/relationships/customXml" Target="../ink/ink218.xml"/><Relationship Id="rId48" Type="http://schemas.openxmlformats.org/officeDocument/2006/relationships/image" Target="../media/image232.png"/><Relationship Id="rId69" Type="http://schemas.openxmlformats.org/officeDocument/2006/relationships/customXml" Target="../ink/ink239.xml"/><Relationship Id="rId113" Type="http://schemas.openxmlformats.org/officeDocument/2006/relationships/customXml" Target="../ink/ink261.xml"/><Relationship Id="rId134" Type="http://schemas.openxmlformats.org/officeDocument/2006/relationships/image" Target="../media/image274.png"/><Relationship Id="rId80" Type="http://schemas.openxmlformats.org/officeDocument/2006/relationships/image" Target="../media/image248.png"/><Relationship Id="rId155" Type="http://schemas.openxmlformats.org/officeDocument/2006/relationships/customXml" Target="../ink/ink282.xml"/><Relationship Id="rId176" Type="http://schemas.openxmlformats.org/officeDocument/2006/relationships/customXml" Target="../ink/ink293.xml"/><Relationship Id="rId197" Type="http://schemas.openxmlformats.org/officeDocument/2006/relationships/image" Target="../media/image305.png"/><Relationship Id="rId201" Type="http://schemas.openxmlformats.org/officeDocument/2006/relationships/image" Target="../media/image307.png"/><Relationship Id="rId17" Type="http://schemas.openxmlformats.org/officeDocument/2006/relationships/customXml" Target="../ink/ink213.xml"/><Relationship Id="rId38" Type="http://schemas.openxmlformats.org/officeDocument/2006/relationships/image" Target="../media/image227.png"/><Relationship Id="rId59" Type="http://schemas.openxmlformats.org/officeDocument/2006/relationships/customXml" Target="../ink/ink234.xml"/><Relationship Id="rId103" Type="http://schemas.openxmlformats.org/officeDocument/2006/relationships/customXml" Target="../ink/ink256.xml"/><Relationship Id="rId124" Type="http://schemas.openxmlformats.org/officeDocument/2006/relationships/image" Target="../media/image269.png"/><Relationship Id="rId70" Type="http://schemas.openxmlformats.org/officeDocument/2006/relationships/image" Target="../media/image243.png"/><Relationship Id="rId91" Type="http://schemas.openxmlformats.org/officeDocument/2006/relationships/customXml" Target="../ink/ink250.xml"/><Relationship Id="rId145" Type="http://schemas.openxmlformats.org/officeDocument/2006/relationships/customXml" Target="../ink/ink277.xml"/><Relationship Id="rId166" Type="http://schemas.openxmlformats.org/officeDocument/2006/relationships/customXml" Target="../ink/ink288.xml"/><Relationship Id="rId187" Type="http://schemas.openxmlformats.org/officeDocument/2006/relationships/image" Target="../media/image300.png"/><Relationship Id="rId1" Type="http://schemas.openxmlformats.org/officeDocument/2006/relationships/slideLayout" Target="../slideLayouts/slideLayout1.xml"/><Relationship Id="rId28" Type="http://schemas.openxmlformats.org/officeDocument/2006/relationships/image" Target="../media/image222.png"/><Relationship Id="rId49" Type="http://schemas.openxmlformats.org/officeDocument/2006/relationships/customXml" Target="../ink/ink229.xml"/><Relationship Id="rId114" Type="http://schemas.openxmlformats.org/officeDocument/2006/relationships/image" Target="../media/image264.png"/><Relationship Id="rId60" Type="http://schemas.openxmlformats.org/officeDocument/2006/relationships/image" Target="../media/image238.png"/><Relationship Id="rId81" Type="http://schemas.openxmlformats.org/officeDocument/2006/relationships/customXml" Target="../ink/ink245.xml"/><Relationship Id="rId135" Type="http://schemas.openxmlformats.org/officeDocument/2006/relationships/customXml" Target="../ink/ink272.xml"/><Relationship Id="rId156" Type="http://schemas.openxmlformats.org/officeDocument/2006/relationships/image" Target="../media/image285.png"/><Relationship Id="rId177" Type="http://schemas.openxmlformats.org/officeDocument/2006/relationships/image" Target="../media/image295.png"/><Relationship Id="rId198" Type="http://schemas.openxmlformats.org/officeDocument/2006/relationships/customXml" Target="../ink/ink304.xml"/><Relationship Id="rId202" Type="http://schemas.openxmlformats.org/officeDocument/2006/relationships/customXml" Target="../ink/ink306.xml"/><Relationship Id="rId18" Type="http://schemas.openxmlformats.org/officeDocument/2006/relationships/image" Target="../media/image217.png"/><Relationship Id="rId39" Type="http://schemas.openxmlformats.org/officeDocument/2006/relationships/customXml" Target="../ink/ink224.xml"/><Relationship Id="rId50" Type="http://schemas.openxmlformats.org/officeDocument/2006/relationships/image" Target="../media/image233.png"/><Relationship Id="rId104" Type="http://schemas.openxmlformats.org/officeDocument/2006/relationships/image" Target="../media/image259.png"/><Relationship Id="rId125" Type="http://schemas.openxmlformats.org/officeDocument/2006/relationships/customXml" Target="../ink/ink267.xml"/><Relationship Id="rId146" Type="http://schemas.openxmlformats.org/officeDocument/2006/relationships/image" Target="../media/image280.png"/><Relationship Id="rId167" Type="http://schemas.openxmlformats.org/officeDocument/2006/relationships/image" Target="../media/image290.png"/><Relationship Id="rId188" Type="http://schemas.openxmlformats.org/officeDocument/2006/relationships/customXml" Target="../ink/ink299.xml"/><Relationship Id="rId71" Type="http://schemas.openxmlformats.org/officeDocument/2006/relationships/customXml" Target="../ink/ink240.xml"/><Relationship Id="rId92" Type="http://schemas.openxmlformats.org/officeDocument/2006/relationships/image" Target="../media/image254.png"/><Relationship Id="rId2" Type="http://schemas.openxmlformats.org/officeDocument/2006/relationships/image" Target="../media/image209.emf"/><Relationship Id="rId29" Type="http://schemas.openxmlformats.org/officeDocument/2006/relationships/customXml" Target="../ink/ink219.xml"/><Relationship Id="rId40" Type="http://schemas.openxmlformats.org/officeDocument/2006/relationships/image" Target="../media/image228.png"/><Relationship Id="rId115" Type="http://schemas.openxmlformats.org/officeDocument/2006/relationships/customXml" Target="../ink/ink262.xml"/><Relationship Id="rId136" Type="http://schemas.openxmlformats.org/officeDocument/2006/relationships/image" Target="../media/image275.png"/><Relationship Id="rId157" Type="http://schemas.openxmlformats.org/officeDocument/2006/relationships/customXml" Target="../ink/ink283.xml"/><Relationship Id="rId178" Type="http://schemas.openxmlformats.org/officeDocument/2006/relationships/customXml" Target="../ink/ink294.xml"/></Relationships>
</file>

<file path=ppt/slides/_rels/slide12.xml.rels><?xml version="1.0" encoding="UTF-8" standalone="yes"?>
<Relationships xmlns="http://schemas.openxmlformats.org/package/2006/relationships"><Relationship Id="rId117" Type="http://schemas.openxmlformats.org/officeDocument/2006/relationships/customXml" Target="../ink/ink367.xml"/><Relationship Id="rId299" Type="http://schemas.openxmlformats.org/officeDocument/2006/relationships/image" Target="../media/image460.png"/><Relationship Id="rId21" Type="http://schemas.openxmlformats.org/officeDocument/2006/relationships/customXml" Target="../ink/ink319.xml"/><Relationship Id="rId63" Type="http://schemas.openxmlformats.org/officeDocument/2006/relationships/customXml" Target="../ink/ink340.xml"/><Relationship Id="rId159" Type="http://schemas.openxmlformats.org/officeDocument/2006/relationships/customXml" Target="../ink/ink388.xml"/><Relationship Id="rId324" Type="http://schemas.openxmlformats.org/officeDocument/2006/relationships/customXml" Target="../ink/ink471.xml"/><Relationship Id="rId170" Type="http://schemas.openxmlformats.org/officeDocument/2006/relationships/image" Target="../media/image396.png"/><Relationship Id="rId226" Type="http://schemas.openxmlformats.org/officeDocument/2006/relationships/image" Target="../media/image424.png"/><Relationship Id="rId268" Type="http://schemas.openxmlformats.org/officeDocument/2006/relationships/customXml" Target="../ink/ink443.xml"/><Relationship Id="rId32" Type="http://schemas.openxmlformats.org/officeDocument/2006/relationships/image" Target="../media/image327.png"/><Relationship Id="rId74" Type="http://schemas.openxmlformats.org/officeDocument/2006/relationships/image" Target="../media/image348.png"/><Relationship Id="rId128" Type="http://schemas.openxmlformats.org/officeDocument/2006/relationships/image" Target="../media/image375.png"/><Relationship Id="rId335" Type="http://schemas.openxmlformats.org/officeDocument/2006/relationships/image" Target="../media/image478.png"/><Relationship Id="rId5" Type="http://schemas.openxmlformats.org/officeDocument/2006/relationships/customXml" Target="../ink/ink311.xml"/><Relationship Id="rId181" Type="http://schemas.openxmlformats.org/officeDocument/2006/relationships/customXml" Target="../ink/ink399.xml"/><Relationship Id="rId237" Type="http://schemas.openxmlformats.org/officeDocument/2006/relationships/customXml" Target="../ink/ink427.xml"/><Relationship Id="rId279" Type="http://schemas.openxmlformats.org/officeDocument/2006/relationships/image" Target="../media/image450.png"/><Relationship Id="rId43" Type="http://schemas.openxmlformats.org/officeDocument/2006/relationships/customXml" Target="../ink/ink330.xml"/><Relationship Id="rId139" Type="http://schemas.openxmlformats.org/officeDocument/2006/relationships/customXml" Target="../ink/ink378.xml"/><Relationship Id="rId290" Type="http://schemas.openxmlformats.org/officeDocument/2006/relationships/customXml" Target="../ink/ink454.xml"/><Relationship Id="rId304" Type="http://schemas.openxmlformats.org/officeDocument/2006/relationships/customXml" Target="../ink/ink461.xml"/><Relationship Id="rId346" Type="http://schemas.openxmlformats.org/officeDocument/2006/relationships/customXml" Target="../ink/ink482.xml"/><Relationship Id="rId85" Type="http://schemas.openxmlformats.org/officeDocument/2006/relationships/customXml" Target="../ink/ink351.xml"/><Relationship Id="rId150" Type="http://schemas.openxmlformats.org/officeDocument/2006/relationships/image" Target="../media/image386.png"/><Relationship Id="rId192" Type="http://schemas.openxmlformats.org/officeDocument/2006/relationships/image" Target="../media/image407.png"/><Relationship Id="rId206" Type="http://schemas.openxmlformats.org/officeDocument/2006/relationships/image" Target="../media/image414.png"/><Relationship Id="rId248" Type="http://schemas.openxmlformats.org/officeDocument/2006/relationships/image" Target="../media/image435.png"/><Relationship Id="rId12" Type="http://schemas.openxmlformats.org/officeDocument/2006/relationships/image" Target="../media/image317.png"/><Relationship Id="rId108" Type="http://schemas.openxmlformats.org/officeDocument/2006/relationships/image" Target="../media/image365.png"/><Relationship Id="rId315" Type="http://schemas.openxmlformats.org/officeDocument/2006/relationships/image" Target="../media/image468.png"/><Relationship Id="rId357" Type="http://schemas.openxmlformats.org/officeDocument/2006/relationships/image" Target="../media/image489.png"/><Relationship Id="rId54" Type="http://schemas.openxmlformats.org/officeDocument/2006/relationships/image" Target="../media/image338.png"/><Relationship Id="rId96" Type="http://schemas.openxmlformats.org/officeDocument/2006/relationships/image" Target="../media/image359.png"/><Relationship Id="rId161" Type="http://schemas.openxmlformats.org/officeDocument/2006/relationships/customXml" Target="../ink/ink389.xml"/><Relationship Id="rId217" Type="http://schemas.openxmlformats.org/officeDocument/2006/relationships/customXml" Target="../ink/ink417.xml"/><Relationship Id="rId259" Type="http://schemas.openxmlformats.org/officeDocument/2006/relationships/customXml" Target="../ink/ink438.xml"/><Relationship Id="rId23" Type="http://schemas.openxmlformats.org/officeDocument/2006/relationships/customXml" Target="../ink/ink320.xml"/><Relationship Id="rId119" Type="http://schemas.openxmlformats.org/officeDocument/2006/relationships/customXml" Target="../ink/ink368.xml"/><Relationship Id="rId270" Type="http://schemas.openxmlformats.org/officeDocument/2006/relationships/customXml" Target="../ink/ink444.xml"/><Relationship Id="rId326" Type="http://schemas.openxmlformats.org/officeDocument/2006/relationships/customXml" Target="../ink/ink472.xml"/><Relationship Id="rId65" Type="http://schemas.openxmlformats.org/officeDocument/2006/relationships/customXml" Target="../ink/ink341.xml"/><Relationship Id="rId130" Type="http://schemas.openxmlformats.org/officeDocument/2006/relationships/image" Target="../media/image376.png"/><Relationship Id="rId172" Type="http://schemas.openxmlformats.org/officeDocument/2006/relationships/image" Target="../media/image397.png"/><Relationship Id="rId228" Type="http://schemas.openxmlformats.org/officeDocument/2006/relationships/image" Target="../media/image425.png"/><Relationship Id="rId281" Type="http://schemas.openxmlformats.org/officeDocument/2006/relationships/image" Target="../media/image451.png"/><Relationship Id="rId337" Type="http://schemas.openxmlformats.org/officeDocument/2006/relationships/image" Target="../media/image479.png"/><Relationship Id="rId34" Type="http://schemas.openxmlformats.org/officeDocument/2006/relationships/image" Target="../media/image328.png"/><Relationship Id="rId76" Type="http://schemas.openxmlformats.org/officeDocument/2006/relationships/image" Target="../media/image349.png"/><Relationship Id="rId141" Type="http://schemas.openxmlformats.org/officeDocument/2006/relationships/customXml" Target="../ink/ink379.xml"/><Relationship Id="rId7" Type="http://schemas.openxmlformats.org/officeDocument/2006/relationships/customXml" Target="../ink/ink312.xml"/><Relationship Id="rId183" Type="http://schemas.openxmlformats.org/officeDocument/2006/relationships/customXml" Target="../ink/ink400.xml"/><Relationship Id="rId239" Type="http://schemas.openxmlformats.org/officeDocument/2006/relationships/customXml" Target="../ink/ink428.xml"/><Relationship Id="rId250" Type="http://schemas.openxmlformats.org/officeDocument/2006/relationships/image" Target="../media/image436.png"/><Relationship Id="rId292" Type="http://schemas.openxmlformats.org/officeDocument/2006/relationships/customXml" Target="../ink/ink455.xml"/><Relationship Id="rId306" Type="http://schemas.openxmlformats.org/officeDocument/2006/relationships/customXml" Target="../ink/ink462.xml"/><Relationship Id="rId45" Type="http://schemas.openxmlformats.org/officeDocument/2006/relationships/customXml" Target="../ink/ink331.xml"/><Relationship Id="rId87" Type="http://schemas.openxmlformats.org/officeDocument/2006/relationships/customXml" Target="../ink/ink352.xml"/><Relationship Id="rId110" Type="http://schemas.openxmlformats.org/officeDocument/2006/relationships/image" Target="../media/image366.png"/><Relationship Id="rId348" Type="http://schemas.openxmlformats.org/officeDocument/2006/relationships/customXml" Target="../ink/ink483.xml"/><Relationship Id="rId152" Type="http://schemas.openxmlformats.org/officeDocument/2006/relationships/image" Target="../media/image387.png"/><Relationship Id="rId194" Type="http://schemas.openxmlformats.org/officeDocument/2006/relationships/image" Target="../media/image408.png"/><Relationship Id="rId208" Type="http://schemas.openxmlformats.org/officeDocument/2006/relationships/image" Target="../media/image415.png"/><Relationship Id="rId261" Type="http://schemas.openxmlformats.org/officeDocument/2006/relationships/customXml" Target="../ink/ink439.xml"/><Relationship Id="rId14" Type="http://schemas.openxmlformats.org/officeDocument/2006/relationships/image" Target="../media/image318.png"/><Relationship Id="rId56" Type="http://schemas.openxmlformats.org/officeDocument/2006/relationships/image" Target="../media/image339.png"/><Relationship Id="rId317" Type="http://schemas.openxmlformats.org/officeDocument/2006/relationships/image" Target="../media/image469.png"/><Relationship Id="rId359" Type="http://schemas.openxmlformats.org/officeDocument/2006/relationships/image" Target="../media/image490.png"/><Relationship Id="rId98" Type="http://schemas.openxmlformats.org/officeDocument/2006/relationships/image" Target="../media/image360.png"/><Relationship Id="rId121" Type="http://schemas.openxmlformats.org/officeDocument/2006/relationships/customXml" Target="../ink/ink369.xml"/><Relationship Id="rId163" Type="http://schemas.openxmlformats.org/officeDocument/2006/relationships/customXml" Target="../ink/ink390.xml"/><Relationship Id="rId219" Type="http://schemas.openxmlformats.org/officeDocument/2006/relationships/customXml" Target="../ink/ink418.xml"/><Relationship Id="rId230" Type="http://schemas.openxmlformats.org/officeDocument/2006/relationships/image" Target="../media/image426.png"/><Relationship Id="rId25" Type="http://schemas.openxmlformats.org/officeDocument/2006/relationships/customXml" Target="../ink/ink321.xml"/><Relationship Id="rId67" Type="http://schemas.openxmlformats.org/officeDocument/2006/relationships/customXml" Target="../ink/ink342.xml"/><Relationship Id="rId272" Type="http://schemas.openxmlformats.org/officeDocument/2006/relationships/customXml" Target="../ink/ink445.xml"/><Relationship Id="rId328" Type="http://schemas.openxmlformats.org/officeDocument/2006/relationships/customXml" Target="../ink/ink473.xml"/><Relationship Id="rId88" Type="http://schemas.openxmlformats.org/officeDocument/2006/relationships/image" Target="../media/image355.png"/><Relationship Id="rId111" Type="http://schemas.openxmlformats.org/officeDocument/2006/relationships/customXml" Target="../ink/ink364.xml"/><Relationship Id="rId132" Type="http://schemas.openxmlformats.org/officeDocument/2006/relationships/image" Target="../media/image377.png"/><Relationship Id="rId153" Type="http://schemas.openxmlformats.org/officeDocument/2006/relationships/customXml" Target="../ink/ink385.xml"/><Relationship Id="rId174" Type="http://schemas.openxmlformats.org/officeDocument/2006/relationships/image" Target="../media/image398.png"/><Relationship Id="rId195" Type="http://schemas.openxmlformats.org/officeDocument/2006/relationships/customXml" Target="../ink/ink406.xml"/><Relationship Id="rId209" Type="http://schemas.openxmlformats.org/officeDocument/2006/relationships/customXml" Target="../ink/ink413.xml"/><Relationship Id="rId360" Type="http://schemas.openxmlformats.org/officeDocument/2006/relationships/customXml" Target="../ink/ink489.xml"/><Relationship Id="rId220" Type="http://schemas.openxmlformats.org/officeDocument/2006/relationships/image" Target="../media/image421.png"/><Relationship Id="rId241" Type="http://schemas.openxmlformats.org/officeDocument/2006/relationships/customXml" Target="../ink/ink429.xml"/><Relationship Id="rId15" Type="http://schemas.openxmlformats.org/officeDocument/2006/relationships/customXml" Target="../ink/ink316.xml"/><Relationship Id="rId36" Type="http://schemas.openxmlformats.org/officeDocument/2006/relationships/image" Target="../media/image329.png"/><Relationship Id="rId57" Type="http://schemas.openxmlformats.org/officeDocument/2006/relationships/customXml" Target="../ink/ink337.xml"/><Relationship Id="rId262" Type="http://schemas.openxmlformats.org/officeDocument/2006/relationships/customXml" Target="../ink/ink440.xml"/><Relationship Id="rId283" Type="http://schemas.openxmlformats.org/officeDocument/2006/relationships/image" Target="../media/image452.png"/><Relationship Id="rId318" Type="http://schemas.openxmlformats.org/officeDocument/2006/relationships/customXml" Target="../ink/ink468.xml"/><Relationship Id="rId339" Type="http://schemas.openxmlformats.org/officeDocument/2006/relationships/image" Target="../media/image480.png"/><Relationship Id="rId78" Type="http://schemas.openxmlformats.org/officeDocument/2006/relationships/image" Target="../media/image350.png"/><Relationship Id="rId99" Type="http://schemas.openxmlformats.org/officeDocument/2006/relationships/customXml" Target="../ink/ink358.xml"/><Relationship Id="rId101" Type="http://schemas.openxmlformats.org/officeDocument/2006/relationships/customXml" Target="../ink/ink359.xml"/><Relationship Id="rId122" Type="http://schemas.openxmlformats.org/officeDocument/2006/relationships/image" Target="../media/image372.png"/><Relationship Id="rId143" Type="http://schemas.openxmlformats.org/officeDocument/2006/relationships/customXml" Target="../ink/ink380.xml"/><Relationship Id="rId164" Type="http://schemas.openxmlformats.org/officeDocument/2006/relationships/image" Target="../media/image393.png"/><Relationship Id="rId185" Type="http://schemas.openxmlformats.org/officeDocument/2006/relationships/customXml" Target="../ink/ink401.xml"/><Relationship Id="rId350" Type="http://schemas.openxmlformats.org/officeDocument/2006/relationships/customXml" Target="../ink/ink484.xml"/><Relationship Id="rId9" Type="http://schemas.openxmlformats.org/officeDocument/2006/relationships/customXml" Target="../ink/ink313.xml"/><Relationship Id="rId210" Type="http://schemas.openxmlformats.org/officeDocument/2006/relationships/image" Target="../media/image416.png"/><Relationship Id="rId26" Type="http://schemas.openxmlformats.org/officeDocument/2006/relationships/image" Target="../media/image324.png"/><Relationship Id="rId231" Type="http://schemas.openxmlformats.org/officeDocument/2006/relationships/customXml" Target="../ink/ink424.xml"/><Relationship Id="rId252" Type="http://schemas.openxmlformats.org/officeDocument/2006/relationships/image" Target="../media/image437.png"/><Relationship Id="rId273" Type="http://schemas.openxmlformats.org/officeDocument/2006/relationships/image" Target="../media/image447.png"/><Relationship Id="rId294" Type="http://schemas.openxmlformats.org/officeDocument/2006/relationships/customXml" Target="../ink/ink456.xml"/><Relationship Id="rId308" Type="http://schemas.openxmlformats.org/officeDocument/2006/relationships/customXml" Target="../ink/ink463.xml"/><Relationship Id="rId329" Type="http://schemas.openxmlformats.org/officeDocument/2006/relationships/image" Target="../media/image475.png"/><Relationship Id="rId47" Type="http://schemas.openxmlformats.org/officeDocument/2006/relationships/customXml" Target="../ink/ink332.xml"/><Relationship Id="rId68" Type="http://schemas.openxmlformats.org/officeDocument/2006/relationships/image" Target="../media/image345.png"/><Relationship Id="rId89" Type="http://schemas.openxmlformats.org/officeDocument/2006/relationships/customXml" Target="../ink/ink353.xml"/><Relationship Id="rId112" Type="http://schemas.openxmlformats.org/officeDocument/2006/relationships/image" Target="../media/image367.png"/><Relationship Id="rId133" Type="http://schemas.openxmlformats.org/officeDocument/2006/relationships/customXml" Target="../ink/ink375.xml"/><Relationship Id="rId154" Type="http://schemas.openxmlformats.org/officeDocument/2006/relationships/image" Target="../media/image388.png"/><Relationship Id="rId175" Type="http://schemas.openxmlformats.org/officeDocument/2006/relationships/customXml" Target="../ink/ink396.xml"/><Relationship Id="rId340" Type="http://schemas.openxmlformats.org/officeDocument/2006/relationships/customXml" Target="../ink/ink479.xml"/><Relationship Id="rId361" Type="http://schemas.openxmlformats.org/officeDocument/2006/relationships/image" Target="../media/image491.png"/><Relationship Id="rId196" Type="http://schemas.openxmlformats.org/officeDocument/2006/relationships/image" Target="../media/image409.png"/><Relationship Id="rId200" Type="http://schemas.openxmlformats.org/officeDocument/2006/relationships/image" Target="../media/image411.png"/><Relationship Id="rId16" Type="http://schemas.openxmlformats.org/officeDocument/2006/relationships/image" Target="../media/image319.png"/><Relationship Id="rId221" Type="http://schemas.openxmlformats.org/officeDocument/2006/relationships/customXml" Target="../ink/ink419.xml"/><Relationship Id="rId242" Type="http://schemas.openxmlformats.org/officeDocument/2006/relationships/image" Target="../media/image432.png"/><Relationship Id="rId263" Type="http://schemas.openxmlformats.org/officeDocument/2006/relationships/image" Target="../media/image442.png"/><Relationship Id="rId284" Type="http://schemas.openxmlformats.org/officeDocument/2006/relationships/customXml" Target="../ink/ink451.xml"/><Relationship Id="rId319" Type="http://schemas.openxmlformats.org/officeDocument/2006/relationships/image" Target="../media/image470.png"/><Relationship Id="rId37" Type="http://schemas.openxmlformats.org/officeDocument/2006/relationships/customXml" Target="../ink/ink327.xml"/><Relationship Id="rId58" Type="http://schemas.openxmlformats.org/officeDocument/2006/relationships/image" Target="../media/image340.png"/><Relationship Id="rId79" Type="http://schemas.openxmlformats.org/officeDocument/2006/relationships/customXml" Target="../ink/ink348.xml"/><Relationship Id="rId102" Type="http://schemas.openxmlformats.org/officeDocument/2006/relationships/image" Target="../media/image362.png"/><Relationship Id="rId123" Type="http://schemas.openxmlformats.org/officeDocument/2006/relationships/customXml" Target="../ink/ink370.xml"/><Relationship Id="rId144" Type="http://schemas.openxmlformats.org/officeDocument/2006/relationships/image" Target="../media/image383.png"/><Relationship Id="rId330" Type="http://schemas.openxmlformats.org/officeDocument/2006/relationships/customXml" Target="../ink/ink474.xml"/><Relationship Id="rId90" Type="http://schemas.openxmlformats.org/officeDocument/2006/relationships/image" Target="../media/image356.png"/><Relationship Id="rId165" Type="http://schemas.openxmlformats.org/officeDocument/2006/relationships/customXml" Target="../ink/ink391.xml"/><Relationship Id="rId186" Type="http://schemas.openxmlformats.org/officeDocument/2006/relationships/image" Target="../media/image404.png"/><Relationship Id="rId351" Type="http://schemas.openxmlformats.org/officeDocument/2006/relationships/image" Target="../media/image486.png"/><Relationship Id="rId211" Type="http://schemas.openxmlformats.org/officeDocument/2006/relationships/customXml" Target="../ink/ink414.xml"/><Relationship Id="rId232" Type="http://schemas.openxmlformats.org/officeDocument/2006/relationships/image" Target="../media/image427.png"/><Relationship Id="rId253" Type="http://schemas.openxmlformats.org/officeDocument/2006/relationships/customXml" Target="../ink/ink435.xml"/><Relationship Id="rId274" Type="http://schemas.openxmlformats.org/officeDocument/2006/relationships/customXml" Target="../ink/ink446.xml"/><Relationship Id="rId295" Type="http://schemas.openxmlformats.org/officeDocument/2006/relationships/image" Target="../media/image458.png"/><Relationship Id="rId309" Type="http://schemas.openxmlformats.org/officeDocument/2006/relationships/image" Target="../media/image465.png"/><Relationship Id="rId27" Type="http://schemas.openxmlformats.org/officeDocument/2006/relationships/customXml" Target="../ink/ink322.xml"/><Relationship Id="rId48" Type="http://schemas.openxmlformats.org/officeDocument/2006/relationships/image" Target="../media/image335.png"/><Relationship Id="rId69" Type="http://schemas.openxmlformats.org/officeDocument/2006/relationships/customXml" Target="../ink/ink343.xml"/><Relationship Id="rId113" Type="http://schemas.openxmlformats.org/officeDocument/2006/relationships/customXml" Target="../ink/ink365.xml"/><Relationship Id="rId134" Type="http://schemas.openxmlformats.org/officeDocument/2006/relationships/image" Target="../media/image378.png"/><Relationship Id="rId320" Type="http://schemas.openxmlformats.org/officeDocument/2006/relationships/customXml" Target="../ink/ink469.xml"/><Relationship Id="rId80" Type="http://schemas.openxmlformats.org/officeDocument/2006/relationships/image" Target="../media/image351.png"/><Relationship Id="rId155" Type="http://schemas.openxmlformats.org/officeDocument/2006/relationships/customXml" Target="../ink/ink386.xml"/><Relationship Id="rId176" Type="http://schemas.openxmlformats.org/officeDocument/2006/relationships/image" Target="../media/image399.png"/><Relationship Id="rId197" Type="http://schemas.openxmlformats.org/officeDocument/2006/relationships/customXml" Target="../ink/ink407.xml"/><Relationship Id="rId341" Type="http://schemas.openxmlformats.org/officeDocument/2006/relationships/image" Target="../media/image481.png"/><Relationship Id="rId201" Type="http://schemas.openxmlformats.org/officeDocument/2006/relationships/customXml" Target="../ink/ink409.xml"/><Relationship Id="rId222" Type="http://schemas.openxmlformats.org/officeDocument/2006/relationships/image" Target="../media/image422.png"/><Relationship Id="rId243" Type="http://schemas.openxmlformats.org/officeDocument/2006/relationships/customXml" Target="../ink/ink430.xml"/><Relationship Id="rId264" Type="http://schemas.openxmlformats.org/officeDocument/2006/relationships/customXml" Target="../ink/ink441.xml"/><Relationship Id="rId285" Type="http://schemas.openxmlformats.org/officeDocument/2006/relationships/image" Target="../media/image453.png"/><Relationship Id="rId17" Type="http://schemas.openxmlformats.org/officeDocument/2006/relationships/customXml" Target="../ink/ink317.xml"/><Relationship Id="rId38" Type="http://schemas.openxmlformats.org/officeDocument/2006/relationships/image" Target="../media/image330.png"/><Relationship Id="rId59" Type="http://schemas.openxmlformats.org/officeDocument/2006/relationships/customXml" Target="../ink/ink338.xml"/><Relationship Id="rId103" Type="http://schemas.openxmlformats.org/officeDocument/2006/relationships/customXml" Target="../ink/ink360.xml"/><Relationship Id="rId124" Type="http://schemas.openxmlformats.org/officeDocument/2006/relationships/image" Target="../media/image373.png"/><Relationship Id="rId310" Type="http://schemas.openxmlformats.org/officeDocument/2006/relationships/customXml" Target="../ink/ink464.xml"/><Relationship Id="rId70" Type="http://schemas.openxmlformats.org/officeDocument/2006/relationships/image" Target="../media/image346.png"/><Relationship Id="rId91" Type="http://schemas.openxmlformats.org/officeDocument/2006/relationships/customXml" Target="../ink/ink354.xml"/><Relationship Id="rId145" Type="http://schemas.openxmlformats.org/officeDocument/2006/relationships/customXml" Target="../ink/ink381.xml"/><Relationship Id="rId166" Type="http://schemas.openxmlformats.org/officeDocument/2006/relationships/image" Target="../media/image394.png"/><Relationship Id="rId187" Type="http://schemas.openxmlformats.org/officeDocument/2006/relationships/customXml" Target="../ink/ink402.xml"/><Relationship Id="rId331" Type="http://schemas.openxmlformats.org/officeDocument/2006/relationships/image" Target="../media/image476.png"/><Relationship Id="rId352" Type="http://schemas.openxmlformats.org/officeDocument/2006/relationships/customXml" Target="../ink/ink485.xml"/><Relationship Id="rId1" Type="http://schemas.openxmlformats.org/officeDocument/2006/relationships/slideLayout" Target="../slideLayouts/slideLayout1.xml"/><Relationship Id="rId212" Type="http://schemas.openxmlformats.org/officeDocument/2006/relationships/image" Target="../media/image417.png"/><Relationship Id="rId233" Type="http://schemas.openxmlformats.org/officeDocument/2006/relationships/customXml" Target="../ink/ink425.xml"/><Relationship Id="rId254" Type="http://schemas.openxmlformats.org/officeDocument/2006/relationships/image" Target="../media/image438.png"/><Relationship Id="rId28" Type="http://schemas.openxmlformats.org/officeDocument/2006/relationships/image" Target="../media/image325.png"/><Relationship Id="rId49" Type="http://schemas.openxmlformats.org/officeDocument/2006/relationships/customXml" Target="../ink/ink333.xml"/><Relationship Id="rId114" Type="http://schemas.openxmlformats.org/officeDocument/2006/relationships/image" Target="../media/image368.png"/><Relationship Id="rId275" Type="http://schemas.openxmlformats.org/officeDocument/2006/relationships/image" Target="../media/image448.png"/><Relationship Id="rId296" Type="http://schemas.openxmlformats.org/officeDocument/2006/relationships/customXml" Target="../ink/ink457.xml"/><Relationship Id="rId300" Type="http://schemas.openxmlformats.org/officeDocument/2006/relationships/customXml" Target="../ink/ink459.xml"/><Relationship Id="rId60" Type="http://schemas.openxmlformats.org/officeDocument/2006/relationships/image" Target="../media/image341.png"/><Relationship Id="rId81" Type="http://schemas.openxmlformats.org/officeDocument/2006/relationships/customXml" Target="../ink/ink349.xml"/><Relationship Id="rId135" Type="http://schemas.openxmlformats.org/officeDocument/2006/relationships/customXml" Target="../ink/ink376.xml"/><Relationship Id="rId156" Type="http://schemas.openxmlformats.org/officeDocument/2006/relationships/image" Target="../media/image389.png"/><Relationship Id="rId177" Type="http://schemas.openxmlformats.org/officeDocument/2006/relationships/customXml" Target="../ink/ink397.xml"/><Relationship Id="rId198" Type="http://schemas.openxmlformats.org/officeDocument/2006/relationships/image" Target="../media/image410.png"/><Relationship Id="rId321" Type="http://schemas.openxmlformats.org/officeDocument/2006/relationships/image" Target="../media/image471.png"/><Relationship Id="rId342" Type="http://schemas.openxmlformats.org/officeDocument/2006/relationships/customXml" Target="../ink/ink480.xml"/><Relationship Id="rId202" Type="http://schemas.openxmlformats.org/officeDocument/2006/relationships/image" Target="../media/image412.png"/><Relationship Id="rId223" Type="http://schemas.openxmlformats.org/officeDocument/2006/relationships/customXml" Target="../ink/ink420.xml"/><Relationship Id="rId244" Type="http://schemas.openxmlformats.org/officeDocument/2006/relationships/image" Target="../media/image433.png"/><Relationship Id="rId18" Type="http://schemas.openxmlformats.org/officeDocument/2006/relationships/image" Target="../media/image320.png"/><Relationship Id="rId39" Type="http://schemas.openxmlformats.org/officeDocument/2006/relationships/customXml" Target="../ink/ink328.xml"/><Relationship Id="rId265" Type="http://schemas.openxmlformats.org/officeDocument/2006/relationships/image" Target="../media/image443.png"/><Relationship Id="rId286" Type="http://schemas.openxmlformats.org/officeDocument/2006/relationships/customXml" Target="../ink/ink452.xml"/><Relationship Id="rId50" Type="http://schemas.openxmlformats.org/officeDocument/2006/relationships/image" Target="../media/image336.png"/><Relationship Id="rId104" Type="http://schemas.openxmlformats.org/officeDocument/2006/relationships/image" Target="../media/image363.png"/><Relationship Id="rId125" Type="http://schemas.openxmlformats.org/officeDocument/2006/relationships/customXml" Target="../ink/ink371.xml"/><Relationship Id="rId146" Type="http://schemas.openxmlformats.org/officeDocument/2006/relationships/image" Target="../media/image384.png"/><Relationship Id="rId167" Type="http://schemas.openxmlformats.org/officeDocument/2006/relationships/customXml" Target="../ink/ink392.xml"/><Relationship Id="rId188" Type="http://schemas.openxmlformats.org/officeDocument/2006/relationships/image" Target="../media/image405.png"/><Relationship Id="rId311" Type="http://schemas.openxmlformats.org/officeDocument/2006/relationships/image" Target="../media/image466.png"/><Relationship Id="rId332" Type="http://schemas.openxmlformats.org/officeDocument/2006/relationships/customXml" Target="../ink/ink475.xml"/><Relationship Id="rId353" Type="http://schemas.openxmlformats.org/officeDocument/2006/relationships/image" Target="../media/image487.png"/><Relationship Id="rId71" Type="http://schemas.openxmlformats.org/officeDocument/2006/relationships/customXml" Target="../ink/ink344.xml"/><Relationship Id="rId92" Type="http://schemas.openxmlformats.org/officeDocument/2006/relationships/image" Target="../media/image357.png"/><Relationship Id="rId213" Type="http://schemas.openxmlformats.org/officeDocument/2006/relationships/customXml" Target="../ink/ink415.xml"/><Relationship Id="rId234" Type="http://schemas.openxmlformats.org/officeDocument/2006/relationships/image" Target="../media/image428.png"/><Relationship Id="rId2" Type="http://schemas.openxmlformats.org/officeDocument/2006/relationships/image" Target="../media/image312.png"/><Relationship Id="rId29" Type="http://schemas.openxmlformats.org/officeDocument/2006/relationships/customXml" Target="../ink/ink323.xml"/><Relationship Id="rId255" Type="http://schemas.openxmlformats.org/officeDocument/2006/relationships/customXml" Target="../ink/ink436.xml"/><Relationship Id="rId276" Type="http://schemas.openxmlformats.org/officeDocument/2006/relationships/customXml" Target="../ink/ink447.xml"/><Relationship Id="rId297" Type="http://schemas.openxmlformats.org/officeDocument/2006/relationships/image" Target="../media/image459.png"/><Relationship Id="rId40" Type="http://schemas.openxmlformats.org/officeDocument/2006/relationships/image" Target="../media/image331.png"/><Relationship Id="rId115" Type="http://schemas.openxmlformats.org/officeDocument/2006/relationships/customXml" Target="../ink/ink366.xml"/><Relationship Id="rId136" Type="http://schemas.openxmlformats.org/officeDocument/2006/relationships/image" Target="../media/image379.png"/><Relationship Id="rId157" Type="http://schemas.openxmlformats.org/officeDocument/2006/relationships/customXml" Target="../ink/ink387.xml"/><Relationship Id="rId178" Type="http://schemas.openxmlformats.org/officeDocument/2006/relationships/image" Target="../media/image400.png"/><Relationship Id="rId301" Type="http://schemas.openxmlformats.org/officeDocument/2006/relationships/image" Target="../media/image461.png"/><Relationship Id="rId322" Type="http://schemas.openxmlformats.org/officeDocument/2006/relationships/customXml" Target="../ink/ink470.xml"/><Relationship Id="rId343" Type="http://schemas.openxmlformats.org/officeDocument/2006/relationships/image" Target="../media/image482.png"/><Relationship Id="rId61" Type="http://schemas.openxmlformats.org/officeDocument/2006/relationships/customXml" Target="../ink/ink339.xml"/><Relationship Id="rId82" Type="http://schemas.openxmlformats.org/officeDocument/2006/relationships/image" Target="../media/image352.png"/><Relationship Id="rId199" Type="http://schemas.openxmlformats.org/officeDocument/2006/relationships/customXml" Target="../ink/ink408.xml"/><Relationship Id="rId203" Type="http://schemas.openxmlformats.org/officeDocument/2006/relationships/customXml" Target="../ink/ink410.xml"/><Relationship Id="rId19" Type="http://schemas.openxmlformats.org/officeDocument/2006/relationships/customXml" Target="../ink/ink318.xml"/><Relationship Id="rId224" Type="http://schemas.openxmlformats.org/officeDocument/2006/relationships/image" Target="../media/image423.png"/><Relationship Id="rId245" Type="http://schemas.openxmlformats.org/officeDocument/2006/relationships/customXml" Target="../ink/ink431.xml"/><Relationship Id="rId266" Type="http://schemas.openxmlformats.org/officeDocument/2006/relationships/customXml" Target="../ink/ink442.xml"/><Relationship Id="rId287" Type="http://schemas.openxmlformats.org/officeDocument/2006/relationships/image" Target="../media/image454.png"/><Relationship Id="rId30" Type="http://schemas.openxmlformats.org/officeDocument/2006/relationships/image" Target="../media/image326.png"/><Relationship Id="rId105" Type="http://schemas.openxmlformats.org/officeDocument/2006/relationships/customXml" Target="../ink/ink361.xml"/><Relationship Id="rId126" Type="http://schemas.openxmlformats.org/officeDocument/2006/relationships/image" Target="../media/image374.png"/><Relationship Id="rId147" Type="http://schemas.openxmlformats.org/officeDocument/2006/relationships/customXml" Target="../ink/ink382.xml"/><Relationship Id="rId168" Type="http://schemas.openxmlformats.org/officeDocument/2006/relationships/image" Target="../media/image395.png"/><Relationship Id="rId312" Type="http://schemas.openxmlformats.org/officeDocument/2006/relationships/customXml" Target="../ink/ink465.xml"/><Relationship Id="rId333" Type="http://schemas.openxmlformats.org/officeDocument/2006/relationships/image" Target="../media/image477.png"/><Relationship Id="rId354" Type="http://schemas.openxmlformats.org/officeDocument/2006/relationships/customXml" Target="../ink/ink486.xml"/><Relationship Id="rId51" Type="http://schemas.openxmlformats.org/officeDocument/2006/relationships/customXml" Target="../ink/ink334.xml"/><Relationship Id="rId72" Type="http://schemas.openxmlformats.org/officeDocument/2006/relationships/image" Target="../media/image347.png"/><Relationship Id="rId93" Type="http://schemas.openxmlformats.org/officeDocument/2006/relationships/customXml" Target="../ink/ink355.xml"/><Relationship Id="rId189" Type="http://schemas.openxmlformats.org/officeDocument/2006/relationships/customXml" Target="../ink/ink403.xml"/><Relationship Id="rId3" Type="http://schemas.openxmlformats.org/officeDocument/2006/relationships/customXml" Target="../ink/ink310.xml"/><Relationship Id="rId214" Type="http://schemas.openxmlformats.org/officeDocument/2006/relationships/image" Target="../media/image418.png"/><Relationship Id="rId235" Type="http://schemas.openxmlformats.org/officeDocument/2006/relationships/customXml" Target="../ink/ink426.xml"/><Relationship Id="rId256" Type="http://schemas.openxmlformats.org/officeDocument/2006/relationships/image" Target="../media/image439.png"/><Relationship Id="rId277" Type="http://schemas.openxmlformats.org/officeDocument/2006/relationships/image" Target="../media/image449.png"/><Relationship Id="rId298" Type="http://schemas.openxmlformats.org/officeDocument/2006/relationships/customXml" Target="../ink/ink458.xml"/><Relationship Id="rId116" Type="http://schemas.openxmlformats.org/officeDocument/2006/relationships/image" Target="../media/image369.png"/><Relationship Id="rId137" Type="http://schemas.openxmlformats.org/officeDocument/2006/relationships/customXml" Target="../ink/ink377.xml"/><Relationship Id="rId158" Type="http://schemas.openxmlformats.org/officeDocument/2006/relationships/image" Target="../media/image390.png"/><Relationship Id="rId302" Type="http://schemas.openxmlformats.org/officeDocument/2006/relationships/customXml" Target="../ink/ink460.xml"/><Relationship Id="rId323" Type="http://schemas.openxmlformats.org/officeDocument/2006/relationships/image" Target="../media/image472.png"/><Relationship Id="rId344" Type="http://schemas.openxmlformats.org/officeDocument/2006/relationships/customXml" Target="../ink/ink481.xml"/><Relationship Id="rId20" Type="http://schemas.openxmlformats.org/officeDocument/2006/relationships/image" Target="../media/image321.png"/><Relationship Id="rId41" Type="http://schemas.openxmlformats.org/officeDocument/2006/relationships/customXml" Target="../ink/ink329.xml"/><Relationship Id="rId62" Type="http://schemas.openxmlformats.org/officeDocument/2006/relationships/image" Target="../media/image342.png"/><Relationship Id="rId83" Type="http://schemas.openxmlformats.org/officeDocument/2006/relationships/customXml" Target="../ink/ink350.xml"/><Relationship Id="rId179" Type="http://schemas.openxmlformats.org/officeDocument/2006/relationships/customXml" Target="../ink/ink398.xml"/><Relationship Id="rId190" Type="http://schemas.openxmlformats.org/officeDocument/2006/relationships/image" Target="../media/image406.png"/><Relationship Id="rId204" Type="http://schemas.openxmlformats.org/officeDocument/2006/relationships/image" Target="../media/image413.png"/><Relationship Id="rId225" Type="http://schemas.openxmlformats.org/officeDocument/2006/relationships/customXml" Target="../ink/ink421.xml"/><Relationship Id="rId246" Type="http://schemas.openxmlformats.org/officeDocument/2006/relationships/image" Target="../media/image434.png"/><Relationship Id="rId267" Type="http://schemas.openxmlformats.org/officeDocument/2006/relationships/image" Target="../media/image444.png"/><Relationship Id="rId288" Type="http://schemas.openxmlformats.org/officeDocument/2006/relationships/customXml" Target="../ink/ink453.xml"/><Relationship Id="rId106" Type="http://schemas.openxmlformats.org/officeDocument/2006/relationships/image" Target="../media/image364.png"/><Relationship Id="rId127" Type="http://schemas.openxmlformats.org/officeDocument/2006/relationships/customXml" Target="../ink/ink372.xml"/><Relationship Id="rId313" Type="http://schemas.openxmlformats.org/officeDocument/2006/relationships/image" Target="../media/image467.png"/><Relationship Id="rId10" Type="http://schemas.openxmlformats.org/officeDocument/2006/relationships/image" Target="../media/image316.png"/><Relationship Id="rId31" Type="http://schemas.openxmlformats.org/officeDocument/2006/relationships/customXml" Target="../ink/ink324.xml"/><Relationship Id="rId52" Type="http://schemas.openxmlformats.org/officeDocument/2006/relationships/image" Target="../media/image337.png"/><Relationship Id="rId73" Type="http://schemas.openxmlformats.org/officeDocument/2006/relationships/customXml" Target="../ink/ink345.xml"/><Relationship Id="rId94" Type="http://schemas.openxmlformats.org/officeDocument/2006/relationships/image" Target="../media/image358.png"/><Relationship Id="rId148" Type="http://schemas.openxmlformats.org/officeDocument/2006/relationships/image" Target="../media/image385.png"/><Relationship Id="rId169" Type="http://schemas.openxmlformats.org/officeDocument/2006/relationships/customXml" Target="../ink/ink393.xml"/><Relationship Id="rId334" Type="http://schemas.openxmlformats.org/officeDocument/2006/relationships/customXml" Target="../ink/ink476.xml"/><Relationship Id="rId355" Type="http://schemas.openxmlformats.org/officeDocument/2006/relationships/image" Target="../media/image488.png"/><Relationship Id="rId4" Type="http://schemas.openxmlformats.org/officeDocument/2006/relationships/image" Target="../media/image313.png"/><Relationship Id="rId180" Type="http://schemas.openxmlformats.org/officeDocument/2006/relationships/image" Target="../media/image401.png"/><Relationship Id="rId215" Type="http://schemas.openxmlformats.org/officeDocument/2006/relationships/customXml" Target="../ink/ink416.xml"/><Relationship Id="rId236" Type="http://schemas.openxmlformats.org/officeDocument/2006/relationships/image" Target="../media/image429.png"/><Relationship Id="rId257" Type="http://schemas.openxmlformats.org/officeDocument/2006/relationships/customXml" Target="../ink/ink437.xml"/><Relationship Id="rId278" Type="http://schemas.openxmlformats.org/officeDocument/2006/relationships/customXml" Target="../ink/ink448.xml"/><Relationship Id="rId303" Type="http://schemas.openxmlformats.org/officeDocument/2006/relationships/image" Target="../media/image462.png"/><Relationship Id="rId42" Type="http://schemas.openxmlformats.org/officeDocument/2006/relationships/image" Target="../media/image332.png"/><Relationship Id="rId84" Type="http://schemas.openxmlformats.org/officeDocument/2006/relationships/image" Target="../media/image353.png"/><Relationship Id="rId138" Type="http://schemas.openxmlformats.org/officeDocument/2006/relationships/image" Target="../media/image380.png"/><Relationship Id="rId345" Type="http://schemas.openxmlformats.org/officeDocument/2006/relationships/image" Target="../media/image483.png"/><Relationship Id="rId191" Type="http://schemas.openxmlformats.org/officeDocument/2006/relationships/customXml" Target="../ink/ink404.xml"/><Relationship Id="rId205" Type="http://schemas.openxmlformats.org/officeDocument/2006/relationships/customXml" Target="../ink/ink411.xml"/><Relationship Id="rId247" Type="http://schemas.openxmlformats.org/officeDocument/2006/relationships/customXml" Target="../ink/ink432.xml"/><Relationship Id="rId107" Type="http://schemas.openxmlformats.org/officeDocument/2006/relationships/customXml" Target="../ink/ink362.xml"/><Relationship Id="rId289" Type="http://schemas.openxmlformats.org/officeDocument/2006/relationships/image" Target="../media/image455.png"/><Relationship Id="rId11" Type="http://schemas.openxmlformats.org/officeDocument/2006/relationships/customXml" Target="../ink/ink314.xml"/><Relationship Id="rId53" Type="http://schemas.openxmlformats.org/officeDocument/2006/relationships/customXml" Target="../ink/ink335.xml"/><Relationship Id="rId149" Type="http://schemas.openxmlformats.org/officeDocument/2006/relationships/customXml" Target="../ink/ink383.xml"/><Relationship Id="rId314" Type="http://schemas.openxmlformats.org/officeDocument/2006/relationships/customXml" Target="../ink/ink466.xml"/><Relationship Id="rId356" Type="http://schemas.openxmlformats.org/officeDocument/2006/relationships/customXml" Target="../ink/ink487.xml"/><Relationship Id="rId95" Type="http://schemas.openxmlformats.org/officeDocument/2006/relationships/customXml" Target="../ink/ink356.xml"/><Relationship Id="rId160" Type="http://schemas.openxmlformats.org/officeDocument/2006/relationships/image" Target="../media/image391.png"/><Relationship Id="rId216" Type="http://schemas.openxmlformats.org/officeDocument/2006/relationships/image" Target="../media/image419.png"/><Relationship Id="rId258" Type="http://schemas.openxmlformats.org/officeDocument/2006/relationships/image" Target="../media/image440.png"/><Relationship Id="rId22" Type="http://schemas.openxmlformats.org/officeDocument/2006/relationships/image" Target="../media/image322.png"/><Relationship Id="rId64" Type="http://schemas.openxmlformats.org/officeDocument/2006/relationships/image" Target="../media/image343.png"/><Relationship Id="rId118" Type="http://schemas.openxmlformats.org/officeDocument/2006/relationships/image" Target="../media/image370.png"/><Relationship Id="rId325" Type="http://schemas.openxmlformats.org/officeDocument/2006/relationships/image" Target="../media/image473.png"/><Relationship Id="rId171" Type="http://schemas.openxmlformats.org/officeDocument/2006/relationships/customXml" Target="../ink/ink394.xml"/><Relationship Id="rId227" Type="http://schemas.openxmlformats.org/officeDocument/2006/relationships/customXml" Target="../ink/ink422.xml"/><Relationship Id="rId269" Type="http://schemas.openxmlformats.org/officeDocument/2006/relationships/image" Target="../media/image445.png"/><Relationship Id="rId33" Type="http://schemas.openxmlformats.org/officeDocument/2006/relationships/customXml" Target="../ink/ink325.xml"/><Relationship Id="rId129" Type="http://schemas.openxmlformats.org/officeDocument/2006/relationships/customXml" Target="../ink/ink373.xml"/><Relationship Id="rId280" Type="http://schemas.openxmlformats.org/officeDocument/2006/relationships/customXml" Target="../ink/ink449.xml"/><Relationship Id="rId336" Type="http://schemas.openxmlformats.org/officeDocument/2006/relationships/customXml" Target="../ink/ink477.xml"/><Relationship Id="rId75" Type="http://schemas.openxmlformats.org/officeDocument/2006/relationships/customXml" Target="../ink/ink346.xml"/><Relationship Id="rId140" Type="http://schemas.openxmlformats.org/officeDocument/2006/relationships/image" Target="../media/image381.png"/><Relationship Id="rId182" Type="http://schemas.openxmlformats.org/officeDocument/2006/relationships/image" Target="../media/image402.png"/><Relationship Id="rId6" Type="http://schemas.openxmlformats.org/officeDocument/2006/relationships/image" Target="../media/image314.png"/><Relationship Id="rId238" Type="http://schemas.openxmlformats.org/officeDocument/2006/relationships/image" Target="../media/image430.png"/><Relationship Id="rId291" Type="http://schemas.openxmlformats.org/officeDocument/2006/relationships/image" Target="../media/image456.png"/><Relationship Id="rId305" Type="http://schemas.openxmlformats.org/officeDocument/2006/relationships/image" Target="../media/image463.png"/><Relationship Id="rId347" Type="http://schemas.openxmlformats.org/officeDocument/2006/relationships/image" Target="../media/image484.png"/><Relationship Id="rId44" Type="http://schemas.openxmlformats.org/officeDocument/2006/relationships/image" Target="../media/image333.png"/><Relationship Id="rId86" Type="http://schemas.openxmlformats.org/officeDocument/2006/relationships/image" Target="../media/image354.png"/><Relationship Id="rId151" Type="http://schemas.openxmlformats.org/officeDocument/2006/relationships/customXml" Target="../ink/ink384.xml"/><Relationship Id="rId193" Type="http://schemas.openxmlformats.org/officeDocument/2006/relationships/customXml" Target="../ink/ink405.xml"/><Relationship Id="rId207" Type="http://schemas.openxmlformats.org/officeDocument/2006/relationships/customXml" Target="../ink/ink412.xml"/><Relationship Id="rId249" Type="http://schemas.openxmlformats.org/officeDocument/2006/relationships/customXml" Target="../ink/ink433.xml"/><Relationship Id="rId13" Type="http://schemas.openxmlformats.org/officeDocument/2006/relationships/customXml" Target="../ink/ink315.xml"/><Relationship Id="rId109" Type="http://schemas.openxmlformats.org/officeDocument/2006/relationships/customXml" Target="../ink/ink363.xml"/><Relationship Id="rId260" Type="http://schemas.openxmlformats.org/officeDocument/2006/relationships/image" Target="../media/image441.png"/><Relationship Id="rId316" Type="http://schemas.openxmlformats.org/officeDocument/2006/relationships/customXml" Target="../ink/ink467.xml"/><Relationship Id="rId55" Type="http://schemas.openxmlformats.org/officeDocument/2006/relationships/customXml" Target="../ink/ink336.xml"/><Relationship Id="rId97" Type="http://schemas.openxmlformats.org/officeDocument/2006/relationships/customXml" Target="../ink/ink357.xml"/><Relationship Id="rId120" Type="http://schemas.openxmlformats.org/officeDocument/2006/relationships/image" Target="../media/image371.png"/><Relationship Id="rId358" Type="http://schemas.openxmlformats.org/officeDocument/2006/relationships/customXml" Target="../ink/ink488.xml"/><Relationship Id="rId162" Type="http://schemas.openxmlformats.org/officeDocument/2006/relationships/image" Target="../media/image392.png"/><Relationship Id="rId218" Type="http://schemas.openxmlformats.org/officeDocument/2006/relationships/image" Target="../media/image420.png"/><Relationship Id="rId271" Type="http://schemas.openxmlformats.org/officeDocument/2006/relationships/image" Target="../media/image446.png"/><Relationship Id="rId24" Type="http://schemas.openxmlformats.org/officeDocument/2006/relationships/image" Target="../media/image323.png"/><Relationship Id="rId66" Type="http://schemas.openxmlformats.org/officeDocument/2006/relationships/image" Target="../media/image344.png"/><Relationship Id="rId131" Type="http://schemas.openxmlformats.org/officeDocument/2006/relationships/customXml" Target="../ink/ink374.xml"/><Relationship Id="rId327" Type="http://schemas.openxmlformats.org/officeDocument/2006/relationships/image" Target="../media/image474.png"/><Relationship Id="rId173" Type="http://schemas.openxmlformats.org/officeDocument/2006/relationships/customXml" Target="../ink/ink395.xml"/><Relationship Id="rId229" Type="http://schemas.openxmlformats.org/officeDocument/2006/relationships/customXml" Target="../ink/ink423.xml"/><Relationship Id="rId240" Type="http://schemas.openxmlformats.org/officeDocument/2006/relationships/image" Target="../media/image431.png"/><Relationship Id="rId35" Type="http://schemas.openxmlformats.org/officeDocument/2006/relationships/customXml" Target="../ink/ink326.xml"/><Relationship Id="rId77" Type="http://schemas.openxmlformats.org/officeDocument/2006/relationships/customXml" Target="../ink/ink347.xml"/><Relationship Id="rId100" Type="http://schemas.openxmlformats.org/officeDocument/2006/relationships/image" Target="../media/image361.png"/><Relationship Id="rId282" Type="http://schemas.openxmlformats.org/officeDocument/2006/relationships/customXml" Target="../ink/ink450.xml"/><Relationship Id="rId338" Type="http://schemas.openxmlformats.org/officeDocument/2006/relationships/customXml" Target="../ink/ink478.xml"/><Relationship Id="rId8" Type="http://schemas.openxmlformats.org/officeDocument/2006/relationships/image" Target="../media/image315.png"/><Relationship Id="rId142" Type="http://schemas.openxmlformats.org/officeDocument/2006/relationships/image" Target="../media/image382.png"/><Relationship Id="rId184" Type="http://schemas.openxmlformats.org/officeDocument/2006/relationships/image" Target="../media/image403.png"/><Relationship Id="rId251" Type="http://schemas.openxmlformats.org/officeDocument/2006/relationships/customXml" Target="../ink/ink434.xml"/><Relationship Id="rId46" Type="http://schemas.openxmlformats.org/officeDocument/2006/relationships/image" Target="../media/image334.png"/><Relationship Id="rId293" Type="http://schemas.openxmlformats.org/officeDocument/2006/relationships/image" Target="../media/image457.png"/><Relationship Id="rId307" Type="http://schemas.openxmlformats.org/officeDocument/2006/relationships/image" Target="../media/image464.png"/><Relationship Id="rId349" Type="http://schemas.openxmlformats.org/officeDocument/2006/relationships/image" Target="../media/image485.png"/></Relationships>
</file>

<file path=ppt/slides/_rels/slide13.xml.rels><?xml version="1.0" encoding="UTF-8" standalone="yes"?>
<Relationships xmlns="http://schemas.openxmlformats.org/package/2006/relationships"><Relationship Id="rId117" Type="http://schemas.openxmlformats.org/officeDocument/2006/relationships/image" Target="../media/image550.png"/><Relationship Id="rId299" Type="http://schemas.openxmlformats.org/officeDocument/2006/relationships/image" Target="../media/image639.png"/><Relationship Id="rId21" Type="http://schemas.openxmlformats.org/officeDocument/2006/relationships/image" Target="../media/image502.png"/><Relationship Id="rId63" Type="http://schemas.openxmlformats.org/officeDocument/2006/relationships/image" Target="../media/image523.png"/><Relationship Id="rId159" Type="http://schemas.openxmlformats.org/officeDocument/2006/relationships/image" Target="../media/image570.png"/><Relationship Id="rId324" Type="http://schemas.openxmlformats.org/officeDocument/2006/relationships/customXml" Target="../ink/ink650.xml"/><Relationship Id="rId366" Type="http://schemas.openxmlformats.org/officeDocument/2006/relationships/customXml" Target="../ink/ink671.xml"/><Relationship Id="rId170" Type="http://schemas.openxmlformats.org/officeDocument/2006/relationships/customXml" Target="../ink/ink573.xml"/><Relationship Id="rId226" Type="http://schemas.openxmlformats.org/officeDocument/2006/relationships/customXml" Target="../ink/ink601.xml"/><Relationship Id="rId433" Type="http://schemas.openxmlformats.org/officeDocument/2006/relationships/image" Target="../media/image706.png"/><Relationship Id="rId268" Type="http://schemas.openxmlformats.org/officeDocument/2006/relationships/customXml" Target="../ink/ink622.xml"/><Relationship Id="rId475" Type="http://schemas.openxmlformats.org/officeDocument/2006/relationships/image" Target="../media/image727.png"/><Relationship Id="rId32" Type="http://schemas.openxmlformats.org/officeDocument/2006/relationships/customXml" Target="../ink/ink504.xml"/><Relationship Id="rId74" Type="http://schemas.openxmlformats.org/officeDocument/2006/relationships/customXml" Target="../ink/ink525.xml"/><Relationship Id="rId128" Type="http://schemas.openxmlformats.org/officeDocument/2006/relationships/customXml" Target="../ink/ink552.xml"/><Relationship Id="rId335" Type="http://schemas.openxmlformats.org/officeDocument/2006/relationships/image" Target="../media/image657.png"/><Relationship Id="rId377" Type="http://schemas.openxmlformats.org/officeDocument/2006/relationships/image" Target="../media/image678.png"/><Relationship Id="rId5" Type="http://schemas.openxmlformats.org/officeDocument/2006/relationships/image" Target="../media/image494.png"/><Relationship Id="rId181" Type="http://schemas.openxmlformats.org/officeDocument/2006/relationships/image" Target="../media/image580.png"/><Relationship Id="rId237" Type="http://schemas.openxmlformats.org/officeDocument/2006/relationships/image" Target="../media/image608.png"/><Relationship Id="rId402" Type="http://schemas.openxmlformats.org/officeDocument/2006/relationships/customXml" Target="../ink/ink689.xml"/><Relationship Id="rId279" Type="http://schemas.openxmlformats.org/officeDocument/2006/relationships/image" Target="../media/image629.png"/><Relationship Id="rId444" Type="http://schemas.openxmlformats.org/officeDocument/2006/relationships/customXml" Target="../ink/ink710.xml"/><Relationship Id="rId486" Type="http://schemas.openxmlformats.org/officeDocument/2006/relationships/customXml" Target="../ink/ink731.xml"/><Relationship Id="rId43" Type="http://schemas.openxmlformats.org/officeDocument/2006/relationships/image" Target="../media/image513.png"/><Relationship Id="rId139" Type="http://schemas.openxmlformats.org/officeDocument/2006/relationships/image" Target="../media/image560.png"/><Relationship Id="rId290" Type="http://schemas.openxmlformats.org/officeDocument/2006/relationships/customXml" Target="../ink/ink633.xml"/><Relationship Id="rId304" Type="http://schemas.openxmlformats.org/officeDocument/2006/relationships/customXml" Target="../ink/ink640.xml"/><Relationship Id="rId346" Type="http://schemas.openxmlformats.org/officeDocument/2006/relationships/customXml" Target="../ink/ink661.xml"/><Relationship Id="rId388" Type="http://schemas.openxmlformats.org/officeDocument/2006/relationships/customXml" Target="../ink/ink682.xml"/><Relationship Id="rId85" Type="http://schemas.openxmlformats.org/officeDocument/2006/relationships/image" Target="../media/image534.png"/><Relationship Id="rId150" Type="http://schemas.openxmlformats.org/officeDocument/2006/relationships/customXml" Target="../ink/ink563.xml"/><Relationship Id="rId192" Type="http://schemas.openxmlformats.org/officeDocument/2006/relationships/customXml" Target="../ink/ink584.xml"/><Relationship Id="rId206" Type="http://schemas.openxmlformats.org/officeDocument/2006/relationships/customXml" Target="../ink/ink591.xml"/><Relationship Id="rId413" Type="http://schemas.openxmlformats.org/officeDocument/2006/relationships/image" Target="../media/image696.png"/><Relationship Id="rId248" Type="http://schemas.openxmlformats.org/officeDocument/2006/relationships/customXml" Target="../ink/ink612.xml"/><Relationship Id="rId455" Type="http://schemas.openxmlformats.org/officeDocument/2006/relationships/image" Target="../media/image717.png"/><Relationship Id="rId12" Type="http://schemas.openxmlformats.org/officeDocument/2006/relationships/customXml" Target="../ink/ink494.xml"/><Relationship Id="rId108" Type="http://schemas.openxmlformats.org/officeDocument/2006/relationships/customXml" Target="../ink/ink542.xml"/><Relationship Id="rId315" Type="http://schemas.openxmlformats.org/officeDocument/2006/relationships/image" Target="../media/image647.png"/><Relationship Id="rId357" Type="http://schemas.openxmlformats.org/officeDocument/2006/relationships/image" Target="../media/image668.png"/><Relationship Id="rId54" Type="http://schemas.openxmlformats.org/officeDocument/2006/relationships/customXml" Target="../ink/ink515.xml"/><Relationship Id="rId96" Type="http://schemas.openxmlformats.org/officeDocument/2006/relationships/customXml" Target="../ink/ink536.xml"/><Relationship Id="rId161" Type="http://schemas.openxmlformats.org/officeDocument/2006/relationships/image" Target="../media/image571.png"/><Relationship Id="rId217" Type="http://schemas.openxmlformats.org/officeDocument/2006/relationships/image" Target="../media/image598.png"/><Relationship Id="rId399" Type="http://schemas.openxmlformats.org/officeDocument/2006/relationships/image" Target="../media/image689.png"/><Relationship Id="rId259" Type="http://schemas.openxmlformats.org/officeDocument/2006/relationships/image" Target="../media/image619.png"/><Relationship Id="rId424" Type="http://schemas.openxmlformats.org/officeDocument/2006/relationships/customXml" Target="../ink/ink700.xml"/><Relationship Id="rId466" Type="http://schemas.openxmlformats.org/officeDocument/2006/relationships/customXml" Target="../ink/ink721.xml"/><Relationship Id="rId23" Type="http://schemas.openxmlformats.org/officeDocument/2006/relationships/image" Target="../media/image503.png"/><Relationship Id="rId119" Type="http://schemas.openxmlformats.org/officeDocument/2006/relationships/image" Target="../media/image551.png"/><Relationship Id="rId270" Type="http://schemas.openxmlformats.org/officeDocument/2006/relationships/customXml" Target="../ink/ink623.xml"/><Relationship Id="rId326" Type="http://schemas.openxmlformats.org/officeDocument/2006/relationships/customXml" Target="../ink/ink651.xml"/><Relationship Id="rId65" Type="http://schemas.openxmlformats.org/officeDocument/2006/relationships/image" Target="../media/image524.png"/><Relationship Id="rId130" Type="http://schemas.openxmlformats.org/officeDocument/2006/relationships/customXml" Target="../ink/ink553.xml"/><Relationship Id="rId368" Type="http://schemas.openxmlformats.org/officeDocument/2006/relationships/customXml" Target="../ink/ink672.xml"/><Relationship Id="rId172" Type="http://schemas.openxmlformats.org/officeDocument/2006/relationships/customXml" Target="../ink/ink574.xml"/><Relationship Id="rId228" Type="http://schemas.openxmlformats.org/officeDocument/2006/relationships/customXml" Target="../ink/ink602.xml"/><Relationship Id="rId435" Type="http://schemas.openxmlformats.org/officeDocument/2006/relationships/image" Target="../media/image707.png"/><Relationship Id="rId477" Type="http://schemas.openxmlformats.org/officeDocument/2006/relationships/image" Target="../media/image728.png"/><Relationship Id="rId281" Type="http://schemas.openxmlformats.org/officeDocument/2006/relationships/image" Target="../media/image630.png"/><Relationship Id="rId337" Type="http://schemas.openxmlformats.org/officeDocument/2006/relationships/image" Target="../media/image658.png"/><Relationship Id="rId34" Type="http://schemas.openxmlformats.org/officeDocument/2006/relationships/customXml" Target="../ink/ink505.xml"/><Relationship Id="rId76" Type="http://schemas.openxmlformats.org/officeDocument/2006/relationships/customXml" Target="../ink/ink526.xml"/><Relationship Id="rId141" Type="http://schemas.openxmlformats.org/officeDocument/2006/relationships/image" Target="../media/image561.png"/><Relationship Id="rId379" Type="http://schemas.openxmlformats.org/officeDocument/2006/relationships/image" Target="../media/image679.png"/><Relationship Id="rId7" Type="http://schemas.openxmlformats.org/officeDocument/2006/relationships/image" Target="../media/image495.png"/><Relationship Id="rId183" Type="http://schemas.openxmlformats.org/officeDocument/2006/relationships/image" Target="../media/image581.png"/><Relationship Id="rId239" Type="http://schemas.openxmlformats.org/officeDocument/2006/relationships/image" Target="../media/image609.png"/><Relationship Id="rId390" Type="http://schemas.openxmlformats.org/officeDocument/2006/relationships/customXml" Target="../ink/ink683.xml"/><Relationship Id="rId404" Type="http://schemas.openxmlformats.org/officeDocument/2006/relationships/customXml" Target="../ink/ink690.xml"/><Relationship Id="rId446" Type="http://schemas.openxmlformats.org/officeDocument/2006/relationships/customXml" Target="../ink/ink711.xml"/><Relationship Id="rId250" Type="http://schemas.openxmlformats.org/officeDocument/2006/relationships/customXml" Target="../ink/ink613.xml"/><Relationship Id="rId292" Type="http://schemas.openxmlformats.org/officeDocument/2006/relationships/customXml" Target="../ink/ink634.xml"/><Relationship Id="rId306" Type="http://schemas.openxmlformats.org/officeDocument/2006/relationships/customXml" Target="../ink/ink641.xml"/><Relationship Id="rId488" Type="http://schemas.openxmlformats.org/officeDocument/2006/relationships/customXml" Target="../ink/ink732.xml"/><Relationship Id="rId45" Type="http://schemas.openxmlformats.org/officeDocument/2006/relationships/image" Target="../media/image514.png"/><Relationship Id="rId87" Type="http://schemas.openxmlformats.org/officeDocument/2006/relationships/image" Target="../media/image535.png"/><Relationship Id="rId110" Type="http://schemas.openxmlformats.org/officeDocument/2006/relationships/customXml" Target="../ink/ink543.xml"/><Relationship Id="rId348" Type="http://schemas.openxmlformats.org/officeDocument/2006/relationships/customXml" Target="../ink/ink662.xml"/><Relationship Id="rId152" Type="http://schemas.openxmlformats.org/officeDocument/2006/relationships/customXml" Target="../ink/ink564.xml"/><Relationship Id="rId194" Type="http://schemas.openxmlformats.org/officeDocument/2006/relationships/customXml" Target="../ink/ink585.xml"/><Relationship Id="rId208" Type="http://schemas.openxmlformats.org/officeDocument/2006/relationships/customXml" Target="../ink/ink592.xml"/><Relationship Id="rId415" Type="http://schemas.openxmlformats.org/officeDocument/2006/relationships/image" Target="../media/image697.png"/><Relationship Id="rId457" Type="http://schemas.openxmlformats.org/officeDocument/2006/relationships/image" Target="../media/image718.png"/><Relationship Id="rId261" Type="http://schemas.openxmlformats.org/officeDocument/2006/relationships/image" Target="../media/image620.png"/><Relationship Id="rId14" Type="http://schemas.openxmlformats.org/officeDocument/2006/relationships/customXml" Target="../ink/ink495.xml"/><Relationship Id="rId56" Type="http://schemas.openxmlformats.org/officeDocument/2006/relationships/customXml" Target="../ink/ink516.xml"/><Relationship Id="rId317" Type="http://schemas.openxmlformats.org/officeDocument/2006/relationships/image" Target="../media/image648.png"/><Relationship Id="rId359" Type="http://schemas.openxmlformats.org/officeDocument/2006/relationships/image" Target="../media/image669.png"/><Relationship Id="rId98" Type="http://schemas.openxmlformats.org/officeDocument/2006/relationships/customXml" Target="../ink/ink537.xml"/><Relationship Id="rId121" Type="http://schemas.openxmlformats.org/officeDocument/2006/relationships/image" Target="../media/image552.png"/><Relationship Id="rId163" Type="http://schemas.openxmlformats.org/officeDocument/2006/relationships/image" Target="../media/image572.png"/><Relationship Id="rId219" Type="http://schemas.openxmlformats.org/officeDocument/2006/relationships/image" Target="../media/image599.png"/><Relationship Id="rId370" Type="http://schemas.openxmlformats.org/officeDocument/2006/relationships/customXml" Target="../ink/ink673.xml"/><Relationship Id="rId426" Type="http://schemas.openxmlformats.org/officeDocument/2006/relationships/customXml" Target="../ink/ink701.xml"/><Relationship Id="rId230" Type="http://schemas.openxmlformats.org/officeDocument/2006/relationships/customXml" Target="../ink/ink603.xml"/><Relationship Id="rId468" Type="http://schemas.openxmlformats.org/officeDocument/2006/relationships/customXml" Target="../ink/ink722.xml"/><Relationship Id="rId25" Type="http://schemas.openxmlformats.org/officeDocument/2006/relationships/image" Target="../media/image504.png"/><Relationship Id="rId67" Type="http://schemas.openxmlformats.org/officeDocument/2006/relationships/image" Target="../media/image525.png"/><Relationship Id="rId272" Type="http://schemas.openxmlformats.org/officeDocument/2006/relationships/customXml" Target="../ink/ink624.xml"/><Relationship Id="rId328" Type="http://schemas.openxmlformats.org/officeDocument/2006/relationships/customXml" Target="../ink/ink652.xml"/><Relationship Id="rId132" Type="http://schemas.openxmlformats.org/officeDocument/2006/relationships/customXml" Target="../ink/ink554.xml"/><Relationship Id="rId174" Type="http://schemas.openxmlformats.org/officeDocument/2006/relationships/customXml" Target="../ink/ink575.xml"/><Relationship Id="rId381" Type="http://schemas.openxmlformats.org/officeDocument/2006/relationships/image" Target="../media/image680.png"/><Relationship Id="rId241" Type="http://schemas.openxmlformats.org/officeDocument/2006/relationships/image" Target="../media/image610.png"/><Relationship Id="rId437" Type="http://schemas.openxmlformats.org/officeDocument/2006/relationships/image" Target="../media/image708.png"/><Relationship Id="rId479" Type="http://schemas.openxmlformats.org/officeDocument/2006/relationships/image" Target="../media/image729.png"/><Relationship Id="rId36" Type="http://schemas.openxmlformats.org/officeDocument/2006/relationships/customXml" Target="../ink/ink506.xml"/><Relationship Id="rId283" Type="http://schemas.openxmlformats.org/officeDocument/2006/relationships/image" Target="../media/image631.png"/><Relationship Id="rId339" Type="http://schemas.openxmlformats.org/officeDocument/2006/relationships/image" Target="../media/image659.png"/><Relationship Id="rId490" Type="http://schemas.openxmlformats.org/officeDocument/2006/relationships/customXml" Target="../ink/ink733.xml"/><Relationship Id="rId78" Type="http://schemas.openxmlformats.org/officeDocument/2006/relationships/customXml" Target="../ink/ink527.xml"/><Relationship Id="rId101" Type="http://schemas.openxmlformats.org/officeDocument/2006/relationships/image" Target="../media/image542.png"/><Relationship Id="rId143" Type="http://schemas.openxmlformats.org/officeDocument/2006/relationships/image" Target="../media/image562.png"/><Relationship Id="rId185" Type="http://schemas.openxmlformats.org/officeDocument/2006/relationships/image" Target="../media/image582.png"/><Relationship Id="rId350" Type="http://schemas.openxmlformats.org/officeDocument/2006/relationships/customXml" Target="../ink/ink663.xml"/><Relationship Id="rId406" Type="http://schemas.openxmlformats.org/officeDocument/2006/relationships/customXml" Target="../ink/ink691.xml"/><Relationship Id="rId9" Type="http://schemas.openxmlformats.org/officeDocument/2006/relationships/image" Target="../media/image496.png"/><Relationship Id="rId210" Type="http://schemas.openxmlformats.org/officeDocument/2006/relationships/customXml" Target="../ink/ink593.xml"/><Relationship Id="rId392" Type="http://schemas.openxmlformats.org/officeDocument/2006/relationships/customXml" Target="../ink/ink684.xml"/><Relationship Id="rId448" Type="http://schemas.openxmlformats.org/officeDocument/2006/relationships/customXml" Target="../ink/ink712.xml"/><Relationship Id="rId252" Type="http://schemas.openxmlformats.org/officeDocument/2006/relationships/customXml" Target="../ink/ink614.xml"/><Relationship Id="rId294" Type="http://schemas.openxmlformats.org/officeDocument/2006/relationships/customXml" Target="../ink/ink635.xml"/><Relationship Id="rId308" Type="http://schemas.openxmlformats.org/officeDocument/2006/relationships/customXml" Target="../ink/ink642.xml"/><Relationship Id="rId47" Type="http://schemas.openxmlformats.org/officeDocument/2006/relationships/image" Target="../media/image515.png"/><Relationship Id="rId89" Type="http://schemas.openxmlformats.org/officeDocument/2006/relationships/image" Target="../media/image536.png"/><Relationship Id="rId112" Type="http://schemas.openxmlformats.org/officeDocument/2006/relationships/customXml" Target="../ink/ink544.xml"/><Relationship Id="rId154" Type="http://schemas.openxmlformats.org/officeDocument/2006/relationships/customXml" Target="../ink/ink565.xml"/><Relationship Id="rId361" Type="http://schemas.openxmlformats.org/officeDocument/2006/relationships/image" Target="../media/image670.png"/><Relationship Id="rId196" Type="http://schemas.openxmlformats.org/officeDocument/2006/relationships/customXml" Target="../ink/ink586.xml"/><Relationship Id="rId417" Type="http://schemas.openxmlformats.org/officeDocument/2006/relationships/image" Target="../media/image698.png"/><Relationship Id="rId459" Type="http://schemas.openxmlformats.org/officeDocument/2006/relationships/image" Target="../media/image719.png"/><Relationship Id="rId16" Type="http://schemas.openxmlformats.org/officeDocument/2006/relationships/customXml" Target="../ink/ink496.xml"/><Relationship Id="rId221" Type="http://schemas.openxmlformats.org/officeDocument/2006/relationships/image" Target="../media/image600.png"/><Relationship Id="rId263" Type="http://schemas.openxmlformats.org/officeDocument/2006/relationships/image" Target="../media/image621.png"/><Relationship Id="rId319" Type="http://schemas.openxmlformats.org/officeDocument/2006/relationships/image" Target="../media/image649.png"/><Relationship Id="rId470" Type="http://schemas.openxmlformats.org/officeDocument/2006/relationships/customXml" Target="../ink/ink723.xml"/><Relationship Id="rId58" Type="http://schemas.openxmlformats.org/officeDocument/2006/relationships/customXml" Target="../ink/ink517.xml"/><Relationship Id="rId123" Type="http://schemas.openxmlformats.org/officeDocument/2006/relationships/image" Target="../media/image70.png"/><Relationship Id="rId330" Type="http://schemas.openxmlformats.org/officeDocument/2006/relationships/customXml" Target="../ink/ink653.xml"/><Relationship Id="rId165" Type="http://schemas.openxmlformats.org/officeDocument/2006/relationships/image" Target="../media/image573.png"/><Relationship Id="rId372" Type="http://schemas.openxmlformats.org/officeDocument/2006/relationships/customXml" Target="../ink/ink674.xml"/><Relationship Id="rId428" Type="http://schemas.openxmlformats.org/officeDocument/2006/relationships/customXml" Target="../ink/ink702.xml"/><Relationship Id="rId232" Type="http://schemas.openxmlformats.org/officeDocument/2006/relationships/customXml" Target="../ink/ink604.xml"/><Relationship Id="rId274" Type="http://schemas.openxmlformats.org/officeDocument/2006/relationships/customXml" Target="../ink/ink625.xml"/><Relationship Id="rId481" Type="http://schemas.openxmlformats.org/officeDocument/2006/relationships/image" Target="../media/image730.png"/><Relationship Id="rId27" Type="http://schemas.openxmlformats.org/officeDocument/2006/relationships/image" Target="../media/image505.png"/><Relationship Id="rId69" Type="http://schemas.openxmlformats.org/officeDocument/2006/relationships/image" Target="../media/image526.png"/><Relationship Id="rId134" Type="http://schemas.openxmlformats.org/officeDocument/2006/relationships/customXml" Target="../ink/ink555.xml"/><Relationship Id="rId80" Type="http://schemas.openxmlformats.org/officeDocument/2006/relationships/customXml" Target="../ink/ink528.xml"/><Relationship Id="rId176" Type="http://schemas.openxmlformats.org/officeDocument/2006/relationships/customXml" Target="../ink/ink576.xml"/><Relationship Id="rId341" Type="http://schemas.openxmlformats.org/officeDocument/2006/relationships/image" Target="../media/image660.png"/><Relationship Id="rId383" Type="http://schemas.openxmlformats.org/officeDocument/2006/relationships/image" Target="../media/image681.png"/><Relationship Id="rId439" Type="http://schemas.openxmlformats.org/officeDocument/2006/relationships/image" Target="../media/image709.png"/><Relationship Id="rId201" Type="http://schemas.openxmlformats.org/officeDocument/2006/relationships/image" Target="../media/image590.png"/><Relationship Id="rId243" Type="http://schemas.openxmlformats.org/officeDocument/2006/relationships/image" Target="../media/image611.png"/><Relationship Id="rId285" Type="http://schemas.openxmlformats.org/officeDocument/2006/relationships/image" Target="../media/image632.png"/><Relationship Id="rId450" Type="http://schemas.openxmlformats.org/officeDocument/2006/relationships/customXml" Target="../ink/ink713.xml"/><Relationship Id="rId38" Type="http://schemas.openxmlformats.org/officeDocument/2006/relationships/customXml" Target="../ink/ink507.xml"/><Relationship Id="rId103" Type="http://schemas.openxmlformats.org/officeDocument/2006/relationships/image" Target="../media/image543.png"/><Relationship Id="rId310" Type="http://schemas.openxmlformats.org/officeDocument/2006/relationships/customXml" Target="../ink/ink643.xml"/><Relationship Id="rId492" Type="http://schemas.openxmlformats.org/officeDocument/2006/relationships/customXml" Target="../ink/ink734.xml"/><Relationship Id="rId91" Type="http://schemas.openxmlformats.org/officeDocument/2006/relationships/image" Target="../media/image537.png"/><Relationship Id="rId145" Type="http://schemas.openxmlformats.org/officeDocument/2006/relationships/image" Target="../media/image563.png"/><Relationship Id="rId187" Type="http://schemas.openxmlformats.org/officeDocument/2006/relationships/image" Target="../media/image583.png"/><Relationship Id="rId352" Type="http://schemas.openxmlformats.org/officeDocument/2006/relationships/customXml" Target="../ink/ink664.xml"/><Relationship Id="rId394" Type="http://schemas.openxmlformats.org/officeDocument/2006/relationships/customXml" Target="../ink/ink685.xml"/><Relationship Id="rId408" Type="http://schemas.openxmlformats.org/officeDocument/2006/relationships/customXml" Target="../ink/ink692.xml"/><Relationship Id="rId212" Type="http://schemas.openxmlformats.org/officeDocument/2006/relationships/customXml" Target="../ink/ink594.xml"/><Relationship Id="rId254" Type="http://schemas.openxmlformats.org/officeDocument/2006/relationships/customXml" Target="../ink/ink615.xml"/><Relationship Id="rId49" Type="http://schemas.openxmlformats.org/officeDocument/2006/relationships/image" Target="../media/image516.png"/><Relationship Id="rId114" Type="http://schemas.openxmlformats.org/officeDocument/2006/relationships/customXml" Target="../ink/ink545.xml"/><Relationship Id="rId296" Type="http://schemas.openxmlformats.org/officeDocument/2006/relationships/customXml" Target="../ink/ink636.xml"/><Relationship Id="rId461" Type="http://schemas.openxmlformats.org/officeDocument/2006/relationships/image" Target="../media/image720.png"/><Relationship Id="rId60" Type="http://schemas.openxmlformats.org/officeDocument/2006/relationships/customXml" Target="../ink/ink518.xml"/><Relationship Id="rId156" Type="http://schemas.openxmlformats.org/officeDocument/2006/relationships/customXml" Target="../ink/ink566.xml"/><Relationship Id="rId198" Type="http://schemas.openxmlformats.org/officeDocument/2006/relationships/customXml" Target="../ink/ink587.xml"/><Relationship Id="rId321" Type="http://schemas.openxmlformats.org/officeDocument/2006/relationships/image" Target="../media/image650.png"/><Relationship Id="rId363" Type="http://schemas.openxmlformats.org/officeDocument/2006/relationships/image" Target="../media/image671.png"/><Relationship Id="rId419" Type="http://schemas.openxmlformats.org/officeDocument/2006/relationships/image" Target="../media/image699.png"/><Relationship Id="rId223" Type="http://schemas.openxmlformats.org/officeDocument/2006/relationships/image" Target="../media/image601.png"/><Relationship Id="rId430" Type="http://schemas.openxmlformats.org/officeDocument/2006/relationships/customXml" Target="../ink/ink703.xml"/><Relationship Id="rId18" Type="http://schemas.openxmlformats.org/officeDocument/2006/relationships/customXml" Target="../ink/ink497.xml"/><Relationship Id="rId265" Type="http://schemas.openxmlformats.org/officeDocument/2006/relationships/image" Target="../media/image622.png"/><Relationship Id="rId472" Type="http://schemas.openxmlformats.org/officeDocument/2006/relationships/customXml" Target="../ink/ink724.xml"/><Relationship Id="rId125" Type="http://schemas.openxmlformats.org/officeDocument/2006/relationships/image" Target="../media/image553.png"/><Relationship Id="rId167" Type="http://schemas.openxmlformats.org/officeDocument/2006/relationships/image" Target="../media/image574.png"/><Relationship Id="rId332" Type="http://schemas.openxmlformats.org/officeDocument/2006/relationships/customXml" Target="../ink/ink654.xml"/><Relationship Id="rId374" Type="http://schemas.openxmlformats.org/officeDocument/2006/relationships/customXml" Target="../ink/ink675.xml"/><Relationship Id="rId71" Type="http://schemas.openxmlformats.org/officeDocument/2006/relationships/image" Target="../media/image527.png"/><Relationship Id="rId234" Type="http://schemas.openxmlformats.org/officeDocument/2006/relationships/customXml" Target="../ink/ink605.xml"/><Relationship Id="rId2" Type="http://schemas.openxmlformats.org/officeDocument/2006/relationships/image" Target="../media/image492.png"/><Relationship Id="rId29" Type="http://schemas.openxmlformats.org/officeDocument/2006/relationships/image" Target="../media/image506.png"/><Relationship Id="rId276" Type="http://schemas.openxmlformats.org/officeDocument/2006/relationships/customXml" Target="../ink/ink626.xml"/><Relationship Id="rId441" Type="http://schemas.openxmlformats.org/officeDocument/2006/relationships/image" Target="../media/image710.png"/><Relationship Id="rId483" Type="http://schemas.openxmlformats.org/officeDocument/2006/relationships/image" Target="../media/image731.png"/><Relationship Id="rId40" Type="http://schemas.openxmlformats.org/officeDocument/2006/relationships/customXml" Target="../ink/ink508.xml"/><Relationship Id="rId136" Type="http://schemas.openxmlformats.org/officeDocument/2006/relationships/customXml" Target="../ink/ink556.xml"/><Relationship Id="rId178" Type="http://schemas.openxmlformats.org/officeDocument/2006/relationships/customXml" Target="../ink/ink577.xml"/><Relationship Id="rId301" Type="http://schemas.openxmlformats.org/officeDocument/2006/relationships/image" Target="../media/image640.png"/><Relationship Id="rId343" Type="http://schemas.openxmlformats.org/officeDocument/2006/relationships/image" Target="../media/image661.png"/><Relationship Id="rId82" Type="http://schemas.openxmlformats.org/officeDocument/2006/relationships/customXml" Target="../ink/ink529.xml"/><Relationship Id="rId203" Type="http://schemas.openxmlformats.org/officeDocument/2006/relationships/image" Target="../media/image591.png"/><Relationship Id="rId385" Type="http://schemas.openxmlformats.org/officeDocument/2006/relationships/image" Target="../media/image682.png"/><Relationship Id="rId245" Type="http://schemas.openxmlformats.org/officeDocument/2006/relationships/image" Target="../media/image612.png"/><Relationship Id="rId287" Type="http://schemas.openxmlformats.org/officeDocument/2006/relationships/image" Target="../media/image633.png"/><Relationship Id="rId410" Type="http://schemas.openxmlformats.org/officeDocument/2006/relationships/customXml" Target="../ink/ink693.xml"/><Relationship Id="rId452" Type="http://schemas.openxmlformats.org/officeDocument/2006/relationships/customXml" Target="../ink/ink714.xml"/><Relationship Id="rId105" Type="http://schemas.openxmlformats.org/officeDocument/2006/relationships/image" Target="../media/image544.png"/><Relationship Id="rId147" Type="http://schemas.openxmlformats.org/officeDocument/2006/relationships/image" Target="../media/image564.png"/><Relationship Id="rId312" Type="http://schemas.openxmlformats.org/officeDocument/2006/relationships/customXml" Target="../ink/ink644.xml"/><Relationship Id="rId354" Type="http://schemas.openxmlformats.org/officeDocument/2006/relationships/customXml" Target="../ink/ink665.xml"/><Relationship Id="rId51" Type="http://schemas.openxmlformats.org/officeDocument/2006/relationships/image" Target="../media/image517.png"/><Relationship Id="rId93" Type="http://schemas.openxmlformats.org/officeDocument/2006/relationships/image" Target="../media/image538.png"/><Relationship Id="rId189" Type="http://schemas.openxmlformats.org/officeDocument/2006/relationships/image" Target="../media/image584.png"/><Relationship Id="rId396" Type="http://schemas.openxmlformats.org/officeDocument/2006/relationships/customXml" Target="../ink/ink686.xml"/><Relationship Id="rId214" Type="http://schemas.openxmlformats.org/officeDocument/2006/relationships/customXml" Target="../ink/ink595.xml"/><Relationship Id="rId256" Type="http://schemas.openxmlformats.org/officeDocument/2006/relationships/customXml" Target="../ink/ink616.xml"/><Relationship Id="rId298" Type="http://schemas.openxmlformats.org/officeDocument/2006/relationships/customXml" Target="../ink/ink637.xml"/><Relationship Id="rId421" Type="http://schemas.openxmlformats.org/officeDocument/2006/relationships/image" Target="../media/image700.png"/><Relationship Id="rId463" Type="http://schemas.openxmlformats.org/officeDocument/2006/relationships/image" Target="../media/image721.png"/><Relationship Id="rId116" Type="http://schemas.openxmlformats.org/officeDocument/2006/relationships/customXml" Target="../ink/ink546.xml"/><Relationship Id="rId158" Type="http://schemas.openxmlformats.org/officeDocument/2006/relationships/customXml" Target="../ink/ink567.xml"/><Relationship Id="rId323" Type="http://schemas.openxmlformats.org/officeDocument/2006/relationships/image" Target="../media/image651.png"/><Relationship Id="rId20" Type="http://schemas.openxmlformats.org/officeDocument/2006/relationships/customXml" Target="../ink/ink498.xml"/><Relationship Id="rId62" Type="http://schemas.openxmlformats.org/officeDocument/2006/relationships/customXml" Target="../ink/ink519.xml"/><Relationship Id="rId365" Type="http://schemas.openxmlformats.org/officeDocument/2006/relationships/image" Target="../media/image672.png"/><Relationship Id="rId190" Type="http://schemas.openxmlformats.org/officeDocument/2006/relationships/customXml" Target="../ink/ink583.xml"/><Relationship Id="rId204" Type="http://schemas.openxmlformats.org/officeDocument/2006/relationships/customXml" Target="../ink/ink590.xml"/><Relationship Id="rId225" Type="http://schemas.openxmlformats.org/officeDocument/2006/relationships/image" Target="../media/image602.png"/><Relationship Id="rId246" Type="http://schemas.openxmlformats.org/officeDocument/2006/relationships/customXml" Target="../ink/ink611.xml"/><Relationship Id="rId267" Type="http://schemas.openxmlformats.org/officeDocument/2006/relationships/image" Target="../media/image623.png"/><Relationship Id="rId288" Type="http://schemas.openxmlformats.org/officeDocument/2006/relationships/customXml" Target="../ink/ink632.xml"/><Relationship Id="rId411" Type="http://schemas.openxmlformats.org/officeDocument/2006/relationships/image" Target="../media/image695.png"/><Relationship Id="rId432" Type="http://schemas.openxmlformats.org/officeDocument/2006/relationships/customXml" Target="../ink/ink704.xml"/><Relationship Id="rId453" Type="http://schemas.openxmlformats.org/officeDocument/2006/relationships/image" Target="../media/image716.png"/><Relationship Id="rId474" Type="http://schemas.openxmlformats.org/officeDocument/2006/relationships/customXml" Target="../ink/ink725.xml"/><Relationship Id="rId106" Type="http://schemas.openxmlformats.org/officeDocument/2006/relationships/customXml" Target="../ink/ink541.xml"/><Relationship Id="rId127" Type="http://schemas.openxmlformats.org/officeDocument/2006/relationships/image" Target="../media/image554.png"/><Relationship Id="rId313" Type="http://schemas.openxmlformats.org/officeDocument/2006/relationships/image" Target="../media/image646.png"/><Relationship Id="rId10" Type="http://schemas.openxmlformats.org/officeDocument/2006/relationships/customXml" Target="../ink/ink493.xml"/><Relationship Id="rId31" Type="http://schemas.openxmlformats.org/officeDocument/2006/relationships/image" Target="../media/image507.png"/><Relationship Id="rId52" Type="http://schemas.openxmlformats.org/officeDocument/2006/relationships/customXml" Target="../ink/ink514.xml"/><Relationship Id="rId73" Type="http://schemas.openxmlformats.org/officeDocument/2006/relationships/image" Target="../media/image528.png"/><Relationship Id="rId94" Type="http://schemas.openxmlformats.org/officeDocument/2006/relationships/customXml" Target="../ink/ink535.xml"/><Relationship Id="rId148" Type="http://schemas.openxmlformats.org/officeDocument/2006/relationships/customXml" Target="../ink/ink562.xml"/><Relationship Id="rId169" Type="http://schemas.openxmlformats.org/officeDocument/2006/relationships/image" Target="../media/image575.png"/><Relationship Id="rId334" Type="http://schemas.openxmlformats.org/officeDocument/2006/relationships/customXml" Target="../ink/ink655.xml"/><Relationship Id="rId355" Type="http://schemas.openxmlformats.org/officeDocument/2006/relationships/image" Target="../media/image667.png"/><Relationship Id="rId376" Type="http://schemas.openxmlformats.org/officeDocument/2006/relationships/customXml" Target="../ink/ink676.xml"/><Relationship Id="rId397" Type="http://schemas.openxmlformats.org/officeDocument/2006/relationships/image" Target="../media/image688.png"/><Relationship Id="rId4" Type="http://schemas.openxmlformats.org/officeDocument/2006/relationships/customXml" Target="../ink/ink490.xml"/><Relationship Id="rId180" Type="http://schemas.openxmlformats.org/officeDocument/2006/relationships/customXml" Target="../ink/ink578.xml"/><Relationship Id="rId215" Type="http://schemas.openxmlformats.org/officeDocument/2006/relationships/image" Target="../media/image597.png"/><Relationship Id="rId236" Type="http://schemas.openxmlformats.org/officeDocument/2006/relationships/customXml" Target="../ink/ink606.xml"/><Relationship Id="rId257" Type="http://schemas.openxmlformats.org/officeDocument/2006/relationships/image" Target="../media/image618.png"/><Relationship Id="rId278" Type="http://schemas.openxmlformats.org/officeDocument/2006/relationships/customXml" Target="../ink/ink627.xml"/><Relationship Id="rId401" Type="http://schemas.openxmlformats.org/officeDocument/2006/relationships/image" Target="../media/image690.png"/><Relationship Id="rId422" Type="http://schemas.openxmlformats.org/officeDocument/2006/relationships/customXml" Target="../ink/ink699.xml"/><Relationship Id="rId443" Type="http://schemas.openxmlformats.org/officeDocument/2006/relationships/image" Target="../media/image711.png"/><Relationship Id="rId464" Type="http://schemas.openxmlformats.org/officeDocument/2006/relationships/customXml" Target="../ink/ink720.xml"/><Relationship Id="rId303" Type="http://schemas.openxmlformats.org/officeDocument/2006/relationships/image" Target="../media/image641.png"/><Relationship Id="rId485" Type="http://schemas.openxmlformats.org/officeDocument/2006/relationships/image" Target="../media/image732.png"/><Relationship Id="rId42" Type="http://schemas.openxmlformats.org/officeDocument/2006/relationships/customXml" Target="../ink/ink509.xml"/><Relationship Id="rId84" Type="http://schemas.openxmlformats.org/officeDocument/2006/relationships/customXml" Target="../ink/ink530.xml"/><Relationship Id="rId138" Type="http://schemas.openxmlformats.org/officeDocument/2006/relationships/customXml" Target="../ink/ink557.xml"/><Relationship Id="rId345" Type="http://schemas.openxmlformats.org/officeDocument/2006/relationships/image" Target="../media/image662.png"/><Relationship Id="rId387" Type="http://schemas.openxmlformats.org/officeDocument/2006/relationships/image" Target="../media/image683.png"/><Relationship Id="rId191" Type="http://schemas.openxmlformats.org/officeDocument/2006/relationships/image" Target="../media/image585.png"/><Relationship Id="rId205" Type="http://schemas.openxmlformats.org/officeDocument/2006/relationships/image" Target="../media/image592.png"/><Relationship Id="rId247" Type="http://schemas.openxmlformats.org/officeDocument/2006/relationships/image" Target="../media/image613.png"/><Relationship Id="rId412" Type="http://schemas.openxmlformats.org/officeDocument/2006/relationships/customXml" Target="../ink/ink694.xml"/><Relationship Id="rId107" Type="http://schemas.openxmlformats.org/officeDocument/2006/relationships/image" Target="../media/image545.png"/><Relationship Id="rId289" Type="http://schemas.openxmlformats.org/officeDocument/2006/relationships/image" Target="../media/image634.png"/><Relationship Id="rId454" Type="http://schemas.openxmlformats.org/officeDocument/2006/relationships/customXml" Target="../ink/ink715.xml"/><Relationship Id="rId11" Type="http://schemas.openxmlformats.org/officeDocument/2006/relationships/image" Target="../media/image497.png"/><Relationship Id="rId53" Type="http://schemas.openxmlformats.org/officeDocument/2006/relationships/image" Target="../media/image518.png"/><Relationship Id="rId149" Type="http://schemas.openxmlformats.org/officeDocument/2006/relationships/image" Target="../media/image565.png"/><Relationship Id="rId314" Type="http://schemas.openxmlformats.org/officeDocument/2006/relationships/customXml" Target="../ink/ink645.xml"/><Relationship Id="rId356" Type="http://schemas.openxmlformats.org/officeDocument/2006/relationships/customXml" Target="../ink/ink666.xml"/><Relationship Id="rId398" Type="http://schemas.openxmlformats.org/officeDocument/2006/relationships/customXml" Target="../ink/ink687.xml"/><Relationship Id="rId95" Type="http://schemas.openxmlformats.org/officeDocument/2006/relationships/image" Target="../media/image539.png"/><Relationship Id="rId160" Type="http://schemas.openxmlformats.org/officeDocument/2006/relationships/customXml" Target="../ink/ink568.xml"/><Relationship Id="rId216" Type="http://schemas.openxmlformats.org/officeDocument/2006/relationships/customXml" Target="../ink/ink596.xml"/><Relationship Id="rId423" Type="http://schemas.openxmlformats.org/officeDocument/2006/relationships/image" Target="../media/image701.png"/><Relationship Id="rId258" Type="http://schemas.openxmlformats.org/officeDocument/2006/relationships/customXml" Target="../ink/ink617.xml"/><Relationship Id="rId465" Type="http://schemas.openxmlformats.org/officeDocument/2006/relationships/image" Target="../media/image722.png"/><Relationship Id="rId22" Type="http://schemas.openxmlformats.org/officeDocument/2006/relationships/customXml" Target="../ink/ink499.xml"/><Relationship Id="rId64" Type="http://schemas.openxmlformats.org/officeDocument/2006/relationships/customXml" Target="../ink/ink520.xml"/><Relationship Id="rId118" Type="http://schemas.openxmlformats.org/officeDocument/2006/relationships/customXml" Target="../ink/ink547.xml"/><Relationship Id="rId325" Type="http://schemas.openxmlformats.org/officeDocument/2006/relationships/image" Target="../media/image652.png"/><Relationship Id="rId367" Type="http://schemas.openxmlformats.org/officeDocument/2006/relationships/image" Target="../media/image673.png"/><Relationship Id="rId171" Type="http://schemas.openxmlformats.org/officeDocument/2006/relationships/image" Target="../media/image576.png"/><Relationship Id="rId227" Type="http://schemas.openxmlformats.org/officeDocument/2006/relationships/image" Target="../media/image603.png"/><Relationship Id="rId269" Type="http://schemas.openxmlformats.org/officeDocument/2006/relationships/image" Target="../media/image624.png"/><Relationship Id="rId434" Type="http://schemas.openxmlformats.org/officeDocument/2006/relationships/customXml" Target="../ink/ink705.xml"/><Relationship Id="rId476" Type="http://schemas.openxmlformats.org/officeDocument/2006/relationships/customXml" Target="../ink/ink726.xml"/><Relationship Id="rId33" Type="http://schemas.openxmlformats.org/officeDocument/2006/relationships/image" Target="../media/image508.png"/><Relationship Id="rId129" Type="http://schemas.openxmlformats.org/officeDocument/2006/relationships/image" Target="../media/image555.png"/><Relationship Id="rId280" Type="http://schemas.openxmlformats.org/officeDocument/2006/relationships/customXml" Target="../ink/ink628.xml"/><Relationship Id="rId336" Type="http://schemas.openxmlformats.org/officeDocument/2006/relationships/customXml" Target="../ink/ink656.xml"/><Relationship Id="rId75" Type="http://schemas.openxmlformats.org/officeDocument/2006/relationships/image" Target="../media/image529.png"/><Relationship Id="rId140" Type="http://schemas.openxmlformats.org/officeDocument/2006/relationships/customXml" Target="../ink/ink558.xml"/><Relationship Id="rId182" Type="http://schemas.openxmlformats.org/officeDocument/2006/relationships/customXml" Target="../ink/ink579.xml"/><Relationship Id="rId378" Type="http://schemas.openxmlformats.org/officeDocument/2006/relationships/customXml" Target="../ink/ink677.xml"/><Relationship Id="rId403" Type="http://schemas.openxmlformats.org/officeDocument/2006/relationships/image" Target="../media/image691.png"/><Relationship Id="rId6" Type="http://schemas.openxmlformats.org/officeDocument/2006/relationships/customXml" Target="../ink/ink491.xml"/><Relationship Id="rId238" Type="http://schemas.openxmlformats.org/officeDocument/2006/relationships/customXml" Target="../ink/ink607.xml"/><Relationship Id="rId445" Type="http://schemas.openxmlformats.org/officeDocument/2006/relationships/image" Target="../media/image712.png"/><Relationship Id="rId487" Type="http://schemas.openxmlformats.org/officeDocument/2006/relationships/image" Target="../media/image733.png"/><Relationship Id="rId291" Type="http://schemas.openxmlformats.org/officeDocument/2006/relationships/image" Target="../media/image635.png"/><Relationship Id="rId305" Type="http://schemas.openxmlformats.org/officeDocument/2006/relationships/image" Target="../media/image642.png"/><Relationship Id="rId347" Type="http://schemas.openxmlformats.org/officeDocument/2006/relationships/image" Target="../media/image663.png"/><Relationship Id="rId44" Type="http://schemas.openxmlformats.org/officeDocument/2006/relationships/customXml" Target="../ink/ink510.xml"/><Relationship Id="rId86" Type="http://schemas.openxmlformats.org/officeDocument/2006/relationships/customXml" Target="../ink/ink531.xml"/><Relationship Id="rId151" Type="http://schemas.openxmlformats.org/officeDocument/2006/relationships/image" Target="../media/image566.png"/><Relationship Id="rId389" Type="http://schemas.openxmlformats.org/officeDocument/2006/relationships/image" Target="../media/image684.png"/><Relationship Id="rId193" Type="http://schemas.openxmlformats.org/officeDocument/2006/relationships/image" Target="../media/image586.png"/><Relationship Id="rId207" Type="http://schemas.openxmlformats.org/officeDocument/2006/relationships/image" Target="../media/image593.png"/><Relationship Id="rId249" Type="http://schemas.openxmlformats.org/officeDocument/2006/relationships/image" Target="../media/image614.png"/><Relationship Id="rId414" Type="http://schemas.openxmlformats.org/officeDocument/2006/relationships/customXml" Target="../ink/ink695.xml"/><Relationship Id="rId456" Type="http://schemas.openxmlformats.org/officeDocument/2006/relationships/customXml" Target="../ink/ink716.xml"/><Relationship Id="rId13" Type="http://schemas.openxmlformats.org/officeDocument/2006/relationships/image" Target="../media/image498.png"/><Relationship Id="rId109" Type="http://schemas.openxmlformats.org/officeDocument/2006/relationships/image" Target="../media/image546.png"/><Relationship Id="rId260" Type="http://schemas.openxmlformats.org/officeDocument/2006/relationships/customXml" Target="../ink/ink618.xml"/><Relationship Id="rId316" Type="http://schemas.openxmlformats.org/officeDocument/2006/relationships/customXml" Target="../ink/ink646.xml"/><Relationship Id="rId55" Type="http://schemas.openxmlformats.org/officeDocument/2006/relationships/image" Target="../media/image519.png"/><Relationship Id="rId97" Type="http://schemas.openxmlformats.org/officeDocument/2006/relationships/image" Target="../media/image540.png"/><Relationship Id="rId120" Type="http://schemas.openxmlformats.org/officeDocument/2006/relationships/customXml" Target="../ink/ink548.xml"/><Relationship Id="rId358" Type="http://schemas.openxmlformats.org/officeDocument/2006/relationships/customXml" Target="../ink/ink667.xml"/><Relationship Id="rId162" Type="http://schemas.openxmlformats.org/officeDocument/2006/relationships/customXml" Target="../ink/ink569.xml"/><Relationship Id="rId218" Type="http://schemas.openxmlformats.org/officeDocument/2006/relationships/customXml" Target="../ink/ink597.xml"/><Relationship Id="rId425" Type="http://schemas.openxmlformats.org/officeDocument/2006/relationships/image" Target="../media/image702.png"/><Relationship Id="rId467" Type="http://schemas.openxmlformats.org/officeDocument/2006/relationships/image" Target="../media/image723.png"/><Relationship Id="rId271" Type="http://schemas.openxmlformats.org/officeDocument/2006/relationships/image" Target="../media/image625.png"/><Relationship Id="rId24" Type="http://schemas.openxmlformats.org/officeDocument/2006/relationships/customXml" Target="../ink/ink500.xml"/><Relationship Id="rId66" Type="http://schemas.openxmlformats.org/officeDocument/2006/relationships/customXml" Target="../ink/ink521.xml"/><Relationship Id="rId131" Type="http://schemas.openxmlformats.org/officeDocument/2006/relationships/image" Target="../media/image556.png"/><Relationship Id="rId327" Type="http://schemas.openxmlformats.org/officeDocument/2006/relationships/image" Target="../media/image653.png"/><Relationship Id="rId369" Type="http://schemas.openxmlformats.org/officeDocument/2006/relationships/image" Target="../media/image674.png"/><Relationship Id="rId173" Type="http://schemas.openxmlformats.org/officeDocument/2006/relationships/image" Target="../media/image577.png"/><Relationship Id="rId229" Type="http://schemas.openxmlformats.org/officeDocument/2006/relationships/image" Target="../media/image604.png"/><Relationship Id="rId380" Type="http://schemas.openxmlformats.org/officeDocument/2006/relationships/customXml" Target="../ink/ink678.xml"/><Relationship Id="rId436" Type="http://schemas.openxmlformats.org/officeDocument/2006/relationships/customXml" Target="../ink/ink706.xml"/><Relationship Id="rId240" Type="http://schemas.openxmlformats.org/officeDocument/2006/relationships/customXml" Target="../ink/ink608.xml"/><Relationship Id="rId478" Type="http://schemas.openxmlformats.org/officeDocument/2006/relationships/customXml" Target="../ink/ink727.xml"/><Relationship Id="rId35" Type="http://schemas.openxmlformats.org/officeDocument/2006/relationships/image" Target="../media/image509.png"/><Relationship Id="rId77" Type="http://schemas.openxmlformats.org/officeDocument/2006/relationships/image" Target="../media/image530.png"/><Relationship Id="rId100" Type="http://schemas.openxmlformats.org/officeDocument/2006/relationships/customXml" Target="../ink/ink538.xml"/><Relationship Id="rId282" Type="http://schemas.openxmlformats.org/officeDocument/2006/relationships/customXml" Target="../ink/ink629.xml"/><Relationship Id="rId338" Type="http://schemas.openxmlformats.org/officeDocument/2006/relationships/customXml" Target="../ink/ink657.xml"/><Relationship Id="rId8" Type="http://schemas.openxmlformats.org/officeDocument/2006/relationships/customXml" Target="../ink/ink492.xml"/><Relationship Id="rId142" Type="http://schemas.openxmlformats.org/officeDocument/2006/relationships/customXml" Target="../ink/ink559.xml"/><Relationship Id="rId184" Type="http://schemas.openxmlformats.org/officeDocument/2006/relationships/customXml" Target="../ink/ink580.xml"/><Relationship Id="rId391" Type="http://schemas.openxmlformats.org/officeDocument/2006/relationships/image" Target="../media/image685.png"/><Relationship Id="rId405" Type="http://schemas.openxmlformats.org/officeDocument/2006/relationships/image" Target="../media/image692.png"/><Relationship Id="rId447" Type="http://schemas.openxmlformats.org/officeDocument/2006/relationships/image" Target="../media/image713.png"/><Relationship Id="rId251" Type="http://schemas.openxmlformats.org/officeDocument/2006/relationships/image" Target="../media/image615.png"/><Relationship Id="rId489" Type="http://schemas.openxmlformats.org/officeDocument/2006/relationships/image" Target="../media/image734.png"/><Relationship Id="rId46" Type="http://schemas.openxmlformats.org/officeDocument/2006/relationships/customXml" Target="../ink/ink511.xml"/><Relationship Id="rId293" Type="http://schemas.openxmlformats.org/officeDocument/2006/relationships/image" Target="../media/image636.png"/><Relationship Id="rId307" Type="http://schemas.openxmlformats.org/officeDocument/2006/relationships/image" Target="../media/image643.png"/><Relationship Id="rId349" Type="http://schemas.openxmlformats.org/officeDocument/2006/relationships/image" Target="../media/image664.png"/><Relationship Id="rId88" Type="http://schemas.openxmlformats.org/officeDocument/2006/relationships/customXml" Target="../ink/ink532.xml"/><Relationship Id="rId111" Type="http://schemas.openxmlformats.org/officeDocument/2006/relationships/image" Target="../media/image547.png"/><Relationship Id="rId153" Type="http://schemas.openxmlformats.org/officeDocument/2006/relationships/image" Target="../media/image567.png"/><Relationship Id="rId195" Type="http://schemas.openxmlformats.org/officeDocument/2006/relationships/image" Target="../media/image587.png"/><Relationship Id="rId209" Type="http://schemas.openxmlformats.org/officeDocument/2006/relationships/image" Target="../media/image594.png"/><Relationship Id="rId360" Type="http://schemas.openxmlformats.org/officeDocument/2006/relationships/customXml" Target="../ink/ink668.xml"/><Relationship Id="rId416" Type="http://schemas.openxmlformats.org/officeDocument/2006/relationships/customXml" Target="../ink/ink696.xml"/><Relationship Id="rId220" Type="http://schemas.openxmlformats.org/officeDocument/2006/relationships/customXml" Target="../ink/ink598.xml"/><Relationship Id="rId458" Type="http://schemas.openxmlformats.org/officeDocument/2006/relationships/customXml" Target="../ink/ink717.xml"/><Relationship Id="rId15" Type="http://schemas.openxmlformats.org/officeDocument/2006/relationships/image" Target="../media/image499.png"/><Relationship Id="rId57" Type="http://schemas.openxmlformats.org/officeDocument/2006/relationships/image" Target="../media/image520.png"/><Relationship Id="rId262" Type="http://schemas.openxmlformats.org/officeDocument/2006/relationships/customXml" Target="../ink/ink619.xml"/><Relationship Id="rId318" Type="http://schemas.openxmlformats.org/officeDocument/2006/relationships/customXml" Target="../ink/ink647.xml"/><Relationship Id="rId99" Type="http://schemas.openxmlformats.org/officeDocument/2006/relationships/image" Target="../media/image541.png"/><Relationship Id="rId122" Type="http://schemas.openxmlformats.org/officeDocument/2006/relationships/customXml" Target="../ink/ink549.xml"/><Relationship Id="rId164" Type="http://schemas.openxmlformats.org/officeDocument/2006/relationships/customXml" Target="../ink/ink570.xml"/><Relationship Id="rId371" Type="http://schemas.openxmlformats.org/officeDocument/2006/relationships/image" Target="../media/image675.png"/><Relationship Id="rId427" Type="http://schemas.openxmlformats.org/officeDocument/2006/relationships/image" Target="../media/image703.png"/><Relationship Id="rId469" Type="http://schemas.openxmlformats.org/officeDocument/2006/relationships/image" Target="../media/image724.png"/><Relationship Id="rId26" Type="http://schemas.openxmlformats.org/officeDocument/2006/relationships/customXml" Target="../ink/ink501.xml"/><Relationship Id="rId231" Type="http://schemas.openxmlformats.org/officeDocument/2006/relationships/image" Target="../media/image605.png"/><Relationship Id="rId273" Type="http://schemas.openxmlformats.org/officeDocument/2006/relationships/image" Target="../media/image626.png"/><Relationship Id="rId329" Type="http://schemas.openxmlformats.org/officeDocument/2006/relationships/image" Target="../media/image654.png"/><Relationship Id="rId480" Type="http://schemas.openxmlformats.org/officeDocument/2006/relationships/customXml" Target="../ink/ink728.xml"/><Relationship Id="rId68" Type="http://schemas.openxmlformats.org/officeDocument/2006/relationships/customXml" Target="../ink/ink522.xml"/><Relationship Id="rId133" Type="http://schemas.openxmlformats.org/officeDocument/2006/relationships/image" Target="../media/image557.png"/><Relationship Id="rId175" Type="http://schemas.openxmlformats.org/officeDocument/2006/relationships/image" Target="../media/image578.png"/><Relationship Id="rId340" Type="http://schemas.openxmlformats.org/officeDocument/2006/relationships/customXml" Target="../ink/ink658.xml"/><Relationship Id="rId200" Type="http://schemas.openxmlformats.org/officeDocument/2006/relationships/customXml" Target="../ink/ink588.xml"/><Relationship Id="rId382" Type="http://schemas.openxmlformats.org/officeDocument/2006/relationships/customXml" Target="../ink/ink679.xml"/><Relationship Id="rId438" Type="http://schemas.openxmlformats.org/officeDocument/2006/relationships/customXml" Target="../ink/ink707.xml"/><Relationship Id="rId242" Type="http://schemas.openxmlformats.org/officeDocument/2006/relationships/customXml" Target="../ink/ink609.xml"/><Relationship Id="rId284" Type="http://schemas.openxmlformats.org/officeDocument/2006/relationships/customXml" Target="../ink/ink630.xml"/><Relationship Id="rId491" Type="http://schemas.openxmlformats.org/officeDocument/2006/relationships/image" Target="../media/image735.png"/><Relationship Id="rId37" Type="http://schemas.openxmlformats.org/officeDocument/2006/relationships/image" Target="../media/image510.png"/><Relationship Id="rId79" Type="http://schemas.openxmlformats.org/officeDocument/2006/relationships/image" Target="../media/image531.png"/><Relationship Id="rId102" Type="http://schemas.openxmlformats.org/officeDocument/2006/relationships/customXml" Target="../ink/ink539.xml"/><Relationship Id="rId144" Type="http://schemas.openxmlformats.org/officeDocument/2006/relationships/customXml" Target="../ink/ink560.xml"/><Relationship Id="rId90" Type="http://schemas.openxmlformats.org/officeDocument/2006/relationships/customXml" Target="../ink/ink533.xml"/><Relationship Id="rId186" Type="http://schemas.openxmlformats.org/officeDocument/2006/relationships/customXml" Target="../ink/ink581.xml"/><Relationship Id="rId351" Type="http://schemas.openxmlformats.org/officeDocument/2006/relationships/image" Target="../media/image665.png"/><Relationship Id="rId393" Type="http://schemas.openxmlformats.org/officeDocument/2006/relationships/image" Target="../media/image686.png"/><Relationship Id="rId407" Type="http://schemas.openxmlformats.org/officeDocument/2006/relationships/image" Target="../media/image693.png"/><Relationship Id="rId449" Type="http://schemas.openxmlformats.org/officeDocument/2006/relationships/image" Target="../media/image714.png"/><Relationship Id="rId211" Type="http://schemas.openxmlformats.org/officeDocument/2006/relationships/image" Target="../media/image595.png"/><Relationship Id="rId253" Type="http://schemas.openxmlformats.org/officeDocument/2006/relationships/image" Target="../media/image616.png"/><Relationship Id="rId295" Type="http://schemas.openxmlformats.org/officeDocument/2006/relationships/image" Target="../media/image637.png"/><Relationship Id="rId309" Type="http://schemas.openxmlformats.org/officeDocument/2006/relationships/image" Target="../media/image644.png"/><Relationship Id="rId460" Type="http://schemas.openxmlformats.org/officeDocument/2006/relationships/customXml" Target="../ink/ink718.xml"/><Relationship Id="rId48" Type="http://schemas.openxmlformats.org/officeDocument/2006/relationships/customXml" Target="../ink/ink512.xml"/><Relationship Id="rId113" Type="http://schemas.openxmlformats.org/officeDocument/2006/relationships/image" Target="../media/image548.png"/><Relationship Id="rId320" Type="http://schemas.openxmlformats.org/officeDocument/2006/relationships/customXml" Target="../ink/ink648.xml"/><Relationship Id="rId155" Type="http://schemas.openxmlformats.org/officeDocument/2006/relationships/image" Target="../media/image568.png"/><Relationship Id="rId197" Type="http://schemas.openxmlformats.org/officeDocument/2006/relationships/image" Target="../media/image588.png"/><Relationship Id="rId362" Type="http://schemas.openxmlformats.org/officeDocument/2006/relationships/customXml" Target="../ink/ink669.xml"/><Relationship Id="rId418" Type="http://schemas.openxmlformats.org/officeDocument/2006/relationships/customXml" Target="../ink/ink697.xml"/><Relationship Id="rId222" Type="http://schemas.openxmlformats.org/officeDocument/2006/relationships/customXml" Target="../ink/ink599.xml"/><Relationship Id="rId264" Type="http://schemas.openxmlformats.org/officeDocument/2006/relationships/customXml" Target="../ink/ink620.xml"/><Relationship Id="rId471" Type="http://schemas.openxmlformats.org/officeDocument/2006/relationships/image" Target="../media/image725.png"/><Relationship Id="rId17" Type="http://schemas.openxmlformats.org/officeDocument/2006/relationships/image" Target="../media/image500.png"/><Relationship Id="rId59" Type="http://schemas.openxmlformats.org/officeDocument/2006/relationships/image" Target="../media/image521.png"/><Relationship Id="rId124" Type="http://schemas.openxmlformats.org/officeDocument/2006/relationships/customXml" Target="../ink/ink550.xml"/><Relationship Id="rId70" Type="http://schemas.openxmlformats.org/officeDocument/2006/relationships/customXml" Target="../ink/ink523.xml"/><Relationship Id="rId166" Type="http://schemas.openxmlformats.org/officeDocument/2006/relationships/customXml" Target="../ink/ink571.xml"/><Relationship Id="rId331" Type="http://schemas.openxmlformats.org/officeDocument/2006/relationships/image" Target="../media/image655.png"/><Relationship Id="rId373" Type="http://schemas.openxmlformats.org/officeDocument/2006/relationships/image" Target="../media/image676.png"/><Relationship Id="rId429" Type="http://schemas.openxmlformats.org/officeDocument/2006/relationships/image" Target="../media/image704.png"/><Relationship Id="rId1" Type="http://schemas.openxmlformats.org/officeDocument/2006/relationships/slideLayout" Target="../slideLayouts/slideLayout1.xml"/><Relationship Id="rId233" Type="http://schemas.openxmlformats.org/officeDocument/2006/relationships/image" Target="../media/image606.png"/><Relationship Id="rId440" Type="http://schemas.openxmlformats.org/officeDocument/2006/relationships/customXml" Target="../ink/ink708.xml"/><Relationship Id="rId28" Type="http://schemas.openxmlformats.org/officeDocument/2006/relationships/customXml" Target="../ink/ink502.xml"/><Relationship Id="rId275" Type="http://schemas.openxmlformats.org/officeDocument/2006/relationships/image" Target="../media/image627.png"/><Relationship Id="rId300" Type="http://schemas.openxmlformats.org/officeDocument/2006/relationships/customXml" Target="../ink/ink638.xml"/><Relationship Id="rId482" Type="http://schemas.openxmlformats.org/officeDocument/2006/relationships/customXml" Target="../ink/ink729.xml"/><Relationship Id="rId81" Type="http://schemas.openxmlformats.org/officeDocument/2006/relationships/image" Target="../media/image532.png"/><Relationship Id="rId135" Type="http://schemas.openxmlformats.org/officeDocument/2006/relationships/image" Target="../media/image558.png"/><Relationship Id="rId177" Type="http://schemas.openxmlformats.org/officeDocument/2006/relationships/image" Target="../media/image579.png"/><Relationship Id="rId342" Type="http://schemas.openxmlformats.org/officeDocument/2006/relationships/customXml" Target="../ink/ink659.xml"/><Relationship Id="rId384" Type="http://schemas.openxmlformats.org/officeDocument/2006/relationships/customXml" Target="../ink/ink680.xml"/><Relationship Id="rId202" Type="http://schemas.openxmlformats.org/officeDocument/2006/relationships/customXml" Target="../ink/ink589.xml"/><Relationship Id="rId244" Type="http://schemas.openxmlformats.org/officeDocument/2006/relationships/customXml" Target="../ink/ink610.xml"/><Relationship Id="rId39" Type="http://schemas.openxmlformats.org/officeDocument/2006/relationships/image" Target="../media/image511.png"/><Relationship Id="rId286" Type="http://schemas.openxmlformats.org/officeDocument/2006/relationships/customXml" Target="../ink/ink631.xml"/><Relationship Id="rId451" Type="http://schemas.openxmlformats.org/officeDocument/2006/relationships/image" Target="../media/image715.png"/><Relationship Id="rId493" Type="http://schemas.openxmlformats.org/officeDocument/2006/relationships/image" Target="../media/image736.png"/><Relationship Id="rId50" Type="http://schemas.openxmlformats.org/officeDocument/2006/relationships/customXml" Target="../ink/ink513.xml"/><Relationship Id="rId104" Type="http://schemas.openxmlformats.org/officeDocument/2006/relationships/customXml" Target="../ink/ink540.xml"/><Relationship Id="rId146" Type="http://schemas.openxmlformats.org/officeDocument/2006/relationships/customXml" Target="../ink/ink561.xml"/><Relationship Id="rId188" Type="http://schemas.openxmlformats.org/officeDocument/2006/relationships/customXml" Target="../ink/ink582.xml"/><Relationship Id="rId311" Type="http://schemas.openxmlformats.org/officeDocument/2006/relationships/image" Target="../media/image645.png"/><Relationship Id="rId353" Type="http://schemas.openxmlformats.org/officeDocument/2006/relationships/image" Target="../media/image666.png"/><Relationship Id="rId395" Type="http://schemas.openxmlformats.org/officeDocument/2006/relationships/image" Target="../media/image687.png"/><Relationship Id="rId409" Type="http://schemas.openxmlformats.org/officeDocument/2006/relationships/image" Target="../media/image694.png"/><Relationship Id="rId92" Type="http://schemas.openxmlformats.org/officeDocument/2006/relationships/customXml" Target="../ink/ink534.xml"/><Relationship Id="rId213" Type="http://schemas.openxmlformats.org/officeDocument/2006/relationships/image" Target="../media/image596.png"/><Relationship Id="rId420" Type="http://schemas.openxmlformats.org/officeDocument/2006/relationships/customXml" Target="../ink/ink698.xml"/><Relationship Id="rId255" Type="http://schemas.openxmlformats.org/officeDocument/2006/relationships/image" Target="../media/image617.png"/><Relationship Id="rId297" Type="http://schemas.openxmlformats.org/officeDocument/2006/relationships/image" Target="../media/image638.png"/><Relationship Id="rId462" Type="http://schemas.openxmlformats.org/officeDocument/2006/relationships/customXml" Target="../ink/ink719.xml"/><Relationship Id="rId115" Type="http://schemas.openxmlformats.org/officeDocument/2006/relationships/image" Target="../media/image549.png"/><Relationship Id="rId157" Type="http://schemas.openxmlformats.org/officeDocument/2006/relationships/image" Target="../media/image569.png"/><Relationship Id="rId322" Type="http://schemas.openxmlformats.org/officeDocument/2006/relationships/customXml" Target="../ink/ink649.xml"/><Relationship Id="rId364" Type="http://schemas.openxmlformats.org/officeDocument/2006/relationships/customXml" Target="../ink/ink670.xml"/><Relationship Id="rId61" Type="http://schemas.openxmlformats.org/officeDocument/2006/relationships/image" Target="../media/image522.png"/><Relationship Id="rId199" Type="http://schemas.openxmlformats.org/officeDocument/2006/relationships/image" Target="../media/image589.png"/><Relationship Id="rId19" Type="http://schemas.openxmlformats.org/officeDocument/2006/relationships/image" Target="../media/image501.png"/><Relationship Id="rId224" Type="http://schemas.openxmlformats.org/officeDocument/2006/relationships/customXml" Target="../ink/ink600.xml"/><Relationship Id="rId266" Type="http://schemas.openxmlformats.org/officeDocument/2006/relationships/customXml" Target="../ink/ink621.xml"/><Relationship Id="rId431" Type="http://schemas.openxmlformats.org/officeDocument/2006/relationships/image" Target="../media/image705.png"/><Relationship Id="rId473" Type="http://schemas.openxmlformats.org/officeDocument/2006/relationships/image" Target="../media/image726.png"/><Relationship Id="rId30" Type="http://schemas.openxmlformats.org/officeDocument/2006/relationships/customXml" Target="../ink/ink503.xml"/><Relationship Id="rId126" Type="http://schemas.openxmlformats.org/officeDocument/2006/relationships/customXml" Target="../ink/ink551.xml"/><Relationship Id="rId168" Type="http://schemas.openxmlformats.org/officeDocument/2006/relationships/customXml" Target="../ink/ink572.xml"/><Relationship Id="rId333" Type="http://schemas.openxmlformats.org/officeDocument/2006/relationships/image" Target="../media/image656.png"/><Relationship Id="rId72" Type="http://schemas.openxmlformats.org/officeDocument/2006/relationships/customXml" Target="../ink/ink524.xml"/><Relationship Id="rId375" Type="http://schemas.openxmlformats.org/officeDocument/2006/relationships/image" Target="../media/image677.png"/><Relationship Id="rId3" Type="http://schemas.openxmlformats.org/officeDocument/2006/relationships/image" Target="../media/image493.png"/><Relationship Id="rId235" Type="http://schemas.openxmlformats.org/officeDocument/2006/relationships/image" Target="../media/image607.png"/><Relationship Id="rId277" Type="http://schemas.openxmlformats.org/officeDocument/2006/relationships/image" Target="../media/image628.png"/><Relationship Id="rId400" Type="http://schemas.openxmlformats.org/officeDocument/2006/relationships/customXml" Target="../ink/ink688.xml"/><Relationship Id="rId442" Type="http://schemas.openxmlformats.org/officeDocument/2006/relationships/customXml" Target="../ink/ink709.xml"/><Relationship Id="rId484" Type="http://schemas.openxmlformats.org/officeDocument/2006/relationships/customXml" Target="../ink/ink730.xml"/><Relationship Id="rId137" Type="http://schemas.openxmlformats.org/officeDocument/2006/relationships/image" Target="../media/image559.png"/><Relationship Id="rId302" Type="http://schemas.openxmlformats.org/officeDocument/2006/relationships/customXml" Target="../ink/ink639.xml"/><Relationship Id="rId344" Type="http://schemas.openxmlformats.org/officeDocument/2006/relationships/customXml" Target="../ink/ink660.xml"/><Relationship Id="rId41" Type="http://schemas.openxmlformats.org/officeDocument/2006/relationships/image" Target="../media/image512.png"/><Relationship Id="rId83" Type="http://schemas.openxmlformats.org/officeDocument/2006/relationships/image" Target="../media/image533.png"/><Relationship Id="rId179" Type="http://schemas.openxmlformats.org/officeDocument/2006/relationships/image" Target="../media/image157.png"/><Relationship Id="rId386" Type="http://schemas.openxmlformats.org/officeDocument/2006/relationships/customXml" Target="../ink/ink681.xml"/></Relationships>
</file>

<file path=ppt/slides/_rels/slide14.xml.rels><?xml version="1.0" encoding="UTF-8" standalone="yes"?>
<Relationships xmlns="http://schemas.openxmlformats.org/package/2006/relationships"><Relationship Id="rId117" Type="http://schemas.openxmlformats.org/officeDocument/2006/relationships/customXml" Target="../ink/ink792.xml"/><Relationship Id="rId299" Type="http://schemas.openxmlformats.org/officeDocument/2006/relationships/customXml" Target="../ink/ink883.xml"/><Relationship Id="rId21" Type="http://schemas.openxmlformats.org/officeDocument/2006/relationships/customXml" Target="../ink/ink744.xml"/><Relationship Id="rId63" Type="http://schemas.openxmlformats.org/officeDocument/2006/relationships/customXml" Target="../ink/ink765.xml"/><Relationship Id="rId159" Type="http://schemas.openxmlformats.org/officeDocument/2006/relationships/customXml" Target="../ink/ink813.xml"/><Relationship Id="rId324" Type="http://schemas.openxmlformats.org/officeDocument/2006/relationships/image" Target="../media/image894.png"/><Relationship Id="rId366" Type="http://schemas.openxmlformats.org/officeDocument/2006/relationships/image" Target="../media/image915.png"/><Relationship Id="rId170" Type="http://schemas.openxmlformats.org/officeDocument/2006/relationships/image" Target="../media/image819.png"/><Relationship Id="rId226" Type="http://schemas.openxmlformats.org/officeDocument/2006/relationships/image" Target="../media/image846.png"/><Relationship Id="rId268" Type="http://schemas.openxmlformats.org/officeDocument/2006/relationships/image" Target="../media/image867.png"/><Relationship Id="rId32" Type="http://schemas.openxmlformats.org/officeDocument/2006/relationships/image" Target="../media/image752.png"/><Relationship Id="rId74" Type="http://schemas.openxmlformats.org/officeDocument/2006/relationships/image" Target="../media/image773.png"/><Relationship Id="rId128" Type="http://schemas.openxmlformats.org/officeDocument/2006/relationships/image" Target="../media/image798.png"/><Relationship Id="rId335" Type="http://schemas.openxmlformats.org/officeDocument/2006/relationships/customXml" Target="../ink/ink901.xml"/><Relationship Id="rId377" Type="http://schemas.openxmlformats.org/officeDocument/2006/relationships/customXml" Target="../ink/ink922.xml"/><Relationship Id="rId5" Type="http://schemas.openxmlformats.org/officeDocument/2006/relationships/customXml" Target="../ink/ink736.xml"/><Relationship Id="rId181" Type="http://schemas.openxmlformats.org/officeDocument/2006/relationships/customXml" Target="../ink/ink824.xml"/><Relationship Id="rId237" Type="http://schemas.openxmlformats.org/officeDocument/2006/relationships/customXml" Target="../ink/ink852.xml"/><Relationship Id="rId402" Type="http://schemas.openxmlformats.org/officeDocument/2006/relationships/image" Target="../media/image932.png"/><Relationship Id="rId279" Type="http://schemas.openxmlformats.org/officeDocument/2006/relationships/customXml" Target="../ink/ink873.xml"/><Relationship Id="rId43" Type="http://schemas.openxmlformats.org/officeDocument/2006/relationships/customXml" Target="../ink/ink755.xml"/><Relationship Id="rId139" Type="http://schemas.openxmlformats.org/officeDocument/2006/relationships/customXml" Target="../ink/ink803.xml"/><Relationship Id="rId290" Type="http://schemas.openxmlformats.org/officeDocument/2006/relationships/image" Target="../media/image877.png"/><Relationship Id="rId304" Type="http://schemas.openxmlformats.org/officeDocument/2006/relationships/image" Target="../media/image884.png"/><Relationship Id="rId346" Type="http://schemas.openxmlformats.org/officeDocument/2006/relationships/image" Target="../media/image905.png"/><Relationship Id="rId388" Type="http://schemas.openxmlformats.org/officeDocument/2006/relationships/image" Target="../media/image925.png"/><Relationship Id="rId85" Type="http://schemas.openxmlformats.org/officeDocument/2006/relationships/customXml" Target="../ink/ink776.xml"/><Relationship Id="rId150" Type="http://schemas.openxmlformats.org/officeDocument/2006/relationships/image" Target="../media/image809.png"/><Relationship Id="rId192" Type="http://schemas.openxmlformats.org/officeDocument/2006/relationships/image" Target="../media/image830.png"/><Relationship Id="rId206" Type="http://schemas.openxmlformats.org/officeDocument/2006/relationships/image" Target="../media/image837.png"/><Relationship Id="rId413" Type="http://schemas.openxmlformats.org/officeDocument/2006/relationships/customXml" Target="../ink/ink940.xml"/><Relationship Id="rId248" Type="http://schemas.openxmlformats.org/officeDocument/2006/relationships/image" Target="../media/image857.png"/><Relationship Id="rId12" Type="http://schemas.openxmlformats.org/officeDocument/2006/relationships/image" Target="../media/image742.png"/><Relationship Id="rId108" Type="http://schemas.openxmlformats.org/officeDocument/2006/relationships/image" Target="../media/image789.png"/><Relationship Id="rId315" Type="http://schemas.openxmlformats.org/officeDocument/2006/relationships/customXml" Target="../ink/ink891.xml"/><Relationship Id="rId357" Type="http://schemas.openxmlformats.org/officeDocument/2006/relationships/customXml" Target="../ink/ink912.xml"/><Relationship Id="rId54" Type="http://schemas.openxmlformats.org/officeDocument/2006/relationships/image" Target="../media/image763.png"/><Relationship Id="rId96" Type="http://schemas.openxmlformats.org/officeDocument/2006/relationships/image" Target="../media/image783.png"/><Relationship Id="rId161" Type="http://schemas.openxmlformats.org/officeDocument/2006/relationships/customXml" Target="../ink/ink814.xml"/><Relationship Id="rId217" Type="http://schemas.openxmlformats.org/officeDocument/2006/relationships/customXml" Target="../ink/ink842.xml"/><Relationship Id="rId399" Type="http://schemas.openxmlformats.org/officeDocument/2006/relationships/customXml" Target="../ink/ink933.xml"/><Relationship Id="rId259" Type="http://schemas.openxmlformats.org/officeDocument/2006/relationships/customXml" Target="../ink/ink863.xml"/><Relationship Id="rId23" Type="http://schemas.openxmlformats.org/officeDocument/2006/relationships/customXml" Target="../ink/ink745.xml"/><Relationship Id="rId119" Type="http://schemas.openxmlformats.org/officeDocument/2006/relationships/customXml" Target="../ink/ink793.xml"/><Relationship Id="rId270" Type="http://schemas.openxmlformats.org/officeDocument/2006/relationships/image" Target="../media/image868.png"/><Relationship Id="rId326" Type="http://schemas.openxmlformats.org/officeDocument/2006/relationships/image" Target="../media/image895.png"/><Relationship Id="rId65" Type="http://schemas.openxmlformats.org/officeDocument/2006/relationships/customXml" Target="../ink/ink766.xml"/><Relationship Id="rId130" Type="http://schemas.openxmlformats.org/officeDocument/2006/relationships/image" Target="../media/image799.png"/><Relationship Id="rId368" Type="http://schemas.openxmlformats.org/officeDocument/2006/relationships/image" Target="../media/image916.png"/><Relationship Id="rId172" Type="http://schemas.openxmlformats.org/officeDocument/2006/relationships/image" Target="../media/image820.png"/><Relationship Id="rId228" Type="http://schemas.openxmlformats.org/officeDocument/2006/relationships/image" Target="../media/image847.png"/><Relationship Id="rId281" Type="http://schemas.openxmlformats.org/officeDocument/2006/relationships/customXml" Target="../ink/ink874.xml"/><Relationship Id="rId337" Type="http://schemas.openxmlformats.org/officeDocument/2006/relationships/customXml" Target="../ink/ink902.xml"/><Relationship Id="rId34" Type="http://schemas.openxmlformats.org/officeDocument/2006/relationships/image" Target="../media/image753.png"/><Relationship Id="rId76" Type="http://schemas.openxmlformats.org/officeDocument/2006/relationships/image" Target="../media/image774.png"/><Relationship Id="rId141" Type="http://schemas.openxmlformats.org/officeDocument/2006/relationships/customXml" Target="../ink/ink804.xml"/><Relationship Id="rId379" Type="http://schemas.openxmlformats.org/officeDocument/2006/relationships/customXml" Target="../ink/ink923.xml"/><Relationship Id="rId7" Type="http://schemas.openxmlformats.org/officeDocument/2006/relationships/customXml" Target="../ink/ink737.xml"/><Relationship Id="rId183" Type="http://schemas.openxmlformats.org/officeDocument/2006/relationships/customXml" Target="../ink/ink825.xml"/><Relationship Id="rId239" Type="http://schemas.openxmlformats.org/officeDocument/2006/relationships/customXml" Target="../ink/ink853.xml"/><Relationship Id="rId390" Type="http://schemas.openxmlformats.org/officeDocument/2006/relationships/image" Target="../media/image926.png"/><Relationship Id="rId404" Type="http://schemas.openxmlformats.org/officeDocument/2006/relationships/image" Target="../media/image933.png"/><Relationship Id="rId250" Type="http://schemas.openxmlformats.org/officeDocument/2006/relationships/image" Target="../media/image858.png"/><Relationship Id="rId292" Type="http://schemas.openxmlformats.org/officeDocument/2006/relationships/image" Target="../media/image878.png"/><Relationship Id="rId306" Type="http://schemas.openxmlformats.org/officeDocument/2006/relationships/image" Target="../media/image885.png"/><Relationship Id="rId45" Type="http://schemas.openxmlformats.org/officeDocument/2006/relationships/customXml" Target="../ink/ink756.xml"/><Relationship Id="rId87" Type="http://schemas.openxmlformats.org/officeDocument/2006/relationships/customXml" Target="../ink/ink777.xml"/><Relationship Id="rId110" Type="http://schemas.openxmlformats.org/officeDocument/2006/relationships/image" Target="../media/image790.png"/><Relationship Id="rId348" Type="http://schemas.openxmlformats.org/officeDocument/2006/relationships/image" Target="../media/image906.png"/><Relationship Id="rId152" Type="http://schemas.openxmlformats.org/officeDocument/2006/relationships/image" Target="../media/image810.png"/><Relationship Id="rId194" Type="http://schemas.openxmlformats.org/officeDocument/2006/relationships/image" Target="../media/image831.png"/><Relationship Id="rId208" Type="http://schemas.openxmlformats.org/officeDocument/2006/relationships/image" Target="../media/image838.png"/><Relationship Id="rId261" Type="http://schemas.openxmlformats.org/officeDocument/2006/relationships/customXml" Target="../ink/ink864.xml"/><Relationship Id="rId14" Type="http://schemas.openxmlformats.org/officeDocument/2006/relationships/image" Target="../media/image743.png"/><Relationship Id="rId56" Type="http://schemas.openxmlformats.org/officeDocument/2006/relationships/image" Target="../media/image764.png"/><Relationship Id="rId317" Type="http://schemas.openxmlformats.org/officeDocument/2006/relationships/customXml" Target="../ink/ink892.xml"/><Relationship Id="rId359" Type="http://schemas.openxmlformats.org/officeDocument/2006/relationships/customXml" Target="../ink/ink913.xml"/><Relationship Id="rId98" Type="http://schemas.openxmlformats.org/officeDocument/2006/relationships/image" Target="../media/image784.png"/><Relationship Id="rId121" Type="http://schemas.openxmlformats.org/officeDocument/2006/relationships/customXml" Target="../ink/ink794.xml"/><Relationship Id="rId163" Type="http://schemas.openxmlformats.org/officeDocument/2006/relationships/customXml" Target="../ink/ink815.xml"/><Relationship Id="rId219" Type="http://schemas.openxmlformats.org/officeDocument/2006/relationships/customXml" Target="../ink/ink843.xml"/><Relationship Id="rId370" Type="http://schemas.openxmlformats.org/officeDocument/2006/relationships/image" Target="../media/image917.png"/><Relationship Id="rId230" Type="http://schemas.openxmlformats.org/officeDocument/2006/relationships/image" Target="../media/image848.png"/><Relationship Id="rId25" Type="http://schemas.openxmlformats.org/officeDocument/2006/relationships/customXml" Target="../ink/ink746.xml"/><Relationship Id="rId67" Type="http://schemas.openxmlformats.org/officeDocument/2006/relationships/customXml" Target="../ink/ink767.xml"/><Relationship Id="rId272" Type="http://schemas.openxmlformats.org/officeDocument/2006/relationships/image" Target="../media/image869.png"/><Relationship Id="rId328" Type="http://schemas.openxmlformats.org/officeDocument/2006/relationships/image" Target="../media/image896.png"/><Relationship Id="rId132" Type="http://schemas.openxmlformats.org/officeDocument/2006/relationships/image" Target="../media/image800.png"/><Relationship Id="rId174" Type="http://schemas.openxmlformats.org/officeDocument/2006/relationships/image" Target="../media/image821.png"/><Relationship Id="rId381" Type="http://schemas.openxmlformats.org/officeDocument/2006/relationships/customXml" Target="../ink/ink924.xml"/><Relationship Id="rId241" Type="http://schemas.openxmlformats.org/officeDocument/2006/relationships/customXml" Target="../ink/ink854.xml"/><Relationship Id="rId36" Type="http://schemas.openxmlformats.org/officeDocument/2006/relationships/image" Target="../media/image754.png"/><Relationship Id="rId283" Type="http://schemas.openxmlformats.org/officeDocument/2006/relationships/customXml" Target="../ink/ink875.xml"/><Relationship Id="rId339" Type="http://schemas.openxmlformats.org/officeDocument/2006/relationships/customXml" Target="../ink/ink903.xml"/><Relationship Id="rId78" Type="http://schemas.openxmlformats.org/officeDocument/2006/relationships/image" Target="../media/image775.png"/><Relationship Id="rId101" Type="http://schemas.openxmlformats.org/officeDocument/2006/relationships/customXml" Target="../ink/ink784.xml"/><Relationship Id="rId143" Type="http://schemas.openxmlformats.org/officeDocument/2006/relationships/customXml" Target="../ink/ink805.xml"/><Relationship Id="rId185" Type="http://schemas.openxmlformats.org/officeDocument/2006/relationships/customXml" Target="../ink/ink826.xml"/><Relationship Id="rId350" Type="http://schemas.openxmlformats.org/officeDocument/2006/relationships/image" Target="../media/image907.png"/><Relationship Id="rId406" Type="http://schemas.openxmlformats.org/officeDocument/2006/relationships/image" Target="../media/image934.png"/><Relationship Id="rId9" Type="http://schemas.openxmlformats.org/officeDocument/2006/relationships/customXml" Target="../ink/ink738.xml"/><Relationship Id="rId210" Type="http://schemas.openxmlformats.org/officeDocument/2006/relationships/image" Target="../media/image839.png"/><Relationship Id="rId392" Type="http://schemas.openxmlformats.org/officeDocument/2006/relationships/image" Target="../media/image927.png"/><Relationship Id="rId252" Type="http://schemas.openxmlformats.org/officeDocument/2006/relationships/image" Target="../media/image859.png"/><Relationship Id="rId294" Type="http://schemas.openxmlformats.org/officeDocument/2006/relationships/image" Target="../media/image879.png"/><Relationship Id="rId308" Type="http://schemas.openxmlformats.org/officeDocument/2006/relationships/image" Target="../media/image886.png"/><Relationship Id="rId47" Type="http://schemas.openxmlformats.org/officeDocument/2006/relationships/customXml" Target="../ink/ink757.xml"/><Relationship Id="rId89" Type="http://schemas.openxmlformats.org/officeDocument/2006/relationships/customXml" Target="../ink/ink778.xml"/><Relationship Id="rId112" Type="http://schemas.openxmlformats.org/officeDocument/2006/relationships/image" Target="../media/image791.png"/><Relationship Id="rId154" Type="http://schemas.openxmlformats.org/officeDocument/2006/relationships/image" Target="../media/image811.png"/><Relationship Id="rId361" Type="http://schemas.openxmlformats.org/officeDocument/2006/relationships/customXml" Target="../ink/ink914.xml"/><Relationship Id="rId196" Type="http://schemas.openxmlformats.org/officeDocument/2006/relationships/image" Target="../media/image832.png"/><Relationship Id="rId16" Type="http://schemas.openxmlformats.org/officeDocument/2006/relationships/image" Target="../media/image744.png"/><Relationship Id="rId221" Type="http://schemas.openxmlformats.org/officeDocument/2006/relationships/customXml" Target="../ink/ink844.xml"/><Relationship Id="rId263" Type="http://schemas.openxmlformats.org/officeDocument/2006/relationships/customXml" Target="../ink/ink865.xml"/><Relationship Id="rId319" Type="http://schemas.openxmlformats.org/officeDocument/2006/relationships/customXml" Target="../ink/ink893.xml"/><Relationship Id="rId58" Type="http://schemas.openxmlformats.org/officeDocument/2006/relationships/image" Target="../media/image765.png"/><Relationship Id="rId123" Type="http://schemas.openxmlformats.org/officeDocument/2006/relationships/customXml" Target="../ink/ink795.xml"/><Relationship Id="rId330" Type="http://schemas.openxmlformats.org/officeDocument/2006/relationships/image" Target="../media/image897.png"/><Relationship Id="rId165" Type="http://schemas.openxmlformats.org/officeDocument/2006/relationships/customXml" Target="../ink/ink816.xml"/><Relationship Id="rId372" Type="http://schemas.openxmlformats.org/officeDocument/2006/relationships/image" Target="../media/image393.png"/><Relationship Id="rId232" Type="http://schemas.openxmlformats.org/officeDocument/2006/relationships/image" Target="../media/image849.png"/><Relationship Id="rId274" Type="http://schemas.openxmlformats.org/officeDocument/2006/relationships/image" Target="../media/image870.png"/><Relationship Id="rId27" Type="http://schemas.openxmlformats.org/officeDocument/2006/relationships/customXml" Target="../ink/ink747.xml"/><Relationship Id="rId69" Type="http://schemas.openxmlformats.org/officeDocument/2006/relationships/customXml" Target="../ink/ink768.xml"/><Relationship Id="rId134" Type="http://schemas.openxmlformats.org/officeDocument/2006/relationships/image" Target="../media/image801.png"/><Relationship Id="rId80" Type="http://schemas.openxmlformats.org/officeDocument/2006/relationships/image" Target="../media/image776.png"/><Relationship Id="rId155" Type="http://schemas.openxmlformats.org/officeDocument/2006/relationships/customXml" Target="../ink/ink811.xml"/><Relationship Id="rId176" Type="http://schemas.openxmlformats.org/officeDocument/2006/relationships/image" Target="../media/image822.png"/><Relationship Id="rId197" Type="http://schemas.openxmlformats.org/officeDocument/2006/relationships/customXml" Target="../ink/ink832.xml"/><Relationship Id="rId341" Type="http://schemas.openxmlformats.org/officeDocument/2006/relationships/customXml" Target="../ink/ink904.xml"/><Relationship Id="rId362" Type="http://schemas.openxmlformats.org/officeDocument/2006/relationships/image" Target="../media/image913.png"/><Relationship Id="rId383" Type="http://schemas.openxmlformats.org/officeDocument/2006/relationships/customXml" Target="../ink/ink925.xml"/><Relationship Id="rId201" Type="http://schemas.openxmlformats.org/officeDocument/2006/relationships/customXml" Target="../ink/ink834.xml"/><Relationship Id="rId222" Type="http://schemas.openxmlformats.org/officeDocument/2006/relationships/image" Target="../media/image302.png"/><Relationship Id="rId243" Type="http://schemas.openxmlformats.org/officeDocument/2006/relationships/customXml" Target="../ink/ink855.xml"/><Relationship Id="rId264" Type="http://schemas.openxmlformats.org/officeDocument/2006/relationships/image" Target="../media/image865.png"/><Relationship Id="rId285" Type="http://schemas.openxmlformats.org/officeDocument/2006/relationships/customXml" Target="../ink/ink876.xml"/><Relationship Id="rId17" Type="http://schemas.openxmlformats.org/officeDocument/2006/relationships/customXml" Target="../ink/ink742.xml"/><Relationship Id="rId38" Type="http://schemas.openxmlformats.org/officeDocument/2006/relationships/image" Target="../media/image755.png"/><Relationship Id="rId59" Type="http://schemas.openxmlformats.org/officeDocument/2006/relationships/customXml" Target="../ink/ink763.xml"/><Relationship Id="rId103" Type="http://schemas.openxmlformats.org/officeDocument/2006/relationships/customXml" Target="../ink/ink785.xml"/><Relationship Id="rId124" Type="http://schemas.openxmlformats.org/officeDocument/2006/relationships/image" Target="../media/image796.png"/><Relationship Id="rId310" Type="http://schemas.openxmlformats.org/officeDocument/2006/relationships/image" Target="../media/image887.png"/><Relationship Id="rId70" Type="http://schemas.openxmlformats.org/officeDocument/2006/relationships/image" Target="../media/image771.png"/><Relationship Id="rId91" Type="http://schemas.openxmlformats.org/officeDocument/2006/relationships/customXml" Target="../ink/ink779.xml"/><Relationship Id="rId145" Type="http://schemas.openxmlformats.org/officeDocument/2006/relationships/customXml" Target="../ink/ink806.xml"/><Relationship Id="rId166" Type="http://schemas.openxmlformats.org/officeDocument/2006/relationships/image" Target="../media/image817.png"/><Relationship Id="rId187" Type="http://schemas.openxmlformats.org/officeDocument/2006/relationships/customXml" Target="../ink/ink827.xml"/><Relationship Id="rId331" Type="http://schemas.openxmlformats.org/officeDocument/2006/relationships/customXml" Target="../ink/ink899.xml"/><Relationship Id="rId352" Type="http://schemas.openxmlformats.org/officeDocument/2006/relationships/image" Target="../media/image908.png"/><Relationship Id="rId373" Type="http://schemas.openxmlformats.org/officeDocument/2006/relationships/customXml" Target="../ink/ink920.xml"/><Relationship Id="rId394" Type="http://schemas.openxmlformats.org/officeDocument/2006/relationships/image" Target="../media/image928.png"/><Relationship Id="rId408" Type="http://schemas.openxmlformats.org/officeDocument/2006/relationships/image" Target="../media/image935.png"/><Relationship Id="rId1" Type="http://schemas.openxmlformats.org/officeDocument/2006/relationships/slideLayout" Target="../slideLayouts/slideLayout1.xml"/><Relationship Id="rId212" Type="http://schemas.openxmlformats.org/officeDocument/2006/relationships/image" Target="../media/image840.png"/><Relationship Id="rId233" Type="http://schemas.openxmlformats.org/officeDocument/2006/relationships/customXml" Target="../ink/ink850.xml"/><Relationship Id="rId254" Type="http://schemas.openxmlformats.org/officeDocument/2006/relationships/image" Target="../media/image860.png"/><Relationship Id="rId28" Type="http://schemas.openxmlformats.org/officeDocument/2006/relationships/image" Target="../media/image750.png"/><Relationship Id="rId49" Type="http://schemas.openxmlformats.org/officeDocument/2006/relationships/customXml" Target="../ink/ink758.xml"/><Relationship Id="rId114" Type="http://schemas.openxmlformats.org/officeDocument/2006/relationships/image" Target="../media/image792.png"/><Relationship Id="rId275" Type="http://schemas.openxmlformats.org/officeDocument/2006/relationships/customXml" Target="../ink/ink871.xml"/><Relationship Id="rId296" Type="http://schemas.openxmlformats.org/officeDocument/2006/relationships/image" Target="../media/image880.png"/><Relationship Id="rId300" Type="http://schemas.openxmlformats.org/officeDocument/2006/relationships/image" Target="../media/image882.png"/><Relationship Id="rId60" Type="http://schemas.openxmlformats.org/officeDocument/2006/relationships/image" Target="../media/image766.png"/><Relationship Id="rId81" Type="http://schemas.openxmlformats.org/officeDocument/2006/relationships/customXml" Target="../ink/ink774.xml"/><Relationship Id="rId135" Type="http://schemas.openxmlformats.org/officeDocument/2006/relationships/customXml" Target="../ink/ink801.xml"/><Relationship Id="rId156" Type="http://schemas.openxmlformats.org/officeDocument/2006/relationships/image" Target="../media/image812.png"/><Relationship Id="rId177" Type="http://schemas.openxmlformats.org/officeDocument/2006/relationships/customXml" Target="../ink/ink822.xml"/><Relationship Id="rId198" Type="http://schemas.openxmlformats.org/officeDocument/2006/relationships/image" Target="../media/image833.png"/><Relationship Id="rId321" Type="http://schemas.openxmlformats.org/officeDocument/2006/relationships/customXml" Target="../ink/ink894.xml"/><Relationship Id="rId342" Type="http://schemas.openxmlformats.org/officeDocument/2006/relationships/image" Target="../media/image903.png"/><Relationship Id="rId363" Type="http://schemas.openxmlformats.org/officeDocument/2006/relationships/customXml" Target="../ink/ink915.xml"/><Relationship Id="rId384" Type="http://schemas.openxmlformats.org/officeDocument/2006/relationships/image" Target="../media/image923.png"/><Relationship Id="rId202" Type="http://schemas.openxmlformats.org/officeDocument/2006/relationships/image" Target="../media/image835.png"/><Relationship Id="rId223" Type="http://schemas.openxmlformats.org/officeDocument/2006/relationships/customXml" Target="../ink/ink845.xml"/><Relationship Id="rId244" Type="http://schemas.openxmlformats.org/officeDocument/2006/relationships/image" Target="../media/image855.png"/><Relationship Id="rId18" Type="http://schemas.openxmlformats.org/officeDocument/2006/relationships/image" Target="../media/image745.png"/><Relationship Id="rId39" Type="http://schemas.openxmlformats.org/officeDocument/2006/relationships/customXml" Target="../ink/ink753.xml"/><Relationship Id="rId265" Type="http://schemas.openxmlformats.org/officeDocument/2006/relationships/customXml" Target="../ink/ink866.xml"/><Relationship Id="rId286" Type="http://schemas.openxmlformats.org/officeDocument/2006/relationships/image" Target="../media/image875.png"/><Relationship Id="rId50" Type="http://schemas.openxmlformats.org/officeDocument/2006/relationships/image" Target="../media/image761.png"/><Relationship Id="rId104" Type="http://schemas.openxmlformats.org/officeDocument/2006/relationships/image" Target="../media/image787.png"/><Relationship Id="rId125" Type="http://schemas.openxmlformats.org/officeDocument/2006/relationships/customXml" Target="../ink/ink796.xml"/><Relationship Id="rId146" Type="http://schemas.openxmlformats.org/officeDocument/2006/relationships/image" Target="../media/image807.png"/><Relationship Id="rId167" Type="http://schemas.openxmlformats.org/officeDocument/2006/relationships/customXml" Target="../ink/ink817.xml"/><Relationship Id="rId188" Type="http://schemas.openxmlformats.org/officeDocument/2006/relationships/image" Target="../media/image828.png"/><Relationship Id="rId311" Type="http://schemas.openxmlformats.org/officeDocument/2006/relationships/customXml" Target="../ink/ink889.xml"/><Relationship Id="rId332" Type="http://schemas.openxmlformats.org/officeDocument/2006/relationships/image" Target="../media/image898.png"/><Relationship Id="rId353" Type="http://schemas.openxmlformats.org/officeDocument/2006/relationships/customXml" Target="../ink/ink910.xml"/><Relationship Id="rId374" Type="http://schemas.openxmlformats.org/officeDocument/2006/relationships/image" Target="../media/image918.png"/><Relationship Id="rId395" Type="http://schemas.openxmlformats.org/officeDocument/2006/relationships/customXml" Target="../ink/ink931.xml"/><Relationship Id="rId409" Type="http://schemas.openxmlformats.org/officeDocument/2006/relationships/customXml" Target="../ink/ink938.xml"/><Relationship Id="rId71" Type="http://schemas.openxmlformats.org/officeDocument/2006/relationships/customXml" Target="../ink/ink769.xml"/><Relationship Id="rId92" Type="http://schemas.openxmlformats.org/officeDocument/2006/relationships/image" Target="../media/image781.png"/><Relationship Id="rId213" Type="http://schemas.openxmlformats.org/officeDocument/2006/relationships/customXml" Target="../ink/ink840.xml"/><Relationship Id="rId234" Type="http://schemas.openxmlformats.org/officeDocument/2006/relationships/image" Target="../media/image850.png"/><Relationship Id="rId2" Type="http://schemas.openxmlformats.org/officeDocument/2006/relationships/image" Target="../media/image737.emf"/><Relationship Id="rId29" Type="http://schemas.openxmlformats.org/officeDocument/2006/relationships/customXml" Target="../ink/ink748.xml"/><Relationship Id="rId255" Type="http://schemas.openxmlformats.org/officeDocument/2006/relationships/customXml" Target="../ink/ink861.xml"/><Relationship Id="rId276" Type="http://schemas.openxmlformats.org/officeDocument/2006/relationships/image" Target="../media/image871.png"/><Relationship Id="rId297" Type="http://schemas.openxmlformats.org/officeDocument/2006/relationships/customXml" Target="../ink/ink882.xml"/><Relationship Id="rId40" Type="http://schemas.openxmlformats.org/officeDocument/2006/relationships/image" Target="../media/image756.png"/><Relationship Id="rId115" Type="http://schemas.openxmlformats.org/officeDocument/2006/relationships/customXml" Target="../ink/ink791.xml"/><Relationship Id="rId136" Type="http://schemas.openxmlformats.org/officeDocument/2006/relationships/image" Target="../media/image802.png"/><Relationship Id="rId157" Type="http://schemas.openxmlformats.org/officeDocument/2006/relationships/customXml" Target="../ink/ink812.xml"/><Relationship Id="rId178" Type="http://schemas.openxmlformats.org/officeDocument/2006/relationships/image" Target="../media/image823.png"/><Relationship Id="rId301" Type="http://schemas.openxmlformats.org/officeDocument/2006/relationships/customXml" Target="../ink/ink884.xml"/><Relationship Id="rId322" Type="http://schemas.openxmlformats.org/officeDocument/2006/relationships/image" Target="../media/image893.png"/><Relationship Id="rId343" Type="http://schemas.openxmlformats.org/officeDocument/2006/relationships/customXml" Target="../ink/ink905.xml"/><Relationship Id="rId364" Type="http://schemas.openxmlformats.org/officeDocument/2006/relationships/image" Target="../media/image914.png"/><Relationship Id="rId61" Type="http://schemas.openxmlformats.org/officeDocument/2006/relationships/customXml" Target="../ink/ink764.xml"/><Relationship Id="rId82" Type="http://schemas.openxmlformats.org/officeDocument/2006/relationships/image" Target="../media/image777.png"/><Relationship Id="rId199" Type="http://schemas.openxmlformats.org/officeDocument/2006/relationships/customXml" Target="../ink/ink833.xml"/><Relationship Id="rId203" Type="http://schemas.openxmlformats.org/officeDocument/2006/relationships/customXml" Target="../ink/ink835.xml"/><Relationship Id="rId385" Type="http://schemas.openxmlformats.org/officeDocument/2006/relationships/customXml" Target="../ink/ink926.xml"/><Relationship Id="rId19" Type="http://schemas.openxmlformats.org/officeDocument/2006/relationships/customXml" Target="../ink/ink743.xml"/><Relationship Id="rId224" Type="http://schemas.openxmlformats.org/officeDocument/2006/relationships/image" Target="../media/image845.png"/><Relationship Id="rId245" Type="http://schemas.openxmlformats.org/officeDocument/2006/relationships/customXml" Target="../ink/ink856.xml"/><Relationship Id="rId266" Type="http://schemas.openxmlformats.org/officeDocument/2006/relationships/image" Target="../media/image866.png"/><Relationship Id="rId287" Type="http://schemas.openxmlformats.org/officeDocument/2006/relationships/customXml" Target="../ink/ink877.xml"/><Relationship Id="rId410" Type="http://schemas.openxmlformats.org/officeDocument/2006/relationships/image" Target="../media/image936.png"/><Relationship Id="rId30" Type="http://schemas.openxmlformats.org/officeDocument/2006/relationships/image" Target="../media/image751.png"/><Relationship Id="rId105" Type="http://schemas.openxmlformats.org/officeDocument/2006/relationships/customXml" Target="../ink/ink786.xml"/><Relationship Id="rId126" Type="http://schemas.openxmlformats.org/officeDocument/2006/relationships/image" Target="../media/image797.png"/><Relationship Id="rId147" Type="http://schemas.openxmlformats.org/officeDocument/2006/relationships/customXml" Target="../ink/ink807.xml"/><Relationship Id="rId168" Type="http://schemas.openxmlformats.org/officeDocument/2006/relationships/image" Target="../media/image818.png"/><Relationship Id="rId312" Type="http://schemas.openxmlformats.org/officeDocument/2006/relationships/image" Target="../media/image888.png"/><Relationship Id="rId333" Type="http://schemas.openxmlformats.org/officeDocument/2006/relationships/customXml" Target="../ink/ink900.xml"/><Relationship Id="rId354" Type="http://schemas.openxmlformats.org/officeDocument/2006/relationships/image" Target="../media/image909.png"/><Relationship Id="rId51" Type="http://schemas.openxmlformats.org/officeDocument/2006/relationships/customXml" Target="../ink/ink759.xml"/><Relationship Id="rId72" Type="http://schemas.openxmlformats.org/officeDocument/2006/relationships/image" Target="../media/image772.png"/><Relationship Id="rId93" Type="http://schemas.openxmlformats.org/officeDocument/2006/relationships/customXml" Target="../ink/ink780.xml"/><Relationship Id="rId189" Type="http://schemas.openxmlformats.org/officeDocument/2006/relationships/customXml" Target="../ink/ink828.xml"/><Relationship Id="rId375" Type="http://schemas.openxmlformats.org/officeDocument/2006/relationships/customXml" Target="../ink/ink921.xml"/><Relationship Id="rId396" Type="http://schemas.openxmlformats.org/officeDocument/2006/relationships/image" Target="../media/image929.png"/><Relationship Id="rId3" Type="http://schemas.openxmlformats.org/officeDocument/2006/relationships/customXml" Target="../ink/ink735.xml"/><Relationship Id="rId214" Type="http://schemas.openxmlformats.org/officeDocument/2006/relationships/image" Target="../media/image841.png"/><Relationship Id="rId235" Type="http://schemas.openxmlformats.org/officeDocument/2006/relationships/customXml" Target="../ink/ink851.xml"/><Relationship Id="rId256" Type="http://schemas.openxmlformats.org/officeDocument/2006/relationships/image" Target="../media/image861.png"/><Relationship Id="rId277" Type="http://schemas.openxmlformats.org/officeDocument/2006/relationships/customXml" Target="../ink/ink872.xml"/><Relationship Id="rId298" Type="http://schemas.openxmlformats.org/officeDocument/2006/relationships/image" Target="../media/image881.png"/><Relationship Id="rId400" Type="http://schemas.openxmlformats.org/officeDocument/2006/relationships/image" Target="../media/image931.png"/><Relationship Id="rId116" Type="http://schemas.openxmlformats.org/officeDocument/2006/relationships/image" Target="../media/image793.png"/><Relationship Id="rId137" Type="http://schemas.openxmlformats.org/officeDocument/2006/relationships/customXml" Target="../ink/ink802.xml"/><Relationship Id="rId158" Type="http://schemas.openxmlformats.org/officeDocument/2006/relationships/image" Target="../media/image813.png"/><Relationship Id="rId302" Type="http://schemas.openxmlformats.org/officeDocument/2006/relationships/image" Target="../media/image883.png"/><Relationship Id="rId323" Type="http://schemas.openxmlformats.org/officeDocument/2006/relationships/customXml" Target="../ink/ink895.xml"/><Relationship Id="rId344" Type="http://schemas.openxmlformats.org/officeDocument/2006/relationships/image" Target="../media/image904.png"/><Relationship Id="rId20" Type="http://schemas.openxmlformats.org/officeDocument/2006/relationships/image" Target="../media/image746.png"/><Relationship Id="rId41" Type="http://schemas.openxmlformats.org/officeDocument/2006/relationships/customXml" Target="../ink/ink754.xml"/><Relationship Id="rId62" Type="http://schemas.openxmlformats.org/officeDocument/2006/relationships/image" Target="../media/image767.png"/><Relationship Id="rId83" Type="http://schemas.openxmlformats.org/officeDocument/2006/relationships/customXml" Target="../ink/ink775.xml"/><Relationship Id="rId179" Type="http://schemas.openxmlformats.org/officeDocument/2006/relationships/customXml" Target="../ink/ink823.xml"/><Relationship Id="rId365" Type="http://schemas.openxmlformats.org/officeDocument/2006/relationships/customXml" Target="../ink/ink916.xml"/><Relationship Id="rId386" Type="http://schemas.openxmlformats.org/officeDocument/2006/relationships/image" Target="../media/image924.png"/><Relationship Id="rId190" Type="http://schemas.openxmlformats.org/officeDocument/2006/relationships/image" Target="../media/image829.png"/><Relationship Id="rId204" Type="http://schemas.openxmlformats.org/officeDocument/2006/relationships/image" Target="../media/image836.png"/><Relationship Id="rId225" Type="http://schemas.openxmlformats.org/officeDocument/2006/relationships/customXml" Target="../ink/ink846.xml"/><Relationship Id="rId246" Type="http://schemas.openxmlformats.org/officeDocument/2006/relationships/image" Target="../media/image856.png"/><Relationship Id="rId267" Type="http://schemas.openxmlformats.org/officeDocument/2006/relationships/customXml" Target="../ink/ink867.xml"/><Relationship Id="rId288" Type="http://schemas.openxmlformats.org/officeDocument/2006/relationships/image" Target="../media/image876.png"/><Relationship Id="rId411" Type="http://schemas.openxmlformats.org/officeDocument/2006/relationships/customXml" Target="../ink/ink939.xml"/><Relationship Id="rId106" Type="http://schemas.openxmlformats.org/officeDocument/2006/relationships/image" Target="../media/image788.png"/><Relationship Id="rId127" Type="http://schemas.openxmlformats.org/officeDocument/2006/relationships/customXml" Target="../ink/ink797.xml"/><Relationship Id="rId313" Type="http://schemas.openxmlformats.org/officeDocument/2006/relationships/customXml" Target="../ink/ink890.xml"/><Relationship Id="rId10" Type="http://schemas.openxmlformats.org/officeDocument/2006/relationships/image" Target="../media/image741.png"/><Relationship Id="rId31" Type="http://schemas.openxmlformats.org/officeDocument/2006/relationships/customXml" Target="../ink/ink749.xml"/><Relationship Id="rId52" Type="http://schemas.openxmlformats.org/officeDocument/2006/relationships/image" Target="../media/image762.png"/><Relationship Id="rId73" Type="http://schemas.openxmlformats.org/officeDocument/2006/relationships/customXml" Target="../ink/ink770.xml"/><Relationship Id="rId94" Type="http://schemas.openxmlformats.org/officeDocument/2006/relationships/image" Target="../media/image782.png"/><Relationship Id="rId148" Type="http://schemas.openxmlformats.org/officeDocument/2006/relationships/image" Target="../media/image808.png"/><Relationship Id="rId169" Type="http://schemas.openxmlformats.org/officeDocument/2006/relationships/customXml" Target="../ink/ink818.xml"/><Relationship Id="rId334" Type="http://schemas.openxmlformats.org/officeDocument/2006/relationships/image" Target="../media/image899.png"/><Relationship Id="rId355" Type="http://schemas.openxmlformats.org/officeDocument/2006/relationships/customXml" Target="../ink/ink911.xml"/><Relationship Id="rId376" Type="http://schemas.openxmlformats.org/officeDocument/2006/relationships/image" Target="../media/image919.png"/><Relationship Id="rId397" Type="http://schemas.openxmlformats.org/officeDocument/2006/relationships/customXml" Target="../ink/ink932.xml"/><Relationship Id="rId4" Type="http://schemas.openxmlformats.org/officeDocument/2006/relationships/image" Target="../media/image738.png"/><Relationship Id="rId180" Type="http://schemas.openxmlformats.org/officeDocument/2006/relationships/image" Target="../media/image824.png"/><Relationship Id="rId215" Type="http://schemas.openxmlformats.org/officeDocument/2006/relationships/customXml" Target="../ink/ink841.xml"/><Relationship Id="rId236" Type="http://schemas.openxmlformats.org/officeDocument/2006/relationships/image" Target="../media/image851.png"/><Relationship Id="rId257" Type="http://schemas.openxmlformats.org/officeDocument/2006/relationships/customXml" Target="../ink/ink862.xml"/><Relationship Id="rId278" Type="http://schemas.openxmlformats.org/officeDocument/2006/relationships/image" Target="../media/image872.png"/><Relationship Id="rId401" Type="http://schemas.openxmlformats.org/officeDocument/2006/relationships/customXml" Target="../ink/ink934.xml"/><Relationship Id="rId303" Type="http://schemas.openxmlformats.org/officeDocument/2006/relationships/customXml" Target="../ink/ink885.xml"/><Relationship Id="rId42" Type="http://schemas.openxmlformats.org/officeDocument/2006/relationships/image" Target="../media/image757.png"/><Relationship Id="rId84" Type="http://schemas.openxmlformats.org/officeDocument/2006/relationships/image" Target="../media/image778.png"/><Relationship Id="rId138" Type="http://schemas.openxmlformats.org/officeDocument/2006/relationships/image" Target="../media/image803.png"/><Relationship Id="rId345" Type="http://schemas.openxmlformats.org/officeDocument/2006/relationships/customXml" Target="../ink/ink906.xml"/><Relationship Id="rId387" Type="http://schemas.openxmlformats.org/officeDocument/2006/relationships/customXml" Target="../ink/ink927.xml"/><Relationship Id="rId191" Type="http://schemas.openxmlformats.org/officeDocument/2006/relationships/customXml" Target="../ink/ink829.xml"/><Relationship Id="rId205" Type="http://schemas.openxmlformats.org/officeDocument/2006/relationships/customXml" Target="../ink/ink836.xml"/><Relationship Id="rId247" Type="http://schemas.openxmlformats.org/officeDocument/2006/relationships/customXml" Target="../ink/ink857.xml"/><Relationship Id="rId412" Type="http://schemas.openxmlformats.org/officeDocument/2006/relationships/image" Target="../media/image937.png"/><Relationship Id="rId107" Type="http://schemas.openxmlformats.org/officeDocument/2006/relationships/customXml" Target="../ink/ink787.xml"/><Relationship Id="rId289" Type="http://schemas.openxmlformats.org/officeDocument/2006/relationships/customXml" Target="../ink/ink878.xml"/><Relationship Id="rId11" Type="http://schemas.openxmlformats.org/officeDocument/2006/relationships/customXml" Target="../ink/ink739.xml"/><Relationship Id="rId53" Type="http://schemas.openxmlformats.org/officeDocument/2006/relationships/customXml" Target="../ink/ink760.xml"/><Relationship Id="rId149" Type="http://schemas.openxmlformats.org/officeDocument/2006/relationships/customXml" Target="../ink/ink808.xml"/><Relationship Id="rId314" Type="http://schemas.openxmlformats.org/officeDocument/2006/relationships/image" Target="../media/image889.png"/><Relationship Id="rId356" Type="http://schemas.openxmlformats.org/officeDocument/2006/relationships/image" Target="../media/image910.png"/><Relationship Id="rId398" Type="http://schemas.openxmlformats.org/officeDocument/2006/relationships/image" Target="../media/image930.png"/><Relationship Id="rId95" Type="http://schemas.openxmlformats.org/officeDocument/2006/relationships/customXml" Target="../ink/ink781.xml"/><Relationship Id="rId160" Type="http://schemas.openxmlformats.org/officeDocument/2006/relationships/image" Target="../media/image814.png"/><Relationship Id="rId216" Type="http://schemas.openxmlformats.org/officeDocument/2006/relationships/image" Target="../media/image842.png"/><Relationship Id="rId258" Type="http://schemas.openxmlformats.org/officeDocument/2006/relationships/image" Target="../media/image862.png"/><Relationship Id="rId22" Type="http://schemas.openxmlformats.org/officeDocument/2006/relationships/image" Target="../media/image747.png"/><Relationship Id="rId64" Type="http://schemas.openxmlformats.org/officeDocument/2006/relationships/image" Target="../media/image768.png"/><Relationship Id="rId118" Type="http://schemas.openxmlformats.org/officeDocument/2006/relationships/image" Target="../media/image794.png"/><Relationship Id="rId325" Type="http://schemas.openxmlformats.org/officeDocument/2006/relationships/customXml" Target="../ink/ink896.xml"/><Relationship Id="rId367" Type="http://schemas.openxmlformats.org/officeDocument/2006/relationships/customXml" Target="../ink/ink917.xml"/><Relationship Id="rId171" Type="http://schemas.openxmlformats.org/officeDocument/2006/relationships/customXml" Target="../ink/ink819.xml"/><Relationship Id="rId227" Type="http://schemas.openxmlformats.org/officeDocument/2006/relationships/customXml" Target="../ink/ink847.xml"/><Relationship Id="rId269" Type="http://schemas.openxmlformats.org/officeDocument/2006/relationships/customXml" Target="../ink/ink868.xml"/><Relationship Id="rId33" Type="http://schemas.openxmlformats.org/officeDocument/2006/relationships/customXml" Target="../ink/ink750.xml"/><Relationship Id="rId129" Type="http://schemas.openxmlformats.org/officeDocument/2006/relationships/customXml" Target="../ink/ink798.xml"/><Relationship Id="rId280" Type="http://schemas.openxmlformats.org/officeDocument/2006/relationships/image" Target="../media/image873.png"/><Relationship Id="rId336" Type="http://schemas.openxmlformats.org/officeDocument/2006/relationships/image" Target="../media/image900.png"/><Relationship Id="rId75" Type="http://schemas.openxmlformats.org/officeDocument/2006/relationships/customXml" Target="../ink/ink771.xml"/><Relationship Id="rId140" Type="http://schemas.openxmlformats.org/officeDocument/2006/relationships/image" Target="../media/image804.png"/><Relationship Id="rId182" Type="http://schemas.openxmlformats.org/officeDocument/2006/relationships/image" Target="../media/image825.png"/><Relationship Id="rId378" Type="http://schemas.openxmlformats.org/officeDocument/2006/relationships/image" Target="../media/image920.png"/><Relationship Id="rId403" Type="http://schemas.openxmlformats.org/officeDocument/2006/relationships/customXml" Target="../ink/ink935.xml"/><Relationship Id="rId6" Type="http://schemas.openxmlformats.org/officeDocument/2006/relationships/image" Target="../media/image739.png"/><Relationship Id="rId238" Type="http://schemas.openxmlformats.org/officeDocument/2006/relationships/image" Target="../media/image852.png"/><Relationship Id="rId291" Type="http://schemas.openxmlformats.org/officeDocument/2006/relationships/customXml" Target="../ink/ink879.xml"/><Relationship Id="rId305" Type="http://schemas.openxmlformats.org/officeDocument/2006/relationships/customXml" Target="../ink/ink886.xml"/><Relationship Id="rId347" Type="http://schemas.openxmlformats.org/officeDocument/2006/relationships/customXml" Target="../ink/ink907.xml"/><Relationship Id="rId44" Type="http://schemas.openxmlformats.org/officeDocument/2006/relationships/image" Target="../media/image758.png"/><Relationship Id="rId86" Type="http://schemas.openxmlformats.org/officeDocument/2006/relationships/image" Target="../media/image779.png"/><Relationship Id="rId151" Type="http://schemas.openxmlformats.org/officeDocument/2006/relationships/customXml" Target="../ink/ink809.xml"/><Relationship Id="rId389" Type="http://schemas.openxmlformats.org/officeDocument/2006/relationships/customXml" Target="../ink/ink928.xml"/><Relationship Id="rId193" Type="http://schemas.openxmlformats.org/officeDocument/2006/relationships/customXml" Target="../ink/ink830.xml"/><Relationship Id="rId207" Type="http://schemas.openxmlformats.org/officeDocument/2006/relationships/customXml" Target="../ink/ink837.xml"/><Relationship Id="rId249" Type="http://schemas.openxmlformats.org/officeDocument/2006/relationships/customXml" Target="../ink/ink858.xml"/><Relationship Id="rId414" Type="http://schemas.openxmlformats.org/officeDocument/2006/relationships/image" Target="../media/image938.png"/><Relationship Id="rId13" Type="http://schemas.openxmlformats.org/officeDocument/2006/relationships/customXml" Target="../ink/ink740.xml"/><Relationship Id="rId109" Type="http://schemas.openxmlformats.org/officeDocument/2006/relationships/customXml" Target="../ink/ink788.xml"/><Relationship Id="rId260" Type="http://schemas.openxmlformats.org/officeDocument/2006/relationships/image" Target="../media/image863.png"/><Relationship Id="rId316" Type="http://schemas.openxmlformats.org/officeDocument/2006/relationships/image" Target="../media/image890.png"/><Relationship Id="rId55" Type="http://schemas.openxmlformats.org/officeDocument/2006/relationships/customXml" Target="../ink/ink761.xml"/><Relationship Id="rId97" Type="http://schemas.openxmlformats.org/officeDocument/2006/relationships/customXml" Target="../ink/ink782.xml"/><Relationship Id="rId120" Type="http://schemas.openxmlformats.org/officeDocument/2006/relationships/image" Target="../media/image603.png"/><Relationship Id="rId358" Type="http://schemas.openxmlformats.org/officeDocument/2006/relationships/image" Target="../media/image911.png"/><Relationship Id="rId162" Type="http://schemas.openxmlformats.org/officeDocument/2006/relationships/image" Target="../media/image815.png"/><Relationship Id="rId218" Type="http://schemas.openxmlformats.org/officeDocument/2006/relationships/image" Target="../media/image843.png"/><Relationship Id="rId271" Type="http://schemas.openxmlformats.org/officeDocument/2006/relationships/customXml" Target="../ink/ink869.xml"/><Relationship Id="rId24" Type="http://schemas.openxmlformats.org/officeDocument/2006/relationships/image" Target="../media/image748.png"/><Relationship Id="rId66" Type="http://schemas.openxmlformats.org/officeDocument/2006/relationships/image" Target="../media/image769.png"/><Relationship Id="rId131" Type="http://schemas.openxmlformats.org/officeDocument/2006/relationships/customXml" Target="../ink/ink799.xml"/><Relationship Id="rId327" Type="http://schemas.openxmlformats.org/officeDocument/2006/relationships/customXml" Target="../ink/ink897.xml"/><Relationship Id="rId369" Type="http://schemas.openxmlformats.org/officeDocument/2006/relationships/customXml" Target="../ink/ink918.xml"/><Relationship Id="rId173" Type="http://schemas.openxmlformats.org/officeDocument/2006/relationships/customXml" Target="../ink/ink820.xml"/><Relationship Id="rId229" Type="http://schemas.openxmlformats.org/officeDocument/2006/relationships/customXml" Target="../ink/ink848.xml"/><Relationship Id="rId380" Type="http://schemas.openxmlformats.org/officeDocument/2006/relationships/image" Target="../media/image921.png"/><Relationship Id="rId240" Type="http://schemas.openxmlformats.org/officeDocument/2006/relationships/image" Target="../media/image853.png"/><Relationship Id="rId35" Type="http://schemas.openxmlformats.org/officeDocument/2006/relationships/customXml" Target="../ink/ink751.xml"/><Relationship Id="rId77" Type="http://schemas.openxmlformats.org/officeDocument/2006/relationships/customXml" Target="../ink/ink772.xml"/><Relationship Id="rId100" Type="http://schemas.openxmlformats.org/officeDocument/2006/relationships/image" Target="../media/image785.png"/><Relationship Id="rId282" Type="http://schemas.openxmlformats.org/officeDocument/2006/relationships/image" Target="../media/image679.png"/><Relationship Id="rId338" Type="http://schemas.openxmlformats.org/officeDocument/2006/relationships/image" Target="../media/image901.png"/><Relationship Id="rId8" Type="http://schemas.openxmlformats.org/officeDocument/2006/relationships/image" Target="../media/image740.png"/><Relationship Id="rId142" Type="http://schemas.openxmlformats.org/officeDocument/2006/relationships/image" Target="../media/image805.png"/><Relationship Id="rId184" Type="http://schemas.openxmlformats.org/officeDocument/2006/relationships/image" Target="../media/image826.png"/><Relationship Id="rId391" Type="http://schemas.openxmlformats.org/officeDocument/2006/relationships/customXml" Target="../ink/ink929.xml"/><Relationship Id="rId405" Type="http://schemas.openxmlformats.org/officeDocument/2006/relationships/customXml" Target="../ink/ink936.xml"/><Relationship Id="rId251" Type="http://schemas.openxmlformats.org/officeDocument/2006/relationships/customXml" Target="../ink/ink859.xml"/><Relationship Id="rId46" Type="http://schemas.openxmlformats.org/officeDocument/2006/relationships/image" Target="../media/image759.png"/><Relationship Id="rId293" Type="http://schemas.openxmlformats.org/officeDocument/2006/relationships/customXml" Target="../ink/ink880.xml"/><Relationship Id="rId307" Type="http://schemas.openxmlformats.org/officeDocument/2006/relationships/customXml" Target="../ink/ink887.xml"/><Relationship Id="rId349" Type="http://schemas.openxmlformats.org/officeDocument/2006/relationships/customXml" Target="../ink/ink908.xml"/><Relationship Id="rId88" Type="http://schemas.openxmlformats.org/officeDocument/2006/relationships/image" Target="../media/image656.png"/><Relationship Id="rId111" Type="http://schemas.openxmlformats.org/officeDocument/2006/relationships/customXml" Target="../ink/ink789.xml"/><Relationship Id="rId153" Type="http://schemas.openxmlformats.org/officeDocument/2006/relationships/customXml" Target="../ink/ink810.xml"/><Relationship Id="rId195" Type="http://schemas.openxmlformats.org/officeDocument/2006/relationships/customXml" Target="../ink/ink831.xml"/><Relationship Id="rId209" Type="http://schemas.openxmlformats.org/officeDocument/2006/relationships/customXml" Target="../ink/ink838.xml"/><Relationship Id="rId360" Type="http://schemas.openxmlformats.org/officeDocument/2006/relationships/image" Target="../media/image912.png"/><Relationship Id="rId220" Type="http://schemas.openxmlformats.org/officeDocument/2006/relationships/image" Target="../media/image844.png"/><Relationship Id="rId15" Type="http://schemas.openxmlformats.org/officeDocument/2006/relationships/customXml" Target="../ink/ink741.xml"/><Relationship Id="rId57" Type="http://schemas.openxmlformats.org/officeDocument/2006/relationships/customXml" Target="../ink/ink762.xml"/><Relationship Id="rId262" Type="http://schemas.openxmlformats.org/officeDocument/2006/relationships/image" Target="../media/image864.png"/><Relationship Id="rId318" Type="http://schemas.openxmlformats.org/officeDocument/2006/relationships/image" Target="../media/image891.png"/><Relationship Id="rId99" Type="http://schemas.openxmlformats.org/officeDocument/2006/relationships/customXml" Target="../ink/ink783.xml"/><Relationship Id="rId122" Type="http://schemas.openxmlformats.org/officeDocument/2006/relationships/image" Target="../media/image795.png"/><Relationship Id="rId164" Type="http://schemas.openxmlformats.org/officeDocument/2006/relationships/image" Target="../media/image816.png"/><Relationship Id="rId371" Type="http://schemas.openxmlformats.org/officeDocument/2006/relationships/customXml" Target="../ink/ink919.xml"/><Relationship Id="rId26" Type="http://schemas.openxmlformats.org/officeDocument/2006/relationships/image" Target="../media/image749.png"/><Relationship Id="rId231" Type="http://schemas.openxmlformats.org/officeDocument/2006/relationships/customXml" Target="../ink/ink849.xml"/><Relationship Id="rId273" Type="http://schemas.openxmlformats.org/officeDocument/2006/relationships/customXml" Target="../ink/ink870.xml"/><Relationship Id="rId329" Type="http://schemas.openxmlformats.org/officeDocument/2006/relationships/customXml" Target="../ink/ink898.xml"/><Relationship Id="rId68" Type="http://schemas.openxmlformats.org/officeDocument/2006/relationships/image" Target="../media/image770.png"/><Relationship Id="rId133" Type="http://schemas.openxmlformats.org/officeDocument/2006/relationships/customXml" Target="../ink/ink800.xml"/><Relationship Id="rId175" Type="http://schemas.openxmlformats.org/officeDocument/2006/relationships/customXml" Target="../ink/ink821.xml"/><Relationship Id="rId340" Type="http://schemas.openxmlformats.org/officeDocument/2006/relationships/image" Target="../media/image902.png"/><Relationship Id="rId200" Type="http://schemas.openxmlformats.org/officeDocument/2006/relationships/image" Target="../media/image834.png"/><Relationship Id="rId382" Type="http://schemas.openxmlformats.org/officeDocument/2006/relationships/image" Target="../media/image922.png"/><Relationship Id="rId242" Type="http://schemas.openxmlformats.org/officeDocument/2006/relationships/image" Target="../media/image854.png"/><Relationship Id="rId284" Type="http://schemas.openxmlformats.org/officeDocument/2006/relationships/image" Target="../media/image874.png"/><Relationship Id="rId37" Type="http://schemas.openxmlformats.org/officeDocument/2006/relationships/customXml" Target="../ink/ink752.xml"/><Relationship Id="rId79" Type="http://schemas.openxmlformats.org/officeDocument/2006/relationships/customXml" Target="../ink/ink773.xml"/><Relationship Id="rId102" Type="http://schemas.openxmlformats.org/officeDocument/2006/relationships/image" Target="../media/image786.png"/><Relationship Id="rId144" Type="http://schemas.openxmlformats.org/officeDocument/2006/relationships/image" Target="../media/image806.png"/><Relationship Id="rId90" Type="http://schemas.openxmlformats.org/officeDocument/2006/relationships/image" Target="../media/image780.png"/><Relationship Id="rId186" Type="http://schemas.openxmlformats.org/officeDocument/2006/relationships/image" Target="../media/image827.png"/><Relationship Id="rId351" Type="http://schemas.openxmlformats.org/officeDocument/2006/relationships/customXml" Target="../ink/ink909.xml"/><Relationship Id="rId393" Type="http://schemas.openxmlformats.org/officeDocument/2006/relationships/customXml" Target="../ink/ink930.xml"/><Relationship Id="rId407" Type="http://schemas.openxmlformats.org/officeDocument/2006/relationships/customXml" Target="../ink/ink937.xml"/><Relationship Id="rId211" Type="http://schemas.openxmlformats.org/officeDocument/2006/relationships/customXml" Target="../ink/ink839.xml"/><Relationship Id="rId253" Type="http://schemas.openxmlformats.org/officeDocument/2006/relationships/customXml" Target="../ink/ink860.xml"/><Relationship Id="rId295" Type="http://schemas.openxmlformats.org/officeDocument/2006/relationships/customXml" Target="../ink/ink881.xml"/><Relationship Id="rId309" Type="http://schemas.openxmlformats.org/officeDocument/2006/relationships/customXml" Target="../ink/ink888.xml"/><Relationship Id="rId48" Type="http://schemas.openxmlformats.org/officeDocument/2006/relationships/image" Target="../media/image760.png"/><Relationship Id="rId113" Type="http://schemas.openxmlformats.org/officeDocument/2006/relationships/customXml" Target="../ink/ink790.xml"/><Relationship Id="rId320" Type="http://schemas.openxmlformats.org/officeDocument/2006/relationships/image" Target="../media/image892.png"/></Relationships>
</file>

<file path=ppt/slides/_rels/slide15.xml.rels><?xml version="1.0" encoding="UTF-8" standalone="yes"?>
<Relationships xmlns="http://schemas.openxmlformats.org/package/2006/relationships"><Relationship Id="rId117" Type="http://schemas.openxmlformats.org/officeDocument/2006/relationships/customXml" Target="../ink/ink998.xml"/><Relationship Id="rId21" Type="http://schemas.openxmlformats.org/officeDocument/2006/relationships/customXml" Target="../ink/ink950.xml"/><Relationship Id="rId42" Type="http://schemas.openxmlformats.org/officeDocument/2006/relationships/image" Target="../media/image959.png"/><Relationship Id="rId63" Type="http://schemas.openxmlformats.org/officeDocument/2006/relationships/customXml" Target="../ink/ink971.xml"/><Relationship Id="rId84" Type="http://schemas.openxmlformats.org/officeDocument/2006/relationships/image" Target="../media/image979.png"/><Relationship Id="rId138" Type="http://schemas.openxmlformats.org/officeDocument/2006/relationships/image" Target="../media/image70.png"/><Relationship Id="rId159" Type="http://schemas.openxmlformats.org/officeDocument/2006/relationships/customXml" Target="../ink/ink1019.xml"/><Relationship Id="rId170" Type="http://schemas.openxmlformats.org/officeDocument/2006/relationships/image" Target="../media/image393.png"/><Relationship Id="rId107" Type="http://schemas.openxmlformats.org/officeDocument/2006/relationships/customXml" Target="../ink/ink993.xml"/><Relationship Id="rId11" Type="http://schemas.openxmlformats.org/officeDocument/2006/relationships/customXml" Target="../ink/ink945.xml"/><Relationship Id="rId32" Type="http://schemas.openxmlformats.org/officeDocument/2006/relationships/image" Target="../media/image954.png"/><Relationship Id="rId53" Type="http://schemas.openxmlformats.org/officeDocument/2006/relationships/customXml" Target="../ink/ink966.xml"/><Relationship Id="rId74" Type="http://schemas.openxmlformats.org/officeDocument/2006/relationships/image" Target="../media/image974.png"/><Relationship Id="rId128" Type="http://schemas.openxmlformats.org/officeDocument/2006/relationships/image" Target="../media/image1000.png"/><Relationship Id="rId149" Type="http://schemas.openxmlformats.org/officeDocument/2006/relationships/customXml" Target="../ink/ink1014.xml"/><Relationship Id="rId5" Type="http://schemas.openxmlformats.org/officeDocument/2006/relationships/customXml" Target="../ink/ink942.xml"/><Relationship Id="rId95" Type="http://schemas.openxmlformats.org/officeDocument/2006/relationships/customXml" Target="../ink/ink987.xml"/><Relationship Id="rId160" Type="http://schemas.openxmlformats.org/officeDocument/2006/relationships/image" Target="../media/image1015.png"/><Relationship Id="rId22" Type="http://schemas.openxmlformats.org/officeDocument/2006/relationships/image" Target="../media/image949.png"/><Relationship Id="rId43" Type="http://schemas.openxmlformats.org/officeDocument/2006/relationships/customXml" Target="../ink/ink961.xml"/><Relationship Id="rId64" Type="http://schemas.openxmlformats.org/officeDocument/2006/relationships/image" Target="../media/image969.png"/><Relationship Id="rId118" Type="http://schemas.openxmlformats.org/officeDocument/2006/relationships/image" Target="../media/image995.png"/><Relationship Id="rId139" Type="http://schemas.openxmlformats.org/officeDocument/2006/relationships/customXml" Target="../ink/ink1009.xml"/><Relationship Id="rId85" Type="http://schemas.openxmlformats.org/officeDocument/2006/relationships/customXml" Target="../ink/ink982.xml"/><Relationship Id="rId150" Type="http://schemas.openxmlformats.org/officeDocument/2006/relationships/image" Target="../media/image1010.png"/><Relationship Id="rId12" Type="http://schemas.openxmlformats.org/officeDocument/2006/relationships/image" Target="../media/image944.png"/><Relationship Id="rId33" Type="http://schemas.openxmlformats.org/officeDocument/2006/relationships/customXml" Target="../ink/ink956.xml"/><Relationship Id="rId108" Type="http://schemas.openxmlformats.org/officeDocument/2006/relationships/image" Target="../media/image990.png"/><Relationship Id="rId129" Type="http://schemas.openxmlformats.org/officeDocument/2006/relationships/customXml" Target="../ink/ink1004.xml"/><Relationship Id="rId54" Type="http://schemas.openxmlformats.org/officeDocument/2006/relationships/image" Target="../media/image964.png"/><Relationship Id="rId70" Type="http://schemas.openxmlformats.org/officeDocument/2006/relationships/image" Target="../media/image972.png"/><Relationship Id="rId75" Type="http://schemas.openxmlformats.org/officeDocument/2006/relationships/customXml" Target="../ink/ink977.xml"/><Relationship Id="rId91" Type="http://schemas.openxmlformats.org/officeDocument/2006/relationships/customXml" Target="../ink/ink985.xml"/><Relationship Id="rId96" Type="http://schemas.openxmlformats.org/officeDocument/2006/relationships/image" Target="../media/image985.png"/><Relationship Id="rId140" Type="http://schemas.openxmlformats.org/officeDocument/2006/relationships/image" Target="../media/image1005.png"/><Relationship Id="rId145" Type="http://schemas.openxmlformats.org/officeDocument/2006/relationships/customXml" Target="../ink/ink1012.xml"/><Relationship Id="rId161" Type="http://schemas.openxmlformats.org/officeDocument/2006/relationships/customXml" Target="../ink/ink1020.xml"/><Relationship Id="rId166" Type="http://schemas.openxmlformats.org/officeDocument/2006/relationships/image" Target="../media/image1018.png"/><Relationship Id="rId1" Type="http://schemas.openxmlformats.org/officeDocument/2006/relationships/slideLayout" Target="../slideLayouts/slideLayout1.xml"/><Relationship Id="rId6" Type="http://schemas.openxmlformats.org/officeDocument/2006/relationships/image" Target="../media/image941.png"/><Relationship Id="rId23" Type="http://schemas.openxmlformats.org/officeDocument/2006/relationships/customXml" Target="../ink/ink951.xml"/><Relationship Id="rId28" Type="http://schemas.openxmlformats.org/officeDocument/2006/relationships/image" Target="../media/image952.png"/><Relationship Id="rId49" Type="http://schemas.openxmlformats.org/officeDocument/2006/relationships/customXml" Target="../ink/ink964.xml"/><Relationship Id="rId114" Type="http://schemas.openxmlformats.org/officeDocument/2006/relationships/image" Target="../media/image993.png"/><Relationship Id="rId119" Type="http://schemas.openxmlformats.org/officeDocument/2006/relationships/customXml" Target="../ink/ink999.xml"/><Relationship Id="rId44" Type="http://schemas.openxmlformats.org/officeDocument/2006/relationships/image" Target="../media/image960.png"/><Relationship Id="rId60" Type="http://schemas.openxmlformats.org/officeDocument/2006/relationships/image" Target="../media/image967.png"/><Relationship Id="rId65" Type="http://schemas.openxmlformats.org/officeDocument/2006/relationships/customXml" Target="../ink/ink972.xml"/><Relationship Id="rId81" Type="http://schemas.openxmlformats.org/officeDocument/2006/relationships/customXml" Target="../ink/ink980.xml"/><Relationship Id="rId86" Type="http://schemas.openxmlformats.org/officeDocument/2006/relationships/image" Target="../media/image980.png"/><Relationship Id="rId130" Type="http://schemas.openxmlformats.org/officeDocument/2006/relationships/image" Target="../media/image1001.png"/><Relationship Id="rId135" Type="http://schemas.openxmlformats.org/officeDocument/2006/relationships/customXml" Target="../ink/ink1007.xml"/><Relationship Id="rId151" Type="http://schemas.openxmlformats.org/officeDocument/2006/relationships/customXml" Target="../ink/ink1015.xml"/><Relationship Id="rId156" Type="http://schemas.openxmlformats.org/officeDocument/2006/relationships/image" Target="../media/image1013.png"/><Relationship Id="rId13" Type="http://schemas.openxmlformats.org/officeDocument/2006/relationships/customXml" Target="../ink/ink946.xml"/><Relationship Id="rId18" Type="http://schemas.openxmlformats.org/officeDocument/2006/relationships/image" Target="../media/image947.png"/><Relationship Id="rId39" Type="http://schemas.openxmlformats.org/officeDocument/2006/relationships/customXml" Target="../ink/ink959.xml"/><Relationship Id="rId109" Type="http://schemas.openxmlformats.org/officeDocument/2006/relationships/customXml" Target="../ink/ink994.xml"/><Relationship Id="rId34" Type="http://schemas.openxmlformats.org/officeDocument/2006/relationships/image" Target="../media/image955.png"/><Relationship Id="rId50" Type="http://schemas.openxmlformats.org/officeDocument/2006/relationships/image" Target="../media/image962.png"/><Relationship Id="rId55" Type="http://schemas.openxmlformats.org/officeDocument/2006/relationships/customXml" Target="../ink/ink967.xml"/><Relationship Id="rId76" Type="http://schemas.openxmlformats.org/officeDocument/2006/relationships/image" Target="../media/image975.png"/><Relationship Id="rId97" Type="http://schemas.openxmlformats.org/officeDocument/2006/relationships/customXml" Target="../ink/ink988.xml"/><Relationship Id="rId104" Type="http://schemas.openxmlformats.org/officeDocument/2006/relationships/image" Target="../media/image989.png"/><Relationship Id="rId120" Type="http://schemas.openxmlformats.org/officeDocument/2006/relationships/image" Target="../media/image996.png"/><Relationship Id="rId125" Type="http://schemas.openxmlformats.org/officeDocument/2006/relationships/customXml" Target="../ink/ink1002.xml"/><Relationship Id="rId141" Type="http://schemas.openxmlformats.org/officeDocument/2006/relationships/customXml" Target="../ink/ink1010.xml"/><Relationship Id="rId146" Type="http://schemas.openxmlformats.org/officeDocument/2006/relationships/image" Target="../media/image1008.png"/><Relationship Id="rId167" Type="http://schemas.openxmlformats.org/officeDocument/2006/relationships/customXml" Target="../ink/ink1023.xml"/><Relationship Id="rId7" Type="http://schemas.openxmlformats.org/officeDocument/2006/relationships/customXml" Target="../ink/ink943.xml"/><Relationship Id="rId71" Type="http://schemas.openxmlformats.org/officeDocument/2006/relationships/customXml" Target="../ink/ink975.xml"/><Relationship Id="rId92" Type="http://schemas.openxmlformats.org/officeDocument/2006/relationships/image" Target="../media/image983.png"/><Relationship Id="rId162" Type="http://schemas.openxmlformats.org/officeDocument/2006/relationships/image" Target="../media/image1016.png"/><Relationship Id="rId2" Type="http://schemas.openxmlformats.org/officeDocument/2006/relationships/image" Target="../media/image939.emf"/><Relationship Id="rId29" Type="http://schemas.openxmlformats.org/officeDocument/2006/relationships/customXml" Target="../ink/ink954.xml"/><Relationship Id="rId24" Type="http://schemas.openxmlformats.org/officeDocument/2006/relationships/image" Target="../media/image950.png"/><Relationship Id="rId40" Type="http://schemas.openxmlformats.org/officeDocument/2006/relationships/image" Target="../media/image958.png"/><Relationship Id="rId45" Type="http://schemas.openxmlformats.org/officeDocument/2006/relationships/customXml" Target="../ink/ink962.xml"/><Relationship Id="rId66" Type="http://schemas.openxmlformats.org/officeDocument/2006/relationships/image" Target="../media/image970.png"/><Relationship Id="rId87" Type="http://schemas.openxmlformats.org/officeDocument/2006/relationships/customXml" Target="../ink/ink983.xml"/><Relationship Id="rId110" Type="http://schemas.openxmlformats.org/officeDocument/2006/relationships/image" Target="../media/image991.png"/><Relationship Id="rId115" Type="http://schemas.openxmlformats.org/officeDocument/2006/relationships/customXml" Target="../ink/ink997.xml"/><Relationship Id="rId131" Type="http://schemas.openxmlformats.org/officeDocument/2006/relationships/customXml" Target="../ink/ink1005.xml"/><Relationship Id="rId136" Type="http://schemas.openxmlformats.org/officeDocument/2006/relationships/image" Target="../media/image1004.png"/><Relationship Id="rId157" Type="http://schemas.openxmlformats.org/officeDocument/2006/relationships/customXml" Target="../ink/ink1018.xml"/><Relationship Id="rId61" Type="http://schemas.openxmlformats.org/officeDocument/2006/relationships/customXml" Target="../ink/ink970.xml"/><Relationship Id="rId82" Type="http://schemas.openxmlformats.org/officeDocument/2006/relationships/image" Target="../media/image978.png"/><Relationship Id="rId152" Type="http://schemas.openxmlformats.org/officeDocument/2006/relationships/image" Target="../media/image1011.png"/><Relationship Id="rId19" Type="http://schemas.openxmlformats.org/officeDocument/2006/relationships/customXml" Target="../ink/ink949.xml"/><Relationship Id="rId14" Type="http://schemas.openxmlformats.org/officeDocument/2006/relationships/image" Target="../media/image945.png"/><Relationship Id="rId30" Type="http://schemas.openxmlformats.org/officeDocument/2006/relationships/image" Target="../media/image953.png"/><Relationship Id="rId35" Type="http://schemas.openxmlformats.org/officeDocument/2006/relationships/customXml" Target="../ink/ink957.xml"/><Relationship Id="rId56" Type="http://schemas.openxmlformats.org/officeDocument/2006/relationships/image" Target="../media/image965.png"/><Relationship Id="rId77" Type="http://schemas.openxmlformats.org/officeDocument/2006/relationships/customXml" Target="../ink/ink978.xml"/><Relationship Id="rId100" Type="http://schemas.openxmlformats.org/officeDocument/2006/relationships/image" Target="../media/image987.png"/><Relationship Id="rId105" Type="http://schemas.openxmlformats.org/officeDocument/2006/relationships/customXml" Target="../ink/ink992.xml"/><Relationship Id="rId126" Type="http://schemas.openxmlformats.org/officeDocument/2006/relationships/image" Target="../media/image999.png"/><Relationship Id="rId147" Type="http://schemas.openxmlformats.org/officeDocument/2006/relationships/customXml" Target="../ink/ink1013.xml"/><Relationship Id="rId168" Type="http://schemas.openxmlformats.org/officeDocument/2006/relationships/image" Target="../media/image1019.png"/><Relationship Id="rId8" Type="http://schemas.openxmlformats.org/officeDocument/2006/relationships/image" Target="../media/image942.png"/><Relationship Id="rId51" Type="http://schemas.openxmlformats.org/officeDocument/2006/relationships/customXml" Target="../ink/ink965.xml"/><Relationship Id="rId72" Type="http://schemas.openxmlformats.org/officeDocument/2006/relationships/image" Target="../media/image973.png"/><Relationship Id="rId93" Type="http://schemas.openxmlformats.org/officeDocument/2006/relationships/customXml" Target="../ink/ink986.xml"/><Relationship Id="rId98" Type="http://schemas.openxmlformats.org/officeDocument/2006/relationships/image" Target="../media/image986.png"/><Relationship Id="rId121" Type="http://schemas.openxmlformats.org/officeDocument/2006/relationships/customXml" Target="../ink/ink1000.xml"/><Relationship Id="rId142" Type="http://schemas.openxmlformats.org/officeDocument/2006/relationships/image" Target="../media/image1006.png"/><Relationship Id="rId163" Type="http://schemas.openxmlformats.org/officeDocument/2006/relationships/customXml" Target="../ink/ink1021.xml"/><Relationship Id="rId3" Type="http://schemas.openxmlformats.org/officeDocument/2006/relationships/customXml" Target="../ink/ink941.xml"/><Relationship Id="rId25" Type="http://schemas.openxmlformats.org/officeDocument/2006/relationships/customXml" Target="../ink/ink952.xml"/><Relationship Id="rId46" Type="http://schemas.openxmlformats.org/officeDocument/2006/relationships/image" Target="../media/image745.png"/><Relationship Id="rId67" Type="http://schemas.openxmlformats.org/officeDocument/2006/relationships/customXml" Target="../ink/ink973.xml"/><Relationship Id="rId116" Type="http://schemas.openxmlformats.org/officeDocument/2006/relationships/image" Target="../media/image994.png"/><Relationship Id="rId137" Type="http://schemas.openxmlformats.org/officeDocument/2006/relationships/customXml" Target="../ink/ink1008.xml"/><Relationship Id="rId158" Type="http://schemas.openxmlformats.org/officeDocument/2006/relationships/image" Target="../media/image1014.png"/><Relationship Id="rId20" Type="http://schemas.openxmlformats.org/officeDocument/2006/relationships/image" Target="../media/image948.png"/><Relationship Id="rId41" Type="http://schemas.openxmlformats.org/officeDocument/2006/relationships/customXml" Target="../ink/ink960.xml"/><Relationship Id="rId62" Type="http://schemas.openxmlformats.org/officeDocument/2006/relationships/image" Target="../media/image968.png"/><Relationship Id="rId83" Type="http://schemas.openxmlformats.org/officeDocument/2006/relationships/customXml" Target="../ink/ink981.xml"/><Relationship Id="rId88" Type="http://schemas.openxmlformats.org/officeDocument/2006/relationships/image" Target="../media/image981.png"/><Relationship Id="rId111" Type="http://schemas.openxmlformats.org/officeDocument/2006/relationships/customXml" Target="../ink/ink995.xml"/><Relationship Id="rId132" Type="http://schemas.openxmlformats.org/officeDocument/2006/relationships/image" Target="../media/image1002.png"/><Relationship Id="rId153" Type="http://schemas.openxmlformats.org/officeDocument/2006/relationships/customXml" Target="../ink/ink1016.xml"/><Relationship Id="rId15" Type="http://schemas.openxmlformats.org/officeDocument/2006/relationships/customXml" Target="../ink/ink947.xml"/><Relationship Id="rId36" Type="http://schemas.openxmlformats.org/officeDocument/2006/relationships/image" Target="../media/image956.png"/><Relationship Id="rId57" Type="http://schemas.openxmlformats.org/officeDocument/2006/relationships/customXml" Target="../ink/ink968.xml"/><Relationship Id="rId106" Type="http://schemas.openxmlformats.org/officeDocument/2006/relationships/image" Target="../media/image455.png"/><Relationship Id="rId127" Type="http://schemas.openxmlformats.org/officeDocument/2006/relationships/customXml" Target="../ink/ink1003.xml"/><Relationship Id="rId10" Type="http://schemas.openxmlformats.org/officeDocument/2006/relationships/image" Target="../media/image943.png"/><Relationship Id="rId31" Type="http://schemas.openxmlformats.org/officeDocument/2006/relationships/customXml" Target="../ink/ink955.xml"/><Relationship Id="rId52" Type="http://schemas.openxmlformats.org/officeDocument/2006/relationships/image" Target="../media/image963.png"/><Relationship Id="rId73" Type="http://schemas.openxmlformats.org/officeDocument/2006/relationships/customXml" Target="../ink/ink976.xml"/><Relationship Id="rId78" Type="http://schemas.openxmlformats.org/officeDocument/2006/relationships/image" Target="../media/image976.png"/><Relationship Id="rId94" Type="http://schemas.openxmlformats.org/officeDocument/2006/relationships/image" Target="../media/image984.png"/><Relationship Id="rId99" Type="http://schemas.openxmlformats.org/officeDocument/2006/relationships/customXml" Target="../ink/ink989.xml"/><Relationship Id="rId101" Type="http://schemas.openxmlformats.org/officeDocument/2006/relationships/customXml" Target="../ink/ink990.xml"/><Relationship Id="rId122" Type="http://schemas.openxmlformats.org/officeDocument/2006/relationships/image" Target="../media/image997.png"/><Relationship Id="rId143" Type="http://schemas.openxmlformats.org/officeDocument/2006/relationships/customXml" Target="../ink/ink1011.xml"/><Relationship Id="rId148" Type="http://schemas.openxmlformats.org/officeDocument/2006/relationships/image" Target="../media/image1009.png"/><Relationship Id="rId164" Type="http://schemas.openxmlformats.org/officeDocument/2006/relationships/image" Target="../media/image1017.png"/><Relationship Id="rId169" Type="http://schemas.openxmlformats.org/officeDocument/2006/relationships/customXml" Target="../ink/ink1024.xml"/><Relationship Id="rId4" Type="http://schemas.openxmlformats.org/officeDocument/2006/relationships/image" Target="../media/image940.png"/><Relationship Id="rId9" Type="http://schemas.openxmlformats.org/officeDocument/2006/relationships/customXml" Target="../ink/ink944.xml"/><Relationship Id="rId26" Type="http://schemas.openxmlformats.org/officeDocument/2006/relationships/image" Target="../media/image951.png"/><Relationship Id="rId47" Type="http://schemas.openxmlformats.org/officeDocument/2006/relationships/customXml" Target="../ink/ink963.xml"/><Relationship Id="rId68" Type="http://schemas.openxmlformats.org/officeDocument/2006/relationships/image" Target="../media/image971.png"/><Relationship Id="rId89" Type="http://schemas.openxmlformats.org/officeDocument/2006/relationships/customXml" Target="../ink/ink984.xml"/><Relationship Id="rId112" Type="http://schemas.openxmlformats.org/officeDocument/2006/relationships/image" Target="../media/image992.png"/><Relationship Id="rId133" Type="http://schemas.openxmlformats.org/officeDocument/2006/relationships/customXml" Target="../ink/ink1006.xml"/><Relationship Id="rId154" Type="http://schemas.openxmlformats.org/officeDocument/2006/relationships/image" Target="../media/image1012.png"/><Relationship Id="rId16" Type="http://schemas.openxmlformats.org/officeDocument/2006/relationships/image" Target="../media/image946.png"/><Relationship Id="rId37" Type="http://schemas.openxmlformats.org/officeDocument/2006/relationships/customXml" Target="../ink/ink958.xml"/><Relationship Id="rId58" Type="http://schemas.openxmlformats.org/officeDocument/2006/relationships/image" Target="../media/image966.png"/><Relationship Id="rId79" Type="http://schemas.openxmlformats.org/officeDocument/2006/relationships/customXml" Target="../ink/ink979.xml"/><Relationship Id="rId102" Type="http://schemas.openxmlformats.org/officeDocument/2006/relationships/image" Target="../media/image988.png"/><Relationship Id="rId123" Type="http://schemas.openxmlformats.org/officeDocument/2006/relationships/customXml" Target="../ink/ink1001.xml"/><Relationship Id="rId144" Type="http://schemas.openxmlformats.org/officeDocument/2006/relationships/image" Target="../media/image1007.png"/><Relationship Id="rId90" Type="http://schemas.openxmlformats.org/officeDocument/2006/relationships/image" Target="../media/image982.png"/><Relationship Id="rId165" Type="http://schemas.openxmlformats.org/officeDocument/2006/relationships/customXml" Target="../ink/ink1022.xml"/><Relationship Id="rId27" Type="http://schemas.openxmlformats.org/officeDocument/2006/relationships/customXml" Target="../ink/ink953.xml"/><Relationship Id="rId48" Type="http://schemas.openxmlformats.org/officeDocument/2006/relationships/image" Target="../media/image961.png"/><Relationship Id="rId69" Type="http://schemas.openxmlformats.org/officeDocument/2006/relationships/customXml" Target="../ink/ink974.xml"/><Relationship Id="rId113" Type="http://schemas.openxmlformats.org/officeDocument/2006/relationships/customXml" Target="../ink/ink996.xml"/><Relationship Id="rId134" Type="http://schemas.openxmlformats.org/officeDocument/2006/relationships/image" Target="../media/image1003.png"/><Relationship Id="rId80" Type="http://schemas.openxmlformats.org/officeDocument/2006/relationships/image" Target="../media/image977.png"/><Relationship Id="rId155" Type="http://schemas.openxmlformats.org/officeDocument/2006/relationships/customXml" Target="../ink/ink1017.xml"/><Relationship Id="rId17" Type="http://schemas.openxmlformats.org/officeDocument/2006/relationships/customXml" Target="../ink/ink948.xml"/><Relationship Id="rId38" Type="http://schemas.openxmlformats.org/officeDocument/2006/relationships/image" Target="../media/image957.png"/><Relationship Id="rId59" Type="http://schemas.openxmlformats.org/officeDocument/2006/relationships/customXml" Target="../ink/ink969.xml"/><Relationship Id="rId103" Type="http://schemas.openxmlformats.org/officeDocument/2006/relationships/customXml" Target="../ink/ink991.xml"/><Relationship Id="rId124" Type="http://schemas.openxmlformats.org/officeDocument/2006/relationships/image" Target="../media/image998.png"/></Relationships>
</file>

<file path=ppt/slides/_rels/slide16.xml.rels><?xml version="1.0" encoding="UTF-8" standalone="yes"?>
<Relationships xmlns="http://schemas.openxmlformats.org/package/2006/relationships"><Relationship Id="rId117" Type="http://schemas.openxmlformats.org/officeDocument/2006/relationships/customXml" Target="../ink/ink1081.xml"/><Relationship Id="rId21" Type="http://schemas.openxmlformats.org/officeDocument/2006/relationships/customXml" Target="../ink/ink1033.xml"/><Relationship Id="rId42" Type="http://schemas.openxmlformats.org/officeDocument/2006/relationships/image" Target="../media/image1041.png"/><Relationship Id="rId63" Type="http://schemas.openxmlformats.org/officeDocument/2006/relationships/customXml" Target="../ink/ink1054.xml"/><Relationship Id="rId84" Type="http://schemas.openxmlformats.org/officeDocument/2006/relationships/image" Target="../media/image1061.png"/><Relationship Id="rId138" Type="http://schemas.openxmlformats.org/officeDocument/2006/relationships/image" Target="../media/image1088.png"/><Relationship Id="rId159" Type="http://schemas.openxmlformats.org/officeDocument/2006/relationships/customXml" Target="../ink/ink1102.xml"/><Relationship Id="rId170" Type="http://schemas.openxmlformats.org/officeDocument/2006/relationships/image" Target="../media/image1104.png"/><Relationship Id="rId191" Type="http://schemas.openxmlformats.org/officeDocument/2006/relationships/customXml" Target="../ink/ink1118.xml"/><Relationship Id="rId205" Type="http://schemas.openxmlformats.org/officeDocument/2006/relationships/customXml" Target="../ink/ink1125.xml"/><Relationship Id="rId107" Type="http://schemas.openxmlformats.org/officeDocument/2006/relationships/customXml" Target="../ink/ink1076.xml"/><Relationship Id="rId11" Type="http://schemas.openxmlformats.org/officeDocument/2006/relationships/customXml" Target="../ink/ink1028.xml"/><Relationship Id="rId32" Type="http://schemas.openxmlformats.org/officeDocument/2006/relationships/image" Target="../media/image1036.png"/><Relationship Id="rId53" Type="http://schemas.openxmlformats.org/officeDocument/2006/relationships/customXml" Target="../ink/ink1049.xml"/><Relationship Id="rId74" Type="http://schemas.openxmlformats.org/officeDocument/2006/relationships/image" Target="../media/image1056.png"/><Relationship Id="rId128" Type="http://schemas.openxmlformats.org/officeDocument/2006/relationships/image" Target="../media/image1083.png"/><Relationship Id="rId149" Type="http://schemas.openxmlformats.org/officeDocument/2006/relationships/customXml" Target="../ink/ink1097.xml"/><Relationship Id="rId5" Type="http://schemas.openxmlformats.org/officeDocument/2006/relationships/customXml" Target="../ink/ink1025.xml"/><Relationship Id="rId95" Type="http://schemas.openxmlformats.org/officeDocument/2006/relationships/customXml" Target="../ink/ink1070.xml"/><Relationship Id="rId160" Type="http://schemas.openxmlformats.org/officeDocument/2006/relationships/image" Target="../media/image1099.png"/><Relationship Id="rId181" Type="http://schemas.openxmlformats.org/officeDocument/2006/relationships/customXml" Target="../ink/ink1113.xml"/><Relationship Id="rId22" Type="http://schemas.openxmlformats.org/officeDocument/2006/relationships/image" Target="../media/image1031.png"/><Relationship Id="rId43" Type="http://schemas.openxmlformats.org/officeDocument/2006/relationships/customXml" Target="../ink/ink1044.xml"/><Relationship Id="rId64" Type="http://schemas.openxmlformats.org/officeDocument/2006/relationships/image" Target="../media/image1051.png"/><Relationship Id="rId118" Type="http://schemas.openxmlformats.org/officeDocument/2006/relationships/image" Target="../media/image1078.png"/><Relationship Id="rId139" Type="http://schemas.openxmlformats.org/officeDocument/2006/relationships/customXml" Target="../ink/ink1092.xml"/><Relationship Id="rId85" Type="http://schemas.openxmlformats.org/officeDocument/2006/relationships/customXml" Target="../ink/ink1065.xml"/><Relationship Id="rId150" Type="http://schemas.openxmlformats.org/officeDocument/2006/relationships/image" Target="../media/image1094.png"/><Relationship Id="rId171" Type="http://schemas.openxmlformats.org/officeDocument/2006/relationships/customXml" Target="../ink/ink1108.xml"/><Relationship Id="rId192" Type="http://schemas.openxmlformats.org/officeDocument/2006/relationships/image" Target="../media/image1115.png"/><Relationship Id="rId206" Type="http://schemas.openxmlformats.org/officeDocument/2006/relationships/image" Target="../media/image1122.png"/><Relationship Id="rId12" Type="http://schemas.openxmlformats.org/officeDocument/2006/relationships/image" Target="../media/image1026.png"/><Relationship Id="rId33" Type="http://schemas.openxmlformats.org/officeDocument/2006/relationships/customXml" Target="../ink/ink1039.xml"/><Relationship Id="rId108" Type="http://schemas.openxmlformats.org/officeDocument/2006/relationships/image" Target="../media/image1073.png"/><Relationship Id="rId129" Type="http://schemas.openxmlformats.org/officeDocument/2006/relationships/customXml" Target="../ink/ink1087.xml"/><Relationship Id="rId54" Type="http://schemas.openxmlformats.org/officeDocument/2006/relationships/image" Target="../media/image393.png"/><Relationship Id="rId75" Type="http://schemas.openxmlformats.org/officeDocument/2006/relationships/customXml" Target="../ink/ink1060.xml"/><Relationship Id="rId96" Type="http://schemas.openxmlformats.org/officeDocument/2006/relationships/image" Target="../media/image1067.png"/><Relationship Id="rId140" Type="http://schemas.openxmlformats.org/officeDocument/2006/relationships/image" Target="../media/image1089.png"/><Relationship Id="rId161" Type="http://schemas.openxmlformats.org/officeDocument/2006/relationships/customXml" Target="../ink/ink1103.xml"/><Relationship Id="rId182" Type="http://schemas.openxmlformats.org/officeDocument/2006/relationships/image" Target="../media/image1110.png"/><Relationship Id="rId6" Type="http://schemas.openxmlformats.org/officeDocument/2006/relationships/image" Target="../media/image1023.png"/><Relationship Id="rId23" Type="http://schemas.openxmlformats.org/officeDocument/2006/relationships/customXml" Target="../ink/ink1034.xml"/><Relationship Id="rId119" Type="http://schemas.openxmlformats.org/officeDocument/2006/relationships/customXml" Target="../ink/ink1082.xml"/><Relationship Id="rId44" Type="http://schemas.openxmlformats.org/officeDocument/2006/relationships/image" Target="../media/image1042.png"/><Relationship Id="rId65" Type="http://schemas.openxmlformats.org/officeDocument/2006/relationships/customXml" Target="../ink/ink1055.xml"/><Relationship Id="rId86" Type="http://schemas.openxmlformats.org/officeDocument/2006/relationships/image" Target="../media/image1062.png"/><Relationship Id="rId130" Type="http://schemas.openxmlformats.org/officeDocument/2006/relationships/image" Target="../media/image1084.png"/><Relationship Id="rId151" Type="http://schemas.openxmlformats.org/officeDocument/2006/relationships/customXml" Target="../ink/ink1098.xml"/><Relationship Id="rId172" Type="http://schemas.openxmlformats.org/officeDocument/2006/relationships/image" Target="../media/image1105.png"/><Relationship Id="rId193" Type="http://schemas.openxmlformats.org/officeDocument/2006/relationships/customXml" Target="../ink/ink1119.xml"/><Relationship Id="rId207" Type="http://schemas.openxmlformats.org/officeDocument/2006/relationships/customXml" Target="../ink/ink1126.xml"/><Relationship Id="rId13" Type="http://schemas.openxmlformats.org/officeDocument/2006/relationships/customXml" Target="../ink/ink1029.xml"/><Relationship Id="rId109" Type="http://schemas.openxmlformats.org/officeDocument/2006/relationships/customXml" Target="../ink/ink1077.xml"/><Relationship Id="rId34" Type="http://schemas.openxmlformats.org/officeDocument/2006/relationships/image" Target="../media/image1037.png"/><Relationship Id="rId55" Type="http://schemas.openxmlformats.org/officeDocument/2006/relationships/customXml" Target="../ink/ink1050.xml"/><Relationship Id="rId76" Type="http://schemas.openxmlformats.org/officeDocument/2006/relationships/image" Target="../media/image1057.png"/><Relationship Id="rId97" Type="http://schemas.openxmlformats.org/officeDocument/2006/relationships/customXml" Target="../ink/ink1071.xml"/><Relationship Id="rId120" Type="http://schemas.openxmlformats.org/officeDocument/2006/relationships/image" Target="../media/image1079.png"/><Relationship Id="rId141" Type="http://schemas.openxmlformats.org/officeDocument/2006/relationships/customXml" Target="../ink/ink1093.xml"/><Relationship Id="rId7" Type="http://schemas.openxmlformats.org/officeDocument/2006/relationships/customXml" Target="../ink/ink1026.xml"/><Relationship Id="rId162" Type="http://schemas.openxmlformats.org/officeDocument/2006/relationships/image" Target="../media/image1100.png"/><Relationship Id="rId183" Type="http://schemas.openxmlformats.org/officeDocument/2006/relationships/customXml" Target="../ink/ink1114.xml"/><Relationship Id="rId24" Type="http://schemas.openxmlformats.org/officeDocument/2006/relationships/image" Target="../media/image1032.png"/><Relationship Id="rId45" Type="http://schemas.openxmlformats.org/officeDocument/2006/relationships/customXml" Target="../ink/ink1045.xml"/><Relationship Id="rId66" Type="http://schemas.openxmlformats.org/officeDocument/2006/relationships/image" Target="../media/image1052.png"/><Relationship Id="rId87" Type="http://schemas.openxmlformats.org/officeDocument/2006/relationships/customXml" Target="../ink/ink1066.xml"/><Relationship Id="rId110" Type="http://schemas.openxmlformats.org/officeDocument/2006/relationships/image" Target="../media/image1074.png"/><Relationship Id="rId131" Type="http://schemas.openxmlformats.org/officeDocument/2006/relationships/customXml" Target="../ink/ink1088.xml"/><Relationship Id="rId152" Type="http://schemas.openxmlformats.org/officeDocument/2006/relationships/image" Target="../media/image1095.png"/><Relationship Id="rId173" Type="http://schemas.openxmlformats.org/officeDocument/2006/relationships/customXml" Target="../ink/ink1109.xml"/><Relationship Id="rId194" Type="http://schemas.openxmlformats.org/officeDocument/2006/relationships/image" Target="../media/image1116.png"/><Relationship Id="rId208" Type="http://schemas.openxmlformats.org/officeDocument/2006/relationships/image" Target="../media/image1123.png"/><Relationship Id="rId19" Type="http://schemas.openxmlformats.org/officeDocument/2006/relationships/customXml" Target="../ink/ink1032.xml"/><Relationship Id="rId14" Type="http://schemas.openxmlformats.org/officeDocument/2006/relationships/image" Target="../media/image1027.png"/><Relationship Id="rId30" Type="http://schemas.openxmlformats.org/officeDocument/2006/relationships/image" Target="../media/image1035.png"/><Relationship Id="rId35" Type="http://schemas.openxmlformats.org/officeDocument/2006/relationships/customXml" Target="../ink/ink1040.xml"/><Relationship Id="rId56" Type="http://schemas.openxmlformats.org/officeDocument/2006/relationships/image" Target="../media/image1047.png"/><Relationship Id="rId77" Type="http://schemas.openxmlformats.org/officeDocument/2006/relationships/customXml" Target="../ink/ink1061.xml"/><Relationship Id="rId100" Type="http://schemas.openxmlformats.org/officeDocument/2006/relationships/image" Target="../media/image1069.png"/><Relationship Id="rId105" Type="http://schemas.openxmlformats.org/officeDocument/2006/relationships/customXml" Target="../ink/ink1075.xml"/><Relationship Id="rId126" Type="http://schemas.openxmlformats.org/officeDocument/2006/relationships/image" Target="../media/image1082.png"/><Relationship Id="rId147" Type="http://schemas.openxmlformats.org/officeDocument/2006/relationships/customXml" Target="../ink/ink1096.xml"/><Relationship Id="rId168" Type="http://schemas.openxmlformats.org/officeDocument/2006/relationships/image" Target="../media/image1103.png"/><Relationship Id="rId8" Type="http://schemas.openxmlformats.org/officeDocument/2006/relationships/image" Target="../media/image1024.png"/><Relationship Id="rId51" Type="http://schemas.openxmlformats.org/officeDocument/2006/relationships/customXml" Target="../ink/ink1048.xml"/><Relationship Id="rId72" Type="http://schemas.openxmlformats.org/officeDocument/2006/relationships/image" Target="../media/image1055.png"/><Relationship Id="rId93" Type="http://schemas.openxmlformats.org/officeDocument/2006/relationships/customXml" Target="../ink/ink1069.xml"/><Relationship Id="rId98" Type="http://schemas.openxmlformats.org/officeDocument/2006/relationships/image" Target="../media/image1068.png"/><Relationship Id="rId121" Type="http://schemas.openxmlformats.org/officeDocument/2006/relationships/customXml" Target="../ink/ink1083.xml"/><Relationship Id="rId142" Type="http://schemas.openxmlformats.org/officeDocument/2006/relationships/image" Target="../media/image1090.png"/><Relationship Id="rId163" Type="http://schemas.openxmlformats.org/officeDocument/2006/relationships/customXml" Target="../ink/ink1104.xml"/><Relationship Id="rId184" Type="http://schemas.openxmlformats.org/officeDocument/2006/relationships/image" Target="../media/image1111.png"/><Relationship Id="rId189" Type="http://schemas.openxmlformats.org/officeDocument/2006/relationships/customXml" Target="../ink/ink1117.xml"/><Relationship Id="rId3" Type="http://schemas.openxmlformats.org/officeDocument/2006/relationships/image" Target="../media/image1021.png"/><Relationship Id="rId214" Type="http://schemas.openxmlformats.org/officeDocument/2006/relationships/image" Target="../media/image1126.png"/><Relationship Id="rId25" Type="http://schemas.openxmlformats.org/officeDocument/2006/relationships/customXml" Target="../ink/ink1035.xml"/><Relationship Id="rId46" Type="http://schemas.openxmlformats.org/officeDocument/2006/relationships/image" Target="../media/image1043.png"/><Relationship Id="rId67" Type="http://schemas.openxmlformats.org/officeDocument/2006/relationships/customXml" Target="../ink/ink1056.xml"/><Relationship Id="rId116" Type="http://schemas.openxmlformats.org/officeDocument/2006/relationships/image" Target="../media/image1077.png"/><Relationship Id="rId137" Type="http://schemas.openxmlformats.org/officeDocument/2006/relationships/customXml" Target="../ink/ink1091.xml"/><Relationship Id="rId158" Type="http://schemas.openxmlformats.org/officeDocument/2006/relationships/image" Target="../media/image1098.png"/><Relationship Id="rId20" Type="http://schemas.openxmlformats.org/officeDocument/2006/relationships/image" Target="../media/image1030.png"/><Relationship Id="rId41" Type="http://schemas.openxmlformats.org/officeDocument/2006/relationships/customXml" Target="../ink/ink1043.xml"/><Relationship Id="rId62" Type="http://schemas.openxmlformats.org/officeDocument/2006/relationships/image" Target="../media/image1050.png"/><Relationship Id="rId83" Type="http://schemas.openxmlformats.org/officeDocument/2006/relationships/customXml" Target="../ink/ink1064.xml"/><Relationship Id="rId88" Type="http://schemas.openxmlformats.org/officeDocument/2006/relationships/image" Target="../media/image1063.png"/><Relationship Id="rId111" Type="http://schemas.openxmlformats.org/officeDocument/2006/relationships/customXml" Target="../ink/ink1078.xml"/><Relationship Id="rId132" Type="http://schemas.openxmlformats.org/officeDocument/2006/relationships/image" Target="../media/image1085.png"/><Relationship Id="rId153" Type="http://schemas.openxmlformats.org/officeDocument/2006/relationships/customXml" Target="../ink/ink1099.xml"/><Relationship Id="rId174" Type="http://schemas.openxmlformats.org/officeDocument/2006/relationships/image" Target="../media/image1106.png"/><Relationship Id="rId179" Type="http://schemas.openxmlformats.org/officeDocument/2006/relationships/customXml" Target="../ink/ink1112.xml"/><Relationship Id="rId195" Type="http://schemas.openxmlformats.org/officeDocument/2006/relationships/customXml" Target="../ink/ink1120.xml"/><Relationship Id="rId209" Type="http://schemas.openxmlformats.org/officeDocument/2006/relationships/customXml" Target="../ink/ink1127.xml"/><Relationship Id="rId190" Type="http://schemas.openxmlformats.org/officeDocument/2006/relationships/image" Target="../media/image1114.png"/><Relationship Id="rId204" Type="http://schemas.openxmlformats.org/officeDocument/2006/relationships/image" Target="../media/image1121.png"/><Relationship Id="rId15" Type="http://schemas.openxmlformats.org/officeDocument/2006/relationships/customXml" Target="../ink/ink1030.xml"/><Relationship Id="rId36" Type="http://schemas.openxmlformats.org/officeDocument/2006/relationships/image" Target="../media/image1038.png"/><Relationship Id="rId57" Type="http://schemas.openxmlformats.org/officeDocument/2006/relationships/customXml" Target="../ink/ink1051.xml"/><Relationship Id="rId106" Type="http://schemas.openxmlformats.org/officeDocument/2006/relationships/image" Target="../media/image1072.png"/><Relationship Id="rId127" Type="http://schemas.openxmlformats.org/officeDocument/2006/relationships/customXml" Target="../ink/ink1086.xml"/><Relationship Id="rId10" Type="http://schemas.openxmlformats.org/officeDocument/2006/relationships/image" Target="../media/image1025.png"/><Relationship Id="rId31" Type="http://schemas.openxmlformats.org/officeDocument/2006/relationships/customXml" Target="../ink/ink1038.xml"/><Relationship Id="rId52" Type="http://schemas.openxmlformats.org/officeDocument/2006/relationships/image" Target="../media/image1046.png"/><Relationship Id="rId73" Type="http://schemas.openxmlformats.org/officeDocument/2006/relationships/customXml" Target="../ink/ink1059.xml"/><Relationship Id="rId78" Type="http://schemas.openxmlformats.org/officeDocument/2006/relationships/image" Target="../media/image1058.png"/><Relationship Id="rId94" Type="http://schemas.openxmlformats.org/officeDocument/2006/relationships/image" Target="../media/image1066.png"/><Relationship Id="rId99" Type="http://schemas.openxmlformats.org/officeDocument/2006/relationships/customXml" Target="../ink/ink1072.xml"/><Relationship Id="rId101" Type="http://schemas.openxmlformats.org/officeDocument/2006/relationships/customXml" Target="../ink/ink1073.xml"/><Relationship Id="rId122" Type="http://schemas.openxmlformats.org/officeDocument/2006/relationships/image" Target="../media/image1080.png"/><Relationship Id="rId143" Type="http://schemas.openxmlformats.org/officeDocument/2006/relationships/customXml" Target="../ink/ink1094.xml"/><Relationship Id="rId148" Type="http://schemas.openxmlformats.org/officeDocument/2006/relationships/image" Target="../media/image1093.png"/><Relationship Id="rId164" Type="http://schemas.openxmlformats.org/officeDocument/2006/relationships/image" Target="../media/image1101.png"/><Relationship Id="rId169" Type="http://schemas.openxmlformats.org/officeDocument/2006/relationships/customXml" Target="../ink/ink1107.xml"/><Relationship Id="rId185" Type="http://schemas.openxmlformats.org/officeDocument/2006/relationships/customXml" Target="../ink/ink1115.xml"/><Relationship Id="rId4" Type="http://schemas.openxmlformats.org/officeDocument/2006/relationships/image" Target="../media/image1022.png"/><Relationship Id="rId9" Type="http://schemas.openxmlformats.org/officeDocument/2006/relationships/customXml" Target="../ink/ink1027.xml"/><Relationship Id="rId180" Type="http://schemas.openxmlformats.org/officeDocument/2006/relationships/image" Target="../media/image1109.png"/><Relationship Id="rId210" Type="http://schemas.openxmlformats.org/officeDocument/2006/relationships/image" Target="../media/image1124.png"/><Relationship Id="rId26" Type="http://schemas.openxmlformats.org/officeDocument/2006/relationships/image" Target="../media/image1033.png"/><Relationship Id="rId47" Type="http://schemas.openxmlformats.org/officeDocument/2006/relationships/customXml" Target="../ink/ink1046.xml"/><Relationship Id="rId68" Type="http://schemas.openxmlformats.org/officeDocument/2006/relationships/image" Target="../media/image1053.png"/><Relationship Id="rId89" Type="http://schemas.openxmlformats.org/officeDocument/2006/relationships/customXml" Target="../ink/ink1067.xml"/><Relationship Id="rId112" Type="http://schemas.openxmlformats.org/officeDocument/2006/relationships/image" Target="../media/image1075.png"/><Relationship Id="rId133" Type="http://schemas.openxmlformats.org/officeDocument/2006/relationships/customXml" Target="../ink/ink1089.xml"/><Relationship Id="rId154" Type="http://schemas.openxmlformats.org/officeDocument/2006/relationships/image" Target="../media/image1096.png"/><Relationship Id="rId175" Type="http://schemas.openxmlformats.org/officeDocument/2006/relationships/customXml" Target="../ink/ink1110.xml"/><Relationship Id="rId196" Type="http://schemas.openxmlformats.org/officeDocument/2006/relationships/image" Target="../media/image1117.png"/><Relationship Id="rId200" Type="http://schemas.openxmlformats.org/officeDocument/2006/relationships/image" Target="../media/image1119.png"/><Relationship Id="rId16" Type="http://schemas.openxmlformats.org/officeDocument/2006/relationships/image" Target="../media/image1028.png"/><Relationship Id="rId37" Type="http://schemas.openxmlformats.org/officeDocument/2006/relationships/customXml" Target="../ink/ink1041.xml"/><Relationship Id="rId58" Type="http://schemas.openxmlformats.org/officeDocument/2006/relationships/image" Target="../media/image1048.png"/><Relationship Id="rId79" Type="http://schemas.openxmlformats.org/officeDocument/2006/relationships/customXml" Target="../ink/ink1062.xml"/><Relationship Id="rId102" Type="http://schemas.openxmlformats.org/officeDocument/2006/relationships/image" Target="../media/image1070.png"/><Relationship Id="rId123" Type="http://schemas.openxmlformats.org/officeDocument/2006/relationships/customXml" Target="../ink/ink1084.xml"/><Relationship Id="rId144" Type="http://schemas.openxmlformats.org/officeDocument/2006/relationships/image" Target="../media/image1091.png"/><Relationship Id="rId90" Type="http://schemas.openxmlformats.org/officeDocument/2006/relationships/image" Target="../media/image1064.png"/><Relationship Id="rId165" Type="http://schemas.openxmlformats.org/officeDocument/2006/relationships/customXml" Target="../ink/ink1105.xml"/><Relationship Id="rId186" Type="http://schemas.openxmlformats.org/officeDocument/2006/relationships/image" Target="../media/image1112.png"/><Relationship Id="rId211" Type="http://schemas.openxmlformats.org/officeDocument/2006/relationships/customXml" Target="../ink/ink1128.xml"/><Relationship Id="rId27" Type="http://schemas.openxmlformats.org/officeDocument/2006/relationships/customXml" Target="../ink/ink1036.xml"/><Relationship Id="rId48" Type="http://schemas.openxmlformats.org/officeDocument/2006/relationships/image" Target="../media/image1044.png"/><Relationship Id="rId69" Type="http://schemas.openxmlformats.org/officeDocument/2006/relationships/customXml" Target="../ink/ink1057.xml"/><Relationship Id="rId113" Type="http://schemas.openxmlformats.org/officeDocument/2006/relationships/customXml" Target="../ink/ink1079.xml"/><Relationship Id="rId134" Type="http://schemas.openxmlformats.org/officeDocument/2006/relationships/image" Target="../media/image1086.png"/><Relationship Id="rId80" Type="http://schemas.openxmlformats.org/officeDocument/2006/relationships/image" Target="../media/image1059.png"/><Relationship Id="rId155" Type="http://schemas.openxmlformats.org/officeDocument/2006/relationships/customXml" Target="../ink/ink1100.xml"/><Relationship Id="rId176" Type="http://schemas.openxmlformats.org/officeDocument/2006/relationships/image" Target="../media/image1107.png"/><Relationship Id="rId197" Type="http://schemas.openxmlformats.org/officeDocument/2006/relationships/customXml" Target="../ink/ink1121.xml"/><Relationship Id="rId201" Type="http://schemas.openxmlformats.org/officeDocument/2006/relationships/customXml" Target="../ink/ink1123.xml"/><Relationship Id="rId17" Type="http://schemas.openxmlformats.org/officeDocument/2006/relationships/customXml" Target="../ink/ink1031.xml"/><Relationship Id="rId38" Type="http://schemas.openxmlformats.org/officeDocument/2006/relationships/image" Target="../media/image1039.png"/><Relationship Id="rId59" Type="http://schemas.openxmlformats.org/officeDocument/2006/relationships/customXml" Target="../ink/ink1052.xml"/><Relationship Id="rId103" Type="http://schemas.openxmlformats.org/officeDocument/2006/relationships/customXml" Target="../ink/ink1074.xml"/><Relationship Id="rId124" Type="http://schemas.openxmlformats.org/officeDocument/2006/relationships/image" Target="../media/image1081.png"/><Relationship Id="rId70" Type="http://schemas.openxmlformats.org/officeDocument/2006/relationships/image" Target="../media/image1054.png"/><Relationship Id="rId91" Type="http://schemas.openxmlformats.org/officeDocument/2006/relationships/customXml" Target="../ink/ink1068.xml"/><Relationship Id="rId145" Type="http://schemas.openxmlformats.org/officeDocument/2006/relationships/customXml" Target="../ink/ink1095.xml"/><Relationship Id="rId166" Type="http://schemas.openxmlformats.org/officeDocument/2006/relationships/image" Target="../media/image1102.png"/><Relationship Id="rId187" Type="http://schemas.openxmlformats.org/officeDocument/2006/relationships/customXml" Target="../ink/ink1116.xml"/><Relationship Id="rId1" Type="http://schemas.openxmlformats.org/officeDocument/2006/relationships/slideLayout" Target="../slideLayouts/slideLayout1.xml"/><Relationship Id="rId212" Type="http://schemas.openxmlformats.org/officeDocument/2006/relationships/image" Target="../media/image1125.png"/><Relationship Id="rId28" Type="http://schemas.openxmlformats.org/officeDocument/2006/relationships/image" Target="../media/image1034.png"/><Relationship Id="rId49" Type="http://schemas.openxmlformats.org/officeDocument/2006/relationships/customXml" Target="../ink/ink1047.xml"/><Relationship Id="rId114" Type="http://schemas.openxmlformats.org/officeDocument/2006/relationships/image" Target="../media/image1076.png"/><Relationship Id="rId60" Type="http://schemas.openxmlformats.org/officeDocument/2006/relationships/image" Target="../media/image1049.png"/><Relationship Id="rId81" Type="http://schemas.openxmlformats.org/officeDocument/2006/relationships/customXml" Target="../ink/ink1063.xml"/><Relationship Id="rId135" Type="http://schemas.openxmlformats.org/officeDocument/2006/relationships/customXml" Target="../ink/ink1090.xml"/><Relationship Id="rId156" Type="http://schemas.openxmlformats.org/officeDocument/2006/relationships/image" Target="../media/image1097.png"/><Relationship Id="rId177" Type="http://schemas.openxmlformats.org/officeDocument/2006/relationships/customXml" Target="../ink/ink1111.xml"/><Relationship Id="rId198" Type="http://schemas.openxmlformats.org/officeDocument/2006/relationships/image" Target="../media/image1118.png"/><Relationship Id="rId202" Type="http://schemas.openxmlformats.org/officeDocument/2006/relationships/image" Target="../media/image1120.png"/><Relationship Id="rId18" Type="http://schemas.openxmlformats.org/officeDocument/2006/relationships/image" Target="../media/image1029.png"/><Relationship Id="rId39" Type="http://schemas.openxmlformats.org/officeDocument/2006/relationships/customXml" Target="../ink/ink1042.xml"/><Relationship Id="rId50" Type="http://schemas.openxmlformats.org/officeDocument/2006/relationships/image" Target="../media/image1045.png"/><Relationship Id="rId104" Type="http://schemas.openxmlformats.org/officeDocument/2006/relationships/image" Target="../media/image1071.png"/><Relationship Id="rId125" Type="http://schemas.openxmlformats.org/officeDocument/2006/relationships/customXml" Target="../ink/ink1085.xml"/><Relationship Id="rId146" Type="http://schemas.openxmlformats.org/officeDocument/2006/relationships/image" Target="../media/image1092.png"/><Relationship Id="rId167" Type="http://schemas.openxmlformats.org/officeDocument/2006/relationships/customXml" Target="../ink/ink1106.xml"/><Relationship Id="rId188" Type="http://schemas.openxmlformats.org/officeDocument/2006/relationships/image" Target="../media/image1113.png"/><Relationship Id="rId71" Type="http://schemas.openxmlformats.org/officeDocument/2006/relationships/customXml" Target="../ink/ink1058.xml"/><Relationship Id="rId92" Type="http://schemas.openxmlformats.org/officeDocument/2006/relationships/image" Target="../media/image1065.png"/><Relationship Id="rId213" Type="http://schemas.openxmlformats.org/officeDocument/2006/relationships/customXml" Target="../ink/ink1129.xml"/><Relationship Id="rId2" Type="http://schemas.openxmlformats.org/officeDocument/2006/relationships/image" Target="../media/image1020.png"/><Relationship Id="rId29" Type="http://schemas.openxmlformats.org/officeDocument/2006/relationships/customXml" Target="../ink/ink1037.xml"/><Relationship Id="rId40" Type="http://schemas.openxmlformats.org/officeDocument/2006/relationships/image" Target="../media/image1040.png"/><Relationship Id="rId115" Type="http://schemas.openxmlformats.org/officeDocument/2006/relationships/customXml" Target="../ink/ink1080.xml"/><Relationship Id="rId136" Type="http://schemas.openxmlformats.org/officeDocument/2006/relationships/image" Target="../media/image1087.png"/><Relationship Id="rId157" Type="http://schemas.openxmlformats.org/officeDocument/2006/relationships/customXml" Target="../ink/ink1101.xml"/><Relationship Id="rId178" Type="http://schemas.openxmlformats.org/officeDocument/2006/relationships/image" Target="../media/image1108.png"/><Relationship Id="rId61" Type="http://schemas.openxmlformats.org/officeDocument/2006/relationships/customXml" Target="../ink/ink1053.xml"/><Relationship Id="rId82" Type="http://schemas.openxmlformats.org/officeDocument/2006/relationships/image" Target="../media/image1060.png"/><Relationship Id="rId199" Type="http://schemas.openxmlformats.org/officeDocument/2006/relationships/customXml" Target="../ink/ink1122.xml"/><Relationship Id="rId203" Type="http://schemas.openxmlformats.org/officeDocument/2006/relationships/customXml" Target="../ink/ink11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28.emf"/><Relationship Id="rId2" Type="http://schemas.openxmlformats.org/officeDocument/2006/relationships/image" Target="../media/image11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trademap.org/Index.aspx" TargetMode="External"/><Relationship Id="rId3" Type="http://schemas.openxmlformats.org/officeDocument/2006/relationships/hyperlink" Target="https://comtrade.un.org/" TargetMode="External"/><Relationship Id="rId7" Type="http://schemas.openxmlformats.org/officeDocument/2006/relationships/hyperlink" Target="https://www.imf.org/en/Data" TargetMode="External"/><Relationship Id="rId2" Type="http://schemas.openxmlformats.org/officeDocument/2006/relationships/hyperlink" Target="https://data.wto.org/en" TargetMode="External"/><Relationship Id="rId1" Type="http://schemas.openxmlformats.org/officeDocument/2006/relationships/slideLayout" Target="../slideLayouts/slideLayout1.xml"/><Relationship Id="rId6" Type="http://schemas.openxmlformats.org/officeDocument/2006/relationships/hyperlink" Target="https://ec.europa.eu/eurostat/de/web/main/data/database" TargetMode="External"/><Relationship Id="rId5" Type="http://schemas.openxmlformats.org/officeDocument/2006/relationships/hyperlink" Target="https://www.bundesbank.de/de/statistiken" TargetMode="External"/><Relationship Id="rId4" Type="http://schemas.openxmlformats.org/officeDocument/2006/relationships/hyperlink" Target="https://www-genesis.destatis.de/genesis/onl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undesfinanzministerium.de/Datenportal/start.html" TargetMode="External"/><Relationship Id="rId2" Type="http://schemas.openxmlformats.org/officeDocument/2006/relationships/hyperlink" Target="https://www-genesis.destatis.de/genesis/online" TargetMode="External"/><Relationship Id="rId1" Type="http://schemas.openxmlformats.org/officeDocument/2006/relationships/slideLayout" Target="../slideLayouts/slideLayout1.xml"/><Relationship Id="rId6" Type="http://schemas.openxmlformats.org/officeDocument/2006/relationships/hyperlink" Target="https://data.oecd.org/" TargetMode="External"/><Relationship Id="rId5" Type="http://schemas.openxmlformats.org/officeDocument/2006/relationships/hyperlink" Target="https://ec.europa.eu/eurostat/de/data/database" TargetMode="External"/><Relationship Id="rId4" Type="http://schemas.openxmlformats.org/officeDocument/2006/relationships/hyperlink" Target="https://www.bundesbank.de/de/statistiken/oeffentliche-finanz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92751" y="25136"/>
            <a:ext cx="6545138" cy="567680"/>
          </a:xfrm>
          <a:prstGeom prst="rect">
            <a:avLst/>
          </a:prstGeom>
          <a:noFill/>
        </p:spPr>
        <p:txBody>
          <a:bodyPr wrap="square" rtlCol="0">
            <a:noAutofit/>
          </a:bodyPr>
          <a:lstStyle/>
          <a:p>
            <a:pPr algn="ctr"/>
            <a:r>
              <a:rPr lang="de-DE" sz="3200" dirty="0"/>
              <a:t>Welthandel und Weltproduktion (real)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eigene Berechnungen</a:t>
            </a:r>
          </a:p>
        </p:txBody>
      </p:sp>
      <p:sp>
        <p:nvSpPr>
          <p:cNvPr id="22" name="Rechteck 21">
            <a:extLst>
              <a:ext uri="{FF2B5EF4-FFF2-40B4-BE49-F238E27FC236}">
                <a16:creationId xmlns:a16="http://schemas.microsoft.com/office/drawing/2014/main" id="{B2E8BBCF-E657-4DE6-91C1-741B93AC3F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53391F2-9551-58FF-DF8D-BFBDC101624D}"/>
              </a:ext>
            </a:extLst>
          </p:cNvPr>
          <p:cNvPicPr>
            <a:picLocks noChangeAspect="1"/>
          </p:cNvPicPr>
          <p:nvPr/>
        </p:nvPicPr>
        <p:blipFill>
          <a:blip r:embed="rId2"/>
          <a:stretch>
            <a:fillRect/>
          </a:stretch>
        </p:blipFill>
        <p:spPr>
          <a:xfrm>
            <a:off x="0" y="468000"/>
            <a:ext cx="6866225" cy="4320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B349954-3467-2179-8D2D-EAFA5E563A2E}"/>
                  </a:ext>
                </a:extLst>
              </p14:cNvPr>
              <p14:cNvContentPartPr/>
              <p14:nvPr/>
            </p14:nvContentPartPr>
            <p14:xfrm>
              <a:off x="5751164" y="534796"/>
              <a:ext cx="947880" cy="41400"/>
            </p14:xfrm>
          </p:contentPart>
        </mc:Choice>
        <mc:Fallback>
          <p:pic>
            <p:nvPicPr>
              <p:cNvPr id="2" name="Freihand 1">
                <a:extLst>
                  <a:ext uri="{FF2B5EF4-FFF2-40B4-BE49-F238E27FC236}">
                    <a16:creationId xmlns:a16="http://schemas.microsoft.com/office/drawing/2014/main" id="{2B349954-3467-2179-8D2D-EAFA5E563A2E}"/>
                  </a:ext>
                </a:extLst>
              </p:cNvPr>
              <p:cNvPicPr/>
              <p:nvPr/>
            </p:nvPicPr>
            <p:blipFill>
              <a:blip r:embed="rId4"/>
              <a:stretch>
                <a:fillRect/>
              </a:stretch>
            </p:blipFill>
            <p:spPr>
              <a:xfrm>
                <a:off x="5742524" y="525796"/>
                <a:ext cx="965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6" name="Freihand 65">
                <a:extLst>
                  <a:ext uri="{FF2B5EF4-FFF2-40B4-BE49-F238E27FC236}">
                    <a16:creationId xmlns:a16="http://schemas.microsoft.com/office/drawing/2014/main" id="{0D2499B6-F870-AA9E-7561-11273793EBE8}"/>
                  </a:ext>
                </a:extLst>
              </p14:cNvPr>
              <p14:cNvContentPartPr/>
              <p14:nvPr/>
            </p14:nvContentPartPr>
            <p14:xfrm>
              <a:off x="2602964" y="712996"/>
              <a:ext cx="776880" cy="3155040"/>
            </p14:xfrm>
          </p:contentPart>
        </mc:Choice>
        <mc:Fallback>
          <p:pic>
            <p:nvPicPr>
              <p:cNvPr id="66" name="Freihand 65">
                <a:extLst>
                  <a:ext uri="{FF2B5EF4-FFF2-40B4-BE49-F238E27FC236}">
                    <a16:creationId xmlns:a16="http://schemas.microsoft.com/office/drawing/2014/main" id="{0D2499B6-F870-AA9E-7561-11273793EBE8}"/>
                  </a:ext>
                </a:extLst>
              </p:cNvPr>
              <p:cNvPicPr/>
              <p:nvPr/>
            </p:nvPicPr>
            <p:blipFill>
              <a:blip r:embed="rId6"/>
              <a:stretch>
                <a:fillRect/>
              </a:stretch>
            </p:blipFill>
            <p:spPr>
              <a:xfrm>
                <a:off x="2593964" y="703996"/>
                <a:ext cx="794520" cy="317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5" name="Freihand 224">
                <a:extLst>
                  <a:ext uri="{FF2B5EF4-FFF2-40B4-BE49-F238E27FC236}">
                    <a16:creationId xmlns:a16="http://schemas.microsoft.com/office/drawing/2014/main" id="{92D95450-B057-2D66-2002-4DD04F13E214}"/>
                  </a:ext>
                </a:extLst>
              </p14:cNvPr>
              <p14:cNvContentPartPr/>
              <p14:nvPr/>
            </p14:nvContentPartPr>
            <p14:xfrm>
              <a:off x="8071364" y="1378996"/>
              <a:ext cx="1642680" cy="700200"/>
            </p14:xfrm>
          </p:contentPart>
        </mc:Choice>
        <mc:Fallback>
          <p:pic>
            <p:nvPicPr>
              <p:cNvPr id="225" name="Freihand 224">
                <a:extLst>
                  <a:ext uri="{FF2B5EF4-FFF2-40B4-BE49-F238E27FC236}">
                    <a16:creationId xmlns:a16="http://schemas.microsoft.com/office/drawing/2014/main" id="{92D95450-B057-2D66-2002-4DD04F13E214}"/>
                  </a:ext>
                </a:extLst>
              </p:cNvPr>
              <p:cNvPicPr/>
              <p:nvPr/>
            </p:nvPicPr>
            <p:blipFill>
              <a:blip r:embed="rId8"/>
              <a:stretch>
                <a:fillRect/>
              </a:stretch>
            </p:blipFill>
            <p:spPr>
              <a:xfrm>
                <a:off x="8062364" y="1370356"/>
                <a:ext cx="1660320" cy="717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1" name="Freihand 230">
                <a:extLst>
                  <a:ext uri="{FF2B5EF4-FFF2-40B4-BE49-F238E27FC236}">
                    <a16:creationId xmlns:a16="http://schemas.microsoft.com/office/drawing/2014/main" id="{7554EB73-4E5A-2F45-36F4-5716EFB98277}"/>
                  </a:ext>
                </a:extLst>
              </p14:cNvPr>
              <p14:cNvContentPartPr/>
              <p14:nvPr/>
            </p14:nvContentPartPr>
            <p14:xfrm>
              <a:off x="3264284" y="1602556"/>
              <a:ext cx="1502640" cy="989280"/>
            </p14:xfrm>
          </p:contentPart>
        </mc:Choice>
        <mc:Fallback>
          <p:pic>
            <p:nvPicPr>
              <p:cNvPr id="231" name="Freihand 230">
                <a:extLst>
                  <a:ext uri="{FF2B5EF4-FFF2-40B4-BE49-F238E27FC236}">
                    <a16:creationId xmlns:a16="http://schemas.microsoft.com/office/drawing/2014/main" id="{7554EB73-4E5A-2F45-36F4-5716EFB98277}"/>
                  </a:ext>
                </a:extLst>
              </p:cNvPr>
              <p:cNvPicPr/>
              <p:nvPr/>
            </p:nvPicPr>
            <p:blipFill>
              <a:blip r:embed="rId10"/>
              <a:stretch>
                <a:fillRect/>
              </a:stretch>
            </p:blipFill>
            <p:spPr>
              <a:xfrm>
                <a:off x="3255644" y="1593556"/>
                <a:ext cx="1520280" cy="1006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3" name="Freihand 232">
                <a:extLst>
                  <a:ext uri="{FF2B5EF4-FFF2-40B4-BE49-F238E27FC236}">
                    <a16:creationId xmlns:a16="http://schemas.microsoft.com/office/drawing/2014/main" id="{8A62C1F2-8A89-B5E7-A8D1-A55DED8AC08A}"/>
                  </a:ext>
                </a:extLst>
              </p14:cNvPr>
              <p14:cNvContentPartPr/>
              <p14:nvPr/>
            </p14:nvContentPartPr>
            <p14:xfrm>
              <a:off x="1148204" y="901996"/>
              <a:ext cx="1583640" cy="1583640"/>
            </p14:xfrm>
          </p:contentPart>
        </mc:Choice>
        <mc:Fallback>
          <p:pic>
            <p:nvPicPr>
              <p:cNvPr id="233" name="Freihand 232">
                <a:extLst>
                  <a:ext uri="{FF2B5EF4-FFF2-40B4-BE49-F238E27FC236}">
                    <a16:creationId xmlns:a16="http://schemas.microsoft.com/office/drawing/2014/main" id="{8A62C1F2-8A89-B5E7-A8D1-A55DED8AC08A}"/>
                  </a:ext>
                </a:extLst>
              </p:cNvPr>
              <p:cNvPicPr/>
              <p:nvPr/>
            </p:nvPicPr>
            <p:blipFill>
              <a:blip r:embed="rId12"/>
              <a:stretch>
                <a:fillRect/>
              </a:stretch>
            </p:blipFill>
            <p:spPr>
              <a:xfrm>
                <a:off x="1139204" y="892996"/>
                <a:ext cx="1601280" cy="1601280"/>
              </a:xfrm>
              <a:prstGeom prst="rect">
                <a:avLst/>
              </a:prstGeom>
            </p:spPr>
          </p:pic>
        </mc:Fallback>
      </mc:AlternateContent>
      <p:grpSp>
        <p:nvGrpSpPr>
          <p:cNvPr id="236" name="Gruppieren 235">
            <a:extLst>
              <a:ext uri="{FF2B5EF4-FFF2-40B4-BE49-F238E27FC236}">
                <a16:creationId xmlns:a16="http://schemas.microsoft.com/office/drawing/2014/main" id="{556A2B74-4FEA-0789-C0E2-B8A694C584A9}"/>
              </a:ext>
            </a:extLst>
          </p:cNvPr>
          <p:cNvGrpSpPr/>
          <p:nvPr/>
        </p:nvGrpSpPr>
        <p:grpSpPr>
          <a:xfrm>
            <a:off x="175844" y="181996"/>
            <a:ext cx="10789920" cy="6444360"/>
            <a:chOff x="175844" y="181996"/>
            <a:chExt cx="10789920" cy="6444360"/>
          </a:xfrm>
        </p:grpSpPr>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E8D070C2-F10A-BE2B-506F-C6C80DDFC1FE}"/>
                    </a:ext>
                  </a:extLst>
                </p14:cNvPr>
                <p14:cNvContentPartPr/>
                <p14:nvPr/>
              </p14:nvContentPartPr>
              <p14:xfrm>
                <a:off x="1450244" y="1304116"/>
                <a:ext cx="918000" cy="93960"/>
              </p14:xfrm>
            </p:contentPart>
          </mc:Choice>
          <mc:Fallback>
            <p:pic>
              <p:nvPicPr>
                <p:cNvPr id="4" name="Freihand 3">
                  <a:extLst>
                    <a:ext uri="{FF2B5EF4-FFF2-40B4-BE49-F238E27FC236}">
                      <a16:creationId xmlns:a16="http://schemas.microsoft.com/office/drawing/2014/main" id="{E8D070C2-F10A-BE2B-506F-C6C80DDFC1FE}"/>
                    </a:ext>
                  </a:extLst>
                </p:cNvPr>
                <p:cNvPicPr/>
                <p:nvPr/>
              </p:nvPicPr>
              <p:blipFill>
                <a:blip r:embed="rId14"/>
                <a:stretch>
                  <a:fillRect/>
                </a:stretch>
              </p:blipFill>
              <p:spPr>
                <a:xfrm>
                  <a:off x="1441244" y="1295476"/>
                  <a:ext cx="935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C3F9D1A2-8A46-3EDC-75B3-DA2056CD377B}"/>
                    </a:ext>
                  </a:extLst>
                </p14:cNvPr>
                <p14:cNvContentPartPr/>
                <p14:nvPr/>
              </p14:nvContentPartPr>
              <p14:xfrm>
                <a:off x="1549964" y="1856356"/>
                <a:ext cx="819720" cy="32400"/>
              </p14:xfrm>
            </p:contentPart>
          </mc:Choice>
          <mc:Fallback>
            <p:pic>
              <p:nvPicPr>
                <p:cNvPr id="6" name="Freihand 5">
                  <a:extLst>
                    <a:ext uri="{FF2B5EF4-FFF2-40B4-BE49-F238E27FC236}">
                      <a16:creationId xmlns:a16="http://schemas.microsoft.com/office/drawing/2014/main" id="{C3F9D1A2-8A46-3EDC-75B3-DA2056CD377B}"/>
                    </a:ext>
                  </a:extLst>
                </p:cNvPr>
                <p:cNvPicPr/>
                <p:nvPr/>
              </p:nvPicPr>
              <p:blipFill>
                <a:blip r:embed="rId16"/>
                <a:stretch>
                  <a:fillRect/>
                </a:stretch>
              </p:blipFill>
              <p:spPr>
                <a:xfrm>
                  <a:off x="1540964" y="1847716"/>
                  <a:ext cx="8373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Freihand 6">
                  <a:extLst>
                    <a:ext uri="{FF2B5EF4-FFF2-40B4-BE49-F238E27FC236}">
                      <a16:creationId xmlns:a16="http://schemas.microsoft.com/office/drawing/2014/main" id="{A0E2465A-343A-DEE8-5E33-A133B721F0C7}"/>
                    </a:ext>
                  </a:extLst>
                </p14:cNvPr>
                <p14:cNvContentPartPr/>
                <p14:nvPr/>
              </p14:nvContentPartPr>
              <p14:xfrm>
                <a:off x="1391564" y="1106116"/>
                <a:ext cx="98280" cy="1139040"/>
              </p14:xfrm>
            </p:contentPart>
          </mc:Choice>
          <mc:Fallback>
            <p:pic>
              <p:nvPicPr>
                <p:cNvPr id="7" name="Freihand 6">
                  <a:extLst>
                    <a:ext uri="{FF2B5EF4-FFF2-40B4-BE49-F238E27FC236}">
                      <a16:creationId xmlns:a16="http://schemas.microsoft.com/office/drawing/2014/main" id="{A0E2465A-343A-DEE8-5E33-A133B721F0C7}"/>
                    </a:ext>
                  </a:extLst>
                </p:cNvPr>
                <p:cNvPicPr/>
                <p:nvPr/>
              </p:nvPicPr>
              <p:blipFill>
                <a:blip r:embed="rId18"/>
                <a:stretch>
                  <a:fillRect/>
                </a:stretch>
              </p:blipFill>
              <p:spPr>
                <a:xfrm>
                  <a:off x="1382564" y="1097476"/>
                  <a:ext cx="115920" cy="1156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3AC228B8-A4FF-7742-B231-3B9930F7A3BC}"/>
                    </a:ext>
                  </a:extLst>
                </p14:cNvPr>
                <p14:cNvContentPartPr/>
                <p14:nvPr/>
              </p14:nvContentPartPr>
              <p14:xfrm>
                <a:off x="2250884" y="1132396"/>
                <a:ext cx="129960" cy="957960"/>
              </p14:xfrm>
            </p:contentPart>
          </mc:Choice>
          <mc:Fallback>
            <p:pic>
              <p:nvPicPr>
                <p:cNvPr id="9" name="Freihand 8">
                  <a:extLst>
                    <a:ext uri="{FF2B5EF4-FFF2-40B4-BE49-F238E27FC236}">
                      <a16:creationId xmlns:a16="http://schemas.microsoft.com/office/drawing/2014/main" id="{3AC228B8-A4FF-7742-B231-3B9930F7A3BC}"/>
                    </a:ext>
                  </a:extLst>
                </p:cNvPr>
                <p:cNvPicPr/>
                <p:nvPr/>
              </p:nvPicPr>
              <p:blipFill>
                <a:blip r:embed="rId20"/>
                <a:stretch>
                  <a:fillRect/>
                </a:stretch>
              </p:blipFill>
              <p:spPr>
                <a:xfrm>
                  <a:off x="2242244" y="1123756"/>
                  <a:ext cx="147600" cy="975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ED310947-FB76-982B-3A0F-451D16331919}"/>
                    </a:ext>
                  </a:extLst>
                </p14:cNvPr>
                <p14:cNvContentPartPr/>
                <p14:nvPr/>
              </p14:nvContentPartPr>
              <p14:xfrm>
                <a:off x="921404" y="2363596"/>
                <a:ext cx="830520" cy="3024720"/>
              </p14:xfrm>
            </p:contentPart>
          </mc:Choice>
          <mc:Fallback>
            <p:pic>
              <p:nvPicPr>
                <p:cNvPr id="10" name="Freihand 9">
                  <a:extLst>
                    <a:ext uri="{FF2B5EF4-FFF2-40B4-BE49-F238E27FC236}">
                      <a16:creationId xmlns:a16="http://schemas.microsoft.com/office/drawing/2014/main" id="{ED310947-FB76-982B-3A0F-451D16331919}"/>
                    </a:ext>
                  </a:extLst>
                </p:cNvPr>
                <p:cNvPicPr/>
                <p:nvPr/>
              </p:nvPicPr>
              <p:blipFill>
                <a:blip r:embed="rId22"/>
                <a:stretch>
                  <a:fillRect/>
                </a:stretch>
              </p:blipFill>
              <p:spPr>
                <a:xfrm>
                  <a:off x="912404" y="2354596"/>
                  <a:ext cx="848160" cy="3042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9F86D903-16CE-0E4A-F850-566C40B77F33}"/>
                    </a:ext>
                  </a:extLst>
                </p14:cNvPr>
                <p14:cNvContentPartPr/>
                <p14:nvPr/>
              </p14:nvContentPartPr>
              <p14:xfrm>
                <a:off x="1484804" y="2226076"/>
                <a:ext cx="278640" cy="323640"/>
              </p14:xfrm>
            </p:contentPart>
          </mc:Choice>
          <mc:Fallback>
            <p:pic>
              <p:nvPicPr>
                <p:cNvPr id="11" name="Freihand 10">
                  <a:extLst>
                    <a:ext uri="{FF2B5EF4-FFF2-40B4-BE49-F238E27FC236}">
                      <a16:creationId xmlns:a16="http://schemas.microsoft.com/office/drawing/2014/main" id="{9F86D903-16CE-0E4A-F850-566C40B77F33}"/>
                    </a:ext>
                  </a:extLst>
                </p:cNvPr>
                <p:cNvPicPr/>
                <p:nvPr/>
              </p:nvPicPr>
              <p:blipFill>
                <a:blip r:embed="rId24"/>
                <a:stretch>
                  <a:fillRect/>
                </a:stretch>
              </p:blipFill>
              <p:spPr>
                <a:xfrm>
                  <a:off x="1476164" y="2217436"/>
                  <a:ext cx="29628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AE8B15B1-50AF-D0C0-D4A8-DB100A6EF3FD}"/>
                    </a:ext>
                  </a:extLst>
                </p14:cNvPr>
                <p14:cNvContentPartPr/>
                <p14:nvPr/>
              </p14:nvContentPartPr>
              <p14:xfrm>
                <a:off x="211844" y="5427196"/>
                <a:ext cx="172080" cy="217800"/>
              </p14:xfrm>
            </p:contentPart>
          </mc:Choice>
          <mc:Fallback>
            <p:pic>
              <p:nvPicPr>
                <p:cNvPr id="13" name="Freihand 12">
                  <a:extLst>
                    <a:ext uri="{FF2B5EF4-FFF2-40B4-BE49-F238E27FC236}">
                      <a16:creationId xmlns:a16="http://schemas.microsoft.com/office/drawing/2014/main" id="{AE8B15B1-50AF-D0C0-D4A8-DB100A6EF3FD}"/>
                    </a:ext>
                  </a:extLst>
                </p:cNvPr>
                <p:cNvPicPr/>
                <p:nvPr/>
              </p:nvPicPr>
              <p:blipFill>
                <a:blip r:embed="rId26"/>
                <a:stretch>
                  <a:fillRect/>
                </a:stretch>
              </p:blipFill>
              <p:spPr>
                <a:xfrm>
                  <a:off x="202844" y="5418556"/>
                  <a:ext cx="1897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B9C822B2-1B99-6BF9-7FB7-E92A0D0DA9AD}"/>
                    </a:ext>
                  </a:extLst>
                </p14:cNvPr>
                <p14:cNvContentPartPr/>
                <p14:nvPr/>
              </p14:nvContentPartPr>
              <p14:xfrm>
                <a:off x="417764" y="5548516"/>
                <a:ext cx="109800" cy="85680"/>
              </p14:xfrm>
            </p:contentPart>
          </mc:Choice>
          <mc:Fallback>
            <p:pic>
              <p:nvPicPr>
                <p:cNvPr id="14" name="Freihand 13">
                  <a:extLst>
                    <a:ext uri="{FF2B5EF4-FFF2-40B4-BE49-F238E27FC236}">
                      <a16:creationId xmlns:a16="http://schemas.microsoft.com/office/drawing/2014/main" id="{B9C822B2-1B99-6BF9-7FB7-E92A0D0DA9AD}"/>
                    </a:ext>
                  </a:extLst>
                </p:cNvPr>
                <p:cNvPicPr/>
                <p:nvPr/>
              </p:nvPicPr>
              <p:blipFill>
                <a:blip r:embed="rId28"/>
                <a:stretch>
                  <a:fillRect/>
                </a:stretch>
              </p:blipFill>
              <p:spPr>
                <a:xfrm>
                  <a:off x="408764" y="5539516"/>
                  <a:ext cx="127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F336249B-EE5C-6F14-6D86-07445FBA2971}"/>
                    </a:ext>
                  </a:extLst>
                </p14:cNvPr>
                <p14:cNvContentPartPr/>
                <p14:nvPr/>
              </p14:nvContentPartPr>
              <p14:xfrm>
                <a:off x="583004" y="5440876"/>
                <a:ext cx="19800" cy="160920"/>
              </p14:xfrm>
            </p:contentPart>
          </mc:Choice>
          <mc:Fallback>
            <p:pic>
              <p:nvPicPr>
                <p:cNvPr id="15" name="Freihand 14">
                  <a:extLst>
                    <a:ext uri="{FF2B5EF4-FFF2-40B4-BE49-F238E27FC236}">
                      <a16:creationId xmlns:a16="http://schemas.microsoft.com/office/drawing/2014/main" id="{F336249B-EE5C-6F14-6D86-07445FBA2971}"/>
                    </a:ext>
                  </a:extLst>
                </p:cNvPr>
                <p:cNvPicPr/>
                <p:nvPr/>
              </p:nvPicPr>
              <p:blipFill>
                <a:blip r:embed="rId30"/>
                <a:stretch>
                  <a:fillRect/>
                </a:stretch>
              </p:blipFill>
              <p:spPr>
                <a:xfrm>
                  <a:off x="574004" y="5431876"/>
                  <a:ext cx="374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D72503BE-AFDD-13B8-C10B-2011FE45EDD1}"/>
                    </a:ext>
                  </a:extLst>
                </p14:cNvPr>
                <p14:cNvContentPartPr/>
                <p14:nvPr/>
              </p14:nvContentPartPr>
              <p14:xfrm>
                <a:off x="648884" y="5421796"/>
                <a:ext cx="97920" cy="180000"/>
              </p14:xfrm>
            </p:contentPart>
          </mc:Choice>
          <mc:Fallback>
            <p:pic>
              <p:nvPicPr>
                <p:cNvPr id="16" name="Freihand 15">
                  <a:extLst>
                    <a:ext uri="{FF2B5EF4-FFF2-40B4-BE49-F238E27FC236}">
                      <a16:creationId xmlns:a16="http://schemas.microsoft.com/office/drawing/2014/main" id="{D72503BE-AFDD-13B8-C10B-2011FE45EDD1}"/>
                    </a:ext>
                  </a:extLst>
                </p:cNvPr>
                <p:cNvPicPr/>
                <p:nvPr/>
              </p:nvPicPr>
              <p:blipFill>
                <a:blip r:embed="rId32"/>
                <a:stretch>
                  <a:fillRect/>
                </a:stretch>
              </p:blipFill>
              <p:spPr>
                <a:xfrm>
                  <a:off x="639884" y="5413156"/>
                  <a:ext cx="115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EA85D879-9CD3-5B46-B1D5-DF8B74B97E1E}"/>
                    </a:ext>
                  </a:extLst>
                </p14:cNvPr>
                <p14:cNvContentPartPr/>
                <p14:nvPr/>
              </p14:nvContentPartPr>
              <p14:xfrm>
                <a:off x="815564" y="5427916"/>
                <a:ext cx="117720" cy="156960"/>
              </p14:xfrm>
            </p:contentPart>
          </mc:Choice>
          <mc:Fallback>
            <p:pic>
              <p:nvPicPr>
                <p:cNvPr id="17" name="Freihand 16">
                  <a:extLst>
                    <a:ext uri="{FF2B5EF4-FFF2-40B4-BE49-F238E27FC236}">
                      <a16:creationId xmlns:a16="http://schemas.microsoft.com/office/drawing/2014/main" id="{EA85D879-9CD3-5B46-B1D5-DF8B74B97E1E}"/>
                    </a:ext>
                  </a:extLst>
                </p:cNvPr>
                <p:cNvPicPr/>
                <p:nvPr/>
              </p:nvPicPr>
              <p:blipFill>
                <a:blip r:embed="rId34"/>
                <a:stretch>
                  <a:fillRect/>
                </a:stretch>
              </p:blipFill>
              <p:spPr>
                <a:xfrm>
                  <a:off x="806564" y="5418916"/>
                  <a:ext cx="135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EE4FF83E-97DD-6DCD-C5E4-A5ACDD07F354}"/>
                    </a:ext>
                  </a:extLst>
                </p14:cNvPr>
                <p14:cNvContentPartPr/>
                <p14:nvPr/>
              </p14:nvContentPartPr>
              <p14:xfrm>
                <a:off x="975044" y="5503156"/>
                <a:ext cx="199440" cy="54000"/>
              </p14:xfrm>
            </p:contentPart>
          </mc:Choice>
          <mc:Fallback>
            <p:pic>
              <p:nvPicPr>
                <p:cNvPr id="18" name="Freihand 17">
                  <a:extLst>
                    <a:ext uri="{FF2B5EF4-FFF2-40B4-BE49-F238E27FC236}">
                      <a16:creationId xmlns:a16="http://schemas.microsoft.com/office/drawing/2014/main" id="{EE4FF83E-97DD-6DCD-C5E4-A5ACDD07F354}"/>
                    </a:ext>
                  </a:extLst>
                </p:cNvPr>
                <p:cNvPicPr/>
                <p:nvPr/>
              </p:nvPicPr>
              <p:blipFill>
                <a:blip r:embed="rId36"/>
                <a:stretch>
                  <a:fillRect/>
                </a:stretch>
              </p:blipFill>
              <p:spPr>
                <a:xfrm>
                  <a:off x="966044" y="5494516"/>
                  <a:ext cx="217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5E1B02FF-C93F-3DD3-8924-D3A933EF6EF4}"/>
                    </a:ext>
                  </a:extLst>
                </p14:cNvPr>
                <p14:cNvContentPartPr/>
                <p14:nvPr/>
              </p14:nvContentPartPr>
              <p14:xfrm>
                <a:off x="1215884" y="5409196"/>
                <a:ext cx="250560" cy="155160"/>
              </p14:xfrm>
            </p:contentPart>
          </mc:Choice>
          <mc:Fallback>
            <p:pic>
              <p:nvPicPr>
                <p:cNvPr id="19" name="Freihand 18">
                  <a:extLst>
                    <a:ext uri="{FF2B5EF4-FFF2-40B4-BE49-F238E27FC236}">
                      <a16:creationId xmlns:a16="http://schemas.microsoft.com/office/drawing/2014/main" id="{5E1B02FF-C93F-3DD3-8924-D3A933EF6EF4}"/>
                    </a:ext>
                  </a:extLst>
                </p:cNvPr>
                <p:cNvPicPr/>
                <p:nvPr/>
              </p:nvPicPr>
              <p:blipFill>
                <a:blip r:embed="rId38"/>
                <a:stretch>
                  <a:fillRect/>
                </a:stretch>
              </p:blipFill>
              <p:spPr>
                <a:xfrm>
                  <a:off x="1207244" y="5400196"/>
                  <a:ext cx="268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15FD2AEE-3F0A-6C5E-122F-3C07AB220D60}"/>
                    </a:ext>
                  </a:extLst>
                </p14:cNvPr>
                <p14:cNvContentPartPr/>
                <p14:nvPr/>
              </p14:nvContentPartPr>
              <p14:xfrm>
                <a:off x="1551764" y="5330356"/>
                <a:ext cx="14400" cy="226080"/>
              </p14:xfrm>
            </p:contentPart>
          </mc:Choice>
          <mc:Fallback>
            <p:pic>
              <p:nvPicPr>
                <p:cNvPr id="20" name="Freihand 19">
                  <a:extLst>
                    <a:ext uri="{FF2B5EF4-FFF2-40B4-BE49-F238E27FC236}">
                      <a16:creationId xmlns:a16="http://schemas.microsoft.com/office/drawing/2014/main" id="{15FD2AEE-3F0A-6C5E-122F-3C07AB220D60}"/>
                    </a:ext>
                  </a:extLst>
                </p:cNvPr>
                <p:cNvPicPr/>
                <p:nvPr/>
              </p:nvPicPr>
              <p:blipFill>
                <a:blip r:embed="rId40"/>
                <a:stretch>
                  <a:fillRect/>
                </a:stretch>
              </p:blipFill>
              <p:spPr>
                <a:xfrm>
                  <a:off x="1543124" y="5321356"/>
                  <a:ext cx="32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666EE66E-8373-4EFD-62B1-C38D6F9B877F}"/>
                    </a:ext>
                  </a:extLst>
                </p14:cNvPr>
                <p14:cNvContentPartPr/>
                <p14:nvPr/>
              </p14:nvContentPartPr>
              <p14:xfrm>
                <a:off x="1756604" y="5429356"/>
                <a:ext cx="151560" cy="93960"/>
              </p14:xfrm>
            </p:contentPart>
          </mc:Choice>
          <mc:Fallback>
            <p:pic>
              <p:nvPicPr>
                <p:cNvPr id="23" name="Freihand 22">
                  <a:extLst>
                    <a:ext uri="{FF2B5EF4-FFF2-40B4-BE49-F238E27FC236}">
                      <a16:creationId xmlns:a16="http://schemas.microsoft.com/office/drawing/2014/main" id="{666EE66E-8373-4EFD-62B1-C38D6F9B877F}"/>
                    </a:ext>
                  </a:extLst>
                </p:cNvPr>
                <p:cNvPicPr/>
                <p:nvPr/>
              </p:nvPicPr>
              <p:blipFill>
                <a:blip r:embed="rId42"/>
                <a:stretch>
                  <a:fillRect/>
                </a:stretch>
              </p:blipFill>
              <p:spPr>
                <a:xfrm>
                  <a:off x="1747964" y="5420716"/>
                  <a:ext cx="169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3B5ACB88-568A-0CA0-EE8D-115041B9EB97}"/>
                    </a:ext>
                  </a:extLst>
                </p14:cNvPr>
                <p14:cNvContentPartPr/>
                <p14:nvPr/>
              </p14:nvContentPartPr>
              <p14:xfrm>
                <a:off x="1968284" y="5446996"/>
                <a:ext cx="91800" cy="70920"/>
              </p14:xfrm>
            </p:contentPart>
          </mc:Choice>
          <mc:Fallback>
            <p:pic>
              <p:nvPicPr>
                <p:cNvPr id="24" name="Freihand 23">
                  <a:extLst>
                    <a:ext uri="{FF2B5EF4-FFF2-40B4-BE49-F238E27FC236}">
                      <a16:creationId xmlns:a16="http://schemas.microsoft.com/office/drawing/2014/main" id="{3B5ACB88-568A-0CA0-EE8D-115041B9EB97}"/>
                    </a:ext>
                  </a:extLst>
                </p:cNvPr>
                <p:cNvPicPr/>
                <p:nvPr/>
              </p:nvPicPr>
              <p:blipFill>
                <a:blip r:embed="rId44"/>
                <a:stretch>
                  <a:fillRect/>
                </a:stretch>
              </p:blipFill>
              <p:spPr>
                <a:xfrm>
                  <a:off x="1959644" y="5437996"/>
                  <a:ext cx="109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C74B1853-8F16-AAC2-03A2-8D6E0E453F32}"/>
                    </a:ext>
                  </a:extLst>
                </p14:cNvPr>
                <p14:cNvContentPartPr/>
                <p14:nvPr/>
              </p14:nvContentPartPr>
              <p14:xfrm>
                <a:off x="2109044" y="5421076"/>
                <a:ext cx="21960" cy="92880"/>
              </p14:xfrm>
            </p:contentPart>
          </mc:Choice>
          <mc:Fallback>
            <p:pic>
              <p:nvPicPr>
                <p:cNvPr id="25" name="Freihand 24">
                  <a:extLst>
                    <a:ext uri="{FF2B5EF4-FFF2-40B4-BE49-F238E27FC236}">
                      <a16:creationId xmlns:a16="http://schemas.microsoft.com/office/drawing/2014/main" id="{C74B1853-8F16-AAC2-03A2-8D6E0E453F32}"/>
                    </a:ext>
                  </a:extLst>
                </p:cNvPr>
                <p:cNvPicPr/>
                <p:nvPr/>
              </p:nvPicPr>
              <p:blipFill>
                <a:blip r:embed="rId46"/>
                <a:stretch>
                  <a:fillRect/>
                </a:stretch>
              </p:blipFill>
              <p:spPr>
                <a:xfrm>
                  <a:off x="2100404" y="5412436"/>
                  <a:ext cx="39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C0E055F0-D068-B54F-991C-FFD73F6835CE}"/>
                    </a:ext>
                  </a:extLst>
                </p14:cNvPr>
                <p14:cNvContentPartPr/>
                <p14:nvPr/>
              </p14:nvContentPartPr>
              <p14:xfrm>
                <a:off x="2137484" y="5299036"/>
                <a:ext cx="71640" cy="182880"/>
              </p14:xfrm>
            </p:contentPart>
          </mc:Choice>
          <mc:Fallback>
            <p:pic>
              <p:nvPicPr>
                <p:cNvPr id="26" name="Freihand 25">
                  <a:extLst>
                    <a:ext uri="{FF2B5EF4-FFF2-40B4-BE49-F238E27FC236}">
                      <a16:creationId xmlns:a16="http://schemas.microsoft.com/office/drawing/2014/main" id="{C0E055F0-D068-B54F-991C-FFD73F6835CE}"/>
                    </a:ext>
                  </a:extLst>
                </p:cNvPr>
                <p:cNvPicPr/>
                <p:nvPr/>
              </p:nvPicPr>
              <p:blipFill>
                <a:blip r:embed="rId48"/>
                <a:stretch>
                  <a:fillRect/>
                </a:stretch>
              </p:blipFill>
              <p:spPr>
                <a:xfrm>
                  <a:off x="2128484" y="5290036"/>
                  <a:ext cx="89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F4A535A8-1CD1-9DA1-04F5-38BA353DD245}"/>
                    </a:ext>
                  </a:extLst>
                </p14:cNvPr>
                <p14:cNvContentPartPr/>
                <p14:nvPr/>
              </p14:nvContentPartPr>
              <p14:xfrm>
                <a:off x="2252324" y="5400916"/>
                <a:ext cx="97920" cy="112680"/>
              </p14:xfrm>
            </p:contentPart>
          </mc:Choice>
          <mc:Fallback>
            <p:pic>
              <p:nvPicPr>
                <p:cNvPr id="27" name="Freihand 26">
                  <a:extLst>
                    <a:ext uri="{FF2B5EF4-FFF2-40B4-BE49-F238E27FC236}">
                      <a16:creationId xmlns:a16="http://schemas.microsoft.com/office/drawing/2014/main" id="{F4A535A8-1CD1-9DA1-04F5-38BA353DD245}"/>
                    </a:ext>
                  </a:extLst>
                </p:cNvPr>
                <p:cNvPicPr/>
                <p:nvPr/>
              </p:nvPicPr>
              <p:blipFill>
                <a:blip r:embed="rId50"/>
                <a:stretch>
                  <a:fillRect/>
                </a:stretch>
              </p:blipFill>
              <p:spPr>
                <a:xfrm>
                  <a:off x="2243324" y="5392276"/>
                  <a:ext cx="115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2A529EAB-A25B-4F74-322D-40EA440CDF92}"/>
                    </a:ext>
                  </a:extLst>
                </p14:cNvPr>
                <p14:cNvContentPartPr/>
                <p14:nvPr/>
              </p14:nvContentPartPr>
              <p14:xfrm>
                <a:off x="1942364" y="5283916"/>
                <a:ext cx="437760" cy="221760"/>
              </p14:xfrm>
            </p:contentPart>
          </mc:Choice>
          <mc:Fallback>
            <p:pic>
              <p:nvPicPr>
                <p:cNvPr id="28" name="Freihand 27">
                  <a:extLst>
                    <a:ext uri="{FF2B5EF4-FFF2-40B4-BE49-F238E27FC236}">
                      <a16:creationId xmlns:a16="http://schemas.microsoft.com/office/drawing/2014/main" id="{2A529EAB-A25B-4F74-322D-40EA440CDF92}"/>
                    </a:ext>
                  </a:extLst>
                </p:cNvPr>
                <p:cNvPicPr/>
                <p:nvPr/>
              </p:nvPicPr>
              <p:blipFill>
                <a:blip r:embed="rId52"/>
                <a:stretch>
                  <a:fillRect/>
                </a:stretch>
              </p:blipFill>
              <p:spPr>
                <a:xfrm>
                  <a:off x="1933724" y="5274916"/>
                  <a:ext cx="4554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1635BB46-BA85-8949-332F-B5641B709E0B}"/>
                    </a:ext>
                  </a:extLst>
                </p14:cNvPr>
                <p14:cNvContentPartPr/>
                <p14:nvPr/>
              </p14:nvContentPartPr>
              <p14:xfrm>
                <a:off x="225884" y="5775316"/>
                <a:ext cx="117720" cy="205200"/>
              </p14:xfrm>
            </p:contentPart>
          </mc:Choice>
          <mc:Fallback>
            <p:pic>
              <p:nvPicPr>
                <p:cNvPr id="30" name="Freihand 29">
                  <a:extLst>
                    <a:ext uri="{FF2B5EF4-FFF2-40B4-BE49-F238E27FC236}">
                      <a16:creationId xmlns:a16="http://schemas.microsoft.com/office/drawing/2014/main" id="{1635BB46-BA85-8949-332F-B5641B709E0B}"/>
                    </a:ext>
                  </a:extLst>
                </p:cNvPr>
                <p:cNvPicPr/>
                <p:nvPr/>
              </p:nvPicPr>
              <p:blipFill>
                <a:blip r:embed="rId54"/>
                <a:stretch>
                  <a:fillRect/>
                </a:stretch>
              </p:blipFill>
              <p:spPr>
                <a:xfrm>
                  <a:off x="217244" y="5766316"/>
                  <a:ext cx="1353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D920594B-D7C8-B8A1-B28D-81E83177749B}"/>
                    </a:ext>
                  </a:extLst>
                </p14:cNvPr>
                <p14:cNvContentPartPr/>
                <p14:nvPr/>
              </p14:nvContentPartPr>
              <p14:xfrm>
                <a:off x="367364" y="5863516"/>
                <a:ext cx="36720" cy="66240"/>
              </p14:xfrm>
            </p:contentPart>
          </mc:Choice>
          <mc:Fallback>
            <p:pic>
              <p:nvPicPr>
                <p:cNvPr id="31" name="Freihand 30">
                  <a:extLst>
                    <a:ext uri="{FF2B5EF4-FFF2-40B4-BE49-F238E27FC236}">
                      <a16:creationId xmlns:a16="http://schemas.microsoft.com/office/drawing/2014/main" id="{D920594B-D7C8-B8A1-B28D-81E83177749B}"/>
                    </a:ext>
                  </a:extLst>
                </p:cNvPr>
                <p:cNvPicPr/>
                <p:nvPr/>
              </p:nvPicPr>
              <p:blipFill>
                <a:blip r:embed="rId56"/>
                <a:stretch>
                  <a:fillRect/>
                </a:stretch>
              </p:blipFill>
              <p:spPr>
                <a:xfrm>
                  <a:off x="358724" y="5854876"/>
                  <a:ext cx="54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F18BFECA-C592-305A-667A-48C3BA2FD19B}"/>
                    </a:ext>
                  </a:extLst>
                </p14:cNvPr>
                <p14:cNvContentPartPr/>
                <p14:nvPr/>
              </p14:nvContentPartPr>
              <p14:xfrm>
                <a:off x="471764" y="5825716"/>
                <a:ext cx="57240" cy="222840"/>
              </p14:xfrm>
            </p:contentPart>
          </mc:Choice>
          <mc:Fallback>
            <p:pic>
              <p:nvPicPr>
                <p:cNvPr id="32" name="Freihand 31">
                  <a:extLst>
                    <a:ext uri="{FF2B5EF4-FFF2-40B4-BE49-F238E27FC236}">
                      <a16:creationId xmlns:a16="http://schemas.microsoft.com/office/drawing/2014/main" id="{F18BFECA-C592-305A-667A-48C3BA2FD19B}"/>
                    </a:ext>
                  </a:extLst>
                </p:cNvPr>
                <p:cNvPicPr/>
                <p:nvPr/>
              </p:nvPicPr>
              <p:blipFill>
                <a:blip r:embed="rId58"/>
                <a:stretch>
                  <a:fillRect/>
                </a:stretch>
              </p:blipFill>
              <p:spPr>
                <a:xfrm>
                  <a:off x="462764" y="5816716"/>
                  <a:ext cx="748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63720BD8-14E9-B431-7D5E-38675FFB7A43}"/>
                    </a:ext>
                  </a:extLst>
                </p14:cNvPr>
                <p14:cNvContentPartPr/>
                <p14:nvPr/>
              </p14:nvContentPartPr>
              <p14:xfrm>
                <a:off x="568604" y="5829316"/>
                <a:ext cx="72000" cy="222120"/>
              </p14:xfrm>
            </p:contentPart>
          </mc:Choice>
          <mc:Fallback>
            <p:pic>
              <p:nvPicPr>
                <p:cNvPr id="33" name="Freihand 32">
                  <a:extLst>
                    <a:ext uri="{FF2B5EF4-FFF2-40B4-BE49-F238E27FC236}">
                      <a16:creationId xmlns:a16="http://schemas.microsoft.com/office/drawing/2014/main" id="{63720BD8-14E9-B431-7D5E-38675FFB7A43}"/>
                    </a:ext>
                  </a:extLst>
                </p:cNvPr>
                <p:cNvPicPr/>
                <p:nvPr/>
              </p:nvPicPr>
              <p:blipFill>
                <a:blip r:embed="rId60"/>
                <a:stretch>
                  <a:fillRect/>
                </a:stretch>
              </p:blipFill>
              <p:spPr>
                <a:xfrm>
                  <a:off x="559604" y="5820316"/>
                  <a:ext cx="896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6AA2298C-8710-DB0D-FF52-E53401ACBBC1}"/>
                    </a:ext>
                  </a:extLst>
                </p14:cNvPr>
                <p14:cNvContentPartPr/>
                <p14:nvPr/>
              </p14:nvContentPartPr>
              <p14:xfrm>
                <a:off x="684524" y="5806636"/>
                <a:ext cx="98280" cy="102240"/>
              </p14:xfrm>
            </p:contentPart>
          </mc:Choice>
          <mc:Fallback>
            <p:pic>
              <p:nvPicPr>
                <p:cNvPr id="34" name="Freihand 33">
                  <a:extLst>
                    <a:ext uri="{FF2B5EF4-FFF2-40B4-BE49-F238E27FC236}">
                      <a16:creationId xmlns:a16="http://schemas.microsoft.com/office/drawing/2014/main" id="{6AA2298C-8710-DB0D-FF52-E53401ACBBC1}"/>
                    </a:ext>
                  </a:extLst>
                </p:cNvPr>
                <p:cNvPicPr/>
                <p:nvPr/>
              </p:nvPicPr>
              <p:blipFill>
                <a:blip r:embed="rId62"/>
                <a:stretch>
                  <a:fillRect/>
                </a:stretch>
              </p:blipFill>
              <p:spPr>
                <a:xfrm>
                  <a:off x="675524" y="5797996"/>
                  <a:ext cx="115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63C90D23-EB1A-BA8B-89F4-86DDC8EEB9A4}"/>
                    </a:ext>
                  </a:extLst>
                </p14:cNvPr>
                <p14:cNvContentPartPr/>
                <p14:nvPr/>
              </p14:nvContentPartPr>
              <p14:xfrm>
                <a:off x="792884" y="5782156"/>
                <a:ext cx="10080" cy="83880"/>
              </p14:xfrm>
            </p:contentPart>
          </mc:Choice>
          <mc:Fallback>
            <p:pic>
              <p:nvPicPr>
                <p:cNvPr id="35" name="Freihand 34">
                  <a:extLst>
                    <a:ext uri="{FF2B5EF4-FFF2-40B4-BE49-F238E27FC236}">
                      <a16:creationId xmlns:a16="http://schemas.microsoft.com/office/drawing/2014/main" id="{63C90D23-EB1A-BA8B-89F4-86DDC8EEB9A4}"/>
                    </a:ext>
                  </a:extLst>
                </p:cNvPr>
                <p:cNvPicPr/>
                <p:nvPr/>
              </p:nvPicPr>
              <p:blipFill>
                <a:blip r:embed="rId64"/>
                <a:stretch>
                  <a:fillRect/>
                </a:stretch>
              </p:blipFill>
              <p:spPr>
                <a:xfrm>
                  <a:off x="783884" y="5773516"/>
                  <a:ext cx="27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0FB55B24-DEEF-343C-2FE4-B85F67364285}"/>
                    </a:ext>
                  </a:extLst>
                </p14:cNvPr>
                <p14:cNvContentPartPr/>
                <p14:nvPr/>
              </p14:nvContentPartPr>
              <p14:xfrm>
                <a:off x="837164" y="5690716"/>
                <a:ext cx="30240" cy="186480"/>
              </p14:xfrm>
            </p:contentPart>
          </mc:Choice>
          <mc:Fallback>
            <p:pic>
              <p:nvPicPr>
                <p:cNvPr id="36" name="Freihand 35">
                  <a:extLst>
                    <a:ext uri="{FF2B5EF4-FFF2-40B4-BE49-F238E27FC236}">
                      <a16:creationId xmlns:a16="http://schemas.microsoft.com/office/drawing/2014/main" id="{0FB55B24-DEEF-343C-2FE4-B85F67364285}"/>
                    </a:ext>
                  </a:extLst>
                </p:cNvPr>
                <p:cNvPicPr/>
                <p:nvPr/>
              </p:nvPicPr>
              <p:blipFill>
                <a:blip r:embed="rId66"/>
                <a:stretch>
                  <a:fillRect/>
                </a:stretch>
              </p:blipFill>
              <p:spPr>
                <a:xfrm>
                  <a:off x="828524" y="5682076"/>
                  <a:ext cx="478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97A4F6C0-D2CF-E7AF-6696-0C0410F8C6CD}"/>
                    </a:ext>
                  </a:extLst>
                </p14:cNvPr>
                <p14:cNvContentPartPr/>
                <p14:nvPr/>
              </p14:nvContentPartPr>
              <p14:xfrm>
                <a:off x="894764" y="5701156"/>
                <a:ext cx="75600" cy="168120"/>
              </p14:xfrm>
            </p:contentPart>
          </mc:Choice>
          <mc:Fallback>
            <p:pic>
              <p:nvPicPr>
                <p:cNvPr id="37" name="Freihand 36">
                  <a:extLst>
                    <a:ext uri="{FF2B5EF4-FFF2-40B4-BE49-F238E27FC236}">
                      <a16:creationId xmlns:a16="http://schemas.microsoft.com/office/drawing/2014/main" id="{97A4F6C0-D2CF-E7AF-6696-0C0410F8C6CD}"/>
                    </a:ext>
                  </a:extLst>
                </p:cNvPr>
                <p:cNvPicPr/>
                <p:nvPr/>
              </p:nvPicPr>
              <p:blipFill>
                <a:blip r:embed="rId68"/>
                <a:stretch>
                  <a:fillRect/>
                </a:stretch>
              </p:blipFill>
              <p:spPr>
                <a:xfrm>
                  <a:off x="885764" y="5692516"/>
                  <a:ext cx="93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F32890A6-E0DE-9F87-EBCA-41A93878BEBA}"/>
                    </a:ext>
                  </a:extLst>
                </p14:cNvPr>
                <p14:cNvContentPartPr/>
                <p14:nvPr/>
              </p14:nvContentPartPr>
              <p14:xfrm>
                <a:off x="1121924" y="5740756"/>
                <a:ext cx="78840" cy="133200"/>
              </p14:xfrm>
            </p:contentPart>
          </mc:Choice>
          <mc:Fallback>
            <p:pic>
              <p:nvPicPr>
                <p:cNvPr id="38" name="Freihand 37">
                  <a:extLst>
                    <a:ext uri="{FF2B5EF4-FFF2-40B4-BE49-F238E27FC236}">
                      <a16:creationId xmlns:a16="http://schemas.microsoft.com/office/drawing/2014/main" id="{F32890A6-E0DE-9F87-EBCA-41A93878BEBA}"/>
                    </a:ext>
                  </a:extLst>
                </p:cNvPr>
                <p:cNvPicPr/>
                <p:nvPr/>
              </p:nvPicPr>
              <p:blipFill>
                <a:blip r:embed="rId70"/>
                <a:stretch>
                  <a:fillRect/>
                </a:stretch>
              </p:blipFill>
              <p:spPr>
                <a:xfrm>
                  <a:off x="1112924" y="5732116"/>
                  <a:ext cx="96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F1AA120F-206A-280E-9015-1AC1726271E6}"/>
                    </a:ext>
                  </a:extLst>
                </p14:cNvPr>
                <p14:cNvContentPartPr/>
                <p14:nvPr/>
              </p14:nvContentPartPr>
              <p14:xfrm>
                <a:off x="1242164" y="5768836"/>
                <a:ext cx="92880" cy="119880"/>
              </p14:xfrm>
            </p:contentPart>
          </mc:Choice>
          <mc:Fallback>
            <p:pic>
              <p:nvPicPr>
                <p:cNvPr id="39" name="Freihand 38">
                  <a:extLst>
                    <a:ext uri="{FF2B5EF4-FFF2-40B4-BE49-F238E27FC236}">
                      <a16:creationId xmlns:a16="http://schemas.microsoft.com/office/drawing/2014/main" id="{F1AA120F-206A-280E-9015-1AC1726271E6}"/>
                    </a:ext>
                  </a:extLst>
                </p:cNvPr>
                <p:cNvPicPr/>
                <p:nvPr/>
              </p:nvPicPr>
              <p:blipFill>
                <a:blip r:embed="rId72"/>
                <a:stretch>
                  <a:fillRect/>
                </a:stretch>
              </p:blipFill>
              <p:spPr>
                <a:xfrm>
                  <a:off x="1233164" y="5760196"/>
                  <a:ext cx="110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98B2D790-61F3-A64B-2452-DA3B35315A21}"/>
                    </a:ext>
                  </a:extLst>
                </p14:cNvPr>
                <p14:cNvContentPartPr/>
                <p14:nvPr/>
              </p14:nvContentPartPr>
              <p14:xfrm>
                <a:off x="1438004" y="5756236"/>
                <a:ext cx="85680" cy="124200"/>
              </p14:xfrm>
            </p:contentPart>
          </mc:Choice>
          <mc:Fallback>
            <p:pic>
              <p:nvPicPr>
                <p:cNvPr id="40" name="Freihand 39">
                  <a:extLst>
                    <a:ext uri="{FF2B5EF4-FFF2-40B4-BE49-F238E27FC236}">
                      <a16:creationId xmlns:a16="http://schemas.microsoft.com/office/drawing/2014/main" id="{98B2D790-61F3-A64B-2452-DA3B35315A21}"/>
                    </a:ext>
                  </a:extLst>
                </p:cNvPr>
                <p:cNvPicPr/>
                <p:nvPr/>
              </p:nvPicPr>
              <p:blipFill>
                <a:blip r:embed="rId74"/>
                <a:stretch>
                  <a:fillRect/>
                </a:stretch>
              </p:blipFill>
              <p:spPr>
                <a:xfrm>
                  <a:off x="1429004" y="5747596"/>
                  <a:ext cx="103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204E8C40-F1E9-DFE7-D205-822F2AC2B0CF}"/>
                    </a:ext>
                  </a:extLst>
                </p14:cNvPr>
                <p14:cNvContentPartPr/>
                <p14:nvPr/>
              </p14:nvContentPartPr>
              <p14:xfrm>
                <a:off x="1588844" y="5665156"/>
                <a:ext cx="162720" cy="188640"/>
              </p14:xfrm>
            </p:contentPart>
          </mc:Choice>
          <mc:Fallback>
            <p:pic>
              <p:nvPicPr>
                <p:cNvPr id="41" name="Freihand 40">
                  <a:extLst>
                    <a:ext uri="{FF2B5EF4-FFF2-40B4-BE49-F238E27FC236}">
                      <a16:creationId xmlns:a16="http://schemas.microsoft.com/office/drawing/2014/main" id="{204E8C40-F1E9-DFE7-D205-822F2AC2B0CF}"/>
                    </a:ext>
                  </a:extLst>
                </p:cNvPr>
                <p:cNvPicPr/>
                <p:nvPr/>
              </p:nvPicPr>
              <p:blipFill>
                <a:blip r:embed="rId76"/>
                <a:stretch>
                  <a:fillRect/>
                </a:stretch>
              </p:blipFill>
              <p:spPr>
                <a:xfrm>
                  <a:off x="1579844" y="5656156"/>
                  <a:ext cx="1803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E8DBEA30-6DCB-3AA4-7708-A89127E6976E}"/>
                    </a:ext>
                  </a:extLst>
                </p14:cNvPr>
                <p14:cNvContentPartPr/>
                <p14:nvPr/>
              </p14:nvContentPartPr>
              <p14:xfrm>
                <a:off x="1790084" y="5745796"/>
                <a:ext cx="106560" cy="57240"/>
              </p14:xfrm>
            </p:contentPart>
          </mc:Choice>
          <mc:Fallback>
            <p:pic>
              <p:nvPicPr>
                <p:cNvPr id="42" name="Freihand 41">
                  <a:extLst>
                    <a:ext uri="{FF2B5EF4-FFF2-40B4-BE49-F238E27FC236}">
                      <a16:creationId xmlns:a16="http://schemas.microsoft.com/office/drawing/2014/main" id="{E8DBEA30-6DCB-3AA4-7708-A89127E6976E}"/>
                    </a:ext>
                  </a:extLst>
                </p:cNvPr>
                <p:cNvPicPr/>
                <p:nvPr/>
              </p:nvPicPr>
              <p:blipFill>
                <a:blip r:embed="rId78"/>
                <a:stretch>
                  <a:fillRect/>
                </a:stretch>
              </p:blipFill>
              <p:spPr>
                <a:xfrm>
                  <a:off x="1781444" y="5736796"/>
                  <a:ext cx="124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21A04586-4982-8301-808B-6758ABAAB4C3}"/>
                    </a:ext>
                  </a:extLst>
                </p14:cNvPr>
                <p14:cNvContentPartPr/>
                <p14:nvPr/>
              </p14:nvContentPartPr>
              <p14:xfrm>
                <a:off x="1950644" y="5731756"/>
                <a:ext cx="160920" cy="99720"/>
              </p14:xfrm>
            </p:contentPart>
          </mc:Choice>
          <mc:Fallback>
            <p:pic>
              <p:nvPicPr>
                <p:cNvPr id="43" name="Freihand 42">
                  <a:extLst>
                    <a:ext uri="{FF2B5EF4-FFF2-40B4-BE49-F238E27FC236}">
                      <a16:creationId xmlns:a16="http://schemas.microsoft.com/office/drawing/2014/main" id="{21A04586-4982-8301-808B-6758ABAAB4C3}"/>
                    </a:ext>
                  </a:extLst>
                </p:cNvPr>
                <p:cNvPicPr/>
                <p:nvPr/>
              </p:nvPicPr>
              <p:blipFill>
                <a:blip r:embed="rId80"/>
                <a:stretch>
                  <a:fillRect/>
                </a:stretch>
              </p:blipFill>
              <p:spPr>
                <a:xfrm>
                  <a:off x="1942004" y="5723116"/>
                  <a:ext cx="178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003BBD8E-F09E-FBDC-EEEB-8F66978DAA89}"/>
                    </a:ext>
                  </a:extLst>
                </p14:cNvPr>
                <p14:cNvContentPartPr/>
                <p14:nvPr/>
              </p14:nvContentPartPr>
              <p14:xfrm>
                <a:off x="2114444" y="5617636"/>
                <a:ext cx="89280" cy="173880"/>
              </p14:xfrm>
            </p:contentPart>
          </mc:Choice>
          <mc:Fallback>
            <p:pic>
              <p:nvPicPr>
                <p:cNvPr id="44" name="Freihand 43">
                  <a:extLst>
                    <a:ext uri="{FF2B5EF4-FFF2-40B4-BE49-F238E27FC236}">
                      <a16:creationId xmlns:a16="http://schemas.microsoft.com/office/drawing/2014/main" id="{003BBD8E-F09E-FBDC-EEEB-8F66978DAA89}"/>
                    </a:ext>
                  </a:extLst>
                </p:cNvPr>
                <p:cNvPicPr/>
                <p:nvPr/>
              </p:nvPicPr>
              <p:blipFill>
                <a:blip r:embed="rId82"/>
                <a:stretch>
                  <a:fillRect/>
                </a:stretch>
              </p:blipFill>
              <p:spPr>
                <a:xfrm>
                  <a:off x="2105444" y="5608996"/>
                  <a:ext cx="106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AECD81EA-DD67-64A0-6E47-913B34F00A88}"/>
                    </a:ext>
                  </a:extLst>
                </p14:cNvPr>
                <p14:cNvContentPartPr/>
                <p14:nvPr/>
              </p14:nvContentPartPr>
              <p14:xfrm>
                <a:off x="210044" y="6186076"/>
                <a:ext cx="197640" cy="134280"/>
              </p14:xfrm>
            </p:contentPart>
          </mc:Choice>
          <mc:Fallback>
            <p:pic>
              <p:nvPicPr>
                <p:cNvPr id="46" name="Freihand 45">
                  <a:extLst>
                    <a:ext uri="{FF2B5EF4-FFF2-40B4-BE49-F238E27FC236}">
                      <a16:creationId xmlns:a16="http://schemas.microsoft.com/office/drawing/2014/main" id="{AECD81EA-DD67-64A0-6E47-913B34F00A88}"/>
                    </a:ext>
                  </a:extLst>
                </p:cNvPr>
                <p:cNvPicPr/>
                <p:nvPr/>
              </p:nvPicPr>
              <p:blipFill>
                <a:blip r:embed="rId84"/>
                <a:stretch>
                  <a:fillRect/>
                </a:stretch>
              </p:blipFill>
              <p:spPr>
                <a:xfrm>
                  <a:off x="201044" y="6177076"/>
                  <a:ext cx="215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25D940EA-60F5-315E-2509-7A8F27C16CEF}"/>
                    </a:ext>
                  </a:extLst>
                </p14:cNvPr>
                <p14:cNvContentPartPr/>
                <p14:nvPr/>
              </p14:nvContentPartPr>
              <p14:xfrm>
                <a:off x="487244" y="6179236"/>
                <a:ext cx="19800" cy="112680"/>
              </p14:xfrm>
            </p:contentPart>
          </mc:Choice>
          <mc:Fallback>
            <p:pic>
              <p:nvPicPr>
                <p:cNvPr id="47" name="Freihand 46">
                  <a:extLst>
                    <a:ext uri="{FF2B5EF4-FFF2-40B4-BE49-F238E27FC236}">
                      <a16:creationId xmlns:a16="http://schemas.microsoft.com/office/drawing/2014/main" id="{25D940EA-60F5-315E-2509-7A8F27C16CEF}"/>
                    </a:ext>
                  </a:extLst>
                </p:cNvPr>
                <p:cNvPicPr/>
                <p:nvPr/>
              </p:nvPicPr>
              <p:blipFill>
                <a:blip r:embed="rId86"/>
                <a:stretch>
                  <a:fillRect/>
                </a:stretch>
              </p:blipFill>
              <p:spPr>
                <a:xfrm>
                  <a:off x="478604" y="6170236"/>
                  <a:ext cx="37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836EA469-D4C1-85D8-97EF-88E9C67BD627}"/>
                    </a:ext>
                  </a:extLst>
                </p14:cNvPr>
                <p14:cNvContentPartPr/>
                <p14:nvPr/>
              </p14:nvContentPartPr>
              <p14:xfrm>
                <a:off x="526484" y="6069076"/>
                <a:ext cx="128160" cy="164160"/>
              </p14:xfrm>
            </p:contentPart>
          </mc:Choice>
          <mc:Fallback>
            <p:pic>
              <p:nvPicPr>
                <p:cNvPr id="48" name="Freihand 47">
                  <a:extLst>
                    <a:ext uri="{FF2B5EF4-FFF2-40B4-BE49-F238E27FC236}">
                      <a16:creationId xmlns:a16="http://schemas.microsoft.com/office/drawing/2014/main" id="{836EA469-D4C1-85D8-97EF-88E9C67BD627}"/>
                    </a:ext>
                  </a:extLst>
                </p:cNvPr>
                <p:cNvPicPr/>
                <p:nvPr/>
              </p:nvPicPr>
              <p:blipFill>
                <a:blip r:embed="rId88"/>
                <a:stretch>
                  <a:fillRect/>
                </a:stretch>
              </p:blipFill>
              <p:spPr>
                <a:xfrm>
                  <a:off x="517844" y="6060436"/>
                  <a:ext cx="145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5F20DD70-E2B5-B8A5-B472-BF3EBFF44DA1}"/>
                    </a:ext>
                  </a:extLst>
                </p14:cNvPr>
                <p14:cNvContentPartPr/>
                <p14:nvPr/>
              </p14:nvContentPartPr>
              <p14:xfrm>
                <a:off x="808364" y="6082396"/>
                <a:ext cx="305640" cy="162360"/>
              </p14:xfrm>
            </p:contentPart>
          </mc:Choice>
          <mc:Fallback>
            <p:pic>
              <p:nvPicPr>
                <p:cNvPr id="49" name="Freihand 48">
                  <a:extLst>
                    <a:ext uri="{FF2B5EF4-FFF2-40B4-BE49-F238E27FC236}">
                      <a16:creationId xmlns:a16="http://schemas.microsoft.com/office/drawing/2014/main" id="{5F20DD70-E2B5-B8A5-B472-BF3EBFF44DA1}"/>
                    </a:ext>
                  </a:extLst>
                </p:cNvPr>
                <p:cNvPicPr/>
                <p:nvPr/>
              </p:nvPicPr>
              <p:blipFill>
                <a:blip r:embed="rId90"/>
                <a:stretch>
                  <a:fillRect/>
                </a:stretch>
              </p:blipFill>
              <p:spPr>
                <a:xfrm>
                  <a:off x="799724" y="6073756"/>
                  <a:ext cx="323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D2087A18-5A18-B03C-6A39-E7C76D3DC2F3}"/>
                    </a:ext>
                  </a:extLst>
                </p14:cNvPr>
                <p14:cNvContentPartPr/>
                <p14:nvPr/>
              </p14:nvContentPartPr>
              <p14:xfrm>
                <a:off x="1020044" y="6024796"/>
                <a:ext cx="6480" cy="5040"/>
              </p14:xfrm>
            </p:contentPart>
          </mc:Choice>
          <mc:Fallback>
            <p:pic>
              <p:nvPicPr>
                <p:cNvPr id="50" name="Freihand 49">
                  <a:extLst>
                    <a:ext uri="{FF2B5EF4-FFF2-40B4-BE49-F238E27FC236}">
                      <a16:creationId xmlns:a16="http://schemas.microsoft.com/office/drawing/2014/main" id="{D2087A18-5A18-B03C-6A39-E7C76D3DC2F3}"/>
                    </a:ext>
                  </a:extLst>
                </p:cNvPr>
                <p:cNvPicPr/>
                <p:nvPr/>
              </p:nvPicPr>
              <p:blipFill>
                <a:blip r:embed="rId92"/>
                <a:stretch>
                  <a:fillRect/>
                </a:stretch>
              </p:blipFill>
              <p:spPr>
                <a:xfrm>
                  <a:off x="1011044" y="6016156"/>
                  <a:ext cx="24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 name="Freihand 50">
                  <a:extLst>
                    <a:ext uri="{FF2B5EF4-FFF2-40B4-BE49-F238E27FC236}">
                      <a16:creationId xmlns:a16="http://schemas.microsoft.com/office/drawing/2014/main" id="{4AA8B7CA-CA51-7CA7-4AD4-3232FB918D54}"/>
                    </a:ext>
                  </a:extLst>
                </p14:cNvPr>
                <p14:cNvContentPartPr/>
                <p14:nvPr/>
              </p14:nvContentPartPr>
              <p14:xfrm>
                <a:off x="1286804" y="6048916"/>
                <a:ext cx="194760" cy="183960"/>
              </p14:xfrm>
            </p:contentPart>
          </mc:Choice>
          <mc:Fallback>
            <p:pic>
              <p:nvPicPr>
                <p:cNvPr id="51" name="Freihand 50">
                  <a:extLst>
                    <a:ext uri="{FF2B5EF4-FFF2-40B4-BE49-F238E27FC236}">
                      <a16:creationId xmlns:a16="http://schemas.microsoft.com/office/drawing/2014/main" id="{4AA8B7CA-CA51-7CA7-4AD4-3232FB918D54}"/>
                    </a:ext>
                  </a:extLst>
                </p:cNvPr>
                <p:cNvPicPr/>
                <p:nvPr/>
              </p:nvPicPr>
              <p:blipFill>
                <a:blip r:embed="rId94"/>
                <a:stretch>
                  <a:fillRect/>
                </a:stretch>
              </p:blipFill>
              <p:spPr>
                <a:xfrm>
                  <a:off x="1277804" y="6040276"/>
                  <a:ext cx="2124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4B7BEED5-9BCA-11F4-72C9-AC9A1A6ED678}"/>
                    </a:ext>
                  </a:extLst>
                </p14:cNvPr>
                <p14:cNvContentPartPr/>
                <p14:nvPr/>
              </p14:nvContentPartPr>
              <p14:xfrm>
                <a:off x="1526204" y="6124516"/>
                <a:ext cx="154440" cy="109440"/>
              </p14:xfrm>
            </p:contentPart>
          </mc:Choice>
          <mc:Fallback>
            <p:pic>
              <p:nvPicPr>
                <p:cNvPr id="52" name="Freihand 51">
                  <a:extLst>
                    <a:ext uri="{FF2B5EF4-FFF2-40B4-BE49-F238E27FC236}">
                      <a16:creationId xmlns:a16="http://schemas.microsoft.com/office/drawing/2014/main" id="{4B7BEED5-9BCA-11F4-72C9-AC9A1A6ED678}"/>
                    </a:ext>
                  </a:extLst>
                </p:cNvPr>
                <p:cNvPicPr/>
                <p:nvPr/>
              </p:nvPicPr>
              <p:blipFill>
                <a:blip r:embed="rId96"/>
                <a:stretch>
                  <a:fillRect/>
                </a:stretch>
              </p:blipFill>
              <p:spPr>
                <a:xfrm>
                  <a:off x="1517204" y="6115516"/>
                  <a:ext cx="172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 name="Freihand 52">
                  <a:extLst>
                    <a:ext uri="{FF2B5EF4-FFF2-40B4-BE49-F238E27FC236}">
                      <a16:creationId xmlns:a16="http://schemas.microsoft.com/office/drawing/2014/main" id="{442CAEB2-5A00-81CB-50A0-E210E2A93CBC}"/>
                    </a:ext>
                  </a:extLst>
                </p14:cNvPr>
                <p14:cNvContentPartPr/>
                <p14:nvPr/>
              </p14:nvContentPartPr>
              <p14:xfrm>
                <a:off x="1655444" y="5958916"/>
                <a:ext cx="112680" cy="259920"/>
              </p14:xfrm>
            </p:contentPart>
          </mc:Choice>
          <mc:Fallback>
            <p:pic>
              <p:nvPicPr>
                <p:cNvPr id="53" name="Freihand 52">
                  <a:extLst>
                    <a:ext uri="{FF2B5EF4-FFF2-40B4-BE49-F238E27FC236}">
                      <a16:creationId xmlns:a16="http://schemas.microsoft.com/office/drawing/2014/main" id="{442CAEB2-5A00-81CB-50A0-E210E2A93CBC}"/>
                    </a:ext>
                  </a:extLst>
                </p:cNvPr>
                <p:cNvPicPr/>
                <p:nvPr/>
              </p:nvPicPr>
              <p:blipFill>
                <a:blip r:embed="rId98"/>
                <a:stretch>
                  <a:fillRect/>
                </a:stretch>
              </p:blipFill>
              <p:spPr>
                <a:xfrm>
                  <a:off x="1646444" y="5949916"/>
                  <a:ext cx="1303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 name="Freihand 53">
                  <a:extLst>
                    <a:ext uri="{FF2B5EF4-FFF2-40B4-BE49-F238E27FC236}">
                      <a16:creationId xmlns:a16="http://schemas.microsoft.com/office/drawing/2014/main" id="{4BB5D428-9DD0-BC7F-819A-6F7CCF57A525}"/>
                    </a:ext>
                  </a:extLst>
                </p14:cNvPr>
                <p14:cNvContentPartPr/>
                <p14:nvPr/>
              </p14:nvContentPartPr>
              <p14:xfrm>
                <a:off x="1710884" y="6031636"/>
                <a:ext cx="76680" cy="26280"/>
              </p14:xfrm>
            </p:contentPart>
          </mc:Choice>
          <mc:Fallback>
            <p:pic>
              <p:nvPicPr>
                <p:cNvPr id="54" name="Freihand 53">
                  <a:extLst>
                    <a:ext uri="{FF2B5EF4-FFF2-40B4-BE49-F238E27FC236}">
                      <a16:creationId xmlns:a16="http://schemas.microsoft.com/office/drawing/2014/main" id="{4BB5D428-9DD0-BC7F-819A-6F7CCF57A525}"/>
                    </a:ext>
                  </a:extLst>
                </p:cNvPr>
                <p:cNvPicPr/>
                <p:nvPr/>
              </p:nvPicPr>
              <p:blipFill>
                <a:blip r:embed="rId100"/>
                <a:stretch>
                  <a:fillRect/>
                </a:stretch>
              </p:blipFill>
              <p:spPr>
                <a:xfrm>
                  <a:off x="1701884" y="6022636"/>
                  <a:ext cx="94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5" name="Freihand 54">
                  <a:extLst>
                    <a:ext uri="{FF2B5EF4-FFF2-40B4-BE49-F238E27FC236}">
                      <a16:creationId xmlns:a16="http://schemas.microsoft.com/office/drawing/2014/main" id="{49CD8B66-566D-69EC-580F-48B2F13E226E}"/>
                    </a:ext>
                  </a:extLst>
                </p14:cNvPr>
                <p14:cNvContentPartPr/>
                <p14:nvPr/>
              </p14:nvContentPartPr>
              <p14:xfrm>
                <a:off x="1867844" y="6046396"/>
                <a:ext cx="72000" cy="257400"/>
              </p14:xfrm>
            </p:contentPart>
          </mc:Choice>
          <mc:Fallback>
            <p:pic>
              <p:nvPicPr>
                <p:cNvPr id="55" name="Freihand 54">
                  <a:extLst>
                    <a:ext uri="{FF2B5EF4-FFF2-40B4-BE49-F238E27FC236}">
                      <a16:creationId xmlns:a16="http://schemas.microsoft.com/office/drawing/2014/main" id="{49CD8B66-566D-69EC-580F-48B2F13E226E}"/>
                    </a:ext>
                  </a:extLst>
                </p:cNvPr>
                <p:cNvPicPr/>
                <p:nvPr/>
              </p:nvPicPr>
              <p:blipFill>
                <a:blip r:embed="rId102"/>
                <a:stretch>
                  <a:fillRect/>
                </a:stretch>
              </p:blipFill>
              <p:spPr>
                <a:xfrm>
                  <a:off x="1858844" y="6037756"/>
                  <a:ext cx="896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6" name="Freihand 55">
                  <a:extLst>
                    <a:ext uri="{FF2B5EF4-FFF2-40B4-BE49-F238E27FC236}">
                      <a16:creationId xmlns:a16="http://schemas.microsoft.com/office/drawing/2014/main" id="{C02DDE17-12A0-7D55-7B45-CF0378BE51AA}"/>
                    </a:ext>
                  </a:extLst>
                </p14:cNvPr>
                <p14:cNvContentPartPr/>
                <p14:nvPr/>
              </p14:nvContentPartPr>
              <p14:xfrm>
                <a:off x="1969004" y="6054676"/>
                <a:ext cx="70200" cy="114120"/>
              </p14:xfrm>
            </p:contentPart>
          </mc:Choice>
          <mc:Fallback>
            <p:pic>
              <p:nvPicPr>
                <p:cNvPr id="56" name="Freihand 55">
                  <a:extLst>
                    <a:ext uri="{FF2B5EF4-FFF2-40B4-BE49-F238E27FC236}">
                      <a16:creationId xmlns:a16="http://schemas.microsoft.com/office/drawing/2014/main" id="{C02DDE17-12A0-7D55-7B45-CF0378BE51AA}"/>
                    </a:ext>
                  </a:extLst>
                </p:cNvPr>
                <p:cNvPicPr/>
                <p:nvPr/>
              </p:nvPicPr>
              <p:blipFill>
                <a:blip r:embed="rId104"/>
                <a:stretch>
                  <a:fillRect/>
                </a:stretch>
              </p:blipFill>
              <p:spPr>
                <a:xfrm>
                  <a:off x="1960004" y="6045676"/>
                  <a:ext cx="87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7" name="Freihand 56">
                  <a:extLst>
                    <a:ext uri="{FF2B5EF4-FFF2-40B4-BE49-F238E27FC236}">
                      <a16:creationId xmlns:a16="http://schemas.microsoft.com/office/drawing/2014/main" id="{D16097D9-D92A-CA61-8B42-045965B17C91}"/>
                    </a:ext>
                  </a:extLst>
                </p14:cNvPr>
                <p14:cNvContentPartPr/>
                <p14:nvPr/>
              </p14:nvContentPartPr>
              <p14:xfrm>
                <a:off x="2071244" y="6049636"/>
                <a:ext cx="48240" cy="119160"/>
              </p14:xfrm>
            </p:contentPart>
          </mc:Choice>
          <mc:Fallback>
            <p:pic>
              <p:nvPicPr>
                <p:cNvPr id="57" name="Freihand 56">
                  <a:extLst>
                    <a:ext uri="{FF2B5EF4-FFF2-40B4-BE49-F238E27FC236}">
                      <a16:creationId xmlns:a16="http://schemas.microsoft.com/office/drawing/2014/main" id="{D16097D9-D92A-CA61-8B42-045965B17C91}"/>
                    </a:ext>
                  </a:extLst>
                </p:cNvPr>
                <p:cNvPicPr/>
                <p:nvPr/>
              </p:nvPicPr>
              <p:blipFill>
                <a:blip r:embed="rId106"/>
                <a:stretch>
                  <a:fillRect/>
                </a:stretch>
              </p:blipFill>
              <p:spPr>
                <a:xfrm>
                  <a:off x="2062244" y="6040636"/>
                  <a:ext cx="65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8" name="Freihand 57">
                  <a:extLst>
                    <a:ext uri="{FF2B5EF4-FFF2-40B4-BE49-F238E27FC236}">
                      <a16:creationId xmlns:a16="http://schemas.microsoft.com/office/drawing/2014/main" id="{87B32AC6-AA48-A22E-AB71-FA45BA632843}"/>
                    </a:ext>
                  </a:extLst>
                </p14:cNvPr>
                <p14:cNvContentPartPr/>
                <p14:nvPr/>
              </p14:nvContentPartPr>
              <p14:xfrm>
                <a:off x="2144324" y="5922916"/>
                <a:ext cx="214920" cy="189720"/>
              </p14:xfrm>
            </p:contentPart>
          </mc:Choice>
          <mc:Fallback>
            <p:pic>
              <p:nvPicPr>
                <p:cNvPr id="58" name="Freihand 57">
                  <a:extLst>
                    <a:ext uri="{FF2B5EF4-FFF2-40B4-BE49-F238E27FC236}">
                      <a16:creationId xmlns:a16="http://schemas.microsoft.com/office/drawing/2014/main" id="{87B32AC6-AA48-A22E-AB71-FA45BA632843}"/>
                    </a:ext>
                  </a:extLst>
                </p:cNvPr>
                <p:cNvPicPr/>
                <p:nvPr/>
              </p:nvPicPr>
              <p:blipFill>
                <a:blip r:embed="rId108"/>
                <a:stretch>
                  <a:fillRect/>
                </a:stretch>
              </p:blipFill>
              <p:spPr>
                <a:xfrm>
                  <a:off x="2135324" y="5914276"/>
                  <a:ext cx="232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9" name="Freihand 58">
                  <a:extLst>
                    <a:ext uri="{FF2B5EF4-FFF2-40B4-BE49-F238E27FC236}">
                      <a16:creationId xmlns:a16="http://schemas.microsoft.com/office/drawing/2014/main" id="{B9659FF0-C36D-E020-E723-0EA8C4D2D404}"/>
                    </a:ext>
                  </a:extLst>
                </p14:cNvPr>
                <p14:cNvContentPartPr/>
                <p14:nvPr/>
              </p14:nvContentPartPr>
              <p14:xfrm>
                <a:off x="2397044" y="5845876"/>
                <a:ext cx="117360" cy="261000"/>
              </p14:xfrm>
            </p:contentPart>
          </mc:Choice>
          <mc:Fallback>
            <p:pic>
              <p:nvPicPr>
                <p:cNvPr id="59" name="Freihand 58">
                  <a:extLst>
                    <a:ext uri="{FF2B5EF4-FFF2-40B4-BE49-F238E27FC236}">
                      <a16:creationId xmlns:a16="http://schemas.microsoft.com/office/drawing/2014/main" id="{B9659FF0-C36D-E020-E723-0EA8C4D2D404}"/>
                    </a:ext>
                  </a:extLst>
                </p:cNvPr>
                <p:cNvPicPr/>
                <p:nvPr/>
              </p:nvPicPr>
              <p:blipFill>
                <a:blip r:embed="rId110"/>
                <a:stretch>
                  <a:fillRect/>
                </a:stretch>
              </p:blipFill>
              <p:spPr>
                <a:xfrm>
                  <a:off x="2388404" y="5836876"/>
                  <a:ext cx="1350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0" name="Freihand 59">
                  <a:extLst>
                    <a:ext uri="{FF2B5EF4-FFF2-40B4-BE49-F238E27FC236}">
                      <a16:creationId xmlns:a16="http://schemas.microsoft.com/office/drawing/2014/main" id="{D4A78D25-7B8E-D982-2487-059D366EEF55}"/>
                    </a:ext>
                  </a:extLst>
                </p14:cNvPr>
                <p14:cNvContentPartPr/>
                <p14:nvPr/>
              </p14:nvContentPartPr>
              <p14:xfrm>
                <a:off x="2530964" y="5811316"/>
                <a:ext cx="87840" cy="240120"/>
              </p14:xfrm>
            </p:contentPart>
          </mc:Choice>
          <mc:Fallback>
            <p:pic>
              <p:nvPicPr>
                <p:cNvPr id="60" name="Freihand 59">
                  <a:extLst>
                    <a:ext uri="{FF2B5EF4-FFF2-40B4-BE49-F238E27FC236}">
                      <a16:creationId xmlns:a16="http://schemas.microsoft.com/office/drawing/2014/main" id="{D4A78D25-7B8E-D982-2487-059D366EEF55}"/>
                    </a:ext>
                  </a:extLst>
                </p:cNvPr>
                <p:cNvPicPr/>
                <p:nvPr/>
              </p:nvPicPr>
              <p:blipFill>
                <a:blip r:embed="rId112"/>
                <a:stretch>
                  <a:fillRect/>
                </a:stretch>
              </p:blipFill>
              <p:spPr>
                <a:xfrm>
                  <a:off x="2521964" y="5802316"/>
                  <a:ext cx="1054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1" name="Freihand 60">
                  <a:extLst>
                    <a:ext uri="{FF2B5EF4-FFF2-40B4-BE49-F238E27FC236}">
                      <a16:creationId xmlns:a16="http://schemas.microsoft.com/office/drawing/2014/main" id="{7099CF5C-68BD-634B-D6AD-1BA0C70F8A66}"/>
                    </a:ext>
                  </a:extLst>
                </p14:cNvPr>
                <p14:cNvContentPartPr/>
                <p14:nvPr/>
              </p14:nvContentPartPr>
              <p14:xfrm>
                <a:off x="2620964" y="5865316"/>
                <a:ext cx="8640" cy="48960"/>
              </p14:xfrm>
            </p:contentPart>
          </mc:Choice>
          <mc:Fallback>
            <p:pic>
              <p:nvPicPr>
                <p:cNvPr id="61" name="Freihand 60">
                  <a:extLst>
                    <a:ext uri="{FF2B5EF4-FFF2-40B4-BE49-F238E27FC236}">
                      <a16:creationId xmlns:a16="http://schemas.microsoft.com/office/drawing/2014/main" id="{7099CF5C-68BD-634B-D6AD-1BA0C70F8A66}"/>
                    </a:ext>
                  </a:extLst>
                </p:cNvPr>
                <p:cNvPicPr/>
                <p:nvPr/>
              </p:nvPicPr>
              <p:blipFill>
                <a:blip r:embed="rId114"/>
                <a:stretch>
                  <a:fillRect/>
                </a:stretch>
              </p:blipFill>
              <p:spPr>
                <a:xfrm>
                  <a:off x="2612324" y="5856676"/>
                  <a:ext cx="26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2" name="Freihand 61">
                  <a:extLst>
                    <a:ext uri="{FF2B5EF4-FFF2-40B4-BE49-F238E27FC236}">
                      <a16:creationId xmlns:a16="http://schemas.microsoft.com/office/drawing/2014/main" id="{31EEFE3F-A652-E1DB-4760-DEAEE75F7A29}"/>
                    </a:ext>
                  </a:extLst>
                </p14:cNvPr>
                <p14:cNvContentPartPr/>
                <p14:nvPr/>
              </p14:nvContentPartPr>
              <p14:xfrm>
                <a:off x="2657684" y="5956036"/>
                <a:ext cx="192600" cy="86760"/>
              </p14:xfrm>
            </p:contentPart>
          </mc:Choice>
          <mc:Fallback>
            <p:pic>
              <p:nvPicPr>
                <p:cNvPr id="62" name="Freihand 61">
                  <a:extLst>
                    <a:ext uri="{FF2B5EF4-FFF2-40B4-BE49-F238E27FC236}">
                      <a16:creationId xmlns:a16="http://schemas.microsoft.com/office/drawing/2014/main" id="{31EEFE3F-A652-E1DB-4760-DEAEE75F7A29}"/>
                    </a:ext>
                  </a:extLst>
                </p:cNvPr>
                <p:cNvPicPr/>
                <p:nvPr/>
              </p:nvPicPr>
              <p:blipFill>
                <a:blip r:embed="rId116"/>
                <a:stretch>
                  <a:fillRect/>
                </a:stretch>
              </p:blipFill>
              <p:spPr>
                <a:xfrm>
                  <a:off x="2649044" y="5947396"/>
                  <a:ext cx="210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3" name="Freihand 62">
                  <a:extLst>
                    <a:ext uri="{FF2B5EF4-FFF2-40B4-BE49-F238E27FC236}">
                      <a16:creationId xmlns:a16="http://schemas.microsoft.com/office/drawing/2014/main" id="{CF51F926-C15D-B52F-8FE3-9694952B64E6}"/>
                    </a:ext>
                  </a:extLst>
                </p14:cNvPr>
                <p14:cNvContentPartPr/>
                <p14:nvPr/>
              </p14:nvContentPartPr>
              <p14:xfrm>
                <a:off x="2912924" y="5736436"/>
                <a:ext cx="24120" cy="266040"/>
              </p14:xfrm>
            </p:contentPart>
          </mc:Choice>
          <mc:Fallback>
            <p:pic>
              <p:nvPicPr>
                <p:cNvPr id="63" name="Freihand 62">
                  <a:extLst>
                    <a:ext uri="{FF2B5EF4-FFF2-40B4-BE49-F238E27FC236}">
                      <a16:creationId xmlns:a16="http://schemas.microsoft.com/office/drawing/2014/main" id="{CF51F926-C15D-B52F-8FE3-9694952B64E6}"/>
                    </a:ext>
                  </a:extLst>
                </p:cNvPr>
                <p:cNvPicPr/>
                <p:nvPr/>
              </p:nvPicPr>
              <p:blipFill>
                <a:blip r:embed="rId118"/>
                <a:stretch>
                  <a:fillRect/>
                </a:stretch>
              </p:blipFill>
              <p:spPr>
                <a:xfrm>
                  <a:off x="2904284" y="5727436"/>
                  <a:ext cx="417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4" name="Freihand 63">
                  <a:extLst>
                    <a:ext uri="{FF2B5EF4-FFF2-40B4-BE49-F238E27FC236}">
                      <a16:creationId xmlns:a16="http://schemas.microsoft.com/office/drawing/2014/main" id="{E11C72B3-3FD1-D5C6-7CBA-338AA890B829}"/>
                    </a:ext>
                  </a:extLst>
                </p14:cNvPr>
                <p14:cNvContentPartPr/>
                <p14:nvPr/>
              </p14:nvContentPartPr>
              <p14:xfrm>
                <a:off x="2953964" y="6136396"/>
                <a:ext cx="9000" cy="17280"/>
              </p14:xfrm>
            </p:contentPart>
          </mc:Choice>
          <mc:Fallback>
            <p:pic>
              <p:nvPicPr>
                <p:cNvPr id="64" name="Freihand 63">
                  <a:extLst>
                    <a:ext uri="{FF2B5EF4-FFF2-40B4-BE49-F238E27FC236}">
                      <a16:creationId xmlns:a16="http://schemas.microsoft.com/office/drawing/2014/main" id="{E11C72B3-3FD1-D5C6-7CBA-338AA890B829}"/>
                    </a:ext>
                  </a:extLst>
                </p:cNvPr>
                <p:cNvPicPr/>
                <p:nvPr/>
              </p:nvPicPr>
              <p:blipFill>
                <a:blip r:embed="rId120"/>
                <a:stretch>
                  <a:fillRect/>
                </a:stretch>
              </p:blipFill>
              <p:spPr>
                <a:xfrm>
                  <a:off x="2944964" y="6127396"/>
                  <a:ext cx="26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7" name="Freihand 66">
                  <a:extLst>
                    <a:ext uri="{FF2B5EF4-FFF2-40B4-BE49-F238E27FC236}">
                      <a16:creationId xmlns:a16="http://schemas.microsoft.com/office/drawing/2014/main" id="{B756318F-C54A-A4B5-8CD7-DDD29449B57A}"/>
                    </a:ext>
                  </a:extLst>
                </p14:cNvPr>
                <p14:cNvContentPartPr/>
                <p14:nvPr/>
              </p14:nvContentPartPr>
              <p14:xfrm>
                <a:off x="3013004" y="3966676"/>
                <a:ext cx="533520" cy="2146680"/>
              </p14:xfrm>
            </p:contentPart>
          </mc:Choice>
          <mc:Fallback>
            <p:pic>
              <p:nvPicPr>
                <p:cNvPr id="67" name="Freihand 66">
                  <a:extLst>
                    <a:ext uri="{FF2B5EF4-FFF2-40B4-BE49-F238E27FC236}">
                      <a16:creationId xmlns:a16="http://schemas.microsoft.com/office/drawing/2014/main" id="{B756318F-C54A-A4B5-8CD7-DDD29449B57A}"/>
                    </a:ext>
                  </a:extLst>
                </p:cNvPr>
                <p:cNvPicPr/>
                <p:nvPr/>
              </p:nvPicPr>
              <p:blipFill>
                <a:blip r:embed="rId122"/>
                <a:stretch>
                  <a:fillRect/>
                </a:stretch>
              </p:blipFill>
              <p:spPr>
                <a:xfrm>
                  <a:off x="3004364" y="3957676"/>
                  <a:ext cx="551160" cy="2164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8" name="Freihand 67">
                  <a:extLst>
                    <a:ext uri="{FF2B5EF4-FFF2-40B4-BE49-F238E27FC236}">
                      <a16:creationId xmlns:a16="http://schemas.microsoft.com/office/drawing/2014/main" id="{7A2691B1-30AC-EB31-23C7-A628FDC09E07}"/>
                    </a:ext>
                  </a:extLst>
                </p14:cNvPr>
                <p14:cNvContentPartPr/>
                <p14:nvPr/>
              </p14:nvContentPartPr>
              <p14:xfrm>
                <a:off x="2889164" y="3794236"/>
                <a:ext cx="357840" cy="440640"/>
              </p14:xfrm>
            </p:contentPart>
          </mc:Choice>
          <mc:Fallback>
            <p:pic>
              <p:nvPicPr>
                <p:cNvPr id="68" name="Freihand 67">
                  <a:extLst>
                    <a:ext uri="{FF2B5EF4-FFF2-40B4-BE49-F238E27FC236}">
                      <a16:creationId xmlns:a16="http://schemas.microsoft.com/office/drawing/2014/main" id="{7A2691B1-30AC-EB31-23C7-A628FDC09E07}"/>
                    </a:ext>
                  </a:extLst>
                </p:cNvPr>
                <p:cNvPicPr/>
                <p:nvPr/>
              </p:nvPicPr>
              <p:blipFill>
                <a:blip r:embed="rId124"/>
                <a:stretch>
                  <a:fillRect/>
                </a:stretch>
              </p:blipFill>
              <p:spPr>
                <a:xfrm>
                  <a:off x="2880524" y="3785596"/>
                  <a:ext cx="37548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0" name="Freihand 69">
                  <a:extLst>
                    <a:ext uri="{FF2B5EF4-FFF2-40B4-BE49-F238E27FC236}">
                      <a16:creationId xmlns:a16="http://schemas.microsoft.com/office/drawing/2014/main" id="{69EA0B08-CAE4-DDC2-DA9E-6A0E10CEF7B8}"/>
                    </a:ext>
                  </a:extLst>
                </p14:cNvPr>
                <p14:cNvContentPartPr/>
                <p14:nvPr/>
              </p14:nvContentPartPr>
              <p14:xfrm>
                <a:off x="3020924" y="6341596"/>
                <a:ext cx="1440" cy="4320"/>
              </p14:xfrm>
            </p:contentPart>
          </mc:Choice>
          <mc:Fallback>
            <p:pic>
              <p:nvPicPr>
                <p:cNvPr id="70" name="Freihand 69">
                  <a:extLst>
                    <a:ext uri="{FF2B5EF4-FFF2-40B4-BE49-F238E27FC236}">
                      <a16:creationId xmlns:a16="http://schemas.microsoft.com/office/drawing/2014/main" id="{69EA0B08-CAE4-DDC2-DA9E-6A0E10CEF7B8}"/>
                    </a:ext>
                  </a:extLst>
                </p:cNvPr>
                <p:cNvPicPr/>
                <p:nvPr/>
              </p:nvPicPr>
              <p:blipFill>
                <a:blip r:embed="rId126"/>
                <a:stretch>
                  <a:fillRect/>
                </a:stretch>
              </p:blipFill>
              <p:spPr>
                <a:xfrm>
                  <a:off x="3011924" y="6332956"/>
                  <a:ext cx="19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1" name="Freihand 70">
                  <a:extLst>
                    <a:ext uri="{FF2B5EF4-FFF2-40B4-BE49-F238E27FC236}">
                      <a16:creationId xmlns:a16="http://schemas.microsoft.com/office/drawing/2014/main" id="{E3D6F073-C770-6969-DD9D-337141B545DE}"/>
                    </a:ext>
                  </a:extLst>
                </p14:cNvPr>
                <p14:cNvContentPartPr/>
                <p14:nvPr/>
              </p14:nvContentPartPr>
              <p14:xfrm>
                <a:off x="3022724" y="6339436"/>
                <a:ext cx="65880" cy="246960"/>
              </p14:xfrm>
            </p:contentPart>
          </mc:Choice>
          <mc:Fallback>
            <p:pic>
              <p:nvPicPr>
                <p:cNvPr id="71" name="Freihand 70">
                  <a:extLst>
                    <a:ext uri="{FF2B5EF4-FFF2-40B4-BE49-F238E27FC236}">
                      <a16:creationId xmlns:a16="http://schemas.microsoft.com/office/drawing/2014/main" id="{E3D6F073-C770-6969-DD9D-337141B545DE}"/>
                    </a:ext>
                  </a:extLst>
                </p:cNvPr>
                <p:cNvPicPr/>
                <p:nvPr/>
              </p:nvPicPr>
              <p:blipFill>
                <a:blip r:embed="rId128"/>
                <a:stretch>
                  <a:fillRect/>
                </a:stretch>
              </p:blipFill>
              <p:spPr>
                <a:xfrm>
                  <a:off x="3013724" y="6330436"/>
                  <a:ext cx="835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2" name="Freihand 71">
                  <a:extLst>
                    <a:ext uri="{FF2B5EF4-FFF2-40B4-BE49-F238E27FC236}">
                      <a16:creationId xmlns:a16="http://schemas.microsoft.com/office/drawing/2014/main" id="{F2E5779A-6EA3-734C-4381-12A8B2538D68}"/>
                    </a:ext>
                  </a:extLst>
                </p14:cNvPr>
                <p14:cNvContentPartPr/>
                <p14:nvPr/>
              </p14:nvContentPartPr>
              <p14:xfrm>
                <a:off x="2896004" y="6294076"/>
                <a:ext cx="154800" cy="86040"/>
              </p14:xfrm>
            </p:contentPart>
          </mc:Choice>
          <mc:Fallback>
            <p:pic>
              <p:nvPicPr>
                <p:cNvPr id="72" name="Freihand 71">
                  <a:extLst>
                    <a:ext uri="{FF2B5EF4-FFF2-40B4-BE49-F238E27FC236}">
                      <a16:creationId xmlns:a16="http://schemas.microsoft.com/office/drawing/2014/main" id="{F2E5779A-6EA3-734C-4381-12A8B2538D68}"/>
                    </a:ext>
                  </a:extLst>
                </p:cNvPr>
                <p:cNvPicPr/>
                <p:nvPr/>
              </p:nvPicPr>
              <p:blipFill>
                <a:blip r:embed="rId130"/>
                <a:stretch>
                  <a:fillRect/>
                </a:stretch>
              </p:blipFill>
              <p:spPr>
                <a:xfrm>
                  <a:off x="2887364" y="6285436"/>
                  <a:ext cx="172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3" name="Freihand 72">
                  <a:extLst>
                    <a:ext uri="{FF2B5EF4-FFF2-40B4-BE49-F238E27FC236}">
                      <a16:creationId xmlns:a16="http://schemas.microsoft.com/office/drawing/2014/main" id="{214728E5-2B71-D2DF-7FC3-20899B3B5F0E}"/>
                    </a:ext>
                  </a:extLst>
                </p14:cNvPr>
                <p14:cNvContentPartPr/>
                <p14:nvPr/>
              </p14:nvContentPartPr>
              <p14:xfrm>
                <a:off x="2991044" y="6384796"/>
                <a:ext cx="324720" cy="88920"/>
              </p14:xfrm>
            </p:contentPart>
          </mc:Choice>
          <mc:Fallback>
            <p:pic>
              <p:nvPicPr>
                <p:cNvPr id="73" name="Freihand 72">
                  <a:extLst>
                    <a:ext uri="{FF2B5EF4-FFF2-40B4-BE49-F238E27FC236}">
                      <a16:creationId xmlns:a16="http://schemas.microsoft.com/office/drawing/2014/main" id="{214728E5-2B71-D2DF-7FC3-20899B3B5F0E}"/>
                    </a:ext>
                  </a:extLst>
                </p:cNvPr>
                <p:cNvPicPr/>
                <p:nvPr/>
              </p:nvPicPr>
              <p:blipFill>
                <a:blip r:embed="rId132"/>
                <a:stretch>
                  <a:fillRect/>
                </a:stretch>
              </p:blipFill>
              <p:spPr>
                <a:xfrm>
                  <a:off x="2982044" y="6375796"/>
                  <a:ext cx="342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4" name="Freihand 73">
                  <a:extLst>
                    <a:ext uri="{FF2B5EF4-FFF2-40B4-BE49-F238E27FC236}">
                      <a16:creationId xmlns:a16="http://schemas.microsoft.com/office/drawing/2014/main" id="{E40FF4A5-F06A-AE19-F366-8C6F340A08C4}"/>
                    </a:ext>
                  </a:extLst>
                </p14:cNvPr>
                <p14:cNvContentPartPr/>
                <p14:nvPr/>
              </p14:nvContentPartPr>
              <p14:xfrm>
                <a:off x="3271124" y="6259156"/>
                <a:ext cx="28080" cy="37080"/>
              </p14:xfrm>
            </p:contentPart>
          </mc:Choice>
          <mc:Fallback>
            <p:pic>
              <p:nvPicPr>
                <p:cNvPr id="74" name="Freihand 73">
                  <a:extLst>
                    <a:ext uri="{FF2B5EF4-FFF2-40B4-BE49-F238E27FC236}">
                      <a16:creationId xmlns:a16="http://schemas.microsoft.com/office/drawing/2014/main" id="{E40FF4A5-F06A-AE19-F366-8C6F340A08C4}"/>
                    </a:ext>
                  </a:extLst>
                </p:cNvPr>
                <p:cNvPicPr/>
                <p:nvPr/>
              </p:nvPicPr>
              <p:blipFill>
                <a:blip r:embed="rId134"/>
                <a:stretch>
                  <a:fillRect/>
                </a:stretch>
              </p:blipFill>
              <p:spPr>
                <a:xfrm>
                  <a:off x="3262484" y="6250156"/>
                  <a:ext cx="45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5" name="Freihand 74">
                  <a:extLst>
                    <a:ext uri="{FF2B5EF4-FFF2-40B4-BE49-F238E27FC236}">
                      <a16:creationId xmlns:a16="http://schemas.microsoft.com/office/drawing/2014/main" id="{2AE5DF33-AC50-57EB-31E1-C6D3A1DECC2C}"/>
                    </a:ext>
                  </a:extLst>
                </p14:cNvPr>
                <p14:cNvContentPartPr/>
                <p14:nvPr/>
              </p14:nvContentPartPr>
              <p14:xfrm>
                <a:off x="3405404" y="6139636"/>
                <a:ext cx="309960" cy="220680"/>
              </p14:xfrm>
            </p:contentPart>
          </mc:Choice>
          <mc:Fallback>
            <p:pic>
              <p:nvPicPr>
                <p:cNvPr id="75" name="Freihand 74">
                  <a:extLst>
                    <a:ext uri="{FF2B5EF4-FFF2-40B4-BE49-F238E27FC236}">
                      <a16:creationId xmlns:a16="http://schemas.microsoft.com/office/drawing/2014/main" id="{2AE5DF33-AC50-57EB-31E1-C6D3A1DECC2C}"/>
                    </a:ext>
                  </a:extLst>
                </p:cNvPr>
                <p:cNvPicPr/>
                <p:nvPr/>
              </p:nvPicPr>
              <p:blipFill>
                <a:blip r:embed="rId136"/>
                <a:stretch>
                  <a:fillRect/>
                </a:stretch>
              </p:blipFill>
              <p:spPr>
                <a:xfrm>
                  <a:off x="3396404" y="6130636"/>
                  <a:ext cx="3276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6" name="Freihand 75">
                  <a:extLst>
                    <a:ext uri="{FF2B5EF4-FFF2-40B4-BE49-F238E27FC236}">
                      <a16:creationId xmlns:a16="http://schemas.microsoft.com/office/drawing/2014/main" id="{AF4936CA-8C41-3C14-9DE7-6FEDD7CFA3DA}"/>
                    </a:ext>
                  </a:extLst>
                </p14:cNvPr>
                <p14:cNvContentPartPr/>
                <p14:nvPr/>
              </p14:nvContentPartPr>
              <p14:xfrm>
                <a:off x="3621044" y="6151156"/>
                <a:ext cx="78840" cy="58680"/>
              </p14:xfrm>
            </p:contentPart>
          </mc:Choice>
          <mc:Fallback>
            <p:pic>
              <p:nvPicPr>
                <p:cNvPr id="76" name="Freihand 75">
                  <a:extLst>
                    <a:ext uri="{FF2B5EF4-FFF2-40B4-BE49-F238E27FC236}">
                      <a16:creationId xmlns:a16="http://schemas.microsoft.com/office/drawing/2014/main" id="{AF4936CA-8C41-3C14-9DE7-6FEDD7CFA3DA}"/>
                    </a:ext>
                  </a:extLst>
                </p:cNvPr>
                <p:cNvPicPr/>
                <p:nvPr/>
              </p:nvPicPr>
              <p:blipFill>
                <a:blip r:embed="rId138"/>
                <a:stretch>
                  <a:fillRect/>
                </a:stretch>
              </p:blipFill>
              <p:spPr>
                <a:xfrm>
                  <a:off x="3612044" y="6142516"/>
                  <a:ext cx="96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7" name="Freihand 76">
                  <a:extLst>
                    <a:ext uri="{FF2B5EF4-FFF2-40B4-BE49-F238E27FC236}">
                      <a16:creationId xmlns:a16="http://schemas.microsoft.com/office/drawing/2014/main" id="{4AA8A849-A8A4-CE4D-C77F-C4C901A72C5E}"/>
                    </a:ext>
                  </a:extLst>
                </p14:cNvPr>
                <p14:cNvContentPartPr/>
                <p14:nvPr/>
              </p14:nvContentPartPr>
              <p14:xfrm>
                <a:off x="3804644" y="6030556"/>
                <a:ext cx="72720" cy="89640"/>
              </p14:xfrm>
            </p:contentPart>
          </mc:Choice>
          <mc:Fallback>
            <p:pic>
              <p:nvPicPr>
                <p:cNvPr id="77" name="Freihand 76">
                  <a:extLst>
                    <a:ext uri="{FF2B5EF4-FFF2-40B4-BE49-F238E27FC236}">
                      <a16:creationId xmlns:a16="http://schemas.microsoft.com/office/drawing/2014/main" id="{4AA8A849-A8A4-CE4D-C77F-C4C901A72C5E}"/>
                    </a:ext>
                  </a:extLst>
                </p:cNvPr>
                <p:cNvPicPr/>
                <p:nvPr/>
              </p:nvPicPr>
              <p:blipFill>
                <a:blip r:embed="rId140"/>
                <a:stretch>
                  <a:fillRect/>
                </a:stretch>
              </p:blipFill>
              <p:spPr>
                <a:xfrm>
                  <a:off x="3796004" y="6021556"/>
                  <a:ext cx="90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8" name="Freihand 77">
                  <a:extLst>
                    <a:ext uri="{FF2B5EF4-FFF2-40B4-BE49-F238E27FC236}">
                      <a16:creationId xmlns:a16="http://schemas.microsoft.com/office/drawing/2014/main" id="{0AC706FF-36E8-1FE5-B75C-188F824FC6D0}"/>
                    </a:ext>
                  </a:extLst>
                </p14:cNvPr>
                <p14:cNvContentPartPr/>
                <p14:nvPr/>
              </p14:nvContentPartPr>
              <p14:xfrm>
                <a:off x="3768644" y="6011836"/>
                <a:ext cx="118440" cy="82800"/>
              </p14:xfrm>
            </p:contentPart>
          </mc:Choice>
          <mc:Fallback>
            <p:pic>
              <p:nvPicPr>
                <p:cNvPr id="78" name="Freihand 77">
                  <a:extLst>
                    <a:ext uri="{FF2B5EF4-FFF2-40B4-BE49-F238E27FC236}">
                      <a16:creationId xmlns:a16="http://schemas.microsoft.com/office/drawing/2014/main" id="{0AC706FF-36E8-1FE5-B75C-188F824FC6D0}"/>
                    </a:ext>
                  </a:extLst>
                </p:cNvPr>
                <p:cNvPicPr/>
                <p:nvPr/>
              </p:nvPicPr>
              <p:blipFill>
                <a:blip r:embed="rId142"/>
                <a:stretch>
                  <a:fillRect/>
                </a:stretch>
              </p:blipFill>
              <p:spPr>
                <a:xfrm>
                  <a:off x="3759644" y="6003196"/>
                  <a:ext cx="136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9" name="Freihand 78">
                  <a:extLst>
                    <a:ext uri="{FF2B5EF4-FFF2-40B4-BE49-F238E27FC236}">
                      <a16:creationId xmlns:a16="http://schemas.microsoft.com/office/drawing/2014/main" id="{3E76E3FF-9A23-1F46-68B6-296B7BE26B9F}"/>
                    </a:ext>
                  </a:extLst>
                </p14:cNvPr>
                <p14:cNvContentPartPr/>
                <p14:nvPr/>
              </p14:nvContentPartPr>
              <p14:xfrm>
                <a:off x="3857204" y="5771716"/>
                <a:ext cx="163080" cy="255600"/>
              </p14:xfrm>
            </p:contentPart>
          </mc:Choice>
          <mc:Fallback>
            <p:pic>
              <p:nvPicPr>
                <p:cNvPr id="79" name="Freihand 78">
                  <a:extLst>
                    <a:ext uri="{FF2B5EF4-FFF2-40B4-BE49-F238E27FC236}">
                      <a16:creationId xmlns:a16="http://schemas.microsoft.com/office/drawing/2014/main" id="{3E76E3FF-9A23-1F46-68B6-296B7BE26B9F}"/>
                    </a:ext>
                  </a:extLst>
                </p:cNvPr>
                <p:cNvPicPr/>
                <p:nvPr/>
              </p:nvPicPr>
              <p:blipFill>
                <a:blip r:embed="rId144"/>
                <a:stretch>
                  <a:fillRect/>
                </a:stretch>
              </p:blipFill>
              <p:spPr>
                <a:xfrm>
                  <a:off x="3848564" y="5763076"/>
                  <a:ext cx="1807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1" name="Freihand 80">
                  <a:extLst>
                    <a:ext uri="{FF2B5EF4-FFF2-40B4-BE49-F238E27FC236}">
                      <a16:creationId xmlns:a16="http://schemas.microsoft.com/office/drawing/2014/main" id="{9E8A06CE-14AE-5FCA-3D9A-9031842325F8}"/>
                    </a:ext>
                  </a:extLst>
                </p14:cNvPr>
                <p14:cNvContentPartPr/>
                <p14:nvPr/>
              </p14:nvContentPartPr>
              <p14:xfrm>
                <a:off x="4091564" y="5668036"/>
                <a:ext cx="164160" cy="222480"/>
              </p14:xfrm>
            </p:contentPart>
          </mc:Choice>
          <mc:Fallback>
            <p:pic>
              <p:nvPicPr>
                <p:cNvPr id="81" name="Freihand 80">
                  <a:extLst>
                    <a:ext uri="{FF2B5EF4-FFF2-40B4-BE49-F238E27FC236}">
                      <a16:creationId xmlns:a16="http://schemas.microsoft.com/office/drawing/2014/main" id="{9E8A06CE-14AE-5FCA-3D9A-9031842325F8}"/>
                    </a:ext>
                  </a:extLst>
                </p:cNvPr>
                <p:cNvPicPr/>
                <p:nvPr/>
              </p:nvPicPr>
              <p:blipFill>
                <a:blip r:embed="rId146"/>
                <a:stretch>
                  <a:fillRect/>
                </a:stretch>
              </p:blipFill>
              <p:spPr>
                <a:xfrm>
                  <a:off x="4082924" y="5659036"/>
                  <a:ext cx="1818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2" name="Freihand 81">
                  <a:extLst>
                    <a:ext uri="{FF2B5EF4-FFF2-40B4-BE49-F238E27FC236}">
                      <a16:creationId xmlns:a16="http://schemas.microsoft.com/office/drawing/2014/main" id="{10F3D394-9C4B-C3EF-E8AA-51CC53BE4DB4}"/>
                    </a:ext>
                  </a:extLst>
                </p14:cNvPr>
                <p14:cNvContentPartPr/>
                <p14:nvPr/>
              </p14:nvContentPartPr>
              <p14:xfrm>
                <a:off x="4098404" y="5706556"/>
                <a:ext cx="47880" cy="7920"/>
              </p14:xfrm>
            </p:contentPart>
          </mc:Choice>
          <mc:Fallback>
            <p:pic>
              <p:nvPicPr>
                <p:cNvPr id="82" name="Freihand 81">
                  <a:extLst>
                    <a:ext uri="{FF2B5EF4-FFF2-40B4-BE49-F238E27FC236}">
                      <a16:creationId xmlns:a16="http://schemas.microsoft.com/office/drawing/2014/main" id="{10F3D394-9C4B-C3EF-E8AA-51CC53BE4DB4}"/>
                    </a:ext>
                  </a:extLst>
                </p:cNvPr>
                <p:cNvPicPr/>
                <p:nvPr/>
              </p:nvPicPr>
              <p:blipFill>
                <a:blip r:embed="rId148"/>
                <a:stretch>
                  <a:fillRect/>
                </a:stretch>
              </p:blipFill>
              <p:spPr>
                <a:xfrm>
                  <a:off x="4089404" y="5697556"/>
                  <a:ext cx="65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3" name="Freihand 82">
                  <a:extLst>
                    <a:ext uri="{FF2B5EF4-FFF2-40B4-BE49-F238E27FC236}">
                      <a16:creationId xmlns:a16="http://schemas.microsoft.com/office/drawing/2014/main" id="{9630BB58-D5EC-A1DB-AAA1-B688F9BF0A4D}"/>
                    </a:ext>
                  </a:extLst>
                </p14:cNvPr>
                <p14:cNvContentPartPr/>
                <p14:nvPr/>
              </p14:nvContentPartPr>
              <p14:xfrm>
                <a:off x="4236644" y="5687476"/>
                <a:ext cx="103680" cy="105840"/>
              </p14:xfrm>
            </p:contentPart>
          </mc:Choice>
          <mc:Fallback>
            <p:pic>
              <p:nvPicPr>
                <p:cNvPr id="83" name="Freihand 82">
                  <a:extLst>
                    <a:ext uri="{FF2B5EF4-FFF2-40B4-BE49-F238E27FC236}">
                      <a16:creationId xmlns:a16="http://schemas.microsoft.com/office/drawing/2014/main" id="{9630BB58-D5EC-A1DB-AAA1-B688F9BF0A4D}"/>
                    </a:ext>
                  </a:extLst>
                </p:cNvPr>
                <p:cNvPicPr/>
                <p:nvPr/>
              </p:nvPicPr>
              <p:blipFill>
                <a:blip r:embed="rId150"/>
                <a:stretch>
                  <a:fillRect/>
                </a:stretch>
              </p:blipFill>
              <p:spPr>
                <a:xfrm>
                  <a:off x="4228004" y="5678476"/>
                  <a:ext cx="121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4" name="Freihand 83">
                  <a:extLst>
                    <a:ext uri="{FF2B5EF4-FFF2-40B4-BE49-F238E27FC236}">
                      <a16:creationId xmlns:a16="http://schemas.microsoft.com/office/drawing/2014/main" id="{F35526F3-EA58-D392-A153-C11569B3456C}"/>
                    </a:ext>
                  </a:extLst>
                </p14:cNvPr>
                <p14:cNvContentPartPr/>
                <p14:nvPr/>
              </p14:nvContentPartPr>
              <p14:xfrm>
                <a:off x="4275524" y="5378596"/>
                <a:ext cx="333720" cy="370800"/>
              </p14:xfrm>
            </p:contentPart>
          </mc:Choice>
          <mc:Fallback>
            <p:pic>
              <p:nvPicPr>
                <p:cNvPr id="84" name="Freihand 83">
                  <a:extLst>
                    <a:ext uri="{FF2B5EF4-FFF2-40B4-BE49-F238E27FC236}">
                      <a16:creationId xmlns:a16="http://schemas.microsoft.com/office/drawing/2014/main" id="{F35526F3-EA58-D392-A153-C11569B3456C}"/>
                    </a:ext>
                  </a:extLst>
                </p:cNvPr>
                <p:cNvPicPr/>
                <p:nvPr/>
              </p:nvPicPr>
              <p:blipFill>
                <a:blip r:embed="rId152"/>
                <a:stretch>
                  <a:fillRect/>
                </a:stretch>
              </p:blipFill>
              <p:spPr>
                <a:xfrm>
                  <a:off x="4266524" y="5369956"/>
                  <a:ext cx="35136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5" name="Freihand 84">
                  <a:extLst>
                    <a:ext uri="{FF2B5EF4-FFF2-40B4-BE49-F238E27FC236}">
                      <a16:creationId xmlns:a16="http://schemas.microsoft.com/office/drawing/2014/main" id="{8FD8E989-5A70-708A-9D76-E3C0D78A986E}"/>
                    </a:ext>
                  </a:extLst>
                </p14:cNvPr>
                <p14:cNvContentPartPr/>
                <p14:nvPr/>
              </p14:nvContentPartPr>
              <p14:xfrm>
                <a:off x="4602764" y="5412796"/>
                <a:ext cx="88200" cy="127440"/>
              </p14:xfrm>
            </p:contentPart>
          </mc:Choice>
          <mc:Fallback>
            <p:pic>
              <p:nvPicPr>
                <p:cNvPr id="85" name="Freihand 84">
                  <a:extLst>
                    <a:ext uri="{FF2B5EF4-FFF2-40B4-BE49-F238E27FC236}">
                      <a16:creationId xmlns:a16="http://schemas.microsoft.com/office/drawing/2014/main" id="{8FD8E989-5A70-708A-9D76-E3C0D78A986E}"/>
                    </a:ext>
                  </a:extLst>
                </p:cNvPr>
                <p:cNvPicPr/>
                <p:nvPr/>
              </p:nvPicPr>
              <p:blipFill>
                <a:blip r:embed="rId154"/>
                <a:stretch>
                  <a:fillRect/>
                </a:stretch>
              </p:blipFill>
              <p:spPr>
                <a:xfrm>
                  <a:off x="4594124" y="5404156"/>
                  <a:ext cx="105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6" name="Freihand 85">
                  <a:extLst>
                    <a:ext uri="{FF2B5EF4-FFF2-40B4-BE49-F238E27FC236}">
                      <a16:creationId xmlns:a16="http://schemas.microsoft.com/office/drawing/2014/main" id="{69AA3134-E359-2DCB-EAEE-E9026AB354F0}"/>
                    </a:ext>
                  </a:extLst>
                </p14:cNvPr>
                <p14:cNvContentPartPr/>
                <p14:nvPr/>
              </p14:nvContentPartPr>
              <p14:xfrm>
                <a:off x="4697804" y="5361676"/>
                <a:ext cx="40680" cy="53640"/>
              </p14:xfrm>
            </p:contentPart>
          </mc:Choice>
          <mc:Fallback>
            <p:pic>
              <p:nvPicPr>
                <p:cNvPr id="86" name="Freihand 85">
                  <a:extLst>
                    <a:ext uri="{FF2B5EF4-FFF2-40B4-BE49-F238E27FC236}">
                      <a16:creationId xmlns:a16="http://schemas.microsoft.com/office/drawing/2014/main" id="{69AA3134-E359-2DCB-EAEE-E9026AB354F0}"/>
                    </a:ext>
                  </a:extLst>
                </p:cNvPr>
                <p:cNvPicPr/>
                <p:nvPr/>
              </p:nvPicPr>
              <p:blipFill>
                <a:blip r:embed="rId156"/>
                <a:stretch>
                  <a:fillRect/>
                </a:stretch>
              </p:blipFill>
              <p:spPr>
                <a:xfrm>
                  <a:off x="4689164" y="5353036"/>
                  <a:ext cx="58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7" name="Freihand 86">
                  <a:extLst>
                    <a:ext uri="{FF2B5EF4-FFF2-40B4-BE49-F238E27FC236}">
                      <a16:creationId xmlns:a16="http://schemas.microsoft.com/office/drawing/2014/main" id="{DC551A6E-55DB-DBA4-D2CA-CF7B710E0573}"/>
                    </a:ext>
                  </a:extLst>
                </p14:cNvPr>
                <p14:cNvContentPartPr/>
                <p14:nvPr/>
              </p14:nvContentPartPr>
              <p14:xfrm>
                <a:off x="3496124" y="6454636"/>
                <a:ext cx="156600" cy="171720"/>
              </p14:xfrm>
            </p:contentPart>
          </mc:Choice>
          <mc:Fallback>
            <p:pic>
              <p:nvPicPr>
                <p:cNvPr id="87" name="Freihand 86">
                  <a:extLst>
                    <a:ext uri="{FF2B5EF4-FFF2-40B4-BE49-F238E27FC236}">
                      <a16:creationId xmlns:a16="http://schemas.microsoft.com/office/drawing/2014/main" id="{DC551A6E-55DB-DBA4-D2CA-CF7B710E0573}"/>
                    </a:ext>
                  </a:extLst>
                </p:cNvPr>
                <p:cNvPicPr/>
                <p:nvPr/>
              </p:nvPicPr>
              <p:blipFill>
                <a:blip r:embed="rId158"/>
                <a:stretch>
                  <a:fillRect/>
                </a:stretch>
              </p:blipFill>
              <p:spPr>
                <a:xfrm>
                  <a:off x="3487124" y="6445636"/>
                  <a:ext cx="1742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8" name="Freihand 87">
                  <a:extLst>
                    <a:ext uri="{FF2B5EF4-FFF2-40B4-BE49-F238E27FC236}">
                      <a16:creationId xmlns:a16="http://schemas.microsoft.com/office/drawing/2014/main" id="{326FF819-8E1B-4A4E-9956-5B40291675DC}"/>
                    </a:ext>
                  </a:extLst>
                </p14:cNvPr>
                <p14:cNvContentPartPr/>
                <p14:nvPr/>
              </p14:nvContentPartPr>
              <p14:xfrm>
                <a:off x="3660284" y="6408916"/>
                <a:ext cx="163800" cy="167400"/>
              </p14:xfrm>
            </p:contentPart>
          </mc:Choice>
          <mc:Fallback>
            <p:pic>
              <p:nvPicPr>
                <p:cNvPr id="88" name="Freihand 87">
                  <a:extLst>
                    <a:ext uri="{FF2B5EF4-FFF2-40B4-BE49-F238E27FC236}">
                      <a16:creationId xmlns:a16="http://schemas.microsoft.com/office/drawing/2014/main" id="{326FF819-8E1B-4A4E-9956-5B40291675DC}"/>
                    </a:ext>
                  </a:extLst>
                </p:cNvPr>
                <p:cNvPicPr/>
                <p:nvPr/>
              </p:nvPicPr>
              <p:blipFill>
                <a:blip r:embed="rId160"/>
                <a:stretch>
                  <a:fillRect/>
                </a:stretch>
              </p:blipFill>
              <p:spPr>
                <a:xfrm>
                  <a:off x="3651284" y="6399916"/>
                  <a:ext cx="181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9" name="Freihand 88">
                  <a:extLst>
                    <a:ext uri="{FF2B5EF4-FFF2-40B4-BE49-F238E27FC236}">
                      <a16:creationId xmlns:a16="http://schemas.microsoft.com/office/drawing/2014/main" id="{1C01EA38-F973-DE7B-60F3-D3EC80AAEE8B}"/>
                    </a:ext>
                  </a:extLst>
                </p14:cNvPr>
                <p14:cNvContentPartPr/>
                <p14:nvPr/>
              </p14:nvContentPartPr>
              <p14:xfrm>
                <a:off x="3748484" y="6326116"/>
                <a:ext cx="24120" cy="6120"/>
              </p14:xfrm>
            </p:contentPart>
          </mc:Choice>
          <mc:Fallback>
            <p:pic>
              <p:nvPicPr>
                <p:cNvPr id="89" name="Freihand 88">
                  <a:extLst>
                    <a:ext uri="{FF2B5EF4-FFF2-40B4-BE49-F238E27FC236}">
                      <a16:creationId xmlns:a16="http://schemas.microsoft.com/office/drawing/2014/main" id="{1C01EA38-F973-DE7B-60F3-D3EC80AAEE8B}"/>
                    </a:ext>
                  </a:extLst>
                </p:cNvPr>
                <p:cNvPicPr/>
                <p:nvPr/>
              </p:nvPicPr>
              <p:blipFill>
                <a:blip r:embed="rId162"/>
                <a:stretch>
                  <a:fillRect/>
                </a:stretch>
              </p:blipFill>
              <p:spPr>
                <a:xfrm>
                  <a:off x="3739484" y="6317476"/>
                  <a:ext cx="41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0" name="Freihand 89">
                  <a:extLst>
                    <a:ext uri="{FF2B5EF4-FFF2-40B4-BE49-F238E27FC236}">
                      <a16:creationId xmlns:a16="http://schemas.microsoft.com/office/drawing/2014/main" id="{22114773-7900-CD8D-C77A-FE57F875E47F}"/>
                    </a:ext>
                  </a:extLst>
                </p14:cNvPr>
                <p14:cNvContentPartPr/>
                <p14:nvPr/>
              </p14:nvContentPartPr>
              <p14:xfrm>
                <a:off x="3879164" y="6306676"/>
                <a:ext cx="63720" cy="138240"/>
              </p14:xfrm>
            </p:contentPart>
          </mc:Choice>
          <mc:Fallback>
            <p:pic>
              <p:nvPicPr>
                <p:cNvPr id="90" name="Freihand 89">
                  <a:extLst>
                    <a:ext uri="{FF2B5EF4-FFF2-40B4-BE49-F238E27FC236}">
                      <a16:creationId xmlns:a16="http://schemas.microsoft.com/office/drawing/2014/main" id="{22114773-7900-CD8D-C77A-FE57F875E47F}"/>
                    </a:ext>
                  </a:extLst>
                </p:cNvPr>
                <p:cNvPicPr/>
                <p:nvPr/>
              </p:nvPicPr>
              <p:blipFill>
                <a:blip r:embed="rId164"/>
                <a:stretch>
                  <a:fillRect/>
                </a:stretch>
              </p:blipFill>
              <p:spPr>
                <a:xfrm>
                  <a:off x="3870524" y="6297676"/>
                  <a:ext cx="81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1" name="Freihand 90">
                  <a:extLst>
                    <a:ext uri="{FF2B5EF4-FFF2-40B4-BE49-F238E27FC236}">
                      <a16:creationId xmlns:a16="http://schemas.microsoft.com/office/drawing/2014/main" id="{2E549BF7-C21F-47C4-56E1-7E1099220898}"/>
                    </a:ext>
                  </a:extLst>
                </p14:cNvPr>
                <p14:cNvContentPartPr/>
                <p14:nvPr/>
              </p14:nvContentPartPr>
              <p14:xfrm>
                <a:off x="3958364" y="6249796"/>
                <a:ext cx="77760" cy="118800"/>
              </p14:xfrm>
            </p:contentPart>
          </mc:Choice>
          <mc:Fallback>
            <p:pic>
              <p:nvPicPr>
                <p:cNvPr id="91" name="Freihand 90">
                  <a:extLst>
                    <a:ext uri="{FF2B5EF4-FFF2-40B4-BE49-F238E27FC236}">
                      <a16:creationId xmlns:a16="http://schemas.microsoft.com/office/drawing/2014/main" id="{2E549BF7-C21F-47C4-56E1-7E1099220898}"/>
                    </a:ext>
                  </a:extLst>
                </p:cNvPr>
                <p:cNvPicPr/>
                <p:nvPr/>
              </p:nvPicPr>
              <p:blipFill>
                <a:blip r:embed="rId166"/>
                <a:stretch>
                  <a:fillRect/>
                </a:stretch>
              </p:blipFill>
              <p:spPr>
                <a:xfrm>
                  <a:off x="3949724" y="6241156"/>
                  <a:ext cx="95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2" name="Freihand 91">
                  <a:extLst>
                    <a:ext uri="{FF2B5EF4-FFF2-40B4-BE49-F238E27FC236}">
                      <a16:creationId xmlns:a16="http://schemas.microsoft.com/office/drawing/2014/main" id="{F54EE140-D0CD-AB93-E7D6-66B1FD513E26}"/>
                    </a:ext>
                  </a:extLst>
                </p14:cNvPr>
                <p14:cNvContentPartPr/>
                <p14:nvPr/>
              </p14:nvContentPartPr>
              <p14:xfrm>
                <a:off x="4115684" y="6054676"/>
                <a:ext cx="127440" cy="222840"/>
              </p14:xfrm>
            </p:contentPart>
          </mc:Choice>
          <mc:Fallback>
            <p:pic>
              <p:nvPicPr>
                <p:cNvPr id="92" name="Freihand 91">
                  <a:extLst>
                    <a:ext uri="{FF2B5EF4-FFF2-40B4-BE49-F238E27FC236}">
                      <a16:creationId xmlns:a16="http://schemas.microsoft.com/office/drawing/2014/main" id="{F54EE140-D0CD-AB93-E7D6-66B1FD513E26}"/>
                    </a:ext>
                  </a:extLst>
                </p:cNvPr>
                <p:cNvPicPr/>
                <p:nvPr/>
              </p:nvPicPr>
              <p:blipFill>
                <a:blip r:embed="rId168"/>
                <a:stretch>
                  <a:fillRect/>
                </a:stretch>
              </p:blipFill>
              <p:spPr>
                <a:xfrm>
                  <a:off x="4107044" y="6046036"/>
                  <a:ext cx="1450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3" name="Freihand 92">
                  <a:extLst>
                    <a:ext uri="{FF2B5EF4-FFF2-40B4-BE49-F238E27FC236}">
                      <a16:creationId xmlns:a16="http://schemas.microsoft.com/office/drawing/2014/main" id="{10EF4C27-5777-6DB2-632E-2B61BEEEC5EB}"/>
                    </a:ext>
                  </a:extLst>
                </p14:cNvPr>
                <p14:cNvContentPartPr/>
                <p14:nvPr/>
              </p14:nvContentPartPr>
              <p14:xfrm>
                <a:off x="4202804" y="5957476"/>
                <a:ext cx="189360" cy="228960"/>
              </p14:xfrm>
            </p:contentPart>
          </mc:Choice>
          <mc:Fallback>
            <p:pic>
              <p:nvPicPr>
                <p:cNvPr id="93" name="Freihand 92">
                  <a:extLst>
                    <a:ext uri="{FF2B5EF4-FFF2-40B4-BE49-F238E27FC236}">
                      <a16:creationId xmlns:a16="http://schemas.microsoft.com/office/drawing/2014/main" id="{10EF4C27-5777-6DB2-632E-2B61BEEEC5EB}"/>
                    </a:ext>
                  </a:extLst>
                </p:cNvPr>
                <p:cNvPicPr/>
                <p:nvPr/>
              </p:nvPicPr>
              <p:blipFill>
                <a:blip r:embed="rId170"/>
                <a:stretch>
                  <a:fillRect/>
                </a:stretch>
              </p:blipFill>
              <p:spPr>
                <a:xfrm>
                  <a:off x="4193804" y="5948836"/>
                  <a:ext cx="2070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4" name="Freihand 93">
                  <a:extLst>
                    <a:ext uri="{FF2B5EF4-FFF2-40B4-BE49-F238E27FC236}">
                      <a16:creationId xmlns:a16="http://schemas.microsoft.com/office/drawing/2014/main" id="{283DDE01-D808-95D6-ED8E-20605CE3E0D0}"/>
                    </a:ext>
                  </a:extLst>
                </p14:cNvPr>
                <p14:cNvContentPartPr/>
                <p14:nvPr/>
              </p14:nvContentPartPr>
              <p14:xfrm>
                <a:off x="4402244" y="5816716"/>
                <a:ext cx="129960" cy="253080"/>
              </p14:xfrm>
            </p:contentPart>
          </mc:Choice>
          <mc:Fallback>
            <p:pic>
              <p:nvPicPr>
                <p:cNvPr id="94" name="Freihand 93">
                  <a:extLst>
                    <a:ext uri="{FF2B5EF4-FFF2-40B4-BE49-F238E27FC236}">
                      <a16:creationId xmlns:a16="http://schemas.microsoft.com/office/drawing/2014/main" id="{283DDE01-D808-95D6-ED8E-20605CE3E0D0}"/>
                    </a:ext>
                  </a:extLst>
                </p:cNvPr>
                <p:cNvPicPr/>
                <p:nvPr/>
              </p:nvPicPr>
              <p:blipFill>
                <a:blip r:embed="rId172"/>
                <a:stretch>
                  <a:fillRect/>
                </a:stretch>
              </p:blipFill>
              <p:spPr>
                <a:xfrm>
                  <a:off x="4393604" y="5808076"/>
                  <a:ext cx="1476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5" name="Freihand 94">
                  <a:extLst>
                    <a:ext uri="{FF2B5EF4-FFF2-40B4-BE49-F238E27FC236}">
                      <a16:creationId xmlns:a16="http://schemas.microsoft.com/office/drawing/2014/main" id="{3EF8122C-71F7-145B-DC95-6F6F26B1937B}"/>
                    </a:ext>
                  </a:extLst>
                </p14:cNvPr>
                <p14:cNvContentPartPr/>
                <p14:nvPr/>
              </p14:nvContentPartPr>
              <p14:xfrm>
                <a:off x="4455884" y="5725636"/>
                <a:ext cx="166680" cy="324000"/>
              </p14:xfrm>
            </p:contentPart>
          </mc:Choice>
          <mc:Fallback>
            <p:pic>
              <p:nvPicPr>
                <p:cNvPr id="95" name="Freihand 94">
                  <a:extLst>
                    <a:ext uri="{FF2B5EF4-FFF2-40B4-BE49-F238E27FC236}">
                      <a16:creationId xmlns:a16="http://schemas.microsoft.com/office/drawing/2014/main" id="{3EF8122C-71F7-145B-DC95-6F6F26B1937B}"/>
                    </a:ext>
                  </a:extLst>
                </p:cNvPr>
                <p:cNvPicPr/>
                <p:nvPr/>
              </p:nvPicPr>
              <p:blipFill>
                <a:blip r:embed="rId174"/>
                <a:stretch>
                  <a:fillRect/>
                </a:stretch>
              </p:blipFill>
              <p:spPr>
                <a:xfrm>
                  <a:off x="4446884" y="5716636"/>
                  <a:ext cx="18432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6" name="Freihand 95">
                  <a:extLst>
                    <a:ext uri="{FF2B5EF4-FFF2-40B4-BE49-F238E27FC236}">
                      <a16:creationId xmlns:a16="http://schemas.microsoft.com/office/drawing/2014/main" id="{A2214A26-EA18-1E33-E102-CBD37969481B}"/>
                    </a:ext>
                  </a:extLst>
                </p14:cNvPr>
                <p14:cNvContentPartPr/>
                <p14:nvPr/>
              </p14:nvContentPartPr>
              <p14:xfrm>
                <a:off x="4609244" y="5752276"/>
                <a:ext cx="47160" cy="124920"/>
              </p14:xfrm>
            </p:contentPart>
          </mc:Choice>
          <mc:Fallback>
            <p:pic>
              <p:nvPicPr>
                <p:cNvPr id="96" name="Freihand 95">
                  <a:extLst>
                    <a:ext uri="{FF2B5EF4-FFF2-40B4-BE49-F238E27FC236}">
                      <a16:creationId xmlns:a16="http://schemas.microsoft.com/office/drawing/2014/main" id="{A2214A26-EA18-1E33-E102-CBD37969481B}"/>
                    </a:ext>
                  </a:extLst>
                </p:cNvPr>
                <p:cNvPicPr/>
                <p:nvPr/>
              </p:nvPicPr>
              <p:blipFill>
                <a:blip r:embed="rId176"/>
                <a:stretch>
                  <a:fillRect/>
                </a:stretch>
              </p:blipFill>
              <p:spPr>
                <a:xfrm>
                  <a:off x="4600604" y="5743276"/>
                  <a:ext cx="64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7" name="Freihand 96">
                  <a:extLst>
                    <a:ext uri="{FF2B5EF4-FFF2-40B4-BE49-F238E27FC236}">
                      <a16:creationId xmlns:a16="http://schemas.microsoft.com/office/drawing/2014/main" id="{1F3485D3-4135-3B80-E12C-DF40E1377049}"/>
                    </a:ext>
                  </a:extLst>
                </p14:cNvPr>
                <p14:cNvContentPartPr/>
                <p14:nvPr/>
              </p14:nvContentPartPr>
              <p14:xfrm>
                <a:off x="4670084" y="5632396"/>
                <a:ext cx="141840" cy="226080"/>
              </p14:xfrm>
            </p:contentPart>
          </mc:Choice>
          <mc:Fallback>
            <p:pic>
              <p:nvPicPr>
                <p:cNvPr id="97" name="Freihand 96">
                  <a:extLst>
                    <a:ext uri="{FF2B5EF4-FFF2-40B4-BE49-F238E27FC236}">
                      <a16:creationId xmlns:a16="http://schemas.microsoft.com/office/drawing/2014/main" id="{1F3485D3-4135-3B80-E12C-DF40E1377049}"/>
                    </a:ext>
                  </a:extLst>
                </p:cNvPr>
                <p:cNvPicPr/>
                <p:nvPr/>
              </p:nvPicPr>
              <p:blipFill>
                <a:blip r:embed="rId178"/>
                <a:stretch>
                  <a:fillRect/>
                </a:stretch>
              </p:blipFill>
              <p:spPr>
                <a:xfrm>
                  <a:off x="4661444" y="5623756"/>
                  <a:ext cx="1594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8" name="Freihand 97">
                  <a:extLst>
                    <a:ext uri="{FF2B5EF4-FFF2-40B4-BE49-F238E27FC236}">
                      <a16:creationId xmlns:a16="http://schemas.microsoft.com/office/drawing/2014/main" id="{BC08ECA3-0D5F-D9CA-4F42-94112F09057B}"/>
                    </a:ext>
                  </a:extLst>
                </p14:cNvPr>
                <p14:cNvContentPartPr/>
                <p14:nvPr/>
              </p14:nvContentPartPr>
              <p14:xfrm>
                <a:off x="4236644" y="5846596"/>
                <a:ext cx="692640" cy="581040"/>
              </p14:xfrm>
            </p:contentPart>
          </mc:Choice>
          <mc:Fallback>
            <p:pic>
              <p:nvPicPr>
                <p:cNvPr id="98" name="Freihand 97">
                  <a:extLst>
                    <a:ext uri="{FF2B5EF4-FFF2-40B4-BE49-F238E27FC236}">
                      <a16:creationId xmlns:a16="http://schemas.microsoft.com/office/drawing/2014/main" id="{BC08ECA3-0D5F-D9CA-4F42-94112F09057B}"/>
                    </a:ext>
                  </a:extLst>
                </p:cNvPr>
                <p:cNvPicPr/>
                <p:nvPr/>
              </p:nvPicPr>
              <p:blipFill>
                <a:blip r:embed="rId180"/>
                <a:stretch>
                  <a:fillRect/>
                </a:stretch>
              </p:blipFill>
              <p:spPr>
                <a:xfrm>
                  <a:off x="4227644" y="5837596"/>
                  <a:ext cx="71028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0" name="Freihand 99">
                  <a:extLst>
                    <a:ext uri="{FF2B5EF4-FFF2-40B4-BE49-F238E27FC236}">
                      <a16:creationId xmlns:a16="http://schemas.microsoft.com/office/drawing/2014/main" id="{FA987181-32F1-D672-FD76-80E6C738EBE2}"/>
                    </a:ext>
                  </a:extLst>
                </p14:cNvPr>
                <p14:cNvContentPartPr/>
                <p14:nvPr/>
              </p14:nvContentPartPr>
              <p14:xfrm>
                <a:off x="2870084" y="1002436"/>
                <a:ext cx="365760" cy="2521440"/>
              </p14:xfrm>
            </p:contentPart>
          </mc:Choice>
          <mc:Fallback>
            <p:pic>
              <p:nvPicPr>
                <p:cNvPr id="100" name="Freihand 99">
                  <a:extLst>
                    <a:ext uri="{FF2B5EF4-FFF2-40B4-BE49-F238E27FC236}">
                      <a16:creationId xmlns:a16="http://schemas.microsoft.com/office/drawing/2014/main" id="{FA987181-32F1-D672-FD76-80E6C738EBE2}"/>
                    </a:ext>
                  </a:extLst>
                </p:cNvPr>
                <p:cNvPicPr/>
                <p:nvPr/>
              </p:nvPicPr>
              <p:blipFill>
                <a:blip r:embed="rId182"/>
                <a:stretch>
                  <a:fillRect/>
                </a:stretch>
              </p:blipFill>
              <p:spPr>
                <a:xfrm>
                  <a:off x="2861444" y="993796"/>
                  <a:ext cx="383400" cy="2539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1" name="Freihand 100">
                  <a:extLst>
                    <a:ext uri="{FF2B5EF4-FFF2-40B4-BE49-F238E27FC236}">
                      <a16:creationId xmlns:a16="http://schemas.microsoft.com/office/drawing/2014/main" id="{E228A1F4-95E2-5E06-C7B6-BFD71C373811}"/>
                    </a:ext>
                  </a:extLst>
                </p14:cNvPr>
                <p14:cNvContentPartPr/>
                <p14:nvPr/>
              </p14:nvContentPartPr>
              <p14:xfrm>
                <a:off x="3046844" y="794716"/>
                <a:ext cx="77040" cy="370080"/>
              </p14:xfrm>
            </p:contentPart>
          </mc:Choice>
          <mc:Fallback>
            <p:pic>
              <p:nvPicPr>
                <p:cNvPr id="101" name="Freihand 100">
                  <a:extLst>
                    <a:ext uri="{FF2B5EF4-FFF2-40B4-BE49-F238E27FC236}">
                      <a16:creationId xmlns:a16="http://schemas.microsoft.com/office/drawing/2014/main" id="{E228A1F4-95E2-5E06-C7B6-BFD71C373811}"/>
                    </a:ext>
                  </a:extLst>
                </p:cNvPr>
                <p:cNvPicPr/>
                <p:nvPr/>
              </p:nvPicPr>
              <p:blipFill>
                <a:blip r:embed="rId184"/>
                <a:stretch>
                  <a:fillRect/>
                </a:stretch>
              </p:blipFill>
              <p:spPr>
                <a:xfrm>
                  <a:off x="3037844" y="786076"/>
                  <a:ext cx="9468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3" name="Freihand 102">
                  <a:extLst>
                    <a:ext uri="{FF2B5EF4-FFF2-40B4-BE49-F238E27FC236}">
                      <a16:creationId xmlns:a16="http://schemas.microsoft.com/office/drawing/2014/main" id="{A51BF928-88C1-254E-4CEE-2772259CF860}"/>
                    </a:ext>
                  </a:extLst>
                </p14:cNvPr>
                <p14:cNvContentPartPr/>
                <p14:nvPr/>
              </p14:nvContentPartPr>
              <p14:xfrm>
                <a:off x="3560204" y="1961836"/>
                <a:ext cx="1387440" cy="55800"/>
              </p14:xfrm>
            </p:contentPart>
          </mc:Choice>
          <mc:Fallback>
            <p:pic>
              <p:nvPicPr>
                <p:cNvPr id="103" name="Freihand 102">
                  <a:extLst>
                    <a:ext uri="{FF2B5EF4-FFF2-40B4-BE49-F238E27FC236}">
                      <a16:creationId xmlns:a16="http://schemas.microsoft.com/office/drawing/2014/main" id="{A51BF928-88C1-254E-4CEE-2772259CF860}"/>
                    </a:ext>
                  </a:extLst>
                </p:cNvPr>
                <p:cNvPicPr/>
                <p:nvPr/>
              </p:nvPicPr>
              <p:blipFill>
                <a:blip r:embed="rId186"/>
                <a:stretch>
                  <a:fillRect/>
                </a:stretch>
              </p:blipFill>
              <p:spPr>
                <a:xfrm>
                  <a:off x="3551564" y="1953196"/>
                  <a:ext cx="1405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4" name="Freihand 103">
                  <a:extLst>
                    <a:ext uri="{FF2B5EF4-FFF2-40B4-BE49-F238E27FC236}">
                      <a16:creationId xmlns:a16="http://schemas.microsoft.com/office/drawing/2014/main" id="{8E675DFF-D8D0-1143-0FE5-58BA1CA21C68}"/>
                    </a:ext>
                  </a:extLst>
                </p14:cNvPr>
                <p14:cNvContentPartPr/>
                <p14:nvPr/>
              </p14:nvContentPartPr>
              <p14:xfrm>
                <a:off x="3544724" y="2135356"/>
                <a:ext cx="1385640" cy="66960"/>
              </p14:xfrm>
            </p:contentPart>
          </mc:Choice>
          <mc:Fallback>
            <p:pic>
              <p:nvPicPr>
                <p:cNvPr id="104" name="Freihand 103">
                  <a:extLst>
                    <a:ext uri="{FF2B5EF4-FFF2-40B4-BE49-F238E27FC236}">
                      <a16:creationId xmlns:a16="http://schemas.microsoft.com/office/drawing/2014/main" id="{8E675DFF-D8D0-1143-0FE5-58BA1CA21C68}"/>
                    </a:ext>
                  </a:extLst>
                </p:cNvPr>
                <p:cNvPicPr/>
                <p:nvPr/>
              </p:nvPicPr>
              <p:blipFill>
                <a:blip r:embed="rId188"/>
                <a:stretch>
                  <a:fillRect/>
                </a:stretch>
              </p:blipFill>
              <p:spPr>
                <a:xfrm>
                  <a:off x="3535724" y="2126716"/>
                  <a:ext cx="1403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6" name="Freihand 105">
                  <a:extLst>
                    <a:ext uri="{FF2B5EF4-FFF2-40B4-BE49-F238E27FC236}">
                      <a16:creationId xmlns:a16="http://schemas.microsoft.com/office/drawing/2014/main" id="{6EED0ADA-3DC5-F86F-63EB-A843E608CC35}"/>
                    </a:ext>
                  </a:extLst>
                </p14:cNvPr>
                <p14:cNvContentPartPr/>
                <p14:nvPr/>
              </p14:nvContentPartPr>
              <p14:xfrm>
                <a:off x="2306684" y="1238596"/>
                <a:ext cx="54000" cy="706680"/>
              </p14:xfrm>
            </p:contentPart>
          </mc:Choice>
          <mc:Fallback>
            <p:pic>
              <p:nvPicPr>
                <p:cNvPr id="106" name="Freihand 105">
                  <a:extLst>
                    <a:ext uri="{FF2B5EF4-FFF2-40B4-BE49-F238E27FC236}">
                      <a16:creationId xmlns:a16="http://schemas.microsoft.com/office/drawing/2014/main" id="{6EED0ADA-3DC5-F86F-63EB-A843E608CC35}"/>
                    </a:ext>
                  </a:extLst>
                </p:cNvPr>
                <p:cNvPicPr/>
                <p:nvPr/>
              </p:nvPicPr>
              <p:blipFill>
                <a:blip r:embed="rId190"/>
                <a:stretch>
                  <a:fillRect/>
                </a:stretch>
              </p:blipFill>
              <p:spPr>
                <a:xfrm>
                  <a:off x="2298044" y="1229956"/>
                  <a:ext cx="71640" cy="724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7" name="Freihand 106">
                  <a:extLst>
                    <a:ext uri="{FF2B5EF4-FFF2-40B4-BE49-F238E27FC236}">
                      <a16:creationId xmlns:a16="http://schemas.microsoft.com/office/drawing/2014/main" id="{3CB83595-D08B-B63D-02B8-79CB80EDCBD0}"/>
                    </a:ext>
                  </a:extLst>
                </p14:cNvPr>
                <p14:cNvContentPartPr/>
                <p14:nvPr/>
              </p14:nvContentPartPr>
              <p14:xfrm>
                <a:off x="2381564" y="1244356"/>
                <a:ext cx="212400" cy="564120"/>
              </p14:xfrm>
            </p:contentPart>
          </mc:Choice>
          <mc:Fallback>
            <p:pic>
              <p:nvPicPr>
                <p:cNvPr id="107" name="Freihand 106">
                  <a:extLst>
                    <a:ext uri="{FF2B5EF4-FFF2-40B4-BE49-F238E27FC236}">
                      <a16:creationId xmlns:a16="http://schemas.microsoft.com/office/drawing/2014/main" id="{3CB83595-D08B-B63D-02B8-79CB80EDCBD0}"/>
                    </a:ext>
                  </a:extLst>
                </p:cNvPr>
                <p:cNvPicPr/>
                <p:nvPr/>
              </p:nvPicPr>
              <p:blipFill>
                <a:blip r:embed="rId192"/>
                <a:stretch>
                  <a:fillRect/>
                </a:stretch>
              </p:blipFill>
              <p:spPr>
                <a:xfrm>
                  <a:off x="2372924" y="1235356"/>
                  <a:ext cx="23004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9" name="Freihand 108">
                  <a:extLst>
                    <a:ext uri="{FF2B5EF4-FFF2-40B4-BE49-F238E27FC236}">
                      <a16:creationId xmlns:a16="http://schemas.microsoft.com/office/drawing/2014/main" id="{AC29907D-4416-2658-6437-B628591A6567}"/>
                    </a:ext>
                  </a:extLst>
                </p14:cNvPr>
                <p14:cNvContentPartPr/>
                <p14:nvPr/>
              </p14:nvContentPartPr>
              <p14:xfrm>
                <a:off x="2609804" y="1616596"/>
                <a:ext cx="1099800" cy="428400"/>
              </p14:xfrm>
            </p:contentPart>
          </mc:Choice>
          <mc:Fallback>
            <p:pic>
              <p:nvPicPr>
                <p:cNvPr id="109" name="Freihand 108">
                  <a:extLst>
                    <a:ext uri="{FF2B5EF4-FFF2-40B4-BE49-F238E27FC236}">
                      <a16:creationId xmlns:a16="http://schemas.microsoft.com/office/drawing/2014/main" id="{AC29907D-4416-2658-6437-B628591A6567}"/>
                    </a:ext>
                  </a:extLst>
                </p:cNvPr>
                <p:cNvPicPr/>
                <p:nvPr/>
              </p:nvPicPr>
              <p:blipFill>
                <a:blip r:embed="rId194"/>
                <a:stretch>
                  <a:fillRect/>
                </a:stretch>
              </p:blipFill>
              <p:spPr>
                <a:xfrm>
                  <a:off x="2600804" y="1607956"/>
                  <a:ext cx="111744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0" name="Freihand 109">
                  <a:extLst>
                    <a:ext uri="{FF2B5EF4-FFF2-40B4-BE49-F238E27FC236}">
                      <a16:creationId xmlns:a16="http://schemas.microsoft.com/office/drawing/2014/main" id="{139CA775-27A8-C7C3-DF1D-53DEDEFB0F27}"/>
                    </a:ext>
                  </a:extLst>
                </p14:cNvPr>
                <p14:cNvContentPartPr/>
                <p14:nvPr/>
              </p14:nvContentPartPr>
              <p14:xfrm>
                <a:off x="3430604" y="1849516"/>
                <a:ext cx="254880" cy="248760"/>
              </p14:xfrm>
            </p:contentPart>
          </mc:Choice>
          <mc:Fallback>
            <p:pic>
              <p:nvPicPr>
                <p:cNvPr id="110" name="Freihand 109">
                  <a:extLst>
                    <a:ext uri="{FF2B5EF4-FFF2-40B4-BE49-F238E27FC236}">
                      <a16:creationId xmlns:a16="http://schemas.microsoft.com/office/drawing/2014/main" id="{139CA775-27A8-C7C3-DF1D-53DEDEFB0F27}"/>
                    </a:ext>
                  </a:extLst>
                </p:cNvPr>
                <p:cNvPicPr/>
                <p:nvPr/>
              </p:nvPicPr>
              <p:blipFill>
                <a:blip r:embed="rId196"/>
                <a:stretch>
                  <a:fillRect/>
                </a:stretch>
              </p:blipFill>
              <p:spPr>
                <a:xfrm>
                  <a:off x="3421604" y="1840876"/>
                  <a:ext cx="2725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2" name="Freihand 111">
                  <a:extLst>
                    <a:ext uri="{FF2B5EF4-FFF2-40B4-BE49-F238E27FC236}">
                      <a16:creationId xmlns:a16="http://schemas.microsoft.com/office/drawing/2014/main" id="{D2FBA20A-BB91-880A-4985-4770A8CFB246}"/>
                    </a:ext>
                  </a:extLst>
                </p14:cNvPr>
                <p14:cNvContentPartPr/>
                <p14:nvPr/>
              </p14:nvContentPartPr>
              <p14:xfrm>
                <a:off x="3330524" y="1673836"/>
                <a:ext cx="34920" cy="968760"/>
              </p14:xfrm>
            </p:contentPart>
          </mc:Choice>
          <mc:Fallback>
            <p:pic>
              <p:nvPicPr>
                <p:cNvPr id="112" name="Freihand 111">
                  <a:extLst>
                    <a:ext uri="{FF2B5EF4-FFF2-40B4-BE49-F238E27FC236}">
                      <a16:creationId xmlns:a16="http://schemas.microsoft.com/office/drawing/2014/main" id="{D2FBA20A-BB91-880A-4985-4770A8CFB246}"/>
                    </a:ext>
                  </a:extLst>
                </p:cNvPr>
                <p:cNvPicPr/>
                <p:nvPr/>
              </p:nvPicPr>
              <p:blipFill>
                <a:blip r:embed="rId198"/>
                <a:stretch>
                  <a:fillRect/>
                </a:stretch>
              </p:blipFill>
              <p:spPr>
                <a:xfrm>
                  <a:off x="3321524" y="1664836"/>
                  <a:ext cx="52560" cy="986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3" name="Freihand 112">
                  <a:extLst>
                    <a:ext uri="{FF2B5EF4-FFF2-40B4-BE49-F238E27FC236}">
                      <a16:creationId xmlns:a16="http://schemas.microsoft.com/office/drawing/2014/main" id="{53687BBC-513F-8EE5-F0D3-540ED8185749}"/>
                    </a:ext>
                  </a:extLst>
                </p14:cNvPr>
                <p14:cNvContentPartPr/>
                <p14:nvPr/>
              </p14:nvContentPartPr>
              <p14:xfrm>
                <a:off x="4965284" y="1668796"/>
                <a:ext cx="85320" cy="671040"/>
              </p14:xfrm>
            </p:contentPart>
          </mc:Choice>
          <mc:Fallback>
            <p:pic>
              <p:nvPicPr>
                <p:cNvPr id="113" name="Freihand 112">
                  <a:extLst>
                    <a:ext uri="{FF2B5EF4-FFF2-40B4-BE49-F238E27FC236}">
                      <a16:creationId xmlns:a16="http://schemas.microsoft.com/office/drawing/2014/main" id="{53687BBC-513F-8EE5-F0D3-540ED8185749}"/>
                    </a:ext>
                  </a:extLst>
                </p:cNvPr>
                <p:cNvPicPr/>
                <p:nvPr/>
              </p:nvPicPr>
              <p:blipFill>
                <a:blip r:embed="rId200"/>
                <a:stretch>
                  <a:fillRect/>
                </a:stretch>
              </p:blipFill>
              <p:spPr>
                <a:xfrm>
                  <a:off x="4956284" y="1659796"/>
                  <a:ext cx="102960" cy="688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4" name="Freihand 113">
                  <a:extLst>
                    <a:ext uri="{FF2B5EF4-FFF2-40B4-BE49-F238E27FC236}">
                      <a16:creationId xmlns:a16="http://schemas.microsoft.com/office/drawing/2014/main" id="{2095BE68-7864-BDB8-D2EC-2EBC32E79EFD}"/>
                    </a:ext>
                  </a:extLst>
                </p14:cNvPr>
                <p14:cNvContentPartPr/>
                <p14:nvPr/>
              </p14:nvContentPartPr>
              <p14:xfrm>
                <a:off x="3477764" y="2494276"/>
                <a:ext cx="842040" cy="323640"/>
              </p14:xfrm>
            </p:contentPart>
          </mc:Choice>
          <mc:Fallback>
            <p:pic>
              <p:nvPicPr>
                <p:cNvPr id="114" name="Freihand 113">
                  <a:extLst>
                    <a:ext uri="{FF2B5EF4-FFF2-40B4-BE49-F238E27FC236}">
                      <a16:creationId xmlns:a16="http://schemas.microsoft.com/office/drawing/2014/main" id="{2095BE68-7864-BDB8-D2EC-2EBC32E79EFD}"/>
                    </a:ext>
                  </a:extLst>
                </p:cNvPr>
                <p:cNvPicPr/>
                <p:nvPr/>
              </p:nvPicPr>
              <p:blipFill>
                <a:blip r:embed="rId202"/>
                <a:stretch>
                  <a:fillRect/>
                </a:stretch>
              </p:blipFill>
              <p:spPr>
                <a:xfrm>
                  <a:off x="3469124" y="2485276"/>
                  <a:ext cx="85968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5" name="Freihand 114">
                  <a:extLst>
                    <a:ext uri="{FF2B5EF4-FFF2-40B4-BE49-F238E27FC236}">
                      <a16:creationId xmlns:a16="http://schemas.microsoft.com/office/drawing/2014/main" id="{0521A05A-3754-ADF9-2224-A3A9C4E1E9DE}"/>
                    </a:ext>
                  </a:extLst>
                </p14:cNvPr>
                <p14:cNvContentPartPr/>
                <p14:nvPr/>
              </p14:nvContentPartPr>
              <p14:xfrm>
                <a:off x="4314404" y="2623156"/>
                <a:ext cx="660600" cy="193320"/>
              </p14:xfrm>
            </p:contentPart>
          </mc:Choice>
          <mc:Fallback>
            <p:pic>
              <p:nvPicPr>
                <p:cNvPr id="115" name="Freihand 114">
                  <a:extLst>
                    <a:ext uri="{FF2B5EF4-FFF2-40B4-BE49-F238E27FC236}">
                      <a16:creationId xmlns:a16="http://schemas.microsoft.com/office/drawing/2014/main" id="{0521A05A-3754-ADF9-2224-A3A9C4E1E9DE}"/>
                    </a:ext>
                  </a:extLst>
                </p:cNvPr>
                <p:cNvPicPr/>
                <p:nvPr/>
              </p:nvPicPr>
              <p:blipFill>
                <a:blip r:embed="rId204"/>
                <a:stretch>
                  <a:fillRect/>
                </a:stretch>
              </p:blipFill>
              <p:spPr>
                <a:xfrm>
                  <a:off x="4305764" y="2614156"/>
                  <a:ext cx="6782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6" name="Freihand 115">
                  <a:extLst>
                    <a:ext uri="{FF2B5EF4-FFF2-40B4-BE49-F238E27FC236}">
                      <a16:creationId xmlns:a16="http://schemas.microsoft.com/office/drawing/2014/main" id="{E38E4E55-9E66-6B25-F6DA-42C76E12AFD6}"/>
                    </a:ext>
                  </a:extLst>
                </p14:cNvPr>
                <p14:cNvContentPartPr/>
                <p14:nvPr/>
              </p14:nvContentPartPr>
              <p14:xfrm>
                <a:off x="4621484" y="3073876"/>
                <a:ext cx="1200600" cy="1814040"/>
              </p14:xfrm>
            </p:contentPart>
          </mc:Choice>
          <mc:Fallback>
            <p:pic>
              <p:nvPicPr>
                <p:cNvPr id="116" name="Freihand 115">
                  <a:extLst>
                    <a:ext uri="{FF2B5EF4-FFF2-40B4-BE49-F238E27FC236}">
                      <a16:creationId xmlns:a16="http://schemas.microsoft.com/office/drawing/2014/main" id="{E38E4E55-9E66-6B25-F6DA-42C76E12AFD6}"/>
                    </a:ext>
                  </a:extLst>
                </p:cNvPr>
                <p:cNvPicPr/>
                <p:nvPr/>
              </p:nvPicPr>
              <p:blipFill>
                <a:blip r:embed="rId206"/>
                <a:stretch>
                  <a:fillRect/>
                </a:stretch>
              </p:blipFill>
              <p:spPr>
                <a:xfrm>
                  <a:off x="4612484" y="3065236"/>
                  <a:ext cx="1218240" cy="1831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7" name="Freihand 116">
                  <a:extLst>
                    <a:ext uri="{FF2B5EF4-FFF2-40B4-BE49-F238E27FC236}">
                      <a16:creationId xmlns:a16="http://schemas.microsoft.com/office/drawing/2014/main" id="{09A5056B-0BFC-E925-B7BB-B901D23495B6}"/>
                    </a:ext>
                  </a:extLst>
                </p14:cNvPr>
                <p14:cNvContentPartPr/>
                <p14:nvPr/>
              </p14:nvContentPartPr>
              <p14:xfrm>
                <a:off x="4531844" y="2957596"/>
                <a:ext cx="263520" cy="449640"/>
              </p14:xfrm>
            </p:contentPart>
          </mc:Choice>
          <mc:Fallback>
            <p:pic>
              <p:nvPicPr>
                <p:cNvPr id="117" name="Freihand 116">
                  <a:extLst>
                    <a:ext uri="{FF2B5EF4-FFF2-40B4-BE49-F238E27FC236}">
                      <a16:creationId xmlns:a16="http://schemas.microsoft.com/office/drawing/2014/main" id="{09A5056B-0BFC-E925-B7BB-B901D23495B6}"/>
                    </a:ext>
                  </a:extLst>
                </p:cNvPr>
                <p:cNvPicPr/>
                <p:nvPr/>
              </p:nvPicPr>
              <p:blipFill>
                <a:blip r:embed="rId208"/>
                <a:stretch>
                  <a:fillRect/>
                </a:stretch>
              </p:blipFill>
              <p:spPr>
                <a:xfrm>
                  <a:off x="4522844" y="2948596"/>
                  <a:ext cx="28116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9" name="Freihand 118">
                  <a:extLst>
                    <a:ext uri="{FF2B5EF4-FFF2-40B4-BE49-F238E27FC236}">
                      <a16:creationId xmlns:a16="http://schemas.microsoft.com/office/drawing/2014/main" id="{A6A6551E-E9AA-FECB-0439-459FD5B6BE27}"/>
                    </a:ext>
                  </a:extLst>
                </p14:cNvPr>
                <p14:cNvContentPartPr/>
                <p14:nvPr/>
              </p14:nvContentPartPr>
              <p14:xfrm>
                <a:off x="5514644" y="5108956"/>
                <a:ext cx="232920" cy="227880"/>
              </p14:xfrm>
            </p:contentPart>
          </mc:Choice>
          <mc:Fallback>
            <p:pic>
              <p:nvPicPr>
                <p:cNvPr id="119" name="Freihand 118">
                  <a:extLst>
                    <a:ext uri="{FF2B5EF4-FFF2-40B4-BE49-F238E27FC236}">
                      <a16:creationId xmlns:a16="http://schemas.microsoft.com/office/drawing/2014/main" id="{A6A6551E-E9AA-FECB-0439-459FD5B6BE27}"/>
                    </a:ext>
                  </a:extLst>
                </p:cNvPr>
                <p:cNvPicPr/>
                <p:nvPr/>
              </p:nvPicPr>
              <p:blipFill>
                <a:blip r:embed="rId210"/>
                <a:stretch>
                  <a:fillRect/>
                </a:stretch>
              </p:blipFill>
              <p:spPr>
                <a:xfrm>
                  <a:off x="5506004" y="5100316"/>
                  <a:ext cx="2505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0" name="Freihand 119">
                  <a:extLst>
                    <a:ext uri="{FF2B5EF4-FFF2-40B4-BE49-F238E27FC236}">
                      <a16:creationId xmlns:a16="http://schemas.microsoft.com/office/drawing/2014/main" id="{7BD4CC44-22BA-7A38-D064-021433ECD583}"/>
                    </a:ext>
                  </a:extLst>
                </p14:cNvPr>
                <p14:cNvContentPartPr/>
                <p14:nvPr/>
              </p14:nvContentPartPr>
              <p14:xfrm>
                <a:off x="5828924" y="4955956"/>
                <a:ext cx="284040" cy="270000"/>
              </p14:xfrm>
            </p:contentPart>
          </mc:Choice>
          <mc:Fallback>
            <p:pic>
              <p:nvPicPr>
                <p:cNvPr id="120" name="Freihand 119">
                  <a:extLst>
                    <a:ext uri="{FF2B5EF4-FFF2-40B4-BE49-F238E27FC236}">
                      <a16:creationId xmlns:a16="http://schemas.microsoft.com/office/drawing/2014/main" id="{7BD4CC44-22BA-7A38-D064-021433ECD583}"/>
                    </a:ext>
                  </a:extLst>
                </p:cNvPr>
                <p:cNvPicPr/>
                <p:nvPr/>
              </p:nvPicPr>
              <p:blipFill>
                <a:blip r:embed="rId212"/>
                <a:stretch>
                  <a:fillRect/>
                </a:stretch>
              </p:blipFill>
              <p:spPr>
                <a:xfrm>
                  <a:off x="5819924" y="4947316"/>
                  <a:ext cx="3016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1" name="Freihand 120">
                  <a:extLst>
                    <a:ext uri="{FF2B5EF4-FFF2-40B4-BE49-F238E27FC236}">
                      <a16:creationId xmlns:a16="http://schemas.microsoft.com/office/drawing/2014/main" id="{7A3878A9-3B06-223C-B090-FD0073822043}"/>
                    </a:ext>
                  </a:extLst>
                </p14:cNvPr>
                <p14:cNvContentPartPr/>
                <p14:nvPr/>
              </p14:nvContentPartPr>
              <p14:xfrm>
                <a:off x="6092084" y="4807276"/>
                <a:ext cx="170640" cy="208800"/>
              </p14:xfrm>
            </p:contentPart>
          </mc:Choice>
          <mc:Fallback>
            <p:pic>
              <p:nvPicPr>
                <p:cNvPr id="121" name="Freihand 120">
                  <a:extLst>
                    <a:ext uri="{FF2B5EF4-FFF2-40B4-BE49-F238E27FC236}">
                      <a16:creationId xmlns:a16="http://schemas.microsoft.com/office/drawing/2014/main" id="{7A3878A9-3B06-223C-B090-FD0073822043}"/>
                    </a:ext>
                  </a:extLst>
                </p:cNvPr>
                <p:cNvPicPr/>
                <p:nvPr/>
              </p:nvPicPr>
              <p:blipFill>
                <a:blip r:embed="rId214"/>
                <a:stretch>
                  <a:fillRect/>
                </a:stretch>
              </p:blipFill>
              <p:spPr>
                <a:xfrm>
                  <a:off x="6083084" y="4798276"/>
                  <a:ext cx="188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2" name="Freihand 121">
                  <a:extLst>
                    <a:ext uri="{FF2B5EF4-FFF2-40B4-BE49-F238E27FC236}">
                      <a16:creationId xmlns:a16="http://schemas.microsoft.com/office/drawing/2014/main" id="{B764917A-55AB-806C-05C5-4F5A319AD338}"/>
                    </a:ext>
                  </a:extLst>
                </p14:cNvPr>
                <p14:cNvContentPartPr/>
                <p14:nvPr/>
              </p14:nvContentPartPr>
              <p14:xfrm>
                <a:off x="6280724" y="4834636"/>
                <a:ext cx="147240" cy="129960"/>
              </p14:xfrm>
            </p:contentPart>
          </mc:Choice>
          <mc:Fallback>
            <p:pic>
              <p:nvPicPr>
                <p:cNvPr id="122" name="Freihand 121">
                  <a:extLst>
                    <a:ext uri="{FF2B5EF4-FFF2-40B4-BE49-F238E27FC236}">
                      <a16:creationId xmlns:a16="http://schemas.microsoft.com/office/drawing/2014/main" id="{B764917A-55AB-806C-05C5-4F5A319AD338}"/>
                    </a:ext>
                  </a:extLst>
                </p:cNvPr>
                <p:cNvPicPr/>
                <p:nvPr/>
              </p:nvPicPr>
              <p:blipFill>
                <a:blip r:embed="rId216"/>
                <a:stretch>
                  <a:fillRect/>
                </a:stretch>
              </p:blipFill>
              <p:spPr>
                <a:xfrm>
                  <a:off x="6271724" y="4825636"/>
                  <a:ext cx="164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3" name="Freihand 122">
                  <a:extLst>
                    <a:ext uri="{FF2B5EF4-FFF2-40B4-BE49-F238E27FC236}">
                      <a16:creationId xmlns:a16="http://schemas.microsoft.com/office/drawing/2014/main" id="{02A30999-3DBD-F96D-6A7B-CD3862700FA6}"/>
                    </a:ext>
                  </a:extLst>
                </p14:cNvPr>
                <p14:cNvContentPartPr/>
                <p14:nvPr/>
              </p14:nvContentPartPr>
              <p14:xfrm>
                <a:off x="6447404" y="4678036"/>
                <a:ext cx="145440" cy="182880"/>
              </p14:xfrm>
            </p:contentPart>
          </mc:Choice>
          <mc:Fallback>
            <p:pic>
              <p:nvPicPr>
                <p:cNvPr id="123" name="Freihand 122">
                  <a:extLst>
                    <a:ext uri="{FF2B5EF4-FFF2-40B4-BE49-F238E27FC236}">
                      <a16:creationId xmlns:a16="http://schemas.microsoft.com/office/drawing/2014/main" id="{02A30999-3DBD-F96D-6A7B-CD3862700FA6}"/>
                    </a:ext>
                  </a:extLst>
                </p:cNvPr>
                <p:cNvPicPr/>
                <p:nvPr/>
              </p:nvPicPr>
              <p:blipFill>
                <a:blip r:embed="rId218"/>
                <a:stretch>
                  <a:fillRect/>
                </a:stretch>
              </p:blipFill>
              <p:spPr>
                <a:xfrm>
                  <a:off x="6438404" y="4669036"/>
                  <a:ext cx="163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4" name="Freihand 123">
                  <a:extLst>
                    <a:ext uri="{FF2B5EF4-FFF2-40B4-BE49-F238E27FC236}">
                      <a16:creationId xmlns:a16="http://schemas.microsoft.com/office/drawing/2014/main" id="{67BEACB9-63B0-A188-3665-A123718F9C11}"/>
                    </a:ext>
                  </a:extLst>
                </p14:cNvPr>
                <p14:cNvContentPartPr/>
                <p14:nvPr/>
              </p14:nvContentPartPr>
              <p14:xfrm>
                <a:off x="6575564" y="4687756"/>
                <a:ext cx="101880" cy="133560"/>
              </p14:xfrm>
            </p:contentPart>
          </mc:Choice>
          <mc:Fallback>
            <p:pic>
              <p:nvPicPr>
                <p:cNvPr id="124" name="Freihand 123">
                  <a:extLst>
                    <a:ext uri="{FF2B5EF4-FFF2-40B4-BE49-F238E27FC236}">
                      <a16:creationId xmlns:a16="http://schemas.microsoft.com/office/drawing/2014/main" id="{67BEACB9-63B0-A188-3665-A123718F9C11}"/>
                    </a:ext>
                  </a:extLst>
                </p:cNvPr>
                <p:cNvPicPr/>
                <p:nvPr/>
              </p:nvPicPr>
              <p:blipFill>
                <a:blip r:embed="rId220"/>
                <a:stretch>
                  <a:fillRect/>
                </a:stretch>
              </p:blipFill>
              <p:spPr>
                <a:xfrm>
                  <a:off x="6566564" y="4678756"/>
                  <a:ext cx="119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5" name="Freihand 124">
                  <a:extLst>
                    <a:ext uri="{FF2B5EF4-FFF2-40B4-BE49-F238E27FC236}">
                      <a16:creationId xmlns:a16="http://schemas.microsoft.com/office/drawing/2014/main" id="{437825F0-619E-19F7-587D-0784C3833880}"/>
                    </a:ext>
                  </a:extLst>
                </p14:cNvPr>
                <p14:cNvContentPartPr/>
                <p14:nvPr/>
              </p14:nvContentPartPr>
              <p14:xfrm>
                <a:off x="6678164" y="4468156"/>
                <a:ext cx="145440" cy="300240"/>
              </p14:xfrm>
            </p:contentPart>
          </mc:Choice>
          <mc:Fallback>
            <p:pic>
              <p:nvPicPr>
                <p:cNvPr id="125" name="Freihand 124">
                  <a:extLst>
                    <a:ext uri="{FF2B5EF4-FFF2-40B4-BE49-F238E27FC236}">
                      <a16:creationId xmlns:a16="http://schemas.microsoft.com/office/drawing/2014/main" id="{437825F0-619E-19F7-587D-0784C3833880}"/>
                    </a:ext>
                  </a:extLst>
                </p:cNvPr>
                <p:cNvPicPr/>
                <p:nvPr/>
              </p:nvPicPr>
              <p:blipFill>
                <a:blip r:embed="rId222"/>
                <a:stretch>
                  <a:fillRect/>
                </a:stretch>
              </p:blipFill>
              <p:spPr>
                <a:xfrm>
                  <a:off x="6669524" y="4459516"/>
                  <a:ext cx="1630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6" name="Freihand 125">
                  <a:extLst>
                    <a:ext uri="{FF2B5EF4-FFF2-40B4-BE49-F238E27FC236}">
                      <a16:creationId xmlns:a16="http://schemas.microsoft.com/office/drawing/2014/main" id="{0DB3CF60-648C-7B97-7652-2E8E77CC1B78}"/>
                    </a:ext>
                  </a:extLst>
                </p14:cNvPr>
                <p14:cNvContentPartPr/>
                <p14:nvPr/>
              </p14:nvContentPartPr>
              <p14:xfrm>
                <a:off x="6943844" y="4521796"/>
                <a:ext cx="196920" cy="115560"/>
              </p14:xfrm>
            </p:contentPart>
          </mc:Choice>
          <mc:Fallback>
            <p:pic>
              <p:nvPicPr>
                <p:cNvPr id="126" name="Freihand 125">
                  <a:extLst>
                    <a:ext uri="{FF2B5EF4-FFF2-40B4-BE49-F238E27FC236}">
                      <a16:creationId xmlns:a16="http://schemas.microsoft.com/office/drawing/2014/main" id="{0DB3CF60-648C-7B97-7652-2E8E77CC1B78}"/>
                    </a:ext>
                  </a:extLst>
                </p:cNvPr>
                <p:cNvPicPr/>
                <p:nvPr/>
              </p:nvPicPr>
              <p:blipFill>
                <a:blip r:embed="rId224"/>
                <a:stretch>
                  <a:fillRect/>
                </a:stretch>
              </p:blipFill>
              <p:spPr>
                <a:xfrm>
                  <a:off x="6935204" y="4513156"/>
                  <a:ext cx="214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7" name="Freihand 126">
                  <a:extLst>
                    <a:ext uri="{FF2B5EF4-FFF2-40B4-BE49-F238E27FC236}">
                      <a16:creationId xmlns:a16="http://schemas.microsoft.com/office/drawing/2014/main" id="{D7A05C29-0968-1162-0A98-A16C3C062627}"/>
                    </a:ext>
                  </a:extLst>
                </p14:cNvPr>
                <p14:cNvContentPartPr/>
                <p14:nvPr/>
              </p14:nvContentPartPr>
              <p14:xfrm>
                <a:off x="7151204" y="4314796"/>
                <a:ext cx="147240" cy="238680"/>
              </p14:xfrm>
            </p:contentPart>
          </mc:Choice>
          <mc:Fallback>
            <p:pic>
              <p:nvPicPr>
                <p:cNvPr id="127" name="Freihand 126">
                  <a:extLst>
                    <a:ext uri="{FF2B5EF4-FFF2-40B4-BE49-F238E27FC236}">
                      <a16:creationId xmlns:a16="http://schemas.microsoft.com/office/drawing/2014/main" id="{D7A05C29-0968-1162-0A98-A16C3C062627}"/>
                    </a:ext>
                  </a:extLst>
                </p:cNvPr>
                <p:cNvPicPr/>
                <p:nvPr/>
              </p:nvPicPr>
              <p:blipFill>
                <a:blip r:embed="rId226"/>
                <a:stretch>
                  <a:fillRect/>
                </a:stretch>
              </p:blipFill>
              <p:spPr>
                <a:xfrm>
                  <a:off x="7142204" y="4306156"/>
                  <a:ext cx="1648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8" name="Freihand 127">
                  <a:extLst>
                    <a:ext uri="{FF2B5EF4-FFF2-40B4-BE49-F238E27FC236}">
                      <a16:creationId xmlns:a16="http://schemas.microsoft.com/office/drawing/2014/main" id="{D6E3E52E-B8C8-6123-3E1C-C1C49104C650}"/>
                    </a:ext>
                  </a:extLst>
                </p14:cNvPr>
                <p14:cNvContentPartPr/>
                <p14:nvPr/>
              </p14:nvContentPartPr>
              <p14:xfrm>
                <a:off x="5743964" y="5404156"/>
                <a:ext cx="212760" cy="271800"/>
              </p14:xfrm>
            </p:contentPart>
          </mc:Choice>
          <mc:Fallback>
            <p:pic>
              <p:nvPicPr>
                <p:cNvPr id="128" name="Freihand 127">
                  <a:extLst>
                    <a:ext uri="{FF2B5EF4-FFF2-40B4-BE49-F238E27FC236}">
                      <a16:creationId xmlns:a16="http://schemas.microsoft.com/office/drawing/2014/main" id="{D6E3E52E-B8C8-6123-3E1C-C1C49104C650}"/>
                    </a:ext>
                  </a:extLst>
                </p:cNvPr>
                <p:cNvPicPr/>
                <p:nvPr/>
              </p:nvPicPr>
              <p:blipFill>
                <a:blip r:embed="rId228"/>
                <a:stretch>
                  <a:fillRect/>
                </a:stretch>
              </p:blipFill>
              <p:spPr>
                <a:xfrm>
                  <a:off x="5735324" y="5395516"/>
                  <a:ext cx="2304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9" name="Freihand 128">
                  <a:extLst>
                    <a:ext uri="{FF2B5EF4-FFF2-40B4-BE49-F238E27FC236}">
                      <a16:creationId xmlns:a16="http://schemas.microsoft.com/office/drawing/2014/main" id="{0A966263-4344-B719-0C2B-9BBF7BDFA022}"/>
                    </a:ext>
                  </a:extLst>
                </p14:cNvPr>
                <p14:cNvContentPartPr/>
                <p14:nvPr/>
              </p14:nvContentPartPr>
              <p14:xfrm>
                <a:off x="6008204" y="5301196"/>
                <a:ext cx="206280" cy="245160"/>
              </p14:xfrm>
            </p:contentPart>
          </mc:Choice>
          <mc:Fallback>
            <p:pic>
              <p:nvPicPr>
                <p:cNvPr id="129" name="Freihand 128">
                  <a:extLst>
                    <a:ext uri="{FF2B5EF4-FFF2-40B4-BE49-F238E27FC236}">
                      <a16:creationId xmlns:a16="http://schemas.microsoft.com/office/drawing/2014/main" id="{0A966263-4344-B719-0C2B-9BBF7BDFA022}"/>
                    </a:ext>
                  </a:extLst>
                </p:cNvPr>
                <p:cNvPicPr/>
                <p:nvPr/>
              </p:nvPicPr>
              <p:blipFill>
                <a:blip r:embed="rId230"/>
                <a:stretch>
                  <a:fillRect/>
                </a:stretch>
              </p:blipFill>
              <p:spPr>
                <a:xfrm>
                  <a:off x="5999564" y="5292556"/>
                  <a:ext cx="223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0" name="Freihand 129">
                  <a:extLst>
                    <a:ext uri="{FF2B5EF4-FFF2-40B4-BE49-F238E27FC236}">
                      <a16:creationId xmlns:a16="http://schemas.microsoft.com/office/drawing/2014/main" id="{AD2FFD1B-5F72-0E98-6D2C-FA2D20F25ABE}"/>
                    </a:ext>
                  </a:extLst>
                </p14:cNvPr>
                <p14:cNvContentPartPr/>
                <p14:nvPr/>
              </p14:nvContentPartPr>
              <p14:xfrm>
                <a:off x="6193604" y="5224516"/>
                <a:ext cx="68040" cy="205560"/>
              </p14:xfrm>
            </p:contentPart>
          </mc:Choice>
          <mc:Fallback>
            <p:pic>
              <p:nvPicPr>
                <p:cNvPr id="130" name="Freihand 129">
                  <a:extLst>
                    <a:ext uri="{FF2B5EF4-FFF2-40B4-BE49-F238E27FC236}">
                      <a16:creationId xmlns:a16="http://schemas.microsoft.com/office/drawing/2014/main" id="{AD2FFD1B-5F72-0E98-6D2C-FA2D20F25ABE}"/>
                    </a:ext>
                  </a:extLst>
                </p:cNvPr>
                <p:cNvPicPr/>
                <p:nvPr/>
              </p:nvPicPr>
              <p:blipFill>
                <a:blip r:embed="rId232"/>
                <a:stretch>
                  <a:fillRect/>
                </a:stretch>
              </p:blipFill>
              <p:spPr>
                <a:xfrm>
                  <a:off x="6184964" y="5215876"/>
                  <a:ext cx="856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1" name="Freihand 130">
                  <a:extLst>
                    <a:ext uri="{FF2B5EF4-FFF2-40B4-BE49-F238E27FC236}">
                      <a16:creationId xmlns:a16="http://schemas.microsoft.com/office/drawing/2014/main" id="{43405559-D0FD-BA7F-8BDC-942C3D12D25B}"/>
                    </a:ext>
                  </a:extLst>
                </p14:cNvPr>
                <p14:cNvContentPartPr/>
                <p14:nvPr/>
              </p14:nvContentPartPr>
              <p14:xfrm>
                <a:off x="6319604" y="5242876"/>
                <a:ext cx="119160" cy="245160"/>
              </p14:xfrm>
            </p:contentPart>
          </mc:Choice>
          <mc:Fallback>
            <p:pic>
              <p:nvPicPr>
                <p:cNvPr id="131" name="Freihand 130">
                  <a:extLst>
                    <a:ext uri="{FF2B5EF4-FFF2-40B4-BE49-F238E27FC236}">
                      <a16:creationId xmlns:a16="http://schemas.microsoft.com/office/drawing/2014/main" id="{43405559-D0FD-BA7F-8BDC-942C3D12D25B}"/>
                    </a:ext>
                  </a:extLst>
                </p:cNvPr>
                <p:cNvPicPr/>
                <p:nvPr/>
              </p:nvPicPr>
              <p:blipFill>
                <a:blip r:embed="rId234"/>
                <a:stretch>
                  <a:fillRect/>
                </a:stretch>
              </p:blipFill>
              <p:spPr>
                <a:xfrm>
                  <a:off x="6310604" y="5233876"/>
                  <a:ext cx="1368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2" name="Freihand 131">
                  <a:extLst>
                    <a:ext uri="{FF2B5EF4-FFF2-40B4-BE49-F238E27FC236}">
                      <a16:creationId xmlns:a16="http://schemas.microsoft.com/office/drawing/2014/main" id="{CF7DC2B1-88ED-3D9B-2500-3E6F38CD2287}"/>
                    </a:ext>
                  </a:extLst>
                </p14:cNvPr>
                <p14:cNvContentPartPr/>
                <p14:nvPr/>
              </p14:nvContentPartPr>
              <p14:xfrm>
                <a:off x="6425444" y="5187076"/>
                <a:ext cx="66960" cy="109080"/>
              </p14:xfrm>
            </p:contentPart>
          </mc:Choice>
          <mc:Fallback>
            <p:pic>
              <p:nvPicPr>
                <p:cNvPr id="132" name="Freihand 131">
                  <a:extLst>
                    <a:ext uri="{FF2B5EF4-FFF2-40B4-BE49-F238E27FC236}">
                      <a16:creationId xmlns:a16="http://schemas.microsoft.com/office/drawing/2014/main" id="{CF7DC2B1-88ED-3D9B-2500-3E6F38CD2287}"/>
                    </a:ext>
                  </a:extLst>
                </p:cNvPr>
                <p:cNvPicPr/>
                <p:nvPr/>
              </p:nvPicPr>
              <p:blipFill>
                <a:blip r:embed="rId236"/>
                <a:stretch>
                  <a:fillRect/>
                </a:stretch>
              </p:blipFill>
              <p:spPr>
                <a:xfrm>
                  <a:off x="6416444" y="5178076"/>
                  <a:ext cx="84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3" name="Freihand 132">
                  <a:extLst>
                    <a:ext uri="{FF2B5EF4-FFF2-40B4-BE49-F238E27FC236}">
                      <a16:creationId xmlns:a16="http://schemas.microsoft.com/office/drawing/2014/main" id="{A8CA8040-702E-97CB-1486-CCB6A06F13CE}"/>
                    </a:ext>
                  </a:extLst>
                </p14:cNvPr>
                <p14:cNvContentPartPr/>
                <p14:nvPr/>
              </p14:nvContentPartPr>
              <p14:xfrm>
                <a:off x="6509324" y="5019316"/>
                <a:ext cx="342000" cy="223920"/>
              </p14:xfrm>
            </p:contentPart>
          </mc:Choice>
          <mc:Fallback>
            <p:pic>
              <p:nvPicPr>
                <p:cNvPr id="133" name="Freihand 132">
                  <a:extLst>
                    <a:ext uri="{FF2B5EF4-FFF2-40B4-BE49-F238E27FC236}">
                      <a16:creationId xmlns:a16="http://schemas.microsoft.com/office/drawing/2014/main" id="{A8CA8040-702E-97CB-1486-CCB6A06F13CE}"/>
                    </a:ext>
                  </a:extLst>
                </p:cNvPr>
                <p:cNvPicPr/>
                <p:nvPr/>
              </p:nvPicPr>
              <p:blipFill>
                <a:blip r:embed="rId238"/>
                <a:stretch>
                  <a:fillRect/>
                </a:stretch>
              </p:blipFill>
              <p:spPr>
                <a:xfrm>
                  <a:off x="6500324" y="5010316"/>
                  <a:ext cx="3596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4" name="Freihand 133">
                  <a:extLst>
                    <a:ext uri="{FF2B5EF4-FFF2-40B4-BE49-F238E27FC236}">
                      <a16:creationId xmlns:a16="http://schemas.microsoft.com/office/drawing/2014/main" id="{4138AB74-9A3D-02A4-93CF-3EE725BC8972}"/>
                    </a:ext>
                  </a:extLst>
                </p14:cNvPr>
                <p14:cNvContentPartPr/>
                <p14:nvPr/>
              </p14:nvContentPartPr>
              <p14:xfrm>
                <a:off x="6830444" y="4879276"/>
                <a:ext cx="97920" cy="194400"/>
              </p14:xfrm>
            </p:contentPart>
          </mc:Choice>
          <mc:Fallback>
            <p:pic>
              <p:nvPicPr>
                <p:cNvPr id="134" name="Freihand 133">
                  <a:extLst>
                    <a:ext uri="{FF2B5EF4-FFF2-40B4-BE49-F238E27FC236}">
                      <a16:creationId xmlns:a16="http://schemas.microsoft.com/office/drawing/2014/main" id="{4138AB74-9A3D-02A4-93CF-3EE725BC8972}"/>
                    </a:ext>
                  </a:extLst>
                </p:cNvPr>
                <p:cNvPicPr/>
                <p:nvPr/>
              </p:nvPicPr>
              <p:blipFill>
                <a:blip r:embed="rId240"/>
                <a:stretch>
                  <a:fillRect/>
                </a:stretch>
              </p:blipFill>
              <p:spPr>
                <a:xfrm>
                  <a:off x="6821444" y="4870636"/>
                  <a:ext cx="115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5" name="Freihand 134">
                  <a:extLst>
                    <a:ext uri="{FF2B5EF4-FFF2-40B4-BE49-F238E27FC236}">
                      <a16:creationId xmlns:a16="http://schemas.microsoft.com/office/drawing/2014/main" id="{5C801CF5-874B-7343-D5BB-C9FDF07B4A38}"/>
                    </a:ext>
                  </a:extLst>
                </p14:cNvPr>
                <p14:cNvContentPartPr/>
                <p14:nvPr/>
              </p14:nvContentPartPr>
              <p14:xfrm>
                <a:off x="6955364" y="4760476"/>
                <a:ext cx="180720" cy="219240"/>
              </p14:xfrm>
            </p:contentPart>
          </mc:Choice>
          <mc:Fallback>
            <p:pic>
              <p:nvPicPr>
                <p:cNvPr id="135" name="Freihand 134">
                  <a:extLst>
                    <a:ext uri="{FF2B5EF4-FFF2-40B4-BE49-F238E27FC236}">
                      <a16:creationId xmlns:a16="http://schemas.microsoft.com/office/drawing/2014/main" id="{5C801CF5-874B-7343-D5BB-C9FDF07B4A38}"/>
                    </a:ext>
                  </a:extLst>
                </p:cNvPr>
                <p:cNvPicPr/>
                <p:nvPr/>
              </p:nvPicPr>
              <p:blipFill>
                <a:blip r:embed="rId242"/>
                <a:stretch>
                  <a:fillRect/>
                </a:stretch>
              </p:blipFill>
              <p:spPr>
                <a:xfrm>
                  <a:off x="6946364" y="4751476"/>
                  <a:ext cx="1983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6" name="Freihand 135">
                  <a:extLst>
                    <a:ext uri="{FF2B5EF4-FFF2-40B4-BE49-F238E27FC236}">
                      <a16:creationId xmlns:a16="http://schemas.microsoft.com/office/drawing/2014/main" id="{D3336242-6E05-8B28-7CE2-E6A8BDF41750}"/>
                    </a:ext>
                  </a:extLst>
                </p14:cNvPr>
                <p14:cNvContentPartPr/>
                <p14:nvPr/>
              </p14:nvContentPartPr>
              <p14:xfrm>
                <a:off x="7158044" y="4799716"/>
                <a:ext cx="162000" cy="65880"/>
              </p14:xfrm>
            </p:contentPart>
          </mc:Choice>
          <mc:Fallback>
            <p:pic>
              <p:nvPicPr>
                <p:cNvPr id="136" name="Freihand 135">
                  <a:extLst>
                    <a:ext uri="{FF2B5EF4-FFF2-40B4-BE49-F238E27FC236}">
                      <a16:creationId xmlns:a16="http://schemas.microsoft.com/office/drawing/2014/main" id="{D3336242-6E05-8B28-7CE2-E6A8BDF41750}"/>
                    </a:ext>
                  </a:extLst>
                </p:cNvPr>
                <p:cNvPicPr/>
                <p:nvPr/>
              </p:nvPicPr>
              <p:blipFill>
                <a:blip r:embed="rId244"/>
                <a:stretch>
                  <a:fillRect/>
                </a:stretch>
              </p:blipFill>
              <p:spPr>
                <a:xfrm>
                  <a:off x="7149404" y="4790716"/>
                  <a:ext cx="179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8" name="Freihand 137">
                  <a:extLst>
                    <a:ext uri="{FF2B5EF4-FFF2-40B4-BE49-F238E27FC236}">
                      <a16:creationId xmlns:a16="http://schemas.microsoft.com/office/drawing/2014/main" id="{5775B639-E60E-0AD0-273D-4D772C886CAF}"/>
                    </a:ext>
                  </a:extLst>
                </p14:cNvPr>
                <p14:cNvContentPartPr/>
                <p14:nvPr/>
              </p14:nvContentPartPr>
              <p14:xfrm>
                <a:off x="5989844" y="5725996"/>
                <a:ext cx="285840" cy="240840"/>
              </p14:xfrm>
            </p:contentPart>
          </mc:Choice>
          <mc:Fallback>
            <p:pic>
              <p:nvPicPr>
                <p:cNvPr id="138" name="Freihand 137">
                  <a:extLst>
                    <a:ext uri="{FF2B5EF4-FFF2-40B4-BE49-F238E27FC236}">
                      <a16:creationId xmlns:a16="http://schemas.microsoft.com/office/drawing/2014/main" id="{5775B639-E60E-0AD0-273D-4D772C886CAF}"/>
                    </a:ext>
                  </a:extLst>
                </p:cNvPr>
                <p:cNvPicPr/>
                <p:nvPr/>
              </p:nvPicPr>
              <p:blipFill>
                <a:blip r:embed="rId246"/>
                <a:stretch>
                  <a:fillRect/>
                </a:stretch>
              </p:blipFill>
              <p:spPr>
                <a:xfrm>
                  <a:off x="5981204" y="5716996"/>
                  <a:ext cx="3034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9" name="Freihand 138">
                  <a:extLst>
                    <a:ext uri="{FF2B5EF4-FFF2-40B4-BE49-F238E27FC236}">
                      <a16:creationId xmlns:a16="http://schemas.microsoft.com/office/drawing/2014/main" id="{077AFCDC-1FED-7811-B529-C097BD82948A}"/>
                    </a:ext>
                  </a:extLst>
                </p14:cNvPr>
                <p14:cNvContentPartPr/>
                <p14:nvPr/>
              </p14:nvContentPartPr>
              <p14:xfrm>
                <a:off x="6306644" y="5566516"/>
                <a:ext cx="168120" cy="182880"/>
              </p14:xfrm>
            </p:contentPart>
          </mc:Choice>
          <mc:Fallback>
            <p:pic>
              <p:nvPicPr>
                <p:cNvPr id="139" name="Freihand 138">
                  <a:extLst>
                    <a:ext uri="{FF2B5EF4-FFF2-40B4-BE49-F238E27FC236}">
                      <a16:creationId xmlns:a16="http://schemas.microsoft.com/office/drawing/2014/main" id="{077AFCDC-1FED-7811-B529-C097BD82948A}"/>
                    </a:ext>
                  </a:extLst>
                </p:cNvPr>
                <p:cNvPicPr/>
                <p:nvPr/>
              </p:nvPicPr>
              <p:blipFill>
                <a:blip r:embed="rId248"/>
                <a:stretch>
                  <a:fillRect/>
                </a:stretch>
              </p:blipFill>
              <p:spPr>
                <a:xfrm>
                  <a:off x="6298004" y="5557876"/>
                  <a:ext cx="1857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0" name="Freihand 139">
                  <a:extLst>
                    <a:ext uri="{FF2B5EF4-FFF2-40B4-BE49-F238E27FC236}">
                      <a16:creationId xmlns:a16="http://schemas.microsoft.com/office/drawing/2014/main" id="{E486AECF-1D8B-4680-ED84-A7096E77AC9D}"/>
                    </a:ext>
                  </a:extLst>
                </p14:cNvPr>
                <p14:cNvContentPartPr/>
                <p14:nvPr/>
              </p14:nvContentPartPr>
              <p14:xfrm>
                <a:off x="6471164" y="5535196"/>
                <a:ext cx="112320" cy="103680"/>
              </p14:xfrm>
            </p:contentPart>
          </mc:Choice>
          <mc:Fallback>
            <p:pic>
              <p:nvPicPr>
                <p:cNvPr id="140" name="Freihand 139">
                  <a:extLst>
                    <a:ext uri="{FF2B5EF4-FFF2-40B4-BE49-F238E27FC236}">
                      <a16:creationId xmlns:a16="http://schemas.microsoft.com/office/drawing/2014/main" id="{E486AECF-1D8B-4680-ED84-A7096E77AC9D}"/>
                    </a:ext>
                  </a:extLst>
                </p:cNvPr>
                <p:cNvPicPr/>
                <p:nvPr/>
              </p:nvPicPr>
              <p:blipFill>
                <a:blip r:embed="rId250"/>
                <a:stretch>
                  <a:fillRect/>
                </a:stretch>
              </p:blipFill>
              <p:spPr>
                <a:xfrm>
                  <a:off x="6462524" y="5526196"/>
                  <a:ext cx="129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1" name="Freihand 140">
                  <a:extLst>
                    <a:ext uri="{FF2B5EF4-FFF2-40B4-BE49-F238E27FC236}">
                      <a16:creationId xmlns:a16="http://schemas.microsoft.com/office/drawing/2014/main" id="{77B06BF5-B9F2-D2E6-075C-C47DF2B374F1}"/>
                    </a:ext>
                  </a:extLst>
                </p14:cNvPr>
                <p14:cNvContentPartPr/>
                <p14:nvPr/>
              </p14:nvContentPartPr>
              <p14:xfrm>
                <a:off x="6591404" y="5417116"/>
                <a:ext cx="205200" cy="161280"/>
              </p14:xfrm>
            </p:contentPart>
          </mc:Choice>
          <mc:Fallback>
            <p:pic>
              <p:nvPicPr>
                <p:cNvPr id="141" name="Freihand 140">
                  <a:extLst>
                    <a:ext uri="{FF2B5EF4-FFF2-40B4-BE49-F238E27FC236}">
                      <a16:creationId xmlns:a16="http://schemas.microsoft.com/office/drawing/2014/main" id="{77B06BF5-B9F2-D2E6-075C-C47DF2B374F1}"/>
                    </a:ext>
                  </a:extLst>
                </p:cNvPr>
                <p:cNvPicPr/>
                <p:nvPr/>
              </p:nvPicPr>
              <p:blipFill>
                <a:blip r:embed="rId252"/>
                <a:stretch>
                  <a:fillRect/>
                </a:stretch>
              </p:blipFill>
              <p:spPr>
                <a:xfrm>
                  <a:off x="6582764" y="5408116"/>
                  <a:ext cx="222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2" name="Freihand 141">
                  <a:extLst>
                    <a:ext uri="{FF2B5EF4-FFF2-40B4-BE49-F238E27FC236}">
                      <a16:creationId xmlns:a16="http://schemas.microsoft.com/office/drawing/2014/main" id="{515947DD-3D13-28D8-4796-9724C5528AAD}"/>
                    </a:ext>
                  </a:extLst>
                </p14:cNvPr>
                <p14:cNvContentPartPr/>
                <p14:nvPr/>
              </p14:nvContentPartPr>
              <p14:xfrm>
                <a:off x="6910004" y="4974676"/>
                <a:ext cx="464040" cy="397800"/>
              </p14:xfrm>
            </p:contentPart>
          </mc:Choice>
          <mc:Fallback>
            <p:pic>
              <p:nvPicPr>
                <p:cNvPr id="142" name="Freihand 141">
                  <a:extLst>
                    <a:ext uri="{FF2B5EF4-FFF2-40B4-BE49-F238E27FC236}">
                      <a16:creationId xmlns:a16="http://schemas.microsoft.com/office/drawing/2014/main" id="{515947DD-3D13-28D8-4796-9724C5528AAD}"/>
                    </a:ext>
                  </a:extLst>
                </p:cNvPr>
                <p:cNvPicPr/>
                <p:nvPr/>
              </p:nvPicPr>
              <p:blipFill>
                <a:blip r:embed="rId254"/>
                <a:stretch>
                  <a:fillRect/>
                </a:stretch>
              </p:blipFill>
              <p:spPr>
                <a:xfrm>
                  <a:off x="6901004" y="4965676"/>
                  <a:ext cx="48168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3" name="Freihand 142">
                  <a:extLst>
                    <a:ext uri="{FF2B5EF4-FFF2-40B4-BE49-F238E27FC236}">
                      <a16:creationId xmlns:a16="http://schemas.microsoft.com/office/drawing/2014/main" id="{D559E253-CF28-7CF8-ACD6-F5F4B32F1523}"/>
                    </a:ext>
                  </a:extLst>
                </p14:cNvPr>
                <p14:cNvContentPartPr/>
                <p14:nvPr/>
              </p14:nvContentPartPr>
              <p14:xfrm>
                <a:off x="7349564" y="4856596"/>
                <a:ext cx="258840" cy="268200"/>
              </p14:xfrm>
            </p:contentPart>
          </mc:Choice>
          <mc:Fallback>
            <p:pic>
              <p:nvPicPr>
                <p:cNvPr id="143" name="Freihand 142">
                  <a:extLst>
                    <a:ext uri="{FF2B5EF4-FFF2-40B4-BE49-F238E27FC236}">
                      <a16:creationId xmlns:a16="http://schemas.microsoft.com/office/drawing/2014/main" id="{D559E253-CF28-7CF8-ACD6-F5F4B32F1523}"/>
                    </a:ext>
                  </a:extLst>
                </p:cNvPr>
                <p:cNvPicPr/>
                <p:nvPr/>
              </p:nvPicPr>
              <p:blipFill>
                <a:blip r:embed="rId256"/>
                <a:stretch>
                  <a:fillRect/>
                </a:stretch>
              </p:blipFill>
              <p:spPr>
                <a:xfrm>
                  <a:off x="7340564" y="4847956"/>
                  <a:ext cx="2764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4" name="Freihand 143">
                  <a:extLst>
                    <a:ext uri="{FF2B5EF4-FFF2-40B4-BE49-F238E27FC236}">
                      <a16:creationId xmlns:a16="http://schemas.microsoft.com/office/drawing/2014/main" id="{14BEB01E-E2FE-6334-4E7A-FFB1A7A7A0A9}"/>
                    </a:ext>
                  </a:extLst>
                </p14:cNvPr>
                <p14:cNvContentPartPr/>
                <p14:nvPr/>
              </p14:nvContentPartPr>
              <p14:xfrm>
                <a:off x="7336604" y="4852636"/>
                <a:ext cx="45360" cy="41760"/>
              </p14:xfrm>
            </p:contentPart>
          </mc:Choice>
          <mc:Fallback>
            <p:pic>
              <p:nvPicPr>
                <p:cNvPr id="144" name="Freihand 143">
                  <a:extLst>
                    <a:ext uri="{FF2B5EF4-FFF2-40B4-BE49-F238E27FC236}">
                      <a16:creationId xmlns:a16="http://schemas.microsoft.com/office/drawing/2014/main" id="{14BEB01E-E2FE-6334-4E7A-FFB1A7A7A0A9}"/>
                    </a:ext>
                  </a:extLst>
                </p:cNvPr>
                <p:cNvPicPr/>
                <p:nvPr/>
              </p:nvPicPr>
              <p:blipFill>
                <a:blip r:embed="rId258"/>
                <a:stretch>
                  <a:fillRect/>
                </a:stretch>
              </p:blipFill>
              <p:spPr>
                <a:xfrm>
                  <a:off x="7327604" y="4843636"/>
                  <a:ext cx="63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5" name="Freihand 144">
                  <a:extLst>
                    <a:ext uri="{FF2B5EF4-FFF2-40B4-BE49-F238E27FC236}">
                      <a16:creationId xmlns:a16="http://schemas.microsoft.com/office/drawing/2014/main" id="{22968C21-A15D-A431-C228-CB188C833958}"/>
                    </a:ext>
                  </a:extLst>
                </p14:cNvPr>
                <p14:cNvContentPartPr/>
                <p14:nvPr/>
              </p14:nvContentPartPr>
              <p14:xfrm>
                <a:off x="6282164" y="5883316"/>
                <a:ext cx="360000" cy="376200"/>
              </p14:xfrm>
            </p:contentPart>
          </mc:Choice>
          <mc:Fallback>
            <p:pic>
              <p:nvPicPr>
                <p:cNvPr id="145" name="Freihand 144">
                  <a:extLst>
                    <a:ext uri="{FF2B5EF4-FFF2-40B4-BE49-F238E27FC236}">
                      <a16:creationId xmlns:a16="http://schemas.microsoft.com/office/drawing/2014/main" id="{22968C21-A15D-A431-C228-CB188C833958}"/>
                    </a:ext>
                  </a:extLst>
                </p:cNvPr>
                <p:cNvPicPr/>
                <p:nvPr/>
              </p:nvPicPr>
              <p:blipFill>
                <a:blip r:embed="rId260"/>
                <a:stretch>
                  <a:fillRect/>
                </a:stretch>
              </p:blipFill>
              <p:spPr>
                <a:xfrm>
                  <a:off x="6273164" y="5874316"/>
                  <a:ext cx="37764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6" name="Freihand 145">
                  <a:extLst>
                    <a:ext uri="{FF2B5EF4-FFF2-40B4-BE49-F238E27FC236}">
                      <a16:creationId xmlns:a16="http://schemas.microsoft.com/office/drawing/2014/main" id="{3E28C0C4-C9C2-DE97-88DD-669D9734C0A6}"/>
                    </a:ext>
                  </a:extLst>
                </p14:cNvPr>
                <p14:cNvContentPartPr/>
                <p14:nvPr/>
              </p14:nvContentPartPr>
              <p14:xfrm>
                <a:off x="6512924" y="5803396"/>
                <a:ext cx="65880" cy="11160"/>
              </p14:xfrm>
            </p:contentPart>
          </mc:Choice>
          <mc:Fallback>
            <p:pic>
              <p:nvPicPr>
                <p:cNvPr id="146" name="Freihand 145">
                  <a:extLst>
                    <a:ext uri="{FF2B5EF4-FFF2-40B4-BE49-F238E27FC236}">
                      <a16:creationId xmlns:a16="http://schemas.microsoft.com/office/drawing/2014/main" id="{3E28C0C4-C9C2-DE97-88DD-669D9734C0A6}"/>
                    </a:ext>
                  </a:extLst>
                </p:cNvPr>
                <p:cNvPicPr/>
                <p:nvPr/>
              </p:nvPicPr>
              <p:blipFill>
                <a:blip r:embed="rId262"/>
                <a:stretch>
                  <a:fillRect/>
                </a:stretch>
              </p:blipFill>
              <p:spPr>
                <a:xfrm>
                  <a:off x="6504284" y="5794756"/>
                  <a:ext cx="83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7" name="Freihand 146">
                  <a:extLst>
                    <a:ext uri="{FF2B5EF4-FFF2-40B4-BE49-F238E27FC236}">
                      <a16:creationId xmlns:a16="http://schemas.microsoft.com/office/drawing/2014/main" id="{2BC59CFA-5FF0-A959-9B78-B876CDE14C7C}"/>
                    </a:ext>
                  </a:extLst>
                </p14:cNvPr>
                <p14:cNvContentPartPr/>
                <p14:nvPr/>
              </p14:nvContentPartPr>
              <p14:xfrm>
                <a:off x="6670964" y="5632036"/>
                <a:ext cx="182880" cy="262080"/>
              </p14:xfrm>
            </p:contentPart>
          </mc:Choice>
          <mc:Fallback>
            <p:pic>
              <p:nvPicPr>
                <p:cNvPr id="147" name="Freihand 146">
                  <a:extLst>
                    <a:ext uri="{FF2B5EF4-FFF2-40B4-BE49-F238E27FC236}">
                      <a16:creationId xmlns:a16="http://schemas.microsoft.com/office/drawing/2014/main" id="{2BC59CFA-5FF0-A959-9B78-B876CDE14C7C}"/>
                    </a:ext>
                  </a:extLst>
                </p:cNvPr>
                <p:cNvPicPr/>
                <p:nvPr/>
              </p:nvPicPr>
              <p:blipFill>
                <a:blip r:embed="rId264"/>
                <a:stretch>
                  <a:fillRect/>
                </a:stretch>
              </p:blipFill>
              <p:spPr>
                <a:xfrm>
                  <a:off x="6662324" y="5623036"/>
                  <a:ext cx="2005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8" name="Freihand 147">
                  <a:extLst>
                    <a:ext uri="{FF2B5EF4-FFF2-40B4-BE49-F238E27FC236}">
                      <a16:creationId xmlns:a16="http://schemas.microsoft.com/office/drawing/2014/main" id="{964DD4F4-8908-FF44-97A7-6EC9BA5F6E52}"/>
                    </a:ext>
                  </a:extLst>
                </p14:cNvPr>
                <p14:cNvContentPartPr/>
                <p14:nvPr/>
              </p14:nvContentPartPr>
              <p14:xfrm>
                <a:off x="6926924" y="5568676"/>
                <a:ext cx="133920" cy="164520"/>
              </p14:xfrm>
            </p:contentPart>
          </mc:Choice>
          <mc:Fallback>
            <p:pic>
              <p:nvPicPr>
                <p:cNvPr id="148" name="Freihand 147">
                  <a:extLst>
                    <a:ext uri="{FF2B5EF4-FFF2-40B4-BE49-F238E27FC236}">
                      <a16:creationId xmlns:a16="http://schemas.microsoft.com/office/drawing/2014/main" id="{964DD4F4-8908-FF44-97A7-6EC9BA5F6E52}"/>
                    </a:ext>
                  </a:extLst>
                </p:cNvPr>
                <p:cNvPicPr/>
                <p:nvPr/>
              </p:nvPicPr>
              <p:blipFill>
                <a:blip r:embed="rId266"/>
                <a:stretch>
                  <a:fillRect/>
                </a:stretch>
              </p:blipFill>
              <p:spPr>
                <a:xfrm>
                  <a:off x="6918284" y="5560036"/>
                  <a:ext cx="151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9" name="Freihand 148">
                  <a:extLst>
                    <a:ext uri="{FF2B5EF4-FFF2-40B4-BE49-F238E27FC236}">
                      <a16:creationId xmlns:a16="http://schemas.microsoft.com/office/drawing/2014/main" id="{8E62F072-08BB-C8DC-6E27-4F70E0F88EC5}"/>
                    </a:ext>
                  </a:extLst>
                </p14:cNvPr>
                <p14:cNvContentPartPr/>
                <p14:nvPr/>
              </p14:nvContentPartPr>
              <p14:xfrm>
                <a:off x="7005404" y="5414956"/>
                <a:ext cx="207720" cy="245520"/>
              </p14:xfrm>
            </p:contentPart>
          </mc:Choice>
          <mc:Fallback>
            <p:pic>
              <p:nvPicPr>
                <p:cNvPr id="149" name="Freihand 148">
                  <a:extLst>
                    <a:ext uri="{FF2B5EF4-FFF2-40B4-BE49-F238E27FC236}">
                      <a16:creationId xmlns:a16="http://schemas.microsoft.com/office/drawing/2014/main" id="{8E62F072-08BB-C8DC-6E27-4F70E0F88EC5}"/>
                    </a:ext>
                  </a:extLst>
                </p:cNvPr>
                <p:cNvPicPr/>
                <p:nvPr/>
              </p:nvPicPr>
              <p:blipFill>
                <a:blip r:embed="rId268"/>
                <a:stretch>
                  <a:fillRect/>
                </a:stretch>
              </p:blipFill>
              <p:spPr>
                <a:xfrm>
                  <a:off x="6996764" y="5405956"/>
                  <a:ext cx="2253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0" name="Freihand 149">
                  <a:extLst>
                    <a:ext uri="{FF2B5EF4-FFF2-40B4-BE49-F238E27FC236}">
                      <a16:creationId xmlns:a16="http://schemas.microsoft.com/office/drawing/2014/main" id="{B8DF026F-EC8E-C29D-9BC4-3CE88A7D0E71}"/>
                    </a:ext>
                  </a:extLst>
                </p14:cNvPr>
                <p14:cNvContentPartPr/>
                <p14:nvPr/>
              </p14:nvContentPartPr>
              <p14:xfrm>
                <a:off x="7203044" y="5172316"/>
                <a:ext cx="349200" cy="292320"/>
              </p14:xfrm>
            </p:contentPart>
          </mc:Choice>
          <mc:Fallback>
            <p:pic>
              <p:nvPicPr>
                <p:cNvPr id="150" name="Freihand 149">
                  <a:extLst>
                    <a:ext uri="{FF2B5EF4-FFF2-40B4-BE49-F238E27FC236}">
                      <a16:creationId xmlns:a16="http://schemas.microsoft.com/office/drawing/2014/main" id="{B8DF026F-EC8E-C29D-9BC4-3CE88A7D0E71}"/>
                    </a:ext>
                  </a:extLst>
                </p:cNvPr>
                <p:cNvPicPr/>
                <p:nvPr/>
              </p:nvPicPr>
              <p:blipFill>
                <a:blip r:embed="rId270"/>
                <a:stretch>
                  <a:fillRect/>
                </a:stretch>
              </p:blipFill>
              <p:spPr>
                <a:xfrm>
                  <a:off x="7194044" y="5163316"/>
                  <a:ext cx="36684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1" name="Freihand 150">
                  <a:extLst>
                    <a:ext uri="{FF2B5EF4-FFF2-40B4-BE49-F238E27FC236}">
                      <a16:creationId xmlns:a16="http://schemas.microsoft.com/office/drawing/2014/main" id="{0E1AA78C-BAF5-A21D-5555-7BEA63D8B369}"/>
                    </a:ext>
                  </a:extLst>
                </p14:cNvPr>
                <p14:cNvContentPartPr/>
                <p14:nvPr/>
              </p14:nvContentPartPr>
              <p14:xfrm>
                <a:off x="6397004" y="5797276"/>
                <a:ext cx="611280" cy="515160"/>
              </p14:xfrm>
            </p:contentPart>
          </mc:Choice>
          <mc:Fallback>
            <p:pic>
              <p:nvPicPr>
                <p:cNvPr id="151" name="Freihand 150">
                  <a:extLst>
                    <a:ext uri="{FF2B5EF4-FFF2-40B4-BE49-F238E27FC236}">
                      <a16:creationId xmlns:a16="http://schemas.microsoft.com/office/drawing/2014/main" id="{0E1AA78C-BAF5-A21D-5555-7BEA63D8B369}"/>
                    </a:ext>
                  </a:extLst>
                </p:cNvPr>
                <p:cNvPicPr/>
                <p:nvPr/>
              </p:nvPicPr>
              <p:blipFill>
                <a:blip r:embed="rId272"/>
                <a:stretch>
                  <a:fillRect/>
                </a:stretch>
              </p:blipFill>
              <p:spPr>
                <a:xfrm>
                  <a:off x="6388364" y="5788636"/>
                  <a:ext cx="62892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2" name="Freihand 151">
                  <a:extLst>
                    <a:ext uri="{FF2B5EF4-FFF2-40B4-BE49-F238E27FC236}">
                      <a16:creationId xmlns:a16="http://schemas.microsoft.com/office/drawing/2014/main" id="{4E86AD45-40DB-9462-275F-56A969DE8FEA}"/>
                    </a:ext>
                  </a:extLst>
                </p14:cNvPr>
                <p14:cNvContentPartPr/>
                <p14:nvPr/>
              </p14:nvContentPartPr>
              <p14:xfrm>
                <a:off x="175844" y="5977636"/>
                <a:ext cx="808560" cy="65520"/>
              </p14:xfrm>
            </p:contentPart>
          </mc:Choice>
          <mc:Fallback>
            <p:pic>
              <p:nvPicPr>
                <p:cNvPr id="152" name="Freihand 151">
                  <a:extLst>
                    <a:ext uri="{FF2B5EF4-FFF2-40B4-BE49-F238E27FC236}">
                      <a16:creationId xmlns:a16="http://schemas.microsoft.com/office/drawing/2014/main" id="{4E86AD45-40DB-9462-275F-56A969DE8FEA}"/>
                    </a:ext>
                  </a:extLst>
                </p:cNvPr>
                <p:cNvPicPr/>
                <p:nvPr/>
              </p:nvPicPr>
              <p:blipFill>
                <a:blip r:embed="rId274"/>
                <a:stretch>
                  <a:fillRect/>
                </a:stretch>
              </p:blipFill>
              <p:spPr>
                <a:xfrm>
                  <a:off x="166844" y="5968996"/>
                  <a:ext cx="826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4" name="Freihand 153">
                  <a:extLst>
                    <a:ext uri="{FF2B5EF4-FFF2-40B4-BE49-F238E27FC236}">
                      <a16:creationId xmlns:a16="http://schemas.microsoft.com/office/drawing/2014/main" id="{8A5B9235-9701-E485-3CFB-FB45B22B7845}"/>
                    </a:ext>
                  </a:extLst>
                </p14:cNvPr>
                <p14:cNvContentPartPr/>
                <p14:nvPr/>
              </p14:nvContentPartPr>
              <p14:xfrm>
                <a:off x="5116844" y="1148956"/>
                <a:ext cx="641160" cy="1807920"/>
              </p14:xfrm>
            </p:contentPart>
          </mc:Choice>
          <mc:Fallback>
            <p:pic>
              <p:nvPicPr>
                <p:cNvPr id="154" name="Freihand 153">
                  <a:extLst>
                    <a:ext uri="{FF2B5EF4-FFF2-40B4-BE49-F238E27FC236}">
                      <a16:creationId xmlns:a16="http://schemas.microsoft.com/office/drawing/2014/main" id="{8A5B9235-9701-E485-3CFB-FB45B22B7845}"/>
                    </a:ext>
                  </a:extLst>
                </p:cNvPr>
                <p:cNvPicPr/>
                <p:nvPr/>
              </p:nvPicPr>
              <p:blipFill>
                <a:blip r:embed="rId276"/>
                <a:stretch>
                  <a:fillRect/>
                </a:stretch>
              </p:blipFill>
              <p:spPr>
                <a:xfrm>
                  <a:off x="5107844" y="1140316"/>
                  <a:ext cx="658800" cy="1825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5" name="Freihand 154">
                  <a:extLst>
                    <a:ext uri="{FF2B5EF4-FFF2-40B4-BE49-F238E27FC236}">
                      <a16:creationId xmlns:a16="http://schemas.microsoft.com/office/drawing/2014/main" id="{8DF908F3-7D85-F33F-EDFA-7D3301FF9E9A}"/>
                    </a:ext>
                  </a:extLst>
                </p14:cNvPr>
                <p14:cNvContentPartPr/>
                <p14:nvPr/>
              </p14:nvContentPartPr>
              <p14:xfrm>
                <a:off x="5724164" y="2455756"/>
                <a:ext cx="1369440" cy="1409400"/>
              </p14:xfrm>
            </p:contentPart>
          </mc:Choice>
          <mc:Fallback>
            <p:pic>
              <p:nvPicPr>
                <p:cNvPr id="155" name="Freihand 154">
                  <a:extLst>
                    <a:ext uri="{FF2B5EF4-FFF2-40B4-BE49-F238E27FC236}">
                      <a16:creationId xmlns:a16="http://schemas.microsoft.com/office/drawing/2014/main" id="{8DF908F3-7D85-F33F-EDFA-7D3301FF9E9A}"/>
                    </a:ext>
                  </a:extLst>
                </p:cNvPr>
                <p:cNvPicPr/>
                <p:nvPr/>
              </p:nvPicPr>
              <p:blipFill>
                <a:blip r:embed="rId278"/>
                <a:stretch>
                  <a:fillRect/>
                </a:stretch>
              </p:blipFill>
              <p:spPr>
                <a:xfrm>
                  <a:off x="5715164" y="2447116"/>
                  <a:ext cx="1387080" cy="1427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6" name="Freihand 155">
                  <a:extLst>
                    <a:ext uri="{FF2B5EF4-FFF2-40B4-BE49-F238E27FC236}">
                      <a16:creationId xmlns:a16="http://schemas.microsoft.com/office/drawing/2014/main" id="{52DB3844-FBA7-D2DC-B7F7-C1AE844A7D90}"/>
                    </a:ext>
                  </a:extLst>
                </p14:cNvPr>
                <p14:cNvContentPartPr/>
                <p14:nvPr/>
              </p14:nvContentPartPr>
              <p14:xfrm>
                <a:off x="5591684" y="2288716"/>
                <a:ext cx="417240" cy="556560"/>
              </p14:xfrm>
            </p:contentPart>
          </mc:Choice>
          <mc:Fallback>
            <p:pic>
              <p:nvPicPr>
                <p:cNvPr id="156" name="Freihand 155">
                  <a:extLst>
                    <a:ext uri="{FF2B5EF4-FFF2-40B4-BE49-F238E27FC236}">
                      <a16:creationId xmlns:a16="http://schemas.microsoft.com/office/drawing/2014/main" id="{52DB3844-FBA7-D2DC-B7F7-C1AE844A7D90}"/>
                    </a:ext>
                  </a:extLst>
                </p:cNvPr>
                <p:cNvPicPr/>
                <p:nvPr/>
              </p:nvPicPr>
              <p:blipFill>
                <a:blip r:embed="rId280"/>
                <a:stretch>
                  <a:fillRect/>
                </a:stretch>
              </p:blipFill>
              <p:spPr>
                <a:xfrm>
                  <a:off x="5582684" y="2280076"/>
                  <a:ext cx="43488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8" name="Freihand 157">
                  <a:extLst>
                    <a:ext uri="{FF2B5EF4-FFF2-40B4-BE49-F238E27FC236}">
                      <a16:creationId xmlns:a16="http://schemas.microsoft.com/office/drawing/2014/main" id="{6A35FECF-9000-2433-3F34-22363522990C}"/>
                    </a:ext>
                  </a:extLst>
                </p14:cNvPr>
                <p14:cNvContentPartPr/>
                <p14:nvPr/>
              </p14:nvContentPartPr>
              <p14:xfrm>
                <a:off x="7165964" y="3705316"/>
                <a:ext cx="144360" cy="342720"/>
              </p14:xfrm>
            </p:contentPart>
          </mc:Choice>
          <mc:Fallback>
            <p:pic>
              <p:nvPicPr>
                <p:cNvPr id="158" name="Freihand 157">
                  <a:extLst>
                    <a:ext uri="{FF2B5EF4-FFF2-40B4-BE49-F238E27FC236}">
                      <a16:creationId xmlns:a16="http://schemas.microsoft.com/office/drawing/2014/main" id="{6A35FECF-9000-2433-3F34-22363522990C}"/>
                    </a:ext>
                  </a:extLst>
                </p:cNvPr>
                <p:cNvPicPr/>
                <p:nvPr/>
              </p:nvPicPr>
              <p:blipFill>
                <a:blip r:embed="rId282"/>
                <a:stretch>
                  <a:fillRect/>
                </a:stretch>
              </p:blipFill>
              <p:spPr>
                <a:xfrm>
                  <a:off x="7157324" y="3696676"/>
                  <a:ext cx="16200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9" name="Freihand 158">
                  <a:extLst>
                    <a:ext uri="{FF2B5EF4-FFF2-40B4-BE49-F238E27FC236}">
                      <a16:creationId xmlns:a16="http://schemas.microsoft.com/office/drawing/2014/main" id="{C8C417DE-B1A3-7FE6-8162-090299A8E89D}"/>
                    </a:ext>
                  </a:extLst>
                </p14:cNvPr>
                <p14:cNvContentPartPr/>
                <p14:nvPr/>
              </p14:nvContentPartPr>
              <p14:xfrm>
                <a:off x="7326884" y="3521356"/>
                <a:ext cx="435240" cy="426960"/>
              </p14:xfrm>
            </p:contentPart>
          </mc:Choice>
          <mc:Fallback>
            <p:pic>
              <p:nvPicPr>
                <p:cNvPr id="159" name="Freihand 158">
                  <a:extLst>
                    <a:ext uri="{FF2B5EF4-FFF2-40B4-BE49-F238E27FC236}">
                      <a16:creationId xmlns:a16="http://schemas.microsoft.com/office/drawing/2014/main" id="{C8C417DE-B1A3-7FE6-8162-090299A8E89D}"/>
                    </a:ext>
                  </a:extLst>
                </p:cNvPr>
                <p:cNvPicPr/>
                <p:nvPr/>
              </p:nvPicPr>
              <p:blipFill>
                <a:blip r:embed="rId284"/>
                <a:stretch>
                  <a:fillRect/>
                </a:stretch>
              </p:blipFill>
              <p:spPr>
                <a:xfrm>
                  <a:off x="7317884" y="3512716"/>
                  <a:ext cx="45288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0" name="Freihand 159">
                  <a:extLst>
                    <a:ext uri="{FF2B5EF4-FFF2-40B4-BE49-F238E27FC236}">
                      <a16:creationId xmlns:a16="http://schemas.microsoft.com/office/drawing/2014/main" id="{1C13EEDB-C8AD-DFA4-1E89-44EC9B39F44F}"/>
                    </a:ext>
                  </a:extLst>
                </p14:cNvPr>
                <p14:cNvContentPartPr/>
                <p14:nvPr/>
              </p14:nvContentPartPr>
              <p14:xfrm>
                <a:off x="7771484" y="3400756"/>
                <a:ext cx="101520" cy="90720"/>
              </p14:xfrm>
            </p:contentPart>
          </mc:Choice>
          <mc:Fallback>
            <p:pic>
              <p:nvPicPr>
                <p:cNvPr id="160" name="Freihand 159">
                  <a:extLst>
                    <a:ext uri="{FF2B5EF4-FFF2-40B4-BE49-F238E27FC236}">
                      <a16:creationId xmlns:a16="http://schemas.microsoft.com/office/drawing/2014/main" id="{1C13EEDB-C8AD-DFA4-1E89-44EC9B39F44F}"/>
                    </a:ext>
                  </a:extLst>
                </p:cNvPr>
                <p:cNvPicPr/>
                <p:nvPr/>
              </p:nvPicPr>
              <p:blipFill>
                <a:blip r:embed="rId286"/>
                <a:stretch>
                  <a:fillRect/>
                </a:stretch>
              </p:blipFill>
              <p:spPr>
                <a:xfrm>
                  <a:off x="7762844" y="3391756"/>
                  <a:ext cx="119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1" name="Freihand 160">
                  <a:extLst>
                    <a:ext uri="{FF2B5EF4-FFF2-40B4-BE49-F238E27FC236}">
                      <a16:creationId xmlns:a16="http://schemas.microsoft.com/office/drawing/2014/main" id="{1A4FC4B0-B8D6-582A-3CAA-77B6E59E3DFD}"/>
                    </a:ext>
                  </a:extLst>
                </p14:cNvPr>
                <p14:cNvContentPartPr/>
                <p14:nvPr/>
              </p14:nvContentPartPr>
              <p14:xfrm>
                <a:off x="7255964" y="3346036"/>
                <a:ext cx="757440" cy="930960"/>
              </p14:xfrm>
            </p:contentPart>
          </mc:Choice>
          <mc:Fallback>
            <p:pic>
              <p:nvPicPr>
                <p:cNvPr id="161" name="Freihand 160">
                  <a:extLst>
                    <a:ext uri="{FF2B5EF4-FFF2-40B4-BE49-F238E27FC236}">
                      <a16:creationId xmlns:a16="http://schemas.microsoft.com/office/drawing/2014/main" id="{1A4FC4B0-B8D6-582A-3CAA-77B6E59E3DFD}"/>
                    </a:ext>
                  </a:extLst>
                </p:cNvPr>
                <p:cNvPicPr/>
                <p:nvPr/>
              </p:nvPicPr>
              <p:blipFill>
                <a:blip r:embed="rId288"/>
                <a:stretch>
                  <a:fillRect/>
                </a:stretch>
              </p:blipFill>
              <p:spPr>
                <a:xfrm>
                  <a:off x="7247324" y="3337036"/>
                  <a:ext cx="775080" cy="948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3" name="Freihand 162">
                  <a:extLst>
                    <a:ext uri="{FF2B5EF4-FFF2-40B4-BE49-F238E27FC236}">
                      <a16:creationId xmlns:a16="http://schemas.microsoft.com/office/drawing/2014/main" id="{1629E311-FBCF-3497-5AF9-A78C2143483D}"/>
                    </a:ext>
                  </a:extLst>
                </p14:cNvPr>
                <p14:cNvContentPartPr/>
                <p14:nvPr/>
              </p14:nvContentPartPr>
              <p14:xfrm>
                <a:off x="5963924" y="1031236"/>
                <a:ext cx="1178280" cy="484200"/>
              </p14:xfrm>
            </p:contentPart>
          </mc:Choice>
          <mc:Fallback>
            <p:pic>
              <p:nvPicPr>
                <p:cNvPr id="163" name="Freihand 162">
                  <a:extLst>
                    <a:ext uri="{FF2B5EF4-FFF2-40B4-BE49-F238E27FC236}">
                      <a16:creationId xmlns:a16="http://schemas.microsoft.com/office/drawing/2014/main" id="{1629E311-FBCF-3497-5AF9-A78C2143483D}"/>
                    </a:ext>
                  </a:extLst>
                </p:cNvPr>
                <p:cNvPicPr/>
                <p:nvPr/>
              </p:nvPicPr>
              <p:blipFill>
                <a:blip r:embed="rId290"/>
                <a:stretch>
                  <a:fillRect/>
                </a:stretch>
              </p:blipFill>
              <p:spPr>
                <a:xfrm>
                  <a:off x="5955284" y="1022596"/>
                  <a:ext cx="119592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4" name="Freihand 163">
                  <a:extLst>
                    <a:ext uri="{FF2B5EF4-FFF2-40B4-BE49-F238E27FC236}">
                      <a16:creationId xmlns:a16="http://schemas.microsoft.com/office/drawing/2014/main" id="{5F37CF45-37AD-7C6F-656D-E967418B71D6}"/>
                    </a:ext>
                  </a:extLst>
                </p14:cNvPr>
                <p14:cNvContentPartPr/>
                <p14:nvPr/>
              </p14:nvContentPartPr>
              <p14:xfrm>
                <a:off x="7035644" y="844036"/>
                <a:ext cx="484200" cy="322920"/>
              </p14:xfrm>
            </p:contentPart>
          </mc:Choice>
          <mc:Fallback>
            <p:pic>
              <p:nvPicPr>
                <p:cNvPr id="164" name="Freihand 163">
                  <a:extLst>
                    <a:ext uri="{FF2B5EF4-FFF2-40B4-BE49-F238E27FC236}">
                      <a16:creationId xmlns:a16="http://schemas.microsoft.com/office/drawing/2014/main" id="{5F37CF45-37AD-7C6F-656D-E967418B71D6}"/>
                    </a:ext>
                  </a:extLst>
                </p:cNvPr>
                <p:cNvPicPr/>
                <p:nvPr/>
              </p:nvPicPr>
              <p:blipFill>
                <a:blip r:embed="rId292"/>
                <a:stretch>
                  <a:fillRect/>
                </a:stretch>
              </p:blipFill>
              <p:spPr>
                <a:xfrm>
                  <a:off x="7027004" y="835036"/>
                  <a:ext cx="50184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5" name="Freihand 164">
                  <a:extLst>
                    <a:ext uri="{FF2B5EF4-FFF2-40B4-BE49-F238E27FC236}">
                      <a16:creationId xmlns:a16="http://schemas.microsoft.com/office/drawing/2014/main" id="{7F443670-D4E3-A035-BB6D-C062EB2730B7}"/>
                    </a:ext>
                  </a:extLst>
                </p14:cNvPr>
                <p14:cNvContentPartPr/>
                <p14:nvPr/>
              </p14:nvContentPartPr>
              <p14:xfrm>
                <a:off x="5716244" y="959596"/>
                <a:ext cx="115200" cy="199080"/>
              </p14:xfrm>
            </p:contentPart>
          </mc:Choice>
          <mc:Fallback>
            <p:pic>
              <p:nvPicPr>
                <p:cNvPr id="165" name="Freihand 164">
                  <a:extLst>
                    <a:ext uri="{FF2B5EF4-FFF2-40B4-BE49-F238E27FC236}">
                      <a16:creationId xmlns:a16="http://schemas.microsoft.com/office/drawing/2014/main" id="{7F443670-D4E3-A035-BB6D-C062EB2730B7}"/>
                    </a:ext>
                  </a:extLst>
                </p:cNvPr>
                <p:cNvPicPr/>
                <p:nvPr/>
              </p:nvPicPr>
              <p:blipFill>
                <a:blip r:embed="rId294"/>
                <a:stretch>
                  <a:fillRect/>
                </a:stretch>
              </p:blipFill>
              <p:spPr>
                <a:xfrm>
                  <a:off x="5707244" y="950596"/>
                  <a:ext cx="1328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6" name="Freihand 165">
                  <a:extLst>
                    <a:ext uri="{FF2B5EF4-FFF2-40B4-BE49-F238E27FC236}">
                      <a16:creationId xmlns:a16="http://schemas.microsoft.com/office/drawing/2014/main" id="{C36A27EF-3A51-1DD0-5A0A-505EF313190F}"/>
                    </a:ext>
                  </a:extLst>
                </p14:cNvPr>
                <p14:cNvContentPartPr/>
                <p14:nvPr/>
              </p14:nvContentPartPr>
              <p14:xfrm>
                <a:off x="5907044" y="919636"/>
                <a:ext cx="123480" cy="180720"/>
              </p14:xfrm>
            </p:contentPart>
          </mc:Choice>
          <mc:Fallback>
            <p:pic>
              <p:nvPicPr>
                <p:cNvPr id="166" name="Freihand 165">
                  <a:extLst>
                    <a:ext uri="{FF2B5EF4-FFF2-40B4-BE49-F238E27FC236}">
                      <a16:creationId xmlns:a16="http://schemas.microsoft.com/office/drawing/2014/main" id="{C36A27EF-3A51-1DD0-5A0A-505EF313190F}"/>
                    </a:ext>
                  </a:extLst>
                </p:cNvPr>
                <p:cNvPicPr/>
                <p:nvPr/>
              </p:nvPicPr>
              <p:blipFill>
                <a:blip r:embed="rId296"/>
                <a:stretch>
                  <a:fillRect/>
                </a:stretch>
              </p:blipFill>
              <p:spPr>
                <a:xfrm>
                  <a:off x="5898404" y="910636"/>
                  <a:ext cx="141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7" name="Freihand 166">
                  <a:extLst>
                    <a:ext uri="{FF2B5EF4-FFF2-40B4-BE49-F238E27FC236}">
                      <a16:creationId xmlns:a16="http://schemas.microsoft.com/office/drawing/2014/main" id="{F3ABD29D-D1BB-0752-EB5B-CB989A1C596B}"/>
                    </a:ext>
                  </a:extLst>
                </p14:cNvPr>
                <p14:cNvContentPartPr/>
                <p14:nvPr/>
              </p14:nvContentPartPr>
              <p14:xfrm>
                <a:off x="5985884" y="850156"/>
                <a:ext cx="776520" cy="248400"/>
              </p14:xfrm>
            </p:contentPart>
          </mc:Choice>
          <mc:Fallback>
            <p:pic>
              <p:nvPicPr>
                <p:cNvPr id="167" name="Freihand 166">
                  <a:extLst>
                    <a:ext uri="{FF2B5EF4-FFF2-40B4-BE49-F238E27FC236}">
                      <a16:creationId xmlns:a16="http://schemas.microsoft.com/office/drawing/2014/main" id="{F3ABD29D-D1BB-0752-EB5B-CB989A1C596B}"/>
                    </a:ext>
                  </a:extLst>
                </p:cNvPr>
                <p:cNvPicPr/>
                <p:nvPr/>
              </p:nvPicPr>
              <p:blipFill>
                <a:blip r:embed="rId298"/>
                <a:stretch>
                  <a:fillRect/>
                </a:stretch>
              </p:blipFill>
              <p:spPr>
                <a:xfrm>
                  <a:off x="5976884" y="841516"/>
                  <a:ext cx="7941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8" name="Freihand 167">
                  <a:extLst>
                    <a:ext uri="{FF2B5EF4-FFF2-40B4-BE49-F238E27FC236}">
                      <a16:creationId xmlns:a16="http://schemas.microsoft.com/office/drawing/2014/main" id="{A603B02C-8701-7901-A660-A7FE231AB232}"/>
                    </a:ext>
                  </a:extLst>
                </p14:cNvPr>
                <p14:cNvContentPartPr/>
                <p14:nvPr/>
              </p14:nvContentPartPr>
              <p14:xfrm>
                <a:off x="6566924" y="781036"/>
                <a:ext cx="38880" cy="6120"/>
              </p14:xfrm>
            </p:contentPart>
          </mc:Choice>
          <mc:Fallback>
            <p:pic>
              <p:nvPicPr>
                <p:cNvPr id="168" name="Freihand 167">
                  <a:extLst>
                    <a:ext uri="{FF2B5EF4-FFF2-40B4-BE49-F238E27FC236}">
                      <a16:creationId xmlns:a16="http://schemas.microsoft.com/office/drawing/2014/main" id="{A603B02C-8701-7901-A660-A7FE231AB232}"/>
                    </a:ext>
                  </a:extLst>
                </p:cNvPr>
                <p:cNvPicPr/>
                <p:nvPr/>
              </p:nvPicPr>
              <p:blipFill>
                <a:blip r:embed="rId300"/>
                <a:stretch>
                  <a:fillRect/>
                </a:stretch>
              </p:blipFill>
              <p:spPr>
                <a:xfrm>
                  <a:off x="6557924" y="772396"/>
                  <a:ext cx="56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9" name="Freihand 168">
                  <a:extLst>
                    <a:ext uri="{FF2B5EF4-FFF2-40B4-BE49-F238E27FC236}">
                      <a16:creationId xmlns:a16="http://schemas.microsoft.com/office/drawing/2014/main" id="{114BB261-ED54-1B68-3B8E-02748493F728}"/>
                    </a:ext>
                  </a:extLst>
                </p14:cNvPr>
                <p14:cNvContentPartPr/>
                <p14:nvPr/>
              </p14:nvContentPartPr>
              <p14:xfrm>
                <a:off x="5780324" y="986956"/>
                <a:ext cx="1101240" cy="274680"/>
              </p14:xfrm>
            </p:contentPart>
          </mc:Choice>
          <mc:Fallback>
            <p:pic>
              <p:nvPicPr>
                <p:cNvPr id="169" name="Freihand 168">
                  <a:extLst>
                    <a:ext uri="{FF2B5EF4-FFF2-40B4-BE49-F238E27FC236}">
                      <a16:creationId xmlns:a16="http://schemas.microsoft.com/office/drawing/2014/main" id="{114BB261-ED54-1B68-3B8E-02748493F728}"/>
                    </a:ext>
                  </a:extLst>
                </p:cNvPr>
                <p:cNvPicPr/>
                <p:nvPr/>
              </p:nvPicPr>
              <p:blipFill>
                <a:blip r:embed="rId302"/>
                <a:stretch>
                  <a:fillRect/>
                </a:stretch>
              </p:blipFill>
              <p:spPr>
                <a:xfrm>
                  <a:off x="5771684" y="978316"/>
                  <a:ext cx="11188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1" name="Freihand 170">
                  <a:extLst>
                    <a:ext uri="{FF2B5EF4-FFF2-40B4-BE49-F238E27FC236}">
                      <a16:creationId xmlns:a16="http://schemas.microsoft.com/office/drawing/2014/main" id="{6D7EF1FF-2524-0576-6DEF-4110F0AC7F6C}"/>
                    </a:ext>
                  </a:extLst>
                </p14:cNvPr>
                <p14:cNvContentPartPr/>
                <p14:nvPr/>
              </p14:nvContentPartPr>
              <p14:xfrm>
                <a:off x="7646564" y="295756"/>
                <a:ext cx="273240" cy="428400"/>
              </p14:xfrm>
            </p:contentPart>
          </mc:Choice>
          <mc:Fallback>
            <p:pic>
              <p:nvPicPr>
                <p:cNvPr id="171" name="Freihand 170">
                  <a:extLst>
                    <a:ext uri="{FF2B5EF4-FFF2-40B4-BE49-F238E27FC236}">
                      <a16:creationId xmlns:a16="http://schemas.microsoft.com/office/drawing/2014/main" id="{6D7EF1FF-2524-0576-6DEF-4110F0AC7F6C}"/>
                    </a:ext>
                  </a:extLst>
                </p:cNvPr>
                <p:cNvPicPr/>
                <p:nvPr/>
              </p:nvPicPr>
              <p:blipFill>
                <a:blip r:embed="rId304"/>
                <a:stretch>
                  <a:fillRect/>
                </a:stretch>
              </p:blipFill>
              <p:spPr>
                <a:xfrm>
                  <a:off x="7637924" y="287116"/>
                  <a:ext cx="29088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2" name="Freihand 171">
                  <a:extLst>
                    <a:ext uri="{FF2B5EF4-FFF2-40B4-BE49-F238E27FC236}">
                      <a16:creationId xmlns:a16="http://schemas.microsoft.com/office/drawing/2014/main" id="{416C43D6-2A7C-C1EC-08BD-F6E9197CC58F}"/>
                    </a:ext>
                  </a:extLst>
                </p14:cNvPr>
                <p14:cNvContentPartPr/>
                <p14:nvPr/>
              </p14:nvContentPartPr>
              <p14:xfrm>
                <a:off x="7850684" y="944836"/>
                <a:ext cx="13680" cy="32400"/>
              </p14:xfrm>
            </p:contentPart>
          </mc:Choice>
          <mc:Fallback>
            <p:pic>
              <p:nvPicPr>
                <p:cNvPr id="172" name="Freihand 171">
                  <a:extLst>
                    <a:ext uri="{FF2B5EF4-FFF2-40B4-BE49-F238E27FC236}">
                      <a16:creationId xmlns:a16="http://schemas.microsoft.com/office/drawing/2014/main" id="{416C43D6-2A7C-C1EC-08BD-F6E9197CC58F}"/>
                    </a:ext>
                  </a:extLst>
                </p:cNvPr>
                <p:cNvPicPr/>
                <p:nvPr/>
              </p:nvPicPr>
              <p:blipFill>
                <a:blip r:embed="rId306"/>
                <a:stretch>
                  <a:fillRect/>
                </a:stretch>
              </p:blipFill>
              <p:spPr>
                <a:xfrm>
                  <a:off x="7841684" y="935836"/>
                  <a:ext cx="31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4" name="Freihand 173">
                  <a:extLst>
                    <a:ext uri="{FF2B5EF4-FFF2-40B4-BE49-F238E27FC236}">
                      <a16:creationId xmlns:a16="http://schemas.microsoft.com/office/drawing/2014/main" id="{60F2B199-14DA-317F-E736-635367703E3C}"/>
                    </a:ext>
                  </a:extLst>
                </p14:cNvPr>
                <p14:cNvContentPartPr/>
                <p14:nvPr/>
              </p14:nvContentPartPr>
              <p14:xfrm>
                <a:off x="7531724" y="1272436"/>
                <a:ext cx="43560" cy="241920"/>
              </p14:xfrm>
            </p:contentPart>
          </mc:Choice>
          <mc:Fallback>
            <p:pic>
              <p:nvPicPr>
                <p:cNvPr id="174" name="Freihand 173">
                  <a:extLst>
                    <a:ext uri="{FF2B5EF4-FFF2-40B4-BE49-F238E27FC236}">
                      <a16:creationId xmlns:a16="http://schemas.microsoft.com/office/drawing/2014/main" id="{60F2B199-14DA-317F-E736-635367703E3C}"/>
                    </a:ext>
                  </a:extLst>
                </p:cNvPr>
                <p:cNvPicPr/>
                <p:nvPr/>
              </p:nvPicPr>
              <p:blipFill>
                <a:blip r:embed="rId308"/>
                <a:stretch>
                  <a:fillRect/>
                </a:stretch>
              </p:blipFill>
              <p:spPr>
                <a:xfrm>
                  <a:off x="7522724" y="1263436"/>
                  <a:ext cx="61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5" name="Freihand 174">
                  <a:extLst>
                    <a:ext uri="{FF2B5EF4-FFF2-40B4-BE49-F238E27FC236}">
                      <a16:creationId xmlns:a16="http://schemas.microsoft.com/office/drawing/2014/main" id="{C99A01DE-4BC1-524D-5669-85D58EA58AAF}"/>
                    </a:ext>
                  </a:extLst>
                </p14:cNvPr>
                <p14:cNvContentPartPr/>
                <p14:nvPr/>
              </p14:nvContentPartPr>
              <p14:xfrm>
                <a:off x="7336604" y="1260916"/>
                <a:ext cx="285840" cy="254160"/>
              </p14:xfrm>
            </p:contentPart>
          </mc:Choice>
          <mc:Fallback>
            <p:pic>
              <p:nvPicPr>
                <p:cNvPr id="175" name="Freihand 174">
                  <a:extLst>
                    <a:ext uri="{FF2B5EF4-FFF2-40B4-BE49-F238E27FC236}">
                      <a16:creationId xmlns:a16="http://schemas.microsoft.com/office/drawing/2014/main" id="{C99A01DE-4BC1-524D-5669-85D58EA58AAF}"/>
                    </a:ext>
                  </a:extLst>
                </p:cNvPr>
                <p:cNvPicPr/>
                <p:nvPr/>
              </p:nvPicPr>
              <p:blipFill>
                <a:blip r:embed="rId310"/>
                <a:stretch>
                  <a:fillRect/>
                </a:stretch>
              </p:blipFill>
              <p:spPr>
                <a:xfrm>
                  <a:off x="7327964" y="1252276"/>
                  <a:ext cx="3034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7" name="Freihand 176">
                  <a:extLst>
                    <a:ext uri="{FF2B5EF4-FFF2-40B4-BE49-F238E27FC236}">
                      <a16:creationId xmlns:a16="http://schemas.microsoft.com/office/drawing/2014/main" id="{F6767260-9BFE-79AC-122A-D76B349C4943}"/>
                    </a:ext>
                  </a:extLst>
                </p14:cNvPr>
                <p14:cNvContentPartPr/>
                <p14:nvPr/>
              </p14:nvContentPartPr>
              <p14:xfrm>
                <a:off x="7739444" y="1262716"/>
                <a:ext cx="135720" cy="145080"/>
              </p14:xfrm>
            </p:contentPart>
          </mc:Choice>
          <mc:Fallback>
            <p:pic>
              <p:nvPicPr>
                <p:cNvPr id="177" name="Freihand 176">
                  <a:extLst>
                    <a:ext uri="{FF2B5EF4-FFF2-40B4-BE49-F238E27FC236}">
                      <a16:creationId xmlns:a16="http://schemas.microsoft.com/office/drawing/2014/main" id="{F6767260-9BFE-79AC-122A-D76B349C4943}"/>
                    </a:ext>
                  </a:extLst>
                </p:cNvPr>
                <p:cNvPicPr/>
                <p:nvPr/>
              </p:nvPicPr>
              <p:blipFill>
                <a:blip r:embed="rId312"/>
                <a:stretch>
                  <a:fillRect/>
                </a:stretch>
              </p:blipFill>
              <p:spPr>
                <a:xfrm>
                  <a:off x="7730444" y="1253716"/>
                  <a:ext cx="153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8" name="Freihand 177">
                  <a:extLst>
                    <a:ext uri="{FF2B5EF4-FFF2-40B4-BE49-F238E27FC236}">
                      <a16:creationId xmlns:a16="http://schemas.microsoft.com/office/drawing/2014/main" id="{CD04EF79-313C-10E1-F976-98341F131EA7}"/>
                    </a:ext>
                  </a:extLst>
                </p14:cNvPr>
                <p14:cNvContentPartPr/>
                <p14:nvPr/>
              </p14:nvContentPartPr>
              <p14:xfrm>
                <a:off x="7924484" y="1081276"/>
                <a:ext cx="216360" cy="464040"/>
              </p14:xfrm>
            </p:contentPart>
          </mc:Choice>
          <mc:Fallback>
            <p:pic>
              <p:nvPicPr>
                <p:cNvPr id="178" name="Freihand 177">
                  <a:extLst>
                    <a:ext uri="{FF2B5EF4-FFF2-40B4-BE49-F238E27FC236}">
                      <a16:creationId xmlns:a16="http://schemas.microsoft.com/office/drawing/2014/main" id="{CD04EF79-313C-10E1-F976-98341F131EA7}"/>
                    </a:ext>
                  </a:extLst>
                </p:cNvPr>
                <p:cNvPicPr/>
                <p:nvPr/>
              </p:nvPicPr>
              <p:blipFill>
                <a:blip r:embed="rId314"/>
                <a:stretch>
                  <a:fillRect/>
                </a:stretch>
              </p:blipFill>
              <p:spPr>
                <a:xfrm>
                  <a:off x="7915484" y="1072276"/>
                  <a:ext cx="23400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9" name="Freihand 178">
                  <a:extLst>
                    <a:ext uri="{FF2B5EF4-FFF2-40B4-BE49-F238E27FC236}">
                      <a16:creationId xmlns:a16="http://schemas.microsoft.com/office/drawing/2014/main" id="{9B5FE080-01E0-766F-E6E4-3DFE729CABCE}"/>
                    </a:ext>
                  </a:extLst>
                </p14:cNvPr>
                <p14:cNvContentPartPr/>
                <p14:nvPr/>
              </p14:nvContentPartPr>
              <p14:xfrm>
                <a:off x="8160644" y="1168756"/>
                <a:ext cx="37800" cy="58680"/>
              </p14:xfrm>
            </p:contentPart>
          </mc:Choice>
          <mc:Fallback>
            <p:pic>
              <p:nvPicPr>
                <p:cNvPr id="179" name="Freihand 178">
                  <a:extLst>
                    <a:ext uri="{FF2B5EF4-FFF2-40B4-BE49-F238E27FC236}">
                      <a16:creationId xmlns:a16="http://schemas.microsoft.com/office/drawing/2014/main" id="{9B5FE080-01E0-766F-E6E4-3DFE729CABCE}"/>
                    </a:ext>
                  </a:extLst>
                </p:cNvPr>
                <p:cNvPicPr/>
                <p:nvPr/>
              </p:nvPicPr>
              <p:blipFill>
                <a:blip r:embed="rId316"/>
                <a:stretch>
                  <a:fillRect/>
                </a:stretch>
              </p:blipFill>
              <p:spPr>
                <a:xfrm>
                  <a:off x="8152004" y="1159756"/>
                  <a:ext cx="55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0" name="Freihand 179">
                  <a:extLst>
                    <a:ext uri="{FF2B5EF4-FFF2-40B4-BE49-F238E27FC236}">
                      <a16:creationId xmlns:a16="http://schemas.microsoft.com/office/drawing/2014/main" id="{C1EA6AAE-6AFB-576C-2D8A-2C431CA0FC43}"/>
                    </a:ext>
                  </a:extLst>
                </p14:cNvPr>
                <p14:cNvContentPartPr/>
                <p14:nvPr/>
              </p14:nvContentPartPr>
              <p14:xfrm>
                <a:off x="8236244" y="1058236"/>
                <a:ext cx="87120" cy="196920"/>
              </p14:xfrm>
            </p:contentPart>
          </mc:Choice>
          <mc:Fallback>
            <p:pic>
              <p:nvPicPr>
                <p:cNvPr id="180" name="Freihand 179">
                  <a:extLst>
                    <a:ext uri="{FF2B5EF4-FFF2-40B4-BE49-F238E27FC236}">
                      <a16:creationId xmlns:a16="http://schemas.microsoft.com/office/drawing/2014/main" id="{C1EA6AAE-6AFB-576C-2D8A-2C431CA0FC43}"/>
                    </a:ext>
                  </a:extLst>
                </p:cNvPr>
                <p:cNvPicPr/>
                <p:nvPr/>
              </p:nvPicPr>
              <p:blipFill>
                <a:blip r:embed="rId318"/>
                <a:stretch>
                  <a:fillRect/>
                </a:stretch>
              </p:blipFill>
              <p:spPr>
                <a:xfrm>
                  <a:off x="8227244" y="1049596"/>
                  <a:ext cx="104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1" name="Freihand 180">
                  <a:extLst>
                    <a:ext uri="{FF2B5EF4-FFF2-40B4-BE49-F238E27FC236}">
                      <a16:creationId xmlns:a16="http://schemas.microsoft.com/office/drawing/2014/main" id="{FE240872-538C-A9A7-E103-6F12BE368F42}"/>
                    </a:ext>
                  </a:extLst>
                </p14:cNvPr>
                <p14:cNvContentPartPr/>
                <p14:nvPr/>
              </p14:nvContentPartPr>
              <p14:xfrm>
                <a:off x="8329844" y="1137796"/>
                <a:ext cx="78120" cy="104040"/>
              </p14:xfrm>
            </p:contentPart>
          </mc:Choice>
          <mc:Fallback>
            <p:pic>
              <p:nvPicPr>
                <p:cNvPr id="181" name="Freihand 180">
                  <a:extLst>
                    <a:ext uri="{FF2B5EF4-FFF2-40B4-BE49-F238E27FC236}">
                      <a16:creationId xmlns:a16="http://schemas.microsoft.com/office/drawing/2014/main" id="{FE240872-538C-A9A7-E103-6F12BE368F42}"/>
                    </a:ext>
                  </a:extLst>
                </p:cNvPr>
                <p:cNvPicPr/>
                <p:nvPr/>
              </p:nvPicPr>
              <p:blipFill>
                <a:blip r:embed="rId320"/>
                <a:stretch>
                  <a:fillRect/>
                </a:stretch>
              </p:blipFill>
              <p:spPr>
                <a:xfrm>
                  <a:off x="8321204" y="1129156"/>
                  <a:ext cx="95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2" name="Freihand 181">
                  <a:extLst>
                    <a:ext uri="{FF2B5EF4-FFF2-40B4-BE49-F238E27FC236}">
                      <a16:creationId xmlns:a16="http://schemas.microsoft.com/office/drawing/2014/main" id="{8D0BA673-D73F-63A8-DBD7-F65ABB986580}"/>
                    </a:ext>
                  </a:extLst>
                </p14:cNvPr>
                <p14:cNvContentPartPr/>
                <p14:nvPr/>
              </p14:nvContentPartPr>
              <p14:xfrm>
                <a:off x="8338484" y="1133476"/>
                <a:ext cx="82440" cy="94320"/>
              </p14:xfrm>
            </p:contentPart>
          </mc:Choice>
          <mc:Fallback>
            <p:pic>
              <p:nvPicPr>
                <p:cNvPr id="182" name="Freihand 181">
                  <a:extLst>
                    <a:ext uri="{FF2B5EF4-FFF2-40B4-BE49-F238E27FC236}">
                      <a16:creationId xmlns:a16="http://schemas.microsoft.com/office/drawing/2014/main" id="{8D0BA673-D73F-63A8-DBD7-F65ABB986580}"/>
                    </a:ext>
                  </a:extLst>
                </p:cNvPr>
                <p:cNvPicPr/>
                <p:nvPr/>
              </p:nvPicPr>
              <p:blipFill>
                <a:blip r:embed="rId322"/>
                <a:stretch>
                  <a:fillRect/>
                </a:stretch>
              </p:blipFill>
              <p:spPr>
                <a:xfrm>
                  <a:off x="8329844" y="1124476"/>
                  <a:ext cx="100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3" name="Freihand 182">
                  <a:extLst>
                    <a:ext uri="{FF2B5EF4-FFF2-40B4-BE49-F238E27FC236}">
                      <a16:creationId xmlns:a16="http://schemas.microsoft.com/office/drawing/2014/main" id="{5F76C7A5-E57C-7AE2-7510-9504E9FD645C}"/>
                    </a:ext>
                  </a:extLst>
                </p14:cNvPr>
                <p14:cNvContentPartPr/>
                <p14:nvPr/>
              </p14:nvContentPartPr>
              <p14:xfrm>
                <a:off x="8326604" y="987316"/>
                <a:ext cx="76320" cy="289440"/>
              </p14:xfrm>
            </p:contentPart>
          </mc:Choice>
          <mc:Fallback>
            <p:pic>
              <p:nvPicPr>
                <p:cNvPr id="183" name="Freihand 182">
                  <a:extLst>
                    <a:ext uri="{FF2B5EF4-FFF2-40B4-BE49-F238E27FC236}">
                      <a16:creationId xmlns:a16="http://schemas.microsoft.com/office/drawing/2014/main" id="{5F76C7A5-E57C-7AE2-7510-9504E9FD645C}"/>
                    </a:ext>
                  </a:extLst>
                </p:cNvPr>
                <p:cNvPicPr/>
                <p:nvPr/>
              </p:nvPicPr>
              <p:blipFill>
                <a:blip r:embed="rId324"/>
                <a:stretch>
                  <a:fillRect/>
                </a:stretch>
              </p:blipFill>
              <p:spPr>
                <a:xfrm>
                  <a:off x="8317964" y="978676"/>
                  <a:ext cx="939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4" name="Freihand 183">
                  <a:extLst>
                    <a:ext uri="{FF2B5EF4-FFF2-40B4-BE49-F238E27FC236}">
                      <a16:creationId xmlns:a16="http://schemas.microsoft.com/office/drawing/2014/main" id="{9502D99D-7756-8799-E0F0-7CB1019824A4}"/>
                    </a:ext>
                  </a:extLst>
                </p14:cNvPr>
                <p14:cNvContentPartPr/>
                <p14:nvPr/>
              </p14:nvContentPartPr>
              <p14:xfrm>
                <a:off x="8435684" y="1108636"/>
                <a:ext cx="95760" cy="90000"/>
              </p14:xfrm>
            </p:contentPart>
          </mc:Choice>
          <mc:Fallback>
            <p:pic>
              <p:nvPicPr>
                <p:cNvPr id="184" name="Freihand 183">
                  <a:extLst>
                    <a:ext uri="{FF2B5EF4-FFF2-40B4-BE49-F238E27FC236}">
                      <a16:creationId xmlns:a16="http://schemas.microsoft.com/office/drawing/2014/main" id="{9502D99D-7756-8799-E0F0-7CB1019824A4}"/>
                    </a:ext>
                  </a:extLst>
                </p:cNvPr>
                <p:cNvPicPr/>
                <p:nvPr/>
              </p:nvPicPr>
              <p:blipFill>
                <a:blip r:embed="rId326"/>
                <a:stretch>
                  <a:fillRect/>
                </a:stretch>
              </p:blipFill>
              <p:spPr>
                <a:xfrm>
                  <a:off x="8426684" y="1099636"/>
                  <a:ext cx="113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5" name="Freihand 184">
                  <a:extLst>
                    <a:ext uri="{FF2B5EF4-FFF2-40B4-BE49-F238E27FC236}">
                      <a16:creationId xmlns:a16="http://schemas.microsoft.com/office/drawing/2014/main" id="{2E224D09-A9FA-C0CB-60C0-2CC516F9A680}"/>
                    </a:ext>
                  </a:extLst>
                </p14:cNvPr>
                <p14:cNvContentPartPr/>
                <p14:nvPr/>
              </p14:nvContentPartPr>
              <p14:xfrm>
                <a:off x="8599124" y="930076"/>
                <a:ext cx="165600" cy="226800"/>
              </p14:xfrm>
            </p:contentPart>
          </mc:Choice>
          <mc:Fallback>
            <p:pic>
              <p:nvPicPr>
                <p:cNvPr id="185" name="Freihand 184">
                  <a:extLst>
                    <a:ext uri="{FF2B5EF4-FFF2-40B4-BE49-F238E27FC236}">
                      <a16:creationId xmlns:a16="http://schemas.microsoft.com/office/drawing/2014/main" id="{2E224D09-A9FA-C0CB-60C0-2CC516F9A680}"/>
                    </a:ext>
                  </a:extLst>
                </p:cNvPr>
                <p:cNvPicPr/>
                <p:nvPr/>
              </p:nvPicPr>
              <p:blipFill>
                <a:blip r:embed="rId328"/>
                <a:stretch>
                  <a:fillRect/>
                </a:stretch>
              </p:blipFill>
              <p:spPr>
                <a:xfrm>
                  <a:off x="8590484" y="921436"/>
                  <a:ext cx="1832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6" name="Freihand 185">
                  <a:extLst>
                    <a:ext uri="{FF2B5EF4-FFF2-40B4-BE49-F238E27FC236}">
                      <a16:creationId xmlns:a16="http://schemas.microsoft.com/office/drawing/2014/main" id="{B55C970B-9458-94C2-02D1-1B52F3C7A3C5}"/>
                    </a:ext>
                  </a:extLst>
                </p14:cNvPr>
                <p14:cNvContentPartPr/>
                <p14:nvPr/>
              </p14:nvContentPartPr>
              <p14:xfrm>
                <a:off x="8721884" y="930796"/>
                <a:ext cx="6480" cy="18360"/>
              </p14:xfrm>
            </p:contentPart>
          </mc:Choice>
          <mc:Fallback>
            <p:pic>
              <p:nvPicPr>
                <p:cNvPr id="186" name="Freihand 185">
                  <a:extLst>
                    <a:ext uri="{FF2B5EF4-FFF2-40B4-BE49-F238E27FC236}">
                      <a16:creationId xmlns:a16="http://schemas.microsoft.com/office/drawing/2014/main" id="{B55C970B-9458-94C2-02D1-1B52F3C7A3C5}"/>
                    </a:ext>
                  </a:extLst>
                </p:cNvPr>
                <p:cNvPicPr/>
                <p:nvPr/>
              </p:nvPicPr>
              <p:blipFill>
                <a:blip r:embed="rId330"/>
                <a:stretch>
                  <a:fillRect/>
                </a:stretch>
              </p:blipFill>
              <p:spPr>
                <a:xfrm>
                  <a:off x="8713244" y="921796"/>
                  <a:ext cx="241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87" name="Freihand 186">
                  <a:extLst>
                    <a:ext uri="{FF2B5EF4-FFF2-40B4-BE49-F238E27FC236}">
                      <a16:creationId xmlns:a16="http://schemas.microsoft.com/office/drawing/2014/main" id="{91D813B4-6151-8F1D-84AD-5D5330D1F94C}"/>
                    </a:ext>
                  </a:extLst>
                </p14:cNvPr>
                <p14:cNvContentPartPr/>
                <p14:nvPr/>
              </p14:nvContentPartPr>
              <p14:xfrm>
                <a:off x="8773724" y="954196"/>
                <a:ext cx="137520" cy="133920"/>
              </p14:xfrm>
            </p:contentPart>
          </mc:Choice>
          <mc:Fallback>
            <p:pic>
              <p:nvPicPr>
                <p:cNvPr id="187" name="Freihand 186">
                  <a:extLst>
                    <a:ext uri="{FF2B5EF4-FFF2-40B4-BE49-F238E27FC236}">
                      <a16:creationId xmlns:a16="http://schemas.microsoft.com/office/drawing/2014/main" id="{91D813B4-6151-8F1D-84AD-5D5330D1F94C}"/>
                    </a:ext>
                  </a:extLst>
                </p:cNvPr>
                <p:cNvPicPr/>
                <p:nvPr/>
              </p:nvPicPr>
              <p:blipFill>
                <a:blip r:embed="rId332"/>
                <a:stretch>
                  <a:fillRect/>
                </a:stretch>
              </p:blipFill>
              <p:spPr>
                <a:xfrm>
                  <a:off x="8765084" y="945556"/>
                  <a:ext cx="155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88" name="Freihand 187">
                  <a:extLst>
                    <a:ext uri="{FF2B5EF4-FFF2-40B4-BE49-F238E27FC236}">
                      <a16:creationId xmlns:a16="http://schemas.microsoft.com/office/drawing/2014/main" id="{1877617A-0552-2366-901F-92100E1000B9}"/>
                    </a:ext>
                  </a:extLst>
                </p14:cNvPr>
                <p14:cNvContentPartPr/>
                <p14:nvPr/>
              </p14:nvContentPartPr>
              <p14:xfrm>
                <a:off x="8926364" y="780676"/>
                <a:ext cx="327600" cy="289080"/>
              </p14:xfrm>
            </p:contentPart>
          </mc:Choice>
          <mc:Fallback>
            <p:pic>
              <p:nvPicPr>
                <p:cNvPr id="188" name="Freihand 187">
                  <a:extLst>
                    <a:ext uri="{FF2B5EF4-FFF2-40B4-BE49-F238E27FC236}">
                      <a16:creationId xmlns:a16="http://schemas.microsoft.com/office/drawing/2014/main" id="{1877617A-0552-2366-901F-92100E1000B9}"/>
                    </a:ext>
                  </a:extLst>
                </p:cNvPr>
                <p:cNvPicPr/>
                <p:nvPr/>
              </p:nvPicPr>
              <p:blipFill>
                <a:blip r:embed="rId334"/>
                <a:stretch>
                  <a:fillRect/>
                </a:stretch>
              </p:blipFill>
              <p:spPr>
                <a:xfrm>
                  <a:off x="8917364" y="771676"/>
                  <a:ext cx="34524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9" name="Freihand 188">
                  <a:extLst>
                    <a:ext uri="{FF2B5EF4-FFF2-40B4-BE49-F238E27FC236}">
                      <a16:creationId xmlns:a16="http://schemas.microsoft.com/office/drawing/2014/main" id="{D2AF3E15-605E-9CDB-422A-D10E3D4594FE}"/>
                    </a:ext>
                  </a:extLst>
                </p14:cNvPr>
                <p14:cNvContentPartPr/>
                <p14:nvPr/>
              </p14:nvContentPartPr>
              <p14:xfrm>
                <a:off x="9320564" y="770956"/>
                <a:ext cx="127080" cy="293400"/>
              </p14:xfrm>
            </p:contentPart>
          </mc:Choice>
          <mc:Fallback>
            <p:pic>
              <p:nvPicPr>
                <p:cNvPr id="189" name="Freihand 188">
                  <a:extLst>
                    <a:ext uri="{FF2B5EF4-FFF2-40B4-BE49-F238E27FC236}">
                      <a16:creationId xmlns:a16="http://schemas.microsoft.com/office/drawing/2014/main" id="{D2AF3E15-605E-9CDB-422A-D10E3D4594FE}"/>
                    </a:ext>
                  </a:extLst>
                </p:cNvPr>
                <p:cNvPicPr/>
                <p:nvPr/>
              </p:nvPicPr>
              <p:blipFill>
                <a:blip r:embed="rId336"/>
                <a:stretch>
                  <a:fillRect/>
                </a:stretch>
              </p:blipFill>
              <p:spPr>
                <a:xfrm>
                  <a:off x="9311924" y="762316"/>
                  <a:ext cx="1447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1" name="Freihand 190">
                  <a:extLst>
                    <a:ext uri="{FF2B5EF4-FFF2-40B4-BE49-F238E27FC236}">
                      <a16:creationId xmlns:a16="http://schemas.microsoft.com/office/drawing/2014/main" id="{968D5715-1FA2-D3BC-E085-5AD591FA24EA}"/>
                    </a:ext>
                  </a:extLst>
                </p14:cNvPr>
                <p14:cNvContentPartPr/>
                <p14:nvPr/>
              </p14:nvContentPartPr>
              <p14:xfrm>
                <a:off x="9544484" y="407356"/>
                <a:ext cx="160920" cy="275040"/>
              </p14:xfrm>
            </p:contentPart>
          </mc:Choice>
          <mc:Fallback>
            <p:pic>
              <p:nvPicPr>
                <p:cNvPr id="191" name="Freihand 190">
                  <a:extLst>
                    <a:ext uri="{FF2B5EF4-FFF2-40B4-BE49-F238E27FC236}">
                      <a16:creationId xmlns:a16="http://schemas.microsoft.com/office/drawing/2014/main" id="{968D5715-1FA2-D3BC-E085-5AD591FA24EA}"/>
                    </a:ext>
                  </a:extLst>
                </p:cNvPr>
                <p:cNvPicPr/>
                <p:nvPr/>
              </p:nvPicPr>
              <p:blipFill>
                <a:blip r:embed="rId338"/>
                <a:stretch>
                  <a:fillRect/>
                </a:stretch>
              </p:blipFill>
              <p:spPr>
                <a:xfrm>
                  <a:off x="9535844" y="398716"/>
                  <a:ext cx="1785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2" name="Freihand 191">
                  <a:extLst>
                    <a:ext uri="{FF2B5EF4-FFF2-40B4-BE49-F238E27FC236}">
                      <a16:creationId xmlns:a16="http://schemas.microsoft.com/office/drawing/2014/main" id="{9173DD84-E44F-66EB-D557-B3EBF4FCE4E8}"/>
                    </a:ext>
                  </a:extLst>
                </p14:cNvPr>
                <p14:cNvContentPartPr/>
                <p14:nvPr/>
              </p14:nvContentPartPr>
              <p14:xfrm>
                <a:off x="9643484" y="805516"/>
                <a:ext cx="18000" cy="21960"/>
              </p14:xfrm>
            </p:contentPart>
          </mc:Choice>
          <mc:Fallback>
            <p:pic>
              <p:nvPicPr>
                <p:cNvPr id="192" name="Freihand 191">
                  <a:extLst>
                    <a:ext uri="{FF2B5EF4-FFF2-40B4-BE49-F238E27FC236}">
                      <a16:creationId xmlns:a16="http://schemas.microsoft.com/office/drawing/2014/main" id="{9173DD84-E44F-66EB-D557-B3EBF4FCE4E8}"/>
                    </a:ext>
                  </a:extLst>
                </p:cNvPr>
                <p:cNvPicPr/>
                <p:nvPr/>
              </p:nvPicPr>
              <p:blipFill>
                <a:blip r:embed="rId340"/>
                <a:stretch>
                  <a:fillRect/>
                </a:stretch>
              </p:blipFill>
              <p:spPr>
                <a:xfrm>
                  <a:off x="9634844" y="796516"/>
                  <a:ext cx="35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3" name="Freihand 192">
                  <a:extLst>
                    <a:ext uri="{FF2B5EF4-FFF2-40B4-BE49-F238E27FC236}">
                      <a16:creationId xmlns:a16="http://schemas.microsoft.com/office/drawing/2014/main" id="{27B3BA22-25DD-E98F-9307-FAE0738F9B6E}"/>
                    </a:ext>
                  </a:extLst>
                </p14:cNvPr>
                <p14:cNvContentPartPr/>
                <p14:nvPr/>
              </p14:nvContentPartPr>
              <p14:xfrm>
                <a:off x="9384284" y="765556"/>
                <a:ext cx="63000" cy="141120"/>
              </p14:xfrm>
            </p:contentPart>
          </mc:Choice>
          <mc:Fallback>
            <p:pic>
              <p:nvPicPr>
                <p:cNvPr id="193" name="Freihand 192">
                  <a:extLst>
                    <a:ext uri="{FF2B5EF4-FFF2-40B4-BE49-F238E27FC236}">
                      <a16:creationId xmlns:a16="http://schemas.microsoft.com/office/drawing/2014/main" id="{27B3BA22-25DD-E98F-9307-FAE0738F9B6E}"/>
                    </a:ext>
                  </a:extLst>
                </p:cNvPr>
                <p:cNvPicPr/>
                <p:nvPr/>
              </p:nvPicPr>
              <p:blipFill>
                <a:blip r:embed="rId342"/>
                <a:stretch>
                  <a:fillRect/>
                </a:stretch>
              </p:blipFill>
              <p:spPr>
                <a:xfrm>
                  <a:off x="9375644" y="756916"/>
                  <a:ext cx="80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5" name="Freihand 194">
                  <a:extLst>
                    <a:ext uri="{FF2B5EF4-FFF2-40B4-BE49-F238E27FC236}">
                      <a16:creationId xmlns:a16="http://schemas.microsoft.com/office/drawing/2014/main" id="{0BA56730-3200-78FB-F894-B94CC0063437}"/>
                    </a:ext>
                  </a:extLst>
                </p14:cNvPr>
                <p14:cNvContentPartPr/>
                <p14:nvPr/>
              </p14:nvContentPartPr>
              <p14:xfrm>
                <a:off x="8040044" y="1686076"/>
                <a:ext cx="60120" cy="196920"/>
              </p14:xfrm>
            </p:contentPart>
          </mc:Choice>
          <mc:Fallback>
            <p:pic>
              <p:nvPicPr>
                <p:cNvPr id="195" name="Freihand 194">
                  <a:extLst>
                    <a:ext uri="{FF2B5EF4-FFF2-40B4-BE49-F238E27FC236}">
                      <a16:creationId xmlns:a16="http://schemas.microsoft.com/office/drawing/2014/main" id="{0BA56730-3200-78FB-F894-B94CC0063437}"/>
                    </a:ext>
                  </a:extLst>
                </p:cNvPr>
                <p:cNvPicPr/>
                <p:nvPr/>
              </p:nvPicPr>
              <p:blipFill>
                <a:blip r:embed="rId344"/>
                <a:stretch>
                  <a:fillRect/>
                </a:stretch>
              </p:blipFill>
              <p:spPr>
                <a:xfrm>
                  <a:off x="8031044" y="1677436"/>
                  <a:ext cx="77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6" name="Freihand 195">
                  <a:extLst>
                    <a:ext uri="{FF2B5EF4-FFF2-40B4-BE49-F238E27FC236}">
                      <a16:creationId xmlns:a16="http://schemas.microsoft.com/office/drawing/2014/main" id="{F7475A98-C12B-8402-A821-6933964F5813}"/>
                    </a:ext>
                  </a:extLst>
                </p14:cNvPr>
                <p14:cNvContentPartPr/>
                <p14:nvPr/>
              </p14:nvContentPartPr>
              <p14:xfrm>
                <a:off x="7938164" y="1605436"/>
                <a:ext cx="303120" cy="228600"/>
              </p14:xfrm>
            </p:contentPart>
          </mc:Choice>
          <mc:Fallback>
            <p:pic>
              <p:nvPicPr>
                <p:cNvPr id="196" name="Freihand 195">
                  <a:extLst>
                    <a:ext uri="{FF2B5EF4-FFF2-40B4-BE49-F238E27FC236}">
                      <a16:creationId xmlns:a16="http://schemas.microsoft.com/office/drawing/2014/main" id="{F7475A98-C12B-8402-A821-6933964F5813}"/>
                    </a:ext>
                  </a:extLst>
                </p:cNvPr>
                <p:cNvPicPr/>
                <p:nvPr/>
              </p:nvPicPr>
              <p:blipFill>
                <a:blip r:embed="rId346"/>
                <a:stretch>
                  <a:fillRect/>
                </a:stretch>
              </p:blipFill>
              <p:spPr>
                <a:xfrm>
                  <a:off x="7929524" y="1596796"/>
                  <a:ext cx="3207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7" name="Freihand 196">
                  <a:extLst>
                    <a:ext uri="{FF2B5EF4-FFF2-40B4-BE49-F238E27FC236}">
                      <a16:creationId xmlns:a16="http://schemas.microsoft.com/office/drawing/2014/main" id="{F081E499-D1AA-4C6F-B8CC-27F1DC3BD860}"/>
                    </a:ext>
                  </a:extLst>
                </p14:cNvPr>
                <p14:cNvContentPartPr/>
                <p14:nvPr/>
              </p14:nvContentPartPr>
              <p14:xfrm>
                <a:off x="8259284" y="1629916"/>
                <a:ext cx="114840" cy="144360"/>
              </p14:xfrm>
            </p:contentPart>
          </mc:Choice>
          <mc:Fallback>
            <p:pic>
              <p:nvPicPr>
                <p:cNvPr id="197" name="Freihand 196">
                  <a:extLst>
                    <a:ext uri="{FF2B5EF4-FFF2-40B4-BE49-F238E27FC236}">
                      <a16:creationId xmlns:a16="http://schemas.microsoft.com/office/drawing/2014/main" id="{F081E499-D1AA-4C6F-B8CC-27F1DC3BD860}"/>
                    </a:ext>
                  </a:extLst>
                </p:cNvPr>
                <p:cNvPicPr/>
                <p:nvPr/>
              </p:nvPicPr>
              <p:blipFill>
                <a:blip r:embed="rId348"/>
                <a:stretch>
                  <a:fillRect/>
                </a:stretch>
              </p:blipFill>
              <p:spPr>
                <a:xfrm>
                  <a:off x="8250284" y="1620916"/>
                  <a:ext cx="132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8" name="Freihand 197">
                  <a:extLst>
                    <a:ext uri="{FF2B5EF4-FFF2-40B4-BE49-F238E27FC236}">
                      <a16:creationId xmlns:a16="http://schemas.microsoft.com/office/drawing/2014/main" id="{E2DA2C5D-75E6-E9EC-CF2F-B70C6EEDFE00}"/>
                    </a:ext>
                  </a:extLst>
                </p14:cNvPr>
                <p14:cNvContentPartPr/>
                <p14:nvPr/>
              </p14:nvContentPartPr>
              <p14:xfrm>
                <a:off x="8394284" y="1602556"/>
                <a:ext cx="113760" cy="268920"/>
              </p14:xfrm>
            </p:contentPart>
          </mc:Choice>
          <mc:Fallback>
            <p:pic>
              <p:nvPicPr>
                <p:cNvPr id="198" name="Freihand 197">
                  <a:extLst>
                    <a:ext uri="{FF2B5EF4-FFF2-40B4-BE49-F238E27FC236}">
                      <a16:creationId xmlns:a16="http://schemas.microsoft.com/office/drawing/2014/main" id="{E2DA2C5D-75E6-E9EC-CF2F-B70C6EEDFE00}"/>
                    </a:ext>
                  </a:extLst>
                </p:cNvPr>
                <p:cNvPicPr/>
                <p:nvPr/>
              </p:nvPicPr>
              <p:blipFill>
                <a:blip r:embed="rId350"/>
                <a:stretch>
                  <a:fillRect/>
                </a:stretch>
              </p:blipFill>
              <p:spPr>
                <a:xfrm>
                  <a:off x="8385644" y="1593556"/>
                  <a:ext cx="1314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99" name="Freihand 198">
                  <a:extLst>
                    <a:ext uri="{FF2B5EF4-FFF2-40B4-BE49-F238E27FC236}">
                      <a16:creationId xmlns:a16="http://schemas.microsoft.com/office/drawing/2014/main" id="{E0F61895-AC1D-DB59-62C6-FA8D90B29742}"/>
                    </a:ext>
                  </a:extLst>
                </p14:cNvPr>
                <p14:cNvContentPartPr/>
                <p14:nvPr/>
              </p14:nvContentPartPr>
              <p14:xfrm>
                <a:off x="8520644" y="1546396"/>
                <a:ext cx="96840" cy="141840"/>
              </p14:xfrm>
            </p:contentPart>
          </mc:Choice>
          <mc:Fallback>
            <p:pic>
              <p:nvPicPr>
                <p:cNvPr id="199" name="Freihand 198">
                  <a:extLst>
                    <a:ext uri="{FF2B5EF4-FFF2-40B4-BE49-F238E27FC236}">
                      <a16:creationId xmlns:a16="http://schemas.microsoft.com/office/drawing/2014/main" id="{E0F61895-AC1D-DB59-62C6-FA8D90B29742}"/>
                    </a:ext>
                  </a:extLst>
                </p:cNvPr>
                <p:cNvPicPr/>
                <p:nvPr/>
              </p:nvPicPr>
              <p:blipFill>
                <a:blip r:embed="rId352"/>
                <a:stretch>
                  <a:fillRect/>
                </a:stretch>
              </p:blipFill>
              <p:spPr>
                <a:xfrm>
                  <a:off x="8512004" y="1537396"/>
                  <a:ext cx="114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0" name="Freihand 199">
                  <a:extLst>
                    <a:ext uri="{FF2B5EF4-FFF2-40B4-BE49-F238E27FC236}">
                      <a16:creationId xmlns:a16="http://schemas.microsoft.com/office/drawing/2014/main" id="{D635A3B5-F7DD-8422-F9BD-7C37DA1F3D1C}"/>
                    </a:ext>
                  </a:extLst>
                </p14:cNvPr>
                <p14:cNvContentPartPr/>
                <p14:nvPr/>
              </p14:nvContentPartPr>
              <p14:xfrm>
                <a:off x="8634404" y="1495636"/>
                <a:ext cx="110160" cy="119160"/>
              </p14:xfrm>
            </p:contentPart>
          </mc:Choice>
          <mc:Fallback>
            <p:pic>
              <p:nvPicPr>
                <p:cNvPr id="200" name="Freihand 199">
                  <a:extLst>
                    <a:ext uri="{FF2B5EF4-FFF2-40B4-BE49-F238E27FC236}">
                      <a16:creationId xmlns:a16="http://schemas.microsoft.com/office/drawing/2014/main" id="{D635A3B5-F7DD-8422-F9BD-7C37DA1F3D1C}"/>
                    </a:ext>
                  </a:extLst>
                </p:cNvPr>
                <p:cNvPicPr/>
                <p:nvPr/>
              </p:nvPicPr>
              <p:blipFill>
                <a:blip r:embed="rId354"/>
                <a:stretch>
                  <a:fillRect/>
                </a:stretch>
              </p:blipFill>
              <p:spPr>
                <a:xfrm>
                  <a:off x="8625764" y="1486996"/>
                  <a:ext cx="127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1" name="Freihand 200">
                  <a:extLst>
                    <a:ext uri="{FF2B5EF4-FFF2-40B4-BE49-F238E27FC236}">
                      <a16:creationId xmlns:a16="http://schemas.microsoft.com/office/drawing/2014/main" id="{29AA36AC-F56B-39D9-5D12-2CD05886B368}"/>
                    </a:ext>
                  </a:extLst>
                </p14:cNvPr>
                <p14:cNvContentPartPr/>
                <p14:nvPr/>
              </p14:nvContentPartPr>
              <p14:xfrm>
                <a:off x="8761844" y="1328596"/>
                <a:ext cx="230040" cy="190440"/>
              </p14:xfrm>
            </p:contentPart>
          </mc:Choice>
          <mc:Fallback>
            <p:pic>
              <p:nvPicPr>
                <p:cNvPr id="201" name="Freihand 200">
                  <a:extLst>
                    <a:ext uri="{FF2B5EF4-FFF2-40B4-BE49-F238E27FC236}">
                      <a16:creationId xmlns:a16="http://schemas.microsoft.com/office/drawing/2014/main" id="{29AA36AC-F56B-39D9-5D12-2CD05886B368}"/>
                    </a:ext>
                  </a:extLst>
                </p:cNvPr>
                <p:cNvPicPr/>
                <p:nvPr/>
              </p:nvPicPr>
              <p:blipFill>
                <a:blip r:embed="rId356"/>
                <a:stretch>
                  <a:fillRect/>
                </a:stretch>
              </p:blipFill>
              <p:spPr>
                <a:xfrm>
                  <a:off x="8752844" y="1319596"/>
                  <a:ext cx="247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2" name="Freihand 201">
                  <a:extLst>
                    <a:ext uri="{FF2B5EF4-FFF2-40B4-BE49-F238E27FC236}">
                      <a16:creationId xmlns:a16="http://schemas.microsoft.com/office/drawing/2014/main" id="{65FC6D15-00EA-E463-78BF-089A1C88427F}"/>
                    </a:ext>
                  </a:extLst>
                </p14:cNvPr>
                <p14:cNvContentPartPr/>
                <p14:nvPr/>
              </p14:nvContentPartPr>
              <p14:xfrm>
                <a:off x="8920244" y="1242916"/>
                <a:ext cx="21960" cy="10080"/>
              </p14:xfrm>
            </p:contentPart>
          </mc:Choice>
          <mc:Fallback>
            <p:pic>
              <p:nvPicPr>
                <p:cNvPr id="202" name="Freihand 201">
                  <a:extLst>
                    <a:ext uri="{FF2B5EF4-FFF2-40B4-BE49-F238E27FC236}">
                      <a16:creationId xmlns:a16="http://schemas.microsoft.com/office/drawing/2014/main" id="{65FC6D15-00EA-E463-78BF-089A1C88427F}"/>
                    </a:ext>
                  </a:extLst>
                </p:cNvPr>
                <p:cNvPicPr/>
                <p:nvPr/>
              </p:nvPicPr>
              <p:blipFill>
                <a:blip r:embed="rId358"/>
                <a:stretch>
                  <a:fillRect/>
                </a:stretch>
              </p:blipFill>
              <p:spPr>
                <a:xfrm>
                  <a:off x="8911244" y="1233916"/>
                  <a:ext cx="39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3" name="Freihand 202">
                  <a:extLst>
                    <a:ext uri="{FF2B5EF4-FFF2-40B4-BE49-F238E27FC236}">
                      <a16:creationId xmlns:a16="http://schemas.microsoft.com/office/drawing/2014/main" id="{81F47B2C-DA74-6088-8A2B-B0651DDA9C6F}"/>
                    </a:ext>
                  </a:extLst>
                </p14:cNvPr>
                <p14:cNvContentPartPr/>
                <p14:nvPr/>
              </p14:nvContentPartPr>
              <p14:xfrm>
                <a:off x="9022484" y="1363156"/>
                <a:ext cx="33840" cy="72360"/>
              </p14:xfrm>
            </p:contentPart>
          </mc:Choice>
          <mc:Fallback>
            <p:pic>
              <p:nvPicPr>
                <p:cNvPr id="203" name="Freihand 202">
                  <a:extLst>
                    <a:ext uri="{FF2B5EF4-FFF2-40B4-BE49-F238E27FC236}">
                      <a16:creationId xmlns:a16="http://schemas.microsoft.com/office/drawing/2014/main" id="{81F47B2C-DA74-6088-8A2B-B0651DDA9C6F}"/>
                    </a:ext>
                  </a:extLst>
                </p:cNvPr>
                <p:cNvPicPr/>
                <p:nvPr/>
              </p:nvPicPr>
              <p:blipFill>
                <a:blip r:embed="rId360"/>
                <a:stretch>
                  <a:fillRect/>
                </a:stretch>
              </p:blipFill>
              <p:spPr>
                <a:xfrm>
                  <a:off x="9013484" y="1354156"/>
                  <a:ext cx="51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4" name="Freihand 203">
                  <a:extLst>
                    <a:ext uri="{FF2B5EF4-FFF2-40B4-BE49-F238E27FC236}">
                      <a16:creationId xmlns:a16="http://schemas.microsoft.com/office/drawing/2014/main" id="{579BAEA8-546A-33EB-E964-CEB2986E209A}"/>
                    </a:ext>
                  </a:extLst>
                </p14:cNvPr>
                <p14:cNvContentPartPr/>
                <p14:nvPr/>
              </p14:nvContentPartPr>
              <p14:xfrm>
                <a:off x="9091604" y="1263076"/>
                <a:ext cx="150480" cy="115920"/>
              </p14:xfrm>
            </p:contentPart>
          </mc:Choice>
          <mc:Fallback>
            <p:pic>
              <p:nvPicPr>
                <p:cNvPr id="204" name="Freihand 203">
                  <a:extLst>
                    <a:ext uri="{FF2B5EF4-FFF2-40B4-BE49-F238E27FC236}">
                      <a16:creationId xmlns:a16="http://schemas.microsoft.com/office/drawing/2014/main" id="{579BAEA8-546A-33EB-E964-CEB2986E209A}"/>
                    </a:ext>
                  </a:extLst>
                </p:cNvPr>
                <p:cNvPicPr/>
                <p:nvPr/>
              </p:nvPicPr>
              <p:blipFill>
                <a:blip r:embed="rId362"/>
                <a:stretch>
                  <a:fillRect/>
                </a:stretch>
              </p:blipFill>
              <p:spPr>
                <a:xfrm>
                  <a:off x="9082604" y="1254076"/>
                  <a:ext cx="168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5" name="Freihand 204">
                  <a:extLst>
                    <a:ext uri="{FF2B5EF4-FFF2-40B4-BE49-F238E27FC236}">
                      <a16:creationId xmlns:a16="http://schemas.microsoft.com/office/drawing/2014/main" id="{F163895C-CDEE-E28C-A9AE-43C1354B4F98}"/>
                    </a:ext>
                  </a:extLst>
                </p14:cNvPr>
                <p14:cNvContentPartPr/>
                <p14:nvPr/>
              </p14:nvContentPartPr>
              <p14:xfrm>
                <a:off x="9259724" y="1184236"/>
                <a:ext cx="1440" cy="1800"/>
              </p14:xfrm>
            </p:contentPart>
          </mc:Choice>
          <mc:Fallback>
            <p:pic>
              <p:nvPicPr>
                <p:cNvPr id="205" name="Freihand 204">
                  <a:extLst>
                    <a:ext uri="{FF2B5EF4-FFF2-40B4-BE49-F238E27FC236}">
                      <a16:creationId xmlns:a16="http://schemas.microsoft.com/office/drawing/2014/main" id="{F163895C-CDEE-E28C-A9AE-43C1354B4F98}"/>
                    </a:ext>
                  </a:extLst>
                </p:cNvPr>
                <p:cNvPicPr/>
                <p:nvPr/>
              </p:nvPicPr>
              <p:blipFill>
                <a:blip r:embed="rId126"/>
                <a:stretch>
                  <a:fillRect/>
                </a:stretch>
              </p:blipFill>
              <p:spPr>
                <a:xfrm>
                  <a:off x="9250724" y="1175236"/>
                  <a:ext cx="19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6" name="Freihand 205">
                  <a:extLst>
                    <a:ext uri="{FF2B5EF4-FFF2-40B4-BE49-F238E27FC236}">
                      <a16:creationId xmlns:a16="http://schemas.microsoft.com/office/drawing/2014/main" id="{62A0C334-9C4C-6173-0E97-4CE7D9213B39}"/>
                    </a:ext>
                  </a:extLst>
                </p14:cNvPr>
                <p14:cNvContentPartPr/>
                <p14:nvPr/>
              </p14:nvContentPartPr>
              <p14:xfrm>
                <a:off x="9258284" y="1201156"/>
                <a:ext cx="368640" cy="329040"/>
              </p14:xfrm>
            </p:contentPart>
          </mc:Choice>
          <mc:Fallback>
            <p:pic>
              <p:nvPicPr>
                <p:cNvPr id="206" name="Freihand 205">
                  <a:extLst>
                    <a:ext uri="{FF2B5EF4-FFF2-40B4-BE49-F238E27FC236}">
                      <a16:creationId xmlns:a16="http://schemas.microsoft.com/office/drawing/2014/main" id="{62A0C334-9C4C-6173-0E97-4CE7D9213B39}"/>
                    </a:ext>
                  </a:extLst>
                </p:cNvPr>
                <p:cNvPicPr/>
                <p:nvPr/>
              </p:nvPicPr>
              <p:blipFill>
                <a:blip r:embed="rId365"/>
                <a:stretch>
                  <a:fillRect/>
                </a:stretch>
              </p:blipFill>
              <p:spPr>
                <a:xfrm>
                  <a:off x="9249284" y="1192156"/>
                  <a:ext cx="38628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7" name="Freihand 206">
                  <a:extLst>
                    <a:ext uri="{FF2B5EF4-FFF2-40B4-BE49-F238E27FC236}">
                      <a16:creationId xmlns:a16="http://schemas.microsoft.com/office/drawing/2014/main" id="{0759448F-47E3-A23D-B965-9BD53DB80267}"/>
                    </a:ext>
                  </a:extLst>
                </p14:cNvPr>
                <p14:cNvContentPartPr/>
                <p14:nvPr/>
              </p14:nvContentPartPr>
              <p14:xfrm>
                <a:off x="9818444" y="927196"/>
                <a:ext cx="412560" cy="235800"/>
              </p14:xfrm>
            </p:contentPart>
          </mc:Choice>
          <mc:Fallback>
            <p:pic>
              <p:nvPicPr>
                <p:cNvPr id="207" name="Freihand 206">
                  <a:extLst>
                    <a:ext uri="{FF2B5EF4-FFF2-40B4-BE49-F238E27FC236}">
                      <a16:creationId xmlns:a16="http://schemas.microsoft.com/office/drawing/2014/main" id="{0759448F-47E3-A23D-B965-9BD53DB80267}"/>
                    </a:ext>
                  </a:extLst>
                </p:cNvPr>
                <p:cNvPicPr/>
                <p:nvPr/>
              </p:nvPicPr>
              <p:blipFill>
                <a:blip r:embed="rId367"/>
                <a:stretch>
                  <a:fillRect/>
                </a:stretch>
              </p:blipFill>
              <p:spPr>
                <a:xfrm>
                  <a:off x="9809804" y="918196"/>
                  <a:ext cx="4302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8" name="Freihand 207">
                  <a:extLst>
                    <a:ext uri="{FF2B5EF4-FFF2-40B4-BE49-F238E27FC236}">
                      <a16:creationId xmlns:a16="http://schemas.microsoft.com/office/drawing/2014/main" id="{480AAFAD-7376-35B9-2383-4D86F79DEECA}"/>
                    </a:ext>
                  </a:extLst>
                </p14:cNvPr>
                <p14:cNvContentPartPr/>
                <p14:nvPr/>
              </p14:nvContentPartPr>
              <p14:xfrm>
                <a:off x="9094484" y="1783996"/>
                <a:ext cx="65520" cy="231120"/>
              </p14:xfrm>
            </p:contentPart>
          </mc:Choice>
          <mc:Fallback>
            <p:pic>
              <p:nvPicPr>
                <p:cNvPr id="208" name="Freihand 207">
                  <a:extLst>
                    <a:ext uri="{FF2B5EF4-FFF2-40B4-BE49-F238E27FC236}">
                      <a16:creationId xmlns:a16="http://schemas.microsoft.com/office/drawing/2014/main" id="{480AAFAD-7376-35B9-2383-4D86F79DEECA}"/>
                    </a:ext>
                  </a:extLst>
                </p:cNvPr>
                <p:cNvPicPr/>
                <p:nvPr/>
              </p:nvPicPr>
              <p:blipFill>
                <a:blip r:embed="rId369"/>
                <a:stretch>
                  <a:fillRect/>
                </a:stretch>
              </p:blipFill>
              <p:spPr>
                <a:xfrm>
                  <a:off x="9085844" y="1775356"/>
                  <a:ext cx="831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9" name="Freihand 208">
                  <a:extLst>
                    <a:ext uri="{FF2B5EF4-FFF2-40B4-BE49-F238E27FC236}">
                      <a16:creationId xmlns:a16="http://schemas.microsoft.com/office/drawing/2014/main" id="{E7B8F3D2-BDE8-4105-D9CF-D8B99C60DBDE}"/>
                    </a:ext>
                  </a:extLst>
                </p14:cNvPr>
                <p14:cNvContentPartPr/>
                <p14:nvPr/>
              </p14:nvContentPartPr>
              <p14:xfrm>
                <a:off x="8980004" y="1683196"/>
                <a:ext cx="194400" cy="176040"/>
              </p14:xfrm>
            </p:contentPart>
          </mc:Choice>
          <mc:Fallback>
            <p:pic>
              <p:nvPicPr>
                <p:cNvPr id="209" name="Freihand 208">
                  <a:extLst>
                    <a:ext uri="{FF2B5EF4-FFF2-40B4-BE49-F238E27FC236}">
                      <a16:creationId xmlns:a16="http://schemas.microsoft.com/office/drawing/2014/main" id="{E7B8F3D2-BDE8-4105-D9CF-D8B99C60DBDE}"/>
                    </a:ext>
                  </a:extLst>
                </p:cNvPr>
                <p:cNvPicPr/>
                <p:nvPr/>
              </p:nvPicPr>
              <p:blipFill>
                <a:blip r:embed="rId371"/>
                <a:stretch>
                  <a:fillRect/>
                </a:stretch>
              </p:blipFill>
              <p:spPr>
                <a:xfrm>
                  <a:off x="8971364" y="1674196"/>
                  <a:ext cx="2120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0" name="Freihand 209">
                  <a:extLst>
                    <a:ext uri="{FF2B5EF4-FFF2-40B4-BE49-F238E27FC236}">
                      <a16:creationId xmlns:a16="http://schemas.microsoft.com/office/drawing/2014/main" id="{3B5BC4F5-3137-134A-8534-69F231487C7A}"/>
                    </a:ext>
                  </a:extLst>
                </p14:cNvPr>
                <p14:cNvContentPartPr/>
                <p14:nvPr/>
              </p14:nvContentPartPr>
              <p14:xfrm>
                <a:off x="9206084" y="1827556"/>
                <a:ext cx="84960" cy="113760"/>
              </p14:xfrm>
            </p:contentPart>
          </mc:Choice>
          <mc:Fallback>
            <p:pic>
              <p:nvPicPr>
                <p:cNvPr id="210" name="Freihand 209">
                  <a:extLst>
                    <a:ext uri="{FF2B5EF4-FFF2-40B4-BE49-F238E27FC236}">
                      <a16:creationId xmlns:a16="http://schemas.microsoft.com/office/drawing/2014/main" id="{3B5BC4F5-3137-134A-8534-69F231487C7A}"/>
                    </a:ext>
                  </a:extLst>
                </p:cNvPr>
                <p:cNvPicPr/>
                <p:nvPr/>
              </p:nvPicPr>
              <p:blipFill>
                <a:blip r:embed="rId373"/>
                <a:stretch>
                  <a:fillRect/>
                </a:stretch>
              </p:blipFill>
              <p:spPr>
                <a:xfrm>
                  <a:off x="9197084" y="1818556"/>
                  <a:ext cx="102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1" name="Freihand 210">
                  <a:extLst>
                    <a:ext uri="{FF2B5EF4-FFF2-40B4-BE49-F238E27FC236}">
                      <a16:creationId xmlns:a16="http://schemas.microsoft.com/office/drawing/2014/main" id="{BA9328BC-CEEE-B035-507E-600F78135CD4}"/>
                    </a:ext>
                  </a:extLst>
                </p14:cNvPr>
                <p14:cNvContentPartPr/>
                <p14:nvPr/>
              </p14:nvContentPartPr>
              <p14:xfrm>
                <a:off x="9336044" y="1786876"/>
                <a:ext cx="54000" cy="102960"/>
              </p14:xfrm>
            </p:contentPart>
          </mc:Choice>
          <mc:Fallback>
            <p:pic>
              <p:nvPicPr>
                <p:cNvPr id="211" name="Freihand 210">
                  <a:extLst>
                    <a:ext uri="{FF2B5EF4-FFF2-40B4-BE49-F238E27FC236}">
                      <a16:creationId xmlns:a16="http://schemas.microsoft.com/office/drawing/2014/main" id="{BA9328BC-CEEE-B035-507E-600F78135CD4}"/>
                    </a:ext>
                  </a:extLst>
                </p:cNvPr>
                <p:cNvPicPr/>
                <p:nvPr/>
              </p:nvPicPr>
              <p:blipFill>
                <a:blip r:embed="rId375"/>
                <a:stretch>
                  <a:fillRect/>
                </a:stretch>
              </p:blipFill>
              <p:spPr>
                <a:xfrm>
                  <a:off x="9327404" y="1778236"/>
                  <a:ext cx="71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2" name="Freihand 211">
                  <a:extLst>
                    <a:ext uri="{FF2B5EF4-FFF2-40B4-BE49-F238E27FC236}">
                      <a16:creationId xmlns:a16="http://schemas.microsoft.com/office/drawing/2014/main" id="{8B246125-2560-4D52-E2F8-FD21494F9D30}"/>
                    </a:ext>
                  </a:extLst>
                </p14:cNvPr>
                <p14:cNvContentPartPr/>
                <p14:nvPr/>
              </p14:nvContentPartPr>
              <p14:xfrm>
                <a:off x="9449804" y="1644316"/>
                <a:ext cx="319680" cy="186840"/>
              </p14:xfrm>
            </p:contentPart>
          </mc:Choice>
          <mc:Fallback>
            <p:pic>
              <p:nvPicPr>
                <p:cNvPr id="212" name="Freihand 211">
                  <a:extLst>
                    <a:ext uri="{FF2B5EF4-FFF2-40B4-BE49-F238E27FC236}">
                      <a16:creationId xmlns:a16="http://schemas.microsoft.com/office/drawing/2014/main" id="{8B246125-2560-4D52-E2F8-FD21494F9D30}"/>
                    </a:ext>
                  </a:extLst>
                </p:cNvPr>
                <p:cNvPicPr/>
                <p:nvPr/>
              </p:nvPicPr>
              <p:blipFill>
                <a:blip r:embed="rId377"/>
                <a:stretch>
                  <a:fillRect/>
                </a:stretch>
              </p:blipFill>
              <p:spPr>
                <a:xfrm>
                  <a:off x="9440804" y="1635676"/>
                  <a:ext cx="337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3" name="Freihand 212">
                  <a:extLst>
                    <a:ext uri="{FF2B5EF4-FFF2-40B4-BE49-F238E27FC236}">
                      <a16:creationId xmlns:a16="http://schemas.microsoft.com/office/drawing/2014/main" id="{2A6915A8-F245-EB9B-283E-37AE6A2D96E4}"/>
                    </a:ext>
                  </a:extLst>
                </p14:cNvPr>
                <p14:cNvContentPartPr/>
                <p14:nvPr/>
              </p14:nvContentPartPr>
              <p14:xfrm>
                <a:off x="9784604" y="1444516"/>
                <a:ext cx="144360" cy="204480"/>
              </p14:xfrm>
            </p:contentPart>
          </mc:Choice>
          <mc:Fallback>
            <p:pic>
              <p:nvPicPr>
                <p:cNvPr id="213" name="Freihand 212">
                  <a:extLst>
                    <a:ext uri="{FF2B5EF4-FFF2-40B4-BE49-F238E27FC236}">
                      <a16:creationId xmlns:a16="http://schemas.microsoft.com/office/drawing/2014/main" id="{2A6915A8-F245-EB9B-283E-37AE6A2D96E4}"/>
                    </a:ext>
                  </a:extLst>
                </p:cNvPr>
                <p:cNvPicPr/>
                <p:nvPr/>
              </p:nvPicPr>
              <p:blipFill>
                <a:blip r:embed="rId379"/>
                <a:stretch>
                  <a:fillRect/>
                </a:stretch>
              </p:blipFill>
              <p:spPr>
                <a:xfrm>
                  <a:off x="9775604" y="1435876"/>
                  <a:ext cx="1620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4" name="Freihand 213">
                  <a:extLst>
                    <a:ext uri="{FF2B5EF4-FFF2-40B4-BE49-F238E27FC236}">
                      <a16:creationId xmlns:a16="http://schemas.microsoft.com/office/drawing/2014/main" id="{45F83F2E-2912-A462-622D-7A3F213713CA}"/>
                    </a:ext>
                  </a:extLst>
                </p14:cNvPr>
                <p14:cNvContentPartPr/>
                <p14:nvPr/>
              </p14:nvContentPartPr>
              <p14:xfrm>
                <a:off x="9931124" y="1391596"/>
                <a:ext cx="201960" cy="218880"/>
              </p14:xfrm>
            </p:contentPart>
          </mc:Choice>
          <mc:Fallback>
            <p:pic>
              <p:nvPicPr>
                <p:cNvPr id="214" name="Freihand 213">
                  <a:extLst>
                    <a:ext uri="{FF2B5EF4-FFF2-40B4-BE49-F238E27FC236}">
                      <a16:creationId xmlns:a16="http://schemas.microsoft.com/office/drawing/2014/main" id="{45F83F2E-2912-A462-622D-7A3F213713CA}"/>
                    </a:ext>
                  </a:extLst>
                </p:cNvPr>
                <p:cNvPicPr/>
                <p:nvPr/>
              </p:nvPicPr>
              <p:blipFill>
                <a:blip r:embed="rId381"/>
                <a:stretch>
                  <a:fillRect/>
                </a:stretch>
              </p:blipFill>
              <p:spPr>
                <a:xfrm>
                  <a:off x="9922124" y="1382956"/>
                  <a:ext cx="2196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5" name="Freihand 214">
                  <a:extLst>
                    <a:ext uri="{FF2B5EF4-FFF2-40B4-BE49-F238E27FC236}">
                      <a16:creationId xmlns:a16="http://schemas.microsoft.com/office/drawing/2014/main" id="{D71688D7-71AE-EC46-B687-40CAC17899B2}"/>
                    </a:ext>
                  </a:extLst>
                </p14:cNvPr>
                <p14:cNvContentPartPr/>
                <p14:nvPr/>
              </p14:nvContentPartPr>
              <p14:xfrm>
                <a:off x="10096724" y="1334716"/>
                <a:ext cx="17280" cy="45360"/>
              </p14:xfrm>
            </p:contentPart>
          </mc:Choice>
          <mc:Fallback>
            <p:pic>
              <p:nvPicPr>
                <p:cNvPr id="215" name="Freihand 214">
                  <a:extLst>
                    <a:ext uri="{FF2B5EF4-FFF2-40B4-BE49-F238E27FC236}">
                      <a16:creationId xmlns:a16="http://schemas.microsoft.com/office/drawing/2014/main" id="{D71688D7-71AE-EC46-B687-40CAC17899B2}"/>
                    </a:ext>
                  </a:extLst>
                </p:cNvPr>
                <p:cNvPicPr/>
                <p:nvPr/>
              </p:nvPicPr>
              <p:blipFill>
                <a:blip r:embed="rId383"/>
                <a:stretch>
                  <a:fillRect/>
                </a:stretch>
              </p:blipFill>
              <p:spPr>
                <a:xfrm>
                  <a:off x="10087724" y="1326076"/>
                  <a:ext cx="34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6" name="Freihand 215">
                  <a:extLst>
                    <a:ext uri="{FF2B5EF4-FFF2-40B4-BE49-F238E27FC236}">
                      <a16:creationId xmlns:a16="http://schemas.microsoft.com/office/drawing/2014/main" id="{D47F9B05-F770-2937-A8DE-F8491B2642E6}"/>
                    </a:ext>
                  </a:extLst>
                </p14:cNvPr>
                <p14:cNvContentPartPr/>
                <p14:nvPr/>
              </p14:nvContentPartPr>
              <p14:xfrm>
                <a:off x="10224884" y="1391236"/>
                <a:ext cx="226080" cy="76320"/>
              </p14:xfrm>
            </p:contentPart>
          </mc:Choice>
          <mc:Fallback>
            <p:pic>
              <p:nvPicPr>
                <p:cNvPr id="216" name="Freihand 215">
                  <a:extLst>
                    <a:ext uri="{FF2B5EF4-FFF2-40B4-BE49-F238E27FC236}">
                      <a16:creationId xmlns:a16="http://schemas.microsoft.com/office/drawing/2014/main" id="{D47F9B05-F770-2937-A8DE-F8491B2642E6}"/>
                    </a:ext>
                  </a:extLst>
                </p:cNvPr>
                <p:cNvPicPr/>
                <p:nvPr/>
              </p:nvPicPr>
              <p:blipFill>
                <a:blip r:embed="rId385"/>
                <a:stretch>
                  <a:fillRect/>
                </a:stretch>
              </p:blipFill>
              <p:spPr>
                <a:xfrm>
                  <a:off x="10215884" y="1382236"/>
                  <a:ext cx="243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7" name="Freihand 216">
                  <a:extLst>
                    <a:ext uri="{FF2B5EF4-FFF2-40B4-BE49-F238E27FC236}">
                      <a16:creationId xmlns:a16="http://schemas.microsoft.com/office/drawing/2014/main" id="{5EF2D67F-8EDB-E78A-A277-414A79BD3563}"/>
                    </a:ext>
                  </a:extLst>
                </p14:cNvPr>
                <p14:cNvContentPartPr/>
                <p14:nvPr/>
              </p14:nvContentPartPr>
              <p14:xfrm>
                <a:off x="9194564" y="1464316"/>
                <a:ext cx="1521360" cy="731880"/>
              </p14:xfrm>
            </p:contentPart>
          </mc:Choice>
          <mc:Fallback>
            <p:pic>
              <p:nvPicPr>
                <p:cNvPr id="217" name="Freihand 216">
                  <a:extLst>
                    <a:ext uri="{FF2B5EF4-FFF2-40B4-BE49-F238E27FC236}">
                      <a16:creationId xmlns:a16="http://schemas.microsoft.com/office/drawing/2014/main" id="{5EF2D67F-8EDB-E78A-A277-414A79BD3563}"/>
                    </a:ext>
                  </a:extLst>
                </p:cNvPr>
                <p:cNvPicPr/>
                <p:nvPr/>
              </p:nvPicPr>
              <p:blipFill>
                <a:blip r:embed="rId387"/>
                <a:stretch>
                  <a:fillRect/>
                </a:stretch>
              </p:blipFill>
              <p:spPr>
                <a:xfrm>
                  <a:off x="9185564" y="1455316"/>
                  <a:ext cx="1539000" cy="749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8" name="Freihand 217">
                  <a:extLst>
                    <a:ext uri="{FF2B5EF4-FFF2-40B4-BE49-F238E27FC236}">
                      <a16:creationId xmlns:a16="http://schemas.microsoft.com/office/drawing/2014/main" id="{67D797F7-66B7-C3AB-F097-896C529B87E5}"/>
                    </a:ext>
                  </a:extLst>
                </p14:cNvPr>
                <p14:cNvContentPartPr/>
                <p14:nvPr/>
              </p14:nvContentPartPr>
              <p14:xfrm>
                <a:off x="10516124" y="686356"/>
                <a:ext cx="248040" cy="332640"/>
              </p14:xfrm>
            </p:contentPart>
          </mc:Choice>
          <mc:Fallback>
            <p:pic>
              <p:nvPicPr>
                <p:cNvPr id="218" name="Freihand 217">
                  <a:extLst>
                    <a:ext uri="{FF2B5EF4-FFF2-40B4-BE49-F238E27FC236}">
                      <a16:creationId xmlns:a16="http://schemas.microsoft.com/office/drawing/2014/main" id="{67D797F7-66B7-C3AB-F097-896C529B87E5}"/>
                    </a:ext>
                  </a:extLst>
                </p:cNvPr>
                <p:cNvPicPr/>
                <p:nvPr/>
              </p:nvPicPr>
              <p:blipFill>
                <a:blip r:embed="rId389"/>
                <a:stretch>
                  <a:fillRect/>
                </a:stretch>
              </p:blipFill>
              <p:spPr>
                <a:xfrm>
                  <a:off x="10507124" y="677716"/>
                  <a:ext cx="26568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9" name="Freihand 218">
                  <a:extLst>
                    <a:ext uri="{FF2B5EF4-FFF2-40B4-BE49-F238E27FC236}">
                      <a16:creationId xmlns:a16="http://schemas.microsoft.com/office/drawing/2014/main" id="{1831B271-B300-0B14-A9A5-050F818F21D8}"/>
                    </a:ext>
                  </a:extLst>
                </p14:cNvPr>
                <p14:cNvContentPartPr/>
                <p14:nvPr/>
              </p14:nvContentPartPr>
              <p14:xfrm>
                <a:off x="10715924" y="1229596"/>
                <a:ext cx="18360" cy="24480"/>
              </p14:xfrm>
            </p:contentPart>
          </mc:Choice>
          <mc:Fallback>
            <p:pic>
              <p:nvPicPr>
                <p:cNvPr id="219" name="Freihand 218">
                  <a:extLst>
                    <a:ext uri="{FF2B5EF4-FFF2-40B4-BE49-F238E27FC236}">
                      <a16:creationId xmlns:a16="http://schemas.microsoft.com/office/drawing/2014/main" id="{1831B271-B300-0B14-A9A5-050F818F21D8}"/>
                    </a:ext>
                  </a:extLst>
                </p:cNvPr>
                <p:cNvPicPr/>
                <p:nvPr/>
              </p:nvPicPr>
              <p:blipFill>
                <a:blip r:embed="rId391"/>
                <a:stretch>
                  <a:fillRect/>
                </a:stretch>
              </p:blipFill>
              <p:spPr>
                <a:xfrm>
                  <a:off x="10706924" y="1220596"/>
                  <a:ext cx="36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1" name="Freihand 220">
                  <a:extLst>
                    <a:ext uri="{FF2B5EF4-FFF2-40B4-BE49-F238E27FC236}">
                      <a16:creationId xmlns:a16="http://schemas.microsoft.com/office/drawing/2014/main" id="{CC5D60A0-233D-4B1F-9F56-B6822513610F}"/>
                    </a:ext>
                  </a:extLst>
                </p14:cNvPr>
                <p14:cNvContentPartPr/>
                <p14:nvPr/>
              </p14:nvContentPartPr>
              <p14:xfrm>
                <a:off x="10412084" y="550276"/>
                <a:ext cx="553680" cy="709560"/>
              </p14:xfrm>
            </p:contentPart>
          </mc:Choice>
          <mc:Fallback>
            <p:pic>
              <p:nvPicPr>
                <p:cNvPr id="221" name="Freihand 220">
                  <a:extLst>
                    <a:ext uri="{FF2B5EF4-FFF2-40B4-BE49-F238E27FC236}">
                      <a16:creationId xmlns:a16="http://schemas.microsoft.com/office/drawing/2014/main" id="{CC5D60A0-233D-4B1F-9F56-B6822513610F}"/>
                    </a:ext>
                  </a:extLst>
                </p:cNvPr>
                <p:cNvPicPr/>
                <p:nvPr/>
              </p:nvPicPr>
              <p:blipFill>
                <a:blip r:embed="rId393"/>
                <a:stretch>
                  <a:fillRect/>
                </a:stretch>
              </p:blipFill>
              <p:spPr>
                <a:xfrm>
                  <a:off x="10403084" y="541636"/>
                  <a:ext cx="571320" cy="7272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2" name="Freihand 221">
                  <a:extLst>
                    <a:ext uri="{FF2B5EF4-FFF2-40B4-BE49-F238E27FC236}">
                      <a16:creationId xmlns:a16="http://schemas.microsoft.com/office/drawing/2014/main" id="{81D72492-08A8-50E8-FFAC-A7572C7C4962}"/>
                    </a:ext>
                  </a:extLst>
                </p14:cNvPr>
                <p14:cNvContentPartPr/>
                <p14:nvPr/>
              </p14:nvContentPartPr>
              <p14:xfrm>
                <a:off x="9430364" y="269836"/>
                <a:ext cx="410040" cy="592200"/>
              </p14:xfrm>
            </p:contentPart>
          </mc:Choice>
          <mc:Fallback>
            <p:pic>
              <p:nvPicPr>
                <p:cNvPr id="222" name="Freihand 221">
                  <a:extLst>
                    <a:ext uri="{FF2B5EF4-FFF2-40B4-BE49-F238E27FC236}">
                      <a16:creationId xmlns:a16="http://schemas.microsoft.com/office/drawing/2014/main" id="{81D72492-08A8-50E8-FFAC-A7572C7C4962}"/>
                    </a:ext>
                  </a:extLst>
                </p:cNvPr>
                <p:cNvPicPr/>
                <p:nvPr/>
              </p:nvPicPr>
              <p:blipFill>
                <a:blip r:embed="rId395"/>
                <a:stretch>
                  <a:fillRect/>
                </a:stretch>
              </p:blipFill>
              <p:spPr>
                <a:xfrm>
                  <a:off x="9421364" y="260836"/>
                  <a:ext cx="427680" cy="6098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3" name="Freihand 222">
                  <a:extLst>
                    <a:ext uri="{FF2B5EF4-FFF2-40B4-BE49-F238E27FC236}">
                      <a16:creationId xmlns:a16="http://schemas.microsoft.com/office/drawing/2014/main" id="{67016DA0-3C2B-7D04-ADA6-4EBB40758DC2}"/>
                    </a:ext>
                  </a:extLst>
                </p14:cNvPr>
                <p14:cNvContentPartPr/>
                <p14:nvPr/>
              </p14:nvContentPartPr>
              <p14:xfrm>
                <a:off x="7603004" y="181996"/>
                <a:ext cx="508320" cy="793080"/>
              </p14:xfrm>
            </p:contentPart>
          </mc:Choice>
          <mc:Fallback>
            <p:pic>
              <p:nvPicPr>
                <p:cNvPr id="223" name="Freihand 222">
                  <a:extLst>
                    <a:ext uri="{FF2B5EF4-FFF2-40B4-BE49-F238E27FC236}">
                      <a16:creationId xmlns:a16="http://schemas.microsoft.com/office/drawing/2014/main" id="{67016DA0-3C2B-7D04-ADA6-4EBB40758DC2}"/>
                    </a:ext>
                  </a:extLst>
                </p:cNvPr>
                <p:cNvPicPr/>
                <p:nvPr/>
              </p:nvPicPr>
              <p:blipFill>
                <a:blip r:embed="rId397"/>
                <a:stretch>
                  <a:fillRect/>
                </a:stretch>
              </p:blipFill>
              <p:spPr>
                <a:xfrm>
                  <a:off x="7594364" y="172996"/>
                  <a:ext cx="525960" cy="8107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7" name="Freihand 226">
                  <a:extLst>
                    <a:ext uri="{FF2B5EF4-FFF2-40B4-BE49-F238E27FC236}">
                      <a16:creationId xmlns:a16="http://schemas.microsoft.com/office/drawing/2014/main" id="{9C041179-5945-A8B8-5DFA-82893F2DF595}"/>
                    </a:ext>
                  </a:extLst>
                </p14:cNvPr>
                <p14:cNvContentPartPr/>
                <p14:nvPr/>
              </p14:nvContentPartPr>
              <p14:xfrm>
                <a:off x="3451124" y="1663036"/>
                <a:ext cx="62280" cy="606600"/>
              </p14:xfrm>
            </p:contentPart>
          </mc:Choice>
          <mc:Fallback>
            <p:pic>
              <p:nvPicPr>
                <p:cNvPr id="227" name="Freihand 226">
                  <a:extLst>
                    <a:ext uri="{FF2B5EF4-FFF2-40B4-BE49-F238E27FC236}">
                      <a16:creationId xmlns:a16="http://schemas.microsoft.com/office/drawing/2014/main" id="{9C041179-5945-A8B8-5DFA-82893F2DF595}"/>
                    </a:ext>
                  </a:extLst>
                </p:cNvPr>
                <p:cNvPicPr/>
                <p:nvPr/>
              </p:nvPicPr>
              <p:blipFill>
                <a:blip r:embed="rId399"/>
                <a:stretch>
                  <a:fillRect/>
                </a:stretch>
              </p:blipFill>
              <p:spPr>
                <a:xfrm>
                  <a:off x="3442124" y="1654036"/>
                  <a:ext cx="79920" cy="624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29" name="Freihand 228">
                  <a:extLst>
                    <a:ext uri="{FF2B5EF4-FFF2-40B4-BE49-F238E27FC236}">
                      <a16:creationId xmlns:a16="http://schemas.microsoft.com/office/drawing/2014/main" id="{ECAA818C-95F3-2FC1-9EED-61CC192A7EF3}"/>
                    </a:ext>
                  </a:extLst>
                </p14:cNvPr>
                <p14:cNvContentPartPr/>
                <p14:nvPr/>
              </p14:nvContentPartPr>
              <p14:xfrm>
                <a:off x="5084804" y="1720276"/>
                <a:ext cx="89280" cy="633960"/>
              </p14:xfrm>
            </p:contentPart>
          </mc:Choice>
          <mc:Fallback>
            <p:pic>
              <p:nvPicPr>
                <p:cNvPr id="229" name="Freihand 228">
                  <a:extLst>
                    <a:ext uri="{FF2B5EF4-FFF2-40B4-BE49-F238E27FC236}">
                      <a16:creationId xmlns:a16="http://schemas.microsoft.com/office/drawing/2014/main" id="{ECAA818C-95F3-2FC1-9EED-61CC192A7EF3}"/>
                    </a:ext>
                  </a:extLst>
                </p:cNvPr>
                <p:cNvPicPr/>
                <p:nvPr/>
              </p:nvPicPr>
              <p:blipFill>
                <a:blip r:embed="rId401"/>
                <a:stretch>
                  <a:fillRect/>
                </a:stretch>
              </p:blipFill>
              <p:spPr>
                <a:xfrm>
                  <a:off x="5075804" y="1711276"/>
                  <a:ext cx="106920" cy="6516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5" name="Freihand 234">
                  <a:extLst>
                    <a:ext uri="{FF2B5EF4-FFF2-40B4-BE49-F238E27FC236}">
                      <a16:creationId xmlns:a16="http://schemas.microsoft.com/office/drawing/2014/main" id="{BCDAD2BD-E769-9F30-16E4-FFE03BC8111C}"/>
                    </a:ext>
                  </a:extLst>
                </p14:cNvPr>
                <p14:cNvContentPartPr/>
                <p14:nvPr/>
              </p14:nvContentPartPr>
              <p14:xfrm>
                <a:off x="3194444" y="1501396"/>
                <a:ext cx="1608480" cy="993960"/>
              </p14:xfrm>
            </p:contentPart>
          </mc:Choice>
          <mc:Fallback>
            <p:pic>
              <p:nvPicPr>
                <p:cNvPr id="235" name="Freihand 234">
                  <a:extLst>
                    <a:ext uri="{FF2B5EF4-FFF2-40B4-BE49-F238E27FC236}">
                      <a16:creationId xmlns:a16="http://schemas.microsoft.com/office/drawing/2014/main" id="{BCDAD2BD-E769-9F30-16E4-FFE03BC8111C}"/>
                    </a:ext>
                  </a:extLst>
                </p:cNvPr>
                <p:cNvPicPr/>
                <p:nvPr/>
              </p:nvPicPr>
              <p:blipFill>
                <a:blip r:embed="rId403"/>
                <a:stretch>
                  <a:fillRect/>
                </a:stretch>
              </p:blipFill>
              <p:spPr>
                <a:xfrm>
                  <a:off x="3185444" y="1492396"/>
                  <a:ext cx="1626120" cy="1011600"/>
                </a:xfrm>
                <a:prstGeom prst="rect">
                  <a:avLst/>
                </a:prstGeom>
              </p:spPr>
            </p:pic>
          </mc:Fallback>
        </mc:AlternateContent>
      </p:grpSp>
    </p:spTree>
    <p:extLst>
      <p:ext uri="{BB962C8B-B14F-4D97-AF65-F5344CB8AC3E}">
        <p14:creationId xmlns:p14="http://schemas.microsoft.com/office/powerpoint/2010/main" val="203827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205099" y="0"/>
            <a:ext cx="11083895" cy="567680"/>
          </a:xfrm>
          <a:prstGeom prst="rect">
            <a:avLst/>
          </a:prstGeom>
          <a:noFill/>
        </p:spPr>
        <p:txBody>
          <a:bodyPr wrap="square" rtlCol="0">
            <a:noAutofit/>
          </a:bodyPr>
          <a:lstStyle/>
          <a:p>
            <a:pPr algn="ctr"/>
            <a:r>
              <a:rPr lang="de-DE" sz="3200" dirty="0"/>
              <a:t>Internationale Handelsverflechtungen im weltweiten Vergleich</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18420" y="4128327"/>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World Bank, eigene Berechnungen</a:t>
            </a:r>
          </a:p>
        </p:txBody>
      </p:sp>
      <p:sp>
        <p:nvSpPr>
          <p:cNvPr id="22" name="Textfeld 21">
            <a:extLst>
              <a:ext uri="{FF2B5EF4-FFF2-40B4-BE49-F238E27FC236}">
                <a16:creationId xmlns:a16="http://schemas.microsoft.com/office/drawing/2014/main" id="{4EFE902C-4502-4719-BE52-6C2F9B3BFC6F}"/>
              </a:ext>
            </a:extLst>
          </p:cNvPr>
          <p:cNvSpPr txBox="1"/>
          <p:nvPr/>
        </p:nvSpPr>
        <p:spPr>
          <a:xfrm>
            <a:off x="59909" y="4520883"/>
            <a:ext cx="5660165" cy="36099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Offenheitsgrad: Summe aus Exporten und Importen in 	          Relation zum Bruttoinlandsprodukt</a:t>
            </a:r>
          </a:p>
        </p:txBody>
      </p:sp>
      <p:sp>
        <p:nvSpPr>
          <p:cNvPr id="13" name="Rechteck 12">
            <a:extLst>
              <a:ext uri="{FF2B5EF4-FFF2-40B4-BE49-F238E27FC236}">
                <a16:creationId xmlns:a16="http://schemas.microsoft.com/office/drawing/2014/main" id="{0F76F213-A884-4AA6-9B2B-15E87D3DE97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F88E0A1-43CA-8971-F41E-475657C0D1C5}"/>
              </a:ext>
            </a:extLst>
          </p:cNvPr>
          <p:cNvPicPr>
            <a:picLocks noChangeAspect="1"/>
          </p:cNvPicPr>
          <p:nvPr/>
        </p:nvPicPr>
        <p:blipFill>
          <a:blip r:embed="rId2"/>
          <a:stretch>
            <a:fillRect/>
          </a:stretch>
        </p:blipFill>
        <p:spPr>
          <a:xfrm>
            <a:off x="0" y="540000"/>
            <a:ext cx="4570681" cy="3600000"/>
          </a:xfrm>
          <a:prstGeom prst="rect">
            <a:avLst/>
          </a:prstGeom>
        </p:spPr>
      </p:pic>
      <p:grpSp>
        <p:nvGrpSpPr>
          <p:cNvPr id="6" name="Gruppieren 5">
            <a:extLst>
              <a:ext uri="{FF2B5EF4-FFF2-40B4-BE49-F238E27FC236}">
                <a16:creationId xmlns:a16="http://schemas.microsoft.com/office/drawing/2014/main" id="{A2256D6A-B826-77E1-F176-EE391385BEAA}"/>
              </a:ext>
            </a:extLst>
          </p:cNvPr>
          <p:cNvGrpSpPr/>
          <p:nvPr/>
        </p:nvGrpSpPr>
        <p:grpSpPr>
          <a:xfrm>
            <a:off x="6359204" y="5542004"/>
            <a:ext cx="756000" cy="717120"/>
            <a:chOff x="6359204" y="5542004"/>
            <a:chExt cx="756000" cy="7171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85D8A8B-59D2-DAA1-7263-E5C41095136A}"/>
                    </a:ext>
                  </a:extLst>
                </p14:cNvPr>
                <p14:cNvContentPartPr/>
                <p14:nvPr/>
              </p14:nvContentPartPr>
              <p14:xfrm>
                <a:off x="6359204" y="5800484"/>
                <a:ext cx="568800" cy="458640"/>
              </p14:xfrm>
            </p:contentPart>
          </mc:Choice>
          <mc:Fallback>
            <p:pic>
              <p:nvPicPr>
                <p:cNvPr id="2" name="Freihand 1">
                  <a:extLst>
                    <a:ext uri="{FF2B5EF4-FFF2-40B4-BE49-F238E27FC236}">
                      <a16:creationId xmlns:a16="http://schemas.microsoft.com/office/drawing/2014/main" id="{E85D8A8B-59D2-DAA1-7263-E5C41095136A}"/>
                    </a:ext>
                  </a:extLst>
                </p:cNvPr>
                <p:cNvPicPr/>
                <p:nvPr/>
              </p:nvPicPr>
              <p:blipFill>
                <a:blip r:embed="rId4"/>
                <a:stretch>
                  <a:fillRect/>
                </a:stretch>
              </p:blipFill>
              <p:spPr>
                <a:xfrm>
                  <a:off x="6350204" y="5791484"/>
                  <a:ext cx="58644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E57FA3BC-0659-5996-031E-6C167C436A37}"/>
                    </a:ext>
                  </a:extLst>
                </p14:cNvPr>
                <p14:cNvContentPartPr/>
                <p14:nvPr/>
              </p14:nvContentPartPr>
              <p14:xfrm>
                <a:off x="7017284" y="5542004"/>
                <a:ext cx="97920" cy="169560"/>
              </p14:xfrm>
            </p:contentPart>
          </mc:Choice>
          <mc:Fallback>
            <p:pic>
              <p:nvPicPr>
                <p:cNvPr id="4" name="Freihand 3">
                  <a:extLst>
                    <a:ext uri="{FF2B5EF4-FFF2-40B4-BE49-F238E27FC236}">
                      <a16:creationId xmlns:a16="http://schemas.microsoft.com/office/drawing/2014/main" id="{E57FA3BC-0659-5996-031E-6C167C436A37}"/>
                    </a:ext>
                  </a:extLst>
                </p:cNvPr>
                <p:cNvPicPr/>
                <p:nvPr/>
              </p:nvPicPr>
              <p:blipFill>
                <a:blip r:embed="rId6"/>
                <a:stretch>
                  <a:fillRect/>
                </a:stretch>
              </p:blipFill>
              <p:spPr>
                <a:xfrm>
                  <a:off x="7008284" y="5533004"/>
                  <a:ext cx="115560" cy="18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C4FDCD7D-A875-77B5-E2D6-96D8331AF9C2}"/>
                  </a:ext>
                </a:extLst>
              </p14:cNvPr>
              <p14:cNvContentPartPr/>
              <p14:nvPr/>
            </p14:nvContentPartPr>
            <p14:xfrm>
              <a:off x="3098684" y="490124"/>
              <a:ext cx="1483200" cy="353520"/>
            </p14:xfrm>
          </p:contentPart>
        </mc:Choice>
        <mc:Fallback>
          <p:pic>
            <p:nvPicPr>
              <p:cNvPr id="7" name="Freihand 6">
                <a:extLst>
                  <a:ext uri="{FF2B5EF4-FFF2-40B4-BE49-F238E27FC236}">
                    <a16:creationId xmlns:a16="http://schemas.microsoft.com/office/drawing/2014/main" id="{C4FDCD7D-A875-77B5-E2D6-96D8331AF9C2}"/>
                  </a:ext>
                </a:extLst>
              </p:cNvPr>
              <p:cNvPicPr/>
              <p:nvPr/>
            </p:nvPicPr>
            <p:blipFill>
              <a:blip r:embed="rId8"/>
              <a:stretch>
                <a:fillRect/>
              </a:stretch>
            </p:blipFill>
            <p:spPr>
              <a:xfrm>
                <a:off x="3090044" y="481484"/>
                <a:ext cx="150084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559F771E-5860-0A38-7295-EAA939B4291B}"/>
                  </a:ext>
                </a:extLst>
              </p14:cNvPr>
              <p14:cNvContentPartPr/>
              <p14:nvPr/>
            </p14:nvContentPartPr>
            <p14:xfrm>
              <a:off x="180524" y="4815164"/>
              <a:ext cx="1328040" cy="72000"/>
            </p14:xfrm>
          </p:contentPart>
        </mc:Choice>
        <mc:Fallback>
          <p:pic>
            <p:nvPicPr>
              <p:cNvPr id="9" name="Freihand 8">
                <a:extLst>
                  <a:ext uri="{FF2B5EF4-FFF2-40B4-BE49-F238E27FC236}">
                    <a16:creationId xmlns:a16="http://schemas.microsoft.com/office/drawing/2014/main" id="{559F771E-5860-0A38-7295-EAA939B4291B}"/>
                  </a:ext>
                </a:extLst>
              </p:cNvPr>
              <p:cNvPicPr/>
              <p:nvPr/>
            </p:nvPicPr>
            <p:blipFill>
              <a:blip r:embed="rId10"/>
              <a:stretch>
                <a:fillRect/>
              </a:stretch>
            </p:blipFill>
            <p:spPr>
              <a:xfrm>
                <a:off x="171884" y="4806524"/>
                <a:ext cx="1345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93501EB6-EC51-945A-37EA-F28ED8F0258B}"/>
                  </a:ext>
                </a:extLst>
              </p14:cNvPr>
              <p14:cNvContentPartPr/>
              <p14:nvPr/>
            </p14:nvContentPartPr>
            <p14:xfrm>
              <a:off x="2782964" y="4813364"/>
              <a:ext cx="2050560" cy="66600"/>
            </p14:xfrm>
          </p:contentPart>
        </mc:Choice>
        <mc:Fallback>
          <p:pic>
            <p:nvPicPr>
              <p:cNvPr id="10" name="Freihand 9">
                <a:extLst>
                  <a:ext uri="{FF2B5EF4-FFF2-40B4-BE49-F238E27FC236}">
                    <a16:creationId xmlns:a16="http://schemas.microsoft.com/office/drawing/2014/main" id="{93501EB6-EC51-945A-37EA-F28ED8F0258B}"/>
                  </a:ext>
                </a:extLst>
              </p:cNvPr>
              <p:cNvPicPr/>
              <p:nvPr/>
            </p:nvPicPr>
            <p:blipFill>
              <a:blip r:embed="rId12"/>
              <a:stretch>
                <a:fillRect/>
              </a:stretch>
            </p:blipFill>
            <p:spPr>
              <a:xfrm>
                <a:off x="2774324" y="4804724"/>
                <a:ext cx="2068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C587FC7E-A71B-0F29-5A4A-E0EA067E5C17}"/>
                  </a:ext>
                </a:extLst>
              </p14:cNvPr>
              <p14:cNvContentPartPr/>
              <p14:nvPr/>
            </p14:nvContentPartPr>
            <p14:xfrm>
              <a:off x="2850284" y="5094524"/>
              <a:ext cx="1748520" cy="76680"/>
            </p14:xfrm>
          </p:contentPart>
        </mc:Choice>
        <mc:Fallback>
          <p:pic>
            <p:nvPicPr>
              <p:cNvPr id="11" name="Freihand 10">
                <a:extLst>
                  <a:ext uri="{FF2B5EF4-FFF2-40B4-BE49-F238E27FC236}">
                    <a16:creationId xmlns:a16="http://schemas.microsoft.com/office/drawing/2014/main" id="{C587FC7E-A71B-0F29-5A4A-E0EA067E5C17}"/>
                  </a:ext>
                </a:extLst>
              </p:cNvPr>
              <p:cNvPicPr/>
              <p:nvPr/>
            </p:nvPicPr>
            <p:blipFill>
              <a:blip r:embed="rId14"/>
              <a:stretch>
                <a:fillRect/>
              </a:stretch>
            </p:blipFill>
            <p:spPr>
              <a:xfrm>
                <a:off x="2841284" y="5085884"/>
                <a:ext cx="1766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8563E009-6032-ABD9-889D-2D5BFD1B65BD}"/>
                  </a:ext>
                </a:extLst>
              </p14:cNvPr>
              <p14:cNvContentPartPr/>
              <p14:nvPr/>
            </p14:nvContentPartPr>
            <p14:xfrm>
              <a:off x="3476324" y="1895204"/>
              <a:ext cx="713520" cy="370800"/>
            </p14:xfrm>
          </p:contentPart>
        </mc:Choice>
        <mc:Fallback>
          <p:pic>
            <p:nvPicPr>
              <p:cNvPr id="12" name="Freihand 11">
                <a:extLst>
                  <a:ext uri="{FF2B5EF4-FFF2-40B4-BE49-F238E27FC236}">
                    <a16:creationId xmlns:a16="http://schemas.microsoft.com/office/drawing/2014/main" id="{8563E009-6032-ABD9-889D-2D5BFD1B65BD}"/>
                  </a:ext>
                </a:extLst>
              </p:cNvPr>
              <p:cNvPicPr/>
              <p:nvPr/>
            </p:nvPicPr>
            <p:blipFill>
              <a:blip r:embed="rId16"/>
              <a:stretch>
                <a:fillRect/>
              </a:stretch>
            </p:blipFill>
            <p:spPr>
              <a:xfrm>
                <a:off x="3467684" y="1886204"/>
                <a:ext cx="731160" cy="388440"/>
              </a:xfrm>
              <a:prstGeom prst="rect">
                <a:avLst/>
              </a:prstGeom>
            </p:spPr>
          </p:pic>
        </mc:Fallback>
      </mc:AlternateContent>
      <p:grpSp>
        <p:nvGrpSpPr>
          <p:cNvPr id="119" name="Gruppieren 118">
            <a:extLst>
              <a:ext uri="{FF2B5EF4-FFF2-40B4-BE49-F238E27FC236}">
                <a16:creationId xmlns:a16="http://schemas.microsoft.com/office/drawing/2014/main" id="{25DAB29D-8A2C-5F5E-F8A4-C9309CA96C10}"/>
              </a:ext>
            </a:extLst>
          </p:cNvPr>
          <p:cNvGrpSpPr/>
          <p:nvPr/>
        </p:nvGrpSpPr>
        <p:grpSpPr>
          <a:xfrm>
            <a:off x="3570644" y="617924"/>
            <a:ext cx="8159400" cy="2738520"/>
            <a:chOff x="3570644" y="617924"/>
            <a:chExt cx="8159400" cy="273852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64685F46-EFB8-49D9-3201-31DCDFEAFEA6}"/>
                    </a:ext>
                  </a:extLst>
                </p14:cNvPr>
                <p14:cNvContentPartPr/>
                <p14:nvPr/>
              </p14:nvContentPartPr>
              <p14:xfrm>
                <a:off x="3570644" y="2470844"/>
                <a:ext cx="597240" cy="885600"/>
              </p14:xfrm>
            </p:contentPart>
          </mc:Choice>
          <mc:Fallback>
            <p:pic>
              <p:nvPicPr>
                <p:cNvPr id="14" name="Freihand 13">
                  <a:extLst>
                    <a:ext uri="{FF2B5EF4-FFF2-40B4-BE49-F238E27FC236}">
                      <a16:creationId xmlns:a16="http://schemas.microsoft.com/office/drawing/2014/main" id="{64685F46-EFB8-49D9-3201-31DCDFEAFEA6}"/>
                    </a:ext>
                  </a:extLst>
                </p:cNvPr>
                <p:cNvPicPr/>
                <p:nvPr/>
              </p:nvPicPr>
              <p:blipFill>
                <a:blip r:embed="rId18"/>
                <a:stretch>
                  <a:fillRect/>
                </a:stretch>
              </p:blipFill>
              <p:spPr>
                <a:xfrm>
                  <a:off x="3561644" y="2461844"/>
                  <a:ext cx="614880" cy="903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 name="Freihand 27">
                  <a:extLst>
                    <a:ext uri="{FF2B5EF4-FFF2-40B4-BE49-F238E27FC236}">
                      <a16:creationId xmlns:a16="http://schemas.microsoft.com/office/drawing/2014/main" id="{E8D76AB6-7664-86D9-68CD-EB1C459BBD56}"/>
                    </a:ext>
                  </a:extLst>
                </p14:cNvPr>
                <p14:cNvContentPartPr/>
                <p14:nvPr/>
              </p14:nvContentPartPr>
              <p14:xfrm>
                <a:off x="4645604" y="2900684"/>
                <a:ext cx="250920" cy="63000"/>
              </p14:xfrm>
            </p:contentPart>
          </mc:Choice>
          <mc:Fallback>
            <p:pic>
              <p:nvPicPr>
                <p:cNvPr id="28" name="Freihand 27">
                  <a:extLst>
                    <a:ext uri="{FF2B5EF4-FFF2-40B4-BE49-F238E27FC236}">
                      <a16:creationId xmlns:a16="http://schemas.microsoft.com/office/drawing/2014/main" id="{E8D76AB6-7664-86D9-68CD-EB1C459BBD56}"/>
                    </a:ext>
                  </a:extLst>
                </p:cNvPr>
                <p:cNvPicPr/>
                <p:nvPr/>
              </p:nvPicPr>
              <p:blipFill>
                <a:blip r:embed="rId20"/>
                <a:stretch>
                  <a:fillRect/>
                </a:stretch>
              </p:blipFill>
              <p:spPr>
                <a:xfrm>
                  <a:off x="4636964" y="2891684"/>
                  <a:ext cx="268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9" name="Freihand 28">
                  <a:extLst>
                    <a:ext uri="{FF2B5EF4-FFF2-40B4-BE49-F238E27FC236}">
                      <a16:creationId xmlns:a16="http://schemas.microsoft.com/office/drawing/2014/main" id="{736B634F-F90D-13AA-A173-0CB8D7F4D1E3}"/>
                    </a:ext>
                  </a:extLst>
                </p14:cNvPr>
                <p14:cNvContentPartPr/>
                <p14:nvPr/>
              </p14:nvContentPartPr>
              <p14:xfrm>
                <a:off x="4540124" y="2773244"/>
                <a:ext cx="214920" cy="254520"/>
              </p14:xfrm>
            </p:contentPart>
          </mc:Choice>
          <mc:Fallback>
            <p:pic>
              <p:nvPicPr>
                <p:cNvPr id="29" name="Freihand 28">
                  <a:extLst>
                    <a:ext uri="{FF2B5EF4-FFF2-40B4-BE49-F238E27FC236}">
                      <a16:creationId xmlns:a16="http://schemas.microsoft.com/office/drawing/2014/main" id="{736B634F-F90D-13AA-A173-0CB8D7F4D1E3}"/>
                    </a:ext>
                  </a:extLst>
                </p:cNvPr>
                <p:cNvPicPr/>
                <p:nvPr/>
              </p:nvPicPr>
              <p:blipFill>
                <a:blip r:embed="rId22"/>
                <a:stretch>
                  <a:fillRect/>
                </a:stretch>
              </p:blipFill>
              <p:spPr>
                <a:xfrm>
                  <a:off x="4531124" y="2764604"/>
                  <a:ext cx="2325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 name="Freihand 29">
                  <a:extLst>
                    <a:ext uri="{FF2B5EF4-FFF2-40B4-BE49-F238E27FC236}">
                      <a16:creationId xmlns:a16="http://schemas.microsoft.com/office/drawing/2014/main" id="{8C6E13C2-954F-521C-5532-B190C7B53A9A}"/>
                    </a:ext>
                  </a:extLst>
                </p14:cNvPr>
                <p14:cNvContentPartPr/>
                <p14:nvPr/>
              </p14:nvContentPartPr>
              <p14:xfrm>
                <a:off x="5123684" y="2646524"/>
                <a:ext cx="187560" cy="163440"/>
              </p14:xfrm>
            </p:contentPart>
          </mc:Choice>
          <mc:Fallback>
            <p:pic>
              <p:nvPicPr>
                <p:cNvPr id="30" name="Freihand 29">
                  <a:extLst>
                    <a:ext uri="{FF2B5EF4-FFF2-40B4-BE49-F238E27FC236}">
                      <a16:creationId xmlns:a16="http://schemas.microsoft.com/office/drawing/2014/main" id="{8C6E13C2-954F-521C-5532-B190C7B53A9A}"/>
                    </a:ext>
                  </a:extLst>
                </p:cNvPr>
                <p:cNvPicPr/>
                <p:nvPr/>
              </p:nvPicPr>
              <p:blipFill>
                <a:blip r:embed="rId24"/>
                <a:stretch>
                  <a:fillRect/>
                </a:stretch>
              </p:blipFill>
              <p:spPr>
                <a:xfrm>
                  <a:off x="5114684" y="2637524"/>
                  <a:ext cx="205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Freihand 30">
                  <a:extLst>
                    <a:ext uri="{FF2B5EF4-FFF2-40B4-BE49-F238E27FC236}">
                      <a16:creationId xmlns:a16="http://schemas.microsoft.com/office/drawing/2014/main" id="{88984E98-96E3-BE88-CFCF-1815D042C4A2}"/>
                    </a:ext>
                  </a:extLst>
                </p14:cNvPr>
                <p14:cNvContentPartPr/>
                <p14:nvPr/>
              </p14:nvContentPartPr>
              <p14:xfrm>
                <a:off x="5268044" y="2665244"/>
                <a:ext cx="221760" cy="214560"/>
              </p14:xfrm>
            </p:contentPart>
          </mc:Choice>
          <mc:Fallback>
            <p:pic>
              <p:nvPicPr>
                <p:cNvPr id="31" name="Freihand 30">
                  <a:extLst>
                    <a:ext uri="{FF2B5EF4-FFF2-40B4-BE49-F238E27FC236}">
                      <a16:creationId xmlns:a16="http://schemas.microsoft.com/office/drawing/2014/main" id="{88984E98-96E3-BE88-CFCF-1815D042C4A2}"/>
                    </a:ext>
                  </a:extLst>
                </p:cNvPr>
                <p:cNvPicPr/>
                <p:nvPr/>
              </p:nvPicPr>
              <p:blipFill>
                <a:blip r:embed="rId26"/>
                <a:stretch>
                  <a:fillRect/>
                </a:stretch>
              </p:blipFill>
              <p:spPr>
                <a:xfrm>
                  <a:off x="5259044" y="2656604"/>
                  <a:ext cx="239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94B0D6DE-EA9D-5B5A-1FCF-6EF610971F06}"/>
                    </a:ext>
                  </a:extLst>
                </p14:cNvPr>
                <p14:cNvContentPartPr/>
                <p14:nvPr/>
              </p14:nvContentPartPr>
              <p14:xfrm>
                <a:off x="5378564" y="2812844"/>
                <a:ext cx="167400" cy="256680"/>
              </p14:xfrm>
            </p:contentPart>
          </mc:Choice>
          <mc:Fallback>
            <p:pic>
              <p:nvPicPr>
                <p:cNvPr id="32" name="Freihand 31">
                  <a:extLst>
                    <a:ext uri="{FF2B5EF4-FFF2-40B4-BE49-F238E27FC236}">
                      <a16:creationId xmlns:a16="http://schemas.microsoft.com/office/drawing/2014/main" id="{94B0D6DE-EA9D-5B5A-1FCF-6EF610971F06}"/>
                    </a:ext>
                  </a:extLst>
                </p:cNvPr>
                <p:cNvPicPr/>
                <p:nvPr/>
              </p:nvPicPr>
              <p:blipFill>
                <a:blip r:embed="rId28"/>
                <a:stretch>
                  <a:fillRect/>
                </a:stretch>
              </p:blipFill>
              <p:spPr>
                <a:xfrm>
                  <a:off x="5369564" y="2804204"/>
                  <a:ext cx="1850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1F9672F4-CF7E-F7BB-B75F-7A798B305F43}"/>
                    </a:ext>
                  </a:extLst>
                </p14:cNvPr>
                <p14:cNvContentPartPr/>
                <p14:nvPr/>
              </p14:nvContentPartPr>
              <p14:xfrm>
                <a:off x="4651004" y="2078084"/>
                <a:ext cx="244080" cy="29880"/>
              </p14:xfrm>
            </p:contentPart>
          </mc:Choice>
          <mc:Fallback>
            <p:pic>
              <p:nvPicPr>
                <p:cNvPr id="15" name="Freihand 14">
                  <a:extLst>
                    <a:ext uri="{FF2B5EF4-FFF2-40B4-BE49-F238E27FC236}">
                      <a16:creationId xmlns:a16="http://schemas.microsoft.com/office/drawing/2014/main" id="{1F9672F4-CF7E-F7BB-B75F-7A798B305F43}"/>
                    </a:ext>
                  </a:extLst>
                </p:cNvPr>
                <p:cNvPicPr/>
                <p:nvPr/>
              </p:nvPicPr>
              <p:blipFill>
                <a:blip r:embed="rId30"/>
                <a:stretch>
                  <a:fillRect/>
                </a:stretch>
              </p:blipFill>
              <p:spPr>
                <a:xfrm>
                  <a:off x="4642004" y="2069444"/>
                  <a:ext cx="261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0156ADD6-33DF-E634-299C-8619E7F98768}"/>
                    </a:ext>
                  </a:extLst>
                </p14:cNvPr>
                <p14:cNvContentPartPr/>
                <p14:nvPr/>
              </p14:nvContentPartPr>
              <p14:xfrm>
                <a:off x="4483244" y="1947404"/>
                <a:ext cx="267480" cy="267480"/>
              </p14:xfrm>
            </p:contentPart>
          </mc:Choice>
          <mc:Fallback>
            <p:pic>
              <p:nvPicPr>
                <p:cNvPr id="16" name="Freihand 15">
                  <a:extLst>
                    <a:ext uri="{FF2B5EF4-FFF2-40B4-BE49-F238E27FC236}">
                      <a16:creationId xmlns:a16="http://schemas.microsoft.com/office/drawing/2014/main" id="{0156ADD6-33DF-E634-299C-8619E7F98768}"/>
                    </a:ext>
                  </a:extLst>
                </p:cNvPr>
                <p:cNvPicPr/>
                <p:nvPr/>
              </p:nvPicPr>
              <p:blipFill>
                <a:blip r:embed="rId32"/>
                <a:stretch>
                  <a:fillRect/>
                </a:stretch>
              </p:blipFill>
              <p:spPr>
                <a:xfrm>
                  <a:off x="4474244" y="1938764"/>
                  <a:ext cx="2851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E68579EB-B7E5-B670-9AA3-4FF5FE431154}"/>
                    </a:ext>
                  </a:extLst>
                </p14:cNvPr>
                <p14:cNvContentPartPr/>
                <p14:nvPr/>
              </p14:nvContentPartPr>
              <p14:xfrm>
                <a:off x="5101364" y="1975124"/>
                <a:ext cx="92160" cy="135000"/>
              </p14:xfrm>
            </p:contentPart>
          </mc:Choice>
          <mc:Fallback>
            <p:pic>
              <p:nvPicPr>
                <p:cNvPr id="18" name="Freihand 17">
                  <a:extLst>
                    <a:ext uri="{FF2B5EF4-FFF2-40B4-BE49-F238E27FC236}">
                      <a16:creationId xmlns:a16="http://schemas.microsoft.com/office/drawing/2014/main" id="{E68579EB-B7E5-B670-9AA3-4FF5FE431154}"/>
                    </a:ext>
                  </a:extLst>
                </p:cNvPr>
                <p:cNvPicPr/>
                <p:nvPr/>
              </p:nvPicPr>
              <p:blipFill>
                <a:blip r:embed="rId34"/>
                <a:stretch>
                  <a:fillRect/>
                </a:stretch>
              </p:blipFill>
              <p:spPr>
                <a:xfrm>
                  <a:off x="5092364" y="1966484"/>
                  <a:ext cx="109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4885EC58-3A65-CC16-2874-6BDD35304AA9}"/>
                    </a:ext>
                  </a:extLst>
                </p14:cNvPr>
                <p14:cNvContentPartPr/>
                <p14:nvPr/>
              </p14:nvContentPartPr>
              <p14:xfrm>
                <a:off x="5221244" y="2020844"/>
                <a:ext cx="139680" cy="68760"/>
              </p14:xfrm>
            </p:contentPart>
          </mc:Choice>
          <mc:Fallback>
            <p:pic>
              <p:nvPicPr>
                <p:cNvPr id="19" name="Freihand 18">
                  <a:extLst>
                    <a:ext uri="{FF2B5EF4-FFF2-40B4-BE49-F238E27FC236}">
                      <a16:creationId xmlns:a16="http://schemas.microsoft.com/office/drawing/2014/main" id="{4885EC58-3A65-CC16-2874-6BDD35304AA9}"/>
                    </a:ext>
                  </a:extLst>
                </p:cNvPr>
                <p:cNvPicPr/>
                <p:nvPr/>
              </p:nvPicPr>
              <p:blipFill>
                <a:blip r:embed="rId36"/>
                <a:stretch>
                  <a:fillRect/>
                </a:stretch>
              </p:blipFill>
              <p:spPr>
                <a:xfrm>
                  <a:off x="5212244" y="2012204"/>
                  <a:ext cx="157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329DAF5C-D8D7-3A3D-717A-D1DC4946918D}"/>
                    </a:ext>
                  </a:extLst>
                </p14:cNvPr>
                <p14:cNvContentPartPr/>
                <p14:nvPr/>
              </p14:nvContentPartPr>
              <p14:xfrm>
                <a:off x="5513204" y="1940924"/>
                <a:ext cx="135000" cy="129600"/>
              </p14:xfrm>
            </p:contentPart>
          </mc:Choice>
          <mc:Fallback>
            <p:pic>
              <p:nvPicPr>
                <p:cNvPr id="20" name="Freihand 19">
                  <a:extLst>
                    <a:ext uri="{FF2B5EF4-FFF2-40B4-BE49-F238E27FC236}">
                      <a16:creationId xmlns:a16="http://schemas.microsoft.com/office/drawing/2014/main" id="{329DAF5C-D8D7-3A3D-717A-D1DC4946918D}"/>
                    </a:ext>
                  </a:extLst>
                </p:cNvPr>
                <p:cNvPicPr/>
                <p:nvPr/>
              </p:nvPicPr>
              <p:blipFill>
                <a:blip r:embed="rId38"/>
                <a:stretch>
                  <a:fillRect/>
                </a:stretch>
              </p:blipFill>
              <p:spPr>
                <a:xfrm>
                  <a:off x="5504204" y="1932284"/>
                  <a:ext cx="152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99633186-213A-E64A-E950-70BEF3C51E0C}"/>
                    </a:ext>
                  </a:extLst>
                </p14:cNvPr>
                <p14:cNvContentPartPr/>
                <p14:nvPr/>
              </p14:nvContentPartPr>
              <p14:xfrm>
                <a:off x="5674124" y="1941284"/>
                <a:ext cx="81720" cy="121680"/>
              </p14:xfrm>
            </p:contentPart>
          </mc:Choice>
          <mc:Fallback>
            <p:pic>
              <p:nvPicPr>
                <p:cNvPr id="21" name="Freihand 20">
                  <a:extLst>
                    <a:ext uri="{FF2B5EF4-FFF2-40B4-BE49-F238E27FC236}">
                      <a16:creationId xmlns:a16="http://schemas.microsoft.com/office/drawing/2014/main" id="{99633186-213A-E64A-E950-70BEF3C51E0C}"/>
                    </a:ext>
                  </a:extLst>
                </p:cNvPr>
                <p:cNvPicPr/>
                <p:nvPr/>
              </p:nvPicPr>
              <p:blipFill>
                <a:blip r:embed="rId40"/>
                <a:stretch>
                  <a:fillRect/>
                </a:stretch>
              </p:blipFill>
              <p:spPr>
                <a:xfrm>
                  <a:off x="5665484" y="1932644"/>
                  <a:ext cx="99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42381524-3F51-8396-9AFE-7851FE8690E5}"/>
                    </a:ext>
                  </a:extLst>
                </p14:cNvPr>
                <p14:cNvContentPartPr/>
                <p14:nvPr/>
              </p14:nvContentPartPr>
              <p14:xfrm>
                <a:off x="5818124" y="1941284"/>
                <a:ext cx="74160" cy="91800"/>
              </p14:xfrm>
            </p:contentPart>
          </mc:Choice>
          <mc:Fallback>
            <p:pic>
              <p:nvPicPr>
                <p:cNvPr id="23" name="Freihand 22">
                  <a:extLst>
                    <a:ext uri="{FF2B5EF4-FFF2-40B4-BE49-F238E27FC236}">
                      <a16:creationId xmlns:a16="http://schemas.microsoft.com/office/drawing/2014/main" id="{42381524-3F51-8396-9AFE-7851FE8690E5}"/>
                    </a:ext>
                  </a:extLst>
                </p:cNvPr>
                <p:cNvPicPr/>
                <p:nvPr/>
              </p:nvPicPr>
              <p:blipFill>
                <a:blip r:embed="rId42"/>
                <a:stretch>
                  <a:fillRect/>
                </a:stretch>
              </p:blipFill>
              <p:spPr>
                <a:xfrm>
                  <a:off x="5809124" y="1932644"/>
                  <a:ext cx="91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A1DCF599-1962-DF77-6F98-B7508C20B22B}"/>
                    </a:ext>
                  </a:extLst>
                </p14:cNvPr>
                <p14:cNvContentPartPr/>
                <p14:nvPr/>
              </p14:nvContentPartPr>
              <p14:xfrm>
                <a:off x="5978684" y="1921844"/>
                <a:ext cx="81720" cy="141840"/>
              </p14:xfrm>
            </p:contentPart>
          </mc:Choice>
          <mc:Fallback>
            <p:pic>
              <p:nvPicPr>
                <p:cNvPr id="24" name="Freihand 23">
                  <a:extLst>
                    <a:ext uri="{FF2B5EF4-FFF2-40B4-BE49-F238E27FC236}">
                      <a16:creationId xmlns:a16="http://schemas.microsoft.com/office/drawing/2014/main" id="{A1DCF599-1962-DF77-6F98-B7508C20B22B}"/>
                    </a:ext>
                  </a:extLst>
                </p:cNvPr>
                <p:cNvPicPr/>
                <p:nvPr/>
              </p:nvPicPr>
              <p:blipFill>
                <a:blip r:embed="rId44"/>
                <a:stretch>
                  <a:fillRect/>
                </a:stretch>
              </p:blipFill>
              <p:spPr>
                <a:xfrm>
                  <a:off x="5969684" y="1912844"/>
                  <a:ext cx="993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EE1BE6D8-6E1D-45B8-9507-41641C9DFBA4}"/>
                    </a:ext>
                  </a:extLst>
                </p14:cNvPr>
                <p14:cNvContentPartPr/>
                <p14:nvPr/>
              </p14:nvContentPartPr>
              <p14:xfrm>
                <a:off x="5912444" y="1837604"/>
                <a:ext cx="81720" cy="97920"/>
              </p14:xfrm>
            </p:contentPart>
          </mc:Choice>
          <mc:Fallback>
            <p:pic>
              <p:nvPicPr>
                <p:cNvPr id="25" name="Freihand 24">
                  <a:extLst>
                    <a:ext uri="{FF2B5EF4-FFF2-40B4-BE49-F238E27FC236}">
                      <a16:creationId xmlns:a16="http://schemas.microsoft.com/office/drawing/2014/main" id="{EE1BE6D8-6E1D-45B8-9507-41641C9DFBA4}"/>
                    </a:ext>
                  </a:extLst>
                </p:cNvPr>
                <p:cNvPicPr/>
                <p:nvPr/>
              </p:nvPicPr>
              <p:blipFill>
                <a:blip r:embed="rId46"/>
                <a:stretch>
                  <a:fillRect/>
                </a:stretch>
              </p:blipFill>
              <p:spPr>
                <a:xfrm>
                  <a:off x="5903444" y="1828604"/>
                  <a:ext cx="99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347C1A70-46CA-BA86-E354-671F64EF4AC6}"/>
                    </a:ext>
                  </a:extLst>
                </p14:cNvPr>
                <p14:cNvContentPartPr/>
                <p14:nvPr/>
              </p14:nvContentPartPr>
              <p14:xfrm>
                <a:off x="6045644" y="2005004"/>
                <a:ext cx="130680" cy="95040"/>
              </p14:xfrm>
            </p:contentPart>
          </mc:Choice>
          <mc:Fallback>
            <p:pic>
              <p:nvPicPr>
                <p:cNvPr id="26" name="Freihand 25">
                  <a:extLst>
                    <a:ext uri="{FF2B5EF4-FFF2-40B4-BE49-F238E27FC236}">
                      <a16:creationId xmlns:a16="http://schemas.microsoft.com/office/drawing/2014/main" id="{347C1A70-46CA-BA86-E354-671F64EF4AC6}"/>
                    </a:ext>
                  </a:extLst>
                </p:cNvPr>
                <p:cNvPicPr/>
                <p:nvPr/>
              </p:nvPicPr>
              <p:blipFill>
                <a:blip r:embed="rId48"/>
                <a:stretch>
                  <a:fillRect/>
                </a:stretch>
              </p:blipFill>
              <p:spPr>
                <a:xfrm>
                  <a:off x="6037004" y="1996004"/>
                  <a:ext cx="148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D1EF53D0-77C5-B499-EA1F-5E3522139D9D}"/>
                    </a:ext>
                  </a:extLst>
                </p14:cNvPr>
                <p14:cNvContentPartPr/>
                <p14:nvPr/>
              </p14:nvContentPartPr>
              <p14:xfrm>
                <a:off x="3602324" y="1095284"/>
                <a:ext cx="352440" cy="607320"/>
              </p14:xfrm>
            </p:contentPart>
          </mc:Choice>
          <mc:Fallback>
            <p:pic>
              <p:nvPicPr>
                <p:cNvPr id="34" name="Freihand 33">
                  <a:extLst>
                    <a:ext uri="{FF2B5EF4-FFF2-40B4-BE49-F238E27FC236}">
                      <a16:creationId xmlns:a16="http://schemas.microsoft.com/office/drawing/2014/main" id="{D1EF53D0-77C5-B499-EA1F-5E3522139D9D}"/>
                    </a:ext>
                  </a:extLst>
                </p:cNvPr>
                <p:cNvPicPr/>
                <p:nvPr/>
              </p:nvPicPr>
              <p:blipFill>
                <a:blip r:embed="rId50"/>
                <a:stretch>
                  <a:fillRect/>
                </a:stretch>
              </p:blipFill>
              <p:spPr>
                <a:xfrm>
                  <a:off x="3593684" y="1086284"/>
                  <a:ext cx="37008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B2213377-1864-9B66-8458-933D42B36EBF}"/>
                    </a:ext>
                  </a:extLst>
                </p14:cNvPr>
                <p14:cNvContentPartPr/>
                <p14:nvPr/>
              </p14:nvContentPartPr>
              <p14:xfrm>
                <a:off x="3626804" y="1116524"/>
                <a:ext cx="452880" cy="735120"/>
              </p14:xfrm>
            </p:contentPart>
          </mc:Choice>
          <mc:Fallback>
            <p:pic>
              <p:nvPicPr>
                <p:cNvPr id="35" name="Freihand 34">
                  <a:extLst>
                    <a:ext uri="{FF2B5EF4-FFF2-40B4-BE49-F238E27FC236}">
                      <a16:creationId xmlns:a16="http://schemas.microsoft.com/office/drawing/2014/main" id="{B2213377-1864-9B66-8458-933D42B36EBF}"/>
                    </a:ext>
                  </a:extLst>
                </p:cNvPr>
                <p:cNvPicPr/>
                <p:nvPr/>
              </p:nvPicPr>
              <p:blipFill>
                <a:blip r:embed="rId52"/>
                <a:stretch>
                  <a:fillRect/>
                </a:stretch>
              </p:blipFill>
              <p:spPr>
                <a:xfrm>
                  <a:off x="3617804" y="1107524"/>
                  <a:ext cx="470520" cy="752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7D92A0E5-BB92-D7E6-C2D7-E175566694E0}"/>
                    </a:ext>
                  </a:extLst>
                </p14:cNvPr>
                <p14:cNvContentPartPr/>
                <p14:nvPr/>
              </p14:nvContentPartPr>
              <p14:xfrm>
                <a:off x="4357604" y="1439804"/>
                <a:ext cx="364320" cy="135720"/>
              </p14:xfrm>
            </p:contentPart>
          </mc:Choice>
          <mc:Fallback>
            <p:pic>
              <p:nvPicPr>
                <p:cNvPr id="37" name="Freihand 36">
                  <a:extLst>
                    <a:ext uri="{FF2B5EF4-FFF2-40B4-BE49-F238E27FC236}">
                      <a16:creationId xmlns:a16="http://schemas.microsoft.com/office/drawing/2014/main" id="{7D92A0E5-BB92-D7E6-C2D7-E175566694E0}"/>
                    </a:ext>
                  </a:extLst>
                </p:cNvPr>
                <p:cNvPicPr/>
                <p:nvPr/>
              </p:nvPicPr>
              <p:blipFill>
                <a:blip r:embed="rId54"/>
                <a:stretch>
                  <a:fillRect/>
                </a:stretch>
              </p:blipFill>
              <p:spPr>
                <a:xfrm>
                  <a:off x="4348964" y="1431164"/>
                  <a:ext cx="381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1BA3D392-1225-0D60-4575-0ED74F3FEB29}"/>
                    </a:ext>
                  </a:extLst>
                </p14:cNvPr>
                <p14:cNvContentPartPr/>
                <p14:nvPr/>
              </p14:nvContentPartPr>
              <p14:xfrm>
                <a:off x="4273004" y="1374284"/>
                <a:ext cx="212760" cy="323640"/>
              </p14:xfrm>
            </p:contentPart>
          </mc:Choice>
          <mc:Fallback>
            <p:pic>
              <p:nvPicPr>
                <p:cNvPr id="38" name="Freihand 37">
                  <a:extLst>
                    <a:ext uri="{FF2B5EF4-FFF2-40B4-BE49-F238E27FC236}">
                      <a16:creationId xmlns:a16="http://schemas.microsoft.com/office/drawing/2014/main" id="{1BA3D392-1225-0D60-4575-0ED74F3FEB29}"/>
                    </a:ext>
                  </a:extLst>
                </p:cNvPr>
                <p:cNvPicPr/>
                <p:nvPr/>
              </p:nvPicPr>
              <p:blipFill>
                <a:blip r:embed="rId56"/>
                <a:stretch>
                  <a:fillRect/>
                </a:stretch>
              </p:blipFill>
              <p:spPr>
                <a:xfrm>
                  <a:off x="4264004" y="1365284"/>
                  <a:ext cx="23040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29117DDD-FB74-F502-D252-E8CD6D0241E2}"/>
                    </a:ext>
                  </a:extLst>
                </p14:cNvPr>
                <p14:cNvContentPartPr/>
                <p14:nvPr/>
              </p14:nvContentPartPr>
              <p14:xfrm>
                <a:off x="4881404" y="1125164"/>
                <a:ext cx="134640" cy="234720"/>
              </p14:xfrm>
            </p:contentPart>
          </mc:Choice>
          <mc:Fallback>
            <p:pic>
              <p:nvPicPr>
                <p:cNvPr id="39" name="Freihand 38">
                  <a:extLst>
                    <a:ext uri="{FF2B5EF4-FFF2-40B4-BE49-F238E27FC236}">
                      <a16:creationId xmlns:a16="http://schemas.microsoft.com/office/drawing/2014/main" id="{29117DDD-FB74-F502-D252-E8CD6D0241E2}"/>
                    </a:ext>
                  </a:extLst>
                </p:cNvPr>
                <p:cNvPicPr/>
                <p:nvPr/>
              </p:nvPicPr>
              <p:blipFill>
                <a:blip r:embed="rId58"/>
                <a:stretch>
                  <a:fillRect/>
                </a:stretch>
              </p:blipFill>
              <p:spPr>
                <a:xfrm>
                  <a:off x="4872764" y="1116524"/>
                  <a:ext cx="1522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6203E0AC-00E3-8CB5-8B1E-C001AA26F8E2}"/>
                    </a:ext>
                  </a:extLst>
                </p14:cNvPr>
                <p14:cNvContentPartPr/>
                <p14:nvPr/>
              </p14:nvContentPartPr>
              <p14:xfrm>
                <a:off x="4937924" y="1338284"/>
                <a:ext cx="127440" cy="111960"/>
              </p14:xfrm>
            </p:contentPart>
          </mc:Choice>
          <mc:Fallback>
            <p:pic>
              <p:nvPicPr>
                <p:cNvPr id="40" name="Freihand 39">
                  <a:extLst>
                    <a:ext uri="{FF2B5EF4-FFF2-40B4-BE49-F238E27FC236}">
                      <a16:creationId xmlns:a16="http://schemas.microsoft.com/office/drawing/2014/main" id="{6203E0AC-00E3-8CB5-8B1E-C001AA26F8E2}"/>
                    </a:ext>
                  </a:extLst>
                </p:cNvPr>
                <p:cNvPicPr/>
                <p:nvPr/>
              </p:nvPicPr>
              <p:blipFill>
                <a:blip r:embed="rId60"/>
                <a:stretch>
                  <a:fillRect/>
                </a:stretch>
              </p:blipFill>
              <p:spPr>
                <a:xfrm>
                  <a:off x="4928924" y="1329644"/>
                  <a:ext cx="145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AF26C4AA-F12B-9887-02E0-542CC414B8C1}"/>
                    </a:ext>
                  </a:extLst>
                </p14:cNvPr>
                <p14:cNvContentPartPr/>
                <p14:nvPr/>
              </p14:nvContentPartPr>
              <p14:xfrm>
                <a:off x="4981484" y="1458884"/>
                <a:ext cx="183240" cy="208080"/>
              </p14:xfrm>
            </p:contentPart>
          </mc:Choice>
          <mc:Fallback>
            <p:pic>
              <p:nvPicPr>
                <p:cNvPr id="41" name="Freihand 40">
                  <a:extLst>
                    <a:ext uri="{FF2B5EF4-FFF2-40B4-BE49-F238E27FC236}">
                      <a16:creationId xmlns:a16="http://schemas.microsoft.com/office/drawing/2014/main" id="{AF26C4AA-F12B-9887-02E0-542CC414B8C1}"/>
                    </a:ext>
                  </a:extLst>
                </p:cNvPr>
                <p:cNvPicPr/>
                <p:nvPr/>
              </p:nvPicPr>
              <p:blipFill>
                <a:blip r:embed="rId62"/>
                <a:stretch>
                  <a:fillRect/>
                </a:stretch>
              </p:blipFill>
              <p:spPr>
                <a:xfrm>
                  <a:off x="4972844" y="1450244"/>
                  <a:ext cx="2008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14776F56-D278-C2EA-0643-8175577B4C64}"/>
                    </a:ext>
                  </a:extLst>
                </p14:cNvPr>
                <p14:cNvContentPartPr/>
                <p14:nvPr/>
              </p14:nvContentPartPr>
              <p14:xfrm>
                <a:off x="6019724" y="1160444"/>
                <a:ext cx="345600" cy="1614240"/>
              </p14:xfrm>
            </p:contentPart>
          </mc:Choice>
          <mc:Fallback>
            <p:pic>
              <p:nvPicPr>
                <p:cNvPr id="43" name="Freihand 42">
                  <a:extLst>
                    <a:ext uri="{FF2B5EF4-FFF2-40B4-BE49-F238E27FC236}">
                      <a16:creationId xmlns:a16="http://schemas.microsoft.com/office/drawing/2014/main" id="{14776F56-D278-C2EA-0643-8175577B4C64}"/>
                    </a:ext>
                  </a:extLst>
                </p:cNvPr>
                <p:cNvPicPr/>
                <p:nvPr/>
              </p:nvPicPr>
              <p:blipFill>
                <a:blip r:embed="rId64"/>
                <a:stretch>
                  <a:fillRect/>
                </a:stretch>
              </p:blipFill>
              <p:spPr>
                <a:xfrm>
                  <a:off x="6011084" y="1151444"/>
                  <a:ext cx="363240" cy="1631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06075CBB-0842-1326-85F6-6BEDAF4F320F}"/>
                    </a:ext>
                  </a:extLst>
                </p14:cNvPr>
                <p14:cNvContentPartPr/>
                <p14:nvPr/>
              </p14:nvContentPartPr>
              <p14:xfrm>
                <a:off x="6387284" y="1914644"/>
                <a:ext cx="108360" cy="82440"/>
              </p14:xfrm>
            </p:contentPart>
          </mc:Choice>
          <mc:Fallback>
            <p:pic>
              <p:nvPicPr>
                <p:cNvPr id="44" name="Freihand 43">
                  <a:extLst>
                    <a:ext uri="{FF2B5EF4-FFF2-40B4-BE49-F238E27FC236}">
                      <a16:creationId xmlns:a16="http://schemas.microsoft.com/office/drawing/2014/main" id="{06075CBB-0842-1326-85F6-6BEDAF4F320F}"/>
                    </a:ext>
                  </a:extLst>
                </p:cNvPr>
                <p:cNvPicPr/>
                <p:nvPr/>
              </p:nvPicPr>
              <p:blipFill>
                <a:blip r:embed="rId66"/>
                <a:stretch>
                  <a:fillRect/>
                </a:stretch>
              </p:blipFill>
              <p:spPr>
                <a:xfrm>
                  <a:off x="6378284" y="1905644"/>
                  <a:ext cx="126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EC7FAAE2-16D6-19CD-FAB4-5A9A1F2E0EC7}"/>
                    </a:ext>
                  </a:extLst>
                </p14:cNvPr>
                <p14:cNvContentPartPr/>
                <p14:nvPr/>
              </p14:nvContentPartPr>
              <p14:xfrm>
                <a:off x="6391244" y="2026964"/>
                <a:ext cx="147240" cy="49320"/>
              </p14:xfrm>
            </p:contentPart>
          </mc:Choice>
          <mc:Fallback>
            <p:pic>
              <p:nvPicPr>
                <p:cNvPr id="45" name="Freihand 44">
                  <a:extLst>
                    <a:ext uri="{FF2B5EF4-FFF2-40B4-BE49-F238E27FC236}">
                      <a16:creationId xmlns:a16="http://schemas.microsoft.com/office/drawing/2014/main" id="{EC7FAAE2-16D6-19CD-FAB4-5A9A1F2E0EC7}"/>
                    </a:ext>
                  </a:extLst>
                </p:cNvPr>
                <p:cNvPicPr/>
                <p:nvPr/>
              </p:nvPicPr>
              <p:blipFill>
                <a:blip r:embed="rId68"/>
                <a:stretch>
                  <a:fillRect/>
                </a:stretch>
              </p:blipFill>
              <p:spPr>
                <a:xfrm>
                  <a:off x="6382604" y="2018324"/>
                  <a:ext cx="164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DDED358E-D2C0-FFAC-7F25-04D4011400E8}"/>
                    </a:ext>
                  </a:extLst>
                </p14:cNvPr>
                <p14:cNvContentPartPr/>
                <p14:nvPr/>
              </p14:nvContentPartPr>
              <p14:xfrm>
                <a:off x="6525524" y="1844804"/>
                <a:ext cx="135000" cy="244440"/>
              </p14:xfrm>
            </p:contentPart>
          </mc:Choice>
          <mc:Fallback>
            <p:pic>
              <p:nvPicPr>
                <p:cNvPr id="46" name="Freihand 45">
                  <a:extLst>
                    <a:ext uri="{FF2B5EF4-FFF2-40B4-BE49-F238E27FC236}">
                      <a16:creationId xmlns:a16="http://schemas.microsoft.com/office/drawing/2014/main" id="{DDED358E-D2C0-FFAC-7F25-04D4011400E8}"/>
                    </a:ext>
                  </a:extLst>
                </p:cNvPr>
                <p:cNvPicPr/>
                <p:nvPr/>
              </p:nvPicPr>
              <p:blipFill>
                <a:blip r:embed="rId70"/>
                <a:stretch>
                  <a:fillRect/>
                </a:stretch>
              </p:blipFill>
              <p:spPr>
                <a:xfrm>
                  <a:off x="6516524" y="1835804"/>
                  <a:ext cx="1526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B7904E20-3D47-1FFF-E148-B1F1E614E31A}"/>
                    </a:ext>
                  </a:extLst>
                </p14:cNvPr>
                <p14:cNvContentPartPr/>
                <p14:nvPr/>
              </p14:nvContentPartPr>
              <p14:xfrm>
                <a:off x="7002884" y="1695404"/>
                <a:ext cx="50760" cy="137160"/>
              </p14:xfrm>
            </p:contentPart>
          </mc:Choice>
          <mc:Fallback>
            <p:pic>
              <p:nvPicPr>
                <p:cNvPr id="47" name="Freihand 46">
                  <a:extLst>
                    <a:ext uri="{FF2B5EF4-FFF2-40B4-BE49-F238E27FC236}">
                      <a16:creationId xmlns:a16="http://schemas.microsoft.com/office/drawing/2014/main" id="{B7904E20-3D47-1FFF-E148-B1F1E614E31A}"/>
                    </a:ext>
                  </a:extLst>
                </p:cNvPr>
                <p:cNvPicPr/>
                <p:nvPr/>
              </p:nvPicPr>
              <p:blipFill>
                <a:blip r:embed="rId72"/>
                <a:stretch>
                  <a:fillRect/>
                </a:stretch>
              </p:blipFill>
              <p:spPr>
                <a:xfrm>
                  <a:off x="6993884" y="1686404"/>
                  <a:ext cx="68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E77F5F8D-6AAA-90E9-D685-F7F405B36577}"/>
                    </a:ext>
                  </a:extLst>
                </p14:cNvPr>
                <p14:cNvContentPartPr/>
                <p14:nvPr/>
              </p14:nvContentPartPr>
              <p14:xfrm>
                <a:off x="6822524" y="1600364"/>
                <a:ext cx="266760" cy="271080"/>
              </p14:xfrm>
            </p:contentPart>
          </mc:Choice>
          <mc:Fallback>
            <p:pic>
              <p:nvPicPr>
                <p:cNvPr id="48" name="Freihand 47">
                  <a:extLst>
                    <a:ext uri="{FF2B5EF4-FFF2-40B4-BE49-F238E27FC236}">
                      <a16:creationId xmlns:a16="http://schemas.microsoft.com/office/drawing/2014/main" id="{E77F5F8D-6AAA-90E9-D685-F7F405B36577}"/>
                    </a:ext>
                  </a:extLst>
                </p:cNvPr>
                <p:cNvPicPr/>
                <p:nvPr/>
              </p:nvPicPr>
              <p:blipFill>
                <a:blip r:embed="rId74"/>
                <a:stretch>
                  <a:fillRect/>
                </a:stretch>
              </p:blipFill>
              <p:spPr>
                <a:xfrm>
                  <a:off x="6813524" y="1591364"/>
                  <a:ext cx="2844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12A0B748-BF7A-3E79-08BA-92E07372C4CA}"/>
                    </a:ext>
                  </a:extLst>
                </p14:cNvPr>
                <p14:cNvContentPartPr/>
                <p14:nvPr/>
              </p14:nvContentPartPr>
              <p14:xfrm>
                <a:off x="7159124" y="1630244"/>
                <a:ext cx="242280" cy="132120"/>
              </p14:xfrm>
            </p:contentPart>
          </mc:Choice>
          <mc:Fallback>
            <p:pic>
              <p:nvPicPr>
                <p:cNvPr id="49" name="Freihand 48">
                  <a:extLst>
                    <a:ext uri="{FF2B5EF4-FFF2-40B4-BE49-F238E27FC236}">
                      <a16:creationId xmlns:a16="http://schemas.microsoft.com/office/drawing/2014/main" id="{12A0B748-BF7A-3E79-08BA-92E07372C4CA}"/>
                    </a:ext>
                  </a:extLst>
                </p:cNvPr>
                <p:cNvPicPr/>
                <p:nvPr/>
              </p:nvPicPr>
              <p:blipFill>
                <a:blip r:embed="rId76"/>
                <a:stretch>
                  <a:fillRect/>
                </a:stretch>
              </p:blipFill>
              <p:spPr>
                <a:xfrm>
                  <a:off x="7150484" y="1621604"/>
                  <a:ext cx="2599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33F5B3A8-F148-3DE5-F4B3-1887D10611CF}"/>
                    </a:ext>
                  </a:extLst>
                </p14:cNvPr>
                <p14:cNvContentPartPr/>
                <p14:nvPr/>
              </p14:nvContentPartPr>
              <p14:xfrm>
                <a:off x="7365764" y="1439804"/>
                <a:ext cx="151560" cy="276120"/>
              </p14:xfrm>
            </p:contentPart>
          </mc:Choice>
          <mc:Fallback>
            <p:pic>
              <p:nvPicPr>
                <p:cNvPr id="50" name="Freihand 49">
                  <a:extLst>
                    <a:ext uri="{FF2B5EF4-FFF2-40B4-BE49-F238E27FC236}">
                      <a16:creationId xmlns:a16="http://schemas.microsoft.com/office/drawing/2014/main" id="{33F5B3A8-F148-3DE5-F4B3-1887D10611CF}"/>
                    </a:ext>
                  </a:extLst>
                </p:cNvPr>
                <p:cNvPicPr/>
                <p:nvPr/>
              </p:nvPicPr>
              <p:blipFill>
                <a:blip r:embed="rId78"/>
                <a:stretch>
                  <a:fillRect/>
                </a:stretch>
              </p:blipFill>
              <p:spPr>
                <a:xfrm>
                  <a:off x="7356764" y="1430804"/>
                  <a:ext cx="1692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D2AFAD8A-71D5-826B-872B-BA71A6508E71}"/>
                    </a:ext>
                  </a:extLst>
                </p14:cNvPr>
                <p14:cNvContentPartPr/>
                <p14:nvPr/>
              </p14:nvContentPartPr>
              <p14:xfrm>
                <a:off x="7501844" y="1535204"/>
                <a:ext cx="95760" cy="89280"/>
              </p14:xfrm>
            </p:contentPart>
          </mc:Choice>
          <mc:Fallback>
            <p:pic>
              <p:nvPicPr>
                <p:cNvPr id="51" name="Freihand 50">
                  <a:extLst>
                    <a:ext uri="{FF2B5EF4-FFF2-40B4-BE49-F238E27FC236}">
                      <a16:creationId xmlns:a16="http://schemas.microsoft.com/office/drawing/2014/main" id="{D2AFAD8A-71D5-826B-872B-BA71A6508E71}"/>
                    </a:ext>
                  </a:extLst>
                </p:cNvPr>
                <p:cNvPicPr/>
                <p:nvPr/>
              </p:nvPicPr>
              <p:blipFill>
                <a:blip r:embed="rId80"/>
                <a:stretch>
                  <a:fillRect/>
                </a:stretch>
              </p:blipFill>
              <p:spPr>
                <a:xfrm>
                  <a:off x="7493204" y="1526564"/>
                  <a:ext cx="113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C8323DD7-B453-D4C6-F105-50308A29DE2E}"/>
                    </a:ext>
                  </a:extLst>
                </p14:cNvPr>
                <p14:cNvContentPartPr/>
                <p14:nvPr/>
              </p14:nvContentPartPr>
              <p14:xfrm>
                <a:off x="7639364" y="1364564"/>
                <a:ext cx="159480" cy="239040"/>
              </p14:xfrm>
            </p:contentPart>
          </mc:Choice>
          <mc:Fallback>
            <p:pic>
              <p:nvPicPr>
                <p:cNvPr id="52" name="Freihand 51">
                  <a:extLst>
                    <a:ext uri="{FF2B5EF4-FFF2-40B4-BE49-F238E27FC236}">
                      <a16:creationId xmlns:a16="http://schemas.microsoft.com/office/drawing/2014/main" id="{C8323DD7-B453-D4C6-F105-50308A29DE2E}"/>
                    </a:ext>
                  </a:extLst>
                </p:cNvPr>
                <p:cNvPicPr/>
                <p:nvPr/>
              </p:nvPicPr>
              <p:blipFill>
                <a:blip r:embed="rId82"/>
                <a:stretch>
                  <a:fillRect/>
                </a:stretch>
              </p:blipFill>
              <p:spPr>
                <a:xfrm>
                  <a:off x="7630364" y="1355924"/>
                  <a:ext cx="1771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82EC6ED9-4533-9D46-4F8C-59FE363EA129}"/>
                    </a:ext>
                  </a:extLst>
                </p14:cNvPr>
                <p14:cNvContentPartPr/>
                <p14:nvPr/>
              </p14:nvContentPartPr>
              <p14:xfrm>
                <a:off x="7816484" y="1251164"/>
                <a:ext cx="145440" cy="275400"/>
              </p14:xfrm>
            </p:contentPart>
          </mc:Choice>
          <mc:Fallback>
            <p:pic>
              <p:nvPicPr>
                <p:cNvPr id="53" name="Freihand 52">
                  <a:extLst>
                    <a:ext uri="{FF2B5EF4-FFF2-40B4-BE49-F238E27FC236}">
                      <a16:creationId xmlns:a16="http://schemas.microsoft.com/office/drawing/2014/main" id="{82EC6ED9-4533-9D46-4F8C-59FE363EA129}"/>
                    </a:ext>
                  </a:extLst>
                </p:cNvPr>
                <p:cNvPicPr/>
                <p:nvPr/>
              </p:nvPicPr>
              <p:blipFill>
                <a:blip r:embed="rId84"/>
                <a:stretch>
                  <a:fillRect/>
                </a:stretch>
              </p:blipFill>
              <p:spPr>
                <a:xfrm>
                  <a:off x="7807484" y="1242164"/>
                  <a:ext cx="1630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8C1BF461-04B6-F371-35CD-78A408D1F347}"/>
                    </a:ext>
                  </a:extLst>
                </p14:cNvPr>
                <p14:cNvContentPartPr/>
                <p14:nvPr/>
              </p14:nvContentPartPr>
              <p14:xfrm>
                <a:off x="7950044" y="1344044"/>
                <a:ext cx="308160" cy="131400"/>
              </p14:xfrm>
            </p:contentPart>
          </mc:Choice>
          <mc:Fallback>
            <p:pic>
              <p:nvPicPr>
                <p:cNvPr id="54" name="Freihand 53">
                  <a:extLst>
                    <a:ext uri="{FF2B5EF4-FFF2-40B4-BE49-F238E27FC236}">
                      <a16:creationId xmlns:a16="http://schemas.microsoft.com/office/drawing/2014/main" id="{8C1BF461-04B6-F371-35CD-78A408D1F347}"/>
                    </a:ext>
                  </a:extLst>
                </p:cNvPr>
                <p:cNvPicPr/>
                <p:nvPr/>
              </p:nvPicPr>
              <p:blipFill>
                <a:blip r:embed="rId86"/>
                <a:stretch>
                  <a:fillRect/>
                </a:stretch>
              </p:blipFill>
              <p:spPr>
                <a:xfrm>
                  <a:off x="7941044" y="1335404"/>
                  <a:ext cx="325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30D26C6B-0199-1412-637D-768D6BF0D8C4}"/>
                    </a:ext>
                  </a:extLst>
                </p14:cNvPr>
                <p14:cNvContentPartPr/>
                <p14:nvPr/>
              </p14:nvContentPartPr>
              <p14:xfrm>
                <a:off x="8294564" y="1117604"/>
                <a:ext cx="219240" cy="269640"/>
              </p14:xfrm>
            </p:contentPart>
          </mc:Choice>
          <mc:Fallback>
            <p:pic>
              <p:nvPicPr>
                <p:cNvPr id="55" name="Freihand 54">
                  <a:extLst>
                    <a:ext uri="{FF2B5EF4-FFF2-40B4-BE49-F238E27FC236}">
                      <a16:creationId xmlns:a16="http://schemas.microsoft.com/office/drawing/2014/main" id="{30D26C6B-0199-1412-637D-768D6BF0D8C4}"/>
                    </a:ext>
                  </a:extLst>
                </p:cNvPr>
                <p:cNvPicPr/>
                <p:nvPr/>
              </p:nvPicPr>
              <p:blipFill>
                <a:blip r:embed="rId88"/>
                <a:stretch>
                  <a:fillRect/>
                </a:stretch>
              </p:blipFill>
              <p:spPr>
                <a:xfrm>
                  <a:off x="8285924" y="1108964"/>
                  <a:ext cx="2368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0128B330-8B7C-61C3-5373-AE3784ACDB87}"/>
                    </a:ext>
                  </a:extLst>
                </p14:cNvPr>
                <p14:cNvContentPartPr/>
                <p14:nvPr/>
              </p14:nvContentPartPr>
              <p14:xfrm>
                <a:off x="8719004" y="1188524"/>
                <a:ext cx="43560" cy="94320"/>
              </p14:xfrm>
            </p:contentPart>
          </mc:Choice>
          <mc:Fallback>
            <p:pic>
              <p:nvPicPr>
                <p:cNvPr id="56" name="Freihand 55">
                  <a:extLst>
                    <a:ext uri="{FF2B5EF4-FFF2-40B4-BE49-F238E27FC236}">
                      <a16:creationId xmlns:a16="http://schemas.microsoft.com/office/drawing/2014/main" id="{0128B330-8B7C-61C3-5373-AE3784ACDB87}"/>
                    </a:ext>
                  </a:extLst>
                </p:cNvPr>
                <p:cNvPicPr/>
                <p:nvPr/>
              </p:nvPicPr>
              <p:blipFill>
                <a:blip r:embed="rId90"/>
                <a:stretch>
                  <a:fillRect/>
                </a:stretch>
              </p:blipFill>
              <p:spPr>
                <a:xfrm>
                  <a:off x="8710004" y="1179884"/>
                  <a:ext cx="61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2120EBEA-1BD0-5FE6-4BD0-B0DDECC77E15}"/>
                    </a:ext>
                  </a:extLst>
                </p14:cNvPr>
                <p14:cNvContentPartPr/>
                <p14:nvPr/>
              </p14:nvContentPartPr>
              <p14:xfrm>
                <a:off x="8717924" y="1039484"/>
                <a:ext cx="23400" cy="40680"/>
              </p14:xfrm>
            </p:contentPart>
          </mc:Choice>
          <mc:Fallback>
            <p:pic>
              <p:nvPicPr>
                <p:cNvPr id="57" name="Freihand 56">
                  <a:extLst>
                    <a:ext uri="{FF2B5EF4-FFF2-40B4-BE49-F238E27FC236}">
                      <a16:creationId xmlns:a16="http://schemas.microsoft.com/office/drawing/2014/main" id="{2120EBEA-1BD0-5FE6-4BD0-B0DDECC77E15}"/>
                    </a:ext>
                  </a:extLst>
                </p:cNvPr>
                <p:cNvPicPr/>
                <p:nvPr/>
              </p:nvPicPr>
              <p:blipFill>
                <a:blip r:embed="rId92"/>
                <a:stretch>
                  <a:fillRect/>
                </a:stretch>
              </p:blipFill>
              <p:spPr>
                <a:xfrm>
                  <a:off x="8708924" y="1030844"/>
                  <a:ext cx="41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60502B3C-3572-F522-A00E-404758CAD877}"/>
                    </a:ext>
                  </a:extLst>
                </p14:cNvPr>
                <p14:cNvContentPartPr/>
                <p14:nvPr/>
              </p14:nvContentPartPr>
              <p14:xfrm>
                <a:off x="8833484" y="932564"/>
                <a:ext cx="196920" cy="298800"/>
              </p14:xfrm>
            </p:contentPart>
          </mc:Choice>
          <mc:Fallback>
            <p:pic>
              <p:nvPicPr>
                <p:cNvPr id="58" name="Freihand 57">
                  <a:extLst>
                    <a:ext uri="{FF2B5EF4-FFF2-40B4-BE49-F238E27FC236}">
                      <a16:creationId xmlns:a16="http://schemas.microsoft.com/office/drawing/2014/main" id="{60502B3C-3572-F522-A00E-404758CAD877}"/>
                    </a:ext>
                  </a:extLst>
                </p:cNvPr>
                <p:cNvPicPr/>
                <p:nvPr/>
              </p:nvPicPr>
              <p:blipFill>
                <a:blip r:embed="rId94"/>
                <a:stretch>
                  <a:fillRect/>
                </a:stretch>
              </p:blipFill>
              <p:spPr>
                <a:xfrm>
                  <a:off x="8824484" y="923924"/>
                  <a:ext cx="2145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AF967BE0-C3D5-BB56-0B43-B09A13F5C088}"/>
                    </a:ext>
                  </a:extLst>
                </p14:cNvPr>
                <p14:cNvContentPartPr/>
                <p14:nvPr/>
              </p14:nvContentPartPr>
              <p14:xfrm>
                <a:off x="9190964" y="972164"/>
                <a:ext cx="482400" cy="135360"/>
              </p14:xfrm>
            </p:contentPart>
          </mc:Choice>
          <mc:Fallback>
            <p:pic>
              <p:nvPicPr>
                <p:cNvPr id="59" name="Freihand 58">
                  <a:extLst>
                    <a:ext uri="{FF2B5EF4-FFF2-40B4-BE49-F238E27FC236}">
                      <a16:creationId xmlns:a16="http://schemas.microsoft.com/office/drawing/2014/main" id="{AF967BE0-C3D5-BB56-0B43-B09A13F5C088}"/>
                    </a:ext>
                  </a:extLst>
                </p:cNvPr>
                <p:cNvPicPr/>
                <p:nvPr/>
              </p:nvPicPr>
              <p:blipFill>
                <a:blip r:embed="rId96"/>
                <a:stretch>
                  <a:fillRect/>
                </a:stretch>
              </p:blipFill>
              <p:spPr>
                <a:xfrm>
                  <a:off x="9182324" y="963164"/>
                  <a:ext cx="500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6F1C8BAB-F026-175B-2F8A-911910F8F8AB}"/>
                    </a:ext>
                  </a:extLst>
                </p14:cNvPr>
                <p14:cNvContentPartPr/>
                <p14:nvPr/>
              </p14:nvContentPartPr>
              <p14:xfrm>
                <a:off x="9516044" y="791804"/>
                <a:ext cx="3960" cy="2520"/>
              </p14:xfrm>
            </p:contentPart>
          </mc:Choice>
          <mc:Fallback>
            <p:pic>
              <p:nvPicPr>
                <p:cNvPr id="60" name="Freihand 59">
                  <a:extLst>
                    <a:ext uri="{FF2B5EF4-FFF2-40B4-BE49-F238E27FC236}">
                      <a16:creationId xmlns:a16="http://schemas.microsoft.com/office/drawing/2014/main" id="{6F1C8BAB-F026-175B-2F8A-911910F8F8AB}"/>
                    </a:ext>
                  </a:extLst>
                </p:cNvPr>
                <p:cNvPicPr/>
                <p:nvPr/>
              </p:nvPicPr>
              <p:blipFill>
                <a:blip r:embed="rId98"/>
                <a:stretch>
                  <a:fillRect/>
                </a:stretch>
              </p:blipFill>
              <p:spPr>
                <a:xfrm>
                  <a:off x="9507404" y="783164"/>
                  <a:ext cx="21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43B78333-5D4C-8306-4CC4-A011C55163F1}"/>
                    </a:ext>
                  </a:extLst>
                </p14:cNvPr>
                <p14:cNvContentPartPr/>
                <p14:nvPr/>
              </p14:nvContentPartPr>
              <p14:xfrm>
                <a:off x="9896924" y="725924"/>
                <a:ext cx="192600" cy="280080"/>
              </p14:xfrm>
            </p:contentPart>
          </mc:Choice>
          <mc:Fallback>
            <p:pic>
              <p:nvPicPr>
                <p:cNvPr id="61" name="Freihand 60">
                  <a:extLst>
                    <a:ext uri="{FF2B5EF4-FFF2-40B4-BE49-F238E27FC236}">
                      <a16:creationId xmlns:a16="http://schemas.microsoft.com/office/drawing/2014/main" id="{43B78333-5D4C-8306-4CC4-A011C55163F1}"/>
                    </a:ext>
                  </a:extLst>
                </p:cNvPr>
                <p:cNvPicPr/>
                <p:nvPr/>
              </p:nvPicPr>
              <p:blipFill>
                <a:blip r:embed="rId100"/>
                <a:stretch>
                  <a:fillRect/>
                </a:stretch>
              </p:blipFill>
              <p:spPr>
                <a:xfrm>
                  <a:off x="9887924" y="716924"/>
                  <a:ext cx="2102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7D1B8270-047C-9C7E-C87A-C98985689753}"/>
                    </a:ext>
                  </a:extLst>
                </p14:cNvPr>
                <p14:cNvContentPartPr/>
                <p14:nvPr/>
              </p14:nvContentPartPr>
              <p14:xfrm>
                <a:off x="10111844" y="861644"/>
                <a:ext cx="171000" cy="95400"/>
              </p14:xfrm>
            </p:contentPart>
          </mc:Choice>
          <mc:Fallback>
            <p:pic>
              <p:nvPicPr>
                <p:cNvPr id="62" name="Freihand 61">
                  <a:extLst>
                    <a:ext uri="{FF2B5EF4-FFF2-40B4-BE49-F238E27FC236}">
                      <a16:creationId xmlns:a16="http://schemas.microsoft.com/office/drawing/2014/main" id="{7D1B8270-047C-9C7E-C87A-C98985689753}"/>
                    </a:ext>
                  </a:extLst>
                </p:cNvPr>
                <p:cNvPicPr/>
                <p:nvPr/>
              </p:nvPicPr>
              <p:blipFill>
                <a:blip r:embed="rId102"/>
                <a:stretch>
                  <a:fillRect/>
                </a:stretch>
              </p:blipFill>
              <p:spPr>
                <a:xfrm>
                  <a:off x="10102844" y="853004"/>
                  <a:ext cx="188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FA680217-26A6-6D23-3A1E-88258A9D012A}"/>
                    </a:ext>
                  </a:extLst>
                </p14:cNvPr>
                <p14:cNvContentPartPr/>
                <p14:nvPr/>
              </p14:nvContentPartPr>
              <p14:xfrm>
                <a:off x="10326044" y="701804"/>
                <a:ext cx="375840" cy="416160"/>
              </p14:xfrm>
            </p:contentPart>
          </mc:Choice>
          <mc:Fallback>
            <p:pic>
              <p:nvPicPr>
                <p:cNvPr id="63" name="Freihand 62">
                  <a:extLst>
                    <a:ext uri="{FF2B5EF4-FFF2-40B4-BE49-F238E27FC236}">
                      <a16:creationId xmlns:a16="http://schemas.microsoft.com/office/drawing/2014/main" id="{FA680217-26A6-6D23-3A1E-88258A9D012A}"/>
                    </a:ext>
                  </a:extLst>
                </p:cNvPr>
                <p:cNvPicPr/>
                <p:nvPr/>
              </p:nvPicPr>
              <p:blipFill>
                <a:blip r:embed="rId104"/>
                <a:stretch>
                  <a:fillRect/>
                </a:stretch>
              </p:blipFill>
              <p:spPr>
                <a:xfrm>
                  <a:off x="10317404" y="692804"/>
                  <a:ext cx="39348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1EAA1789-60ED-B082-8B97-92764F8F17ED}"/>
                    </a:ext>
                  </a:extLst>
                </p14:cNvPr>
                <p14:cNvContentPartPr/>
                <p14:nvPr/>
              </p14:nvContentPartPr>
              <p14:xfrm>
                <a:off x="10692164" y="680924"/>
                <a:ext cx="39960" cy="32400"/>
              </p14:xfrm>
            </p:contentPart>
          </mc:Choice>
          <mc:Fallback>
            <p:pic>
              <p:nvPicPr>
                <p:cNvPr id="64" name="Freihand 63">
                  <a:extLst>
                    <a:ext uri="{FF2B5EF4-FFF2-40B4-BE49-F238E27FC236}">
                      <a16:creationId xmlns:a16="http://schemas.microsoft.com/office/drawing/2014/main" id="{1EAA1789-60ED-B082-8B97-92764F8F17ED}"/>
                    </a:ext>
                  </a:extLst>
                </p:cNvPr>
                <p:cNvPicPr/>
                <p:nvPr/>
              </p:nvPicPr>
              <p:blipFill>
                <a:blip r:embed="rId106"/>
                <a:stretch>
                  <a:fillRect/>
                </a:stretch>
              </p:blipFill>
              <p:spPr>
                <a:xfrm>
                  <a:off x="10683164" y="672284"/>
                  <a:ext cx="57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52A4B861-9D04-84F5-373A-7644825C7E14}"/>
                    </a:ext>
                  </a:extLst>
                </p14:cNvPr>
                <p14:cNvContentPartPr/>
                <p14:nvPr/>
              </p14:nvContentPartPr>
              <p14:xfrm>
                <a:off x="10775684" y="617924"/>
                <a:ext cx="223560" cy="222840"/>
              </p14:xfrm>
            </p:contentPart>
          </mc:Choice>
          <mc:Fallback>
            <p:pic>
              <p:nvPicPr>
                <p:cNvPr id="65" name="Freihand 64">
                  <a:extLst>
                    <a:ext uri="{FF2B5EF4-FFF2-40B4-BE49-F238E27FC236}">
                      <a16:creationId xmlns:a16="http://schemas.microsoft.com/office/drawing/2014/main" id="{52A4B861-9D04-84F5-373A-7644825C7E14}"/>
                    </a:ext>
                  </a:extLst>
                </p:cNvPr>
                <p:cNvPicPr/>
                <p:nvPr/>
              </p:nvPicPr>
              <p:blipFill>
                <a:blip r:embed="rId108"/>
                <a:stretch>
                  <a:fillRect/>
                </a:stretch>
              </p:blipFill>
              <p:spPr>
                <a:xfrm>
                  <a:off x="10767044" y="608924"/>
                  <a:ext cx="2412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11021519-0D00-A641-B2F7-A6767F70A62B}"/>
                    </a:ext>
                  </a:extLst>
                </p14:cNvPr>
                <p14:cNvContentPartPr/>
                <p14:nvPr/>
              </p14:nvContentPartPr>
              <p14:xfrm>
                <a:off x="7165964" y="2015444"/>
                <a:ext cx="369000" cy="193320"/>
              </p14:xfrm>
            </p:contentPart>
          </mc:Choice>
          <mc:Fallback>
            <p:pic>
              <p:nvPicPr>
                <p:cNvPr id="66" name="Freihand 65">
                  <a:extLst>
                    <a:ext uri="{FF2B5EF4-FFF2-40B4-BE49-F238E27FC236}">
                      <a16:creationId xmlns:a16="http://schemas.microsoft.com/office/drawing/2014/main" id="{11021519-0D00-A641-B2F7-A6767F70A62B}"/>
                    </a:ext>
                  </a:extLst>
                </p:cNvPr>
                <p:cNvPicPr/>
                <p:nvPr/>
              </p:nvPicPr>
              <p:blipFill>
                <a:blip r:embed="rId110"/>
                <a:stretch>
                  <a:fillRect/>
                </a:stretch>
              </p:blipFill>
              <p:spPr>
                <a:xfrm>
                  <a:off x="7156964" y="2006804"/>
                  <a:ext cx="386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B7743A6B-3D6F-DCF9-8063-3D757C811BC2}"/>
                    </a:ext>
                  </a:extLst>
                </p14:cNvPr>
                <p14:cNvContentPartPr/>
                <p14:nvPr/>
              </p14:nvContentPartPr>
              <p14:xfrm>
                <a:off x="7783724" y="1930484"/>
                <a:ext cx="233640" cy="276480"/>
              </p14:xfrm>
            </p:contentPart>
          </mc:Choice>
          <mc:Fallback>
            <p:pic>
              <p:nvPicPr>
                <p:cNvPr id="67" name="Freihand 66">
                  <a:extLst>
                    <a:ext uri="{FF2B5EF4-FFF2-40B4-BE49-F238E27FC236}">
                      <a16:creationId xmlns:a16="http://schemas.microsoft.com/office/drawing/2014/main" id="{B7743A6B-3D6F-DCF9-8063-3D757C811BC2}"/>
                    </a:ext>
                  </a:extLst>
                </p:cNvPr>
                <p:cNvPicPr/>
                <p:nvPr/>
              </p:nvPicPr>
              <p:blipFill>
                <a:blip r:embed="rId112"/>
                <a:stretch>
                  <a:fillRect/>
                </a:stretch>
              </p:blipFill>
              <p:spPr>
                <a:xfrm>
                  <a:off x="7775084" y="1921844"/>
                  <a:ext cx="2512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46F66323-FAE1-C38E-1BBC-05978A7AA00E}"/>
                    </a:ext>
                  </a:extLst>
                </p14:cNvPr>
                <p14:cNvContentPartPr/>
                <p14:nvPr/>
              </p14:nvContentPartPr>
              <p14:xfrm>
                <a:off x="8031044" y="1770284"/>
                <a:ext cx="245880" cy="371880"/>
              </p14:xfrm>
            </p:contentPart>
          </mc:Choice>
          <mc:Fallback>
            <p:pic>
              <p:nvPicPr>
                <p:cNvPr id="68" name="Freihand 67">
                  <a:extLst>
                    <a:ext uri="{FF2B5EF4-FFF2-40B4-BE49-F238E27FC236}">
                      <a16:creationId xmlns:a16="http://schemas.microsoft.com/office/drawing/2014/main" id="{46F66323-FAE1-C38E-1BBC-05978A7AA00E}"/>
                    </a:ext>
                  </a:extLst>
                </p:cNvPr>
                <p:cNvPicPr/>
                <p:nvPr/>
              </p:nvPicPr>
              <p:blipFill>
                <a:blip r:embed="rId114"/>
                <a:stretch>
                  <a:fillRect/>
                </a:stretch>
              </p:blipFill>
              <p:spPr>
                <a:xfrm>
                  <a:off x="8022404" y="1761284"/>
                  <a:ext cx="26352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D15EF6A7-8FC6-A76E-F7DA-325864436E68}"/>
                    </a:ext>
                  </a:extLst>
                </p14:cNvPr>
                <p14:cNvContentPartPr/>
                <p14:nvPr/>
              </p14:nvContentPartPr>
              <p14:xfrm>
                <a:off x="8294564" y="1684604"/>
                <a:ext cx="347400" cy="214200"/>
              </p14:xfrm>
            </p:contentPart>
          </mc:Choice>
          <mc:Fallback>
            <p:pic>
              <p:nvPicPr>
                <p:cNvPr id="69" name="Freihand 68">
                  <a:extLst>
                    <a:ext uri="{FF2B5EF4-FFF2-40B4-BE49-F238E27FC236}">
                      <a16:creationId xmlns:a16="http://schemas.microsoft.com/office/drawing/2014/main" id="{D15EF6A7-8FC6-A76E-F7DA-325864436E68}"/>
                    </a:ext>
                  </a:extLst>
                </p:cNvPr>
                <p:cNvPicPr/>
                <p:nvPr/>
              </p:nvPicPr>
              <p:blipFill>
                <a:blip r:embed="rId116"/>
                <a:stretch>
                  <a:fillRect/>
                </a:stretch>
              </p:blipFill>
              <p:spPr>
                <a:xfrm>
                  <a:off x="8285924" y="1675604"/>
                  <a:ext cx="3650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BD87716A-122B-0362-3ACF-414D1DC01728}"/>
                    </a:ext>
                  </a:extLst>
                </p14:cNvPr>
                <p14:cNvContentPartPr/>
                <p14:nvPr/>
              </p14:nvContentPartPr>
              <p14:xfrm>
                <a:off x="8020244" y="1626284"/>
                <a:ext cx="102960" cy="37440"/>
              </p14:xfrm>
            </p:contentPart>
          </mc:Choice>
          <mc:Fallback>
            <p:pic>
              <p:nvPicPr>
                <p:cNvPr id="70" name="Freihand 69">
                  <a:extLst>
                    <a:ext uri="{FF2B5EF4-FFF2-40B4-BE49-F238E27FC236}">
                      <a16:creationId xmlns:a16="http://schemas.microsoft.com/office/drawing/2014/main" id="{BD87716A-122B-0362-3ACF-414D1DC01728}"/>
                    </a:ext>
                  </a:extLst>
                </p:cNvPr>
                <p:cNvPicPr/>
                <p:nvPr/>
              </p:nvPicPr>
              <p:blipFill>
                <a:blip r:embed="rId118"/>
                <a:stretch>
                  <a:fillRect/>
                </a:stretch>
              </p:blipFill>
              <p:spPr>
                <a:xfrm>
                  <a:off x="8011604" y="1617284"/>
                  <a:ext cx="1206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CC3DC571-6E47-3922-8932-2C7FCE27BA39}"/>
                    </a:ext>
                  </a:extLst>
                </p14:cNvPr>
                <p14:cNvContentPartPr/>
                <p14:nvPr/>
              </p14:nvContentPartPr>
              <p14:xfrm>
                <a:off x="8832404" y="1417124"/>
                <a:ext cx="174960" cy="312840"/>
              </p14:xfrm>
            </p:contentPart>
          </mc:Choice>
          <mc:Fallback>
            <p:pic>
              <p:nvPicPr>
                <p:cNvPr id="71" name="Freihand 70">
                  <a:extLst>
                    <a:ext uri="{FF2B5EF4-FFF2-40B4-BE49-F238E27FC236}">
                      <a16:creationId xmlns:a16="http://schemas.microsoft.com/office/drawing/2014/main" id="{CC3DC571-6E47-3922-8932-2C7FCE27BA39}"/>
                    </a:ext>
                  </a:extLst>
                </p:cNvPr>
                <p:cNvPicPr/>
                <p:nvPr/>
              </p:nvPicPr>
              <p:blipFill>
                <a:blip r:embed="rId120"/>
                <a:stretch>
                  <a:fillRect/>
                </a:stretch>
              </p:blipFill>
              <p:spPr>
                <a:xfrm>
                  <a:off x="8823764" y="1408484"/>
                  <a:ext cx="19260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54682A07-D92C-5102-0A78-4CD1F098225B}"/>
                    </a:ext>
                  </a:extLst>
                </p14:cNvPr>
                <p14:cNvContentPartPr/>
                <p14:nvPr/>
              </p14:nvContentPartPr>
              <p14:xfrm>
                <a:off x="9075404" y="1364204"/>
                <a:ext cx="302400" cy="259560"/>
              </p14:xfrm>
            </p:contentPart>
          </mc:Choice>
          <mc:Fallback>
            <p:pic>
              <p:nvPicPr>
                <p:cNvPr id="72" name="Freihand 71">
                  <a:extLst>
                    <a:ext uri="{FF2B5EF4-FFF2-40B4-BE49-F238E27FC236}">
                      <a16:creationId xmlns:a16="http://schemas.microsoft.com/office/drawing/2014/main" id="{54682A07-D92C-5102-0A78-4CD1F098225B}"/>
                    </a:ext>
                  </a:extLst>
                </p:cNvPr>
                <p:cNvPicPr/>
                <p:nvPr/>
              </p:nvPicPr>
              <p:blipFill>
                <a:blip r:embed="rId122"/>
                <a:stretch>
                  <a:fillRect/>
                </a:stretch>
              </p:blipFill>
              <p:spPr>
                <a:xfrm>
                  <a:off x="9066764" y="1355204"/>
                  <a:ext cx="3200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94887916-778A-790F-987B-6300118C639A}"/>
                    </a:ext>
                  </a:extLst>
                </p14:cNvPr>
                <p14:cNvContentPartPr/>
                <p14:nvPr/>
              </p14:nvContentPartPr>
              <p14:xfrm>
                <a:off x="9641684" y="1388684"/>
                <a:ext cx="378720" cy="177120"/>
              </p14:xfrm>
            </p:contentPart>
          </mc:Choice>
          <mc:Fallback>
            <p:pic>
              <p:nvPicPr>
                <p:cNvPr id="73" name="Freihand 72">
                  <a:extLst>
                    <a:ext uri="{FF2B5EF4-FFF2-40B4-BE49-F238E27FC236}">
                      <a16:creationId xmlns:a16="http://schemas.microsoft.com/office/drawing/2014/main" id="{94887916-778A-790F-987B-6300118C639A}"/>
                    </a:ext>
                  </a:extLst>
                </p:cNvPr>
                <p:cNvPicPr/>
                <p:nvPr/>
              </p:nvPicPr>
              <p:blipFill>
                <a:blip r:embed="rId124"/>
                <a:stretch>
                  <a:fillRect/>
                </a:stretch>
              </p:blipFill>
              <p:spPr>
                <a:xfrm>
                  <a:off x="9633044" y="1380044"/>
                  <a:ext cx="396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F9680CC7-B49E-F4E6-496C-3D9F90C27B36}"/>
                    </a:ext>
                  </a:extLst>
                </p14:cNvPr>
                <p14:cNvContentPartPr/>
                <p14:nvPr/>
              </p14:nvContentPartPr>
              <p14:xfrm>
                <a:off x="10258004" y="1218404"/>
                <a:ext cx="243000" cy="255960"/>
              </p14:xfrm>
            </p:contentPart>
          </mc:Choice>
          <mc:Fallback>
            <p:pic>
              <p:nvPicPr>
                <p:cNvPr id="74" name="Freihand 73">
                  <a:extLst>
                    <a:ext uri="{FF2B5EF4-FFF2-40B4-BE49-F238E27FC236}">
                      <a16:creationId xmlns:a16="http://schemas.microsoft.com/office/drawing/2014/main" id="{F9680CC7-B49E-F4E6-496C-3D9F90C27B36}"/>
                    </a:ext>
                  </a:extLst>
                </p:cNvPr>
                <p:cNvPicPr/>
                <p:nvPr/>
              </p:nvPicPr>
              <p:blipFill>
                <a:blip r:embed="rId126"/>
                <a:stretch>
                  <a:fillRect/>
                </a:stretch>
              </p:blipFill>
              <p:spPr>
                <a:xfrm>
                  <a:off x="10249364" y="1209764"/>
                  <a:ext cx="2606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4400D7A6-3A62-E09B-F9E9-F617F4D402F9}"/>
                    </a:ext>
                  </a:extLst>
                </p14:cNvPr>
                <p14:cNvContentPartPr/>
                <p14:nvPr/>
              </p14:nvContentPartPr>
              <p14:xfrm>
                <a:off x="10565804" y="1105004"/>
                <a:ext cx="473760" cy="287640"/>
              </p14:xfrm>
            </p:contentPart>
          </mc:Choice>
          <mc:Fallback>
            <p:pic>
              <p:nvPicPr>
                <p:cNvPr id="75" name="Freihand 74">
                  <a:extLst>
                    <a:ext uri="{FF2B5EF4-FFF2-40B4-BE49-F238E27FC236}">
                      <a16:creationId xmlns:a16="http://schemas.microsoft.com/office/drawing/2014/main" id="{4400D7A6-3A62-E09B-F9E9-F617F4D402F9}"/>
                    </a:ext>
                  </a:extLst>
                </p:cNvPr>
                <p:cNvPicPr/>
                <p:nvPr/>
              </p:nvPicPr>
              <p:blipFill>
                <a:blip r:embed="rId128"/>
                <a:stretch>
                  <a:fillRect/>
                </a:stretch>
              </p:blipFill>
              <p:spPr>
                <a:xfrm>
                  <a:off x="10557164" y="1096364"/>
                  <a:ext cx="4914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58FA7688-D83F-C89D-C793-3D93B993EDA4}"/>
                    </a:ext>
                  </a:extLst>
                </p14:cNvPr>
                <p14:cNvContentPartPr/>
                <p14:nvPr/>
              </p14:nvContentPartPr>
              <p14:xfrm>
                <a:off x="7326884" y="2479124"/>
                <a:ext cx="195480" cy="196200"/>
              </p14:xfrm>
            </p:contentPart>
          </mc:Choice>
          <mc:Fallback>
            <p:pic>
              <p:nvPicPr>
                <p:cNvPr id="77" name="Freihand 76">
                  <a:extLst>
                    <a:ext uri="{FF2B5EF4-FFF2-40B4-BE49-F238E27FC236}">
                      <a16:creationId xmlns:a16="http://schemas.microsoft.com/office/drawing/2014/main" id="{58FA7688-D83F-C89D-C793-3D93B993EDA4}"/>
                    </a:ext>
                  </a:extLst>
                </p:cNvPr>
                <p:cNvPicPr/>
                <p:nvPr/>
              </p:nvPicPr>
              <p:blipFill>
                <a:blip r:embed="rId130"/>
                <a:stretch>
                  <a:fillRect/>
                </a:stretch>
              </p:blipFill>
              <p:spPr>
                <a:xfrm>
                  <a:off x="7317884" y="2470484"/>
                  <a:ext cx="2131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DB269E4C-4DCB-FD14-0AEE-BE8847B90B35}"/>
                    </a:ext>
                  </a:extLst>
                </p14:cNvPr>
                <p14:cNvContentPartPr/>
                <p14:nvPr/>
              </p14:nvContentPartPr>
              <p14:xfrm>
                <a:off x="7561604" y="2512244"/>
                <a:ext cx="31680" cy="103680"/>
              </p14:xfrm>
            </p:contentPart>
          </mc:Choice>
          <mc:Fallback>
            <p:pic>
              <p:nvPicPr>
                <p:cNvPr id="78" name="Freihand 77">
                  <a:extLst>
                    <a:ext uri="{FF2B5EF4-FFF2-40B4-BE49-F238E27FC236}">
                      <a16:creationId xmlns:a16="http://schemas.microsoft.com/office/drawing/2014/main" id="{DB269E4C-4DCB-FD14-0AEE-BE8847B90B35}"/>
                    </a:ext>
                  </a:extLst>
                </p:cNvPr>
                <p:cNvPicPr/>
                <p:nvPr/>
              </p:nvPicPr>
              <p:blipFill>
                <a:blip r:embed="rId132"/>
                <a:stretch>
                  <a:fillRect/>
                </a:stretch>
              </p:blipFill>
              <p:spPr>
                <a:xfrm>
                  <a:off x="7552604" y="2503244"/>
                  <a:ext cx="49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C14B7FB3-2375-4E25-F14E-7BB9FFEA4A27}"/>
                    </a:ext>
                  </a:extLst>
                </p14:cNvPr>
                <p14:cNvContentPartPr/>
                <p14:nvPr/>
              </p14:nvContentPartPr>
              <p14:xfrm>
                <a:off x="7587884" y="2365004"/>
                <a:ext cx="161280" cy="217440"/>
              </p14:xfrm>
            </p:contentPart>
          </mc:Choice>
          <mc:Fallback>
            <p:pic>
              <p:nvPicPr>
                <p:cNvPr id="79" name="Freihand 78">
                  <a:extLst>
                    <a:ext uri="{FF2B5EF4-FFF2-40B4-BE49-F238E27FC236}">
                      <a16:creationId xmlns:a16="http://schemas.microsoft.com/office/drawing/2014/main" id="{C14B7FB3-2375-4E25-F14E-7BB9FFEA4A27}"/>
                    </a:ext>
                  </a:extLst>
                </p:cNvPr>
                <p:cNvPicPr/>
                <p:nvPr/>
              </p:nvPicPr>
              <p:blipFill>
                <a:blip r:embed="rId134"/>
                <a:stretch>
                  <a:fillRect/>
                </a:stretch>
              </p:blipFill>
              <p:spPr>
                <a:xfrm>
                  <a:off x="7578884" y="2356364"/>
                  <a:ext cx="1789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5B0A949E-5E97-5912-F66C-E7846994C556}"/>
                    </a:ext>
                  </a:extLst>
                </p14:cNvPr>
                <p14:cNvContentPartPr/>
                <p14:nvPr/>
              </p14:nvContentPartPr>
              <p14:xfrm>
                <a:off x="7873724" y="2429804"/>
                <a:ext cx="198720" cy="123480"/>
              </p14:xfrm>
            </p:contentPart>
          </mc:Choice>
          <mc:Fallback>
            <p:pic>
              <p:nvPicPr>
                <p:cNvPr id="80" name="Freihand 79">
                  <a:extLst>
                    <a:ext uri="{FF2B5EF4-FFF2-40B4-BE49-F238E27FC236}">
                      <a16:creationId xmlns:a16="http://schemas.microsoft.com/office/drawing/2014/main" id="{5B0A949E-5E97-5912-F66C-E7846994C556}"/>
                    </a:ext>
                  </a:extLst>
                </p:cNvPr>
                <p:cNvPicPr/>
                <p:nvPr/>
              </p:nvPicPr>
              <p:blipFill>
                <a:blip r:embed="rId136"/>
                <a:stretch>
                  <a:fillRect/>
                </a:stretch>
              </p:blipFill>
              <p:spPr>
                <a:xfrm>
                  <a:off x="7865084" y="2420804"/>
                  <a:ext cx="216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E359DAAD-4073-12DC-1819-3AE2734E9617}"/>
                    </a:ext>
                  </a:extLst>
                </p14:cNvPr>
                <p14:cNvContentPartPr/>
                <p14:nvPr/>
              </p14:nvContentPartPr>
              <p14:xfrm>
                <a:off x="8130764" y="2368244"/>
                <a:ext cx="41760" cy="142920"/>
              </p14:xfrm>
            </p:contentPart>
          </mc:Choice>
          <mc:Fallback>
            <p:pic>
              <p:nvPicPr>
                <p:cNvPr id="81" name="Freihand 80">
                  <a:extLst>
                    <a:ext uri="{FF2B5EF4-FFF2-40B4-BE49-F238E27FC236}">
                      <a16:creationId xmlns:a16="http://schemas.microsoft.com/office/drawing/2014/main" id="{E359DAAD-4073-12DC-1819-3AE2734E9617}"/>
                    </a:ext>
                  </a:extLst>
                </p:cNvPr>
                <p:cNvPicPr/>
                <p:nvPr/>
              </p:nvPicPr>
              <p:blipFill>
                <a:blip r:embed="rId138"/>
                <a:stretch>
                  <a:fillRect/>
                </a:stretch>
              </p:blipFill>
              <p:spPr>
                <a:xfrm>
                  <a:off x="8121764" y="2359244"/>
                  <a:ext cx="59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BDEC60A1-ADF9-CE31-8DA4-4AA84E8DE0C4}"/>
                    </a:ext>
                  </a:extLst>
                </p14:cNvPr>
                <p14:cNvContentPartPr/>
                <p14:nvPr/>
              </p14:nvContentPartPr>
              <p14:xfrm>
                <a:off x="8180804" y="2258804"/>
                <a:ext cx="111600" cy="241200"/>
              </p14:xfrm>
            </p:contentPart>
          </mc:Choice>
          <mc:Fallback>
            <p:pic>
              <p:nvPicPr>
                <p:cNvPr id="82" name="Freihand 81">
                  <a:extLst>
                    <a:ext uri="{FF2B5EF4-FFF2-40B4-BE49-F238E27FC236}">
                      <a16:creationId xmlns:a16="http://schemas.microsoft.com/office/drawing/2014/main" id="{BDEC60A1-ADF9-CE31-8DA4-4AA84E8DE0C4}"/>
                    </a:ext>
                  </a:extLst>
                </p:cNvPr>
                <p:cNvPicPr/>
                <p:nvPr/>
              </p:nvPicPr>
              <p:blipFill>
                <a:blip r:embed="rId140"/>
                <a:stretch>
                  <a:fillRect/>
                </a:stretch>
              </p:blipFill>
              <p:spPr>
                <a:xfrm>
                  <a:off x="8172164" y="2249804"/>
                  <a:ext cx="1292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84E9BF4B-6F20-5C4F-F872-562B8A01DEA1}"/>
                    </a:ext>
                  </a:extLst>
                </p14:cNvPr>
                <p14:cNvContentPartPr/>
                <p14:nvPr/>
              </p14:nvContentPartPr>
              <p14:xfrm>
                <a:off x="8078924" y="2195804"/>
                <a:ext cx="28800" cy="15840"/>
              </p14:xfrm>
            </p:contentPart>
          </mc:Choice>
          <mc:Fallback>
            <p:pic>
              <p:nvPicPr>
                <p:cNvPr id="83" name="Freihand 82">
                  <a:extLst>
                    <a:ext uri="{FF2B5EF4-FFF2-40B4-BE49-F238E27FC236}">
                      <a16:creationId xmlns:a16="http://schemas.microsoft.com/office/drawing/2014/main" id="{84E9BF4B-6F20-5C4F-F872-562B8A01DEA1}"/>
                    </a:ext>
                  </a:extLst>
                </p:cNvPr>
                <p:cNvPicPr/>
                <p:nvPr/>
              </p:nvPicPr>
              <p:blipFill>
                <a:blip r:embed="rId142"/>
                <a:stretch>
                  <a:fillRect/>
                </a:stretch>
              </p:blipFill>
              <p:spPr>
                <a:xfrm>
                  <a:off x="8070284" y="2187164"/>
                  <a:ext cx="46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Freihand 83">
                  <a:extLst>
                    <a:ext uri="{FF2B5EF4-FFF2-40B4-BE49-F238E27FC236}">
                      <a16:creationId xmlns:a16="http://schemas.microsoft.com/office/drawing/2014/main" id="{569B1D5D-1885-1704-128C-A571D5402B6B}"/>
                    </a:ext>
                  </a:extLst>
                </p14:cNvPr>
                <p14:cNvContentPartPr/>
                <p14:nvPr/>
              </p14:nvContentPartPr>
              <p14:xfrm>
                <a:off x="8499764" y="2123084"/>
                <a:ext cx="46800" cy="268560"/>
              </p14:xfrm>
            </p:contentPart>
          </mc:Choice>
          <mc:Fallback>
            <p:pic>
              <p:nvPicPr>
                <p:cNvPr id="84" name="Freihand 83">
                  <a:extLst>
                    <a:ext uri="{FF2B5EF4-FFF2-40B4-BE49-F238E27FC236}">
                      <a16:creationId xmlns:a16="http://schemas.microsoft.com/office/drawing/2014/main" id="{569B1D5D-1885-1704-128C-A571D5402B6B}"/>
                    </a:ext>
                  </a:extLst>
                </p:cNvPr>
                <p:cNvPicPr/>
                <p:nvPr/>
              </p:nvPicPr>
              <p:blipFill>
                <a:blip r:embed="rId144"/>
                <a:stretch>
                  <a:fillRect/>
                </a:stretch>
              </p:blipFill>
              <p:spPr>
                <a:xfrm>
                  <a:off x="8490764" y="2114084"/>
                  <a:ext cx="644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8C73CBFD-1C56-D80C-AF01-D0BDE5CB82A9}"/>
                    </a:ext>
                  </a:extLst>
                </p14:cNvPr>
                <p14:cNvContentPartPr/>
                <p14:nvPr/>
              </p14:nvContentPartPr>
              <p14:xfrm>
                <a:off x="8536844" y="2126684"/>
                <a:ext cx="141840" cy="262080"/>
              </p14:xfrm>
            </p:contentPart>
          </mc:Choice>
          <mc:Fallback>
            <p:pic>
              <p:nvPicPr>
                <p:cNvPr id="85" name="Freihand 84">
                  <a:extLst>
                    <a:ext uri="{FF2B5EF4-FFF2-40B4-BE49-F238E27FC236}">
                      <a16:creationId xmlns:a16="http://schemas.microsoft.com/office/drawing/2014/main" id="{8C73CBFD-1C56-D80C-AF01-D0BDE5CB82A9}"/>
                    </a:ext>
                  </a:extLst>
                </p:cNvPr>
                <p:cNvPicPr/>
                <p:nvPr/>
              </p:nvPicPr>
              <p:blipFill>
                <a:blip r:embed="rId146"/>
                <a:stretch>
                  <a:fillRect/>
                </a:stretch>
              </p:blipFill>
              <p:spPr>
                <a:xfrm>
                  <a:off x="8527844" y="2117684"/>
                  <a:ext cx="1594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6" name="Freihand 85">
                  <a:extLst>
                    <a:ext uri="{FF2B5EF4-FFF2-40B4-BE49-F238E27FC236}">
                      <a16:creationId xmlns:a16="http://schemas.microsoft.com/office/drawing/2014/main" id="{225439EB-652E-D5D0-9BE9-86270778F940}"/>
                    </a:ext>
                  </a:extLst>
                </p14:cNvPr>
                <p14:cNvContentPartPr/>
                <p14:nvPr/>
              </p14:nvContentPartPr>
              <p14:xfrm>
                <a:off x="8686964" y="2066204"/>
                <a:ext cx="142200" cy="231840"/>
              </p14:xfrm>
            </p:contentPart>
          </mc:Choice>
          <mc:Fallback>
            <p:pic>
              <p:nvPicPr>
                <p:cNvPr id="86" name="Freihand 85">
                  <a:extLst>
                    <a:ext uri="{FF2B5EF4-FFF2-40B4-BE49-F238E27FC236}">
                      <a16:creationId xmlns:a16="http://schemas.microsoft.com/office/drawing/2014/main" id="{225439EB-652E-D5D0-9BE9-86270778F940}"/>
                    </a:ext>
                  </a:extLst>
                </p:cNvPr>
                <p:cNvPicPr/>
                <p:nvPr/>
              </p:nvPicPr>
              <p:blipFill>
                <a:blip r:embed="rId148"/>
                <a:stretch>
                  <a:fillRect/>
                </a:stretch>
              </p:blipFill>
              <p:spPr>
                <a:xfrm>
                  <a:off x="8678324" y="2057564"/>
                  <a:ext cx="1598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CBB7D456-2E21-43D4-40CB-30FE7AB72D87}"/>
                    </a:ext>
                  </a:extLst>
                </p14:cNvPr>
                <p14:cNvContentPartPr/>
                <p14:nvPr/>
              </p14:nvContentPartPr>
              <p14:xfrm>
                <a:off x="8842844" y="2127404"/>
                <a:ext cx="119880" cy="147960"/>
              </p14:xfrm>
            </p:contentPart>
          </mc:Choice>
          <mc:Fallback>
            <p:pic>
              <p:nvPicPr>
                <p:cNvPr id="87" name="Freihand 86">
                  <a:extLst>
                    <a:ext uri="{FF2B5EF4-FFF2-40B4-BE49-F238E27FC236}">
                      <a16:creationId xmlns:a16="http://schemas.microsoft.com/office/drawing/2014/main" id="{CBB7D456-2E21-43D4-40CB-30FE7AB72D87}"/>
                    </a:ext>
                  </a:extLst>
                </p:cNvPr>
                <p:cNvPicPr/>
                <p:nvPr/>
              </p:nvPicPr>
              <p:blipFill>
                <a:blip r:embed="rId150"/>
                <a:stretch>
                  <a:fillRect/>
                </a:stretch>
              </p:blipFill>
              <p:spPr>
                <a:xfrm>
                  <a:off x="8833844" y="2118404"/>
                  <a:ext cx="137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8" name="Freihand 87">
                  <a:extLst>
                    <a:ext uri="{FF2B5EF4-FFF2-40B4-BE49-F238E27FC236}">
                      <a16:creationId xmlns:a16="http://schemas.microsoft.com/office/drawing/2014/main" id="{ABE1821A-1F92-6C43-78B1-F5D4420FBEF3}"/>
                    </a:ext>
                  </a:extLst>
                </p14:cNvPr>
                <p14:cNvContentPartPr/>
                <p14:nvPr/>
              </p14:nvContentPartPr>
              <p14:xfrm>
                <a:off x="8953724" y="1934804"/>
                <a:ext cx="465120" cy="311760"/>
              </p14:xfrm>
            </p:contentPart>
          </mc:Choice>
          <mc:Fallback>
            <p:pic>
              <p:nvPicPr>
                <p:cNvPr id="88" name="Freihand 87">
                  <a:extLst>
                    <a:ext uri="{FF2B5EF4-FFF2-40B4-BE49-F238E27FC236}">
                      <a16:creationId xmlns:a16="http://schemas.microsoft.com/office/drawing/2014/main" id="{ABE1821A-1F92-6C43-78B1-F5D4420FBEF3}"/>
                    </a:ext>
                  </a:extLst>
                </p:cNvPr>
                <p:cNvPicPr/>
                <p:nvPr/>
              </p:nvPicPr>
              <p:blipFill>
                <a:blip r:embed="rId152"/>
                <a:stretch>
                  <a:fillRect/>
                </a:stretch>
              </p:blipFill>
              <p:spPr>
                <a:xfrm>
                  <a:off x="8944724" y="1925804"/>
                  <a:ext cx="48276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9" name="Freihand 88">
                  <a:extLst>
                    <a:ext uri="{FF2B5EF4-FFF2-40B4-BE49-F238E27FC236}">
                      <a16:creationId xmlns:a16="http://schemas.microsoft.com/office/drawing/2014/main" id="{0CF066EF-F764-9D42-1E14-9F4C4A9A2364}"/>
                    </a:ext>
                  </a:extLst>
                </p14:cNvPr>
                <p14:cNvContentPartPr/>
                <p14:nvPr/>
              </p14:nvContentPartPr>
              <p14:xfrm>
                <a:off x="9440804" y="1858844"/>
                <a:ext cx="164880" cy="192600"/>
              </p14:xfrm>
            </p:contentPart>
          </mc:Choice>
          <mc:Fallback>
            <p:pic>
              <p:nvPicPr>
                <p:cNvPr id="89" name="Freihand 88">
                  <a:extLst>
                    <a:ext uri="{FF2B5EF4-FFF2-40B4-BE49-F238E27FC236}">
                      <a16:creationId xmlns:a16="http://schemas.microsoft.com/office/drawing/2014/main" id="{0CF066EF-F764-9D42-1E14-9F4C4A9A2364}"/>
                    </a:ext>
                  </a:extLst>
                </p:cNvPr>
                <p:cNvPicPr/>
                <p:nvPr/>
              </p:nvPicPr>
              <p:blipFill>
                <a:blip r:embed="rId154"/>
                <a:stretch>
                  <a:fillRect/>
                </a:stretch>
              </p:blipFill>
              <p:spPr>
                <a:xfrm>
                  <a:off x="9432164" y="1849844"/>
                  <a:ext cx="1825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F81F072F-DD42-1E1C-4A88-1792496155A1}"/>
                    </a:ext>
                  </a:extLst>
                </p14:cNvPr>
                <p14:cNvContentPartPr/>
                <p14:nvPr/>
              </p14:nvContentPartPr>
              <p14:xfrm>
                <a:off x="9836444" y="1877924"/>
                <a:ext cx="279720" cy="115200"/>
              </p14:xfrm>
            </p:contentPart>
          </mc:Choice>
          <mc:Fallback>
            <p:pic>
              <p:nvPicPr>
                <p:cNvPr id="91" name="Freihand 90">
                  <a:extLst>
                    <a:ext uri="{FF2B5EF4-FFF2-40B4-BE49-F238E27FC236}">
                      <a16:creationId xmlns:a16="http://schemas.microsoft.com/office/drawing/2014/main" id="{F81F072F-DD42-1E1C-4A88-1792496155A1}"/>
                    </a:ext>
                  </a:extLst>
                </p:cNvPr>
                <p:cNvPicPr/>
                <p:nvPr/>
              </p:nvPicPr>
              <p:blipFill>
                <a:blip r:embed="rId156"/>
                <a:stretch>
                  <a:fillRect/>
                </a:stretch>
              </p:blipFill>
              <p:spPr>
                <a:xfrm>
                  <a:off x="9827804" y="1869284"/>
                  <a:ext cx="297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2" name="Freihand 91">
                  <a:extLst>
                    <a:ext uri="{FF2B5EF4-FFF2-40B4-BE49-F238E27FC236}">
                      <a16:creationId xmlns:a16="http://schemas.microsoft.com/office/drawing/2014/main" id="{926B4E44-6D61-ACAA-BD52-0415C03E1B85}"/>
                    </a:ext>
                  </a:extLst>
                </p14:cNvPr>
                <p14:cNvContentPartPr/>
                <p14:nvPr/>
              </p14:nvContentPartPr>
              <p14:xfrm>
                <a:off x="10053884" y="1773884"/>
                <a:ext cx="4320" cy="6120"/>
              </p14:xfrm>
            </p:contentPart>
          </mc:Choice>
          <mc:Fallback>
            <p:pic>
              <p:nvPicPr>
                <p:cNvPr id="92" name="Freihand 91">
                  <a:extLst>
                    <a:ext uri="{FF2B5EF4-FFF2-40B4-BE49-F238E27FC236}">
                      <a16:creationId xmlns:a16="http://schemas.microsoft.com/office/drawing/2014/main" id="{926B4E44-6D61-ACAA-BD52-0415C03E1B85}"/>
                    </a:ext>
                  </a:extLst>
                </p:cNvPr>
                <p:cNvPicPr/>
                <p:nvPr/>
              </p:nvPicPr>
              <p:blipFill>
                <a:blip r:embed="rId98"/>
                <a:stretch>
                  <a:fillRect/>
                </a:stretch>
              </p:blipFill>
              <p:spPr>
                <a:xfrm>
                  <a:off x="10044884" y="1764884"/>
                  <a:ext cx="21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DE83111F-B90C-86CD-64A1-6B22BC9184C1}"/>
                    </a:ext>
                  </a:extLst>
                </p14:cNvPr>
                <p14:cNvContentPartPr/>
                <p14:nvPr/>
              </p14:nvContentPartPr>
              <p14:xfrm>
                <a:off x="10359164" y="1665884"/>
                <a:ext cx="204480" cy="235440"/>
              </p14:xfrm>
            </p:contentPart>
          </mc:Choice>
          <mc:Fallback>
            <p:pic>
              <p:nvPicPr>
                <p:cNvPr id="93" name="Freihand 92">
                  <a:extLst>
                    <a:ext uri="{FF2B5EF4-FFF2-40B4-BE49-F238E27FC236}">
                      <a16:creationId xmlns:a16="http://schemas.microsoft.com/office/drawing/2014/main" id="{DE83111F-B90C-86CD-64A1-6B22BC9184C1}"/>
                    </a:ext>
                  </a:extLst>
                </p:cNvPr>
                <p:cNvPicPr/>
                <p:nvPr/>
              </p:nvPicPr>
              <p:blipFill>
                <a:blip r:embed="rId159"/>
                <a:stretch>
                  <a:fillRect/>
                </a:stretch>
              </p:blipFill>
              <p:spPr>
                <a:xfrm>
                  <a:off x="10350524" y="1657244"/>
                  <a:ext cx="2221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Freihand 93">
                  <a:extLst>
                    <a:ext uri="{FF2B5EF4-FFF2-40B4-BE49-F238E27FC236}">
                      <a16:creationId xmlns:a16="http://schemas.microsoft.com/office/drawing/2014/main" id="{64BBE96E-0F26-22F1-D26D-F48BA0E6F2D5}"/>
                    </a:ext>
                  </a:extLst>
                </p14:cNvPr>
                <p14:cNvContentPartPr/>
                <p14:nvPr/>
              </p14:nvContentPartPr>
              <p14:xfrm>
                <a:off x="10612244" y="1548164"/>
                <a:ext cx="360360" cy="308520"/>
              </p14:xfrm>
            </p:contentPart>
          </mc:Choice>
          <mc:Fallback>
            <p:pic>
              <p:nvPicPr>
                <p:cNvPr id="94" name="Freihand 93">
                  <a:extLst>
                    <a:ext uri="{FF2B5EF4-FFF2-40B4-BE49-F238E27FC236}">
                      <a16:creationId xmlns:a16="http://schemas.microsoft.com/office/drawing/2014/main" id="{64BBE96E-0F26-22F1-D26D-F48BA0E6F2D5}"/>
                    </a:ext>
                  </a:extLst>
                </p:cNvPr>
                <p:cNvPicPr/>
                <p:nvPr/>
              </p:nvPicPr>
              <p:blipFill>
                <a:blip r:embed="rId161"/>
                <a:stretch>
                  <a:fillRect/>
                </a:stretch>
              </p:blipFill>
              <p:spPr>
                <a:xfrm>
                  <a:off x="10603244" y="1539524"/>
                  <a:ext cx="37800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5" name="Freihand 94">
                  <a:extLst>
                    <a:ext uri="{FF2B5EF4-FFF2-40B4-BE49-F238E27FC236}">
                      <a16:creationId xmlns:a16="http://schemas.microsoft.com/office/drawing/2014/main" id="{9DC449BC-02F7-CE4E-08AA-297C90DF4CEA}"/>
                    </a:ext>
                  </a:extLst>
                </p14:cNvPr>
                <p14:cNvContentPartPr/>
                <p14:nvPr/>
              </p14:nvContentPartPr>
              <p14:xfrm>
                <a:off x="10980164" y="1490924"/>
                <a:ext cx="140040" cy="280440"/>
              </p14:xfrm>
            </p:contentPart>
          </mc:Choice>
          <mc:Fallback>
            <p:pic>
              <p:nvPicPr>
                <p:cNvPr id="95" name="Freihand 94">
                  <a:extLst>
                    <a:ext uri="{FF2B5EF4-FFF2-40B4-BE49-F238E27FC236}">
                      <a16:creationId xmlns:a16="http://schemas.microsoft.com/office/drawing/2014/main" id="{9DC449BC-02F7-CE4E-08AA-297C90DF4CEA}"/>
                    </a:ext>
                  </a:extLst>
                </p:cNvPr>
                <p:cNvPicPr/>
                <p:nvPr/>
              </p:nvPicPr>
              <p:blipFill>
                <a:blip r:embed="rId163"/>
                <a:stretch>
                  <a:fillRect/>
                </a:stretch>
              </p:blipFill>
              <p:spPr>
                <a:xfrm>
                  <a:off x="10971164" y="1482284"/>
                  <a:ext cx="1576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Freihand 95">
                  <a:extLst>
                    <a:ext uri="{FF2B5EF4-FFF2-40B4-BE49-F238E27FC236}">
                      <a16:creationId xmlns:a16="http://schemas.microsoft.com/office/drawing/2014/main" id="{5436524C-9630-1543-6631-9E46D379746A}"/>
                    </a:ext>
                  </a:extLst>
                </p14:cNvPr>
                <p14:cNvContentPartPr/>
                <p14:nvPr/>
              </p14:nvContentPartPr>
              <p14:xfrm>
                <a:off x="11136764" y="1648244"/>
                <a:ext cx="109440" cy="81720"/>
              </p14:xfrm>
            </p:contentPart>
          </mc:Choice>
          <mc:Fallback>
            <p:pic>
              <p:nvPicPr>
                <p:cNvPr id="96" name="Freihand 95">
                  <a:extLst>
                    <a:ext uri="{FF2B5EF4-FFF2-40B4-BE49-F238E27FC236}">
                      <a16:creationId xmlns:a16="http://schemas.microsoft.com/office/drawing/2014/main" id="{5436524C-9630-1543-6631-9E46D379746A}"/>
                    </a:ext>
                  </a:extLst>
                </p:cNvPr>
                <p:cNvPicPr/>
                <p:nvPr/>
              </p:nvPicPr>
              <p:blipFill>
                <a:blip r:embed="rId165"/>
                <a:stretch>
                  <a:fillRect/>
                </a:stretch>
              </p:blipFill>
              <p:spPr>
                <a:xfrm>
                  <a:off x="11128124" y="1639244"/>
                  <a:ext cx="127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7" name="Freihand 96">
                  <a:extLst>
                    <a:ext uri="{FF2B5EF4-FFF2-40B4-BE49-F238E27FC236}">
                      <a16:creationId xmlns:a16="http://schemas.microsoft.com/office/drawing/2014/main" id="{ECCB41C0-BBD3-E67F-ACD0-7FE67AF64D33}"/>
                    </a:ext>
                  </a:extLst>
                </p14:cNvPr>
                <p14:cNvContentPartPr/>
                <p14:nvPr/>
              </p14:nvContentPartPr>
              <p14:xfrm>
                <a:off x="11305964" y="1393004"/>
                <a:ext cx="424080" cy="316800"/>
              </p14:xfrm>
            </p:contentPart>
          </mc:Choice>
          <mc:Fallback>
            <p:pic>
              <p:nvPicPr>
                <p:cNvPr id="97" name="Freihand 96">
                  <a:extLst>
                    <a:ext uri="{FF2B5EF4-FFF2-40B4-BE49-F238E27FC236}">
                      <a16:creationId xmlns:a16="http://schemas.microsoft.com/office/drawing/2014/main" id="{ECCB41C0-BBD3-E67F-ACD0-7FE67AF64D33}"/>
                    </a:ext>
                  </a:extLst>
                </p:cNvPr>
                <p:cNvPicPr/>
                <p:nvPr/>
              </p:nvPicPr>
              <p:blipFill>
                <a:blip r:embed="rId167"/>
                <a:stretch>
                  <a:fillRect/>
                </a:stretch>
              </p:blipFill>
              <p:spPr>
                <a:xfrm>
                  <a:off x="11297324" y="1384004"/>
                  <a:ext cx="44172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Freihand 98">
                  <a:extLst>
                    <a:ext uri="{FF2B5EF4-FFF2-40B4-BE49-F238E27FC236}">
                      <a16:creationId xmlns:a16="http://schemas.microsoft.com/office/drawing/2014/main" id="{F4D20B2C-DD4D-CE77-6644-30F768FAC865}"/>
                    </a:ext>
                  </a:extLst>
                </p14:cNvPr>
                <p14:cNvContentPartPr/>
                <p14:nvPr/>
              </p14:nvContentPartPr>
              <p14:xfrm>
                <a:off x="7546844" y="2839844"/>
                <a:ext cx="448920" cy="229320"/>
              </p14:xfrm>
            </p:contentPart>
          </mc:Choice>
          <mc:Fallback>
            <p:pic>
              <p:nvPicPr>
                <p:cNvPr id="99" name="Freihand 98">
                  <a:extLst>
                    <a:ext uri="{FF2B5EF4-FFF2-40B4-BE49-F238E27FC236}">
                      <a16:creationId xmlns:a16="http://schemas.microsoft.com/office/drawing/2014/main" id="{F4D20B2C-DD4D-CE77-6644-30F768FAC865}"/>
                    </a:ext>
                  </a:extLst>
                </p:cNvPr>
                <p:cNvPicPr/>
                <p:nvPr/>
              </p:nvPicPr>
              <p:blipFill>
                <a:blip r:embed="rId169"/>
                <a:stretch>
                  <a:fillRect/>
                </a:stretch>
              </p:blipFill>
              <p:spPr>
                <a:xfrm>
                  <a:off x="7538204" y="2830844"/>
                  <a:ext cx="4665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Freihand 99">
                  <a:extLst>
                    <a:ext uri="{FF2B5EF4-FFF2-40B4-BE49-F238E27FC236}">
                      <a16:creationId xmlns:a16="http://schemas.microsoft.com/office/drawing/2014/main" id="{2B342F2D-AB65-F620-117E-A3654B12DC57}"/>
                    </a:ext>
                  </a:extLst>
                </p14:cNvPr>
                <p14:cNvContentPartPr/>
                <p14:nvPr/>
              </p14:nvContentPartPr>
              <p14:xfrm>
                <a:off x="8024204" y="2646164"/>
                <a:ext cx="117360" cy="428760"/>
              </p14:xfrm>
            </p:contentPart>
          </mc:Choice>
          <mc:Fallback>
            <p:pic>
              <p:nvPicPr>
                <p:cNvPr id="100" name="Freihand 99">
                  <a:extLst>
                    <a:ext uri="{FF2B5EF4-FFF2-40B4-BE49-F238E27FC236}">
                      <a16:creationId xmlns:a16="http://schemas.microsoft.com/office/drawing/2014/main" id="{2B342F2D-AB65-F620-117E-A3654B12DC57}"/>
                    </a:ext>
                  </a:extLst>
                </p:cNvPr>
                <p:cNvPicPr/>
                <p:nvPr/>
              </p:nvPicPr>
              <p:blipFill>
                <a:blip r:embed="rId171"/>
                <a:stretch>
                  <a:fillRect/>
                </a:stretch>
              </p:blipFill>
              <p:spPr>
                <a:xfrm>
                  <a:off x="8015204" y="2637524"/>
                  <a:ext cx="13500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Freihand 100">
                  <a:extLst>
                    <a:ext uri="{FF2B5EF4-FFF2-40B4-BE49-F238E27FC236}">
                      <a16:creationId xmlns:a16="http://schemas.microsoft.com/office/drawing/2014/main" id="{67C7D67D-D6BA-DD6A-1DF1-00763430CA86}"/>
                    </a:ext>
                  </a:extLst>
                </p14:cNvPr>
                <p14:cNvContentPartPr/>
                <p14:nvPr/>
              </p14:nvContentPartPr>
              <p14:xfrm>
                <a:off x="8154884" y="2660204"/>
                <a:ext cx="97200" cy="224640"/>
              </p14:xfrm>
            </p:contentPart>
          </mc:Choice>
          <mc:Fallback>
            <p:pic>
              <p:nvPicPr>
                <p:cNvPr id="101" name="Freihand 100">
                  <a:extLst>
                    <a:ext uri="{FF2B5EF4-FFF2-40B4-BE49-F238E27FC236}">
                      <a16:creationId xmlns:a16="http://schemas.microsoft.com/office/drawing/2014/main" id="{67C7D67D-D6BA-DD6A-1DF1-00763430CA86}"/>
                    </a:ext>
                  </a:extLst>
                </p:cNvPr>
                <p:cNvPicPr/>
                <p:nvPr/>
              </p:nvPicPr>
              <p:blipFill>
                <a:blip r:embed="rId173"/>
                <a:stretch>
                  <a:fillRect/>
                </a:stretch>
              </p:blipFill>
              <p:spPr>
                <a:xfrm>
                  <a:off x="8146244" y="2651204"/>
                  <a:ext cx="1148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2" name="Freihand 101">
                  <a:extLst>
                    <a:ext uri="{FF2B5EF4-FFF2-40B4-BE49-F238E27FC236}">
                      <a16:creationId xmlns:a16="http://schemas.microsoft.com/office/drawing/2014/main" id="{3D02D161-47C1-060A-56B5-BED83A9CFC15}"/>
                    </a:ext>
                  </a:extLst>
                </p14:cNvPr>
                <p14:cNvContentPartPr/>
                <p14:nvPr/>
              </p14:nvContentPartPr>
              <p14:xfrm>
                <a:off x="8239484" y="2768924"/>
                <a:ext cx="83160" cy="136080"/>
              </p14:xfrm>
            </p:contentPart>
          </mc:Choice>
          <mc:Fallback>
            <p:pic>
              <p:nvPicPr>
                <p:cNvPr id="102" name="Freihand 101">
                  <a:extLst>
                    <a:ext uri="{FF2B5EF4-FFF2-40B4-BE49-F238E27FC236}">
                      <a16:creationId xmlns:a16="http://schemas.microsoft.com/office/drawing/2014/main" id="{3D02D161-47C1-060A-56B5-BED83A9CFC15}"/>
                    </a:ext>
                  </a:extLst>
                </p:cNvPr>
                <p:cNvPicPr/>
                <p:nvPr/>
              </p:nvPicPr>
              <p:blipFill>
                <a:blip r:embed="rId175"/>
                <a:stretch>
                  <a:fillRect/>
                </a:stretch>
              </p:blipFill>
              <p:spPr>
                <a:xfrm>
                  <a:off x="8230484" y="2759924"/>
                  <a:ext cx="100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3" name="Freihand 102">
                  <a:extLst>
                    <a:ext uri="{FF2B5EF4-FFF2-40B4-BE49-F238E27FC236}">
                      <a16:creationId xmlns:a16="http://schemas.microsoft.com/office/drawing/2014/main" id="{76F08405-EFBA-E427-2851-23E602EE9E1C}"/>
                    </a:ext>
                  </a:extLst>
                </p14:cNvPr>
                <p14:cNvContentPartPr/>
                <p14:nvPr/>
              </p14:nvContentPartPr>
              <p14:xfrm>
                <a:off x="8398604" y="2578124"/>
                <a:ext cx="225360" cy="248040"/>
              </p14:xfrm>
            </p:contentPart>
          </mc:Choice>
          <mc:Fallback>
            <p:pic>
              <p:nvPicPr>
                <p:cNvPr id="103" name="Freihand 102">
                  <a:extLst>
                    <a:ext uri="{FF2B5EF4-FFF2-40B4-BE49-F238E27FC236}">
                      <a16:creationId xmlns:a16="http://schemas.microsoft.com/office/drawing/2014/main" id="{76F08405-EFBA-E427-2851-23E602EE9E1C}"/>
                    </a:ext>
                  </a:extLst>
                </p:cNvPr>
                <p:cNvPicPr/>
                <p:nvPr/>
              </p:nvPicPr>
              <p:blipFill>
                <a:blip r:embed="rId177"/>
                <a:stretch>
                  <a:fillRect/>
                </a:stretch>
              </p:blipFill>
              <p:spPr>
                <a:xfrm>
                  <a:off x="8389964" y="2569484"/>
                  <a:ext cx="2430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4" name="Freihand 103">
                  <a:extLst>
                    <a:ext uri="{FF2B5EF4-FFF2-40B4-BE49-F238E27FC236}">
                      <a16:creationId xmlns:a16="http://schemas.microsoft.com/office/drawing/2014/main" id="{F62BAF45-08CA-997A-A6E1-6968F87E9F58}"/>
                    </a:ext>
                  </a:extLst>
                </p14:cNvPr>
                <p14:cNvContentPartPr/>
                <p14:nvPr/>
              </p14:nvContentPartPr>
              <p14:xfrm>
                <a:off x="8699204" y="2538524"/>
                <a:ext cx="338400" cy="234360"/>
              </p14:xfrm>
            </p:contentPart>
          </mc:Choice>
          <mc:Fallback>
            <p:pic>
              <p:nvPicPr>
                <p:cNvPr id="104" name="Freihand 103">
                  <a:extLst>
                    <a:ext uri="{FF2B5EF4-FFF2-40B4-BE49-F238E27FC236}">
                      <a16:creationId xmlns:a16="http://schemas.microsoft.com/office/drawing/2014/main" id="{F62BAF45-08CA-997A-A6E1-6968F87E9F58}"/>
                    </a:ext>
                  </a:extLst>
                </p:cNvPr>
                <p:cNvPicPr/>
                <p:nvPr/>
              </p:nvPicPr>
              <p:blipFill>
                <a:blip r:embed="rId179"/>
                <a:stretch>
                  <a:fillRect/>
                </a:stretch>
              </p:blipFill>
              <p:spPr>
                <a:xfrm>
                  <a:off x="8690564" y="2529524"/>
                  <a:ext cx="3560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 name="Freihand 105">
                  <a:extLst>
                    <a:ext uri="{FF2B5EF4-FFF2-40B4-BE49-F238E27FC236}">
                      <a16:creationId xmlns:a16="http://schemas.microsoft.com/office/drawing/2014/main" id="{BABF64BE-4194-EF21-6377-52A2F136FF22}"/>
                    </a:ext>
                  </a:extLst>
                </p14:cNvPr>
                <p14:cNvContentPartPr/>
                <p14:nvPr/>
              </p14:nvContentPartPr>
              <p14:xfrm>
                <a:off x="9104204" y="2527724"/>
                <a:ext cx="109080" cy="146160"/>
              </p14:xfrm>
            </p:contentPart>
          </mc:Choice>
          <mc:Fallback>
            <p:pic>
              <p:nvPicPr>
                <p:cNvPr id="106" name="Freihand 105">
                  <a:extLst>
                    <a:ext uri="{FF2B5EF4-FFF2-40B4-BE49-F238E27FC236}">
                      <a16:creationId xmlns:a16="http://schemas.microsoft.com/office/drawing/2014/main" id="{BABF64BE-4194-EF21-6377-52A2F136FF22}"/>
                    </a:ext>
                  </a:extLst>
                </p:cNvPr>
                <p:cNvPicPr/>
                <p:nvPr/>
              </p:nvPicPr>
              <p:blipFill>
                <a:blip r:embed="rId181"/>
                <a:stretch>
                  <a:fillRect/>
                </a:stretch>
              </p:blipFill>
              <p:spPr>
                <a:xfrm>
                  <a:off x="9095564" y="2518724"/>
                  <a:ext cx="126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7" name="Freihand 106">
                  <a:extLst>
                    <a:ext uri="{FF2B5EF4-FFF2-40B4-BE49-F238E27FC236}">
                      <a16:creationId xmlns:a16="http://schemas.microsoft.com/office/drawing/2014/main" id="{2B7A61AD-6FB0-05FA-217D-AFA6C9FFA5E3}"/>
                    </a:ext>
                  </a:extLst>
                </p14:cNvPr>
                <p14:cNvContentPartPr/>
                <p14:nvPr/>
              </p14:nvContentPartPr>
              <p14:xfrm>
                <a:off x="9255044" y="2411804"/>
                <a:ext cx="199080" cy="208800"/>
              </p14:xfrm>
            </p:contentPart>
          </mc:Choice>
          <mc:Fallback>
            <p:pic>
              <p:nvPicPr>
                <p:cNvPr id="107" name="Freihand 106">
                  <a:extLst>
                    <a:ext uri="{FF2B5EF4-FFF2-40B4-BE49-F238E27FC236}">
                      <a16:creationId xmlns:a16="http://schemas.microsoft.com/office/drawing/2014/main" id="{2B7A61AD-6FB0-05FA-217D-AFA6C9FFA5E3}"/>
                    </a:ext>
                  </a:extLst>
                </p:cNvPr>
                <p:cNvPicPr/>
                <p:nvPr/>
              </p:nvPicPr>
              <p:blipFill>
                <a:blip r:embed="rId183"/>
                <a:stretch>
                  <a:fillRect/>
                </a:stretch>
              </p:blipFill>
              <p:spPr>
                <a:xfrm>
                  <a:off x="9246404" y="2402804"/>
                  <a:ext cx="2167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9" name="Freihand 108">
                  <a:extLst>
                    <a:ext uri="{FF2B5EF4-FFF2-40B4-BE49-F238E27FC236}">
                      <a16:creationId xmlns:a16="http://schemas.microsoft.com/office/drawing/2014/main" id="{92F89144-4380-0A55-A3BA-BCD81CB3C64B}"/>
                    </a:ext>
                  </a:extLst>
                </p14:cNvPr>
                <p14:cNvContentPartPr/>
                <p14:nvPr/>
              </p14:nvContentPartPr>
              <p14:xfrm>
                <a:off x="9646004" y="2277884"/>
                <a:ext cx="227520" cy="264600"/>
              </p14:xfrm>
            </p:contentPart>
          </mc:Choice>
          <mc:Fallback>
            <p:pic>
              <p:nvPicPr>
                <p:cNvPr id="109" name="Freihand 108">
                  <a:extLst>
                    <a:ext uri="{FF2B5EF4-FFF2-40B4-BE49-F238E27FC236}">
                      <a16:creationId xmlns:a16="http://schemas.microsoft.com/office/drawing/2014/main" id="{92F89144-4380-0A55-A3BA-BCD81CB3C64B}"/>
                    </a:ext>
                  </a:extLst>
                </p:cNvPr>
                <p:cNvPicPr/>
                <p:nvPr/>
              </p:nvPicPr>
              <p:blipFill>
                <a:blip r:embed="rId185"/>
                <a:stretch>
                  <a:fillRect/>
                </a:stretch>
              </p:blipFill>
              <p:spPr>
                <a:xfrm>
                  <a:off x="9637004" y="2268884"/>
                  <a:ext cx="2451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0" name="Freihand 109">
                  <a:extLst>
                    <a:ext uri="{FF2B5EF4-FFF2-40B4-BE49-F238E27FC236}">
                      <a16:creationId xmlns:a16="http://schemas.microsoft.com/office/drawing/2014/main" id="{8CA8E76B-6418-CF75-6820-5A2275B16E26}"/>
                    </a:ext>
                  </a:extLst>
                </p14:cNvPr>
                <p14:cNvContentPartPr/>
                <p14:nvPr/>
              </p14:nvContentPartPr>
              <p14:xfrm>
                <a:off x="9947324" y="2305604"/>
                <a:ext cx="166680" cy="185400"/>
              </p14:xfrm>
            </p:contentPart>
          </mc:Choice>
          <mc:Fallback>
            <p:pic>
              <p:nvPicPr>
                <p:cNvPr id="110" name="Freihand 109">
                  <a:extLst>
                    <a:ext uri="{FF2B5EF4-FFF2-40B4-BE49-F238E27FC236}">
                      <a16:creationId xmlns:a16="http://schemas.microsoft.com/office/drawing/2014/main" id="{8CA8E76B-6418-CF75-6820-5A2275B16E26}"/>
                    </a:ext>
                  </a:extLst>
                </p:cNvPr>
                <p:cNvPicPr/>
                <p:nvPr/>
              </p:nvPicPr>
              <p:blipFill>
                <a:blip r:embed="rId187"/>
                <a:stretch>
                  <a:fillRect/>
                </a:stretch>
              </p:blipFill>
              <p:spPr>
                <a:xfrm>
                  <a:off x="9938684" y="2296964"/>
                  <a:ext cx="184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1" name="Freihand 110">
                  <a:extLst>
                    <a:ext uri="{FF2B5EF4-FFF2-40B4-BE49-F238E27FC236}">
                      <a16:creationId xmlns:a16="http://schemas.microsoft.com/office/drawing/2014/main" id="{09AF8C56-C1E5-8AE3-0057-CD3E044C54AF}"/>
                    </a:ext>
                  </a:extLst>
                </p14:cNvPr>
                <p14:cNvContentPartPr/>
                <p14:nvPr/>
              </p14:nvContentPartPr>
              <p14:xfrm>
                <a:off x="10095284" y="2147924"/>
                <a:ext cx="121680" cy="292680"/>
              </p14:xfrm>
            </p:contentPart>
          </mc:Choice>
          <mc:Fallback>
            <p:pic>
              <p:nvPicPr>
                <p:cNvPr id="111" name="Freihand 110">
                  <a:extLst>
                    <a:ext uri="{FF2B5EF4-FFF2-40B4-BE49-F238E27FC236}">
                      <a16:creationId xmlns:a16="http://schemas.microsoft.com/office/drawing/2014/main" id="{09AF8C56-C1E5-8AE3-0057-CD3E044C54AF}"/>
                    </a:ext>
                  </a:extLst>
                </p:cNvPr>
                <p:cNvPicPr/>
                <p:nvPr/>
              </p:nvPicPr>
              <p:blipFill>
                <a:blip r:embed="rId189"/>
                <a:stretch>
                  <a:fillRect/>
                </a:stretch>
              </p:blipFill>
              <p:spPr>
                <a:xfrm>
                  <a:off x="10086644" y="2138924"/>
                  <a:ext cx="1393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2" name="Freihand 111">
                  <a:extLst>
                    <a:ext uri="{FF2B5EF4-FFF2-40B4-BE49-F238E27FC236}">
                      <a16:creationId xmlns:a16="http://schemas.microsoft.com/office/drawing/2014/main" id="{0110DF3B-640B-9F2A-E5C0-BDE2578F06A4}"/>
                    </a:ext>
                  </a:extLst>
                </p14:cNvPr>
                <p14:cNvContentPartPr/>
                <p14:nvPr/>
              </p14:nvContentPartPr>
              <p14:xfrm>
                <a:off x="10036244" y="2134244"/>
                <a:ext cx="27360" cy="2880"/>
              </p14:xfrm>
            </p:contentPart>
          </mc:Choice>
          <mc:Fallback>
            <p:pic>
              <p:nvPicPr>
                <p:cNvPr id="112" name="Freihand 111">
                  <a:extLst>
                    <a:ext uri="{FF2B5EF4-FFF2-40B4-BE49-F238E27FC236}">
                      <a16:creationId xmlns:a16="http://schemas.microsoft.com/office/drawing/2014/main" id="{0110DF3B-640B-9F2A-E5C0-BDE2578F06A4}"/>
                    </a:ext>
                  </a:extLst>
                </p:cNvPr>
                <p:cNvPicPr/>
                <p:nvPr/>
              </p:nvPicPr>
              <p:blipFill>
                <a:blip r:embed="rId191"/>
                <a:stretch>
                  <a:fillRect/>
                </a:stretch>
              </p:blipFill>
              <p:spPr>
                <a:xfrm>
                  <a:off x="10027244" y="2125604"/>
                  <a:ext cx="45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3" name="Freihand 112">
                  <a:extLst>
                    <a:ext uri="{FF2B5EF4-FFF2-40B4-BE49-F238E27FC236}">
                      <a16:creationId xmlns:a16="http://schemas.microsoft.com/office/drawing/2014/main" id="{9EAB2E9C-B7AF-4928-4538-363AE6895340}"/>
                    </a:ext>
                  </a:extLst>
                </p14:cNvPr>
                <p14:cNvContentPartPr/>
                <p14:nvPr/>
              </p14:nvContentPartPr>
              <p14:xfrm>
                <a:off x="10297244" y="2255564"/>
                <a:ext cx="130680" cy="162000"/>
              </p14:xfrm>
            </p:contentPart>
          </mc:Choice>
          <mc:Fallback>
            <p:pic>
              <p:nvPicPr>
                <p:cNvPr id="113" name="Freihand 112">
                  <a:extLst>
                    <a:ext uri="{FF2B5EF4-FFF2-40B4-BE49-F238E27FC236}">
                      <a16:creationId xmlns:a16="http://schemas.microsoft.com/office/drawing/2014/main" id="{9EAB2E9C-B7AF-4928-4538-363AE6895340}"/>
                    </a:ext>
                  </a:extLst>
                </p:cNvPr>
                <p:cNvPicPr/>
                <p:nvPr/>
              </p:nvPicPr>
              <p:blipFill>
                <a:blip r:embed="rId193"/>
                <a:stretch>
                  <a:fillRect/>
                </a:stretch>
              </p:blipFill>
              <p:spPr>
                <a:xfrm>
                  <a:off x="10288604" y="2246924"/>
                  <a:ext cx="1483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4" name="Freihand 113">
                  <a:extLst>
                    <a:ext uri="{FF2B5EF4-FFF2-40B4-BE49-F238E27FC236}">
                      <a16:creationId xmlns:a16="http://schemas.microsoft.com/office/drawing/2014/main" id="{A51A9285-AB8B-BA26-2E73-DAB302053710}"/>
                    </a:ext>
                  </a:extLst>
                </p14:cNvPr>
                <p14:cNvContentPartPr/>
                <p14:nvPr/>
              </p14:nvContentPartPr>
              <p14:xfrm>
                <a:off x="10465364" y="2094284"/>
                <a:ext cx="193680" cy="305280"/>
              </p14:xfrm>
            </p:contentPart>
          </mc:Choice>
          <mc:Fallback>
            <p:pic>
              <p:nvPicPr>
                <p:cNvPr id="114" name="Freihand 113">
                  <a:extLst>
                    <a:ext uri="{FF2B5EF4-FFF2-40B4-BE49-F238E27FC236}">
                      <a16:creationId xmlns:a16="http://schemas.microsoft.com/office/drawing/2014/main" id="{A51A9285-AB8B-BA26-2E73-DAB302053710}"/>
                    </a:ext>
                  </a:extLst>
                </p:cNvPr>
                <p:cNvPicPr/>
                <p:nvPr/>
              </p:nvPicPr>
              <p:blipFill>
                <a:blip r:embed="rId195"/>
                <a:stretch>
                  <a:fillRect/>
                </a:stretch>
              </p:blipFill>
              <p:spPr>
                <a:xfrm>
                  <a:off x="10456364" y="2085284"/>
                  <a:ext cx="21132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5" name="Freihand 114">
                  <a:extLst>
                    <a:ext uri="{FF2B5EF4-FFF2-40B4-BE49-F238E27FC236}">
                      <a16:creationId xmlns:a16="http://schemas.microsoft.com/office/drawing/2014/main" id="{E028CFDA-0113-04BC-AB30-DB2077C49721}"/>
                    </a:ext>
                  </a:extLst>
                </p14:cNvPr>
                <p14:cNvContentPartPr/>
                <p14:nvPr/>
              </p14:nvContentPartPr>
              <p14:xfrm>
                <a:off x="10742564" y="2169524"/>
                <a:ext cx="192240" cy="147240"/>
              </p14:xfrm>
            </p:contentPart>
          </mc:Choice>
          <mc:Fallback>
            <p:pic>
              <p:nvPicPr>
                <p:cNvPr id="115" name="Freihand 114">
                  <a:extLst>
                    <a:ext uri="{FF2B5EF4-FFF2-40B4-BE49-F238E27FC236}">
                      <a16:creationId xmlns:a16="http://schemas.microsoft.com/office/drawing/2014/main" id="{E028CFDA-0113-04BC-AB30-DB2077C49721}"/>
                    </a:ext>
                  </a:extLst>
                </p:cNvPr>
                <p:cNvPicPr/>
                <p:nvPr/>
              </p:nvPicPr>
              <p:blipFill>
                <a:blip r:embed="rId197"/>
                <a:stretch>
                  <a:fillRect/>
                </a:stretch>
              </p:blipFill>
              <p:spPr>
                <a:xfrm>
                  <a:off x="10733924" y="2160884"/>
                  <a:ext cx="209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6" name="Freihand 115">
                  <a:extLst>
                    <a:ext uri="{FF2B5EF4-FFF2-40B4-BE49-F238E27FC236}">
                      <a16:creationId xmlns:a16="http://schemas.microsoft.com/office/drawing/2014/main" id="{A462C9CC-D429-7640-B6D8-B8358A0A91EE}"/>
                    </a:ext>
                  </a:extLst>
                </p14:cNvPr>
                <p14:cNvContentPartPr/>
                <p14:nvPr/>
              </p14:nvContentPartPr>
              <p14:xfrm>
                <a:off x="10960364" y="1996724"/>
                <a:ext cx="277560" cy="375120"/>
              </p14:xfrm>
            </p:contentPart>
          </mc:Choice>
          <mc:Fallback>
            <p:pic>
              <p:nvPicPr>
                <p:cNvPr id="116" name="Freihand 115">
                  <a:extLst>
                    <a:ext uri="{FF2B5EF4-FFF2-40B4-BE49-F238E27FC236}">
                      <a16:creationId xmlns:a16="http://schemas.microsoft.com/office/drawing/2014/main" id="{A462C9CC-D429-7640-B6D8-B8358A0A91EE}"/>
                    </a:ext>
                  </a:extLst>
                </p:cNvPr>
                <p:cNvPicPr/>
                <p:nvPr/>
              </p:nvPicPr>
              <p:blipFill>
                <a:blip r:embed="rId199"/>
                <a:stretch>
                  <a:fillRect/>
                </a:stretch>
              </p:blipFill>
              <p:spPr>
                <a:xfrm>
                  <a:off x="10951364" y="1988084"/>
                  <a:ext cx="29520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D7F85EFB-9673-63D6-12F8-6ACCA58F65D7}"/>
                    </a:ext>
                  </a:extLst>
                </p14:cNvPr>
                <p14:cNvContentPartPr/>
                <p14:nvPr/>
              </p14:nvContentPartPr>
              <p14:xfrm>
                <a:off x="7695524" y="2706284"/>
                <a:ext cx="1972440" cy="516600"/>
              </p14:xfrm>
            </p:contentPart>
          </mc:Choice>
          <mc:Fallback>
            <p:pic>
              <p:nvPicPr>
                <p:cNvPr id="118" name="Freihand 117">
                  <a:extLst>
                    <a:ext uri="{FF2B5EF4-FFF2-40B4-BE49-F238E27FC236}">
                      <a16:creationId xmlns:a16="http://schemas.microsoft.com/office/drawing/2014/main" id="{D7F85EFB-9673-63D6-12F8-6ACCA58F65D7}"/>
                    </a:ext>
                  </a:extLst>
                </p:cNvPr>
                <p:cNvPicPr/>
                <p:nvPr/>
              </p:nvPicPr>
              <p:blipFill>
                <a:blip r:embed="rId201"/>
                <a:stretch>
                  <a:fillRect/>
                </a:stretch>
              </p:blipFill>
              <p:spPr>
                <a:xfrm>
                  <a:off x="7686884" y="2697644"/>
                  <a:ext cx="1990080" cy="53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120" name="Freihand 119">
                <a:extLst>
                  <a:ext uri="{FF2B5EF4-FFF2-40B4-BE49-F238E27FC236}">
                    <a16:creationId xmlns:a16="http://schemas.microsoft.com/office/drawing/2014/main" id="{F2248C96-8D5B-A49F-C79F-F9F2F2117D4F}"/>
                  </a:ext>
                </a:extLst>
              </p14:cNvPr>
              <p14:cNvContentPartPr/>
              <p14:nvPr/>
            </p14:nvContentPartPr>
            <p14:xfrm>
              <a:off x="-24676" y="1617284"/>
              <a:ext cx="558000" cy="57240"/>
            </p14:xfrm>
          </p:contentPart>
        </mc:Choice>
        <mc:Fallback>
          <p:pic>
            <p:nvPicPr>
              <p:cNvPr id="120" name="Freihand 119">
                <a:extLst>
                  <a:ext uri="{FF2B5EF4-FFF2-40B4-BE49-F238E27FC236}">
                    <a16:creationId xmlns:a16="http://schemas.microsoft.com/office/drawing/2014/main" id="{F2248C96-8D5B-A49F-C79F-F9F2F2117D4F}"/>
                  </a:ext>
                </a:extLst>
              </p:cNvPr>
              <p:cNvPicPr/>
              <p:nvPr/>
            </p:nvPicPr>
            <p:blipFill>
              <a:blip r:embed="rId203"/>
              <a:stretch>
                <a:fillRect/>
              </a:stretch>
            </p:blipFill>
            <p:spPr>
              <a:xfrm>
                <a:off x="-33316" y="1608644"/>
                <a:ext cx="575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1" name="Freihand 120">
                <a:extLst>
                  <a:ext uri="{FF2B5EF4-FFF2-40B4-BE49-F238E27FC236}">
                    <a16:creationId xmlns:a16="http://schemas.microsoft.com/office/drawing/2014/main" id="{8793C2DE-778D-EBFD-4AC9-AF3026EE49FA}"/>
                  </a:ext>
                </a:extLst>
              </p14:cNvPr>
              <p14:cNvContentPartPr/>
              <p14:nvPr/>
            </p14:nvContentPartPr>
            <p14:xfrm>
              <a:off x="23924" y="2441324"/>
              <a:ext cx="478080" cy="43200"/>
            </p14:xfrm>
          </p:contentPart>
        </mc:Choice>
        <mc:Fallback>
          <p:pic>
            <p:nvPicPr>
              <p:cNvPr id="121" name="Freihand 120">
                <a:extLst>
                  <a:ext uri="{FF2B5EF4-FFF2-40B4-BE49-F238E27FC236}">
                    <a16:creationId xmlns:a16="http://schemas.microsoft.com/office/drawing/2014/main" id="{8793C2DE-778D-EBFD-4AC9-AF3026EE49FA}"/>
                  </a:ext>
                </a:extLst>
              </p:cNvPr>
              <p:cNvPicPr/>
              <p:nvPr/>
            </p:nvPicPr>
            <p:blipFill>
              <a:blip r:embed="rId205"/>
              <a:stretch>
                <a:fillRect/>
              </a:stretch>
            </p:blipFill>
            <p:spPr>
              <a:xfrm>
                <a:off x="15284" y="2432684"/>
                <a:ext cx="495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2" name="Freihand 121">
                <a:extLst>
                  <a:ext uri="{FF2B5EF4-FFF2-40B4-BE49-F238E27FC236}">
                    <a16:creationId xmlns:a16="http://schemas.microsoft.com/office/drawing/2014/main" id="{2FC2F9FA-9548-C0CD-0E7D-7EDACFC1F178}"/>
                  </a:ext>
                </a:extLst>
              </p14:cNvPr>
              <p14:cNvContentPartPr/>
              <p14:nvPr/>
            </p14:nvContentPartPr>
            <p14:xfrm>
              <a:off x="53444" y="3538604"/>
              <a:ext cx="562320" cy="32760"/>
            </p14:xfrm>
          </p:contentPart>
        </mc:Choice>
        <mc:Fallback>
          <p:pic>
            <p:nvPicPr>
              <p:cNvPr id="122" name="Freihand 121">
                <a:extLst>
                  <a:ext uri="{FF2B5EF4-FFF2-40B4-BE49-F238E27FC236}">
                    <a16:creationId xmlns:a16="http://schemas.microsoft.com/office/drawing/2014/main" id="{2FC2F9FA-9548-C0CD-0E7D-7EDACFC1F178}"/>
                  </a:ext>
                </a:extLst>
              </p:cNvPr>
              <p:cNvPicPr/>
              <p:nvPr/>
            </p:nvPicPr>
            <p:blipFill>
              <a:blip r:embed="rId207"/>
              <a:stretch>
                <a:fillRect/>
              </a:stretch>
            </p:blipFill>
            <p:spPr>
              <a:xfrm>
                <a:off x="44804" y="3529604"/>
                <a:ext cx="579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3" name="Freihand 122">
                <a:extLst>
                  <a:ext uri="{FF2B5EF4-FFF2-40B4-BE49-F238E27FC236}">
                    <a16:creationId xmlns:a16="http://schemas.microsoft.com/office/drawing/2014/main" id="{85E8898A-B4C5-4015-D2D5-C304145C80F9}"/>
                  </a:ext>
                </a:extLst>
              </p14:cNvPr>
              <p14:cNvContentPartPr/>
              <p14:nvPr/>
            </p14:nvContentPartPr>
            <p14:xfrm>
              <a:off x="8804" y="4106324"/>
              <a:ext cx="829800" cy="24840"/>
            </p14:xfrm>
          </p:contentPart>
        </mc:Choice>
        <mc:Fallback>
          <p:pic>
            <p:nvPicPr>
              <p:cNvPr id="123" name="Freihand 122">
                <a:extLst>
                  <a:ext uri="{FF2B5EF4-FFF2-40B4-BE49-F238E27FC236}">
                    <a16:creationId xmlns:a16="http://schemas.microsoft.com/office/drawing/2014/main" id="{85E8898A-B4C5-4015-D2D5-C304145C80F9}"/>
                  </a:ext>
                </a:extLst>
              </p:cNvPr>
              <p:cNvPicPr/>
              <p:nvPr/>
            </p:nvPicPr>
            <p:blipFill>
              <a:blip r:embed="rId209"/>
              <a:stretch>
                <a:fillRect/>
              </a:stretch>
            </p:blipFill>
            <p:spPr>
              <a:xfrm>
                <a:off x="164" y="4097684"/>
                <a:ext cx="847440" cy="42480"/>
              </a:xfrm>
              <a:prstGeom prst="rect">
                <a:avLst/>
              </a:prstGeom>
            </p:spPr>
          </p:pic>
        </mc:Fallback>
      </mc:AlternateContent>
    </p:spTree>
    <p:extLst>
      <p:ext uri="{BB962C8B-B14F-4D97-AF65-F5344CB8AC3E}">
        <p14:creationId xmlns:p14="http://schemas.microsoft.com/office/powerpoint/2010/main" val="223230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43653" y="-13447"/>
            <a:ext cx="8899494" cy="567680"/>
          </a:xfrm>
          <a:prstGeom prst="rect">
            <a:avLst/>
          </a:prstGeom>
          <a:noFill/>
        </p:spPr>
        <p:txBody>
          <a:bodyPr wrap="square" rtlCol="0">
            <a:noAutofit/>
          </a:bodyPr>
          <a:lstStyle/>
          <a:p>
            <a:pPr algn="ctr"/>
            <a:r>
              <a:rPr lang="de-DE" sz="3200" dirty="0"/>
              <a:t>Der Außenhandel Deutschlands </a:t>
            </a:r>
            <a:r>
              <a:rPr lang="de-DE" sz="3200" dirty="0" err="1"/>
              <a:t>vs</a:t>
            </a:r>
            <a:r>
              <a:rPr lang="de-DE" sz="3200" dirty="0"/>
              <a:t> Welthandel (real)</a:t>
            </a:r>
          </a:p>
        </p:txBody>
      </p:sp>
      <p:sp>
        <p:nvSpPr>
          <p:cNvPr id="11" name="Textfeld 10">
            <a:extLst>
              <a:ext uri="{FF2B5EF4-FFF2-40B4-BE49-F238E27FC236}">
                <a16:creationId xmlns:a16="http://schemas.microsoft.com/office/drawing/2014/main" id="{3C423D06-614E-4CCF-A19B-A8C947E20749}"/>
              </a:ext>
            </a:extLst>
          </p:cNvPr>
          <p:cNvSpPr txBox="1"/>
          <p:nvPr/>
        </p:nvSpPr>
        <p:spPr>
          <a:xfrm>
            <a:off x="0" y="5453759"/>
            <a:ext cx="1565506" cy="6463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 CPB</a:t>
            </a:r>
          </a:p>
        </p:txBody>
      </p:sp>
      <p:sp>
        <p:nvSpPr>
          <p:cNvPr id="22" name="Rechteck 21">
            <a:extLst>
              <a:ext uri="{FF2B5EF4-FFF2-40B4-BE49-F238E27FC236}">
                <a16:creationId xmlns:a16="http://schemas.microsoft.com/office/drawing/2014/main" id="{97136846-D6BF-416F-93B4-B971426819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4B182A4-EB01-EE10-80A9-C9493FE14DC8}"/>
              </a:ext>
            </a:extLst>
          </p:cNvPr>
          <p:cNvPicPr>
            <a:picLocks noChangeAspect="1"/>
          </p:cNvPicPr>
          <p:nvPr/>
        </p:nvPicPr>
        <p:blipFill>
          <a:blip r:embed="rId2"/>
          <a:stretch>
            <a:fillRect/>
          </a:stretch>
        </p:blipFill>
        <p:spPr>
          <a:xfrm>
            <a:off x="0" y="540000"/>
            <a:ext cx="6859301" cy="4860000"/>
          </a:xfrm>
          <a:prstGeom prst="rect">
            <a:avLst/>
          </a:prstGeom>
        </p:spPr>
      </p:pic>
      <mc:AlternateContent xmlns:mc="http://schemas.openxmlformats.org/markup-compatibility/2006">
        <mc:Choice xmlns:p14="http://schemas.microsoft.com/office/powerpoint/2010/main" Requires="p14">
          <p:contentPart p14:bwMode="auto" r:id="rId3">
            <p14:nvContentPartPr>
              <p14:cNvPr id="65" name="Freihand 64">
                <a:extLst>
                  <a:ext uri="{FF2B5EF4-FFF2-40B4-BE49-F238E27FC236}">
                    <a16:creationId xmlns:a16="http://schemas.microsoft.com/office/drawing/2014/main" id="{04BA4114-C9F5-1ED5-0165-DC830827E0A0}"/>
                  </a:ext>
                </a:extLst>
              </p14:cNvPr>
              <p14:cNvContentPartPr/>
              <p14:nvPr/>
            </p14:nvContentPartPr>
            <p14:xfrm>
              <a:off x="3007964" y="2409284"/>
              <a:ext cx="522720" cy="1472760"/>
            </p14:xfrm>
          </p:contentPart>
        </mc:Choice>
        <mc:Fallback>
          <p:pic>
            <p:nvPicPr>
              <p:cNvPr id="65" name="Freihand 64">
                <a:extLst>
                  <a:ext uri="{FF2B5EF4-FFF2-40B4-BE49-F238E27FC236}">
                    <a16:creationId xmlns:a16="http://schemas.microsoft.com/office/drawing/2014/main" id="{04BA4114-C9F5-1ED5-0165-DC830827E0A0}"/>
                  </a:ext>
                </a:extLst>
              </p:cNvPr>
              <p:cNvPicPr/>
              <p:nvPr/>
            </p:nvPicPr>
            <p:blipFill>
              <a:blip r:embed="rId4"/>
              <a:stretch>
                <a:fillRect/>
              </a:stretch>
            </p:blipFill>
            <p:spPr>
              <a:xfrm>
                <a:off x="2998964" y="2400644"/>
                <a:ext cx="540360" cy="1490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7" name="Freihand 66">
                <a:extLst>
                  <a:ext uri="{FF2B5EF4-FFF2-40B4-BE49-F238E27FC236}">
                    <a16:creationId xmlns:a16="http://schemas.microsoft.com/office/drawing/2014/main" id="{BE33DD46-8950-D4DC-67F5-BE179C44C7C5}"/>
                  </a:ext>
                </a:extLst>
              </p14:cNvPr>
              <p14:cNvContentPartPr/>
              <p14:nvPr/>
            </p14:nvContentPartPr>
            <p14:xfrm>
              <a:off x="3669644" y="2099684"/>
              <a:ext cx="1821600" cy="902880"/>
            </p14:xfrm>
          </p:contentPart>
        </mc:Choice>
        <mc:Fallback>
          <p:pic>
            <p:nvPicPr>
              <p:cNvPr id="67" name="Freihand 66">
                <a:extLst>
                  <a:ext uri="{FF2B5EF4-FFF2-40B4-BE49-F238E27FC236}">
                    <a16:creationId xmlns:a16="http://schemas.microsoft.com/office/drawing/2014/main" id="{BE33DD46-8950-D4DC-67F5-BE179C44C7C5}"/>
                  </a:ext>
                </a:extLst>
              </p:cNvPr>
              <p:cNvPicPr/>
              <p:nvPr/>
            </p:nvPicPr>
            <p:blipFill>
              <a:blip r:embed="rId6"/>
              <a:stretch>
                <a:fillRect/>
              </a:stretch>
            </p:blipFill>
            <p:spPr>
              <a:xfrm>
                <a:off x="3660644" y="2091044"/>
                <a:ext cx="1839240" cy="920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9" name="Freihand 68">
                <a:extLst>
                  <a:ext uri="{FF2B5EF4-FFF2-40B4-BE49-F238E27FC236}">
                    <a16:creationId xmlns:a16="http://schemas.microsoft.com/office/drawing/2014/main" id="{D5B977C3-718B-5137-5DDA-281574B3B83C}"/>
                  </a:ext>
                </a:extLst>
              </p14:cNvPr>
              <p14:cNvContentPartPr/>
              <p14:nvPr/>
            </p14:nvContentPartPr>
            <p14:xfrm>
              <a:off x="3880604" y="1121564"/>
              <a:ext cx="1669320" cy="1486800"/>
            </p14:xfrm>
          </p:contentPart>
        </mc:Choice>
        <mc:Fallback>
          <p:pic>
            <p:nvPicPr>
              <p:cNvPr id="69" name="Freihand 68">
                <a:extLst>
                  <a:ext uri="{FF2B5EF4-FFF2-40B4-BE49-F238E27FC236}">
                    <a16:creationId xmlns:a16="http://schemas.microsoft.com/office/drawing/2014/main" id="{D5B977C3-718B-5137-5DDA-281574B3B83C}"/>
                  </a:ext>
                </a:extLst>
              </p:cNvPr>
              <p:cNvPicPr/>
              <p:nvPr/>
            </p:nvPicPr>
            <p:blipFill>
              <a:blip r:embed="rId8"/>
              <a:stretch>
                <a:fillRect/>
              </a:stretch>
            </p:blipFill>
            <p:spPr>
              <a:xfrm>
                <a:off x="3871604" y="1112564"/>
                <a:ext cx="1686960" cy="1504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4" name="Freihand 73">
                <a:extLst>
                  <a:ext uri="{FF2B5EF4-FFF2-40B4-BE49-F238E27FC236}">
                    <a16:creationId xmlns:a16="http://schemas.microsoft.com/office/drawing/2014/main" id="{446B2F5A-BE66-D1ED-4B45-56BBB84D9587}"/>
                  </a:ext>
                </a:extLst>
              </p14:cNvPr>
              <p14:cNvContentPartPr/>
              <p14:nvPr/>
            </p14:nvContentPartPr>
            <p14:xfrm>
              <a:off x="3829844" y="1184564"/>
              <a:ext cx="1644120" cy="1372680"/>
            </p14:xfrm>
          </p:contentPart>
        </mc:Choice>
        <mc:Fallback>
          <p:pic>
            <p:nvPicPr>
              <p:cNvPr id="74" name="Freihand 73">
                <a:extLst>
                  <a:ext uri="{FF2B5EF4-FFF2-40B4-BE49-F238E27FC236}">
                    <a16:creationId xmlns:a16="http://schemas.microsoft.com/office/drawing/2014/main" id="{446B2F5A-BE66-D1ED-4B45-56BBB84D9587}"/>
                  </a:ext>
                </a:extLst>
              </p:cNvPr>
              <p:cNvPicPr/>
              <p:nvPr/>
            </p:nvPicPr>
            <p:blipFill>
              <a:blip r:embed="rId10"/>
              <a:stretch>
                <a:fillRect/>
              </a:stretch>
            </p:blipFill>
            <p:spPr>
              <a:xfrm>
                <a:off x="3821204" y="1175924"/>
                <a:ext cx="1661760" cy="1390320"/>
              </a:xfrm>
              <a:prstGeom prst="rect">
                <a:avLst/>
              </a:prstGeom>
            </p:spPr>
          </p:pic>
        </mc:Fallback>
      </mc:AlternateContent>
      <p:grpSp>
        <p:nvGrpSpPr>
          <p:cNvPr id="223" name="Gruppieren 222">
            <a:extLst>
              <a:ext uri="{FF2B5EF4-FFF2-40B4-BE49-F238E27FC236}">
                <a16:creationId xmlns:a16="http://schemas.microsoft.com/office/drawing/2014/main" id="{0D073696-133C-6AB5-661A-0BFA3F1D9CE1}"/>
              </a:ext>
            </a:extLst>
          </p:cNvPr>
          <p:cNvGrpSpPr/>
          <p:nvPr/>
        </p:nvGrpSpPr>
        <p:grpSpPr>
          <a:xfrm>
            <a:off x="1507484" y="661844"/>
            <a:ext cx="10323720" cy="6022800"/>
            <a:chOff x="1507484" y="661844"/>
            <a:chExt cx="10323720" cy="602280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9CC7F459-CFD8-9F8A-6AB7-506252F13E62}"/>
                    </a:ext>
                  </a:extLst>
                </p14:cNvPr>
                <p14:cNvContentPartPr/>
                <p14:nvPr/>
              </p14:nvContentPartPr>
              <p14:xfrm>
                <a:off x="1670924" y="2942444"/>
                <a:ext cx="1164240" cy="1488600"/>
              </p14:xfrm>
            </p:contentPart>
          </mc:Choice>
          <mc:Fallback>
            <p:pic>
              <p:nvPicPr>
                <p:cNvPr id="7" name="Freihand 6">
                  <a:extLst>
                    <a:ext uri="{FF2B5EF4-FFF2-40B4-BE49-F238E27FC236}">
                      <a16:creationId xmlns:a16="http://schemas.microsoft.com/office/drawing/2014/main" id="{9CC7F459-CFD8-9F8A-6AB7-506252F13E62}"/>
                    </a:ext>
                  </a:extLst>
                </p:cNvPr>
                <p:cNvPicPr/>
                <p:nvPr/>
              </p:nvPicPr>
              <p:blipFill>
                <a:blip r:embed="rId12"/>
                <a:stretch>
                  <a:fillRect/>
                </a:stretch>
              </p:blipFill>
              <p:spPr>
                <a:xfrm>
                  <a:off x="1661924" y="2933444"/>
                  <a:ext cx="1181880" cy="1506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44FE55BA-036A-DE96-0F63-83F750AC61D7}"/>
                    </a:ext>
                  </a:extLst>
                </p14:cNvPr>
                <p14:cNvContentPartPr/>
                <p14:nvPr/>
              </p14:nvContentPartPr>
              <p14:xfrm>
                <a:off x="1693964" y="2929124"/>
                <a:ext cx="1123200" cy="1381320"/>
              </p14:xfrm>
            </p:contentPart>
          </mc:Choice>
          <mc:Fallback>
            <p:pic>
              <p:nvPicPr>
                <p:cNvPr id="8" name="Freihand 7">
                  <a:extLst>
                    <a:ext uri="{FF2B5EF4-FFF2-40B4-BE49-F238E27FC236}">
                      <a16:creationId xmlns:a16="http://schemas.microsoft.com/office/drawing/2014/main" id="{44FE55BA-036A-DE96-0F63-83F750AC61D7}"/>
                    </a:ext>
                  </a:extLst>
                </p:cNvPr>
                <p:cNvPicPr/>
                <p:nvPr/>
              </p:nvPicPr>
              <p:blipFill>
                <a:blip r:embed="rId14"/>
                <a:stretch>
                  <a:fillRect/>
                </a:stretch>
              </p:blipFill>
              <p:spPr>
                <a:xfrm>
                  <a:off x="1685324" y="2920484"/>
                  <a:ext cx="1140840" cy="1398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1DAD50C9-B67A-741E-0633-80E9B8F136C0}"/>
                    </a:ext>
                  </a:extLst>
                </p14:cNvPr>
                <p14:cNvContentPartPr/>
                <p14:nvPr/>
              </p14:nvContentPartPr>
              <p14:xfrm>
                <a:off x="1507484" y="4041164"/>
                <a:ext cx="71280" cy="835920"/>
              </p14:xfrm>
            </p:contentPart>
          </mc:Choice>
          <mc:Fallback>
            <p:pic>
              <p:nvPicPr>
                <p:cNvPr id="9" name="Freihand 8">
                  <a:extLst>
                    <a:ext uri="{FF2B5EF4-FFF2-40B4-BE49-F238E27FC236}">
                      <a16:creationId xmlns:a16="http://schemas.microsoft.com/office/drawing/2014/main" id="{1DAD50C9-B67A-741E-0633-80E9B8F136C0}"/>
                    </a:ext>
                  </a:extLst>
                </p:cNvPr>
                <p:cNvPicPr/>
                <p:nvPr/>
              </p:nvPicPr>
              <p:blipFill>
                <a:blip r:embed="rId16"/>
                <a:stretch>
                  <a:fillRect/>
                </a:stretch>
              </p:blipFill>
              <p:spPr>
                <a:xfrm>
                  <a:off x="1498844" y="4032164"/>
                  <a:ext cx="88920" cy="853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A025ECB5-43AA-A897-C8B3-782E2C83B73E}"/>
                    </a:ext>
                  </a:extLst>
                </p14:cNvPr>
                <p14:cNvContentPartPr/>
                <p14:nvPr/>
              </p14:nvContentPartPr>
              <p14:xfrm>
                <a:off x="3020924" y="2696924"/>
                <a:ext cx="14760" cy="668160"/>
              </p14:xfrm>
            </p:contentPart>
          </mc:Choice>
          <mc:Fallback>
            <p:pic>
              <p:nvPicPr>
                <p:cNvPr id="10" name="Freihand 9">
                  <a:extLst>
                    <a:ext uri="{FF2B5EF4-FFF2-40B4-BE49-F238E27FC236}">
                      <a16:creationId xmlns:a16="http://schemas.microsoft.com/office/drawing/2014/main" id="{A025ECB5-43AA-A897-C8B3-782E2C83B73E}"/>
                    </a:ext>
                  </a:extLst>
                </p:cNvPr>
                <p:cNvPicPr/>
                <p:nvPr/>
              </p:nvPicPr>
              <p:blipFill>
                <a:blip r:embed="rId18"/>
                <a:stretch>
                  <a:fillRect/>
                </a:stretch>
              </p:blipFill>
              <p:spPr>
                <a:xfrm>
                  <a:off x="3011924" y="2687924"/>
                  <a:ext cx="32400" cy="685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DF297665-BD56-06FE-EB79-FD8BC78B0B7E}"/>
                    </a:ext>
                  </a:extLst>
                </p14:cNvPr>
                <p14:cNvContentPartPr/>
                <p14:nvPr/>
              </p14:nvContentPartPr>
              <p14:xfrm>
                <a:off x="1659764" y="4692764"/>
                <a:ext cx="669600" cy="205200"/>
              </p14:xfrm>
            </p:contentPart>
          </mc:Choice>
          <mc:Fallback>
            <p:pic>
              <p:nvPicPr>
                <p:cNvPr id="13" name="Freihand 12">
                  <a:extLst>
                    <a:ext uri="{FF2B5EF4-FFF2-40B4-BE49-F238E27FC236}">
                      <a16:creationId xmlns:a16="http://schemas.microsoft.com/office/drawing/2014/main" id="{DF297665-BD56-06FE-EB79-FD8BC78B0B7E}"/>
                    </a:ext>
                  </a:extLst>
                </p:cNvPr>
                <p:cNvPicPr/>
                <p:nvPr/>
              </p:nvPicPr>
              <p:blipFill>
                <a:blip r:embed="rId20"/>
                <a:stretch>
                  <a:fillRect/>
                </a:stretch>
              </p:blipFill>
              <p:spPr>
                <a:xfrm>
                  <a:off x="1650764" y="4683764"/>
                  <a:ext cx="687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52B57233-57CA-0D2A-7D49-6972E1EF4514}"/>
                    </a:ext>
                  </a:extLst>
                </p14:cNvPr>
                <p14:cNvContentPartPr/>
                <p14:nvPr/>
              </p14:nvContentPartPr>
              <p14:xfrm>
                <a:off x="2340164" y="4263644"/>
                <a:ext cx="623880" cy="527760"/>
              </p14:xfrm>
            </p:contentPart>
          </mc:Choice>
          <mc:Fallback>
            <p:pic>
              <p:nvPicPr>
                <p:cNvPr id="14" name="Freihand 13">
                  <a:extLst>
                    <a:ext uri="{FF2B5EF4-FFF2-40B4-BE49-F238E27FC236}">
                      <a16:creationId xmlns:a16="http://schemas.microsoft.com/office/drawing/2014/main" id="{52B57233-57CA-0D2A-7D49-6972E1EF4514}"/>
                    </a:ext>
                  </a:extLst>
                </p:cNvPr>
                <p:cNvPicPr/>
                <p:nvPr/>
              </p:nvPicPr>
              <p:blipFill>
                <a:blip r:embed="rId22"/>
                <a:stretch>
                  <a:fillRect/>
                </a:stretch>
              </p:blipFill>
              <p:spPr>
                <a:xfrm>
                  <a:off x="2331524" y="4255004"/>
                  <a:ext cx="64152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F0C9E1A4-712F-DFB2-7468-E06FE4F03D82}"/>
                    </a:ext>
                  </a:extLst>
                </p14:cNvPr>
                <p14:cNvContentPartPr/>
                <p14:nvPr/>
              </p14:nvContentPartPr>
              <p14:xfrm>
                <a:off x="2398844" y="5065724"/>
                <a:ext cx="98640" cy="371520"/>
              </p14:xfrm>
            </p:contentPart>
          </mc:Choice>
          <mc:Fallback>
            <p:pic>
              <p:nvPicPr>
                <p:cNvPr id="15" name="Freihand 14">
                  <a:extLst>
                    <a:ext uri="{FF2B5EF4-FFF2-40B4-BE49-F238E27FC236}">
                      <a16:creationId xmlns:a16="http://schemas.microsoft.com/office/drawing/2014/main" id="{F0C9E1A4-712F-DFB2-7468-E06FE4F03D82}"/>
                    </a:ext>
                  </a:extLst>
                </p:cNvPr>
                <p:cNvPicPr/>
                <p:nvPr/>
              </p:nvPicPr>
              <p:blipFill>
                <a:blip r:embed="rId24"/>
                <a:stretch>
                  <a:fillRect/>
                </a:stretch>
              </p:blipFill>
              <p:spPr>
                <a:xfrm>
                  <a:off x="2390204" y="5056724"/>
                  <a:ext cx="11628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B9D9803A-0177-B608-44D9-DA11492275F6}"/>
                    </a:ext>
                  </a:extLst>
                </p14:cNvPr>
                <p14:cNvContentPartPr/>
                <p14:nvPr/>
              </p14:nvContentPartPr>
              <p14:xfrm>
                <a:off x="2303804" y="4873484"/>
                <a:ext cx="258120" cy="238320"/>
              </p14:xfrm>
            </p:contentPart>
          </mc:Choice>
          <mc:Fallback>
            <p:pic>
              <p:nvPicPr>
                <p:cNvPr id="16" name="Freihand 15">
                  <a:extLst>
                    <a:ext uri="{FF2B5EF4-FFF2-40B4-BE49-F238E27FC236}">
                      <a16:creationId xmlns:a16="http://schemas.microsoft.com/office/drawing/2014/main" id="{B9D9803A-0177-B608-44D9-DA11492275F6}"/>
                    </a:ext>
                  </a:extLst>
                </p:cNvPr>
                <p:cNvPicPr/>
                <p:nvPr/>
              </p:nvPicPr>
              <p:blipFill>
                <a:blip r:embed="rId26"/>
                <a:stretch>
                  <a:fillRect/>
                </a:stretch>
              </p:blipFill>
              <p:spPr>
                <a:xfrm>
                  <a:off x="2295164" y="4864844"/>
                  <a:ext cx="2757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C654FC55-BFAC-1C32-DAE4-A30D31AC9570}"/>
                    </a:ext>
                  </a:extLst>
                </p14:cNvPr>
                <p14:cNvContentPartPr/>
                <p14:nvPr/>
              </p14:nvContentPartPr>
              <p14:xfrm>
                <a:off x="1979084" y="5567204"/>
                <a:ext cx="77400" cy="124200"/>
              </p14:xfrm>
            </p:contentPart>
          </mc:Choice>
          <mc:Fallback>
            <p:pic>
              <p:nvPicPr>
                <p:cNvPr id="18" name="Freihand 17">
                  <a:extLst>
                    <a:ext uri="{FF2B5EF4-FFF2-40B4-BE49-F238E27FC236}">
                      <a16:creationId xmlns:a16="http://schemas.microsoft.com/office/drawing/2014/main" id="{C654FC55-BFAC-1C32-DAE4-A30D31AC9570}"/>
                    </a:ext>
                  </a:extLst>
                </p:cNvPr>
                <p:cNvPicPr/>
                <p:nvPr/>
              </p:nvPicPr>
              <p:blipFill>
                <a:blip r:embed="rId28"/>
                <a:stretch>
                  <a:fillRect/>
                </a:stretch>
              </p:blipFill>
              <p:spPr>
                <a:xfrm>
                  <a:off x="1970444" y="5558204"/>
                  <a:ext cx="95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A34179B7-6B99-3FE3-D083-66BEAC11D6AD}"/>
                    </a:ext>
                  </a:extLst>
                </p14:cNvPr>
                <p14:cNvContentPartPr/>
                <p14:nvPr/>
              </p14:nvContentPartPr>
              <p14:xfrm>
                <a:off x="1857404" y="5511044"/>
                <a:ext cx="248400" cy="222120"/>
              </p14:xfrm>
            </p:contentPart>
          </mc:Choice>
          <mc:Fallback>
            <p:pic>
              <p:nvPicPr>
                <p:cNvPr id="19" name="Freihand 18">
                  <a:extLst>
                    <a:ext uri="{FF2B5EF4-FFF2-40B4-BE49-F238E27FC236}">
                      <a16:creationId xmlns:a16="http://schemas.microsoft.com/office/drawing/2014/main" id="{A34179B7-6B99-3FE3-D083-66BEAC11D6AD}"/>
                    </a:ext>
                  </a:extLst>
                </p:cNvPr>
                <p:cNvPicPr/>
                <p:nvPr/>
              </p:nvPicPr>
              <p:blipFill>
                <a:blip r:embed="rId30"/>
                <a:stretch>
                  <a:fillRect/>
                </a:stretch>
              </p:blipFill>
              <p:spPr>
                <a:xfrm>
                  <a:off x="1848404" y="5502044"/>
                  <a:ext cx="2660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2F02F06A-8815-0D26-ECC4-E38975A3C887}"/>
                    </a:ext>
                  </a:extLst>
                </p14:cNvPr>
                <p14:cNvContentPartPr/>
                <p14:nvPr/>
              </p14:nvContentPartPr>
              <p14:xfrm>
                <a:off x="2163404" y="5533364"/>
                <a:ext cx="248400" cy="263880"/>
              </p14:xfrm>
            </p:contentPart>
          </mc:Choice>
          <mc:Fallback>
            <p:pic>
              <p:nvPicPr>
                <p:cNvPr id="20" name="Freihand 19">
                  <a:extLst>
                    <a:ext uri="{FF2B5EF4-FFF2-40B4-BE49-F238E27FC236}">
                      <a16:creationId xmlns:a16="http://schemas.microsoft.com/office/drawing/2014/main" id="{2F02F06A-8815-0D26-ECC4-E38975A3C887}"/>
                    </a:ext>
                  </a:extLst>
                </p:cNvPr>
                <p:cNvPicPr/>
                <p:nvPr/>
              </p:nvPicPr>
              <p:blipFill>
                <a:blip r:embed="rId32"/>
                <a:stretch>
                  <a:fillRect/>
                </a:stretch>
              </p:blipFill>
              <p:spPr>
                <a:xfrm>
                  <a:off x="2154404" y="5524724"/>
                  <a:ext cx="2660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295586CC-B97A-F5BB-CB97-70CED303BDDA}"/>
                    </a:ext>
                  </a:extLst>
                </p14:cNvPr>
                <p14:cNvContentPartPr/>
                <p14:nvPr/>
              </p14:nvContentPartPr>
              <p14:xfrm>
                <a:off x="2502884" y="5474684"/>
                <a:ext cx="312480" cy="103320"/>
              </p14:xfrm>
            </p:contentPart>
          </mc:Choice>
          <mc:Fallback>
            <p:pic>
              <p:nvPicPr>
                <p:cNvPr id="21" name="Freihand 20">
                  <a:extLst>
                    <a:ext uri="{FF2B5EF4-FFF2-40B4-BE49-F238E27FC236}">
                      <a16:creationId xmlns:a16="http://schemas.microsoft.com/office/drawing/2014/main" id="{295586CC-B97A-F5BB-CB97-70CED303BDDA}"/>
                    </a:ext>
                  </a:extLst>
                </p:cNvPr>
                <p:cNvPicPr/>
                <p:nvPr/>
              </p:nvPicPr>
              <p:blipFill>
                <a:blip r:embed="rId34"/>
                <a:stretch>
                  <a:fillRect/>
                </a:stretch>
              </p:blipFill>
              <p:spPr>
                <a:xfrm>
                  <a:off x="2493884" y="5466044"/>
                  <a:ext cx="330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4BA168A4-E232-4A92-C0CA-5649D1AFC3CC}"/>
                    </a:ext>
                  </a:extLst>
                </p14:cNvPr>
                <p14:cNvContentPartPr/>
                <p14:nvPr/>
              </p14:nvContentPartPr>
              <p14:xfrm>
                <a:off x="2848124" y="5420684"/>
                <a:ext cx="37440" cy="89280"/>
              </p14:xfrm>
            </p:contentPart>
          </mc:Choice>
          <mc:Fallback>
            <p:pic>
              <p:nvPicPr>
                <p:cNvPr id="23" name="Freihand 22">
                  <a:extLst>
                    <a:ext uri="{FF2B5EF4-FFF2-40B4-BE49-F238E27FC236}">
                      <a16:creationId xmlns:a16="http://schemas.microsoft.com/office/drawing/2014/main" id="{4BA168A4-E232-4A92-C0CA-5649D1AFC3CC}"/>
                    </a:ext>
                  </a:extLst>
                </p:cNvPr>
                <p:cNvPicPr/>
                <p:nvPr/>
              </p:nvPicPr>
              <p:blipFill>
                <a:blip r:embed="rId36"/>
                <a:stretch>
                  <a:fillRect/>
                </a:stretch>
              </p:blipFill>
              <p:spPr>
                <a:xfrm>
                  <a:off x="2839124" y="5411684"/>
                  <a:ext cx="55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45B08753-9733-DC2D-9246-14A40B4BE172}"/>
                    </a:ext>
                  </a:extLst>
                </p14:cNvPr>
                <p14:cNvContentPartPr/>
                <p14:nvPr/>
              </p14:nvContentPartPr>
              <p14:xfrm>
                <a:off x="2912564" y="5288564"/>
                <a:ext cx="78120" cy="192960"/>
              </p14:xfrm>
            </p:contentPart>
          </mc:Choice>
          <mc:Fallback>
            <p:pic>
              <p:nvPicPr>
                <p:cNvPr id="24" name="Freihand 23">
                  <a:extLst>
                    <a:ext uri="{FF2B5EF4-FFF2-40B4-BE49-F238E27FC236}">
                      <a16:creationId xmlns:a16="http://schemas.microsoft.com/office/drawing/2014/main" id="{45B08753-9733-DC2D-9246-14A40B4BE172}"/>
                    </a:ext>
                  </a:extLst>
                </p:cNvPr>
                <p:cNvPicPr/>
                <p:nvPr/>
              </p:nvPicPr>
              <p:blipFill>
                <a:blip r:embed="rId38"/>
                <a:stretch>
                  <a:fillRect/>
                </a:stretch>
              </p:blipFill>
              <p:spPr>
                <a:xfrm>
                  <a:off x="2903564" y="5279564"/>
                  <a:ext cx="957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01C754D8-5D73-C089-72AC-E113F22CADED}"/>
                    </a:ext>
                  </a:extLst>
                </p14:cNvPr>
                <p14:cNvContentPartPr/>
                <p14:nvPr/>
              </p14:nvContentPartPr>
              <p14:xfrm>
                <a:off x="2811764" y="5281364"/>
                <a:ext cx="219600" cy="180000"/>
              </p14:xfrm>
            </p:contentPart>
          </mc:Choice>
          <mc:Fallback>
            <p:pic>
              <p:nvPicPr>
                <p:cNvPr id="25" name="Freihand 24">
                  <a:extLst>
                    <a:ext uri="{FF2B5EF4-FFF2-40B4-BE49-F238E27FC236}">
                      <a16:creationId xmlns:a16="http://schemas.microsoft.com/office/drawing/2014/main" id="{01C754D8-5D73-C089-72AC-E113F22CADED}"/>
                    </a:ext>
                  </a:extLst>
                </p:cNvPr>
                <p:cNvPicPr/>
                <p:nvPr/>
              </p:nvPicPr>
              <p:blipFill>
                <a:blip r:embed="rId40"/>
                <a:stretch>
                  <a:fillRect/>
                </a:stretch>
              </p:blipFill>
              <p:spPr>
                <a:xfrm>
                  <a:off x="2803124" y="5272364"/>
                  <a:ext cx="237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EA87EE6B-BFBA-2397-2E05-B6CEC95045E0}"/>
                    </a:ext>
                  </a:extLst>
                </p14:cNvPr>
                <p14:cNvContentPartPr/>
                <p14:nvPr/>
              </p14:nvContentPartPr>
              <p14:xfrm>
                <a:off x="3154124" y="5287844"/>
                <a:ext cx="149760" cy="159120"/>
              </p14:xfrm>
            </p:contentPart>
          </mc:Choice>
          <mc:Fallback>
            <p:pic>
              <p:nvPicPr>
                <p:cNvPr id="26" name="Freihand 25">
                  <a:extLst>
                    <a:ext uri="{FF2B5EF4-FFF2-40B4-BE49-F238E27FC236}">
                      <a16:creationId xmlns:a16="http://schemas.microsoft.com/office/drawing/2014/main" id="{EA87EE6B-BFBA-2397-2E05-B6CEC95045E0}"/>
                    </a:ext>
                  </a:extLst>
                </p:cNvPr>
                <p:cNvPicPr/>
                <p:nvPr/>
              </p:nvPicPr>
              <p:blipFill>
                <a:blip r:embed="rId42"/>
                <a:stretch>
                  <a:fillRect/>
                </a:stretch>
              </p:blipFill>
              <p:spPr>
                <a:xfrm>
                  <a:off x="3145484" y="5279204"/>
                  <a:ext cx="167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CED40749-2A3D-2FD5-CA1A-60DC2C917D92}"/>
                    </a:ext>
                  </a:extLst>
                </p14:cNvPr>
                <p14:cNvContentPartPr/>
                <p14:nvPr/>
              </p14:nvContentPartPr>
              <p14:xfrm>
                <a:off x="3324044" y="5302244"/>
                <a:ext cx="121680" cy="104760"/>
              </p14:xfrm>
            </p:contentPart>
          </mc:Choice>
          <mc:Fallback>
            <p:pic>
              <p:nvPicPr>
                <p:cNvPr id="27" name="Freihand 26">
                  <a:extLst>
                    <a:ext uri="{FF2B5EF4-FFF2-40B4-BE49-F238E27FC236}">
                      <a16:creationId xmlns:a16="http://schemas.microsoft.com/office/drawing/2014/main" id="{CED40749-2A3D-2FD5-CA1A-60DC2C917D92}"/>
                    </a:ext>
                  </a:extLst>
                </p:cNvPr>
                <p:cNvPicPr/>
                <p:nvPr/>
              </p:nvPicPr>
              <p:blipFill>
                <a:blip r:embed="rId44"/>
                <a:stretch>
                  <a:fillRect/>
                </a:stretch>
              </p:blipFill>
              <p:spPr>
                <a:xfrm>
                  <a:off x="3315044" y="5293244"/>
                  <a:ext cx="139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6CE210BD-1ED9-FD41-F7CC-63A0363F3684}"/>
                    </a:ext>
                  </a:extLst>
                </p14:cNvPr>
                <p14:cNvContentPartPr/>
                <p14:nvPr/>
              </p14:nvContentPartPr>
              <p14:xfrm>
                <a:off x="3474524" y="5309084"/>
                <a:ext cx="60120" cy="124920"/>
              </p14:xfrm>
            </p:contentPart>
          </mc:Choice>
          <mc:Fallback>
            <p:pic>
              <p:nvPicPr>
                <p:cNvPr id="28" name="Freihand 27">
                  <a:extLst>
                    <a:ext uri="{FF2B5EF4-FFF2-40B4-BE49-F238E27FC236}">
                      <a16:creationId xmlns:a16="http://schemas.microsoft.com/office/drawing/2014/main" id="{6CE210BD-1ED9-FD41-F7CC-63A0363F3684}"/>
                    </a:ext>
                  </a:extLst>
                </p:cNvPr>
                <p:cNvPicPr/>
                <p:nvPr/>
              </p:nvPicPr>
              <p:blipFill>
                <a:blip r:embed="rId46"/>
                <a:stretch>
                  <a:fillRect/>
                </a:stretch>
              </p:blipFill>
              <p:spPr>
                <a:xfrm>
                  <a:off x="3465524" y="5300444"/>
                  <a:ext cx="77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823F1A41-0D1E-7F97-09EF-D7E83615B25D}"/>
                    </a:ext>
                  </a:extLst>
                </p14:cNvPr>
                <p14:cNvContentPartPr/>
                <p14:nvPr/>
              </p14:nvContentPartPr>
              <p14:xfrm>
                <a:off x="3677564" y="5272364"/>
                <a:ext cx="100440" cy="170280"/>
              </p14:xfrm>
            </p:contentPart>
          </mc:Choice>
          <mc:Fallback>
            <p:pic>
              <p:nvPicPr>
                <p:cNvPr id="29" name="Freihand 28">
                  <a:extLst>
                    <a:ext uri="{FF2B5EF4-FFF2-40B4-BE49-F238E27FC236}">
                      <a16:creationId xmlns:a16="http://schemas.microsoft.com/office/drawing/2014/main" id="{823F1A41-0D1E-7F97-09EF-D7E83615B25D}"/>
                    </a:ext>
                  </a:extLst>
                </p:cNvPr>
                <p:cNvPicPr/>
                <p:nvPr/>
              </p:nvPicPr>
              <p:blipFill>
                <a:blip r:embed="rId48"/>
                <a:stretch>
                  <a:fillRect/>
                </a:stretch>
              </p:blipFill>
              <p:spPr>
                <a:xfrm>
                  <a:off x="3668564" y="5263364"/>
                  <a:ext cx="1180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1EAC4551-2CC4-F15B-A734-CD3E745466A9}"/>
                    </a:ext>
                  </a:extLst>
                </p14:cNvPr>
                <p14:cNvContentPartPr/>
                <p14:nvPr/>
              </p14:nvContentPartPr>
              <p14:xfrm>
                <a:off x="3880604" y="5210444"/>
                <a:ext cx="25560" cy="176400"/>
              </p14:xfrm>
            </p:contentPart>
          </mc:Choice>
          <mc:Fallback>
            <p:pic>
              <p:nvPicPr>
                <p:cNvPr id="30" name="Freihand 29">
                  <a:extLst>
                    <a:ext uri="{FF2B5EF4-FFF2-40B4-BE49-F238E27FC236}">
                      <a16:creationId xmlns:a16="http://schemas.microsoft.com/office/drawing/2014/main" id="{1EAC4551-2CC4-F15B-A734-CD3E745466A9}"/>
                    </a:ext>
                  </a:extLst>
                </p:cNvPr>
                <p:cNvPicPr/>
                <p:nvPr/>
              </p:nvPicPr>
              <p:blipFill>
                <a:blip r:embed="rId50"/>
                <a:stretch>
                  <a:fillRect/>
                </a:stretch>
              </p:blipFill>
              <p:spPr>
                <a:xfrm>
                  <a:off x="3871604" y="5201804"/>
                  <a:ext cx="43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9FE9E8CF-E71D-ADF3-3F98-870D054743B0}"/>
                    </a:ext>
                  </a:extLst>
                </p14:cNvPr>
                <p14:cNvContentPartPr/>
                <p14:nvPr/>
              </p14:nvContentPartPr>
              <p14:xfrm>
                <a:off x="3826244" y="5285324"/>
                <a:ext cx="158400" cy="135000"/>
              </p14:xfrm>
            </p:contentPart>
          </mc:Choice>
          <mc:Fallback>
            <p:pic>
              <p:nvPicPr>
                <p:cNvPr id="31" name="Freihand 30">
                  <a:extLst>
                    <a:ext uri="{FF2B5EF4-FFF2-40B4-BE49-F238E27FC236}">
                      <a16:creationId xmlns:a16="http://schemas.microsoft.com/office/drawing/2014/main" id="{9FE9E8CF-E71D-ADF3-3F98-870D054743B0}"/>
                    </a:ext>
                  </a:extLst>
                </p:cNvPr>
                <p:cNvPicPr/>
                <p:nvPr/>
              </p:nvPicPr>
              <p:blipFill>
                <a:blip r:embed="rId52"/>
                <a:stretch>
                  <a:fillRect/>
                </a:stretch>
              </p:blipFill>
              <p:spPr>
                <a:xfrm>
                  <a:off x="3817604" y="5276684"/>
                  <a:ext cx="176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3B848141-DB90-AFF7-B6BE-3D7C7EB18645}"/>
                    </a:ext>
                  </a:extLst>
                </p14:cNvPr>
                <p14:cNvContentPartPr/>
                <p14:nvPr/>
              </p14:nvContentPartPr>
              <p14:xfrm>
                <a:off x="2059004" y="5843324"/>
                <a:ext cx="270720" cy="249480"/>
              </p14:xfrm>
            </p:contentPart>
          </mc:Choice>
          <mc:Fallback>
            <p:pic>
              <p:nvPicPr>
                <p:cNvPr id="33" name="Freihand 32">
                  <a:extLst>
                    <a:ext uri="{FF2B5EF4-FFF2-40B4-BE49-F238E27FC236}">
                      <a16:creationId xmlns:a16="http://schemas.microsoft.com/office/drawing/2014/main" id="{3B848141-DB90-AFF7-B6BE-3D7C7EB18645}"/>
                    </a:ext>
                  </a:extLst>
                </p:cNvPr>
                <p:cNvPicPr/>
                <p:nvPr/>
              </p:nvPicPr>
              <p:blipFill>
                <a:blip r:embed="rId54"/>
                <a:stretch>
                  <a:fillRect/>
                </a:stretch>
              </p:blipFill>
              <p:spPr>
                <a:xfrm>
                  <a:off x="2050364" y="5834324"/>
                  <a:ext cx="2883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DDAF508E-3C04-1684-8328-A6B2D0F62BEF}"/>
                    </a:ext>
                  </a:extLst>
                </p14:cNvPr>
                <p14:cNvContentPartPr/>
                <p14:nvPr/>
              </p14:nvContentPartPr>
              <p14:xfrm>
                <a:off x="2366444" y="5767004"/>
                <a:ext cx="132120" cy="313560"/>
              </p14:xfrm>
            </p:contentPart>
          </mc:Choice>
          <mc:Fallback>
            <p:pic>
              <p:nvPicPr>
                <p:cNvPr id="34" name="Freihand 33">
                  <a:extLst>
                    <a:ext uri="{FF2B5EF4-FFF2-40B4-BE49-F238E27FC236}">
                      <a16:creationId xmlns:a16="http://schemas.microsoft.com/office/drawing/2014/main" id="{DDAF508E-3C04-1684-8328-A6B2D0F62BEF}"/>
                    </a:ext>
                  </a:extLst>
                </p:cNvPr>
                <p:cNvPicPr/>
                <p:nvPr/>
              </p:nvPicPr>
              <p:blipFill>
                <a:blip r:embed="rId56"/>
                <a:stretch>
                  <a:fillRect/>
                </a:stretch>
              </p:blipFill>
              <p:spPr>
                <a:xfrm>
                  <a:off x="2357444" y="5758364"/>
                  <a:ext cx="14976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5805B06B-D329-9B0A-2A6D-C193643B5159}"/>
                    </a:ext>
                  </a:extLst>
                </p14:cNvPr>
                <p14:cNvContentPartPr/>
                <p14:nvPr/>
              </p14:nvContentPartPr>
              <p14:xfrm>
                <a:off x="2568044" y="5819924"/>
                <a:ext cx="182520" cy="86400"/>
              </p14:xfrm>
            </p:contentPart>
          </mc:Choice>
          <mc:Fallback>
            <p:pic>
              <p:nvPicPr>
                <p:cNvPr id="35" name="Freihand 34">
                  <a:extLst>
                    <a:ext uri="{FF2B5EF4-FFF2-40B4-BE49-F238E27FC236}">
                      <a16:creationId xmlns:a16="http://schemas.microsoft.com/office/drawing/2014/main" id="{5805B06B-D329-9B0A-2A6D-C193643B5159}"/>
                    </a:ext>
                  </a:extLst>
                </p:cNvPr>
                <p:cNvPicPr/>
                <p:nvPr/>
              </p:nvPicPr>
              <p:blipFill>
                <a:blip r:embed="rId58"/>
                <a:stretch>
                  <a:fillRect/>
                </a:stretch>
              </p:blipFill>
              <p:spPr>
                <a:xfrm>
                  <a:off x="2559044" y="5811284"/>
                  <a:ext cx="200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27C36710-C61E-93EA-FF87-F1A9B0FC99EE}"/>
                    </a:ext>
                  </a:extLst>
                </p14:cNvPr>
                <p14:cNvContentPartPr/>
                <p14:nvPr/>
              </p14:nvContentPartPr>
              <p14:xfrm>
                <a:off x="2778284" y="5702204"/>
                <a:ext cx="118080" cy="134280"/>
              </p14:xfrm>
            </p:contentPart>
          </mc:Choice>
          <mc:Fallback>
            <p:pic>
              <p:nvPicPr>
                <p:cNvPr id="36" name="Freihand 35">
                  <a:extLst>
                    <a:ext uri="{FF2B5EF4-FFF2-40B4-BE49-F238E27FC236}">
                      <a16:creationId xmlns:a16="http://schemas.microsoft.com/office/drawing/2014/main" id="{27C36710-C61E-93EA-FF87-F1A9B0FC99EE}"/>
                    </a:ext>
                  </a:extLst>
                </p:cNvPr>
                <p:cNvPicPr/>
                <p:nvPr/>
              </p:nvPicPr>
              <p:blipFill>
                <a:blip r:embed="rId60"/>
                <a:stretch>
                  <a:fillRect/>
                </a:stretch>
              </p:blipFill>
              <p:spPr>
                <a:xfrm>
                  <a:off x="2769644" y="5693564"/>
                  <a:ext cx="135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626B34F8-8B45-5CFD-E18A-AEE5DF22447F}"/>
                    </a:ext>
                  </a:extLst>
                </p14:cNvPr>
                <p14:cNvContentPartPr/>
                <p14:nvPr/>
              </p14:nvContentPartPr>
              <p14:xfrm>
                <a:off x="2950724" y="5747924"/>
                <a:ext cx="139320" cy="88200"/>
              </p14:xfrm>
            </p:contentPart>
          </mc:Choice>
          <mc:Fallback>
            <p:pic>
              <p:nvPicPr>
                <p:cNvPr id="37" name="Freihand 36">
                  <a:extLst>
                    <a:ext uri="{FF2B5EF4-FFF2-40B4-BE49-F238E27FC236}">
                      <a16:creationId xmlns:a16="http://schemas.microsoft.com/office/drawing/2014/main" id="{626B34F8-8B45-5CFD-E18A-AEE5DF22447F}"/>
                    </a:ext>
                  </a:extLst>
                </p:cNvPr>
                <p:cNvPicPr/>
                <p:nvPr/>
              </p:nvPicPr>
              <p:blipFill>
                <a:blip r:embed="rId62"/>
                <a:stretch>
                  <a:fillRect/>
                </a:stretch>
              </p:blipFill>
              <p:spPr>
                <a:xfrm>
                  <a:off x="2941724" y="5738924"/>
                  <a:ext cx="156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8DA7DDF8-06B2-3216-1599-9B8EB9CA5A53}"/>
                    </a:ext>
                  </a:extLst>
                </p14:cNvPr>
                <p14:cNvContentPartPr/>
                <p14:nvPr/>
              </p14:nvContentPartPr>
              <p14:xfrm>
                <a:off x="3135404" y="5664764"/>
                <a:ext cx="118080" cy="136080"/>
              </p14:xfrm>
            </p:contentPart>
          </mc:Choice>
          <mc:Fallback>
            <p:pic>
              <p:nvPicPr>
                <p:cNvPr id="38" name="Freihand 37">
                  <a:extLst>
                    <a:ext uri="{FF2B5EF4-FFF2-40B4-BE49-F238E27FC236}">
                      <a16:creationId xmlns:a16="http://schemas.microsoft.com/office/drawing/2014/main" id="{8DA7DDF8-06B2-3216-1599-9B8EB9CA5A53}"/>
                    </a:ext>
                  </a:extLst>
                </p:cNvPr>
                <p:cNvPicPr/>
                <p:nvPr/>
              </p:nvPicPr>
              <p:blipFill>
                <a:blip r:embed="rId64"/>
                <a:stretch>
                  <a:fillRect/>
                </a:stretch>
              </p:blipFill>
              <p:spPr>
                <a:xfrm>
                  <a:off x="3126404" y="5655764"/>
                  <a:ext cx="135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A21A0E8A-2593-8436-95BC-E09FB943D390}"/>
                    </a:ext>
                  </a:extLst>
                </p14:cNvPr>
                <p14:cNvContentPartPr/>
                <p14:nvPr/>
              </p14:nvContentPartPr>
              <p14:xfrm>
                <a:off x="3284084" y="5686724"/>
                <a:ext cx="54720" cy="99000"/>
              </p14:xfrm>
            </p:contentPart>
          </mc:Choice>
          <mc:Fallback>
            <p:pic>
              <p:nvPicPr>
                <p:cNvPr id="39" name="Freihand 38">
                  <a:extLst>
                    <a:ext uri="{FF2B5EF4-FFF2-40B4-BE49-F238E27FC236}">
                      <a16:creationId xmlns:a16="http://schemas.microsoft.com/office/drawing/2014/main" id="{A21A0E8A-2593-8436-95BC-E09FB943D390}"/>
                    </a:ext>
                  </a:extLst>
                </p:cNvPr>
                <p:cNvPicPr/>
                <p:nvPr/>
              </p:nvPicPr>
              <p:blipFill>
                <a:blip r:embed="rId66"/>
                <a:stretch>
                  <a:fillRect/>
                </a:stretch>
              </p:blipFill>
              <p:spPr>
                <a:xfrm>
                  <a:off x="3275084" y="5677724"/>
                  <a:ext cx="72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8B72E7F3-FF2C-240A-2F24-8DBBEF7023C3}"/>
                    </a:ext>
                  </a:extLst>
                </p14:cNvPr>
                <p14:cNvContentPartPr/>
                <p14:nvPr/>
              </p14:nvContentPartPr>
              <p14:xfrm>
                <a:off x="3390284" y="5554244"/>
                <a:ext cx="46800" cy="214200"/>
              </p14:xfrm>
            </p:contentPart>
          </mc:Choice>
          <mc:Fallback>
            <p:pic>
              <p:nvPicPr>
                <p:cNvPr id="40" name="Freihand 39">
                  <a:extLst>
                    <a:ext uri="{FF2B5EF4-FFF2-40B4-BE49-F238E27FC236}">
                      <a16:creationId xmlns:a16="http://schemas.microsoft.com/office/drawing/2014/main" id="{8B72E7F3-FF2C-240A-2F24-8DBBEF7023C3}"/>
                    </a:ext>
                  </a:extLst>
                </p:cNvPr>
                <p:cNvPicPr/>
                <p:nvPr/>
              </p:nvPicPr>
              <p:blipFill>
                <a:blip r:embed="rId68"/>
                <a:stretch>
                  <a:fillRect/>
                </a:stretch>
              </p:blipFill>
              <p:spPr>
                <a:xfrm>
                  <a:off x="3381644" y="5545244"/>
                  <a:ext cx="64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14D8A273-49E5-ECA7-1925-020CFC849230}"/>
                    </a:ext>
                  </a:extLst>
                </p14:cNvPr>
                <p14:cNvContentPartPr/>
                <p14:nvPr/>
              </p14:nvContentPartPr>
              <p14:xfrm>
                <a:off x="3463004" y="5622284"/>
                <a:ext cx="77040" cy="136440"/>
              </p14:xfrm>
            </p:contentPart>
          </mc:Choice>
          <mc:Fallback>
            <p:pic>
              <p:nvPicPr>
                <p:cNvPr id="41" name="Freihand 40">
                  <a:extLst>
                    <a:ext uri="{FF2B5EF4-FFF2-40B4-BE49-F238E27FC236}">
                      <a16:creationId xmlns:a16="http://schemas.microsoft.com/office/drawing/2014/main" id="{14D8A273-49E5-ECA7-1925-020CFC849230}"/>
                    </a:ext>
                  </a:extLst>
                </p:cNvPr>
                <p:cNvPicPr/>
                <p:nvPr/>
              </p:nvPicPr>
              <p:blipFill>
                <a:blip r:embed="rId70"/>
                <a:stretch>
                  <a:fillRect/>
                </a:stretch>
              </p:blipFill>
              <p:spPr>
                <a:xfrm>
                  <a:off x="3454004" y="5613644"/>
                  <a:ext cx="94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B3DD1592-E97A-A788-C0BD-F57FE53E9130}"/>
                    </a:ext>
                  </a:extLst>
                </p14:cNvPr>
                <p14:cNvContentPartPr/>
                <p14:nvPr/>
              </p14:nvContentPartPr>
              <p14:xfrm>
                <a:off x="3673244" y="5641004"/>
                <a:ext cx="162720" cy="34560"/>
              </p14:xfrm>
            </p:contentPart>
          </mc:Choice>
          <mc:Fallback>
            <p:pic>
              <p:nvPicPr>
                <p:cNvPr id="43" name="Freihand 42">
                  <a:extLst>
                    <a:ext uri="{FF2B5EF4-FFF2-40B4-BE49-F238E27FC236}">
                      <a16:creationId xmlns:a16="http://schemas.microsoft.com/office/drawing/2014/main" id="{B3DD1592-E97A-A788-C0BD-F57FE53E9130}"/>
                    </a:ext>
                  </a:extLst>
                </p:cNvPr>
                <p:cNvPicPr/>
                <p:nvPr/>
              </p:nvPicPr>
              <p:blipFill>
                <a:blip r:embed="rId72"/>
                <a:stretch>
                  <a:fillRect/>
                </a:stretch>
              </p:blipFill>
              <p:spPr>
                <a:xfrm>
                  <a:off x="3664244" y="5632004"/>
                  <a:ext cx="1803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4A18F3B4-8170-6BCF-D838-6A7892D083B8}"/>
                    </a:ext>
                  </a:extLst>
                </p14:cNvPr>
                <p14:cNvContentPartPr/>
                <p14:nvPr/>
              </p14:nvContentPartPr>
              <p14:xfrm>
                <a:off x="3677924" y="5709044"/>
                <a:ext cx="96840" cy="44280"/>
              </p14:xfrm>
            </p:contentPart>
          </mc:Choice>
          <mc:Fallback>
            <p:pic>
              <p:nvPicPr>
                <p:cNvPr id="44" name="Freihand 43">
                  <a:extLst>
                    <a:ext uri="{FF2B5EF4-FFF2-40B4-BE49-F238E27FC236}">
                      <a16:creationId xmlns:a16="http://schemas.microsoft.com/office/drawing/2014/main" id="{4A18F3B4-8170-6BCF-D838-6A7892D083B8}"/>
                    </a:ext>
                  </a:extLst>
                </p:cNvPr>
                <p:cNvPicPr/>
                <p:nvPr/>
              </p:nvPicPr>
              <p:blipFill>
                <a:blip r:embed="rId74"/>
                <a:stretch>
                  <a:fillRect/>
                </a:stretch>
              </p:blipFill>
              <p:spPr>
                <a:xfrm>
                  <a:off x="3668924" y="5700044"/>
                  <a:ext cx="114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2220D044-921D-0FBC-7381-FC771912B79C}"/>
                    </a:ext>
                  </a:extLst>
                </p14:cNvPr>
                <p14:cNvContentPartPr/>
                <p14:nvPr/>
              </p14:nvContentPartPr>
              <p14:xfrm>
                <a:off x="3641564" y="5485124"/>
                <a:ext cx="149040" cy="103680"/>
              </p14:xfrm>
            </p:contentPart>
          </mc:Choice>
          <mc:Fallback>
            <p:pic>
              <p:nvPicPr>
                <p:cNvPr id="45" name="Freihand 44">
                  <a:extLst>
                    <a:ext uri="{FF2B5EF4-FFF2-40B4-BE49-F238E27FC236}">
                      <a16:creationId xmlns:a16="http://schemas.microsoft.com/office/drawing/2014/main" id="{2220D044-921D-0FBC-7381-FC771912B79C}"/>
                    </a:ext>
                  </a:extLst>
                </p:cNvPr>
                <p:cNvPicPr/>
                <p:nvPr/>
              </p:nvPicPr>
              <p:blipFill>
                <a:blip r:embed="rId76"/>
                <a:stretch>
                  <a:fillRect/>
                </a:stretch>
              </p:blipFill>
              <p:spPr>
                <a:xfrm>
                  <a:off x="3632924" y="5476484"/>
                  <a:ext cx="166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D04BB7E9-0867-8009-2D51-51A23B001CB6}"/>
                    </a:ext>
                  </a:extLst>
                </p14:cNvPr>
                <p14:cNvContentPartPr/>
                <p14:nvPr/>
              </p14:nvContentPartPr>
              <p14:xfrm>
                <a:off x="2130284" y="6181724"/>
                <a:ext cx="26640" cy="122040"/>
              </p14:xfrm>
            </p:contentPart>
          </mc:Choice>
          <mc:Fallback>
            <p:pic>
              <p:nvPicPr>
                <p:cNvPr id="47" name="Freihand 46">
                  <a:extLst>
                    <a:ext uri="{FF2B5EF4-FFF2-40B4-BE49-F238E27FC236}">
                      <a16:creationId xmlns:a16="http://schemas.microsoft.com/office/drawing/2014/main" id="{D04BB7E9-0867-8009-2D51-51A23B001CB6}"/>
                    </a:ext>
                  </a:extLst>
                </p:cNvPr>
                <p:cNvPicPr/>
                <p:nvPr/>
              </p:nvPicPr>
              <p:blipFill>
                <a:blip r:embed="rId78"/>
                <a:stretch>
                  <a:fillRect/>
                </a:stretch>
              </p:blipFill>
              <p:spPr>
                <a:xfrm>
                  <a:off x="2121644" y="6172724"/>
                  <a:ext cx="44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CD1EA5AF-D51D-299D-819C-BF59C3BDB1BA}"/>
                    </a:ext>
                  </a:extLst>
                </p14:cNvPr>
                <p14:cNvContentPartPr/>
                <p14:nvPr/>
              </p14:nvContentPartPr>
              <p14:xfrm>
                <a:off x="1993484" y="6185684"/>
                <a:ext cx="190800" cy="150840"/>
              </p14:xfrm>
            </p:contentPart>
          </mc:Choice>
          <mc:Fallback>
            <p:pic>
              <p:nvPicPr>
                <p:cNvPr id="48" name="Freihand 47">
                  <a:extLst>
                    <a:ext uri="{FF2B5EF4-FFF2-40B4-BE49-F238E27FC236}">
                      <a16:creationId xmlns:a16="http://schemas.microsoft.com/office/drawing/2014/main" id="{CD1EA5AF-D51D-299D-819C-BF59C3BDB1BA}"/>
                    </a:ext>
                  </a:extLst>
                </p:cNvPr>
                <p:cNvPicPr/>
                <p:nvPr/>
              </p:nvPicPr>
              <p:blipFill>
                <a:blip r:embed="rId80"/>
                <a:stretch>
                  <a:fillRect/>
                </a:stretch>
              </p:blipFill>
              <p:spPr>
                <a:xfrm>
                  <a:off x="1984844" y="6177044"/>
                  <a:ext cx="2084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375AA6F1-198C-5099-4C2E-28CEE0CB27F0}"/>
                    </a:ext>
                  </a:extLst>
                </p14:cNvPr>
                <p14:cNvContentPartPr/>
                <p14:nvPr/>
              </p14:nvContentPartPr>
              <p14:xfrm>
                <a:off x="2248364" y="6190724"/>
                <a:ext cx="118440" cy="256320"/>
              </p14:xfrm>
            </p:contentPart>
          </mc:Choice>
          <mc:Fallback>
            <p:pic>
              <p:nvPicPr>
                <p:cNvPr id="49" name="Freihand 48">
                  <a:extLst>
                    <a:ext uri="{FF2B5EF4-FFF2-40B4-BE49-F238E27FC236}">
                      <a16:creationId xmlns:a16="http://schemas.microsoft.com/office/drawing/2014/main" id="{375AA6F1-198C-5099-4C2E-28CEE0CB27F0}"/>
                    </a:ext>
                  </a:extLst>
                </p:cNvPr>
                <p:cNvPicPr/>
                <p:nvPr/>
              </p:nvPicPr>
              <p:blipFill>
                <a:blip r:embed="rId82"/>
                <a:stretch>
                  <a:fillRect/>
                </a:stretch>
              </p:blipFill>
              <p:spPr>
                <a:xfrm>
                  <a:off x="2239364" y="6181724"/>
                  <a:ext cx="1360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47A7A017-FFE8-B3B5-3ED3-D305EF8D2014}"/>
                    </a:ext>
                  </a:extLst>
                </p14:cNvPr>
                <p14:cNvContentPartPr/>
                <p14:nvPr/>
              </p14:nvContentPartPr>
              <p14:xfrm>
                <a:off x="2384804" y="6186404"/>
                <a:ext cx="95400" cy="47160"/>
              </p14:xfrm>
            </p:contentPart>
          </mc:Choice>
          <mc:Fallback>
            <p:pic>
              <p:nvPicPr>
                <p:cNvPr id="50" name="Freihand 49">
                  <a:extLst>
                    <a:ext uri="{FF2B5EF4-FFF2-40B4-BE49-F238E27FC236}">
                      <a16:creationId xmlns:a16="http://schemas.microsoft.com/office/drawing/2014/main" id="{47A7A017-FFE8-B3B5-3ED3-D305EF8D2014}"/>
                    </a:ext>
                  </a:extLst>
                </p:cNvPr>
                <p:cNvPicPr/>
                <p:nvPr/>
              </p:nvPicPr>
              <p:blipFill>
                <a:blip r:embed="rId84"/>
                <a:stretch>
                  <a:fillRect/>
                </a:stretch>
              </p:blipFill>
              <p:spPr>
                <a:xfrm>
                  <a:off x="2375804" y="6177404"/>
                  <a:ext cx="113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6BF72F9A-BE37-DB1D-92B4-55154A36BC11}"/>
                    </a:ext>
                  </a:extLst>
                </p14:cNvPr>
                <p14:cNvContentPartPr/>
                <p14:nvPr/>
              </p14:nvContentPartPr>
              <p14:xfrm>
                <a:off x="2572364" y="6114404"/>
                <a:ext cx="286560" cy="90720"/>
              </p14:xfrm>
            </p:contentPart>
          </mc:Choice>
          <mc:Fallback>
            <p:pic>
              <p:nvPicPr>
                <p:cNvPr id="51" name="Freihand 50">
                  <a:extLst>
                    <a:ext uri="{FF2B5EF4-FFF2-40B4-BE49-F238E27FC236}">
                      <a16:creationId xmlns:a16="http://schemas.microsoft.com/office/drawing/2014/main" id="{6BF72F9A-BE37-DB1D-92B4-55154A36BC11}"/>
                    </a:ext>
                  </a:extLst>
                </p:cNvPr>
                <p:cNvPicPr/>
                <p:nvPr/>
              </p:nvPicPr>
              <p:blipFill>
                <a:blip r:embed="rId86"/>
                <a:stretch>
                  <a:fillRect/>
                </a:stretch>
              </p:blipFill>
              <p:spPr>
                <a:xfrm>
                  <a:off x="2563724" y="6105404"/>
                  <a:ext cx="304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EC317FBF-EE05-6230-ADE0-188DE5D961CC}"/>
                    </a:ext>
                  </a:extLst>
                </p14:cNvPr>
                <p14:cNvContentPartPr/>
                <p14:nvPr/>
              </p14:nvContentPartPr>
              <p14:xfrm>
                <a:off x="2910044" y="6032324"/>
                <a:ext cx="48960" cy="88200"/>
              </p14:xfrm>
            </p:contentPart>
          </mc:Choice>
          <mc:Fallback>
            <p:pic>
              <p:nvPicPr>
                <p:cNvPr id="52" name="Freihand 51">
                  <a:extLst>
                    <a:ext uri="{FF2B5EF4-FFF2-40B4-BE49-F238E27FC236}">
                      <a16:creationId xmlns:a16="http://schemas.microsoft.com/office/drawing/2014/main" id="{EC317FBF-EE05-6230-ADE0-188DE5D961CC}"/>
                    </a:ext>
                  </a:extLst>
                </p:cNvPr>
                <p:cNvPicPr/>
                <p:nvPr/>
              </p:nvPicPr>
              <p:blipFill>
                <a:blip r:embed="rId88"/>
                <a:stretch>
                  <a:fillRect/>
                </a:stretch>
              </p:blipFill>
              <p:spPr>
                <a:xfrm>
                  <a:off x="2901044" y="6023324"/>
                  <a:ext cx="66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0A30BFEF-4142-B31E-F740-78A997CE3875}"/>
                    </a:ext>
                  </a:extLst>
                </p14:cNvPr>
                <p14:cNvContentPartPr/>
                <p14:nvPr/>
              </p14:nvContentPartPr>
              <p14:xfrm>
                <a:off x="2992844" y="5948804"/>
                <a:ext cx="60480" cy="144720"/>
              </p14:xfrm>
            </p:contentPart>
          </mc:Choice>
          <mc:Fallback>
            <p:pic>
              <p:nvPicPr>
                <p:cNvPr id="53" name="Freihand 52">
                  <a:extLst>
                    <a:ext uri="{FF2B5EF4-FFF2-40B4-BE49-F238E27FC236}">
                      <a16:creationId xmlns:a16="http://schemas.microsoft.com/office/drawing/2014/main" id="{0A30BFEF-4142-B31E-F740-78A997CE3875}"/>
                    </a:ext>
                  </a:extLst>
                </p:cNvPr>
                <p:cNvPicPr/>
                <p:nvPr/>
              </p:nvPicPr>
              <p:blipFill>
                <a:blip r:embed="rId90"/>
                <a:stretch>
                  <a:fillRect/>
                </a:stretch>
              </p:blipFill>
              <p:spPr>
                <a:xfrm>
                  <a:off x="2983844" y="5940164"/>
                  <a:ext cx="78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1DDEA387-9E1A-E989-9B9A-1793888F07D3}"/>
                    </a:ext>
                  </a:extLst>
                </p14:cNvPr>
                <p14:cNvContentPartPr/>
                <p14:nvPr/>
              </p14:nvContentPartPr>
              <p14:xfrm>
                <a:off x="2888804" y="5938724"/>
                <a:ext cx="191880" cy="168480"/>
              </p14:xfrm>
            </p:contentPart>
          </mc:Choice>
          <mc:Fallback>
            <p:pic>
              <p:nvPicPr>
                <p:cNvPr id="54" name="Freihand 53">
                  <a:extLst>
                    <a:ext uri="{FF2B5EF4-FFF2-40B4-BE49-F238E27FC236}">
                      <a16:creationId xmlns:a16="http://schemas.microsoft.com/office/drawing/2014/main" id="{1DDEA387-9E1A-E989-9B9A-1793888F07D3}"/>
                    </a:ext>
                  </a:extLst>
                </p:cNvPr>
                <p:cNvPicPr/>
                <p:nvPr/>
              </p:nvPicPr>
              <p:blipFill>
                <a:blip r:embed="rId92"/>
                <a:stretch>
                  <a:fillRect/>
                </a:stretch>
              </p:blipFill>
              <p:spPr>
                <a:xfrm>
                  <a:off x="2880164" y="5929724"/>
                  <a:ext cx="209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DE301ADD-43E2-D94B-DA44-0F1C404DC672}"/>
                    </a:ext>
                  </a:extLst>
                </p14:cNvPr>
                <p14:cNvContentPartPr/>
                <p14:nvPr/>
              </p14:nvContentPartPr>
              <p14:xfrm>
                <a:off x="3240884" y="5961044"/>
                <a:ext cx="213840" cy="99000"/>
              </p14:xfrm>
            </p:contentPart>
          </mc:Choice>
          <mc:Fallback>
            <p:pic>
              <p:nvPicPr>
                <p:cNvPr id="55" name="Freihand 54">
                  <a:extLst>
                    <a:ext uri="{FF2B5EF4-FFF2-40B4-BE49-F238E27FC236}">
                      <a16:creationId xmlns:a16="http://schemas.microsoft.com/office/drawing/2014/main" id="{DE301ADD-43E2-D94B-DA44-0F1C404DC672}"/>
                    </a:ext>
                  </a:extLst>
                </p:cNvPr>
                <p:cNvPicPr/>
                <p:nvPr/>
              </p:nvPicPr>
              <p:blipFill>
                <a:blip r:embed="rId94"/>
                <a:stretch>
                  <a:fillRect/>
                </a:stretch>
              </p:blipFill>
              <p:spPr>
                <a:xfrm>
                  <a:off x="3232244" y="5952044"/>
                  <a:ext cx="231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702B623F-7F50-FC21-4CF1-9101882F5237}"/>
                    </a:ext>
                  </a:extLst>
                </p14:cNvPr>
                <p14:cNvContentPartPr/>
                <p14:nvPr/>
              </p14:nvContentPartPr>
              <p14:xfrm>
                <a:off x="3479204" y="5948804"/>
                <a:ext cx="74520" cy="87840"/>
              </p14:xfrm>
            </p:contentPart>
          </mc:Choice>
          <mc:Fallback>
            <p:pic>
              <p:nvPicPr>
                <p:cNvPr id="56" name="Freihand 55">
                  <a:extLst>
                    <a:ext uri="{FF2B5EF4-FFF2-40B4-BE49-F238E27FC236}">
                      <a16:creationId xmlns:a16="http://schemas.microsoft.com/office/drawing/2014/main" id="{702B623F-7F50-FC21-4CF1-9101882F5237}"/>
                    </a:ext>
                  </a:extLst>
                </p:cNvPr>
                <p:cNvPicPr/>
                <p:nvPr/>
              </p:nvPicPr>
              <p:blipFill>
                <a:blip r:embed="rId96"/>
                <a:stretch>
                  <a:fillRect/>
                </a:stretch>
              </p:blipFill>
              <p:spPr>
                <a:xfrm>
                  <a:off x="3470564" y="5940164"/>
                  <a:ext cx="92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AE700387-51FE-B718-A041-4914D1D94544}"/>
                    </a:ext>
                  </a:extLst>
                </p14:cNvPr>
                <p14:cNvContentPartPr/>
                <p14:nvPr/>
              </p14:nvContentPartPr>
              <p14:xfrm>
                <a:off x="2487764" y="6424724"/>
                <a:ext cx="219960" cy="210960"/>
              </p14:xfrm>
            </p:contentPart>
          </mc:Choice>
          <mc:Fallback>
            <p:pic>
              <p:nvPicPr>
                <p:cNvPr id="57" name="Freihand 56">
                  <a:extLst>
                    <a:ext uri="{FF2B5EF4-FFF2-40B4-BE49-F238E27FC236}">
                      <a16:creationId xmlns:a16="http://schemas.microsoft.com/office/drawing/2014/main" id="{AE700387-51FE-B718-A041-4914D1D94544}"/>
                    </a:ext>
                  </a:extLst>
                </p:cNvPr>
                <p:cNvPicPr/>
                <p:nvPr/>
              </p:nvPicPr>
              <p:blipFill>
                <a:blip r:embed="rId98"/>
                <a:stretch>
                  <a:fillRect/>
                </a:stretch>
              </p:blipFill>
              <p:spPr>
                <a:xfrm>
                  <a:off x="2479124" y="6415724"/>
                  <a:ext cx="2376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192EE001-9D4A-00AE-351B-E3A30522AEFC}"/>
                    </a:ext>
                  </a:extLst>
                </p14:cNvPr>
                <p14:cNvContentPartPr/>
                <p14:nvPr/>
              </p14:nvContentPartPr>
              <p14:xfrm>
                <a:off x="3316484" y="5869604"/>
                <a:ext cx="7560" cy="128880"/>
              </p14:xfrm>
            </p:contentPart>
          </mc:Choice>
          <mc:Fallback>
            <p:pic>
              <p:nvPicPr>
                <p:cNvPr id="59" name="Freihand 58">
                  <a:extLst>
                    <a:ext uri="{FF2B5EF4-FFF2-40B4-BE49-F238E27FC236}">
                      <a16:creationId xmlns:a16="http://schemas.microsoft.com/office/drawing/2014/main" id="{192EE001-9D4A-00AE-351B-E3A30522AEFC}"/>
                    </a:ext>
                  </a:extLst>
                </p:cNvPr>
                <p:cNvPicPr/>
                <p:nvPr/>
              </p:nvPicPr>
              <p:blipFill>
                <a:blip r:embed="rId100"/>
                <a:stretch>
                  <a:fillRect/>
                </a:stretch>
              </p:blipFill>
              <p:spPr>
                <a:xfrm>
                  <a:off x="3307844" y="5860604"/>
                  <a:ext cx="25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CD639DFB-9F70-289D-83CE-FDB11C6D6A4D}"/>
                    </a:ext>
                  </a:extLst>
                </p14:cNvPr>
                <p14:cNvContentPartPr/>
                <p14:nvPr/>
              </p14:nvContentPartPr>
              <p14:xfrm>
                <a:off x="2766044" y="6301964"/>
                <a:ext cx="268560" cy="254880"/>
              </p14:xfrm>
            </p:contentPart>
          </mc:Choice>
          <mc:Fallback>
            <p:pic>
              <p:nvPicPr>
                <p:cNvPr id="60" name="Freihand 59">
                  <a:extLst>
                    <a:ext uri="{FF2B5EF4-FFF2-40B4-BE49-F238E27FC236}">
                      <a16:creationId xmlns:a16="http://schemas.microsoft.com/office/drawing/2014/main" id="{CD639DFB-9F70-289D-83CE-FDB11C6D6A4D}"/>
                    </a:ext>
                  </a:extLst>
                </p:cNvPr>
                <p:cNvPicPr/>
                <p:nvPr/>
              </p:nvPicPr>
              <p:blipFill>
                <a:blip r:embed="rId102"/>
                <a:stretch>
                  <a:fillRect/>
                </a:stretch>
              </p:blipFill>
              <p:spPr>
                <a:xfrm>
                  <a:off x="2757044" y="6293324"/>
                  <a:ext cx="2862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C551B864-22D1-6F93-F35F-3E1488FCF416}"/>
                    </a:ext>
                  </a:extLst>
                </p14:cNvPr>
                <p14:cNvContentPartPr/>
                <p14:nvPr/>
              </p14:nvContentPartPr>
              <p14:xfrm>
                <a:off x="3087524" y="6254444"/>
                <a:ext cx="152640" cy="202320"/>
              </p14:xfrm>
            </p:contentPart>
          </mc:Choice>
          <mc:Fallback>
            <p:pic>
              <p:nvPicPr>
                <p:cNvPr id="61" name="Freihand 60">
                  <a:extLst>
                    <a:ext uri="{FF2B5EF4-FFF2-40B4-BE49-F238E27FC236}">
                      <a16:creationId xmlns:a16="http://schemas.microsoft.com/office/drawing/2014/main" id="{C551B864-22D1-6F93-F35F-3E1488FCF416}"/>
                    </a:ext>
                  </a:extLst>
                </p:cNvPr>
                <p:cNvPicPr/>
                <p:nvPr/>
              </p:nvPicPr>
              <p:blipFill>
                <a:blip r:embed="rId104"/>
                <a:stretch>
                  <a:fillRect/>
                </a:stretch>
              </p:blipFill>
              <p:spPr>
                <a:xfrm>
                  <a:off x="3078524" y="6245444"/>
                  <a:ext cx="170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E2A5286A-3C72-18FA-436B-BD2898C329E9}"/>
                    </a:ext>
                  </a:extLst>
                </p14:cNvPr>
                <p14:cNvContentPartPr/>
                <p14:nvPr/>
              </p14:nvContentPartPr>
              <p14:xfrm>
                <a:off x="3259964" y="6142124"/>
                <a:ext cx="459000" cy="275400"/>
              </p14:xfrm>
            </p:contentPart>
          </mc:Choice>
          <mc:Fallback>
            <p:pic>
              <p:nvPicPr>
                <p:cNvPr id="62" name="Freihand 61">
                  <a:extLst>
                    <a:ext uri="{FF2B5EF4-FFF2-40B4-BE49-F238E27FC236}">
                      <a16:creationId xmlns:a16="http://schemas.microsoft.com/office/drawing/2014/main" id="{E2A5286A-3C72-18FA-436B-BD2898C329E9}"/>
                    </a:ext>
                  </a:extLst>
                </p:cNvPr>
                <p:cNvPicPr/>
                <p:nvPr/>
              </p:nvPicPr>
              <p:blipFill>
                <a:blip r:embed="rId106"/>
                <a:stretch>
                  <a:fillRect/>
                </a:stretch>
              </p:blipFill>
              <p:spPr>
                <a:xfrm>
                  <a:off x="3251324" y="6133124"/>
                  <a:ext cx="4766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E4FBEC01-5003-6692-AC69-F0E3D71A9792}"/>
                    </a:ext>
                  </a:extLst>
                </p14:cNvPr>
                <p14:cNvContentPartPr/>
                <p14:nvPr/>
              </p14:nvContentPartPr>
              <p14:xfrm>
                <a:off x="3725084" y="6203684"/>
                <a:ext cx="77400" cy="137880"/>
              </p14:xfrm>
            </p:contentPart>
          </mc:Choice>
          <mc:Fallback>
            <p:pic>
              <p:nvPicPr>
                <p:cNvPr id="63" name="Freihand 62">
                  <a:extLst>
                    <a:ext uri="{FF2B5EF4-FFF2-40B4-BE49-F238E27FC236}">
                      <a16:creationId xmlns:a16="http://schemas.microsoft.com/office/drawing/2014/main" id="{E4FBEC01-5003-6692-AC69-F0E3D71A9792}"/>
                    </a:ext>
                  </a:extLst>
                </p:cNvPr>
                <p:cNvPicPr/>
                <p:nvPr/>
              </p:nvPicPr>
              <p:blipFill>
                <a:blip r:embed="rId108"/>
                <a:stretch>
                  <a:fillRect/>
                </a:stretch>
              </p:blipFill>
              <p:spPr>
                <a:xfrm>
                  <a:off x="3716084" y="6194684"/>
                  <a:ext cx="95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991D71BF-8E78-BD7C-8555-B84FBE38C836}"/>
                    </a:ext>
                  </a:extLst>
                </p14:cNvPr>
                <p14:cNvContentPartPr/>
                <p14:nvPr/>
              </p14:nvContentPartPr>
              <p14:xfrm>
                <a:off x="1745444" y="3015164"/>
                <a:ext cx="950400" cy="1202400"/>
              </p14:xfrm>
            </p:contentPart>
          </mc:Choice>
          <mc:Fallback>
            <p:pic>
              <p:nvPicPr>
                <p:cNvPr id="71" name="Freihand 70">
                  <a:extLst>
                    <a:ext uri="{FF2B5EF4-FFF2-40B4-BE49-F238E27FC236}">
                      <a16:creationId xmlns:a16="http://schemas.microsoft.com/office/drawing/2014/main" id="{991D71BF-8E78-BD7C-8555-B84FBE38C836}"/>
                    </a:ext>
                  </a:extLst>
                </p:cNvPr>
                <p:cNvPicPr/>
                <p:nvPr/>
              </p:nvPicPr>
              <p:blipFill>
                <a:blip r:embed="rId110"/>
                <a:stretch>
                  <a:fillRect/>
                </a:stretch>
              </p:blipFill>
              <p:spPr>
                <a:xfrm>
                  <a:off x="1736804" y="3006524"/>
                  <a:ext cx="968040" cy="1220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4A43A0F7-5D79-14B5-3708-4AFFFF4F882E}"/>
                    </a:ext>
                  </a:extLst>
                </p14:cNvPr>
                <p14:cNvContentPartPr/>
                <p14:nvPr/>
              </p14:nvContentPartPr>
              <p14:xfrm>
                <a:off x="1865684" y="3005084"/>
                <a:ext cx="871560" cy="1002960"/>
              </p14:xfrm>
            </p:contentPart>
          </mc:Choice>
          <mc:Fallback>
            <p:pic>
              <p:nvPicPr>
                <p:cNvPr id="72" name="Freihand 71">
                  <a:extLst>
                    <a:ext uri="{FF2B5EF4-FFF2-40B4-BE49-F238E27FC236}">
                      <a16:creationId xmlns:a16="http://schemas.microsoft.com/office/drawing/2014/main" id="{4A43A0F7-5D79-14B5-3708-4AFFFF4F882E}"/>
                    </a:ext>
                  </a:extLst>
                </p:cNvPr>
                <p:cNvPicPr/>
                <p:nvPr/>
              </p:nvPicPr>
              <p:blipFill>
                <a:blip r:embed="rId112"/>
                <a:stretch>
                  <a:fillRect/>
                </a:stretch>
              </p:blipFill>
              <p:spPr>
                <a:xfrm>
                  <a:off x="1857044" y="2996444"/>
                  <a:ext cx="889200" cy="1020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 name="Freihand 1">
                  <a:extLst>
                    <a:ext uri="{FF2B5EF4-FFF2-40B4-BE49-F238E27FC236}">
                      <a16:creationId xmlns:a16="http://schemas.microsoft.com/office/drawing/2014/main" id="{C4ADDEEE-C6BA-048A-3C20-DF71F7994CF7}"/>
                    </a:ext>
                  </a:extLst>
                </p14:cNvPr>
                <p14:cNvContentPartPr/>
                <p14:nvPr/>
              </p14:nvContentPartPr>
              <p14:xfrm>
                <a:off x="3527444" y="964244"/>
                <a:ext cx="2093400" cy="1813680"/>
              </p14:xfrm>
            </p:contentPart>
          </mc:Choice>
          <mc:Fallback>
            <p:pic>
              <p:nvPicPr>
                <p:cNvPr id="2" name="Freihand 1">
                  <a:extLst>
                    <a:ext uri="{FF2B5EF4-FFF2-40B4-BE49-F238E27FC236}">
                      <a16:creationId xmlns:a16="http://schemas.microsoft.com/office/drawing/2014/main" id="{C4ADDEEE-C6BA-048A-3C20-DF71F7994CF7}"/>
                    </a:ext>
                  </a:extLst>
                </p:cNvPr>
                <p:cNvPicPr/>
                <p:nvPr/>
              </p:nvPicPr>
              <p:blipFill>
                <a:blip r:embed="rId114"/>
                <a:stretch>
                  <a:fillRect/>
                </a:stretch>
              </p:blipFill>
              <p:spPr>
                <a:xfrm>
                  <a:off x="3518804" y="955244"/>
                  <a:ext cx="2111040" cy="1831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 name="Freihand 3">
                  <a:extLst>
                    <a:ext uri="{FF2B5EF4-FFF2-40B4-BE49-F238E27FC236}">
                      <a16:creationId xmlns:a16="http://schemas.microsoft.com/office/drawing/2014/main" id="{BA78F4BF-C734-379E-33FC-98866FBAEAE6}"/>
                    </a:ext>
                  </a:extLst>
                </p14:cNvPr>
                <p14:cNvContentPartPr/>
                <p14:nvPr/>
              </p14:nvContentPartPr>
              <p14:xfrm>
                <a:off x="3683684" y="2170964"/>
                <a:ext cx="1694880" cy="813960"/>
              </p14:xfrm>
            </p:contentPart>
          </mc:Choice>
          <mc:Fallback>
            <p:pic>
              <p:nvPicPr>
                <p:cNvPr id="4" name="Freihand 3">
                  <a:extLst>
                    <a:ext uri="{FF2B5EF4-FFF2-40B4-BE49-F238E27FC236}">
                      <a16:creationId xmlns:a16="http://schemas.microsoft.com/office/drawing/2014/main" id="{BA78F4BF-C734-379E-33FC-98866FBAEAE6}"/>
                    </a:ext>
                  </a:extLst>
                </p:cNvPr>
                <p:cNvPicPr/>
                <p:nvPr/>
              </p:nvPicPr>
              <p:blipFill>
                <a:blip r:embed="rId116"/>
                <a:stretch>
                  <a:fillRect/>
                </a:stretch>
              </p:blipFill>
              <p:spPr>
                <a:xfrm>
                  <a:off x="3675044" y="2162324"/>
                  <a:ext cx="1712520" cy="831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E9337DD7-E542-55F7-CFAD-7F25DB725A43}"/>
                    </a:ext>
                  </a:extLst>
                </p14:cNvPr>
                <p14:cNvContentPartPr/>
                <p14:nvPr/>
              </p14:nvContentPartPr>
              <p14:xfrm>
                <a:off x="3664964" y="2693684"/>
                <a:ext cx="234720" cy="1955880"/>
              </p14:xfrm>
            </p:contentPart>
          </mc:Choice>
          <mc:Fallback>
            <p:pic>
              <p:nvPicPr>
                <p:cNvPr id="76" name="Freihand 75">
                  <a:extLst>
                    <a:ext uri="{FF2B5EF4-FFF2-40B4-BE49-F238E27FC236}">
                      <a16:creationId xmlns:a16="http://schemas.microsoft.com/office/drawing/2014/main" id="{E9337DD7-E542-55F7-CFAD-7F25DB725A43}"/>
                    </a:ext>
                  </a:extLst>
                </p:cNvPr>
                <p:cNvPicPr/>
                <p:nvPr/>
              </p:nvPicPr>
              <p:blipFill>
                <a:blip r:embed="rId118"/>
                <a:stretch>
                  <a:fillRect/>
                </a:stretch>
              </p:blipFill>
              <p:spPr>
                <a:xfrm>
                  <a:off x="3655964" y="2685044"/>
                  <a:ext cx="252360" cy="1973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7B63EE5A-67F2-FF52-56BD-4E1DC41635BC}"/>
                    </a:ext>
                  </a:extLst>
                </p14:cNvPr>
                <p14:cNvContentPartPr/>
                <p14:nvPr/>
              </p14:nvContentPartPr>
              <p14:xfrm>
                <a:off x="5557124" y="1029404"/>
                <a:ext cx="59760" cy="3753720"/>
              </p14:xfrm>
            </p:contentPart>
          </mc:Choice>
          <mc:Fallback>
            <p:pic>
              <p:nvPicPr>
                <p:cNvPr id="77" name="Freihand 76">
                  <a:extLst>
                    <a:ext uri="{FF2B5EF4-FFF2-40B4-BE49-F238E27FC236}">
                      <a16:creationId xmlns:a16="http://schemas.microsoft.com/office/drawing/2014/main" id="{7B63EE5A-67F2-FF52-56BD-4E1DC41635BC}"/>
                    </a:ext>
                  </a:extLst>
                </p:cNvPr>
                <p:cNvPicPr/>
                <p:nvPr/>
              </p:nvPicPr>
              <p:blipFill>
                <a:blip r:embed="rId120"/>
                <a:stretch>
                  <a:fillRect/>
                </a:stretch>
              </p:blipFill>
              <p:spPr>
                <a:xfrm>
                  <a:off x="5548484" y="1020404"/>
                  <a:ext cx="77400" cy="3771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9" name="Freihand 78">
                  <a:extLst>
                    <a:ext uri="{FF2B5EF4-FFF2-40B4-BE49-F238E27FC236}">
                      <a16:creationId xmlns:a16="http://schemas.microsoft.com/office/drawing/2014/main" id="{9D2640E6-5792-2BD0-3561-8CDD8F35E2A9}"/>
                    </a:ext>
                  </a:extLst>
                </p14:cNvPr>
                <p14:cNvContentPartPr/>
                <p14:nvPr/>
              </p14:nvContentPartPr>
              <p14:xfrm>
                <a:off x="3986444" y="4831004"/>
                <a:ext cx="733320" cy="336240"/>
              </p14:xfrm>
            </p:contentPart>
          </mc:Choice>
          <mc:Fallback>
            <p:pic>
              <p:nvPicPr>
                <p:cNvPr id="79" name="Freihand 78">
                  <a:extLst>
                    <a:ext uri="{FF2B5EF4-FFF2-40B4-BE49-F238E27FC236}">
                      <a16:creationId xmlns:a16="http://schemas.microsoft.com/office/drawing/2014/main" id="{9D2640E6-5792-2BD0-3561-8CDD8F35E2A9}"/>
                    </a:ext>
                  </a:extLst>
                </p:cNvPr>
                <p:cNvPicPr/>
                <p:nvPr/>
              </p:nvPicPr>
              <p:blipFill>
                <a:blip r:embed="rId122"/>
                <a:stretch>
                  <a:fillRect/>
                </a:stretch>
              </p:blipFill>
              <p:spPr>
                <a:xfrm>
                  <a:off x="3977444" y="4822004"/>
                  <a:ext cx="75096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0" name="Freihand 79">
                  <a:extLst>
                    <a:ext uri="{FF2B5EF4-FFF2-40B4-BE49-F238E27FC236}">
                      <a16:creationId xmlns:a16="http://schemas.microsoft.com/office/drawing/2014/main" id="{762F1E32-CF34-98F8-ECDE-1939BF8863DE}"/>
                    </a:ext>
                  </a:extLst>
                </p14:cNvPr>
                <p14:cNvContentPartPr/>
                <p14:nvPr/>
              </p14:nvContentPartPr>
              <p14:xfrm>
                <a:off x="4755044" y="4857284"/>
                <a:ext cx="714240" cy="288360"/>
              </p14:xfrm>
            </p:contentPart>
          </mc:Choice>
          <mc:Fallback>
            <p:pic>
              <p:nvPicPr>
                <p:cNvPr id="80" name="Freihand 79">
                  <a:extLst>
                    <a:ext uri="{FF2B5EF4-FFF2-40B4-BE49-F238E27FC236}">
                      <a16:creationId xmlns:a16="http://schemas.microsoft.com/office/drawing/2014/main" id="{762F1E32-CF34-98F8-ECDE-1939BF8863DE}"/>
                    </a:ext>
                  </a:extLst>
                </p:cNvPr>
                <p:cNvPicPr/>
                <p:nvPr/>
              </p:nvPicPr>
              <p:blipFill>
                <a:blip r:embed="rId124"/>
                <a:stretch>
                  <a:fillRect/>
                </a:stretch>
              </p:blipFill>
              <p:spPr>
                <a:xfrm>
                  <a:off x="4746404" y="4848644"/>
                  <a:ext cx="7318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2" name="Freihand 81">
                  <a:extLst>
                    <a:ext uri="{FF2B5EF4-FFF2-40B4-BE49-F238E27FC236}">
                      <a16:creationId xmlns:a16="http://schemas.microsoft.com/office/drawing/2014/main" id="{85DFD768-FE32-AF76-0231-CCC3F1892781}"/>
                    </a:ext>
                  </a:extLst>
                </p14:cNvPr>
                <p14:cNvContentPartPr/>
                <p14:nvPr/>
              </p14:nvContentPartPr>
              <p14:xfrm>
                <a:off x="4471724" y="5372084"/>
                <a:ext cx="145800" cy="231840"/>
              </p14:xfrm>
            </p:contentPart>
          </mc:Choice>
          <mc:Fallback>
            <p:pic>
              <p:nvPicPr>
                <p:cNvPr id="82" name="Freihand 81">
                  <a:extLst>
                    <a:ext uri="{FF2B5EF4-FFF2-40B4-BE49-F238E27FC236}">
                      <a16:creationId xmlns:a16="http://schemas.microsoft.com/office/drawing/2014/main" id="{85DFD768-FE32-AF76-0231-CCC3F1892781}"/>
                    </a:ext>
                  </a:extLst>
                </p:cNvPr>
                <p:cNvPicPr/>
                <p:nvPr/>
              </p:nvPicPr>
              <p:blipFill>
                <a:blip r:embed="rId126"/>
                <a:stretch>
                  <a:fillRect/>
                </a:stretch>
              </p:blipFill>
              <p:spPr>
                <a:xfrm>
                  <a:off x="4463084" y="5363084"/>
                  <a:ext cx="1634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3" name="Freihand 82">
                  <a:extLst>
                    <a:ext uri="{FF2B5EF4-FFF2-40B4-BE49-F238E27FC236}">
                      <a16:creationId xmlns:a16="http://schemas.microsoft.com/office/drawing/2014/main" id="{A1453D71-F3E0-0F0D-1CFE-F1086292E2F2}"/>
                    </a:ext>
                  </a:extLst>
                </p14:cNvPr>
                <p14:cNvContentPartPr/>
                <p14:nvPr/>
              </p14:nvContentPartPr>
              <p14:xfrm>
                <a:off x="4497644" y="5480444"/>
                <a:ext cx="137160" cy="133560"/>
              </p14:xfrm>
            </p:contentPart>
          </mc:Choice>
          <mc:Fallback>
            <p:pic>
              <p:nvPicPr>
                <p:cNvPr id="83" name="Freihand 82">
                  <a:extLst>
                    <a:ext uri="{FF2B5EF4-FFF2-40B4-BE49-F238E27FC236}">
                      <a16:creationId xmlns:a16="http://schemas.microsoft.com/office/drawing/2014/main" id="{A1453D71-F3E0-0F0D-1CFE-F1086292E2F2}"/>
                    </a:ext>
                  </a:extLst>
                </p:cNvPr>
                <p:cNvPicPr/>
                <p:nvPr/>
              </p:nvPicPr>
              <p:blipFill>
                <a:blip r:embed="rId128"/>
                <a:stretch>
                  <a:fillRect/>
                </a:stretch>
              </p:blipFill>
              <p:spPr>
                <a:xfrm>
                  <a:off x="4489004" y="5471444"/>
                  <a:ext cx="154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5" name="Freihand 84">
                  <a:extLst>
                    <a:ext uri="{FF2B5EF4-FFF2-40B4-BE49-F238E27FC236}">
                      <a16:creationId xmlns:a16="http://schemas.microsoft.com/office/drawing/2014/main" id="{36B75FAA-B245-6E15-19D3-E11C58321E2D}"/>
                    </a:ext>
                  </a:extLst>
                </p14:cNvPr>
                <p14:cNvContentPartPr/>
                <p14:nvPr/>
              </p14:nvContentPartPr>
              <p14:xfrm>
                <a:off x="4639484" y="5353364"/>
                <a:ext cx="228960" cy="195480"/>
              </p14:xfrm>
            </p:contentPart>
          </mc:Choice>
          <mc:Fallback>
            <p:pic>
              <p:nvPicPr>
                <p:cNvPr id="85" name="Freihand 84">
                  <a:extLst>
                    <a:ext uri="{FF2B5EF4-FFF2-40B4-BE49-F238E27FC236}">
                      <a16:creationId xmlns:a16="http://schemas.microsoft.com/office/drawing/2014/main" id="{36B75FAA-B245-6E15-19D3-E11C58321E2D}"/>
                    </a:ext>
                  </a:extLst>
                </p:cNvPr>
                <p:cNvPicPr/>
                <p:nvPr/>
              </p:nvPicPr>
              <p:blipFill>
                <a:blip r:embed="rId130"/>
                <a:stretch>
                  <a:fillRect/>
                </a:stretch>
              </p:blipFill>
              <p:spPr>
                <a:xfrm>
                  <a:off x="4630844" y="5344724"/>
                  <a:ext cx="246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6" name="Freihand 85">
                  <a:extLst>
                    <a:ext uri="{FF2B5EF4-FFF2-40B4-BE49-F238E27FC236}">
                      <a16:creationId xmlns:a16="http://schemas.microsoft.com/office/drawing/2014/main" id="{888A406E-3F4E-AA5B-1192-A9043F03AB63}"/>
                    </a:ext>
                  </a:extLst>
                </p14:cNvPr>
                <p14:cNvContentPartPr/>
                <p14:nvPr/>
              </p14:nvContentPartPr>
              <p14:xfrm>
                <a:off x="4930004" y="5299004"/>
                <a:ext cx="110880" cy="232560"/>
              </p14:xfrm>
            </p:contentPart>
          </mc:Choice>
          <mc:Fallback>
            <p:pic>
              <p:nvPicPr>
                <p:cNvPr id="86" name="Freihand 85">
                  <a:extLst>
                    <a:ext uri="{FF2B5EF4-FFF2-40B4-BE49-F238E27FC236}">
                      <a16:creationId xmlns:a16="http://schemas.microsoft.com/office/drawing/2014/main" id="{888A406E-3F4E-AA5B-1192-A9043F03AB63}"/>
                    </a:ext>
                  </a:extLst>
                </p:cNvPr>
                <p:cNvPicPr/>
                <p:nvPr/>
              </p:nvPicPr>
              <p:blipFill>
                <a:blip r:embed="rId132"/>
                <a:stretch>
                  <a:fillRect/>
                </a:stretch>
              </p:blipFill>
              <p:spPr>
                <a:xfrm>
                  <a:off x="4921004" y="5290364"/>
                  <a:ext cx="1285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7" name="Freihand 86">
                  <a:extLst>
                    <a:ext uri="{FF2B5EF4-FFF2-40B4-BE49-F238E27FC236}">
                      <a16:creationId xmlns:a16="http://schemas.microsoft.com/office/drawing/2014/main" id="{BFB88662-FD31-782F-0296-5F1E86ABD0B9}"/>
                    </a:ext>
                  </a:extLst>
                </p14:cNvPr>
                <p14:cNvContentPartPr/>
                <p14:nvPr/>
              </p14:nvContentPartPr>
              <p14:xfrm>
                <a:off x="5012444" y="5436524"/>
                <a:ext cx="119160" cy="52560"/>
              </p14:xfrm>
            </p:contentPart>
          </mc:Choice>
          <mc:Fallback>
            <p:pic>
              <p:nvPicPr>
                <p:cNvPr id="87" name="Freihand 86">
                  <a:extLst>
                    <a:ext uri="{FF2B5EF4-FFF2-40B4-BE49-F238E27FC236}">
                      <a16:creationId xmlns:a16="http://schemas.microsoft.com/office/drawing/2014/main" id="{BFB88662-FD31-782F-0296-5F1E86ABD0B9}"/>
                    </a:ext>
                  </a:extLst>
                </p:cNvPr>
                <p:cNvPicPr/>
                <p:nvPr/>
              </p:nvPicPr>
              <p:blipFill>
                <a:blip r:embed="rId134"/>
                <a:stretch>
                  <a:fillRect/>
                </a:stretch>
              </p:blipFill>
              <p:spPr>
                <a:xfrm>
                  <a:off x="5003804" y="5427884"/>
                  <a:ext cx="136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8" name="Freihand 87">
                  <a:extLst>
                    <a:ext uri="{FF2B5EF4-FFF2-40B4-BE49-F238E27FC236}">
                      <a16:creationId xmlns:a16="http://schemas.microsoft.com/office/drawing/2014/main" id="{B8D26A63-9872-730B-247C-48249A0D5949}"/>
                    </a:ext>
                  </a:extLst>
                </p14:cNvPr>
                <p14:cNvContentPartPr/>
                <p14:nvPr/>
              </p14:nvContentPartPr>
              <p14:xfrm>
                <a:off x="5144564" y="5385764"/>
                <a:ext cx="172440" cy="203040"/>
              </p14:xfrm>
            </p:contentPart>
          </mc:Choice>
          <mc:Fallback>
            <p:pic>
              <p:nvPicPr>
                <p:cNvPr id="88" name="Freihand 87">
                  <a:extLst>
                    <a:ext uri="{FF2B5EF4-FFF2-40B4-BE49-F238E27FC236}">
                      <a16:creationId xmlns:a16="http://schemas.microsoft.com/office/drawing/2014/main" id="{B8D26A63-9872-730B-247C-48249A0D5949}"/>
                    </a:ext>
                  </a:extLst>
                </p:cNvPr>
                <p:cNvPicPr/>
                <p:nvPr/>
              </p:nvPicPr>
              <p:blipFill>
                <a:blip r:embed="rId136"/>
                <a:stretch>
                  <a:fillRect/>
                </a:stretch>
              </p:blipFill>
              <p:spPr>
                <a:xfrm>
                  <a:off x="5135924" y="5376764"/>
                  <a:ext cx="190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9" name="Freihand 88">
                  <a:extLst>
                    <a:ext uri="{FF2B5EF4-FFF2-40B4-BE49-F238E27FC236}">
                      <a16:creationId xmlns:a16="http://schemas.microsoft.com/office/drawing/2014/main" id="{CB7E1FBC-563C-0DDD-F3E5-F049E9182465}"/>
                    </a:ext>
                  </a:extLst>
                </p14:cNvPr>
                <p14:cNvContentPartPr/>
                <p14:nvPr/>
              </p14:nvContentPartPr>
              <p14:xfrm>
                <a:off x="5337884" y="5280284"/>
                <a:ext cx="380160" cy="344880"/>
              </p14:xfrm>
            </p:contentPart>
          </mc:Choice>
          <mc:Fallback>
            <p:pic>
              <p:nvPicPr>
                <p:cNvPr id="89" name="Freihand 88">
                  <a:extLst>
                    <a:ext uri="{FF2B5EF4-FFF2-40B4-BE49-F238E27FC236}">
                      <a16:creationId xmlns:a16="http://schemas.microsoft.com/office/drawing/2014/main" id="{CB7E1FBC-563C-0DDD-F3E5-F049E9182465}"/>
                    </a:ext>
                  </a:extLst>
                </p:cNvPr>
                <p:cNvPicPr/>
                <p:nvPr/>
              </p:nvPicPr>
              <p:blipFill>
                <a:blip r:embed="rId138"/>
                <a:stretch>
                  <a:fillRect/>
                </a:stretch>
              </p:blipFill>
              <p:spPr>
                <a:xfrm>
                  <a:off x="5328884" y="5271284"/>
                  <a:ext cx="3978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1" name="Freihand 90">
                  <a:extLst>
                    <a:ext uri="{FF2B5EF4-FFF2-40B4-BE49-F238E27FC236}">
                      <a16:creationId xmlns:a16="http://schemas.microsoft.com/office/drawing/2014/main" id="{7DC825FE-9ACF-D6E3-0F34-C81CF2015B39}"/>
                    </a:ext>
                  </a:extLst>
                </p14:cNvPr>
                <p14:cNvContentPartPr/>
                <p14:nvPr/>
              </p14:nvContentPartPr>
              <p14:xfrm>
                <a:off x="5825684" y="5301884"/>
                <a:ext cx="325080" cy="131040"/>
              </p14:xfrm>
            </p:contentPart>
          </mc:Choice>
          <mc:Fallback>
            <p:pic>
              <p:nvPicPr>
                <p:cNvPr id="91" name="Freihand 90">
                  <a:extLst>
                    <a:ext uri="{FF2B5EF4-FFF2-40B4-BE49-F238E27FC236}">
                      <a16:creationId xmlns:a16="http://schemas.microsoft.com/office/drawing/2014/main" id="{7DC825FE-9ACF-D6E3-0F34-C81CF2015B39}"/>
                    </a:ext>
                  </a:extLst>
                </p:cNvPr>
                <p:cNvPicPr/>
                <p:nvPr/>
              </p:nvPicPr>
              <p:blipFill>
                <a:blip r:embed="rId140"/>
                <a:stretch>
                  <a:fillRect/>
                </a:stretch>
              </p:blipFill>
              <p:spPr>
                <a:xfrm>
                  <a:off x="5816684" y="5292884"/>
                  <a:ext cx="342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3" name="Freihand 92">
                  <a:extLst>
                    <a:ext uri="{FF2B5EF4-FFF2-40B4-BE49-F238E27FC236}">
                      <a16:creationId xmlns:a16="http://schemas.microsoft.com/office/drawing/2014/main" id="{D4DC0268-47B0-1265-D28B-58B711C4DFE5}"/>
                    </a:ext>
                  </a:extLst>
                </p14:cNvPr>
                <p14:cNvContentPartPr/>
                <p14:nvPr/>
              </p14:nvContentPartPr>
              <p14:xfrm>
                <a:off x="4622924" y="5769884"/>
                <a:ext cx="20880" cy="146520"/>
              </p14:xfrm>
            </p:contentPart>
          </mc:Choice>
          <mc:Fallback>
            <p:pic>
              <p:nvPicPr>
                <p:cNvPr id="93" name="Freihand 92">
                  <a:extLst>
                    <a:ext uri="{FF2B5EF4-FFF2-40B4-BE49-F238E27FC236}">
                      <a16:creationId xmlns:a16="http://schemas.microsoft.com/office/drawing/2014/main" id="{D4DC0268-47B0-1265-D28B-58B711C4DFE5}"/>
                    </a:ext>
                  </a:extLst>
                </p:cNvPr>
                <p:cNvPicPr/>
                <p:nvPr/>
              </p:nvPicPr>
              <p:blipFill>
                <a:blip r:embed="rId142"/>
                <a:stretch>
                  <a:fillRect/>
                </a:stretch>
              </p:blipFill>
              <p:spPr>
                <a:xfrm>
                  <a:off x="4614284" y="5761244"/>
                  <a:ext cx="38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4" name="Freihand 93">
                  <a:extLst>
                    <a:ext uri="{FF2B5EF4-FFF2-40B4-BE49-F238E27FC236}">
                      <a16:creationId xmlns:a16="http://schemas.microsoft.com/office/drawing/2014/main" id="{720C8CFD-FE66-6EE3-62B2-3FB12755680B}"/>
                    </a:ext>
                  </a:extLst>
                </p14:cNvPr>
                <p14:cNvContentPartPr/>
                <p14:nvPr/>
              </p14:nvContentPartPr>
              <p14:xfrm>
                <a:off x="4521044" y="5741444"/>
                <a:ext cx="186840" cy="171360"/>
              </p14:xfrm>
            </p:contentPart>
          </mc:Choice>
          <mc:Fallback>
            <p:pic>
              <p:nvPicPr>
                <p:cNvPr id="94" name="Freihand 93">
                  <a:extLst>
                    <a:ext uri="{FF2B5EF4-FFF2-40B4-BE49-F238E27FC236}">
                      <a16:creationId xmlns:a16="http://schemas.microsoft.com/office/drawing/2014/main" id="{720C8CFD-FE66-6EE3-62B2-3FB12755680B}"/>
                    </a:ext>
                  </a:extLst>
                </p:cNvPr>
                <p:cNvPicPr/>
                <p:nvPr/>
              </p:nvPicPr>
              <p:blipFill>
                <a:blip r:embed="rId144"/>
                <a:stretch>
                  <a:fillRect/>
                </a:stretch>
              </p:blipFill>
              <p:spPr>
                <a:xfrm>
                  <a:off x="4512404" y="5732444"/>
                  <a:ext cx="2044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5" name="Freihand 94">
                  <a:extLst>
                    <a:ext uri="{FF2B5EF4-FFF2-40B4-BE49-F238E27FC236}">
                      <a16:creationId xmlns:a16="http://schemas.microsoft.com/office/drawing/2014/main" id="{3349F7C7-78B5-BA44-1446-99942E5D5E4E}"/>
                    </a:ext>
                  </a:extLst>
                </p14:cNvPr>
                <p14:cNvContentPartPr/>
                <p14:nvPr/>
              </p14:nvContentPartPr>
              <p14:xfrm>
                <a:off x="4766924" y="5776724"/>
                <a:ext cx="246600" cy="253440"/>
              </p14:xfrm>
            </p:contentPart>
          </mc:Choice>
          <mc:Fallback>
            <p:pic>
              <p:nvPicPr>
                <p:cNvPr id="95" name="Freihand 94">
                  <a:extLst>
                    <a:ext uri="{FF2B5EF4-FFF2-40B4-BE49-F238E27FC236}">
                      <a16:creationId xmlns:a16="http://schemas.microsoft.com/office/drawing/2014/main" id="{3349F7C7-78B5-BA44-1446-99942E5D5E4E}"/>
                    </a:ext>
                  </a:extLst>
                </p:cNvPr>
                <p:cNvPicPr/>
                <p:nvPr/>
              </p:nvPicPr>
              <p:blipFill>
                <a:blip r:embed="rId146"/>
                <a:stretch>
                  <a:fillRect/>
                </a:stretch>
              </p:blipFill>
              <p:spPr>
                <a:xfrm>
                  <a:off x="4757924" y="5768084"/>
                  <a:ext cx="2642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7" name="Freihand 96">
                  <a:extLst>
                    <a:ext uri="{FF2B5EF4-FFF2-40B4-BE49-F238E27FC236}">
                      <a16:creationId xmlns:a16="http://schemas.microsoft.com/office/drawing/2014/main" id="{F7EDB58A-536D-E02A-66B8-3EFA82F93119}"/>
                    </a:ext>
                  </a:extLst>
                </p14:cNvPr>
                <p14:cNvContentPartPr/>
                <p14:nvPr/>
              </p14:nvContentPartPr>
              <p14:xfrm>
                <a:off x="5089484" y="5709764"/>
                <a:ext cx="276480" cy="114480"/>
              </p14:xfrm>
            </p:contentPart>
          </mc:Choice>
          <mc:Fallback>
            <p:pic>
              <p:nvPicPr>
                <p:cNvPr id="97" name="Freihand 96">
                  <a:extLst>
                    <a:ext uri="{FF2B5EF4-FFF2-40B4-BE49-F238E27FC236}">
                      <a16:creationId xmlns:a16="http://schemas.microsoft.com/office/drawing/2014/main" id="{F7EDB58A-536D-E02A-66B8-3EFA82F93119}"/>
                    </a:ext>
                  </a:extLst>
                </p:cNvPr>
                <p:cNvPicPr/>
                <p:nvPr/>
              </p:nvPicPr>
              <p:blipFill>
                <a:blip r:embed="rId148"/>
                <a:stretch>
                  <a:fillRect/>
                </a:stretch>
              </p:blipFill>
              <p:spPr>
                <a:xfrm>
                  <a:off x="5080844" y="5701124"/>
                  <a:ext cx="294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8" name="Freihand 97">
                  <a:extLst>
                    <a:ext uri="{FF2B5EF4-FFF2-40B4-BE49-F238E27FC236}">
                      <a16:creationId xmlns:a16="http://schemas.microsoft.com/office/drawing/2014/main" id="{FAC0EEF2-32F1-BFA4-D642-891B69FC2478}"/>
                    </a:ext>
                  </a:extLst>
                </p14:cNvPr>
                <p14:cNvContentPartPr/>
                <p14:nvPr/>
              </p14:nvContentPartPr>
              <p14:xfrm>
                <a:off x="5456684" y="5682764"/>
                <a:ext cx="30960" cy="117360"/>
              </p14:xfrm>
            </p:contentPart>
          </mc:Choice>
          <mc:Fallback>
            <p:pic>
              <p:nvPicPr>
                <p:cNvPr id="98" name="Freihand 97">
                  <a:extLst>
                    <a:ext uri="{FF2B5EF4-FFF2-40B4-BE49-F238E27FC236}">
                      <a16:creationId xmlns:a16="http://schemas.microsoft.com/office/drawing/2014/main" id="{FAC0EEF2-32F1-BFA4-D642-891B69FC2478}"/>
                    </a:ext>
                  </a:extLst>
                </p:cNvPr>
                <p:cNvPicPr/>
                <p:nvPr/>
              </p:nvPicPr>
              <p:blipFill>
                <a:blip r:embed="rId150"/>
                <a:stretch>
                  <a:fillRect/>
                </a:stretch>
              </p:blipFill>
              <p:spPr>
                <a:xfrm>
                  <a:off x="5448044" y="5673764"/>
                  <a:ext cx="48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9" name="Freihand 98">
                  <a:extLst>
                    <a:ext uri="{FF2B5EF4-FFF2-40B4-BE49-F238E27FC236}">
                      <a16:creationId xmlns:a16="http://schemas.microsoft.com/office/drawing/2014/main" id="{774835A9-1949-FC7A-2A42-1F14888EF14B}"/>
                    </a:ext>
                  </a:extLst>
                </p14:cNvPr>
                <p14:cNvContentPartPr/>
                <p14:nvPr/>
              </p14:nvContentPartPr>
              <p14:xfrm>
                <a:off x="5517164" y="5568284"/>
                <a:ext cx="92160" cy="185760"/>
              </p14:xfrm>
            </p:contentPart>
          </mc:Choice>
          <mc:Fallback>
            <p:pic>
              <p:nvPicPr>
                <p:cNvPr id="99" name="Freihand 98">
                  <a:extLst>
                    <a:ext uri="{FF2B5EF4-FFF2-40B4-BE49-F238E27FC236}">
                      <a16:creationId xmlns:a16="http://schemas.microsoft.com/office/drawing/2014/main" id="{774835A9-1949-FC7A-2A42-1F14888EF14B}"/>
                    </a:ext>
                  </a:extLst>
                </p:cNvPr>
                <p:cNvPicPr/>
                <p:nvPr/>
              </p:nvPicPr>
              <p:blipFill>
                <a:blip r:embed="rId152"/>
                <a:stretch>
                  <a:fillRect/>
                </a:stretch>
              </p:blipFill>
              <p:spPr>
                <a:xfrm>
                  <a:off x="5508524" y="5559284"/>
                  <a:ext cx="1098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0" name="Freihand 99">
                  <a:extLst>
                    <a:ext uri="{FF2B5EF4-FFF2-40B4-BE49-F238E27FC236}">
                      <a16:creationId xmlns:a16="http://schemas.microsoft.com/office/drawing/2014/main" id="{B36EEF48-D59E-4A87-6CF7-41123799DEBB}"/>
                    </a:ext>
                  </a:extLst>
                </p14:cNvPr>
                <p14:cNvContentPartPr/>
                <p14:nvPr/>
              </p14:nvContentPartPr>
              <p14:xfrm>
                <a:off x="5365964" y="5532644"/>
                <a:ext cx="248040" cy="222840"/>
              </p14:xfrm>
            </p:contentPart>
          </mc:Choice>
          <mc:Fallback>
            <p:pic>
              <p:nvPicPr>
                <p:cNvPr id="100" name="Freihand 99">
                  <a:extLst>
                    <a:ext uri="{FF2B5EF4-FFF2-40B4-BE49-F238E27FC236}">
                      <a16:creationId xmlns:a16="http://schemas.microsoft.com/office/drawing/2014/main" id="{B36EEF48-D59E-4A87-6CF7-41123799DEBB}"/>
                    </a:ext>
                  </a:extLst>
                </p:cNvPr>
                <p:cNvPicPr/>
                <p:nvPr/>
              </p:nvPicPr>
              <p:blipFill>
                <a:blip r:embed="rId154"/>
                <a:stretch>
                  <a:fillRect/>
                </a:stretch>
              </p:blipFill>
              <p:spPr>
                <a:xfrm>
                  <a:off x="5357324" y="5523644"/>
                  <a:ext cx="2656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2" name="Freihand 101">
                  <a:extLst>
                    <a:ext uri="{FF2B5EF4-FFF2-40B4-BE49-F238E27FC236}">
                      <a16:creationId xmlns:a16="http://schemas.microsoft.com/office/drawing/2014/main" id="{6E6DC93F-B7CB-1907-BF76-DC07FB38B07F}"/>
                    </a:ext>
                  </a:extLst>
                </p14:cNvPr>
                <p14:cNvContentPartPr/>
                <p14:nvPr/>
              </p14:nvContentPartPr>
              <p14:xfrm>
                <a:off x="5830724" y="5580884"/>
                <a:ext cx="200520" cy="151200"/>
              </p14:xfrm>
            </p:contentPart>
          </mc:Choice>
          <mc:Fallback>
            <p:pic>
              <p:nvPicPr>
                <p:cNvPr id="102" name="Freihand 101">
                  <a:extLst>
                    <a:ext uri="{FF2B5EF4-FFF2-40B4-BE49-F238E27FC236}">
                      <a16:creationId xmlns:a16="http://schemas.microsoft.com/office/drawing/2014/main" id="{6E6DC93F-B7CB-1907-BF76-DC07FB38B07F}"/>
                    </a:ext>
                  </a:extLst>
                </p:cNvPr>
                <p:cNvPicPr/>
                <p:nvPr/>
              </p:nvPicPr>
              <p:blipFill>
                <a:blip r:embed="rId156"/>
                <a:stretch>
                  <a:fillRect/>
                </a:stretch>
              </p:blipFill>
              <p:spPr>
                <a:xfrm>
                  <a:off x="5821724" y="5572244"/>
                  <a:ext cx="218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3" name="Freihand 102">
                  <a:extLst>
                    <a:ext uri="{FF2B5EF4-FFF2-40B4-BE49-F238E27FC236}">
                      <a16:creationId xmlns:a16="http://schemas.microsoft.com/office/drawing/2014/main" id="{49BBEDC0-7760-E21E-67FB-A9FDA005DEBB}"/>
                    </a:ext>
                  </a:extLst>
                </p14:cNvPr>
                <p14:cNvContentPartPr/>
                <p14:nvPr/>
              </p14:nvContentPartPr>
              <p14:xfrm>
                <a:off x="6054644" y="5576564"/>
                <a:ext cx="132120" cy="128880"/>
              </p14:xfrm>
            </p:contentPart>
          </mc:Choice>
          <mc:Fallback>
            <p:pic>
              <p:nvPicPr>
                <p:cNvPr id="103" name="Freihand 102">
                  <a:extLst>
                    <a:ext uri="{FF2B5EF4-FFF2-40B4-BE49-F238E27FC236}">
                      <a16:creationId xmlns:a16="http://schemas.microsoft.com/office/drawing/2014/main" id="{49BBEDC0-7760-E21E-67FB-A9FDA005DEBB}"/>
                    </a:ext>
                  </a:extLst>
                </p:cNvPr>
                <p:cNvPicPr/>
                <p:nvPr/>
              </p:nvPicPr>
              <p:blipFill>
                <a:blip r:embed="rId158"/>
                <a:stretch>
                  <a:fillRect/>
                </a:stretch>
              </p:blipFill>
              <p:spPr>
                <a:xfrm>
                  <a:off x="6045644" y="5567564"/>
                  <a:ext cx="149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4" name="Freihand 103">
                  <a:extLst>
                    <a:ext uri="{FF2B5EF4-FFF2-40B4-BE49-F238E27FC236}">
                      <a16:creationId xmlns:a16="http://schemas.microsoft.com/office/drawing/2014/main" id="{31473B8D-9E2E-7A84-6B14-57EBE3B53B75}"/>
                    </a:ext>
                  </a:extLst>
                </p14:cNvPr>
                <p14:cNvContentPartPr/>
                <p14:nvPr/>
              </p14:nvContentPartPr>
              <p14:xfrm>
                <a:off x="6301604" y="5515364"/>
                <a:ext cx="141120" cy="147240"/>
              </p14:xfrm>
            </p:contentPart>
          </mc:Choice>
          <mc:Fallback>
            <p:pic>
              <p:nvPicPr>
                <p:cNvPr id="104" name="Freihand 103">
                  <a:extLst>
                    <a:ext uri="{FF2B5EF4-FFF2-40B4-BE49-F238E27FC236}">
                      <a16:creationId xmlns:a16="http://schemas.microsoft.com/office/drawing/2014/main" id="{31473B8D-9E2E-7A84-6B14-57EBE3B53B75}"/>
                    </a:ext>
                  </a:extLst>
                </p:cNvPr>
                <p:cNvPicPr/>
                <p:nvPr/>
              </p:nvPicPr>
              <p:blipFill>
                <a:blip r:embed="rId160"/>
                <a:stretch>
                  <a:fillRect/>
                </a:stretch>
              </p:blipFill>
              <p:spPr>
                <a:xfrm>
                  <a:off x="6292604" y="5506724"/>
                  <a:ext cx="158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5" name="Freihand 104">
                  <a:extLst>
                    <a:ext uri="{FF2B5EF4-FFF2-40B4-BE49-F238E27FC236}">
                      <a16:creationId xmlns:a16="http://schemas.microsoft.com/office/drawing/2014/main" id="{1A421D94-2415-CDC0-0825-2D5942D5C591}"/>
                    </a:ext>
                  </a:extLst>
                </p14:cNvPr>
                <p14:cNvContentPartPr/>
                <p14:nvPr/>
              </p14:nvContentPartPr>
              <p14:xfrm>
                <a:off x="6463244" y="5453084"/>
                <a:ext cx="83520" cy="183240"/>
              </p14:xfrm>
            </p:contentPart>
          </mc:Choice>
          <mc:Fallback>
            <p:pic>
              <p:nvPicPr>
                <p:cNvPr id="105" name="Freihand 104">
                  <a:extLst>
                    <a:ext uri="{FF2B5EF4-FFF2-40B4-BE49-F238E27FC236}">
                      <a16:creationId xmlns:a16="http://schemas.microsoft.com/office/drawing/2014/main" id="{1A421D94-2415-CDC0-0825-2D5942D5C591}"/>
                    </a:ext>
                  </a:extLst>
                </p:cNvPr>
                <p:cNvPicPr/>
                <p:nvPr/>
              </p:nvPicPr>
              <p:blipFill>
                <a:blip r:embed="rId162"/>
                <a:stretch>
                  <a:fillRect/>
                </a:stretch>
              </p:blipFill>
              <p:spPr>
                <a:xfrm>
                  <a:off x="6454604" y="5444444"/>
                  <a:ext cx="101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6" name="Freihand 105">
                  <a:extLst>
                    <a:ext uri="{FF2B5EF4-FFF2-40B4-BE49-F238E27FC236}">
                      <a16:creationId xmlns:a16="http://schemas.microsoft.com/office/drawing/2014/main" id="{2F909B7C-D042-E2C6-E4A0-5D8DF179071E}"/>
                    </a:ext>
                  </a:extLst>
                </p14:cNvPr>
                <p14:cNvContentPartPr/>
                <p14:nvPr/>
              </p14:nvContentPartPr>
              <p14:xfrm>
                <a:off x="6622364" y="5618684"/>
                <a:ext cx="3960" cy="15480"/>
              </p14:xfrm>
            </p:contentPart>
          </mc:Choice>
          <mc:Fallback>
            <p:pic>
              <p:nvPicPr>
                <p:cNvPr id="106" name="Freihand 105">
                  <a:extLst>
                    <a:ext uri="{FF2B5EF4-FFF2-40B4-BE49-F238E27FC236}">
                      <a16:creationId xmlns:a16="http://schemas.microsoft.com/office/drawing/2014/main" id="{2F909B7C-D042-E2C6-E4A0-5D8DF179071E}"/>
                    </a:ext>
                  </a:extLst>
                </p:cNvPr>
                <p:cNvPicPr/>
                <p:nvPr/>
              </p:nvPicPr>
              <p:blipFill>
                <a:blip r:embed="rId164"/>
                <a:stretch>
                  <a:fillRect/>
                </a:stretch>
              </p:blipFill>
              <p:spPr>
                <a:xfrm>
                  <a:off x="6613724" y="5610044"/>
                  <a:ext cx="21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7" name="Freihand 106">
                  <a:extLst>
                    <a:ext uri="{FF2B5EF4-FFF2-40B4-BE49-F238E27FC236}">
                      <a16:creationId xmlns:a16="http://schemas.microsoft.com/office/drawing/2014/main" id="{D0903D02-4D10-8480-B5C4-215F6659304A}"/>
                    </a:ext>
                  </a:extLst>
                </p14:cNvPr>
                <p14:cNvContentPartPr/>
                <p14:nvPr/>
              </p14:nvContentPartPr>
              <p14:xfrm>
                <a:off x="6754124" y="5426084"/>
                <a:ext cx="232560" cy="214200"/>
              </p14:xfrm>
            </p:contentPart>
          </mc:Choice>
          <mc:Fallback>
            <p:pic>
              <p:nvPicPr>
                <p:cNvPr id="107" name="Freihand 106">
                  <a:extLst>
                    <a:ext uri="{FF2B5EF4-FFF2-40B4-BE49-F238E27FC236}">
                      <a16:creationId xmlns:a16="http://schemas.microsoft.com/office/drawing/2014/main" id="{D0903D02-4D10-8480-B5C4-215F6659304A}"/>
                    </a:ext>
                  </a:extLst>
                </p:cNvPr>
                <p:cNvPicPr/>
                <p:nvPr/>
              </p:nvPicPr>
              <p:blipFill>
                <a:blip r:embed="rId166"/>
                <a:stretch>
                  <a:fillRect/>
                </a:stretch>
              </p:blipFill>
              <p:spPr>
                <a:xfrm>
                  <a:off x="6745484" y="5417444"/>
                  <a:ext cx="2502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9" name="Freihand 108">
                  <a:extLst>
                    <a:ext uri="{FF2B5EF4-FFF2-40B4-BE49-F238E27FC236}">
                      <a16:creationId xmlns:a16="http://schemas.microsoft.com/office/drawing/2014/main" id="{CE8ACE84-74C7-67D7-BFBA-BAE60C628E52}"/>
                    </a:ext>
                  </a:extLst>
                </p14:cNvPr>
                <p14:cNvContentPartPr/>
                <p14:nvPr/>
              </p14:nvContentPartPr>
              <p14:xfrm>
                <a:off x="7078124" y="5374244"/>
                <a:ext cx="114120" cy="354960"/>
              </p14:xfrm>
            </p:contentPart>
          </mc:Choice>
          <mc:Fallback>
            <p:pic>
              <p:nvPicPr>
                <p:cNvPr id="109" name="Freihand 108">
                  <a:extLst>
                    <a:ext uri="{FF2B5EF4-FFF2-40B4-BE49-F238E27FC236}">
                      <a16:creationId xmlns:a16="http://schemas.microsoft.com/office/drawing/2014/main" id="{CE8ACE84-74C7-67D7-BFBA-BAE60C628E52}"/>
                    </a:ext>
                  </a:extLst>
                </p:cNvPr>
                <p:cNvPicPr/>
                <p:nvPr/>
              </p:nvPicPr>
              <p:blipFill>
                <a:blip r:embed="rId168"/>
                <a:stretch>
                  <a:fillRect/>
                </a:stretch>
              </p:blipFill>
              <p:spPr>
                <a:xfrm>
                  <a:off x="7069124" y="5365604"/>
                  <a:ext cx="13176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0" name="Freihand 109">
                  <a:extLst>
                    <a:ext uri="{FF2B5EF4-FFF2-40B4-BE49-F238E27FC236}">
                      <a16:creationId xmlns:a16="http://schemas.microsoft.com/office/drawing/2014/main" id="{588812B9-448F-DF59-2EDE-76CA6BBA1722}"/>
                    </a:ext>
                  </a:extLst>
                </p14:cNvPr>
                <p14:cNvContentPartPr/>
                <p14:nvPr/>
              </p14:nvContentPartPr>
              <p14:xfrm>
                <a:off x="7223564" y="5413484"/>
                <a:ext cx="179280" cy="100800"/>
              </p14:xfrm>
            </p:contentPart>
          </mc:Choice>
          <mc:Fallback>
            <p:pic>
              <p:nvPicPr>
                <p:cNvPr id="110" name="Freihand 109">
                  <a:extLst>
                    <a:ext uri="{FF2B5EF4-FFF2-40B4-BE49-F238E27FC236}">
                      <a16:creationId xmlns:a16="http://schemas.microsoft.com/office/drawing/2014/main" id="{588812B9-448F-DF59-2EDE-76CA6BBA1722}"/>
                    </a:ext>
                  </a:extLst>
                </p:cNvPr>
                <p:cNvPicPr/>
                <p:nvPr/>
              </p:nvPicPr>
              <p:blipFill>
                <a:blip r:embed="rId170"/>
                <a:stretch>
                  <a:fillRect/>
                </a:stretch>
              </p:blipFill>
              <p:spPr>
                <a:xfrm>
                  <a:off x="7214924" y="5404844"/>
                  <a:ext cx="196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1" name="Freihand 110">
                  <a:extLst>
                    <a:ext uri="{FF2B5EF4-FFF2-40B4-BE49-F238E27FC236}">
                      <a16:creationId xmlns:a16="http://schemas.microsoft.com/office/drawing/2014/main" id="{FFD3690F-B043-2D9A-28E4-5E82FF52217A}"/>
                    </a:ext>
                  </a:extLst>
                </p14:cNvPr>
                <p14:cNvContentPartPr/>
                <p14:nvPr/>
              </p14:nvContentPartPr>
              <p14:xfrm>
                <a:off x="7439204" y="5318804"/>
                <a:ext cx="99360" cy="171720"/>
              </p14:xfrm>
            </p:contentPart>
          </mc:Choice>
          <mc:Fallback>
            <p:pic>
              <p:nvPicPr>
                <p:cNvPr id="111" name="Freihand 110">
                  <a:extLst>
                    <a:ext uri="{FF2B5EF4-FFF2-40B4-BE49-F238E27FC236}">
                      <a16:creationId xmlns:a16="http://schemas.microsoft.com/office/drawing/2014/main" id="{FFD3690F-B043-2D9A-28E4-5E82FF52217A}"/>
                    </a:ext>
                  </a:extLst>
                </p:cNvPr>
                <p:cNvPicPr/>
                <p:nvPr/>
              </p:nvPicPr>
              <p:blipFill>
                <a:blip r:embed="rId172"/>
                <a:stretch>
                  <a:fillRect/>
                </a:stretch>
              </p:blipFill>
              <p:spPr>
                <a:xfrm>
                  <a:off x="7430204" y="5309804"/>
                  <a:ext cx="117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2" name="Freihand 111">
                  <a:extLst>
                    <a:ext uri="{FF2B5EF4-FFF2-40B4-BE49-F238E27FC236}">
                      <a16:creationId xmlns:a16="http://schemas.microsoft.com/office/drawing/2014/main" id="{ADB0FB6D-05F6-A556-F149-5D29C38C2692}"/>
                    </a:ext>
                  </a:extLst>
                </p14:cNvPr>
                <p14:cNvContentPartPr/>
                <p14:nvPr/>
              </p14:nvContentPartPr>
              <p14:xfrm>
                <a:off x="7591844" y="5240684"/>
                <a:ext cx="163080" cy="245880"/>
              </p14:xfrm>
            </p:contentPart>
          </mc:Choice>
          <mc:Fallback>
            <p:pic>
              <p:nvPicPr>
                <p:cNvPr id="112" name="Freihand 111">
                  <a:extLst>
                    <a:ext uri="{FF2B5EF4-FFF2-40B4-BE49-F238E27FC236}">
                      <a16:creationId xmlns:a16="http://schemas.microsoft.com/office/drawing/2014/main" id="{ADB0FB6D-05F6-A556-F149-5D29C38C2692}"/>
                    </a:ext>
                  </a:extLst>
                </p:cNvPr>
                <p:cNvPicPr/>
                <p:nvPr/>
              </p:nvPicPr>
              <p:blipFill>
                <a:blip r:embed="rId174"/>
                <a:stretch>
                  <a:fillRect/>
                </a:stretch>
              </p:blipFill>
              <p:spPr>
                <a:xfrm>
                  <a:off x="7583204" y="5231684"/>
                  <a:ext cx="1807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3" name="Freihand 112">
                  <a:extLst>
                    <a:ext uri="{FF2B5EF4-FFF2-40B4-BE49-F238E27FC236}">
                      <a16:creationId xmlns:a16="http://schemas.microsoft.com/office/drawing/2014/main" id="{6FBCD965-3A07-7A7F-F4D1-B9F2CE7EA0C4}"/>
                    </a:ext>
                  </a:extLst>
                </p14:cNvPr>
                <p14:cNvContentPartPr/>
                <p14:nvPr/>
              </p14:nvContentPartPr>
              <p14:xfrm>
                <a:off x="7765724" y="5337884"/>
                <a:ext cx="99720" cy="153360"/>
              </p14:xfrm>
            </p:contentPart>
          </mc:Choice>
          <mc:Fallback>
            <p:pic>
              <p:nvPicPr>
                <p:cNvPr id="113" name="Freihand 112">
                  <a:extLst>
                    <a:ext uri="{FF2B5EF4-FFF2-40B4-BE49-F238E27FC236}">
                      <a16:creationId xmlns:a16="http://schemas.microsoft.com/office/drawing/2014/main" id="{6FBCD965-3A07-7A7F-F4D1-B9F2CE7EA0C4}"/>
                    </a:ext>
                  </a:extLst>
                </p:cNvPr>
                <p:cNvPicPr/>
                <p:nvPr/>
              </p:nvPicPr>
              <p:blipFill>
                <a:blip r:embed="rId176"/>
                <a:stretch>
                  <a:fillRect/>
                </a:stretch>
              </p:blipFill>
              <p:spPr>
                <a:xfrm>
                  <a:off x="7756724" y="5329244"/>
                  <a:ext cx="117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5" name="Freihand 114">
                  <a:extLst>
                    <a:ext uri="{FF2B5EF4-FFF2-40B4-BE49-F238E27FC236}">
                      <a16:creationId xmlns:a16="http://schemas.microsoft.com/office/drawing/2014/main" id="{79E73C90-5FCC-E506-9069-0B098249696B}"/>
                    </a:ext>
                  </a:extLst>
                </p14:cNvPr>
                <p14:cNvContentPartPr/>
                <p14:nvPr/>
              </p14:nvContentPartPr>
              <p14:xfrm>
                <a:off x="4659644" y="6114404"/>
                <a:ext cx="183240" cy="147240"/>
              </p14:xfrm>
            </p:contentPart>
          </mc:Choice>
          <mc:Fallback>
            <p:pic>
              <p:nvPicPr>
                <p:cNvPr id="115" name="Freihand 114">
                  <a:extLst>
                    <a:ext uri="{FF2B5EF4-FFF2-40B4-BE49-F238E27FC236}">
                      <a16:creationId xmlns:a16="http://schemas.microsoft.com/office/drawing/2014/main" id="{79E73C90-5FCC-E506-9069-0B098249696B}"/>
                    </a:ext>
                  </a:extLst>
                </p:cNvPr>
                <p:cNvPicPr/>
                <p:nvPr/>
              </p:nvPicPr>
              <p:blipFill>
                <a:blip r:embed="rId178"/>
                <a:stretch>
                  <a:fillRect/>
                </a:stretch>
              </p:blipFill>
              <p:spPr>
                <a:xfrm>
                  <a:off x="4651004" y="6105404"/>
                  <a:ext cx="200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6" name="Freihand 115">
                  <a:extLst>
                    <a:ext uri="{FF2B5EF4-FFF2-40B4-BE49-F238E27FC236}">
                      <a16:creationId xmlns:a16="http://schemas.microsoft.com/office/drawing/2014/main" id="{4A754FAA-A4F0-ED05-B187-65A5B0B022C2}"/>
                    </a:ext>
                  </a:extLst>
                </p14:cNvPr>
                <p14:cNvContentPartPr/>
                <p14:nvPr/>
              </p14:nvContentPartPr>
              <p14:xfrm>
                <a:off x="4862684" y="6142124"/>
                <a:ext cx="177480" cy="72360"/>
              </p14:xfrm>
            </p:contentPart>
          </mc:Choice>
          <mc:Fallback>
            <p:pic>
              <p:nvPicPr>
                <p:cNvPr id="116" name="Freihand 115">
                  <a:extLst>
                    <a:ext uri="{FF2B5EF4-FFF2-40B4-BE49-F238E27FC236}">
                      <a16:creationId xmlns:a16="http://schemas.microsoft.com/office/drawing/2014/main" id="{4A754FAA-A4F0-ED05-B187-65A5B0B022C2}"/>
                    </a:ext>
                  </a:extLst>
                </p:cNvPr>
                <p:cNvPicPr/>
                <p:nvPr/>
              </p:nvPicPr>
              <p:blipFill>
                <a:blip r:embed="rId180"/>
                <a:stretch>
                  <a:fillRect/>
                </a:stretch>
              </p:blipFill>
              <p:spPr>
                <a:xfrm>
                  <a:off x="4854044" y="6133124"/>
                  <a:ext cx="195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7" name="Freihand 116">
                  <a:extLst>
                    <a:ext uri="{FF2B5EF4-FFF2-40B4-BE49-F238E27FC236}">
                      <a16:creationId xmlns:a16="http://schemas.microsoft.com/office/drawing/2014/main" id="{8611BEC7-C16F-11EB-C76C-4D29D2513116}"/>
                    </a:ext>
                  </a:extLst>
                </p14:cNvPr>
                <p14:cNvContentPartPr/>
                <p14:nvPr/>
              </p14:nvContentPartPr>
              <p14:xfrm>
                <a:off x="5274524" y="6024404"/>
                <a:ext cx="289800" cy="147600"/>
              </p14:xfrm>
            </p:contentPart>
          </mc:Choice>
          <mc:Fallback>
            <p:pic>
              <p:nvPicPr>
                <p:cNvPr id="117" name="Freihand 116">
                  <a:extLst>
                    <a:ext uri="{FF2B5EF4-FFF2-40B4-BE49-F238E27FC236}">
                      <a16:creationId xmlns:a16="http://schemas.microsoft.com/office/drawing/2014/main" id="{8611BEC7-C16F-11EB-C76C-4D29D2513116}"/>
                    </a:ext>
                  </a:extLst>
                </p:cNvPr>
                <p:cNvPicPr/>
                <p:nvPr/>
              </p:nvPicPr>
              <p:blipFill>
                <a:blip r:embed="rId182"/>
                <a:stretch>
                  <a:fillRect/>
                </a:stretch>
              </p:blipFill>
              <p:spPr>
                <a:xfrm>
                  <a:off x="5265524" y="6015764"/>
                  <a:ext cx="307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9" name="Freihand 118">
                  <a:extLst>
                    <a:ext uri="{FF2B5EF4-FFF2-40B4-BE49-F238E27FC236}">
                      <a16:creationId xmlns:a16="http://schemas.microsoft.com/office/drawing/2014/main" id="{9D3EE7B5-7380-3BB4-8ABE-5FD624ACE61B}"/>
                    </a:ext>
                  </a:extLst>
                </p14:cNvPr>
                <p14:cNvContentPartPr/>
                <p14:nvPr/>
              </p14:nvContentPartPr>
              <p14:xfrm>
                <a:off x="5766644" y="5911724"/>
                <a:ext cx="77040" cy="236880"/>
              </p14:xfrm>
            </p:contentPart>
          </mc:Choice>
          <mc:Fallback>
            <p:pic>
              <p:nvPicPr>
                <p:cNvPr id="119" name="Freihand 118">
                  <a:extLst>
                    <a:ext uri="{FF2B5EF4-FFF2-40B4-BE49-F238E27FC236}">
                      <a16:creationId xmlns:a16="http://schemas.microsoft.com/office/drawing/2014/main" id="{9D3EE7B5-7380-3BB4-8ABE-5FD624ACE61B}"/>
                    </a:ext>
                  </a:extLst>
                </p:cNvPr>
                <p:cNvPicPr/>
                <p:nvPr/>
              </p:nvPicPr>
              <p:blipFill>
                <a:blip r:embed="rId184"/>
                <a:stretch>
                  <a:fillRect/>
                </a:stretch>
              </p:blipFill>
              <p:spPr>
                <a:xfrm>
                  <a:off x="5758004" y="5903084"/>
                  <a:ext cx="946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0" name="Freihand 119">
                  <a:extLst>
                    <a:ext uri="{FF2B5EF4-FFF2-40B4-BE49-F238E27FC236}">
                      <a16:creationId xmlns:a16="http://schemas.microsoft.com/office/drawing/2014/main" id="{D81C9024-940F-7202-1F33-A59884FBAB08}"/>
                    </a:ext>
                  </a:extLst>
                </p14:cNvPr>
                <p14:cNvContentPartPr/>
                <p14:nvPr/>
              </p14:nvContentPartPr>
              <p14:xfrm>
                <a:off x="5794004" y="5935844"/>
                <a:ext cx="117000" cy="230760"/>
              </p14:xfrm>
            </p:contentPart>
          </mc:Choice>
          <mc:Fallback>
            <p:pic>
              <p:nvPicPr>
                <p:cNvPr id="120" name="Freihand 119">
                  <a:extLst>
                    <a:ext uri="{FF2B5EF4-FFF2-40B4-BE49-F238E27FC236}">
                      <a16:creationId xmlns:a16="http://schemas.microsoft.com/office/drawing/2014/main" id="{D81C9024-940F-7202-1F33-A59884FBAB08}"/>
                    </a:ext>
                  </a:extLst>
                </p:cNvPr>
                <p:cNvPicPr/>
                <p:nvPr/>
              </p:nvPicPr>
              <p:blipFill>
                <a:blip r:embed="rId186"/>
                <a:stretch>
                  <a:fillRect/>
                </a:stretch>
              </p:blipFill>
              <p:spPr>
                <a:xfrm>
                  <a:off x="5785004" y="5927204"/>
                  <a:ext cx="1346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1" name="Freihand 120">
                  <a:extLst>
                    <a:ext uri="{FF2B5EF4-FFF2-40B4-BE49-F238E27FC236}">
                      <a16:creationId xmlns:a16="http://schemas.microsoft.com/office/drawing/2014/main" id="{49370622-2356-9E56-2371-B9F71803C42B}"/>
                    </a:ext>
                  </a:extLst>
                </p14:cNvPr>
                <p14:cNvContentPartPr/>
                <p14:nvPr/>
              </p14:nvContentPartPr>
              <p14:xfrm>
                <a:off x="5939804" y="5937284"/>
                <a:ext cx="108720" cy="213840"/>
              </p14:xfrm>
            </p:contentPart>
          </mc:Choice>
          <mc:Fallback>
            <p:pic>
              <p:nvPicPr>
                <p:cNvPr id="121" name="Freihand 120">
                  <a:extLst>
                    <a:ext uri="{FF2B5EF4-FFF2-40B4-BE49-F238E27FC236}">
                      <a16:creationId xmlns:a16="http://schemas.microsoft.com/office/drawing/2014/main" id="{49370622-2356-9E56-2371-B9F71803C42B}"/>
                    </a:ext>
                  </a:extLst>
                </p:cNvPr>
                <p:cNvPicPr/>
                <p:nvPr/>
              </p:nvPicPr>
              <p:blipFill>
                <a:blip r:embed="rId188"/>
                <a:stretch>
                  <a:fillRect/>
                </a:stretch>
              </p:blipFill>
              <p:spPr>
                <a:xfrm>
                  <a:off x="5931164" y="5928644"/>
                  <a:ext cx="1263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2" name="Freihand 121">
                  <a:extLst>
                    <a:ext uri="{FF2B5EF4-FFF2-40B4-BE49-F238E27FC236}">
                      <a16:creationId xmlns:a16="http://schemas.microsoft.com/office/drawing/2014/main" id="{0B9F4C22-1C89-818C-4FD0-4B635A85ACF5}"/>
                    </a:ext>
                  </a:extLst>
                </p14:cNvPr>
                <p14:cNvContentPartPr/>
                <p14:nvPr/>
              </p14:nvContentPartPr>
              <p14:xfrm>
                <a:off x="6058604" y="5982284"/>
                <a:ext cx="132120" cy="146880"/>
              </p14:xfrm>
            </p:contentPart>
          </mc:Choice>
          <mc:Fallback>
            <p:pic>
              <p:nvPicPr>
                <p:cNvPr id="122" name="Freihand 121">
                  <a:extLst>
                    <a:ext uri="{FF2B5EF4-FFF2-40B4-BE49-F238E27FC236}">
                      <a16:creationId xmlns:a16="http://schemas.microsoft.com/office/drawing/2014/main" id="{0B9F4C22-1C89-818C-4FD0-4B635A85ACF5}"/>
                    </a:ext>
                  </a:extLst>
                </p:cNvPr>
                <p:cNvPicPr/>
                <p:nvPr/>
              </p:nvPicPr>
              <p:blipFill>
                <a:blip r:embed="rId190"/>
                <a:stretch>
                  <a:fillRect/>
                </a:stretch>
              </p:blipFill>
              <p:spPr>
                <a:xfrm>
                  <a:off x="6049964" y="5973284"/>
                  <a:ext cx="149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3" name="Freihand 122">
                  <a:extLst>
                    <a:ext uri="{FF2B5EF4-FFF2-40B4-BE49-F238E27FC236}">
                      <a16:creationId xmlns:a16="http://schemas.microsoft.com/office/drawing/2014/main" id="{99B8967A-D419-3CEB-CDFC-D2E862627A14}"/>
                    </a:ext>
                  </a:extLst>
                </p14:cNvPr>
                <p14:cNvContentPartPr/>
                <p14:nvPr/>
              </p14:nvContentPartPr>
              <p14:xfrm>
                <a:off x="6229244" y="5890484"/>
                <a:ext cx="142560" cy="216720"/>
              </p14:xfrm>
            </p:contentPart>
          </mc:Choice>
          <mc:Fallback>
            <p:pic>
              <p:nvPicPr>
                <p:cNvPr id="123" name="Freihand 122">
                  <a:extLst>
                    <a:ext uri="{FF2B5EF4-FFF2-40B4-BE49-F238E27FC236}">
                      <a16:creationId xmlns:a16="http://schemas.microsoft.com/office/drawing/2014/main" id="{99B8967A-D419-3CEB-CDFC-D2E862627A14}"/>
                    </a:ext>
                  </a:extLst>
                </p:cNvPr>
                <p:cNvPicPr/>
                <p:nvPr/>
              </p:nvPicPr>
              <p:blipFill>
                <a:blip r:embed="rId192"/>
                <a:stretch>
                  <a:fillRect/>
                </a:stretch>
              </p:blipFill>
              <p:spPr>
                <a:xfrm>
                  <a:off x="6220244" y="5881844"/>
                  <a:ext cx="1602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4" name="Freihand 123">
                  <a:extLst>
                    <a:ext uri="{FF2B5EF4-FFF2-40B4-BE49-F238E27FC236}">
                      <a16:creationId xmlns:a16="http://schemas.microsoft.com/office/drawing/2014/main" id="{048C5A76-E06D-853B-F48E-BE73B3552437}"/>
                    </a:ext>
                  </a:extLst>
                </p14:cNvPr>
                <p14:cNvContentPartPr/>
                <p14:nvPr/>
              </p14:nvContentPartPr>
              <p14:xfrm>
                <a:off x="6458204" y="5942684"/>
                <a:ext cx="187920" cy="104040"/>
              </p14:xfrm>
            </p:contentPart>
          </mc:Choice>
          <mc:Fallback>
            <p:pic>
              <p:nvPicPr>
                <p:cNvPr id="124" name="Freihand 123">
                  <a:extLst>
                    <a:ext uri="{FF2B5EF4-FFF2-40B4-BE49-F238E27FC236}">
                      <a16:creationId xmlns:a16="http://schemas.microsoft.com/office/drawing/2014/main" id="{048C5A76-E06D-853B-F48E-BE73B3552437}"/>
                    </a:ext>
                  </a:extLst>
                </p:cNvPr>
                <p:cNvPicPr/>
                <p:nvPr/>
              </p:nvPicPr>
              <p:blipFill>
                <a:blip r:embed="rId194"/>
                <a:stretch>
                  <a:fillRect/>
                </a:stretch>
              </p:blipFill>
              <p:spPr>
                <a:xfrm>
                  <a:off x="6449204" y="5933684"/>
                  <a:ext cx="205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5" name="Freihand 124">
                  <a:extLst>
                    <a:ext uri="{FF2B5EF4-FFF2-40B4-BE49-F238E27FC236}">
                      <a16:creationId xmlns:a16="http://schemas.microsoft.com/office/drawing/2014/main" id="{7E8C0EDD-C319-B174-307C-45F4F3000890}"/>
                    </a:ext>
                  </a:extLst>
                </p14:cNvPr>
                <p14:cNvContentPartPr/>
                <p14:nvPr/>
              </p14:nvContentPartPr>
              <p14:xfrm>
                <a:off x="6686444" y="5920724"/>
                <a:ext cx="141480" cy="78480"/>
              </p14:xfrm>
            </p:contentPart>
          </mc:Choice>
          <mc:Fallback>
            <p:pic>
              <p:nvPicPr>
                <p:cNvPr id="125" name="Freihand 124">
                  <a:extLst>
                    <a:ext uri="{FF2B5EF4-FFF2-40B4-BE49-F238E27FC236}">
                      <a16:creationId xmlns:a16="http://schemas.microsoft.com/office/drawing/2014/main" id="{7E8C0EDD-C319-B174-307C-45F4F3000890}"/>
                    </a:ext>
                  </a:extLst>
                </p:cNvPr>
                <p:cNvPicPr/>
                <p:nvPr/>
              </p:nvPicPr>
              <p:blipFill>
                <a:blip r:embed="rId196"/>
                <a:stretch>
                  <a:fillRect/>
                </a:stretch>
              </p:blipFill>
              <p:spPr>
                <a:xfrm>
                  <a:off x="6677444" y="5911724"/>
                  <a:ext cx="159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6" name="Freihand 125">
                  <a:extLst>
                    <a:ext uri="{FF2B5EF4-FFF2-40B4-BE49-F238E27FC236}">
                      <a16:creationId xmlns:a16="http://schemas.microsoft.com/office/drawing/2014/main" id="{7F1B7DBF-3E78-8645-BDB1-9CC0578FF848}"/>
                    </a:ext>
                  </a:extLst>
                </p14:cNvPr>
                <p14:cNvContentPartPr/>
                <p14:nvPr/>
              </p14:nvContentPartPr>
              <p14:xfrm>
                <a:off x="6878324" y="5780684"/>
                <a:ext cx="196920" cy="180000"/>
              </p14:xfrm>
            </p:contentPart>
          </mc:Choice>
          <mc:Fallback>
            <p:pic>
              <p:nvPicPr>
                <p:cNvPr id="126" name="Freihand 125">
                  <a:extLst>
                    <a:ext uri="{FF2B5EF4-FFF2-40B4-BE49-F238E27FC236}">
                      <a16:creationId xmlns:a16="http://schemas.microsoft.com/office/drawing/2014/main" id="{7F1B7DBF-3E78-8645-BDB1-9CC0578FF848}"/>
                    </a:ext>
                  </a:extLst>
                </p:cNvPr>
                <p:cNvPicPr/>
                <p:nvPr/>
              </p:nvPicPr>
              <p:blipFill>
                <a:blip r:embed="rId198"/>
                <a:stretch>
                  <a:fillRect/>
                </a:stretch>
              </p:blipFill>
              <p:spPr>
                <a:xfrm>
                  <a:off x="6869684" y="5772044"/>
                  <a:ext cx="214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7" name="Freihand 126">
                  <a:extLst>
                    <a:ext uri="{FF2B5EF4-FFF2-40B4-BE49-F238E27FC236}">
                      <a16:creationId xmlns:a16="http://schemas.microsoft.com/office/drawing/2014/main" id="{E383996F-9833-6C2E-0CF7-621CA54FEE65}"/>
                    </a:ext>
                  </a:extLst>
                </p14:cNvPr>
                <p14:cNvContentPartPr/>
                <p14:nvPr/>
              </p14:nvContentPartPr>
              <p14:xfrm>
                <a:off x="7110164" y="5799044"/>
                <a:ext cx="349560" cy="212400"/>
              </p14:xfrm>
            </p:contentPart>
          </mc:Choice>
          <mc:Fallback>
            <p:pic>
              <p:nvPicPr>
                <p:cNvPr id="127" name="Freihand 126">
                  <a:extLst>
                    <a:ext uri="{FF2B5EF4-FFF2-40B4-BE49-F238E27FC236}">
                      <a16:creationId xmlns:a16="http://schemas.microsoft.com/office/drawing/2014/main" id="{E383996F-9833-6C2E-0CF7-621CA54FEE65}"/>
                    </a:ext>
                  </a:extLst>
                </p:cNvPr>
                <p:cNvPicPr/>
                <p:nvPr/>
              </p:nvPicPr>
              <p:blipFill>
                <a:blip r:embed="rId200"/>
                <a:stretch>
                  <a:fillRect/>
                </a:stretch>
              </p:blipFill>
              <p:spPr>
                <a:xfrm>
                  <a:off x="7101164" y="5790044"/>
                  <a:ext cx="3672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8" name="Freihand 127">
                  <a:extLst>
                    <a:ext uri="{FF2B5EF4-FFF2-40B4-BE49-F238E27FC236}">
                      <a16:creationId xmlns:a16="http://schemas.microsoft.com/office/drawing/2014/main" id="{E96310AC-5906-BA08-D8FA-AEF723A5F788}"/>
                    </a:ext>
                  </a:extLst>
                </p14:cNvPr>
                <p14:cNvContentPartPr/>
                <p14:nvPr/>
              </p14:nvContentPartPr>
              <p14:xfrm>
                <a:off x="6685004" y="5770964"/>
                <a:ext cx="143280" cy="36360"/>
              </p14:xfrm>
            </p:contentPart>
          </mc:Choice>
          <mc:Fallback>
            <p:pic>
              <p:nvPicPr>
                <p:cNvPr id="128" name="Freihand 127">
                  <a:extLst>
                    <a:ext uri="{FF2B5EF4-FFF2-40B4-BE49-F238E27FC236}">
                      <a16:creationId xmlns:a16="http://schemas.microsoft.com/office/drawing/2014/main" id="{E96310AC-5906-BA08-D8FA-AEF723A5F788}"/>
                    </a:ext>
                  </a:extLst>
                </p:cNvPr>
                <p:cNvPicPr/>
                <p:nvPr/>
              </p:nvPicPr>
              <p:blipFill>
                <a:blip r:embed="rId202"/>
                <a:stretch>
                  <a:fillRect/>
                </a:stretch>
              </p:blipFill>
              <p:spPr>
                <a:xfrm>
                  <a:off x="6676004" y="5761964"/>
                  <a:ext cx="160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9" name="Freihand 128">
                  <a:extLst>
                    <a:ext uri="{FF2B5EF4-FFF2-40B4-BE49-F238E27FC236}">
                      <a16:creationId xmlns:a16="http://schemas.microsoft.com/office/drawing/2014/main" id="{B30FE981-1303-3553-5A07-1C0F8880478C}"/>
                    </a:ext>
                  </a:extLst>
                </p14:cNvPr>
                <p14:cNvContentPartPr/>
                <p14:nvPr/>
              </p14:nvContentPartPr>
              <p14:xfrm>
                <a:off x="7612724" y="5648204"/>
                <a:ext cx="257760" cy="108720"/>
              </p14:xfrm>
            </p:contentPart>
          </mc:Choice>
          <mc:Fallback>
            <p:pic>
              <p:nvPicPr>
                <p:cNvPr id="129" name="Freihand 128">
                  <a:extLst>
                    <a:ext uri="{FF2B5EF4-FFF2-40B4-BE49-F238E27FC236}">
                      <a16:creationId xmlns:a16="http://schemas.microsoft.com/office/drawing/2014/main" id="{B30FE981-1303-3553-5A07-1C0F8880478C}"/>
                    </a:ext>
                  </a:extLst>
                </p:cNvPr>
                <p:cNvPicPr/>
                <p:nvPr/>
              </p:nvPicPr>
              <p:blipFill>
                <a:blip r:embed="rId204"/>
                <a:stretch>
                  <a:fillRect/>
                </a:stretch>
              </p:blipFill>
              <p:spPr>
                <a:xfrm>
                  <a:off x="7603724" y="5639204"/>
                  <a:ext cx="275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0" name="Freihand 129">
                  <a:extLst>
                    <a:ext uri="{FF2B5EF4-FFF2-40B4-BE49-F238E27FC236}">
                      <a16:creationId xmlns:a16="http://schemas.microsoft.com/office/drawing/2014/main" id="{1E9D4AA0-9C6D-E610-F02B-66BD687E7C1E}"/>
                    </a:ext>
                  </a:extLst>
                </p14:cNvPr>
                <p14:cNvContentPartPr/>
                <p14:nvPr/>
              </p14:nvContentPartPr>
              <p14:xfrm>
                <a:off x="4940444" y="6422564"/>
                <a:ext cx="37800" cy="129240"/>
              </p14:xfrm>
            </p:contentPart>
          </mc:Choice>
          <mc:Fallback>
            <p:pic>
              <p:nvPicPr>
                <p:cNvPr id="130" name="Freihand 129">
                  <a:extLst>
                    <a:ext uri="{FF2B5EF4-FFF2-40B4-BE49-F238E27FC236}">
                      <a16:creationId xmlns:a16="http://schemas.microsoft.com/office/drawing/2014/main" id="{1E9D4AA0-9C6D-E610-F02B-66BD687E7C1E}"/>
                    </a:ext>
                  </a:extLst>
                </p:cNvPr>
                <p:cNvPicPr/>
                <p:nvPr/>
              </p:nvPicPr>
              <p:blipFill>
                <a:blip r:embed="rId206"/>
                <a:stretch>
                  <a:fillRect/>
                </a:stretch>
              </p:blipFill>
              <p:spPr>
                <a:xfrm>
                  <a:off x="4931804" y="6413924"/>
                  <a:ext cx="55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1" name="Freihand 130">
                  <a:extLst>
                    <a:ext uri="{FF2B5EF4-FFF2-40B4-BE49-F238E27FC236}">
                      <a16:creationId xmlns:a16="http://schemas.microsoft.com/office/drawing/2014/main" id="{79F80FC4-6A17-5C6A-5107-57F111653D65}"/>
                    </a:ext>
                  </a:extLst>
                </p14:cNvPr>
                <p14:cNvContentPartPr/>
                <p14:nvPr/>
              </p14:nvContentPartPr>
              <p14:xfrm>
                <a:off x="4847564" y="6395204"/>
                <a:ext cx="214200" cy="203400"/>
              </p14:xfrm>
            </p:contentPart>
          </mc:Choice>
          <mc:Fallback>
            <p:pic>
              <p:nvPicPr>
                <p:cNvPr id="131" name="Freihand 130">
                  <a:extLst>
                    <a:ext uri="{FF2B5EF4-FFF2-40B4-BE49-F238E27FC236}">
                      <a16:creationId xmlns:a16="http://schemas.microsoft.com/office/drawing/2014/main" id="{79F80FC4-6A17-5C6A-5107-57F111653D65}"/>
                    </a:ext>
                  </a:extLst>
                </p:cNvPr>
                <p:cNvPicPr/>
                <p:nvPr/>
              </p:nvPicPr>
              <p:blipFill>
                <a:blip r:embed="rId208"/>
                <a:stretch>
                  <a:fillRect/>
                </a:stretch>
              </p:blipFill>
              <p:spPr>
                <a:xfrm>
                  <a:off x="4838564" y="6386204"/>
                  <a:ext cx="231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2" name="Freihand 131">
                  <a:extLst>
                    <a:ext uri="{FF2B5EF4-FFF2-40B4-BE49-F238E27FC236}">
                      <a16:creationId xmlns:a16="http://schemas.microsoft.com/office/drawing/2014/main" id="{AA9EBA91-1D5C-2039-8E8E-3CA095D6B547}"/>
                    </a:ext>
                  </a:extLst>
                </p14:cNvPr>
                <p14:cNvContentPartPr/>
                <p14:nvPr/>
              </p14:nvContentPartPr>
              <p14:xfrm>
                <a:off x="5133404" y="6454604"/>
                <a:ext cx="298800" cy="230040"/>
              </p14:xfrm>
            </p:contentPart>
          </mc:Choice>
          <mc:Fallback>
            <p:pic>
              <p:nvPicPr>
                <p:cNvPr id="132" name="Freihand 131">
                  <a:extLst>
                    <a:ext uri="{FF2B5EF4-FFF2-40B4-BE49-F238E27FC236}">
                      <a16:creationId xmlns:a16="http://schemas.microsoft.com/office/drawing/2014/main" id="{AA9EBA91-1D5C-2039-8E8E-3CA095D6B547}"/>
                    </a:ext>
                  </a:extLst>
                </p:cNvPr>
                <p:cNvPicPr/>
                <p:nvPr/>
              </p:nvPicPr>
              <p:blipFill>
                <a:blip r:embed="rId210"/>
                <a:stretch>
                  <a:fillRect/>
                </a:stretch>
              </p:blipFill>
              <p:spPr>
                <a:xfrm>
                  <a:off x="5124764" y="6445604"/>
                  <a:ext cx="3164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3" name="Freihand 132">
                  <a:extLst>
                    <a:ext uri="{FF2B5EF4-FFF2-40B4-BE49-F238E27FC236}">
                      <a16:creationId xmlns:a16="http://schemas.microsoft.com/office/drawing/2014/main" id="{CBE2CCF1-7EF9-E241-3D28-8DE374963222}"/>
                    </a:ext>
                  </a:extLst>
                </p14:cNvPr>
                <p14:cNvContentPartPr/>
                <p14:nvPr/>
              </p14:nvContentPartPr>
              <p14:xfrm>
                <a:off x="5532284" y="6426524"/>
                <a:ext cx="304920" cy="101520"/>
              </p14:xfrm>
            </p:contentPart>
          </mc:Choice>
          <mc:Fallback>
            <p:pic>
              <p:nvPicPr>
                <p:cNvPr id="133" name="Freihand 132">
                  <a:extLst>
                    <a:ext uri="{FF2B5EF4-FFF2-40B4-BE49-F238E27FC236}">
                      <a16:creationId xmlns:a16="http://schemas.microsoft.com/office/drawing/2014/main" id="{CBE2CCF1-7EF9-E241-3D28-8DE374963222}"/>
                    </a:ext>
                  </a:extLst>
                </p:cNvPr>
                <p:cNvPicPr/>
                <p:nvPr/>
              </p:nvPicPr>
              <p:blipFill>
                <a:blip r:embed="rId212"/>
                <a:stretch>
                  <a:fillRect/>
                </a:stretch>
              </p:blipFill>
              <p:spPr>
                <a:xfrm>
                  <a:off x="5523644" y="6417524"/>
                  <a:ext cx="322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4" name="Freihand 133">
                  <a:extLst>
                    <a:ext uri="{FF2B5EF4-FFF2-40B4-BE49-F238E27FC236}">
                      <a16:creationId xmlns:a16="http://schemas.microsoft.com/office/drawing/2014/main" id="{38860C57-D124-646D-C7BD-A0867D0D5EA0}"/>
                    </a:ext>
                  </a:extLst>
                </p14:cNvPr>
                <p14:cNvContentPartPr/>
                <p14:nvPr/>
              </p14:nvContentPartPr>
              <p14:xfrm>
                <a:off x="5920364" y="6386924"/>
                <a:ext cx="55800" cy="124920"/>
              </p14:xfrm>
            </p:contentPart>
          </mc:Choice>
          <mc:Fallback>
            <p:pic>
              <p:nvPicPr>
                <p:cNvPr id="134" name="Freihand 133">
                  <a:extLst>
                    <a:ext uri="{FF2B5EF4-FFF2-40B4-BE49-F238E27FC236}">
                      <a16:creationId xmlns:a16="http://schemas.microsoft.com/office/drawing/2014/main" id="{38860C57-D124-646D-C7BD-A0867D0D5EA0}"/>
                    </a:ext>
                  </a:extLst>
                </p:cNvPr>
                <p:cNvPicPr/>
                <p:nvPr/>
              </p:nvPicPr>
              <p:blipFill>
                <a:blip r:embed="rId214"/>
                <a:stretch>
                  <a:fillRect/>
                </a:stretch>
              </p:blipFill>
              <p:spPr>
                <a:xfrm>
                  <a:off x="5911724" y="6377924"/>
                  <a:ext cx="73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5" name="Freihand 134">
                  <a:extLst>
                    <a:ext uri="{FF2B5EF4-FFF2-40B4-BE49-F238E27FC236}">
                      <a16:creationId xmlns:a16="http://schemas.microsoft.com/office/drawing/2014/main" id="{6E830A93-B811-9106-9B3E-214125E78153}"/>
                    </a:ext>
                  </a:extLst>
                </p14:cNvPr>
                <p14:cNvContentPartPr/>
                <p14:nvPr/>
              </p14:nvContentPartPr>
              <p14:xfrm>
                <a:off x="5995244" y="6285764"/>
                <a:ext cx="140760" cy="196560"/>
              </p14:xfrm>
            </p:contentPart>
          </mc:Choice>
          <mc:Fallback>
            <p:pic>
              <p:nvPicPr>
                <p:cNvPr id="135" name="Freihand 134">
                  <a:extLst>
                    <a:ext uri="{FF2B5EF4-FFF2-40B4-BE49-F238E27FC236}">
                      <a16:creationId xmlns:a16="http://schemas.microsoft.com/office/drawing/2014/main" id="{6E830A93-B811-9106-9B3E-214125E78153}"/>
                    </a:ext>
                  </a:extLst>
                </p:cNvPr>
                <p:cNvPicPr/>
                <p:nvPr/>
              </p:nvPicPr>
              <p:blipFill>
                <a:blip r:embed="rId216"/>
                <a:stretch>
                  <a:fillRect/>
                </a:stretch>
              </p:blipFill>
              <p:spPr>
                <a:xfrm>
                  <a:off x="5986604" y="6277124"/>
                  <a:ext cx="1584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6" name="Freihand 135">
                  <a:extLst>
                    <a:ext uri="{FF2B5EF4-FFF2-40B4-BE49-F238E27FC236}">
                      <a16:creationId xmlns:a16="http://schemas.microsoft.com/office/drawing/2014/main" id="{59003851-5C8C-BD4E-3FBB-2E23C06A3D6F}"/>
                    </a:ext>
                  </a:extLst>
                </p14:cNvPr>
                <p14:cNvContentPartPr/>
                <p14:nvPr/>
              </p14:nvContentPartPr>
              <p14:xfrm>
                <a:off x="5898044" y="6211964"/>
                <a:ext cx="279360" cy="233640"/>
              </p14:xfrm>
            </p:contentPart>
          </mc:Choice>
          <mc:Fallback>
            <p:pic>
              <p:nvPicPr>
                <p:cNvPr id="136" name="Freihand 135">
                  <a:extLst>
                    <a:ext uri="{FF2B5EF4-FFF2-40B4-BE49-F238E27FC236}">
                      <a16:creationId xmlns:a16="http://schemas.microsoft.com/office/drawing/2014/main" id="{59003851-5C8C-BD4E-3FBB-2E23C06A3D6F}"/>
                    </a:ext>
                  </a:extLst>
                </p:cNvPr>
                <p:cNvPicPr/>
                <p:nvPr/>
              </p:nvPicPr>
              <p:blipFill>
                <a:blip r:embed="rId218"/>
                <a:stretch>
                  <a:fillRect/>
                </a:stretch>
              </p:blipFill>
              <p:spPr>
                <a:xfrm>
                  <a:off x="5889044" y="6203324"/>
                  <a:ext cx="2970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7" name="Freihand 136">
                  <a:extLst>
                    <a:ext uri="{FF2B5EF4-FFF2-40B4-BE49-F238E27FC236}">
                      <a16:creationId xmlns:a16="http://schemas.microsoft.com/office/drawing/2014/main" id="{BCC3FAA5-DCFE-E0D3-5999-DF950420351E}"/>
                    </a:ext>
                  </a:extLst>
                </p14:cNvPr>
                <p14:cNvContentPartPr/>
                <p14:nvPr/>
              </p14:nvContentPartPr>
              <p14:xfrm>
                <a:off x="6318884" y="6258404"/>
                <a:ext cx="284760" cy="146880"/>
              </p14:xfrm>
            </p:contentPart>
          </mc:Choice>
          <mc:Fallback>
            <p:pic>
              <p:nvPicPr>
                <p:cNvPr id="137" name="Freihand 136">
                  <a:extLst>
                    <a:ext uri="{FF2B5EF4-FFF2-40B4-BE49-F238E27FC236}">
                      <a16:creationId xmlns:a16="http://schemas.microsoft.com/office/drawing/2014/main" id="{BCC3FAA5-DCFE-E0D3-5999-DF950420351E}"/>
                    </a:ext>
                  </a:extLst>
                </p:cNvPr>
                <p:cNvPicPr/>
                <p:nvPr/>
              </p:nvPicPr>
              <p:blipFill>
                <a:blip r:embed="rId220"/>
                <a:stretch>
                  <a:fillRect/>
                </a:stretch>
              </p:blipFill>
              <p:spPr>
                <a:xfrm>
                  <a:off x="6310244" y="6249764"/>
                  <a:ext cx="302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 name="Freihand 137">
                  <a:extLst>
                    <a:ext uri="{FF2B5EF4-FFF2-40B4-BE49-F238E27FC236}">
                      <a16:creationId xmlns:a16="http://schemas.microsoft.com/office/drawing/2014/main" id="{92C69B81-58AC-5FC3-E01A-1014800669BE}"/>
                    </a:ext>
                  </a:extLst>
                </p14:cNvPr>
                <p14:cNvContentPartPr/>
                <p14:nvPr/>
              </p14:nvContentPartPr>
              <p14:xfrm>
                <a:off x="6620204" y="6257324"/>
                <a:ext cx="93240" cy="154440"/>
              </p14:xfrm>
            </p:contentPart>
          </mc:Choice>
          <mc:Fallback>
            <p:pic>
              <p:nvPicPr>
                <p:cNvPr id="138" name="Freihand 137">
                  <a:extLst>
                    <a:ext uri="{FF2B5EF4-FFF2-40B4-BE49-F238E27FC236}">
                      <a16:creationId xmlns:a16="http://schemas.microsoft.com/office/drawing/2014/main" id="{92C69B81-58AC-5FC3-E01A-1014800669BE}"/>
                    </a:ext>
                  </a:extLst>
                </p:cNvPr>
                <p:cNvPicPr/>
                <p:nvPr/>
              </p:nvPicPr>
              <p:blipFill>
                <a:blip r:embed="rId222"/>
                <a:stretch>
                  <a:fillRect/>
                </a:stretch>
              </p:blipFill>
              <p:spPr>
                <a:xfrm>
                  <a:off x="6611204" y="6248684"/>
                  <a:ext cx="110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9" name="Freihand 138">
                  <a:extLst>
                    <a:ext uri="{FF2B5EF4-FFF2-40B4-BE49-F238E27FC236}">
                      <a16:creationId xmlns:a16="http://schemas.microsoft.com/office/drawing/2014/main" id="{B8B11A48-D290-E65F-3D31-D2389BF288FA}"/>
                    </a:ext>
                  </a:extLst>
                </p14:cNvPr>
                <p14:cNvContentPartPr/>
                <p14:nvPr/>
              </p14:nvContentPartPr>
              <p14:xfrm>
                <a:off x="6831884" y="6133844"/>
                <a:ext cx="213120" cy="214920"/>
              </p14:xfrm>
            </p:contentPart>
          </mc:Choice>
          <mc:Fallback>
            <p:pic>
              <p:nvPicPr>
                <p:cNvPr id="139" name="Freihand 138">
                  <a:extLst>
                    <a:ext uri="{FF2B5EF4-FFF2-40B4-BE49-F238E27FC236}">
                      <a16:creationId xmlns:a16="http://schemas.microsoft.com/office/drawing/2014/main" id="{B8B11A48-D290-E65F-3D31-D2389BF288FA}"/>
                    </a:ext>
                  </a:extLst>
                </p:cNvPr>
                <p:cNvPicPr/>
                <p:nvPr/>
              </p:nvPicPr>
              <p:blipFill>
                <a:blip r:embed="rId224"/>
                <a:stretch>
                  <a:fillRect/>
                </a:stretch>
              </p:blipFill>
              <p:spPr>
                <a:xfrm>
                  <a:off x="6823244" y="6124844"/>
                  <a:ext cx="2307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0" name="Freihand 139">
                  <a:extLst>
                    <a:ext uri="{FF2B5EF4-FFF2-40B4-BE49-F238E27FC236}">
                      <a16:creationId xmlns:a16="http://schemas.microsoft.com/office/drawing/2014/main" id="{4A060BE0-CA73-93A9-D705-172E4E8A4AF3}"/>
                    </a:ext>
                  </a:extLst>
                </p14:cNvPr>
                <p14:cNvContentPartPr/>
                <p14:nvPr/>
              </p14:nvContentPartPr>
              <p14:xfrm>
                <a:off x="7089284" y="6046004"/>
                <a:ext cx="294840" cy="244080"/>
              </p14:xfrm>
            </p:contentPart>
          </mc:Choice>
          <mc:Fallback>
            <p:pic>
              <p:nvPicPr>
                <p:cNvPr id="140" name="Freihand 139">
                  <a:extLst>
                    <a:ext uri="{FF2B5EF4-FFF2-40B4-BE49-F238E27FC236}">
                      <a16:creationId xmlns:a16="http://schemas.microsoft.com/office/drawing/2014/main" id="{4A060BE0-CA73-93A9-D705-172E4E8A4AF3}"/>
                    </a:ext>
                  </a:extLst>
                </p:cNvPr>
                <p:cNvPicPr/>
                <p:nvPr/>
              </p:nvPicPr>
              <p:blipFill>
                <a:blip r:embed="rId226"/>
                <a:stretch>
                  <a:fillRect/>
                </a:stretch>
              </p:blipFill>
              <p:spPr>
                <a:xfrm>
                  <a:off x="7080284" y="6037364"/>
                  <a:ext cx="3124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1" name="Freihand 140">
                  <a:extLst>
                    <a:ext uri="{FF2B5EF4-FFF2-40B4-BE49-F238E27FC236}">
                      <a16:creationId xmlns:a16="http://schemas.microsoft.com/office/drawing/2014/main" id="{A75E9DDE-A91E-7413-8097-1819562E7CB7}"/>
                    </a:ext>
                  </a:extLst>
                </p14:cNvPr>
                <p14:cNvContentPartPr/>
                <p14:nvPr/>
              </p14:nvContentPartPr>
              <p14:xfrm>
                <a:off x="7404284" y="6046364"/>
                <a:ext cx="147240" cy="174960"/>
              </p14:xfrm>
            </p:contentPart>
          </mc:Choice>
          <mc:Fallback>
            <p:pic>
              <p:nvPicPr>
                <p:cNvPr id="141" name="Freihand 140">
                  <a:extLst>
                    <a:ext uri="{FF2B5EF4-FFF2-40B4-BE49-F238E27FC236}">
                      <a16:creationId xmlns:a16="http://schemas.microsoft.com/office/drawing/2014/main" id="{A75E9DDE-A91E-7413-8097-1819562E7CB7}"/>
                    </a:ext>
                  </a:extLst>
                </p:cNvPr>
                <p:cNvPicPr/>
                <p:nvPr/>
              </p:nvPicPr>
              <p:blipFill>
                <a:blip r:embed="rId228"/>
                <a:stretch>
                  <a:fillRect/>
                </a:stretch>
              </p:blipFill>
              <p:spPr>
                <a:xfrm>
                  <a:off x="7395284" y="6037724"/>
                  <a:ext cx="164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2" name="Freihand 141">
                  <a:extLst>
                    <a:ext uri="{FF2B5EF4-FFF2-40B4-BE49-F238E27FC236}">
                      <a16:creationId xmlns:a16="http://schemas.microsoft.com/office/drawing/2014/main" id="{B399D61F-B018-6FF5-E635-2D18A25C2488}"/>
                    </a:ext>
                  </a:extLst>
                </p14:cNvPr>
                <p14:cNvContentPartPr/>
                <p14:nvPr/>
              </p14:nvContentPartPr>
              <p14:xfrm>
                <a:off x="7564124" y="6118724"/>
                <a:ext cx="180000" cy="72360"/>
              </p14:xfrm>
            </p:contentPart>
          </mc:Choice>
          <mc:Fallback>
            <p:pic>
              <p:nvPicPr>
                <p:cNvPr id="142" name="Freihand 141">
                  <a:extLst>
                    <a:ext uri="{FF2B5EF4-FFF2-40B4-BE49-F238E27FC236}">
                      <a16:creationId xmlns:a16="http://schemas.microsoft.com/office/drawing/2014/main" id="{B399D61F-B018-6FF5-E635-2D18A25C2488}"/>
                    </a:ext>
                  </a:extLst>
                </p:cNvPr>
                <p:cNvPicPr/>
                <p:nvPr/>
              </p:nvPicPr>
              <p:blipFill>
                <a:blip r:embed="rId230"/>
                <a:stretch>
                  <a:fillRect/>
                </a:stretch>
              </p:blipFill>
              <p:spPr>
                <a:xfrm>
                  <a:off x="7555124" y="6109724"/>
                  <a:ext cx="197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3" name="Freihand 142">
                  <a:extLst>
                    <a:ext uri="{FF2B5EF4-FFF2-40B4-BE49-F238E27FC236}">
                      <a16:creationId xmlns:a16="http://schemas.microsoft.com/office/drawing/2014/main" id="{3B1786FB-8476-3120-E75A-90B335ADB166}"/>
                    </a:ext>
                  </a:extLst>
                </p14:cNvPr>
                <p14:cNvContentPartPr/>
                <p14:nvPr/>
              </p14:nvContentPartPr>
              <p14:xfrm>
                <a:off x="7781204" y="5872124"/>
                <a:ext cx="239040" cy="285840"/>
              </p14:xfrm>
            </p:contentPart>
          </mc:Choice>
          <mc:Fallback>
            <p:pic>
              <p:nvPicPr>
                <p:cNvPr id="143" name="Freihand 142">
                  <a:extLst>
                    <a:ext uri="{FF2B5EF4-FFF2-40B4-BE49-F238E27FC236}">
                      <a16:creationId xmlns:a16="http://schemas.microsoft.com/office/drawing/2014/main" id="{3B1786FB-8476-3120-E75A-90B335ADB166}"/>
                    </a:ext>
                  </a:extLst>
                </p:cNvPr>
                <p:cNvPicPr/>
                <p:nvPr/>
              </p:nvPicPr>
              <p:blipFill>
                <a:blip r:embed="rId232"/>
                <a:stretch>
                  <a:fillRect/>
                </a:stretch>
              </p:blipFill>
              <p:spPr>
                <a:xfrm>
                  <a:off x="7772204" y="5863484"/>
                  <a:ext cx="2566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4" name="Freihand 143">
                  <a:extLst>
                    <a:ext uri="{FF2B5EF4-FFF2-40B4-BE49-F238E27FC236}">
                      <a16:creationId xmlns:a16="http://schemas.microsoft.com/office/drawing/2014/main" id="{47A7381A-604C-334E-0889-FC8572D91B7D}"/>
                    </a:ext>
                  </a:extLst>
                </p14:cNvPr>
                <p14:cNvContentPartPr/>
                <p14:nvPr/>
              </p14:nvContentPartPr>
              <p14:xfrm>
                <a:off x="8036804" y="5960324"/>
                <a:ext cx="67680" cy="157680"/>
              </p14:xfrm>
            </p:contentPart>
          </mc:Choice>
          <mc:Fallback>
            <p:pic>
              <p:nvPicPr>
                <p:cNvPr id="144" name="Freihand 143">
                  <a:extLst>
                    <a:ext uri="{FF2B5EF4-FFF2-40B4-BE49-F238E27FC236}">
                      <a16:creationId xmlns:a16="http://schemas.microsoft.com/office/drawing/2014/main" id="{47A7381A-604C-334E-0889-FC8572D91B7D}"/>
                    </a:ext>
                  </a:extLst>
                </p:cNvPr>
                <p:cNvPicPr/>
                <p:nvPr/>
              </p:nvPicPr>
              <p:blipFill>
                <a:blip r:embed="rId234"/>
                <a:stretch>
                  <a:fillRect/>
                </a:stretch>
              </p:blipFill>
              <p:spPr>
                <a:xfrm>
                  <a:off x="8028164" y="5951684"/>
                  <a:ext cx="85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7" name="Freihand 156">
                  <a:extLst>
                    <a:ext uri="{FF2B5EF4-FFF2-40B4-BE49-F238E27FC236}">
                      <a16:creationId xmlns:a16="http://schemas.microsoft.com/office/drawing/2014/main" id="{A171E184-96BA-E593-CC34-1C6D4B5260AA}"/>
                    </a:ext>
                  </a:extLst>
                </p14:cNvPr>
                <p14:cNvContentPartPr/>
                <p14:nvPr/>
              </p14:nvContentPartPr>
              <p14:xfrm>
                <a:off x="8775164" y="713324"/>
                <a:ext cx="275760" cy="185400"/>
              </p14:xfrm>
            </p:contentPart>
          </mc:Choice>
          <mc:Fallback>
            <p:pic>
              <p:nvPicPr>
                <p:cNvPr id="157" name="Freihand 156">
                  <a:extLst>
                    <a:ext uri="{FF2B5EF4-FFF2-40B4-BE49-F238E27FC236}">
                      <a16:creationId xmlns:a16="http://schemas.microsoft.com/office/drawing/2014/main" id="{A171E184-96BA-E593-CC34-1C6D4B5260AA}"/>
                    </a:ext>
                  </a:extLst>
                </p:cNvPr>
                <p:cNvPicPr/>
                <p:nvPr/>
              </p:nvPicPr>
              <p:blipFill>
                <a:blip r:embed="rId236"/>
                <a:stretch>
                  <a:fillRect/>
                </a:stretch>
              </p:blipFill>
              <p:spPr>
                <a:xfrm>
                  <a:off x="8766164" y="704684"/>
                  <a:ext cx="2934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8" name="Freihand 157">
                  <a:extLst>
                    <a:ext uri="{FF2B5EF4-FFF2-40B4-BE49-F238E27FC236}">
                      <a16:creationId xmlns:a16="http://schemas.microsoft.com/office/drawing/2014/main" id="{E65FF2AC-38E4-4325-6003-43DE4DEA39DB}"/>
                    </a:ext>
                  </a:extLst>
                </p14:cNvPr>
                <p14:cNvContentPartPr/>
                <p14:nvPr/>
              </p14:nvContentPartPr>
              <p14:xfrm>
                <a:off x="9094124" y="797924"/>
                <a:ext cx="218160" cy="104400"/>
              </p14:xfrm>
            </p:contentPart>
          </mc:Choice>
          <mc:Fallback>
            <p:pic>
              <p:nvPicPr>
                <p:cNvPr id="158" name="Freihand 157">
                  <a:extLst>
                    <a:ext uri="{FF2B5EF4-FFF2-40B4-BE49-F238E27FC236}">
                      <a16:creationId xmlns:a16="http://schemas.microsoft.com/office/drawing/2014/main" id="{E65FF2AC-38E4-4325-6003-43DE4DEA39DB}"/>
                    </a:ext>
                  </a:extLst>
                </p:cNvPr>
                <p:cNvPicPr/>
                <p:nvPr/>
              </p:nvPicPr>
              <p:blipFill>
                <a:blip r:embed="rId238"/>
                <a:stretch>
                  <a:fillRect/>
                </a:stretch>
              </p:blipFill>
              <p:spPr>
                <a:xfrm>
                  <a:off x="9085484" y="789284"/>
                  <a:ext cx="235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9" name="Freihand 158">
                  <a:extLst>
                    <a:ext uri="{FF2B5EF4-FFF2-40B4-BE49-F238E27FC236}">
                      <a16:creationId xmlns:a16="http://schemas.microsoft.com/office/drawing/2014/main" id="{68B33EEC-D3CA-9B35-A1A2-87DFB893627E}"/>
                    </a:ext>
                  </a:extLst>
                </p14:cNvPr>
                <p14:cNvContentPartPr/>
                <p14:nvPr/>
              </p14:nvContentPartPr>
              <p14:xfrm>
                <a:off x="9378884" y="770204"/>
                <a:ext cx="421200" cy="128520"/>
              </p14:xfrm>
            </p:contentPart>
          </mc:Choice>
          <mc:Fallback>
            <p:pic>
              <p:nvPicPr>
                <p:cNvPr id="159" name="Freihand 158">
                  <a:extLst>
                    <a:ext uri="{FF2B5EF4-FFF2-40B4-BE49-F238E27FC236}">
                      <a16:creationId xmlns:a16="http://schemas.microsoft.com/office/drawing/2014/main" id="{68B33EEC-D3CA-9B35-A1A2-87DFB893627E}"/>
                    </a:ext>
                  </a:extLst>
                </p:cNvPr>
                <p:cNvPicPr/>
                <p:nvPr/>
              </p:nvPicPr>
              <p:blipFill>
                <a:blip r:embed="rId240"/>
                <a:stretch>
                  <a:fillRect/>
                </a:stretch>
              </p:blipFill>
              <p:spPr>
                <a:xfrm>
                  <a:off x="9370244" y="761564"/>
                  <a:ext cx="438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0" name="Freihand 159">
                  <a:extLst>
                    <a:ext uri="{FF2B5EF4-FFF2-40B4-BE49-F238E27FC236}">
                      <a16:creationId xmlns:a16="http://schemas.microsoft.com/office/drawing/2014/main" id="{0D0C8019-EB3C-1AF0-21DD-3DBF51F990AE}"/>
                    </a:ext>
                  </a:extLst>
                </p14:cNvPr>
                <p14:cNvContentPartPr/>
                <p14:nvPr/>
              </p14:nvContentPartPr>
              <p14:xfrm>
                <a:off x="10075484" y="788924"/>
                <a:ext cx="470880" cy="142920"/>
              </p14:xfrm>
            </p:contentPart>
          </mc:Choice>
          <mc:Fallback>
            <p:pic>
              <p:nvPicPr>
                <p:cNvPr id="160" name="Freihand 159">
                  <a:extLst>
                    <a:ext uri="{FF2B5EF4-FFF2-40B4-BE49-F238E27FC236}">
                      <a16:creationId xmlns:a16="http://schemas.microsoft.com/office/drawing/2014/main" id="{0D0C8019-EB3C-1AF0-21DD-3DBF51F990AE}"/>
                    </a:ext>
                  </a:extLst>
                </p:cNvPr>
                <p:cNvPicPr/>
                <p:nvPr/>
              </p:nvPicPr>
              <p:blipFill>
                <a:blip r:embed="rId242"/>
                <a:stretch>
                  <a:fillRect/>
                </a:stretch>
              </p:blipFill>
              <p:spPr>
                <a:xfrm>
                  <a:off x="10066484" y="779924"/>
                  <a:ext cx="488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1" name="Freihand 160">
                  <a:extLst>
                    <a:ext uri="{FF2B5EF4-FFF2-40B4-BE49-F238E27FC236}">
                      <a16:creationId xmlns:a16="http://schemas.microsoft.com/office/drawing/2014/main" id="{BCC02853-EECB-B0FC-DE75-96CA2B3CF0BA}"/>
                    </a:ext>
                  </a:extLst>
                </p14:cNvPr>
                <p14:cNvContentPartPr/>
                <p14:nvPr/>
              </p14:nvContentPartPr>
              <p14:xfrm>
                <a:off x="10504604" y="722684"/>
                <a:ext cx="34920" cy="31680"/>
              </p14:xfrm>
            </p:contentPart>
          </mc:Choice>
          <mc:Fallback>
            <p:pic>
              <p:nvPicPr>
                <p:cNvPr id="161" name="Freihand 160">
                  <a:extLst>
                    <a:ext uri="{FF2B5EF4-FFF2-40B4-BE49-F238E27FC236}">
                      <a16:creationId xmlns:a16="http://schemas.microsoft.com/office/drawing/2014/main" id="{BCC02853-EECB-B0FC-DE75-96CA2B3CF0BA}"/>
                    </a:ext>
                  </a:extLst>
                </p:cNvPr>
                <p:cNvPicPr/>
                <p:nvPr/>
              </p:nvPicPr>
              <p:blipFill>
                <a:blip r:embed="rId244"/>
                <a:stretch>
                  <a:fillRect/>
                </a:stretch>
              </p:blipFill>
              <p:spPr>
                <a:xfrm>
                  <a:off x="10495964" y="714044"/>
                  <a:ext cx="52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2" name="Freihand 161">
                  <a:extLst>
                    <a:ext uri="{FF2B5EF4-FFF2-40B4-BE49-F238E27FC236}">
                      <a16:creationId xmlns:a16="http://schemas.microsoft.com/office/drawing/2014/main" id="{7953777B-BAC2-A5BC-8A79-6A8FA3C116C7}"/>
                    </a:ext>
                  </a:extLst>
                </p14:cNvPr>
                <p14:cNvContentPartPr/>
                <p14:nvPr/>
              </p14:nvContentPartPr>
              <p14:xfrm>
                <a:off x="10587764" y="758324"/>
                <a:ext cx="167040" cy="149760"/>
              </p14:xfrm>
            </p:contentPart>
          </mc:Choice>
          <mc:Fallback>
            <p:pic>
              <p:nvPicPr>
                <p:cNvPr id="162" name="Freihand 161">
                  <a:extLst>
                    <a:ext uri="{FF2B5EF4-FFF2-40B4-BE49-F238E27FC236}">
                      <a16:creationId xmlns:a16="http://schemas.microsoft.com/office/drawing/2014/main" id="{7953777B-BAC2-A5BC-8A79-6A8FA3C116C7}"/>
                    </a:ext>
                  </a:extLst>
                </p:cNvPr>
                <p:cNvPicPr/>
                <p:nvPr/>
              </p:nvPicPr>
              <p:blipFill>
                <a:blip r:embed="rId246"/>
                <a:stretch>
                  <a:fillRect/>
                </a:stretch>
              </p:blipFill>
              <p:spPr>
                <a:xfrm>
                  <a:off x="10579124" y="749684"/>
                  <a:ext cx="184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3" name="Freihand 162">
                  <a:extLst>
                    <a:ext uri="{FF2B5EF4-FFF2-40B4-BE49-F238E27FC236}">
                      <a16:creationId xmlns:a16="http://schemas.microsoft.com/office/drawing/2014/main" id="{7803768B-B609-E476-D724-C7F31363B5FE}"/>
                    </a:ext>
                  </a:extLst>
                </p14:cNvPr>
                <p14:cNvContentPartPr/>
                <p14:nvPr/>
              </p14:nvContentPartPr>
              <p14:xfrm>
                <a:off x="10970444" y="759404"/>
                <a:ext cx="397440" cy="147600"/>
              </p14:xfrm>
            </p:contentPart>
          </mc:Choice>
          <mc:Fallback>
            <p:pic>
              <p:nvPicPr>
                <p:cNvPr id="163" name="Freihand 162">
                  <a:extLst>
                    <a:ext uri="{FF2B5EF4-FFF2-40B4-BE49-F238E27FC236}">
                      <a16:creationId xmlns:a16="http://schemas.microsoft.com/office/drawing/2014/main" id="{7803768B-B609-E476-D724-C7F31363B5FE}"/>
                    </a:ext>
                  </a:extLst>
                </p:cNvPr>
                <p:cNvPicPr/>
                <p:nvPr/>
              </p:nvPicPr>
              <p:blipFill>
                <a:blip r:embed="rId248"/>
                <a:stretch>
                  <a:fillRect/>
                </a:stretch>
              </p:blipFill>
              <p:spPr>
                <a:xfrm>
                  <a:off x="10961444" y="750404"/>
                  <a:ext cx="415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6" name="Freihand 145">
                  <a:extLst>
                    <a:ext uri="{FF2B5EF4-FFF2-40B4-BE49-F238E27FC236}">
                      <a16:creationId xmlns:a16="http://schemas.microsoft.com/office/drawing/2014/main" id="{D81CDDA9-41C9-7A2A-0669-1A1B9A1DD3A5}"/>
                    </a:ext>
                  </a:extLst>
                </p14:cNvPr>
                <p14:cNvContentPartPr/>
                <p14:nvPr/>
              </p14:nvContentPartPr>
              <p14:xfrm>
                <a:off x="6780404" y="917084"/>
                <a:ext cx="309600" cy="33840"/>
              </p14:xfrm>
            </p:contentPart>
          </mc:Choice>
          <mc:Fallback>
            <p:pic>
              <p:nvPicPr>
                <p:cNvPr id="146" name="Freihand 145">
                  <a:extLst>
                    <a:ext uri="{FF2B5EF4-FFF2-40B4-BE49-F238E27FC236}">
                      <a16:creationId xmlns:a16="http://schemas.microsoft.com/office/drawing/2014/main" id="{D81CDDA9-41C9-7A2A-0669-1A1B9A1DD3A5}"/>
                    </a:ext>
                  </a:extLst>
                </p:cNvPr>
                <p:cNvPicPr/>
                <p:nvPr/>
              </p:nvPicPr>
              <p:blipFill>
                <a:blip r:embed="rId250"/>
                <a:stretch>
                  <a:fillRect/>
                </a:stretch>
              </p:blipFill>
              <p:spPr>
                <a:xfrm>
                  <a:off x="6771404" y="908444"/>
                  <a:ext cx="327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7" name="Freihand 146">
                  <a:extLst>
                    <a:ext uri="{FF2B5EF4-FFF2-40B4-BE49-F238E27FC236}">
                      <a16:creationId xmlns:a16="http://schemas.microsoft.com/office/drawing/2014/main" id="{FB08C259-2036-ECBF-C794-4ECD17A9E740}"/>
                    </a:ext>
                  </a:extLst>
                </p14:cNvPr>
                <p14:cNvContentPartPr/>
                <p14:nvPr/>
              </p14:nvContentPartPr>
              <p14:xfrm>
                <a:off x="6987764" y="792884"/>
                <a:ext cx="270000" cy="294120"/>
              </p14:xfrm>
            </p:contentPart>
          </mc:Choice>
          <mc:Fallback>
            <p:pic>
              <p:nvPicPr>
                <p:cNvPr id="147" name="Freihand 146">
                  <a:extLst>
                    <a:ext uri="{FF2B5EF4-FFF2-40B4-BE49-F238E27FC236}">
                      <a16:creationId xmlns:a16="http://schemas.microsoft.com/office/drawing/2014/main" id="{FB08C259-2036-ECBF-C794-4ECD17A9E740}"/>
                    </a:ext>
                  </a:extLst>
                </p:cNvPr>
                <p:cNvPicPr/>
                <p:nvPr/>
              </p:nvPicPr>
              <p:blipFill>
                <a:blip r:embed="rId252"/>
                <a:stretch>
                  <a:fillRect/>
                </a:stretch>
              </p:blipFill>
              <p:spPr>
                <a:xfrm>
                  <a:off x="6979124" y="784244"/>
                  <a:ext cx="2876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9" name="Freihand 148">
                  <a:extLst>
                    <a:ext uri="{FF2B5EF4-FFF2-40B4-BE49-F238E27FC236}">
                      <a16:creationId xmlns:a16="http://schemas.microsoft.com/office/drawing/2014/main" id="{8B4506E9-D55B-6641-DDBE-7C5FC55D2B0F}"/>
                    </a:ext>
                  </a:extLst>
                </p14:cNvPr>
                <p14:cNvContentPartPr/>
                <p14:nvPr/>
              </p14:nvContentPartPr>
              <p14:xfrm>
                <a:off x="7626404" y="708284"/>
                <a:ext cx="28080" cy="236520"/>
              </p14:xfrm>
            </p:contentPart>
          </mc:Choice>
          <mc:Fallback>
            <p:pic>
              <p:nvPicPr>
                <p:cNvPr id="149" name="Freihand 148">
                  <a:extLst>
                    <a:ext uri="{FF2B5EF4-FFF2-40B4-BE49-F238E27FC236}">
                      <a16:creationId xmlns:a16="http://schemas.microsoft.com/office/drawing/2014/main" id="{8B4506E9-D55B-6641-DDBE-7C5FC55D2B0F}"/>
                    </a:ext>
                  </a:extLst>
                </p:cNvPr>
                <p:cNvPicPr/>
                <p:nvPr/>
              </p:nvPicPr>
              <p:blipFill>
                <a:blip r:embed="rId254"/>
                <a:stretch>
                  <a:fillRect/>
                </a:stretch>
              </p:blipFill>
              <p:spPr>
                <a:xfrm>
                  <a:off x="7617764" y="699644"/>
                  <a:ext cx="457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0" name="Freihand 149">
                  <a:extLst>
                    <a:ext uri="{FF2B5EF4-FFF2-40B4-BE49-F238E27FC236}">
                      <a16:creationId xmlns:a16="http://schemas.microsoft.com/office/drawing/2014/main" id="{F47B17DE-B680-5B66-5397-482881EBEEDD}"/>
                    </a:ext>
                  </a:extLst>
                </p14:cNvPr>
                <p14:cNvContentPartPr/>
                <p14:nvPr/>
              </p14:nvContentPartPr>
              <p14:xfrm>
                <a:off x="7525604" y="661844"/>
                <a:ext cx="201600" cy="49320"/>
              </p14:xfrm>
            </p:contentPart>
          </mc:Choice>
          <mc:Fallback>
            <p:pic>
              <p:nvPicPr>
                <p:cNvPr id="150" name="Freihand 149">
                  <a:extLst>
                    <a:ext uri="{FF2B5EF4-FFF2-40B4-BE49-F238E27FC236}">
                      <a16:creationId xmlns:a16="http://schemas.microsoft.com/office/drawing/2014/main" id="{F47B17DE-B680-5B66-5397-482881EBEEDD}"/>
                    </a:ext>
                  </a:extLst>
                </p:cNvPr>
                <p:cNvPicPr/>
                <p:nvPr/>
              </p:nvPicPr>
              <p:blipFill>
                <a:blip r:embed="rId256"/>
                <a:stretch>
                  <a:fillRect/>
                </a:stretch>
              </p:blipFill>
              <p:spPr>
                <a:xfrm>
                  <a:off x="7516604" y="653204"/>
                  <a:ext cx="219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1" name="Freihand 150">
                  <a:extLst>
                    <a:ext uri="{FF2B5EF4-FFF2-40B4-BE49-F238E27FC236}">
                      <a16:creationId xmlns:a16="http://schemas.microsoft.com/office/drawing/2014/main" id="{9CCD59D6-7B4D-57A3-ABA0-5543E71751A4}"/>
                    </a:ext>
                  </a:extLst>
                </p14:cNvPr>
                <p14:cNvContentPartPr/>
                <p14:nvPr/>
              </p14:nvContentPartPr>
              <p14:xfrm>
                <a:off x="7533164" y="792884"/>
                <a:ext cx="155160" cy="42120"/>
              </p14:xfrm>
            </p:contentPart>
          </mc:Choice>
          <mc:Fallback>
            <p:pic>
              <p:nvPicPr>
                <p:cNvPr id="151" name="Freihand 150">
                  <a:extLst>
                    <a:ext uri="{FF2B5EF4-FFF2-40B4-BE49-F238E27FC236}">
                      <a16:creationId xmlns:a16="http://schemas.microsoft.com/office/drawing/2014/main" id="{9CCD59D6-7B4D-57A3-ABA0-5543E71751A4}"/>
                    </a:ext>
                  </a:extLst>
                </p:cNvPr>
                <p:cNvPicPr/>
                <p:nvPr/>
              </p:nvPicPr>
              <p:blipFill>
                <a:blip r:embed="rId258"/>
                <a:stretch>
                  <a:fillRect/>
                </a:stretch>
              </p:blipFill>
              <p:spPr>
                <a:xfrm>
                  <a:off x="7524524" y="784244"/>
                  <a:ext cx="172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2" name="Freihand 151">
                  <a:extLst>
                    <a:ext uri="{FF2B5EF4-FFF2-40B4-BE49-F238E27FC236}">
                      <a16:creationId xmlns:a16="http://schemas.microsoft.com/office/drawing/2014/main" id="{E3FF882A-F638-6030-4E42-B750894D7D10}"/>
                    </a:ext>
                  </a:extLst>
                </p14:cNvPr>
                <p14:cNvContentPartPr/>
                <p14:nvPr/>
              </p14:nvContentPartPr>
              <p14:xfrm>
                <a:off x="7765004" y="757244"/>
                <a:ext cx="540720" cy="287280"/>
              </p14:xfrm>
            </p:contentPart>
          </mc:Choice>
          <mc:Fallback>
            <p:pic>
              <p:nvPicPr>
                <p:cNvPr id="152" name="Freihand 151">
                  <a:extLst>
                    <a:ext uri="{FF2B5EF4-FFF2-40B4-BE49-F238E27FC236}">
                      <a16:creationId xmlns:a16="http://schemas.microsoft.com/office/drawing/2014/main" id="{E3FF882A-F638-6030-4E42-B750894D7D10}"/>
                    </a:ext>
                  </a:extLst>
                </p:cNvPr>
                <p:cNvPicPr/>
                <p:nvPr/>
              </p:nvPicPr>
              <p:blipFill>
                <a:blip r:embed="rId260"/>
                <a:stretch>
                  <a:fillRect/>
                </a:stretch>
              </p:blipFill>
              <p:spPr>
                <a:xfrm>
                  <a:off x="7756364" y="748244"/>
                  <a:ext cx="5583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4" name="Freihand 153">
                  <a:extLst>
                    <a:ext uri="{FF2B5EF4-FFF2-40B4-BE49-F238E27FC236}">
                      <a16:creationId xmlns:a16="http://schemas.microsoft.com/office/drawing/2014/main" id="{11E40458-32AD-6C89-FAC6-5AEA2A22340D}"/>
                    </a:ext>
                  </a:extLst>
                </p14:cNvPr>
                <p14:cNvContentPartPr/>
                <p14:nvPr/>
              </p14:nvContentPartPr>
              <p14:xfrm>
                <a:off x="8505164" y="781004"/>
                <a:ext cx="5040" cy="15480"/>
              </p14:xfrm>
            </p:contentPart>
          </mc:Choice>
          <mc:Fallback>
            <p:pic>
              <p:nvPicPr>
                <p:cNvPr id="154" name="Freihand 153">
                  <a:extLst>
                    <a:ext uri="{FF2B5EF4-FFF2-40B4-BE49-F238E27FC236}">
                      <a16:creationId xmlns:a16="http://schemas.microsoft.com/office/drawing/2014/main" id="{11E40458-32AD-6C89-FAC6-5AEA2A22340D}"/>
                    </a:ext>
                  </a:extLst>
                </p:cNvPr>
                <p:cNvPicPr/>
                <p:nvPr/>
              </p:nvPicPr>
              <p:blipFill>
                <a:blip r:embed="rId164"/>
                <a:stretch>
                  <a:fillRect/>
                </a:stretch>
              </p:blipFill>
              <p:spPr>
                <a:xfrm>
                  <a:off x="8496524" y="772364"/>
                  <a:ext cx="22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5" name="Freihand 154">
                  <a:extLst>
                    <a:ext uri="{FF2B5EF4-FFF2-40B4-BE49-F238E27FC236}">
                      <a16:creationId xmlns:a16="http://schemas.microsoft.com/office/drawing/2014/main" id="{E10E9EA2-0F2B-68F7-7852-06C90BA9B6E7}"/>
                    </a:ext>
                  </a:extLst>
                </p14:cNvPr>
                <p14:cNvContentPartPr/>
                <p14:nvPr/>
              </p14:nvContentPartPr>
              <p14:xfrm>
                <a:off x="8486804" y="928604"/>
                <a:ext cx="15840" cy="11160"/>
              </p14:xfrm>
            </p:contentPart>
          </mc:Choice>
          <mc:Fallback>
            <p:pic>
              <p:nvPicPr>
                <p:cNvPr id="155" name="Freihand 154">
                  <a:extLst>
                    <a:ext uri="{FF2B5EF4-FFF2-40B4-BE49-F238E27FC236}">
                      <a16:creationId xmlns:a16="http://schemas.microsoft.com/office/drawing/2014/main" id="{E10E9EA2-0F2B-68F7-7852-06C90BA9B6E7}"/>
                    </a:ext>
                  </a:extLst>
                </p:cNvPr>
                <p:cNvPicPr/>
                <p:nvPr/>
              </p:nvPicPr>
              <p:blipFill>
                <a:blip r:embed="rId263"/>
                <a:stretch>
                  <a:fillRect/>
                </a:stretch>
              </p:blipFill>
              <p:spPr>
                <a:xfrm>
                  <a:off x="8477804" y="919964"/>
                  <a:ext cx="33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6" name="Freihand 165">
                  <a:extLst>
                    <a:ext uri="{FF2B5EF4-FFF2-40B4-BE49-F238E27FC236}">
                      <a16:creationId xmlns:a16="http://schemas.microsoft.com/office/drawing/2014/main" id="{B020CB3C-56B5-A8DF-7EDD-67D3A45EFD40}"/>
                    </a:ext>
                  </a:extLst>
                </p14:cNvPr>
                <p14:cNvContentPartPr/>
                <p14:nvPr/>
              </p14:nvContentPartPr>
              <p14:xfrm>
                <a:off x="7678604" y="1292924"/>
                <a:ext cx="304560" cy="289080"/>
              </p14:xfrm>
            </p:contentPart>
          </mc:Choice>
          <mc:Fallback>
            <p:pic>
              <p:nvPicPr>
                <p:cNvPr id="166" name="Freihand 165">
                  <a:extLst>
                    <a:ext uri="{FF2B5EF4-FFF2-40B4-BE49-F238E27FC236}">
                      <a16:creationId xmlns:a16="http://schemas.microsoft.com/office/drawing/2014/main" id="{B020CB3C-56B5-A8DF-7EDD-67D3A45EFD40}"/>
                    </a:ext>
                  </a:extLst>
                </p:cNvPr>
                <p:cNvPicPr/>
                <p:nvPr/>
              </p:nvPicPr>
              <p:blipFill>
                <a:blip r:embed="rId265"/>
                <a:stretch>
                  <a:fillRect/>
                </a:stretch>
              </p:blipFill>
              <p:spPr>
                <a:xfrm>
                  <a:off x="7669604" y="1283924"/>
                  <a:ext cx="3222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7" name="Freihand 166">
                  <a:extLst>
                    <a:ext uri="{FF2B5EF4-FFF2-40B4-BE49-F238E27FC236}">
                      <a16:creationId xmlns:a16="http://schemas.microsoft.com/office/drawing/2014/main" id="{3B13A068-5FB1-2AB8-1FA9-90904359EEBC}"/>
                    </a:ext>
                  </a:extLst>
                </p14:cNvPr>
                <p14:cNvContentPartPr/>
                <p14:nvPr/>
              </p14:nvContentPartPr>
              <p14:xfrm>
                <a:off x="7983164" y="1205444"/>
                <a:ext cx="291240" cy="279000"/>
              </p14:xfrm>
            </p:contentPart>
          </mc:Choice>
          <mc:Fallback>
            <p:pic>
              <p:nvPicPr>
                <p:cNvPr id="167" name="Freihand 166">
                  <a:extLst>
                    <a:ext uri="{FF2B5EF4-FFF2-40B4-BE49-F238E27FC236}">
                      <a16:creationId xmlns:a16="http://schemas.microsoft.com/office/drawing/2014/main" id="{3B13A068-5FB1-2AB8-1FA9-90904359EEBC}"/>
                    </a:ext>
                  </a:extLst>
                </p:cNvPr>
                <p:cNvPicPr/>
                <p:nvPr/>
              </p:nvPicPr>
              <p:blipFill>
                <a:blip r:embed="rId267"/>
                <a:stretch>
                  <a:fillRect/>
                </a:stretch>
              </p:blipFill>
              <p:spPr>
                <a:xfrm>
                  <a:off x="7974524" y="1196444"/>
                  <a:ext cx="3088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8" name="Freihand 167">
                  <a:extLst>
                    <a:ext uri="{FF2B5EF4-FFF2-40B4-BE49-F238E27FC236}">
                      <a16:creationId xmlns:a16="http://schemas.microsoft.com/office/drawing/2014/main" id="{7B4823ED-8FE2-1AFC-8B17-42A8FB75DADC}"/>
                    </a:ext>
                  </a:extLst>
                </p14:cNvPr>
                <p14:cNvContentPartPr/>
                <p14:nvPr/>
              </p14:nvContentPartPr>
              <p14:xfrm>
                <a:off x="8304644" y="1192844"/>
                <a:ext cx="194760" cy="180000"/>
              </p14:xfrm>
            </p:contentPart>
          </mc:Choice>
          <mc:Fallback>
            <p:pic>
              <p:nvPicPr>
                <p:cNvPr id="168" name="Freihand 167">
                  <a:extLst>
                    <a:ext uri="{FF2B5EF4-FFF2-40B4-BE49-F238E27FC236}">
                      <a16:creationId xmlns:a16="http://schemas.microsoft.com/office/drawing/2014/main" id="{7B4823ED-8FE2-1AFC-8B17-42A8FB75DADC}"/>
                    </a:ext>
                  </a:extLst>
                </p:cNvPr>
                <p:cNvPicPr/>
                <p:nvPr/>
              </p:nvPicPr>
              <p:blipFill>
                <a:blip r:embed="rId269"/>
                <a:stretch>
                  <a:fillRect/>
                </a:stretch>
              </p:blipFill>
              <p:spPr>
                <a:xfrm>
                  <a:off x="8295644" y="1183844"/>
                  <a:ext cx="212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9" name="Freihand 168">
                  <a:extLst>
                    <a:ext uri="{FF2B5EF4-FFF2-40B4-BE49-F238E27FC236}">
                      <a16:creationId xmlns:a16="http://schemas.microsoft.com/office/drawing/2014/main" id="{45647CEE-FCEA-99E1-4AA5-3BDA39C32804}"/>
                    </a:ext>
                  </a:extLst>
                </p14:cNvPr>
                <p14:cNvContentPartPr/>
                <p14:nvPr/>
              </p14:nvContentPartPr>
              <p14:xfrm>
                <a:off x="7993964" y="1183844"/>
                <a:ext cx="120600" cy="13320"/>
              </p14:xfrm>
            </p:contentPart>
          </mc:Choice>
          <mc:Fallback>
            <p:pic>
              <p:nvPicPr>
                <p:cNvPr id="169" name="Freihand 168">
                  <a:extLst>
                    <a:ext uri="{FF2B5EF4-FFF2-40B4-BE49-F238E27FC236}">
                      <a16:creationId xmlns:a16="http://schemas.microsoft.com/office/drawing/2014/main" id="{45647CEE-FCEA-99E1-4AA5-3BDA39C32804}"/>
                    </a:ext>
                  </a:extLst>
                </p:cNvPr>
                <p:cNvPicPr/>
                <p:nvPr/>
              </p:nvPicPr>
              <p:blipFill>
                <a:blip r:embed="rId271"/>
                <a:stretch>
                  <a:fillRect/>
                </a:stretch>
              </p:blipFill>
              <p:spPr>
                <a:xfrm>
                  <a:off x="7984964" y="1175204"/>
                  <a:ext cx="138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0" name="Freihand 169">
                  <a:extLst>
                    <a:ext uri="{FF2B5EF4-FFF2-40B4-BE49-F238E27FC236}">
                      <a16:creationId xmlns:a16="http://schemas.microsoft.com/office/drawing/2014/main" id="{E09EDC82-8486-EC7E-0B15-E24AB3C0DC0C}"/>
                    </a:ext>
                  </a:extLst>
                </p14:cNvPr>
                <p14:cNvContentPartPr/>
                <p14:nvPr/>
              </p14:nvContentPartPr>
              <p14:xfrm>
                <a:off x="7460084" y="1159004"/>
                <a:ext cx="129240" cy="98640"/>
              </p14:xfrm>
            </p:contentPart>
          </mc:Choice>
          <mc:Fallback>
            <p:pic>
              <p:nvPicPr>
                <p:cNvPr id="170" name="Freihand 169">
                  <a:extLst>
                    <a:ext uri="{FF2B5EF4-FFF2-40B4-BE49-F238E27FC236}">
                      <a16:creationId xmlns:a16="http://schemas.microsoft.com/office/drawing/2014/main" id="{E09EDC82-8486-EC7E-0B15-E24AB3C0DC0C}"/>
                    </a:ext>
                  </a:extLst>
                </p:cNvPr>
                <p:cNvPicPr/>
                <p:nvPr/>
              </p:nvPicPr>
              <p:blipFill>
                <a:blip r:embed="rId273"/>
                <a:stretch>
                  <a:fillRect/>
                </a:stretch>
              </p:blipFill>
              <p:spPr>
                <a:xfrm>
                  <a:off x="7451084" y="1150364"/>
                  <a:ext cx="146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1" name="Freihand 170">
                  <a:extLst>
                    <a:ext uri="{FF2B5EF4-FFF2-40B4-BE49-F238E27FC236}">
                      <a16:creationId xmlns:a16="http://schemas.microsoft.com/office/drawing/2014/main" id="{BB5DFD49-DD52-4B5A-8F3A-D65AB7E91CB0}"/>
                    </a:ext>
                  </a:extLst>
                </p14:cNvPr>
                <p14:cNvContentPartPr/>
                <p14:nvPr/>
              </p14:nvContentPartPr>
              <p14:xfrm>
                <a:off x="8523884" y="1075124"/>
                <a:ext cx="128880" cy="48960"/>
              </p14:xfrm>
            </p:contentPart>
          </mc:Choice>
          <mc:Fallback>
            <p:pic>
              <p:nvPicPr>
                <p:cNvPr id="171" name="Freihand 170">
                  <a:extLst>
                    <a:ext uri="{FF2B5EF4-FFF2-40B4-BE49-F238E27FC236}">
                      <a16:creationId xmlns:a16="http://schemas.microsoft.com/office/drawing/2014/main" id="{BB5DFD49-DD52-4B5A-8F3A-D65AB7E91CB0}"/>
                    </a:ext>
                  </a:extLst>
                </p:cNvPr>
                <p:cNvPicPr/>
                <p:nvPr/>
              </p:nvPicPr>
              <p:blipFill>
                <a:blip r:embed="rId275"/>
                <a:stretch>
                  <a:fillRect/>
                </a:stretch>
              </p:blipFill>
              <p:spPr>
                <a:xfrm>
                  <a:off x="8514884" y="1066124"/>
                  <a:ext cx="146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3" name="Freihand 172">
                  <a:extLst>
                    <a:ext uri="{FF2B5EF4-FFF2-40B4-BE49-F238E27FC236}">
                      <a16:creationId xmlns:a16="http://schemas.microsoft.com/office/drawing/2014/main" id="{3B53364F-1041-8250-F40B-106EFAC97CC6}"/>
                    </a:ext>
                  </a:extLst>
                </p14:cNvPr>
                <p14:cNvContentPartPr/>
                <p14:nvPr/>
              </p14:nvContentPartPr>
              <p14:xfrm>
                <a:off x="8905844" y="1147124"/>
                <a:ext cx="186120" cy="258480"/>
              </p14:xfrm>
            </p:contentPart>
          </mc:Choice>
          <mc:Fallback>
            <p:pic>
              <p:nvPicPr>
                <p:cNvPr id="173" name="Freihand 172">
                  <a:extLst>
                    <a:ext uri="{FF2B5EF4-FFF2-40B4-BE49-F238E27FC236}">
                      <a16:creationId xmlns:a16="http://schemas.microsoft.com/office/drawing/2014/main" id="{3B53364F-1041-8250-F40B-106EFAC97CC6}"/>
                    </a:ext>
                  </a:extLst>
                </p:cNvPr>
                <p:cNvPicPr/>
                <p:nvPr/>
              </p:nvPicPr>
              <p:blipFill>
                <a:blip r:embed="rId277"/>
                <a:stretch>
                  <a:fillRect/>
                </a:stretch>
              </p:blipFill>
              <p:spPr>
                <a:xfrm>
                  <a:off x="8896844" y="1138124"/>
                  <a:ext cx="2037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4" name="Freihand 173">
                  <a:extLst>
                    <a:ext uri="{FF2B5EF4-FFF2-40B4-BE49-F238E27FC236}">
                      <a16:creationId xmlns:a16="http://schemas.microsoft.com/office/drawing/2014/main" id="{85B63F05-A977-9915-C5C0-B1614C6FA67C}"/>
                    </a:ext>
                  </a:extLst>
                </p14:cNvPr>
                <p14:cNvContentPartPr/>
                <p14:nvPr/>
              </p14:nvContentPartPr>
              <p14:xfrm>
                <a:off x="9093764" y="1277444"/>
                <a:ext cx="330840" cy="92880"/>
              </p14:xfrm>
            </p:contentPart>
          </mc:Choice>
          <mc:Fallback>
            <p:pic>
              <p:nvPicPr>
                <p:cNvPr id="174" name="Freihand 173">
                  <a:extLst>
                    <a:ext uri="{FF2B5EF4-FFF2-40B4-BE49-F238E27FC236}">
                      <a16:creationId xmlns:a16="http://schemas.microsoft.com/office/drawing/2014/main" id="{85B63F05-A977-9915-C5C0-B1614C6FA67C}"/>
                    </a:ext>
                  </a:extLst>
                </p:cNvPr>
                <p:cNvPicPr/>
                <p:nvPr/>
              </p:nvPicPr>
              <p:blipFill>
                <a:blip r:embed="rId279"/>
                <a:stretch>
                  <a:fillRect/>
                </a:stretch>
              </p:blipFill>
              <p:spPr>
                <a:xfrm>
                  <a:off x="9085124" y="1268444"/>
                  <a:ext cx="348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5" name="Freihand 174">
                  <a:extLst>
                    <a:ext uri="{FF2B5EF4-FFF2-40B4-BE49-F238E27FC236}">
                      <a16:creationId xmlns:a16="http://schemas.microsoft.com/office/drawing/2014/main" id="{4D783D2F-72FB-D823-3530-E2B633157B35}"/>
                    </a:ext>
                  </a:extLst>
                </p14:cNvPr>
                <p14:cNvContentPartPr/>
                <p14:nvPr/>
              </p14:nvContentPartPr>
              <p14:xfrm>
                <a:off x="9468884" y="1166924"/>
                <a:ext cx="529920" cy="194760"/>
              </p14:xfrm>
            </p:contentPart>
          </mc:Choice>
          <mc:Fallback>
            <p:pic>
              <p:nvPicPr>
                <p:cNvPr id="175" name="Freihand 174">
                  <a:extLst>
                    <a:ext uri="{FF2B5EF4-FFF2-40B4-BE49-F238E27FC236}">
                      <a16:creationId xmlns:a16="http://schemas.microsoft.com/office/drawing/2014/main" id="{4D783D2F-72FB-D823-3530-E2B633157B35}"/>
                    </a:ext>
                  </a:extLst>
                </p:cNvPr>
                <p:cNvPicPr/>
                <p:nvPr/>
              </p:nvPicPr>
              <p:blipFill>
                <a:blip r:embed="rId281"/>
                <a:stretch>
                  <a:fillRect/>
                </a:stretch>
              </p:blipFill>
              <p:spPr>
                <a:xfrm>
                  <a:off x="9459884" y="1157924"/>
                  <a:ext cx="5475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7" name="Freihand 176">
                  <a:extLst>
                    <a:ext uri="{FF2B5EF4-FFF2-40B4-BE49-F238E27FC236}">
                      <a16:creationId xmlns:a16="http://schemas.microsoft.com/office/drawing/2014/main" id="{3508F94A-2403-773D-4608-A4D131F48169}"/>
                    </a:ext>
                  </a:extLst>
                </p14:cNvPr>
                <p14:cNvContentPartPr/>
                <p14:nvPr/>
              </p14:nvContentPartPr>
              <p14:xfrm>
                <a:off x="10295804" y="1206164"/>
                <a:ext cx="467280" cy="150120"/>
              </p14:xfrm>
            </p:contentPart>
          </mc:Choice>
          <mc:Fallback>
            <p:pic>
              <p:nvPicPr>
                <p:cNvPr id="177" name="Freihand 176">
                  <a:extLst>
                    <a:ext uri="{FF2B5EF4-FFF2-40B4-BE49-F238E27FC236}">
                      <a16:creationId xmlns:a16="http://schemas.microsoft.com/office/drawing/2014/main" id="{3508F94A-2403-773D-4608-A4D131F48169}"/>
                    </a:ext>
                  </a:extLst>
                </p:cNvPr>
                <p:cNvPicPr/>
                <p:nvPr/>
              </p:nvPicPr>
              <p:blipFill>
                <a:blip r:embed="rId283"/>
                <a:stretch>
                  <a:fillRect/>
                </a:stretch>
              </p:blipFill>
              <p:spPr>
                <a:xfrm>
                  <a:off x="10287164" y="1197524"/>
                  <a:ext cx="484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8" name="Freihand 177">
                  <a:extLst>
                    <a:ext uri="{FF2B5EF4-FFF2-40B4-BE49-F238E27FC236}">
                      <a16:creationId xmlns:a16="http://schemas.microsoft.com/office/drawing/2014/main" id="{C1C1A6CD-E5EB-8748-75DE-1F53AA949643}"/>
                    </a:ext>
                  </a:extLst>
                </p14:cNvPr>
                <p14:cNvContentPartPr/>
                <p14:nvPr/>
              </p14:nvContentPartPr>
              <p14:xfrm>
                <a:off x="7618124" y="1675244"/>
                <a:ext cx="275400" cy="226080"/>
              </p14:xfrm>
            </p:contentPart>
          </mc:Choice>
          <mc:Fallback>
            <p:pic>
              <p:nvPicPr>
                <p:cNvPr id="178" name="Freihand 177">
                  <a:extLst>
                    <a:ext uri="{FF2B5EF4-FFF2-40B4-BE49-F238E27FC236}">
                      <a16:creationId xmlns:a16="http://schemas.microsoft.com/office/drawing/2014/main" id="{C1C1A6CD-E5EB-8748-75DE-1F53AA949643}"/>
                    </a:ext>
                  </a:extLst>
                </p:cNvPr>
                <p:cNvPicPr/>
                <p:nvPr/>
              </p:nvPicPr>
              <p:blipFill>
                <a:blip r:embed="rId285"/>
                <a:stretch>
                  <a:fillRect/>
                </a:stretch>
              </p:blipFill>
              <p:spPr>
                <a:xfrm>
                  <a:off x="7609124" y="1666244"/>
                  <a:ext cx="293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9" name="Freihand 178">
                  <a:extLst>
                    <a:ext uri="{FF2B5EF4-FFF2-40B4-BE49-F238E27FC236}">
                      <a16:creationId xmlns:a16="http://schemas.microsoft.com/office/drawing/2014/main" id="{595B84AD-A794-AB29-9553-351965E7369D}"/>
                    </a:ext>
                  </a:extLst>
                </p14:cNvPr>
                <p14:cNvContentPartPr/>
                <p14:nvPr/>
              </p14:nvContentPartPr>
              <p14:xfrm>
                <a:off x="7976324" y="1651124"/>
                <a:ext cx="414000" cy="229680"/>
              </p14:xfrm>
            </p:contentPart>
          </mc:Choice>
          <mc:Fallback>
            <p:pic>
              <p:nvPicPr>
                <p:cNvPr id="179" name="Freihand 178">
                  <a:extLst>
                    <a:ext uri="{FF2B5EF4-FFF2-40B4-BE49-F238E27FC236}">
                      <a16:creationId xmlns:a16="http://schemas.microsoft.com/office/drawing/2014/main" id="{595B84AD-A794-AB29-9553-351965E7369D}"/>
                    </a:ext>
                  </a:extLst>
                </p:cNvPr>
                <p:cNvPicPr/>
                <p:nvPr/>
              </p:nvPicPr>
              <p:blipFill>
                <a:blip r:embed="rId287"/>
                <a:stretch>
                  <a:fillRect/>
                </a:stretch>
              </p:blipFill>
              <p:spPr>
                <a:xfrm>
                  <a:off x="7967324" y="1642484"/>
                  <a:ext cx="4316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0" name="Freihand 179">
                  <a:extLst>
                    <a:ext uri="{FF2B5EF4-FFF2-40B4-BE49-F238E27FC236}">
                      <a16:creationId xmlns:a16="http://schemas.microsoft.com/office/drawing/2014/main" id="{B2DFB9DD-B978-284F-A78E-37B50B672EEF}"/>
                    </a:ext>
                  </a:extLst>
                </p14:cNvPr>
                <p14:cNvContentPartPr/>
                <p14:nvPr/>
              </p14:nvContentPartPr>
              <p14:xfrm>
                <a:off x="8230124" y="1708724"/>
                <a:ext cx="15840" cy="23040"/>
              </p14:xfrm>
            </p:contentPart>
          </mc:Choice>
          <mc:Fallback>
            <p:pic>
              <p:nvPicPr>
                <p:cNvPr id="180" name="Freihand 179">
                  <a:extLst>
                    <a:ext uri="{FF2B5EF4-FFF2-40B4-BE49-F238E27FC236}">
                      <a16:creationId xmlns:a16="http://schemas.microsoft.com/office/drawing/2014/main" id="{B2DFB9DD-B978-284F-A78E-37B50B672EEF}"/>
                    </a:ext>
                  </a:extLst>
                </p:cNvPr>
                <p:cNvPicPr/>
                <p:nvPr/>
              </p:nvPicPr>
              <p:blipFill>
                <a:blip r:embed="rId289"/>
                <a:stretch>
                  <a:fillRect/>
                </a:stretch>
              </p:blipFill>
              <p:spPr>
                <a:xfrm>
                  <a:off x="8221484" y="1700084"/>
                  <a:ext cx="33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1" name="Freihand 180">
                  <a:extLst>
                    <a:ext uri="{FF2B5EF4-FFF2-40B4-BE49-F238E27FC236}">
                      <a16:creationId xmlns:a16="http://schemas.microsoft.com/office/drawing/2014/main" id="{F420D608-C086-42E1-6AD6-E71EC6BF677B}"/>
                    </a:ext>
                  </a:extLst>
                </p14:cNvPr>
                <p14:cNvContentPartPr/>
                <p14:nvPr/>
              </p14:nvContentPartPr>
              <p14:xfrm>
                <a:off x="8269364" y="1625564"/>
                <a:ext cx="214920" cy="243000"/>
              </p14:xfrm>
            </p:contentPart>
          </mc:Choice>
          <mc:Fallback>
            <p:pic>
              <p:nvPicPr>
                <p:cNvPr id="181" name="Freihand 180">
                  <a:extLst>
                    <a:ext uri="{FF2B5EF4-FFF2-40B4-BE49-F238E27FC236}">
                      <a16:creationId xmlns:a16="http://schemas.microsoft.com/office/drawing/2014/main" id="{F420D608-C086-42E1-6AD6-E71EC6BF677B}"/>
                    </a:ext>
                  </a:extLst>
                </p:cNvPr>
                <p:cNvPicPr/>
                <p:nvPr/>
              </p:nvPicPr>
              <p:blipFill>
                <a:blip r:embed="rId291"/>
                <a:stretch>
                  <a:fillRect/>
                </a:stretch>
              </p:blipFill>
              <p:spPr>
                <a:xfrm>
                  <a:off x="8260724" y="1616564"/>
                  <a:ext cx="2325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3" name="Freihand 182">
                  <a:extLst>
                    <a:ext uri="{FF2B5EF4-FFF2-40B4-BE49-F238E27FC236}">
                      <a16:creationId xmlns:a16="http://schemas.microsoft.com/office/drawing/2014/main" id="{3C9B7D70-5261-501A-20A3-FDE2B19A9F98}"/>
                    </a:ext>
                  </a:extLst>
                </p14:cNvPr>
                <p14:cNvContentPartPr/>
                <p14:nvPr/>
              </p14:nvContentPartPr>
              <p14:xfrm>
                <a:off x="9157484" y="1066844"/>
                <a:ext cx="114120" cy="95760"/>
              </p14:xfrm>
            </p:contentPart>
          </mc:Choice>
          <mc:Fallback>
            <p:pic>
              <p:nvPicPr>
                <p:cNvPr id="183" name="Freihand 182">
                  <a:extLst>
                    <a:ext uri="{FF2B5EF4-FFF2-40B4-BE49-F238E27FC236}">
                      <a16:creationId xmlns:a16="http://schemas.microsoft.com/office/drawing/2014/main" id="{3C9B7D70-5261-501A-20A3-FDE2B19A9F98}"/>
                    </a:ext>
                  </a:extLst>
                </p:cNvPr>
                <p:cNvPicPr/>
                <p:nvPr/>
              </p:nvPicPr>
              <p:blipFill>
                <a:blip r:embed="rId293"/>
                <a:stretch>
                  <a:fillRect/>
                </a:stretch>
              </p:blipFill>
              <p:spPr>
                <a:xfrm>
                  <a:off x="9148484" y="1058204"/>
                  <a:ext cx="131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5" name="Freihand 184">
                  <a:extLst>
                    <a:ext uri="{FF2B5EF4-FFF2-40B4-BE49-F238E27FC236}">
                      <a16:creationId xmlns:a16="http://schemas.microsoft.com/office/drawing/2014/main" id="{793355EE-046E-EFD2-D44B-A8B49DD9FEF5}"/>
                    </a:ext>
                  </a:extLst>
                </p14:cNvPr>
                <p14:cNvContentPartPr/>
                <p14:nvPr/>
              </p14:nvContentPartPr>
              <p14:xfrm>
                <a:off x="8703164" y="1738604"/>
                <a:ext cx="259920" cy="104760"/>
              </p14:xfrm>
            </p:contentPart>
          </mc:Choice>
          <mc:Fallback>
            <p:pic>
              <p:nvPicPr>
                <p:cNvPr id="185" name="Freihand 184">
                  <a:extLst>
                    <a:ext uri="{FF2B5EF4-FFF2-40B4-BE49-F238E27FC236}">
                      <a16:creationId xmlns:a16="http://schemas.microsoft.com/office/drawing/2014/main" id="{793355EE-046E-EFD2-D44B-A8B49DD9FEF5}"/>
                    </a:ext>
                  </a:extLst>
                </p:cNvPr>
                <p:cNvPicPr/>
                <p:nvPr/>
              </p:nvPicPr>
              <p:blipFill>
                <a:blip r:embed="rId295"/>
                <a:stretch>
                  <a:fillRect/>
                </a:stretch>
              </p:blipFill>
              <p:spPr>
                <a:xfrm>
                  <a:off x="8694164" y="1729964"/>
                  <a:ext cx="277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6" name="Freihand 185">
                  <a:extLst>
                    <a:ext uri="{FF2B5EF4-FFF2-40B4-BE49-F238E27FC236}">
                      <a16:creationId xmlns:a16="http://schemas.microsoft.com/office/drawing/2014/main" id="{9476618E-EDD3-3751-C03D-01AFC0CEBF07}"/>
                    </a:ext>
                  </a:extLst>
                </p14:cNvPr>
                <p14:cNvContentPartPr/>
                <p14:nvPr/>
              </p14:nvContentPartPr>
              <p14:xfrm>
                <a:off x="8947964" y="1670924"/>
                <a:ext cx="5040" cy="7920"/>
              </p14:xfrm>
            </p:contentPart>
          </mc:Choice>
          <mc:Fallback>
            <p:pic>
              <p:nvPicPr>
                <p:cNvPr id="186" name="Freihand 185">
                  <a:extLst>
                    <a:ext uri="{FF2B5EF4-FFF2-40B4-BE49-F238E27FC236}">
                      <a16:creationId xmlns:a16="http://schemas.microsoft.com/office/drawing/2014/main" id="{9476618E-EDD3-3751-C03D-01AFC0CEBF07}"/>
                    </a:ext>
                  </a:extLst>
                </p:cNvPr>
                <p:cNvPicPr/>
                <p:nvPr/>
              </p:nvPicPr>
              <p:blipFill>
                <a:blip r:embed="rId297"/>
                <a:stretch>
                  <a:fillRect/>
                </a:stretch>
              </p:blipFill>
              <p:spPr>
                <a:xfrm>
                  <a:off x="8939324" y="1662284"/>
                  <a:ext cx="226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7" name="Freihand 186">
                  <a:extLst>
                    <a:ext uri="{FF2B5EF4-FFF2-40B4-BE49-F238E27FC236}">
                      <a16:creationId xmlns:a16="http://schemas.microsoft.com/office/drawing/2014/main" id="{62A4DE09-FA2F-64EB-FD37-1194BF67E9B9}"/>
                    </a:ext>
                  </a:extLst>
                </p14:cNvPr>
                <p14:cNvContentPartPr/>
                <p14:nvPr/>
              </p14:nvContentPartPr>
              <p14:xfrm>
                <a:off x="8997284" y="1619084"/>
                <a:ext cx="371160" cy="237960"/>
              </p14:xfrm>
            </p:contentPart>
          </mc:Choice>
          <mc:Fallback>
            <p:pic>
              <p:nvPicPr>
                <p:cNvPr id="187" name="Freihand 186">
                  <a:extLst>
                    <a:ext uri="{FF2B5EF4-FFF2-40B4-BE49-F238E27FC236}">
                      <a16:creationId xmlns:a16="http://schemas.microsoft.com/office/drawing/2014/main" id="{62A4DE09-FA2F-64EB-FD37-1194BF67E9B9}"/>
                    </a:ext>
                  </a:extLst>
                </p:cNvPr>
                <p:cNvPicPr/>
                <p:nvPr/>
              </p:nvPicPr>
              <p:blipFill>
                <a:blip r:embed="rId299"/>
                <a:stretch>
                  <a:fillRect/>
                </a:stretch>
              </p:blipFill>
              <p:spPr>
                <a:xfrm>
                  <a:off x="8988284" y="1610444"/>
                  <a:ext cx="3888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8" name="Freihand 187">
                  <a:extLst>
                    <a:ext uri="{FF2B5EF4-FFF2-40B4-BE49-F238E27FC236}">
                      <a16:creationId xmlns:a16="http://schemas.microsoft.com/office/drawing/2014/main" id="{D2601F2E-E96D-95C0-BAB7-F5A440070D56}"/>
                    </a:ext>
                  </a:extLst>
                </p14:cNvPr>
                <p14:cNvContentPartPr/>
                <p14:nvPr/>
              </p14:nvContentPartPr>
              <p14:xfrm>
                <a:off x="9543404" y="1716644"/>
                <a:ext cx="185040" cy="124200"/>
              </p14:xfrm>
            </p:contentPart>
          </mc:Choice>
          <mc:Fallback>
            <p:pic>
              <p:nvPicPr>
                <p:cNvPr id="188" name="Freihand 187">
                  <a:extLst>
                    <a:ext uri="{FF2B5EF4-FFF2-40B4-BE49-F238E27FC236}">
                      <a16:creationId xmlns:a16="http://schemas.microsoft.com/office/drawing/2014/main" id="{D2601F2E-E96D-95C0-BAB7-F5A440070D56}"/>
                    </a:ext>
                  </a:extLst>
                </p:cNvPr>
                <p:cNvPicPr/>
                <p:nvPr/>
              </p:nvPicPr>
              <p:blipFill>
                <a:blip r:embed="rId301"/>
                <a:stretch>
                  <a:fillRect/>
                </a:stretch>
              </p:blipFill>
              <p:spPr>
                <a:xfrm>
                  <a:off x="9534764" y="1708004"/>
                  <a:ext cx="2026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9" name="Freihand 188">
                  <a:extLst>
                    <a:ext uri="{FF2B5EF4-FFF2-40B4-BE49-F238E27FC236}">
                      <a16:creationId xmlns:a16="http://schemas.microsoft.com/office/drawing/2014/main" id="{07D2AD17-8FAF-D22F-B107-30DBC97E6EB0}"/>
                    </a:ext>
                  </a:extLst>
                </p14:cNvPr>
                <p14:cNvContentPartPr/>
                <p14:nvPr/>
              </p14:nvContentPartPr>
              <p14:xfrm>
                <a:off x="9770564" y="1744004"/>
                <a:ext cx="202680" cy="87480"/>
              </p14:xfrm>
            </p:contentPart>
          </mc:Choice>
          <mc:Fallback>
            <p:pic>
              <p:nvPicPr>
                <p:cNvPr id="189" name="Freihand 188">
                  <a:extLst>
                    <a:ext uri="{FF2B5EF4-FFF2-40B4-BE49-F238E27FC236}">
                      <a16:creationId xmlns:a16="http://schemas.microsoft.com/office/drawing/2014/main" id="{07D2AD17-8FAF-D22F-B107-30DBC97E6EB0}"/>
                    </a:ext>
                  </a:extLst>
                </p:cNvPr>
                <p:cNvPicPr/>
                <p:nvPr/>
              </p:nvPicPr>
              <p:blipFill>
                <a:blip r:embed="rId303"/>
                <a:stretch>
                  <a:fillRect/>
                </a:stretch>
              </p:blipFill>
              <p:spPr>
                <a:xfrm>
                  <a:off x="9761924" y="1735004"/>
                  <a:ext cx="220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0" name="Freihand 189">
                  <a:extLst>
                    <a:ext uri="{FF2B5EF4-FFF2-40B4-BE49-F238E27FC236}">
                      <a16:creationId xmlns:a16="http://schemas.microsoft.com/office/drawing/2014/main" id="{4DE3A181-3915-FB5C-0360-FF86DFBFE007}"/>
                    </a:ext>
                  </a:extLst>
                </p14:cNvPr>
                <p14:cNvContentPartPr/>
                <p14:nvPr/>
              </p14:nvContentPartPr>
              <p14:xfrm>
                <a:off x="10256924" y="1685684"/>
                <a:ext cx="307800" cy="165240"/>
              </p14:xfrm>
            </p:contentPart>
          </mc:Choice>
          <mc:Fallback>
            <p:pic>
              <p:nvPicPr>
                <p:cNvPr id="190" name="Freihand 189">
                  <a:extLst>
                    <a:ext uri="{FF2B5EF4-FFF2-40B4-BE49-F238E27FC236}">
                      <a16:creationId xmlns:a16="http://schemas.microsoft.com/office/drawing/2014/main" id="{4DE3A181-3915-FB5C-0360-FF86DFBFE007}"/>
                    </a:ext>
                  </a:extLst>
                </p:cNvPr>
                <p:cNvPicPr/>
                <p:nvPr/>
              </p:nvPicPr>
              <p:blipFill>
                <a:blip r:embed="rId305"/>
                <a:stretch>
                  <a:fillRect/>
                </a:stretch>
              </p:blipFill>
              <p:spPr>
                <a:xfrm>
                  <a:off x="10247924" y="1676684"/>
                  <a:ext cx="3254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0" name="Freihand 199">
                  <a:extLst>
                    <a:ext uri="{FF2B5EF4-FFF2-40B4-BE49-F238E27FC236}">
                      <a16:creationId xmlns:a16="http://schemas.microsoft.com/office/drawing/2014/main" id="{617C33DF-F9CD-B9AC-1949-759AF787F4AF}"/>
                    </a:ext>
                  </a:extLst>
                </p14:cNvPr>
                <p14:cNvContentPartPr/>
                <p14:nvPr/>
              </p14:nvContentPartPr>
              <p14:xfrm>
                <a:off x="9414164" y="2136404"/>
                <a:ext cx="245160" cy="139680"/>
              </p14:xfrm>
            </p:contentPart>
          </mc:Choice>
          <mc:Fallback>
            <p:pic>
              <p:nvPicPr>
                <p:cNvPr id="200" name="Freihand 199">
                  <a:extLst>
                    <a:ext uri="{FF2B5EF4-FFF2-40B4-BE49-F238E27FC236}">
                      <a16:creationId xmlns:a16="http://schemas.microsoft.com/office/drawing/2014/main" id="{617C33DF-F9CD-B9AC-1949-759AF787F4AF}"/>
                    </a:ext>
                  </a:extLst>
                </p:cNvPr>
                <p:cNvPicPr/>
                <p:nvPr/>
              </p:nvPicPr>
              <p:blipFill>
                <a:blip r:embed="rId307"/>
                <a:stretch>
                  <a:fillRect/>
                </a:stretch>
              </p:blipFill>
              <p:spPr>
                <a:xfrm>
                  <a:off x="9405524" y="2127404"/>
                  <a:ext cx="262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1" name="Freihand 200">
                  <a:extLst>
                    <a:ext uri="{FF2B5EF4-FFF2-40B4-BE49-F238E27FC236}">
                      <a16:creationId xmlns:a16="http://schemas.microsoft.com/office/drawing/2014/main" id="{1F111156-9C9A-A8D9-CD28-C166515783D3}"/>
                    </a:ext>
                  </a:extLst>
                </p14:cNvPr>
                <p14:cNvContentPartPr/>
                <p14:nvPr/>
              </p14:nvContentPartPr>
              <p14:xfrm>
                <a:off x="9689564" y="2128844"/>
                <a:ext cx="128520" cy="154800"/>
              </p14:xfrm>
            </p:contentPart>
          </mc:Choice>
          <mc:Fallback>
            <p:pic>
              <p:nvPicPr>
                <p:cNvPr id="201" name="Freihand 200">
                  <a:extLst>
                    <a:ext uri="{FF2B5EF4-FFF2-40B4-BE49-F238E27FC236}">
                      <a16:creationId xmlns:a16="http://schemas.microsoft.com/office/drawing/2014/main" id="{1F111156-9C9A-A8D9-CD28-C166515783D3}"/>
                    </a:ext>
                  </a:extLst>
                </p:cNvPr>
                <p:cNvPicPr/>
                <p:nvPr/>
              </p:nvPicPr>
              <p:blipFill>
                <a:blip r:embed="rId309"/>
                <a:stretch>
                  <a:fillRect/>
                </a:stretch>
              </p:blipFill>
              <p:spPr>
                <a:xfrm>
                  <a:off x="9680564" y="2119844"/>
                  <a:ext cx="146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2" name="Freihand 201">
                  <a:extLst>
                    <a:ext uri="{FF2B5EF4-FFF2-40B4-BE49-F238E27FC236}">
                      <a16:creationId xmlns:a16="http://schemas.microsoft.com/office/drawing/2014/main" id="{92C74BDD-C73E-E60D-2A7E-BC23677C4D91}"/>
                    </a:ext>
                  </a:extLst>
                </p14:cNvPr>
                <p14:cNvContentPartPr/>
                <p14:nvPr/>
              </p14:nvContentPartPr>
              <p14:xfrm>
                <a:off x="9513524" y="1998164"/>
                <a:ext cx="16200" cy="176400"/>
              </p14:xfrm>
            </p:contentPart>
          </mc:Choice>
          <mc:Fallback>
            <p:pic>
              <p:nvPicPr>
                <p:cNvPr id="202" name="Freihand 201">
                  <a:extLst>
                    <a:ext uri="{FF2B5EF4-FFF2-40B4-BE49-F238E27FC236}">
                      <a16:creationId xmlns:a16="http://schemas.microsoft.com/office/drawing/2014/main" id="{92C74BDD-C73E-E60D-2A7E-BC23677C4D91}"/>
                    </a:ext>
                  </a:extLst>
                </p:cNvPr>
                <p:cNvPicPr/>
                <p:nvPr/>
              </p:nvPicPr>
              <p:blipFill>
                <a:blip r:embed="rId311"/>
                <a:stretch>
                  <a:fillRect/>
                </a:stretch>
              </p:blipFill>
              <p:spPr>
                <a:xfrm>
                  <a:off x="9504884" y="1989524"/>
                  <a:ext cx="338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3" name="Freihand 202">
                  <a:extLst>
                    <a:ext uri="{FF2B5EF4-FFF2-40B4-BE49-F238E27FC236}">
                      <a16:creationId xmlns:a16="http://schemas.microsoft.com/office/drawing/2014/main" id="{32A50890-C77A-631C-2002-7887EF9CE626}"/>
                    </a:ext>
                  </a:extLst>
                </p14:cNvPr>
                <p14:cNvContentPartPr/>
                <p14:nvPr/>
              </p14:nvContentPartPr>
              <p14:xfrm>
                <a:off x="10094564" y="2085644"/>
                <a:ext cx="269640" cy="206640"/>
              </p14:xfrm>
            </p:contentPart>
          </mc:Choice>
          <mc:Fallback>
            <p:pic>
              <p:nvPicPr>
                <p:cNvPr id="203" name="Freihand 202">
                  <a:extLst>
                    <a:ext uri="{FF2B5EF4-FFF2-40B4-BE49-F238E27FC236}">
                      <a16:creationId xmlns:a16="http://schemas.microsoft.com/office/drawing/2014/main" id="{32A50890-C77A-631C-2002-7887EF9CE626}"/>
                    </a:ext>
                  </a:extLst>
                </p:cNvPr>
                <p:cNvPicPr/>
                <p:nvPr/>
              </p:nvPicPr>
              <p:blipFill>
                <a:blip r:embed="rId313"/>
                <a:stretch>
                  <a:fillRect/>
                </a:stretch>
              </p:blipFill>
              <p:spPr>
                <a:xfrm>
                  <a:off x="10085924" y="2076644"/>
                  <a:ext cx="2872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4" name="Freihand 203">
                  <a:extLst>
                    <a:ext uri="{FF2B5EF4-FFF2-40B4-BE49-F238E27FC236}">
                      <a16:creationId xmlns:a16="http://schemas.microsoft.com/office/drawing/2014/main" id="{874C16D6-DCF4-77CA-9626-8EA0886D928D}"/>
                    </a:ext>
                  </a:extLst>
                </p14:cNvPr>
                <p14:cNvContentPartPr/>
                <p14:nvPr/>
              </p14:nvContentPartPr>
              <p14:xfrm>
                <a:off x="10413884" y="2038484"/>
                <a:ext cx="396720" cy="276120"/>
              </p14:xfrm>
            </p:contentPart>
          </mc:Choice>
          <mc:Fallback>
            <p:pic>
              <p:nvPicPr>
                <p:cNvPr id="204" name="Freihand 203">
                  <a:extLst>
                    <a:ext uri="{FF2B5EF4-FFF2-40B4-BE49-F238E27FC236}">
                      <a16:creationId xmlns:a16="http://schemas.microsoft.com/office/drawing/2014/main" id="{874C16D6-DCF4-77CA-9626-8EA0886D928D}"/>
                    </a:ext>
                  </a:extLst>
                </p:cNvPr>
                <p:cNvPicPr/>
                <p:nvPr/>
              </p:nvPicPr>
              <p:blipFill>
                <a:blip r:embed="rId315"/>
                <a:stretch>
                  <a:fillRect/>
                </a:stretch>
              </p:blipFill>
              <p:spPr>
                <a:xfrm>
                  <a:off x="10405244" y="2029484"/>
                  <a:ext cx="4143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5" name="Freihand 204">
                  <a:extLst>
                    <a:ext uri="{FF2B5EF4-FFF2-40B4-BE49-F238E27FC236}">
                      <a16:creationId xmlns:a16="http://schemas.microsoft.com/office/drawing/2014/main" id="{072841DE-B9B3-F638-6D03-6CA6839FD8C9}"/>
                    </a:ext>
                  </a:extLst>
                </p14:cNvPr>
                <p14:cNvContentPartPr/>
                <p14:nvPr/>
              </p14:nvContentPartPr>
              <p14:xfrm>
                <a:off x="10911404" y="2028764"/>
                <a:ext cx="126720" cy="249120"/>
              </p14:xfrm>
            </p:contentPart>
          </mc:Choice>
          <mc:Fallback>
            <p:pic>
              <p:nvPicPr>
                <p:cNvPr id="205" name="Freihand 204">
                  <a:extLst>
                    <a:ext uri="{FF2B5EF4-FFF2-40B4-BE49-F238E27FC236}">
                      <a16:creationId xmlns:a16="http://schemas.microsoft.com/office/drawing/2014/main" id="{072841DE-B9B3-F638-6D03-6CA6839FD8C9}"/>
                    </a:ext>
                  </a:extLst>
                </p:cNvPr>
                <p:cNvPicPr/>
                <p:nvPr/>
              </p:nvPicPr>
              <p:blipFill>
                <a:blip r:embed="rId317"/>
                <a:stretch>
                  <a:fillRect/>
                </a:stretch>
              </p:blipFill>
              <p:spPr>
                <a:xfrm>
                  <a:off x="10902404" y="2019764"/>
                  <a:ext cx="1443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6" name="Freihand 205">
                  <a:extLst>
                    <a:ext uri="{FF2B5EF4-FFF2-40B4-BE49-F238E27FC236}">
                      <a16:creationId xmlns:a16="http://schemas.microsoft.com/office/drawing/2014/main" id="{F0986CA3-3D60-C76A-C6D8-1F435A1F0679}"/>
                    </a:ext>
                  </a:extLst>
                </p14:cNvPr>
                <p14:cNvContentPartPr/>
                <p14:nvPr/>
              </p14:nvContentPartPr>
              <p14:xfrm>
                <a:off x="11067284" y="2213444"/>
                <a:ext cx="108000" cy="60840"/>
              </p14:xfrm>
            </p:contentPart>
          </mc:Choice>
          <mc:Fallback>
            <p:pic>
              <p:nvPicPr>
                <p:cNvPr id="206" name="Freihand 205">
                  <a:extLst>
                    <a:ext uri="{FF2B5EF4-FFF2-40B4-BE49-F238E27FC236}">
                      <a16:creationId xmlns:a16="http://schemas.microsoft.com/office/drawing/2014/main" id="{F0986CA3-3D60-C76A-C6D8-1F435A1F0679}"/>
                    </a:ext>
                  </a:extLst>
                </p:cNvPr>
                <p:cNvPicPr/>
                <p:nvPr/>
              </p:nvPicPr>
              <p:blipFill>
                <a:blip r:embed="rId319"/>
                <a:stretch>
                  <a:fillRect/>
                </a:stretch>
              </p:blipFill>
              <p:spPr>
                <a:xfrm>
                  <a:off x="11058284" y="2204444"/>
                  <a:ext cx="125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7" name="Freihand 206">
                  <a:extLst>
                    <a:ext uri="{FF2B5EF4-FFF2-40B4-BE49-F238E27FC236}">
                      <a16:creationId xmlns:a16="http://schemas.microsoft.com/office/drawing/2014/main" id="{F83921EA-044C-3F77-A624-93CEBE65DC5F}"/>
                    </a:ext>
                  </a:extLst>
                </p14:cNvPr>
                <p14:cNvContentPartPr/>
                <p14:nvPr/>
              </p14:nvContentPartPr>
              <p14:xfrm>
                <a:off x="11242244" y="2179964"/>
                <a:ext cx="100440" cy="102600"/>
              </p14:xfrm>
            </p:contentPart>
          </mc:Choice>
          <mc:Fallback>
            <p:pic>
              <p:nvPicPr>
                <p:cNvPr id="207" name="Freihand 206">
                  <a:extLst>
                    <a:ext uri="{FF2B5EF4-FFF2-40B4-BE49-F238E27FC236}">
                      <a16:creationId xmlns:a16="http://schemas.microsoft.com/office/drawing/2014/main" id="{F83921EA-044C-3F77-A624-93CEBE65DC5F}"/>
                    </a:ext>
                  </a:extLst>
                </p:cNvPr>
                <p:cNvPicPr/>
                <p:nvPr/>
              </p:nvPicPr>
              <p:blipFill>
                <a:blip r:embed="rId321"/>
                <a:stretch>
                  <a:fillRect/>
                </a:stretch>
              </p:blipFill>
              <p:spPr>
                <a:xfrm>
                  <a:off x="11233244" y="2170964"/>
                  <a:ext cx="1180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8" name="Freihand 207">
                  <a:extLst>
                    <a:ext uri="{FF2B5EF4-FFF2-40B4-BE49-F238E27FC236}">
                      <a16:creationId xmlns:a16="http://schemas.microsoft.com/office/drawing/2014/main" id="{E09EA864-B08D-DA1C-C5AD-5166B3ABF059}"/>
                    </a:ext>
                  </a:extLst>
                </p14:cNvPr>
                <p14:cNvContentPartPr/>
                <p14:nvPr/>
              </p14:nvContentPartPr>
              <p14:xfrm>
                <a:off x="11406764" y="2088884"/>
                <a:ext cx="344160" cy="205200"/>
              </p14:xfrm>
            </p:contentPart>
          </mc:Choice>
          <mc:Fallback>
            <p:pic>
              <p:nvPicPr>
                <p:cNvPr id="208" name="Freihand 207">
                  <a:extLst>
                    <a:ext uri="{FF2B5EF4-FFF2-40B4-BE49-F238E27FC236}">
                      <a16:creationId xmlns:a16="http://schemas.microsoft.com/office/drawing/2014/main" id="{E09EA864-B08D-DA1C-C5AD-5166B3ABF059}"/>
                    </a:ext>
                  </a:extLst>
                </p:cNvPr>
                <p:cNvPicPr/>
                <p:nvPr/>
              </p:nvPicPr>
              <p:blipFill>
                <a:blip r:embed="rId323"/>
                <a:stretch>
                  <a:fillRect/>
                </a:stretch>
              </p:blipFill>
              <p:spPr>
                <a:xfrm>
                  <a:off x="11397764" y="2080244"/>
                  <a:ext cx="3618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9" name="Freihand 208">
                  <a:extLst>
                    <a:ext uri="{FF2B5EF4-FFF2-40B4-BE49-F238E27FC236}">
                      <a16:creationId xmlns:a16="http://schemas.microsoft.com/office/drawing/2014/main" id="{65832166-1348-9F95-A5E9-5F6C48D228F8}"/>
                    </a:ext>
                  </a:extLst>
                </p14:cNvPr>
                <p14:cNvContentPartPr/>
                <p14:nvPr/>
              </p14:nvContentPartPr>
              <p14:xfrm>
                <a:off x="11717444" y="2166644"/>
                <a:ext cx="113760" cy="133920"/>
              </p14:xfrm>
            </p:contentPart>
          </mc:Choice>
          <mc:Fallback>
            <p:pic>
              <p:nvPicPr>
                <p:cNvPr id="209" name="Freihand 208">
                  <a:extLst>
                    <a:ext uri="{FF2B5EF4-FFF2-40B4-BE49-F238E27FC236}">
                      <a16:creationId xmlns:a16="http://schemas.microsoft.com/office/drawing/2014/main" id="{65832166-1348-9F95-A5E9-5F6C48D228F8}"/>
                    </a:ext>
                  </a:extLst>
                </p:cNvPr>
                <p:cNvPicPr/>
                <p:nvPr/>
              </p:nvPicPr>
              <p:blipFill>
                <a:blip r:embed="rId325"/>
                <a:stretch>
                  <a:fillRect/>
                </a:stretch>
              </p:blipFill>
              <p:spPr>
                <a:xfrm>
                  <a:off x="11708444" y="2157644"/>
                  <a:ext cx="131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2" name="Freihand 191">
                  <a:extLst>
                    <a:ext uri="{FF2B5EF4-FFF2-40B4-BE49-F238E27FC236}">
                      <a16:creationId xmlns:a16="http://schemas.microsoft.com/office/drawing/2014/main" id="{6146482D-8B3D-3EA3-06FF-ABCFD5A13649}"/>
                    </a:ext>
                  </a:extLst>
                </p14:cNvPr>
                <p14:cNvContentPartPr/>
                <p14:nvPr/>
              </p14:nvContentPartPr>
              <p14:xfrm>
                <a:off x="7624244" y="2097164"/>
                <a:ext cx="176760" cy="233280"/>
              </p14:xfrm>
            </p:contentPart>
          </mc:Choice>
          <mc:Fallback>
            <p:pic>
              <p:nvPicPr>
                <p:cNvPr id="192" name="Freihand 191">
                  <a:extLst>
                    <a:ext uri="{FF2B5EF4-FFF2-40B4-BE49-F238E27FC236}">
                      <a16:creationId xmlns:a16="http://schemas.microsoft.com/office/drawing/2014/main" id="{6146482D-8B3D-3EA3-06FF-ABCFD5A13649}"/>
                    </a:ext>
                  </a:extLst>
                </p:cNvPr>
                <p:cNvPicPr/>
                <p:nvPr/>
              </p:nvPicPr>
              <p:blipFill>
                <a:blip r:embed="rId327"/>
                <a:stretch>
                  <a:fillRect/>
                </a:stretch>
              </p:blipFill>
              <p:spPr>
                <a:xfrm>
                  <a:off x="7615244" y="2088164"/>
                  <a:ext cx="1944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3" name="Freihand 192">
                  <a:extLst>
                    <a:ext uri="{FF2B5EF4-FFF2-40B4-BE49-F238E27FC236}">
                      <a16:creationId xmlns:a16="http://schemas.microsoft.com/office/drawing/2014/main" id="{93536FAC-8A7D-77D6-3ED5-0FC8C83DE4F1}"/>
                    </a:ext>
                  </a:extLst>
                </p14:cNvPr>
                <p14:cNvContentPartPr/>
                <p14:nvPr/>
              </p14:nvContentPartPr>
              <p14:xfrm>
                <a:off x="7836644" y="2084204"/>
                <a:ext cx="122760" cy="214560"/>
              </p14:xfrm>
            </p:contentPart>
          </mc:Choice>
          <mc:Fallback>
            <p:pic>
              <p:nvPicPr>
                <p:cNvPr id="193" name="Freihand 192">
                  <a:extLst>
                    <a:ext uri="{FF2B5EF4-FFF2-40B4-BE49-F238E27FC236}">
                      <a16:creationId xmlns:a16="http://schemas.microsoft.com/office/drawing/2014/main" id="{93536FAC-8A7D-77D6-3ED5-0FC8C83DE4F1}"/>
                    </a:ext>
                  </a:extLst>
                </p:cNvPr>
                <p:cNvPicPr/>
                <p:nvPr/>
              </p:nvPicPr>
              <p:blipFill>
                <a:blip r:embed="rId329"/>
                <a:stretch>
                  <a:fillRect/>
                </a:stretch>
              </p:blipFill>
              <p:spPr>
                <a:xfrm>
                  <a:off x="7827644" y="2075564"/>
                  <a:ext cx="140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4" name="Freihand 193">
                  <a:extLst>
                    <a:ext uri="{FF2B5EF4-FFF2-40B4-BE49-F238E27FC236}">
                      <a16:creationId xmlns:a16="http://schemas.microsoft.com/office/drawing/2014/main" id="{0F2ADB46-9406-B0F3-54C1-05354EB395AD}"/>
                    </a:ext>
                  </a:extLst>
                </p14:cNvPr>
                <p14:cNvContentPartPr/>
                <p14:nvPr/>
              </p14:nvContentPartPr>
              <p14:xfrm>
                <a:off x="7995764" y="2193284"/>
                <a:ext cx="100080" cy="122760"/>
              </p14:xfrm>
            </p:contentPart>
          </mc:Choice>
          <mc:Fallback>
            <p:pic>
              <p:nvPicPr>
                <p:cNvPr id="194" name="Freihand 193">
                  <a:extLst>
                    <a:ext uri="{FF2B5EF4-FFF2-40B4-BE49-F238E27FC236}">
                      <a16:creationId xmlns:a16="http://schemas.microsoft.com/office/drawing/2014/main" id="{0F2ADB46-9406-B0F3-54C1-05354EB395AD}"/>
                    </a:ext>
                  </a:extLst>
                </p:cNvPr>
                <p:cNvPicPr/>
                <p:nvPr/>
              </p:nvPicPr>
              <p:blipFill>
                <a:blip r:embed="rId331"/>
                <a:stretch>
                  <a:fillRect/>
                </a:stretch>
              </p:blipFill>
              <p:spPr>
                <a:xfrm>
                  <a:off x="7986764" y="2184644"/>
                  <a:ext cx="117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5" name="Freihand 194">
                  <a:extLst>
                    <a:ext uri="{FF2B5EF4-FFF2-40B4-BE49-F238E27FC236}">
                      <a16:creationId xmlns:a16="http://schemas.microsoft.com/office/drawing/2014/main" id="{078DD259-EF66-A405-1AA8-91396EC3CEBA}"/>
                    </a:ext>
                  </a:extLst>
                </p14:cNvPr>
                <p14:cNvContentPartPr/>
                <p14:nvPr/>
              </p14:nvContentPartPr>
              <p14:xfrm>
                <a:off x="8115644" y="2104004"/>
                <a:ext cx="392400" cy="217440"/>
              </p14:xfrm>
            </p:contentPart>
          </mc:Choice>
          <mc:Fallback>
            <p:pic>
              <p:nvPicPr>
                <p:cNvPr id="195" name="Freihand 194">
                  <a:extLst>
                    <a:ext uri="{FF2B5EF4-FFF2-40B4-BE49-F238E27FC236}">
                      <a16:creationId xmlns:a16="http://schemas.microsoft.com/office/drawing/2014/main" id="{078DD259-EF66-A405-1AA8-91396EC3CEBA}"/>
                    </a:ext>
                  </a:extLst>
                </p:cNvPr>
                <p:cNvPicPr/>
                <p:nvPr/>
              </p:nvPicPr>
              <p:blipFill>
                <a:blip r:embed="rId333"/>
                <a:stretch>
                  <a:fillRect/>
                </a:stretch>
              </p:blipFill>
              <p:spPr>
                <a:xfrm>
                  <a:off x="8107004" y="2095004"/>
                  <a:ext cx="410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6" name="Freihand 195">
                  <a:extLst>
                    <a:ext uri="{FF2B5EF4-FFF2-40B4-BE49-F238E27FC236}">
                      <a16:creationId xmlns:a16="http://schemas.microsoft.com/office/drawing/2014/main" id="{E33885EF-98FF-0AE1-67A3-95F6EF1DFB14}"/>
                    </a:ext>
                  </a:extLst>
                </p14:cNvPr>
                <p14:cNvContentPartPr/>
                <p14:nvPr/>
              </p14:nvContentPartPr>
              <p14:xfrm>
                <a:off x="8556644" y="2223164"/>
                <a:ext cx="130320" cy="88200"/>
              </p14:xfrm>
            </p:contentPart>
          </mc:Choice>
          <mc:Fallback>
            <p:pic>
              <p:nvPicPr>
                <p:cNvPr id="196" name="Freihand 195">
                  <a:extLst>
                    <a:ext uri="{FF2B5EF4-FFF2-40B4-BE49-F238E27FC236}">
                      <a16:creationId xmlns:a16="http://schemas.microsoft.com/office/drawing/2014/main" id="{E33885EF-98FF-0AE1-67A3-95F6EF1DFB14}"/>
                    </a:ext>
                  </a:extLst>
                </p:cNvPr>
                <p:cNvPicPr/>
                <p:nvPr/>
              </p:nvPicPr>
              <p:blipFill>
                <a:blip r:embed="rId335"/>
                <a:stretch>
                  <a:fillRect/>
                </a:stretch>
              </p:blipFill>
              <p:spPr>
                <a:xfrm>
                  <a:off x="8547644" y="2214524"/>
                  <a:ext cx="147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7" name="Freihand 196">
                  <a:extLst>
                    <a:ext uri="{FF2B5EF4-FFF2-40B4-BE49-F238E27FC236}">
                      <a16:creationId xmlns:a16="http://schemas.microsoft.com/office/drawing/2014/main" id="{C987A22E-ECD6-E3B7-64E9-C1BB8AF49F01}"/>
                    </a:ext>
                  </a:extLst>
                </p14:cNvPr>
                <p14:cNvContentPartPr/>
                <p14:nvPr/>
              </p14:nvContentPartPr>
              <p14:xfrm>
                <a:off x="8713604" y="2225324"/>
                <a:ext cx="75240" cy="86400"/>
              </p14:xfrm>
            </p:contentPart>
          </mc:Choice>
          <mc:Fallback>
            <p:pic>
              <p:nvPicPr>
                <p:cNvPr id="197" name="Freihand 196">
                  <a:extLst>
                    <a:ext uri="{FF2B5EF4-FFF2-40B4-BE49-F238E27FC236}">
                      <a16:creationId xmlns:a16="http://schemas.microsoft.com/office/drawing/2014/main" id="{C987A22E-ECD6-E3B7-64E9-C1BB8AF49F01}"/>
                    </a:ext>
                  </a:extLst>
                </p:cNvPr>
                <p:cNvPicPr/>
                <p:nvPr/>
              </p:nvPicPr>
              <p:blipFill>
                <a:blip r:embed="rId337"/>
                <a:stretch>
                  <a:fillRect/>
                </a:stretch>
              </p:blipFill>
              <p:spPr>
                <a:xfrm>
                  <a:off x="8704604" y="2216324"/>
                  <a:ext cx="92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8" name="Freihand 197">
                  <a:extLst>
                    <a:ext uri="{FF2B5EF4-FFF2-40B4-BE49-F238E27FC236}">
                      <a16:creationId xmlns:a16="http://schemas.microsoft.com/office/drawing/2014/main" id="{451020BE-DBB1-5E93-AEE2-01C7729F08F0}"/>
                    </a:ext>
                  </a:extLst>
                </p14:cNvPr>
                <p14:cNvContentPartPr/>
                <p14:nvPr/>
              </p14:nvContentPartPr>
              <p14:xfrm>
                <a:off x="8842124" y="2069804"/>
                <a:ext cx="348120" cy="444600"/>
              </p14:xfrm>
            </p:contentPart>
          </mc:Choice>
          <mc:Fallback>
            <p:pic>
              <p:nvPicPr>
                <p:cNvPr id="198" name="Freihand 197">
                  <a:extLst>
                    <a:ext uri="{FF2B5EF4-FFF2-40B4-BE49-F238E27FC236}">
                      <a16:creationId xmlns:a16="http://schemas.microsoft.com/office/drawing/2014/main" id="{451020BE-DBB1-5E93-AEE2-01C7729F08F0}"/>
                    </a:ext>
                  </a:extLst>
                </p:cNvPr>
                <p:cNvPicPr/>
                <p:nvPr/>
              </p:nvPicPr>
              <p:blipFill>
                <a:blip r:embed="rId339"/>
                <a:stretch>
                  <a:fillRect/>
                </a:stretch>
              </p:blipFill>
              <p:spPr>
                <a:xfrm>
                  <a:off x="8833124" y="2061164"/>
                  <a:ext cx="36576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9" name="Freihand 198">
                  <a:extLst>
                    <a:ext uri="{FF2B5EF4-FFF2-40B4-BE49-F238E27FC236}">
                      <a16:creationId xmlns:a16="http://schemas.microsoft.com/office/drawing/2014/main" id="{9F81C68A-47B0-A57A-E693-CD2507F09AC3}"/>
                    </a:ext>
                  </a:extLst>
                </p14:cNvPr>
                <p14:cNvContentPartPr/>
                <p14:nvPr/>
              </p14:nvContentPartPr>
              <p14:xfrm>
                <a:off x="8609924" y="2090684"/>
                <a:ext cx="87120" cy="2880"/>
              </p14:xfrm>
            </p:contentPart>
          </mc:Choice>
          <mc:Fallback>
            <p:pic>
              <p:nvPicPr>
                <p:cNvPr id="199" name="Freihand 198">
                  <a:extLst>
                    <a:ext uri="{FF2B5EF4-FFF2-40B4-BE49-F238E27FC236}">
                      <a16:creationId xmlns:a16="http://schemas.microsoft.com/office/drawing/2014/main" id="{9F81C68A-47B0-A57A-E693-CD2507F09AC3}"/>
                    </a:ext>
                  </a:extLst>
                </p:cNvPr>
                <p:cNvPicPr/>
                <p:nvPr/>
              </p:nvPicPr>
              <p:blipFill>
                <a:blip r:embed="rId341"/>
                <a:stretch>
                  <a:fillRect/>
                </a:stretch>
              </p:blipFill>
              <p:spPr>
                <a:xfrm>
                  <a:off x="8601284" y="2081684"/>
                  <a:ext cx="104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2" name="Freihand 211">
                  <a:extLst>
                    <a:ext uri="{FF2B5EF4-FFF2-40B4-BE49-F238E27FC236}">
                      <a16:creationId xmlns:a16="http://schemas.microsoft.com/office/drawing/2014/main" id="{0B901C22-6924-8447-2685-5CA30212158D}"/>
                    </a:ext>
                  </a:extLst>
                </p14:cNvPr>
                <p14:cNvContentPartPr/>
                <p14:nvPr/>
              </p14:nvContentPartPr>
              <p14:xfrm>
                <a:off x="7711724" y="2489564"/>
                <a:ext cx="108360" cy="258480"/>
              </p14:xfrm>
            </p:contentPart>
          </mc:Choice>
          <mc:Fallback>
            <p:pic>
              <p:nvPicPr>
                <p:cNvPr id="212" name="Freihand 211">
                  <a:extLst>
                    <a:ext uri="{FF2B5EF4-FFF2-40B4-BE49-F238E27FC236}">
                      <a16:creationId xmlns:a16="http://schemas.microsoft.com/office/drawing/2014/main" id="{0B901C22-6924-8447-2685-5CA30212158D}"/>
                    </a:ext>
                  </a:extLst>
                </p:cNvPr>
                <p:cNvPicPr/>
                <p:nvPr/>
              </p:nvPicPr>
              <p:blipFill>
                <a:blip r:embed="rId343"/>
                <a:stretch>
                  <a:fillRect/>
                </a:stretch>
              </p:blipFill>
              <p:spPr>
                <a:xfrm>
                  <a:off x="7702724" y="2480564"/>
                  <a:ext cx="1260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3" name="Freihand 212">
                  <a:extLst>
                    <a:ext uri="{FF2B5EF4-FFF2-40B4-BE49-F238E27FC236}">
                      <a16:creationId xmlns:a16="http://schemas.microsoft.com/office/drawing/2014/main" id="{4AB11D84-FA0C-8251-9FF6-C4F679FB525C}"/>
                    </a:ext>
                  </a:extLst>
                </p14:cNvPr>
                <p14:cNvContentPartPr/>
                <p14:nvPr/>
              </p14:nvContentPartPr>
              <p14:xfrm>
                <a:off x="7869764" y="2632844"/>
                <a:ext cx="106560" cy="120240"/>
              </p14:xfrm>
            </p:contentPart>
          </mc:Choice>
          <mc:Fallback>
            <p:pic>
              <p:nvPicPr>
                <p:cNvPr id="213" name="Freihand 212">
                  <a:extLst>
                    <a:ext uri="{FF2B5EF4-FFF2-40B4-BE49-F238E27FC236}">
                      <a16:creationId xmlns:a16="http://schemas.microsoft.com/office/drawing/2014/main" id="{4AB11D84-FA0C-8251-9FF6-C4F679FB525C}"/>
                    </a:ext>
                  </a:extLst>
                </p:cNvPr>
                <p:cNvPicPr/>
                <p:nvPr/>
              </p:nvPicPr>
              <p:blipFill>
                <a:blip r:embed="rId345"/>
                <a:stretch>
                  <a:fillRect/>
                </a:stretch>
              </p:blipFill>
              <p:spPr>
                <a:xfrm>
                  <a:off x="7861124" y="2623844"/>
                  <a:ext cx="124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4" name="Freihand 213">
                  <a:extLst>
                    <a:ext uri="{FF2B5EF4-FFF2-40B4-BE49-F238E27FC236}">
                      <a16:creationId xmlns:a16="http://schemas.microsoft.com/office/drawing/2014/main" id="{B7C7B1F3-6B0A-F910-B795-A49A9BDAA44E}"/>
                    </a:ext>
                  </a:extLst>
                </p14:cNvPr>
                <p14:cNvContentPartPr/>
                <p14:nvPr/>
              </p14:nvContentPartPr>
              <p14:xfrm>
                <a:off x="8022404" y="2487404"/>
                <a:ext cx="219240" cy="252360"/>
              </p14:xfrm>
            </p:contentPart>
          </mc:Choice>
          <mc:Fallback>
            <p:pic>
              <p:nvPicPr>
                <p:cNvPr id="214" name="Freihand 213">
                  <a:extLst>
                    <a:ext uri="{FF2B5EF4-FFF2-40B4-BE49-F238E27FC236}">
                      <a16:creationId xmlns:a16="http://schemas.microsoft.com/office/drawing/2014/main" id="{B7C7B1F3-6B0A-F910-B795-A49A9BDAA44E}"/>
                    </a:ext>
                  </a:extLst>
                </p:cNvPr>
                <p:cNvPicPr/>
                <p:nvPr/>
              </p:nvPicPr>
              <p:blipFill>
                <a:blip r:embed="rId347"/>
                <a:stretch>
                  <a:fillRect/>
                </a:stretch>
              </p:blipFill>
              <p:spPr>
                <a:xfrm>
                  <a:off x="8013404" y="2478404"/>
                  <a:ext cx="2368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5" name="Freihand 214">
                  <a:extLst>
                    <a:ext uri="{FF2B5EF4-FFF2-40B4-BE49-F238E27FC236}">
                      <a16:creationId xmlns:a16="http://schemas.microsoft.com/office/drawing/2014/main" id="{747DAB40-E7EE-FDA4-8861-8805835BE987}"/>
                    </a:ext>
                  </a:extLst>
                </p14:cNvPr>
                <p14:cNvContentPartPr/>
                <p14:nvPr/>
              </p14:nvContentPartPr>
              <p14:xfrm>
                <a:off x="8008004" y="2546804"/>
                <a:ext cx="90000" cy="9000"/>
              </p14:xfrm>
            </p:contentPart>
          </mc:Choice>
          <mc:Fallback>
            <p:pic>
              <p:nvPicPr>
                <p:cNvPr id="215" name="Freihand 214">
                  <a:extLst>
                    <a:ext uri="{FF2B5EF4-FFF2-40B4-BE49-F238E27FC236}">
                      <a16:creationId xmlns:a16="http://schemas.microsoft.com/office/drawing/2014/main" id="{747DAB40-E7EE-FDA4-8861-8805835BE987}"/>
                    </a:ext>
                  </a:extLst>
                </p:cNvPr>
                <p:cNvPicPr/>
                <p:nvPr/>
              </p:nvPicPr>
              <p:blipFill>
                <a:blip r:embed="rId349"/>
                <a:stretch>
                  <a:fillRect/>
                </a:stretch>
              </p:blipFill>
              <p:spPr>
                <a:xfrm>
                  <a:off x="7999004" y="2537804"/>
                  <a:ext cx="107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6" name="Freihand 215">
                  <a:extLst>
                    <a:ext uri="{FF2B5EF4-FFF2-40B4-BE49-F238E27FC236}">
                      <a16:creationId xmlns:a16="http://schemas.microsoft.com/office/drawing/2014/main" id="{AFC5DA17-2F2B-884C-2DD7-5903886E7C9B}"/>
                    </a:ext>
                  </a:extLst>
                </p14:cNvPr>
                <p14:cNvContentPartPr/>
                <p14:nvPr/>
              </p14:nvContentPartPr>
              <p14:xfrm>
                <a:off x="8260724" y="2645084"/>
                <a:ext cx="96120" cy="98640"/>
              </p14:xfrm>
            </p:contentPart>
          </mc:Choice>
          <mc:Fallback>
            <p:pic>
              <p:nvPicPr>
                <p:cNvPr id="216" name="Freihand 215">
                  <a:extLst>
                    <a:ext uri="{FF2B5EF4-FFF2-40B4-BE49-F238E27FC236}">
                      <a16:creationId xmlns:a16="http://schemas.microsoft.com/office/drawing/2014/main" id="{AFC5DA17-2F2B-884C-2DD7-5903886E7C9B}"/>
                    </a:ext>
                  </a:extLst>
                </p:cNvPr>
                <p:cNvPicPr/>
                <p:nvPr/>
              </p:nvPicPr>
              <p:blipFill>
                <a:blip r:embed="rId351"/>
                <a:stretch>
                  <a:fillRect/>
                </a:stretch>
              </p:blipFill>
              <p:spPr>
                <a:xfrm>
                  <a:off x="8252084" y="2636444"/>
                  <a:ext cx="113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7" name="Freihand 216">
                  <a:extLst>
                    <a:ext uri="{FF2B5EF4-FFF2-40B4-BE49-F238E27FC236}">
                      <a16:creationId xmlns:a16="http://schemas.microsoft.com/office/drawing/2014/main" id="{27F604E3-36A5-28B3-EF71-B2779CBB57B8}"/>
                    </a:ext>
                  </a:extLst>
                </p14:cNvPr>
                <p14:cNvContentPartPr/>
                <p14:nvPr/>
              </p14:nvContentPartPr>
              <p14:xfrm>
                <a:off x="8431724" y="2525564"/>
                <a:ext cx="399960" cy="295200"/>
              </p14:xfrm>
            </p:contentPart>
          </mc:Choice>
          <mc:Fallback>
            <p:pic>
              <p:nvPicPr>
                <p:cNvPr id="217" name="Freihand 216">
                  <a:extLst>
                    <a:ext uri="{FF2B5EF4-FFF2-40B4-BE49-F238E27FC236}">
                      <a16:creationId xmlns:a16="http://schemas.microsoft.com/office/drawing/2014/main" id="{27F604E3-36A5-28B3-EF71-B2779CBB57B8}"/>
                    </a:ext>
                  </a:extLst>
                </p:cNvPr>
                <p:cNvPicPr/>
                <p:nvPr/>
              </p:nvPicPr>
              <p:blipFill>
                <a:blip r:embed="rId353"/>
                <a:stretch>
                  <a:fillRect/>
                </a:stretch>
              </p:blipFill>
              <p:spPr>
                <a:xfrm>
                  <a:off x="8423084" y="2516564"/>
                  <a:ext cx="4176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8" name="Freihand 217">
                  <a:extLst>
                    <a:ext uri="{FF2B5EF4-FFF2-40B4-BE49-F238E27FC236}">
                      <a16:creationId xmlns:a16="http://schemas.microsoft.com/office/drawing/2014/main" id="{E27B10B2-AA5D-5F97-A2AA-67568AB24050}"/>
                    </a:ext>
                  </a:extLst>
                </p14:cNvPr>
                <p14:cNvContentPartPr/>
                <p14:nvPr/>
              </p14:nvContentPartPr>
              <p14:xfrm>
                <a:off x="8926724" y="2415044"/>
                <a:ext cx="112680" cy="159480"/>
              </p14:xfrm>
            </p:contentPart>
          </mc:Choice>
          <mc:Fallback>
            <p:pic>
              <p:nvPicPr>
                <p:cNvPr id="218" name="Freihand 217">
                  <a:extLst>
                    <a:ext uri="{FF2B5EF4-FFF2-40B4-BE49-F238E27FC236}">
                      <a16:creationId xmlns:a16="http://schemas.microsoft.com/office/drawing/2014/main" id="{E27B10B2-AA5D-5F97-A2AA-67568AB24050}"/>
                    </a:ext>
                  </a:extLst>
                </p:cNvPr>
                <p:cNvPicPr/>
                <p:nvPr/>
              </p:nvPicPr>
              <p:blipFill>
                <a:blip r:embed="rId355"/>
                <a:stretch>
                  <a:fillRect/>
                </a:stretch>
              </p:blipFill>
              <p:spPr>
                <a:xfrm>
                  <a:off x="8918084" y="2406044"/>
                  <a:ext cx="130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9" name="Freihand 218">
                  <a:extLst>
                    <a:ext uri="{FF2B5EF4-FFF2-40B4-BE49-F238E27FC236}">
                      <a16:creationId xmlns:a16="http://schemas.microsoft.com/office/drawing/2014/main" id="{7366ED30-5F65-A79B-0570-9FEDC2B6694D}"/>
                    </a:ext>
                  </a:extLst>
                </p14:cNvPr>
                <p14:cNvContentPartPr/>
                <p14:nvPr/>
              </p14:nvContentPartPr>
              <p14:xfrm>
                <a:off x="8986124" y="2725724"/>
                <a:ext cx="7200" cy="20880"/>
              </p14:xfrm>
            </p:contentPart>
          </mc:Choice>
          <mc:Fallback>
            <p:pic>
              <p:nvPicPr>
                <p:cNvPr id="219" name="Freihand 218">
                  <a:extLst>
                    <a:ext uri="{FF2B5EF4-FFF2-40B4-BE49-F238E27FC236}">
                      <a16:creationId xmlns:a16="http://schemas.microsoft.com/office/drawing/2014/main" id="{7366ED30-5F65-A79B-0570-9FEDC2B6694D}"/>
                    </a:ext>
                  </a:extLst>
                </p:cNvPr>
                <p:cNvPicPr/>
                <p:nvPr/>
              </p:nvPicPr>
              <p:blipFill>
                <a:blip r:embed="rId357"/>
                <a:stretch>
                  <a:fillRect/>
                </a:stretch>
              </p:blipFill>
              <p:spPr>
                <a:xfrm>
                  <a:off x="8977484" y="2716724"/>
                  <a:ext cx="24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1" name="Freihand 220">
                  <a:extLst>
                    <a:ext uri="{FF2B5EF4-FFF2-40B4-BE49-F238E27FC236}">
                      <a16:creationId xmlns:a16="http://schemas.microsoft.com/office/drawing/2014/main" id="{BBBC72EC-242C-3226-D05E-E2DA7DBBEE32}"/>
                    </a:ext>
                  </a:extLst>
                </p14:cNvPr>
                <p14:cNvContentPartPr/>
                <p14:nvPr/>
              </p14:nvContentPartPr>
              <p14:xfrm>
                <a:off x="4987964" y="942644"/>
                <a:ext cx="436320" cy="20880"/>
              </p14:xfrm>
            </p:contentPart>
          </mc:Choice>
          <mc:Fallback>
            <p:pic>
              <p:nvPicPr>
                <p:cNvPr id="221" name="Freihand 220">
                  <a:extLst>
                    <a:ext uri="{FF2B5EF4-FFF2-40B4-BE49-F238E27FC236}">
                      <a16:creationId xmlns:a16="http://schemas.microsoft.com/office/drawing/2014/main" id="{BBBC72EC-242C-3226-D05E-E2DA7DBBEE32}"/>
                    </a:ext>
                  </a:extLst>
                </p:cNvPr>
                <p:cNvPicPr/>
                <p:nvPr/>
              </p:nvPicPr>
              <p:blipFill>
                <a:blip r:embed="rId359"/>
                <a:stretch>
                  <a:fillRect/>
                </a:stretch>
              </p:blipFill>
              <p:spPr>
                <a:xfrm>
                  <a:off x="4978964" y="933644"/>
                  <a:ext cx="453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2" name="Freihand 221">
                  <a:extLst>
                    <a:ext uri="{FF2B5EF4-FFF2-40B4-BE49-F238E27FC236}">
                      <a16:creationId xmlns:a16="http://schemas.microsoft.com/office/drawing/2014/main" id="{E07DC98B-2366-20C5-CF5B-92AF5A7E02DA}"/>
                    </a:ext>
                  </a:extLst>
                </p14:cNvPr>
                <p14:cNvContentPartPr/>
                <p14:nvPr/>
              </p14:nvContentPartPr>
              <p14:xfrm>
                <a:off x="3313244" y="685244"/>
                <a:ext cx="2587320" cy="2685240"/>
              </p14:xfrm>
            </p:contentPart>
          </mc:Choice>
          <mc:Fallback>
            <p:pic>
              <p:nvPicPr>
                <p:cNvPr id="222" name="Freihand 221">
                  <a:extLst>
                    <a:ext uri="{FF2B5EF4-FFF2-40B4-BE49-F238E27FC236}">
                      <a16:creationId xmlns:a16="http://schemas.microsoft.com/office/drawing/2014/main" id="{E07DC98B-2366-20C5-CF5B-92AF5A7E02DA}"/>
                    </a:ext>
                  </a:extLst>
                </p:cNvPr>
                <p:cNvPicPr/>
                <p:nvPr/>
              </p:nvPicPr>
              <p:blipFill>
                <a:blip r:embed="rId361"/>
                <a:stretch>
                  <a:fillRect/>
                </a:stretch>
              </p:blipFill>
              <p:spPr>
                <a:xfrm>
                  <a:off x="3304604" y="676244"/>
                  <a:ext cx="2604960" cy="2702880"/>
                </a:xfrm>
                <a:prstGeom prst="rect">
                  <a:avLst/>
                </a:prstGeom>
              </p:spPr>
            </p:pic>
          </mc:Fallback>
        </mc:AlternateContent>
      </p:grpSp>
    </p:spTree>
    <p:extLst>
      <p:ext uri="{BB962C8B-B14F-4D97-AF65-F5344CB8AC3E}">
        <p14:creationId xmlns:p14="http://schemas.microsoft.com/office/powerpoint/2010/main" val="396984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801465" y="0"/>
            <a:ext cx="5950324" cy="370574"/>
          </a:xfrm>
          <a:prstGeom prst="rect">
            <a:avLst/>
          </a:prstGeom>
          <a:noFill/>
        </p:spPr>
        <p:txBody>
          <a:bodyPr wrap="square" rtlCol="0">
            <a:noAutofit/>
          </a:bodyPr>
          <a:lstStyle/>
          <a:p>
            <a:pPr algn="ctr"/>
            <a:r>
              <a:rPr lang="de-DE" sz="2000" dirty="0">
                <a:latin typeface="Times New Roman" panose="02020603050405020304" pitchFamily="18" charset="0"/>
                <a:cs typeface="Times New Roman" panose="02020603050405020304" pitchFamily="18" charset="0"/>
              </a:rPr>
              <a:t>Regionale Entwicklung des Außenhandels Deutschlands</a:t>
            </a:r>
          </a:p>
          <a:p>
            <a:endParaRPr lang="de-DE" sz="24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3C423D06-614E-4CCF-A19B-A8C947E20749}"/>
              </a:ext>
            </a:extLst>
          </p:cNvPr>
          <p:cNvSpPr txBox="1"/>
          <p:nvPr/>
        </p:nvSpPr>
        <p:spPr>
          <a:xfrm>
            <a:off x="8546" y="6295617"/>
            <a:ext cx="5405719" cy="538930"/>
          </a:xfrm>
          <a:prstGeom prst="rect">
            <a:avLst/>
          </a:prstGeom>
          <a:noFill/>
        </p:spPr>
        <p:txBody>
          <a:bodyPr wrap="square" rtlCol="0">
            <a:noAutofit/>
          </a:bodyPr>
          <a:lstStyle/>
          <a:p>
            <a:r>
              <a:rPr lang="de-DE" sz="1000" b="1" dirty="0">
                <a:latin typeface="Times New Roman" panose="02020603050405020304" pitchFamily="18" charset="0"/>
                <a:cs typeface="Times New Roman" panose="02020603050405020304" pitchFamily="18" charset="0"/>
              </a:rPr>
              <a:t>USMCA:</a:t>
            </a:r>
            <a:r>
              <a:rPr lang="de-DE" sz="1000" dirty="0">
                <a:latin typeface="Times New Roman" panose="02020603050405020304" pitchFamily="18" charset="0"/>
                <a:cs typeface="Times New Roman" panose="02020603050405020304" pitchFamily="18" charset="0"/>
              </a:rPr>
              <a:t> USA, Mexiko, Kanada; </a:t>
            </a:r>
            <a:r>
              <a:rPr lang="de-DE" sz="1000" b="1" dirty="0">
                <a:latin typeface="Times New Roman" panose="02020603050405020304" pitchFamily="18" charset="0"/>
                <a:cs typeface="Times New Roman" panose="02020603050405020304" pitchFamily="18" charset="0"/>
              </a:rPr>
              <a:t>BRICS:</a:t>
            </a:r>
            <a:r>
              <a:rPr lang="de-DE" sz="1000" dirty="0">
                <a:latin typeface="Times New Roman" panose="02020603050405020304" pitchFamily="18" charset="0"/>
                <a:cs typeface="Times New Roman" panose="02020603050405020304" pitchFamily="18" charset="0"/>
              </a:rPr>
              <a:t> Brasilien, </a:t>
            </a:r>
            <a:r>
              <a:rPr lang="de-DE" sz="1000" dirty="0" err="1">
                <a:latin typeface="Times New Roman" panose="02020603050405020304" pitchFamily="18" charset="0"/>
                <a:cs typeface="Times New Roman" panose="02020603050405020304" pitchFamily="18" charset="0"/>
              </a:rPr>
              <a:t>Rußland</a:t>
            </a:r>
            <a:r>
              <a:rPr lang="de-DE" sz="1000" dirty="0">
                <a:latin typeface="Times New Roman" panose="02020603050405020304" pitchFamily="18" charset="0"/>
                <a:cs typeface="Times New Roman" panose="02020603050405020304" pitchFamily="18" charset="0"/>
              </a:rPr>
              <a:t>, Portugal, China, Südafrika</a:t>
            </a:r>
          </a:p>
          <a:p>
            <a:r>
              <a:rPr lang="de-DE" sz="1000" b="1" dirty="0">
                <a:latin typeface="Times New Roman" panose="02020603050405020304" pitchFamily="18" charset="0"/>
                <a:cs typeface="Times New Roman" panose="02020603050405020304" pitchFamily="18" charset="0"/>
              </a:rPr>
              <a:t>EU-alt:</a:t>
            </a:r>
            <a:r>
              <a:rPr lang="de-DE" sz="1000" dirty="0">
                <a:latin typeface="Times New Roman" panose="02020603050405020304" pitchFamily="18" charset="0"/>
                <a:cs typeface="Times New Roman" panose="02020603050405020304" pitchFamily="18" charset="0"/>
              </a:rPr>
              <a:t> BEL, DNK, FIN, FRA, GRE, IRL, ITA, LUX, NDL, AUT, POR, SWE, ESP</a:t>
            </a:r>
          </a:p>
          <a:p>
            <a:r>
              <a:rPr lang="de-DE" sz="1000" dirty="0">
                <a:latin typeface="Times New Roman" panose="02020603050405020304" pitchFamily="18" charset="0"/>
                <a:cs typeface="Times New Roman" panose="02020603050405020304" pitchFamily="18" charset="0"/>
              </a:rPr>
              <a:t>EU-neu: BUL, EST, CRO, LET, LIT, MLT, POL, ROM, SVL, SLO, CZE, HUN, CYP </a:t>
            </a:r>
          </a:p>
        </p:txBody>
      </p:sp>
      <p:sp>
        <p:nvSpPr>
          <p:cNvPr id="15" name="Rechteck 14">
            <a:extLst>
              <a:ext uri="{FF2B5EF4-FFF2-40B4-BE49-F238E27FC236}">
                <a16:creationId xmlns:a16="http://schemas.microsoft.com/office/drawing/2014/main" id="{E27161AB-F82C-4BE4-BB13-B334C805F49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F2D2C42F-11F6-1E6B-19EC-A9DDDA6211FA}"/>
              </a:ext>
            </a:extLst>
          </p:cNvPr>
          <p:cNvPicPr>
            <a:picLocks noChangeAspect="1"/>
          </p:cNvPicPr>
          <p:nvPr/>
        </p:nvPicPr>
        <p:blipFill>
          <a:blip r:embed="rId2"/>
          <a:stretch>
            <a:fillRect/>
          </a:stretch>
        </p:blipFill>
        <p:spPr>
          <a:xfrm>
            <a:off x="0" y="0"/>
            <a:ext cx="5390442" cy="3240000"/>
          </a:xfrm>
          <a:prstGeom prst="rect">
            <a:avLst/>
          </a:prstGeom>
        </p:spPr>
      </p:pic>
      <p:pic>
        <p:nvPicPr>
          <p:cNvPr id="6" name="Grafik 5">
            <a:extLst>
              <a:ext uri="{FF2B5EF4-FFF2-40B4-BE49-F238E27FC236}">
                <a16:creationId xmlns:a16="http://schemas.microsoft.com/office/drawing/2014/main" id="{40AD855A-31C0-09D6-4698-286968F4F9E5}"/>
              </a:ext>
            </a:extLst>
          </p:cNvPr>
          <p:cNvPicPr>
            <a:picLocks noChangeAspect="1"/>
          </p:cNvPicPr>
          <p:nvPr/>
        </p:nvPicPr>
        <p:blipFill>
          <a:blip r:embed="rId3"/>
          <a:stretch>
            <a:fillRect/>
          </a:stretch>
        </p:blipFill>
        <p:spPr>
          <a:xfrm>
            <a:off x="0" y="3110800"/>
            <a:ext cx="5390442" cy="324000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32A26BA-5D2C-2E22-241C-74228C613424}"/>
                  </a:ext>
                </a:extLst>
              </p14:cNvPr>
              <p14:cNvContentPartPr/>
              <p14:nvPr/>
            </p14:nvContentPartPr>
            <p14:xfrm>
              <a:off x="1224164" y="3113902"/>
              <a:ext cx="600120" cy="34200"/>
            </p14:xfrm>
          </p:contentPart>
        </mc:Choice>
        <mc:Fallback>
          <p:pic>
            <p:nvPicPr>
              <p:cNvPr id="2" name="Freihand 1">
                <a:extLst>
                  <a:ext uri="{FF2B5EF4-FFF2-40B4-BE49-F238E27FC236}">
                    <a16:creationId xmlns:a16="http://schemas.microsoft.com/office/drawing/2014/main" id="{532A26BA-5D2C-2E22-241C-74228C613424}"/>
                  </a:ext>
                </a:extLst>
              </p:cNvPr>
              <p:cNvPicPr/>
              <p:nvPr/>
            </p:nvPicPr>
            <p:blipFill>
              <a:blip r:embed="rId5"/>
              <a:stretch>
                <a:fillRect/>
              </a:stretch>
            </p:blipFill>
            <p:spPr>
              <a:xfrm>
                <a:off x="1215524" y="3105262"/>
                <a:ext cx="6177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418BEC14-EAEC-E603-F0F5-DE5DF107528F}"/>
                  </a:ext>
                </a:extLst>
              </p14:cNvPr>
              <p14:cNvContentPartPr/>
              <p14:nvPr/>
            </p14:nvContentPartPr>
            <p14:xfrm>
              <a:off x="1879364" y="3085462"/>
              <a:ext cx="363960" cy="58320"/>
            </p14:xfrm>
          </p:contentPart>
        </mc:Choice>
        <mc:Fallback>
          <p:pic>
            <p:nvPicPr>
              <p:cNvPr id="3" name="Freihand 2">
                <a:extLst>
                  <a:ext uri="{FF2B5EF4-FFF2-40B4-BE49-F238E27FC236}">
                    <a16:creationId xmlns:a16="http://schemas.microsoft.com/office/drawing/2014/main" id="{418BEC14-EAEC-E603-F0F5-DE5DF107528F}"/>
                  </a:ext>
                </a:extLst>
              </p:cNvPr>
              <p:cNvPicPr/>
              <p:nvPr/>
            </p:nvPicPr>
            <p:blipFill>
              <a:blip r:embed="rId7"/>
              <a:stretch>
                <a:fillRect/>
              </a:stretch>
            </p:blipFill>
            <p:spPr>
              <a:xfrm>
                <a:off x="1870724" y="3076822"/>
                <a:ext cx="381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F7969CE9-3917-B171-3D2C-7B1106B3781D}"/>
                  </a:ext>
                </a:extLst>
              </p14:cNvPr>
              <p14:cNvContentPartPr/>
              <p14:nvPr/>
            </p14:nvContentPartPr>
            <p14:xfrm>
              <a:off x="2438804" y="3060262"/>
              <a:ext cx="444960" cy="58320"/>
            </p14:xfrm>
          </p:contentPart>
        </mc:Choice>
        <mc:Fallback>
          <p:pic>
            <p:nvPicPr>
              <p:cNvPr id="7" name="Freihand 6">
                <a:extLst>
                  <a:ext uri="{FF2B5EF4-FFF2-40B4-BE49-F238E27FC236}">
                    <a16:creationId xmlns:a16="http://schemas.microsoft.com/office/drawing/2014/main" id="{F7969CE9-3917-B171-3D2C-7B1106B3781D}"/>
                  </a:ext>
                </a:extLst>
              </p:cNvPr>
              <p:cNvPicPr/>
              <p:nvPr/>
            </p:nvPicPr>
            <p:blipFill>
              <a:blip r:embed="rId9"/>
              <a:stretch>
                <a:fillRect/>
              </a:stretch>
            </p:blipFill>
            <p:spPr>
              <a:xfrm>
                <a:off x="2430164" y="3051262"/>
                <a:ext cx="462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A2EE6BF1-BA6A-0066-070C-3F660437FDF5}"/>
                  </a:ext>
                </a:extLst>
              </p14:cNvPr>
              <p14:cNvContentPartPr/>
              <p14:nvPr/>
            </p14:nvContentPartPr>
            <p14:xfrm>
              <a:off x="3118844" y="3096262"/>
              <a:ext cx="657720" cy="60840"/>
            </p14:xfrm>
          </p:contentPart>
        </mc:Choice>
        <mc:Fallback>
          <p:pic>
            <p:nvPicPr>
              <p:cNvPr id="8" name="Freihand 7">
                <a:extLst>
                  <a:ext uri="{FF2B5EF4-FFF2-40B4-BE49-F238E27FC236}">
                    <a16:creationId xmlns:a16="http://schemas.microsoft.com/office/drawing/2014/main" id="{A2EE6BF1-BA6A-0066-070C-3F660437FDF5}"/>
                  </a:ext>
                </a:extLst>
              </p:cNvPr>
              <p:cNvPicPr/>
              <p:nvPr/>
            </p:nvPicPr>
            <p:blipFill>
              <a:blip r:embed="rId11"/>
              <a:stretch>
                <a:fillRect/>
              </a:stretch>
            </p:blipFill>
            <p:spPr>
              <a:xfrm>
                <a:off x="3109844" y="3087622"/>
                <a:ext cx="675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3EFEED1A-A891-B146-619C-2DC9EDD67FE4}"/>
                  </a:ext>
                </a:extLst>
              </p14:cNvPr>
              <p14:cNvContentPartPr/>
              <p14:nvPr/>
            </p14:nvContentPartPr>
            <p14:xfrm>
              <a:off x="3989684" y="3098062"/>
              <a:ext cx="268920" cy="16920"/>
            </p14:xfrm>
          </p:contentPart>
        </mc:Choice>
        <mc:Fallback>
          <p:pic>
            <p:nvPicPr>
              <p:cNvPr id="9" name="Freihand 8">
                <a:extLst>
                  <a:ext uri="{FF2B5EF4-FFF2-40B4-BE49-F238E27FC236}">
                    <a16:creationId xmlns:a16="http://schemas.microsoft.com/office/drawing/2014/main" id="{3EFEED1A-A891-B146-619C-2DC9EDD67FE4}"/>
                  </a:ext>
                </a:extLst>
              </p:cNvPr>
              <p:cNvPicPr/>
              <p:nvPr/>
            </p:nvPicPr>
            <p:blipFill>
              <a:blip r:embed="rId13"/>
              <a:stretch>
                <a:fillRect/>
              </a:stretch>
            </p:blipFill>
            <p:spPr>
              <a:xfrm>
                <a:off x="3980684" y="3089062"/>
                <a:ext cx="286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139AC537-BFD2-44A1-CE11-5D3D03584149}"/>
                  </a:ext>
                </a:extLst>
              </p14:cNvPr>
              <p14:cNvContentPartPr/>
              <p14:nvPr/>
            </p14:nvContentPartPr>
            <p14:xfrm>
              <a:off x="558164" y="1028782"/>
              <a:ext cx="34200" cy="137520"/>
            </p14:xfrm>
          </p:contentPart>
        </mc:Choice>
        <mc:Fallback>
          <p:pic>
            <p:nvPicPr>
              <p:cNvPr id="10" name="Freihand 9">
                <a:extLst>
                  <a:ext uri="{FF2B5EF4-FFF2-40B4-BE49-F238E27FC236}">
                    <a16:creationId xmlns:a16="http://schemas.microsoft.com/office/drawing/2014/main" id="{139AC537-BFD2-44A1-CE11-5D3D03584149}"/>
                  </a:ext>
                </a:extLst>
              </p:cNvPr>
              <p:cNvPicPr/>
              <p:nvPr/>
            </p:nvPicPr>
            <p:blipFill>
              <a:blip r:embed="rId15"/>
              <a:stretch>
                <a:fillRect/>
              </a:stretch>
            </p:blipFill>
            <p:spPr>
              <a:xfrm>
                <a:off x="549164" y="1019782"/>
                <a:ext cx="51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1B12EB21-E206-5254-7892-B5D181A01DDE}"/>
                  </a:ext>
                </a:extLst>
              </p14:cNvPr>
              <p14:cNvContentPartPr/>
              <p14:nvPr/>
            </p14:nvContentPartPr>
            <p14:xfrm>
              <a:off x="5048804" y="992782"/>
              <a:ext cx="30600" cy="266040"/>
            </p14:xfrm>
          </p:contentPart>
        </mc:Choice>
        <mc:Fallback>
          <p:pic>
            <p:nvPicPr>
              <p:cNvPr id="12" name="Freihand 11">
                <a:extLst>
                  <a:ext uri="{FF2B5EF4-FFF2-40B4-BE49-F238E27FC236}">
                    <a16:creationId xmlns:a16="http://schemas.microsoft.com/office/drawing/2014/main" id="{1B12EB21-E206-5254-7892-B5D181A01DDE}"/>
                  </a:ext>
                </a:extLst>
              </p:cNvPr>
              <p:cNvPicPr/>
              <p:nvPr/>
            </p:nvPicPr>
            <p:blipFill>
              <a:blip r:embed="rId17"/>
              <a:stretch>
                <a:fillRect/>
              </a:stretch>
            </p:blipFill>
            <p:spPr>
              <a:xfrm>
                <a:off x="5039804" y="984142"/>
                <a:ext cx="48240" cy="283680"/>
              </a:xfrm>
              <a:prstGeom prst="rect">
                <a:avLst/>
              </a:prstGeom>
            </p:spPr>
          </p:pic>
        </mc:Fallback>
      </mc:AlternateContent>
      <p:grpSp>
        <p:nvGrpSpPr>
          <p:cNvPr id="28" name="Gruppieren 27">
            <a:extLst>
              <a:ext uri="{FF2B5EF4-FFF2-40B4-BE49-F238E27FC236}">
                <a16:creationId xmlns:a16="http://schemas.microsoft.com/office/drawing/2014/main" id="{F9538527-2D3F-9CBF-CA9A-9B83AFC87085}"/>
              </a:ext>
            </a:extLst>
          </p:cNvPr>
          <p:cNvGrpSpPr/>
          <p:nvPr/>
        </p:nvGrpSpPr>
        <p:grpSpPr>
          <a:xfrm>
            <a:off x="5208284" y="931942"/>
            <a:ext cx="2110680" cy="264600"/>
            <a:chOff x="5208284" y="931942"/>
            <a:chExt cx="2110680" cy="264600"/>
          </a:xfrm>
        </p:grpSpPr>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4F472EBB-836A-4C22-902E-5C981710455B}"/>
                    </a:ext>
                  </a:extLst>
                </p14:cNvPr>
                <p14:cNvContentPartPr/>
                <p14:nvPr/>
              </p14:nvContentPartPr>
              <p14:xfrm>
                <a:off x="5257604" y="1015822"/>
                <a:ext cx="573120" cy="112680"/>
              </p14:xfrm>
            </p:contentPart>
          </mc:Choice>
          <mc:Fallback>
            <p:pic>
              <p:nvPicPr>
                <p:cNvPr id="13" name="Freihand 12">
                  <a:extLst>
                    <a:ext uri="{FF2B5EF4-FFF2-40B4-BE49-F238E27FC236}">
                      <a16:creationId xmlns:a16="http://schemas.microsoft.com/office/drawing/2014/main" id="{4F472EBB-836A-4C22-902E-5C981710455B}"/>
                    </a:ext>
                  </a:extLst>
                </p:cNvPr>
                <p:cNvPicPr/>
                <p:nvPr/>
              </p:nvPicPr>
              <p:blipFill>
                <a:blip r:embed="rId19"/>
                <a:stretch>
                  <a:fillRect/>
                </a:stretch>
              </p:blipFill>
              <p:spPr>
                <a:xfrm>
                  <a:off x="5248604" y="1007182"/>
                  <a:ext cx="590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DF904C40-4094-C109-021F-DFCBE2FCFDBD}"/>
                    </a:ext>
                  </a:extLst>
                </p14:cNvPr>
                <p14:cNvContentPartPr/>
                <p14:nvPr/>
              </p14:nvContentPartPr>
              <p14:xfrm>
                <a:off x="5208284" y="978382"/>
                <a:ext cx="194400" cy="218160"/>
              </p14:xfrm>
            </p:contentPart>
          </mc:Choice>
          <mc:Fallback>
            <p:pic>
              <p:nvPicPr>
                <p:cNvPr id="14" name="Freihand 13">
                  <a:extLst>
                    <a:ext uri="{FF2B5EF4-FFF2-40B4-BE49-F238E27FC236}">
                      <a16:creationId xmlns:a16="http://schemas.microsoft.com/office/drawing/2014/main" id="{DF904C40-4094-C109-021F-DFCBE2FCFDBD}"/>
                    </a:ext>
                  </a:extLst>
                </p:cNvPr>
                <p:cNvPicPr/>
                <p:nvPr/>
              </p:nvPicPr>
              <p:blipFill>
                <a:blip r:embed="rId21"/>
                <a:stretch>
                  <a:fillRect/>
                </a:stretch>
              </p:blipFill>
              <p:spPr>
                <a:xfrm>
                  <a:off x="5199284" y="969382"/>
                  <a:ext cx="2120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1B5B5029-682B-CBC8-BAB1-ED053BD69C85}"/>
                    </a:ext>
                  </a:extLst>
                </p14:cNvPr>
                <p14:cNvContentPartPr/>
                <p14:nvPr/>
              </p14:nvContentPartPr>
              <p14:xfrm>
                <a:off x="5888324" y="960382"/>
                <a:ext cx="151920" cy="155160"/>
              </p14:xfrm>
            </p:contentPart>
          </mc:Choice>
          <mc:Fallback>
            <p:pic>
              <p:nvPicPr>
                <p:cNvPr id="16" name="Freihand 15">
                  <a:extLst>
                    <a:ext uri="{FF2B5EF4-FFF2-40B4-BE49-F238E27FC236}">
                      <a16:creationId xmlns:a16="http://schemas.microsoft.com/office/drawing/2014/main" id="{1B5B5029-682B-CBC8-BAB1-ED053BD69C85}"/>
                    </a:ext>
                  </a:extLst>
                </p:cNvPr>
                <p:cNvPicPr/>
                <p:nvPr/>
              </p:nvPicPr>
              <p:blipFill>
                <a:blip r:embed="rId23"/>
                <a:stretch>
                  <a:fillRect/>
                </a:stretch>
              </p:blipFill>
              <p:spPr>
                <a:xfrm>
                  <a:off x="5879324" y="951742"/>
                  <a:ext cx="169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2EF46A64-54D5-A981-6280-4D35991A0730}"/>
                    </a:ext>
                  </a:extLst>
                </p14:cNvPr>
                <p14:cNvContentPartPr/>
                <p14:nvPr/>
              </p14:nvContentPartPr>
              <p14:xfrm>
                <a:off x="6101804" y="996382"/>
                <a:ext cx="119160" cy="114480"/>
              </p14:xfrm>
            </p:contentPart>
          </mc:Choice>
          <mc:Fallback>
            <p:pic>
              <p:nvPicPr>
                <p:cNvPr id="17" name="Freihand 16">
                  <a:extLst>
                    <a:ext uri="{FF2B5EF4-FFF2-40B4-BE49-F238E27FC236}">
                      <a16:creationId xmlns:a16="http://schemas.microsoft.com/office/drawing/2014/main" id="{2EF46A64-54D5-A981-6280-4D35991A0730}"/>
                    </a:ext>
                  </a:extLst>
                </p:cNvPr>
                <p:cNvPicPr/>
                <p:nvPr/>
              </p:nvPicPr>
              <p:blipFill>
                <a:blip r:embed="rId25"/>
                <a:stretch>
                  <a:fillRect/>
                </a:stretch>
              </p:blipFill>
              <p:spPr>
                <a:xfrm>
                  <a:off x="6092804" y="987382"/>
                  <a:ext cx="136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3AB99391-F580-6D23-0097-84F60D0E3B99}"/>
                    </a:ext>
                  </a:extLst>
                </p14:cNvPr>
                <p14:cNvContentPartPr/>
                <p14:nvPr/>
              </p14:nvContentPartPr>
              <p14:xfrm>
                <a:off x="6217364" y="931942"/>
                <a:ext cx="80280" cy="126360"/>
              </p14:xfrm>
            </p:contentPart>
          </mc:Choice>
          <mc:Fallback>
            <p:pic>
              <p:nvPicPr>
                <p:cNvPr id="18" name="Freihand 17">
                  <a:extLst>
                    <a:ext uri="{FF2B5EF4-FFF2-40B4-BE49-F238E27FC236}">
                      <a16:creationId xmlns:a16="http://schemas.microsoft.com/office/drawing/2014/main" id="{3AB99391-F580-6D23-0097-84F60D0E3B99}"/>
                    </a:ext>
                  </a:extLst>
                </p:cNvPr>
                <p:cNvPicPr/>
                <p:nvPr/>
              </p:nvPicPr>
              <p:blipFill>
                <a:blip r:embed="rId27"/>
                <a:stretch>
                  <a:fillRect/>
                </a:stretch>
              </p:blipFill>
              <p:spPr>
                <a:xfrm>
                  <a:off x="6208724" y="922942"/>
                  <a:ext cx="97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8595FD7B-4D0D-AF3A-7CC7-C2976CA08495}"/>
                    </a:ext>
                  </a:extLst>
                </p14:cNvPr>
                <p14:cNvContentPartPr/>
                <p14:nvPr/>
              </p14:nvContentPartPr>
              <p14:xfrm>
                <a:off x="6361724" y="977662"/>
                <a:ext cx="100080" cy="120600"/>
              </p14:xfrm>
            </p:contentPart>
          </mc:Choice>
          <mc:Fallback>
            <p:pic>
              <p:nvPicPr>
                <p:cNvPr id="19" name="Freihand 18">
                  <a:extLst>
                    <a:ext uri="{FF2B5EF4-FFF2-40B4-BE49-F238E27FC236}">
                      <a16:creationId xmlns:a16="http://schemas.microsoft.com/office/drawing/2014/main" id="{8595FD7B-4D0D-AF3A-7CC7-C2976CA08495}"/>
                    </a:ext>
                  </a:extLst>
                </p:cNvPr>
                <p:cNvPicPr/>
                <p:nvPr/>
              </p:nvPicPr>
              <p:blipFill>
                <a:blip r:embed="rId29"/>
                <a:stretch>
                  <a:fillRect/>
                </a:stretch>
              </p:blipFill>
              <p:spPr>
                <a:xfrm>
                  <a:off x="6353084" y="968662"/>
                  <a:ext cx="117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5A1904A1-6EDD-F82C-C60A-1B7ADAC63CA8}"/>
                    </a:ext>
                  </a:extLst>
                </p14:cNvPr>
                <p14:cNvContentPartPr/>
                <p14:nvPr/>
              </p14:nvContentPartPr>
              <p14:xfrm>
                <a:off x="6648644" y="1009702"/>
                <a:ext cx="6480" cy="7920"/>
              </p14:xfrm>
            </p:contentPart>
          </mc:Choice>
          <mc:Fallback>
            <p:pic>
              <p:nvPicPr>
                <p:cNvPr id="20" name="Freihand 19">
                  <a:extLst>
                    <a:ext uri="{FF2B5EF4-FFF2-40B4-BE49-F238E27FC236}">
                      <a16:creationId xmlns:a16="http://schemas.microsoft.com/office/drawing/2014/main" id="{5A1904A1-6EDD-F82C-C60A-1B7ADAC63CA8}"/>
                    </a:ext>
                  </a:extLst>
                </p:cNvPr>
                <p:cNvPicPr/>
                <p:nvPr/>
              </p:nvPicPr>
              <p:blipFill>
                <a:blip r:embed="rId31"/>
                <a:stretch>
                  <a:fillRect/>
                </a:stretch>
              </p:blipFill>
              <p:spPr>
                <a:xfrm>
                  <a:off x="6640004" y="1001062"/>
                  <a:ext cx="24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49D2149F-8D03-3C95-E526-85984ACBA587}"/>
                    </a:ext>
                  </a:extLst>
                </p14:cNvPr>
                <p14:cNvContentPartPr/>
                <p14:nvPr/>
              </p14:nvContentPartPr>
              <p14:xfrm>
                <a:off x="6546044" y="943102"/>
                <a:ext cx="124920" cy="147960"/>
              </p14:xfrm>
            </p:contentPart>
          </mc:Choice>
          <mc:Fallback>
            <p:pic>
              <p:nvPicPr>
                <p:cNvPr id="21" name="Freihand 20">
                  <a:extLst>
                    <a:ext uri="{FF2B5EF4-FFF2-40B4-BE49-F238E27FC236}">
                      <a16:creationId xmlns:a16="http://schemas.microsoft.com/office/drawing/2014/main" id="{49D2149F-8D03-3C95-E526-85984ACBA587}"/>
                    </a:ext>
                  </a:extLst>
                </p:cNvPr>
                <p:cNvPicPr/>
                <p:nvPr/>
              </p:nvPicPr>
              <p:blipFill>
                <a:blip r:embed="rId33"/>
                <a:stretch>
                  <a:fillRect/>
                </a:stretch>
              </p:blipFill>
              <p:spPr>
                <a:xfrm>
                  <a:off x="6537404" y="934462"/>
                  <a:ext cx="142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7B15C2F0-7BFA-3E7E-98D6-04F67002AB74}"/>
                    </a:ext>
                  </a:extLst>
                </p14:cNvPr>
                <p14:cNvContentPartPr/>
                <p14:nvPr/>
              </p14:nvContentPartPr>
              <p14:xfrm>
                <a:off x="6537764" y="995302"/>
                <a:ext cx="137160" cy="10800"/>
              </p14:xfrm>
            </p:contentPart>
          </mc:Choice>
          <mc:Fallback>
            <p:pic>
              <p:nvPicPr>
                <p:cNvPr id="22" name="Freihand 21">
                  <a:extLst>
                    <a:ext uri="{FF2B5EF4-FFF2-40B4-BE49-F238E27FC236}">
                      <a16:creationId xmlns:a16="http://schemas.microsoft.com/office/drawing/2014/main" id="{7B15C2F0-7BFA-3E7E-98D6-04F67002AB74}"/>
                    </a:ext>
                  </a:extLst>
                </p:cNvPr>
                <p:cNvPicPr/>
                <p:nvPr/>
              </p:nvPicPr>
              <p:blipFill>
                <a:blip r:embed="rId35"/>
                <a:stretch>
                  <a:fillRect/>
                </a:stretch>
              </p:blipFill>
              <p:spPr>
                <a:xfrm>
                  <a:off x="6529124" y="986662"/>
                  <a:ext cx="154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82342B7B-0F1F-80B4-72C0-28B0DE1136F5}"/>
                    </a:ext>
                  </a:extLst>
                </p14:cNvPr>
                <p14:cNvContentPartPr/>
                <p14:nvPr/>
              </p14:nvContentPartPr>
              <p14:xfrm>
                <a:off x="6710924" y="971542"/>
                <a:ext cx="260280" cy="99000"/>
              </p14:xfrm>
            </p:contentPart>
          </mc:Choice>
          <mc:Fallback>
            <p:pic>
              <p:nvPicPr>
                <p:cNvPr id="23" name="Freihand 22">
                  <a:extLst>
                    <a:ext uri="{FF2B5EF4-FFF2-40B4-BE49-F238E27FC236}">
                      <a16:creationId xmlns:a16="http://schemas.microsoft.com/office/drawing/2014/main" id="{82342B7B-0F1F-80B4-72C0-28B0DE1136F5}"/>
                    </a:ext>
                  </a:extLst>
                </p:cNvPr>
                <p:cNvPicPr/>
                <p:nvPr/>
              </p:nvPicPr>
              <p:blipFill>
                <a:blip r:embed="rId37"/>
                <a:stretch>
                  <a:fillRect/>
                </a:stretch>
              </p:blipFill>
              <p:spPr>
                <a:xfrm>
                  <a:off x="6702284" y="962902"/>
                  <a:ext cx="277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668F3567-8866-8A5F-2848-269B9B1EE313}"/>
                    </a:ext>
                  </a:extLst>
                </p14:cNvPr>
                <p14:cNvContentPartPr/>
                <p14:nvPr/>
              </p14:nvContentPartPr>
              <p14:xfrm>
                <a:off x="6748364" y="955702"/>
                <a:ext cx="421200" cy="141120"/>
              </p14:xfrm>
            </p:contentPart>
          </mc:Choice>
          <mc:Fallback>
            <p:pic>
              <p:nvPicPr>
                <p:cNvPr id="24" name="Freihand 23">
                  <a:extLst>
                    <a:ext uri="{FF2B5EF4-FFF2-40B4-BE49-F238E27FC236}">
                      <a16:creationId xmlns:a16="http://schemas.microsoft.com/office/drawing/2014/main" id="{668F3567-8866-8A5F-2848-269B9B1EE313}"/>
                    </a:ext>
                  </a:extLst>
                </p:cNvPr>
                <p:cNvPicPr/>
                <p:nvPr/>
              </p:nvPicPr>
              <p:blipFill>
                <a:blip r:embed="rId39"/>
                <a:stretch>
                  <a:fillRect/>
                </a:stretch>
              </p:blipFill>
              <p:spPr>
                <a:xfrm>
                  <a:off x="6739724" y="946702"/>
                  <a:ext cx="438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A23C0CC4-80E1-506D-4B06-496E2A290562}"/>
                    </a:ext>
                  </a:extLst>
                </p14:cNvPr>
                <p14:cNvContentPartPr/>
                <p14:nvPr/>
              </p14:nvContentPartPr>
              <p14:xfrm>
                <a:off x="7111604" y="941662"/>
                <a:ext cx="29160" cy="12600"/>
              </p14:xfrm>
            </p:contentPart>
          </mc:Choice>
          <mc:Fallback>
            <p:pic>
              <p:nvPicPr>
                <p:cNvPr id="25" name="Freihand 24">
                  <a:extLst>
                    <a:ext uri="{FF2B5EF4-FFF2-40B4-BE49-F238E27FC236}">
                      <a16:creationId xmlns:a16="http://schemas.microsoft.com/office/drawing/2014/main" id="{A23C0CC4-80E1-506D-4B06-496E2A290562}"/>
                    </a:ext>
                  </a:extLst>
                </p:cNvPr>
                <p:cNvPicPr/>
                <p:nvPr/>
              </p:nvPicPr>
              <p:blipFill>
                <a:blip r:embed="rId41"/>
                <a:stretch>
                  <a:fillRect/>
                </a:stretch>
              </p:blipFill>
              <p:spPr>
                <a:xfrm>
                  <a:off x="7102964" y="933022"/>
                  <a:ext cx="46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AA51836F-6B47-2702-7CC8-EB25F11812D5}"/>
                    </a:ext>
                  </a:extLst>
                </p14:cNvPr>
                <p14:cNvContentPartPr/>
                <p14:nvPr/>
              </p14:nvContentPartPr>
              <p14:xfrm>
                <a:off x="7240484" y="956782"/>
                <a:ext cx="78480" cy="96840"/>
              </p14:xfrm>
            </p:contentPart>
          </mc:Choice>
          <mc:Fallback>
            <p:pic>
              <p:nvPicPr>
                <p:cNvPr id="26" name="Freihand 25">
                  <a:extLst>
                    <a:ext uri="{FF2B5EF4-FFF2-40B4-BE49-F238E27FC236}">
                      <a16:creationId xmlns:a16="http://schemas.microsoft.com/office/drawing/2014/main" id="{AA51836F-6B47-2702-7CC8-EB25F11812D5}"/>
                    </a:ext>
                  </a:extLst>
                </p:cNvPr>
                <p:cNvPicPr/>
                <p:nvPr/>
              </p:nvPicPr>
              <p:blipFill>
                <a:blip r:embed="rId43"/>
                <a:stretch>
                  <a:fillRect/>
                </a:stretch>
              </p:blipFill>
              <p:spPr>
                <a:xfrm>
                  <a:off x="7231844" y="947782"/>
                  <a:ext cx="96120" cy="114480"/>
                </a:xfrm>
                <a:prstGeom prst="rect">
                  <a:avLst/>
                </a:prstGeom>
              </p:spPr>
            </p:pic>
          </mc:Fallback>
        </mc:AlternateContent>
      </p:grpSp>
      <p:grpSp>
        <p:nvGrpSpPr>
          <p:cNvPr id="56" name="Gruppieren 55">
            <a:extLst>
              <a:ext uri="{FF2B5EF4-FFF2-40B4-BE49-F238E27FC236}">
                <a16:creationId xmlns:a16="http://schemas.microsoft.com/office/drawing/2014/main" id="{F36693BE-1C01-E306-AB6F-AA28467A29DE}"/>
              </a:ext>
            </a:extLst>
          </p:cNvPr>
          <p:cNvGrpSpPr/>
          <p:nvPr/>
        </p:nvGrpSpPr>
        <p:grpSpPr>
          <a:xfrm>
            <a:off x="7608044" y="756982"/>
            <a:ext cx="1332000" cy="408240"/>
            <a:chOff x="7608044" y="756982"/>
            <a:chExt cx="1332000" cy="408240"/>
          </a:xfrm>
        </p:grpSpPr>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ECD4D201-59BE-F6EC-628B-63C8C591328F}"/>
                    </a:ext>
                  </a:extLst>
                </p14:cNvPr>
                <p14:cNvContentPartPr/>
                <p14:nvPr/>
              </p14:nvContentPartPr>
              <p14:xfrm>
                <a:off x="7610564" y="888382"/>
                <a:ext cx="101520" cy="132840"/>
              </p14:xfrm>
            </p:contentPart>
          </mc:Choice>
          <mc:Fallback>
            <p:pic>
              <p:nvPicPr>
                <p:cNvPr id="27" name="Freihand 26">
                  <a:extLst>
                    <a:ext uri="{FF2B5EF4-FFF2-40B4-BE49-F238E27FC236}">
                      <a16:creationId xmlns:a16="http://schemas.microsoft.com/office/drawing/2014/main" id="{ECD4D201-59BE-F6EC-628B-63C8C591328F}"/>
                    </a:ext>
                  </a:extLst>
                </p:cNvPr>
                <p:cNvPicPr/>
                <p:nvPr/>
              </p:nvPicPr>
              <p:blipFill>
                <a:blip r:embed="rId45"/>
                <a:stretch>
                  <a:fillRect/>
                </a:stretch>
              </p:blipFill>
              <p:spPr>
                <a:xfrm>
                  <a:off x="7601924" y="879382"/>
                  <a:ext cx="119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006FA119-7B20-63F4-F1C5-91A05AA168BE}"/>
                    </a:ext>
                  </a:extLst>
                </p14:cNvPr>
                <p14:cNvContentPartPr/>
                <p14:nvPr/>
              </p14:nvContentPartPr>
              <p14:xfrm>
                <a:off x="7758164" y="896302"/>
                <a:ext cx="219600" cy="100800"/>
              </p14:xfrm>
            </p:contentPart>
          </mc:Choice>
          <mc:Fallback>
            <p:pic>
              <p:nvPicPr>
                <p:cNvPr id="29" name="Freihand 28">
                  <a:extLst>
                    <a:ext uri="{FF2B5EF4-FFF2-40B4-BE49-F238E27FC236}">
                      <a16:creationId xmlns:a16="http://schemas.microsoft.com/office/drawing/2014/main" id="{006FA119-7B20-63F4-F1C5-91A05AA168BE}"/>
                    </a:ext>
                  </a:extLst>
                </p:cNvPr>
                <p:cNvPicPr/>
                <p:nvPr/>
              </p:nvPicPr>
              <p:blipFill>
                <a:blip r:embed="rId47"/>
                <a:stretch>
                  <a:fillRect/>
                </a:stretch>
              </p:blipFill>
              <p:spPr>
                <a:xfrm>
                  <a:off x="7749164" y="887662"/>
                  <a:ext cx="237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7BE0C324-73B5-FC9F-95D4-132D799EA631}"/>
                    </a:ext>
                  </a:extLst>
                </p14:cNvPr>
                <p14:cNvContentPartPr/>
                <p14:nvPr/>
              </p14:nvContentPartPr>
              <p14:xfrm>
                <a:off x="8036804" y="795142"/>
                <a:ext cx="168480" cy="185400"/>
              </p14:xfrm>
            </p:contentPart>
          </mc:Choice>
          <mc:Fallback>
            <p:pic>
              <p:nvPicPr>
                <p:cNvPr id="30" name="Freihand 29">
                  <a:extLst>
                    <a:ext uri="{FF2B5EF4-FFF2-40B4-BE49-F238E27FC236}">
                      <a16:creationId xmlns:a16="http://schemas.microsoft.com/office/drawing/2014/main" id="{7BE0C324-73B5-FC9F-95D4-132D799EA631}"/>
                    </a:ext>
                  </a:extLst>
                </p:cNvPr>
                <p:cNvPicPr/>
                <p:nvPr/>
              </p:nvPicPr>
              <p:blipFill>
                <a:blip r:embed="rId49"/>
                <a:stretch>
                  <a:fillRect/>
                </a:stretch>
              </p:blipFill>
              <p:spPr>
                <a:xfrm>
                  <a:off x="8027804" y="786502"/>
                  <a:ext cx="186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9C494C2C-B11F-C32B-72AF-AFE79287920F}"/>
                    </a:ext>
                  </a:extLst>
                </p14:cNvPr>
                <p14:cNvContentPartPr/>
                <p14:nvPr/>
              </p14:nvContentPartPr>
              <p14:xfrm>
                <a:off x="8256764" y="899542"/>
                <a:ext cx="87480" cy="90000"/>
              </p14:xfrm>
            </p:contentPart>
          </mc:Choice>
          <mc:Fallback>
            <p:pic>
              <p:nvPicPr>
                <p:cNvPr id="31" name="Freihand 30">
                  <a:extLst>
                    <a:ext uri="{FF2B5EF4-FFF2-40B4-BE49-F238E27FC236}">
                      <a16:creationId xmlns:a16="http://schemas.microsoft.com/office/drawing/2014/main" id="{9C494C2C-B11F-C32B-72AF-AFE79287920F}"/>
                    </a:ext>
                  </a:extLst>
                </p:cNvPr>
                <p:cNvPicPr/>
                <p:nvPr/>
              </p:nvPicPr>
              <p:blipFill>
                <a:blip r:embed="rId51"/>
                <a:stretch>
                  <a:fillRect/>
                </a:stretch>
              </p:blipFill>
              <p:spPr>
                <a:xfrm>
                  <a:off x="8248124" y="890542"/>
                  <a:ext cx="105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C165301B-2E37-E137-A627-C736338BA70C}"/>
                    </a:ext>
                  </a:extLst>
                </p14:cNvPr>
                <p14:cNvContentPartPr/>
                <p14:nvPr/>
              </p14:nvContentPartPr>
              <p14:xfrm>
                <a:off x="7608044" y="769582"/>
                <a:ext cx="201960" cy="325800"/>
              </p14:xfrm>
            </p:contentPart>
          </mc:Choice>
          <mc:Fallback>
            <p:pic>
              <p:nvPicPr>
                <p:cNvPr id="32" name="Freihand 31">
                  <a:extLst>
                    <a:ext uri="{FF2B5EF4-FFF2-40B4-BE49-F238E27FC236}">
                      <a16:creationId xmlns:a16="http://schemas.microsoft.com/office/drawing/2014/main" id="{C165301B-2E37-E137-A627-C736338BA70C}"/>
                    </a:ext>
                  </a:extLst>
                </p:cNvPr>
                <p:cNvPicPr/>
                <p:nvPr/>
              </p:nvPicPr>
              <p:blipFill>
                <a:blip r:embed="rId53"/>
                <a:stretch>
                  <a:fillRect/>
                </a:stretch>
              </p:blipFill>
              <p:spPr>
                <a:xfrm>
                  <a:off x="7599404" y="760942"/>
                  <a:ext cx="21960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77CE4BAC-2623-4700-CE1D-6B4B55667BDB}"/>
                    </a:ext>
                  </a:extLst>
                </p14:cNvPr>
                <p14:cNvContentPartPr/>
                <p14:nvPr/>
              </p14:nvContentPartPr>
              <p14:xfrm>
                <a:off x="8413724" y="886222"/>
                <a:ext cx="97200" cy="200520"/>
              </p14:xfrm>
            </p:contentPart>
          </mc:Choice>
          <mc:Fallback>
            <p:pic>
              <p:nvPicPr>
                <p:cNvPr id="33" name="Freihand 32">
                  <a:extLst>
                    <a:ext uri="{FF2B5EF4-FFF2-40B4-BE49-F238E27FC236}">
                      <a16:creationId xmlns:a16="http://schemas.microsoft.com/office/drawing/2014/main" id="{77CE4BAC-2623-4700-CE1D-6B4B55667BDB}"/>
                    </a:ext>
                  </a:extLst>
                </p:cNvPr>
                <p:cNvPicPr/>
                <p:nvPr/>
              </p:nvPicPr>
              <p:blipFill>
                <a:blip r:embed="rId55"/>
                <a:stretch>
                  <a:fillRect/>
                </a:stretch>
              </p:blipFill>
              <p:spPr>
                <a:xfrm>
                  <a:off x="8404724" y="877582"/>
                  <a:ext cx="1148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B7FFD615-6773-2576-6CF1-8C1AC56FE0A7}"/>
                    </a:ext>
                  </a:extLst>
                </p14:cNvPr>
                <p14:cNvContentPartPr/>
                <p14:nvPr/>
              </p14:nvContentPartPr>
              <p14:xfrm>
                <a:off x="8499764" y="891622"/>
                <a:ext cx="130680" cy="245520"/>
              </p14:xfrm>
            </p:contentPart>
          </mc:Choice>
          <mc:Fallback>
            <p:pic>
              <p:nvPicPr>
                <p:cNvPr id="34" name="Freihand 33">
                  <a:extLst>
                    <a:ext uri="{FF2B5EF4-FFF2-40B4-BE49-F238E27FC236}">
                      <a16:creationId xmlns:a16="http://schemas.microsoft.com/office/drawing/2014/main" id="{B7FFD615-6773-2576-6CF1-8C1AC56FE0A7}"/>
                    </a:ext>
                  </a:extLst>
                </p:cNvPr>
                <p:cNvPicPr/>
                <p:nvPr/>
              </p:nvPicPr>
              <p:blipFill>
                <a:blip r:embed="rId57"/>
                <a:stretch>
                  <a:fillRect/>
                </a:stretch>
              </p:blipFill>
              <p:spPr>
                <a:xfrm>
                  <a:off x="8491124" y="882982"/>
                  <a:ext cx="1483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70E78BE6-C313-B80F-4987-469CB20208B9}"/>
                    </a:ext>
                  </a:extLst>
                </p14:cNvPr>
                <p14:cNvContentPartPr/>
                <p14:nvPr/>
              </p14:nvContentPartPr>
              <p14:xfrm>
                <a:off x="8663204" y="756982"/>
                <a:ext cx="276840" cy="408240"/>
              </p14:xfrm>
            </p:contentPart>
          </mc:Choice>
          <mc:Fallback>
            <p:pic>
              <p:nvPicPr>
                <p:cNvPr id="35" name="Freihand 34">
                  <a:extLst>
                    <a:ext uri="{FF2B5EF4-FFF2-40B4-BE49-F238E27FC236}">
                      <a16:creationId xmlns:a16="http://schemas.microsoft.com/office/drawing/2014/main" id="{70E78BE6-C313-B80F-4987-469CB20208B9}"/>
                    </a:ext>
                  </a:extLst>
                </p:cNvPr>
                <p:cNvPicPr/>
                <p:nvPr/>
              </p:nvPicPr>
              <p:blipFill>
                <a:blip r:embed="rId59"/>
                <a:stretch>
                  <a:fillRect/>
                </a:stretch>
              </p:blipFill>
              <p:spPr>
                <a:xfrm>
                  <a:off x="8654564" y="747982"/>
                  <a:ext cx="294480" cy="425880"/>
                </a:xfrm>
                <a:prstGeom prst="rect">
                  <a:avLst/>
                </a:prstGeom>
              </p:spPr>
            </p:pic>
          </mc:Fallback>
        </mc:AlternateContent>
      </p:grpSp>
      <p:grpSp>
        <p:nvGrpSpPr>
          <p:cNvPr id="55" name="Gruppieren 54">
            <a:extLst>
              <a:ext uri="{FF2B5EF4-FFF2-40B4-BE49-F238E27FC236}">
                <a16:creationId xmlns:a16="http://schemas.microsoft.com/office/drawing/2014/main" id="{94E61444-9B25-34CD-8F47-4EA2BDE7F91E}"/>
              </a:ext>
            </a:extLst>
          </p:cNvPr>
          <p:cNvGrpSpPr/>
          <p:nvPr/>
        </p:nvGrpSpPr>
        <p:grpSpPr>
          <a:xfrm>
            <a:off x="9127964" y="814222"/>
            <a:ext cx="328320" cy="146520"/>
            <a:chOff x="9127964" y="814222"/>
            <a:chExt cx="328320" cy="146520"/>
          </a:xfrm>
        </p:grpSpPr>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04791BE5-EA04-BD4D-E699-B86196A136A6}"/>
                    </a:ext>
                  </a:extLst>
                </p14:cNvPr>
                <p14:cNvContentPartPr/>
                <p14:nvPr/>
              </p14:nvContentPartPr>
              <p14:xfrm>
                <a:off x="9127964" y="814222"/>
                <a:ext cx="226080" cy="145440"/>
              </p14:xfrm>
            </p:contentPart>
          </mc:Choice>
          <mc:Fallback>
            <p:pic>
              <p:nvPicPr>
                <p:cNvPr id="36" name="Freihand 35">
                  <a:extLst>
                    <a:ext uri="{FF2B5EF4-FFF2-40B4-BE49-F238E27FC236}">
                      <a16:creationId xmlns:a16="http://schemas.microsoft.com/office/drawing/2014/main" id="{04791BE5-EA04-BD4D-E699-B86196A136A6}"/>
                    </a:ext>
                  </a:extLst>
                </p:cNvPr>
                <p:cNvPicPr/>
                <p:nvPr/>
              </p:nvPicPr>
              <p:blipFill>
                <a:blip r:embed="rId61"/>
                <a:stretch>
                  <a:fillRect/>
                </a:stretch>
              </p:blipFill>
              <p:spPr>
                <a:xfrm>
                  <a:off x="9118964" y="805222"/>
                  <a:ext cx="243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9399A3DB-538B-AA71-9C3E-AA46190664FA}"/>
                    </a:ext>
                  </a:extLst>
                </p14:cNvPr>
                <p14:cNvContentPartPr/>
                <p14:nvPr/>
              </p14:nvContentPartPr>
              <p14:xfrm>
                <a:off x="9390764" y="865342"/>
                <a:ext cx="65520" cy="95400"/>
              </p14:xfrm>
            </p:contentPart>
          </mc:Choice>
          <mc:Fallback>
            <p:pic>
              <p:nvPicPr>
                <p:cNvPr id="37" name="Freihand 36">
                  <a:extLst>
                    <a:ext uri="{FF2B5EF4-FFF2-40B4-BE49-F238E27FC236}">
                      <a16:creationId xmlns:a16="http://schemas.microsoft.com/office/drawing/2014/main" id="{9399A3DB-538B-AA71-9C3E-AA46190664FA}"/>
                    </a:ext>
                  </a:extLst>
                </p:cNvPr>
                <p:cNvPicPr/>
                <p:nvPr/>
              </p:nvPicPr>
              <p:blipFill>
                <a:blip r:embed="rId63"/>
                <a:stretch>
                  <a:fillRect/>
                </a:stretch>
              </p:blipFill>
              <p:spPr>
                <a:xfrm>
                  <a:off x="9381764" y="856342"/>
                  <a:ext cx="83160" cy="113040"/>
                </a:xfrm>
                <a:prstGeom prst="rect">
                  <a:avLst/>
                </a:prstGeom>
              </p:spPr>
            </p:pic>
          </mc:Fallback>
        </mc:AlternateContent>
      </p:grpSp>
      <p:grpSp>
        <p:nvGrpSpPr>
          <p:cNvPr id="54" name="Gruppieren 53">
            <a:extLst>
              <a:ext uri="{FF2B5EF4-FFF2-40B4-BE49-F238E27FC236}">
                <a16:creationId xmlns:a16="http://schemas.microsoft.com/office/drawing/2014/main" id="{2913B7BE-B542-0EF2-FAAE-A8B449344C5F}"/>
              </a:ext>
            </a:extLst>
          </p:cNvPr>
          <p:cNvGrpSpPr/>
          <p:nvPr/>
        </p:nvGrpSpPr>
        <p:grpSpPr>
          <a:xfrm>
            <a:off x="9693164" y="673822"/>
            <a:ext cx="2439360" cy="295920"/>
            <a:chOff x="9693164" y="673822"/>
            <a:chExt cx="2439360" cy="295920"/>
          </a:xfrm>
        </p:grpSpPr>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A9F1065B-92B2-BE82-F82D-3F5A7618765E}"/>
                    </a:ext>
                  </a:extLst>
                </p14:cNvPr>
                <p14:cNvContentPartPr/>
                <p14:nvPr/>
              </p14:nvContentPartPr>
              <p14:xfrm>
                <a:off x="9693164" y="784702"/>
                <a:ext cx="239760" cy="185040"/>
              </p14:xfrm>
            </p:contentPart>
          </mc:Choice>
          <mc:Fallback>
            <p:pic>
              <p:nvPicPr>
                <p:cNvPr id="38" name="Freihand 37">
                  <a:extLst>
                    <a:ext uri="{FF2B5EF4-FFF2-40B4-BE49-F238E27FC236}">
                      <a16:creationId xmlns:a16="http://schemas.microsoft.com/office/drawing/2014/main" id="{A9F1065B-92B2-BE82-F82D-3F5A7618765E}"/>
                    </a:ext>
                  </a:extLst>
                </p:cNvPr>
                <p:cNvPicPr/>
                <p:nvPr/>
              </p:nvPicPr>
              <p:blipFill>
                <a:blip r:embed="rId65"/>
                <a:stretch>
                  <a:fillRect/>
                </a:stretch>
              </p:blipFill>
              <p:spPr>
                <a:xfrm>
                  <a:off x="9684164" y="776062"/>
                  <a:ext cx="257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37E08236-E061-B936-3753-7B89C0BEE104}"/>
                    </a:ext>
                  </a:extLst>
                </p14:cNvPr>
                <p14:cNvContentPartPr/>
                <p14:nvPr/>
              </p14:nvContentPartPr>
              <p14:xfrm>
                <a:off x="10045244" y="718822"/>
                <a:ext cx="220680" cy="225360"/>
              </p14:xfrm>
            </p:contentPart>
          </mc:Choice>
          <mc:Fallback>
            <p:pic>
              <p:nvPicPr>
                <p:cNvPr id="39" name="Freihand 38">
                  <a:extLst>
                    <a:ext uri="{FF2B5EF4-FFF2-40B4-BE49-F238E27FC236}">
                      <a16:creationId xmlns:a16="http://schemas.microsoft.com/office/drawing/2014/main" id="{37E08236-E061-B936-3753-7B89C0BEE104}"/>
                    </a:ext>
                  </a:extLst>
                </p:cNvPr>
                <p:cNvPicPr/>
                <p:nvPr/>
              </p:nvPicPr>
              <p:blipFill>
                <a:blip r:embed="rId67"/>
                <a:stretch>
                  <a:fillRect/>
                </a:stretch>
              </p:blipFill>
              <p:spPr>
                <a:xfrm>
                  <a:off x="10036244" y="709822"/>
                  <a:ext cx="2383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1A82DFE0-3D48-C82F-3D48-1C57B52C17CA}"/>
                    </a:ext>
                  </a:extLst>
                </p14:cNvPr>
                <p14:cNvContentPartPr/>
                <p14:nvPr/>
              </p14:nvContentPartPr>
              <p14:xfrm>
                <a:off x="10259804" y="706582"/>
                <a:ext cx="7200" cy="19080"/>
              </p14:xfrm>
            </p:contentPart>
          </mc:Choice>
          <mc:Fallback>
            <p:pic>
              <p:nvPicPr>
                <p:cNvPr id="40" name="Freihand 39">
                  <a:extLst>
                    <a:ext uri="{FF2B5EF4-FFF2-40B4-BE49-F238E27FC236}">
                      <a16:creationId xmlns:a16="http://schemas.microsoft.com/office/drawing/2014/main" id="{1A82DFE0-3D48-C82F-3D48-1C57B52C17CA}"/>
                    </a:ext>
                  </a:extLst>
                </p:cNvPr>
                <p:cNvPicPr/>
                <p:nvPr/>
              </p:nvPicPr>
              <p:blipFill>
                <a:blip r:embed="rId69"/>
                <a:stretch>
                  <a:fillRect/>
                </a:stretch>
              </p:blipFill>
              <p:spPr>
                <a:xfrm>
                  <a:off x="10250804" y="697582"/>
                  <a:ext cx="24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98D72DC5-BF78-61C0-FA17-CAAFBCD13AA9}"/>
                    </a:ext>
                  </a:extLst>
                </p14:cNvPr>
                <p14:cNvContentPartPr/>
                <p14:nvPr/>
              </p14:nvContentPartPr>
              <p14:xfrm>
                <a:off x="10298324" y="673822"/>
                <a:ext cx="34200" cy="273240"/>
              </p14:xfrm>
            </p:contentPart>
          </mc:Choice>
          <mc:Fallback>
            <p:pic>
              <p:nvPicPr>
                <p:cNvPr id="41" name="Freihand 40">
                  <a:extLst>
                    <a:ext uri="{FF2B5EF4-FFF2-40B4-BE49-F238E27FC236}">
                      <a16:creationId xmlns:a16="http://schemas.microsoft.com/office/drawing/2014/main" id="{98D72DC5-BF78-61C0-FA17-CAAFBCD13AA9}"/>
                    </a:ext>
                  </a:extLst>
                </p:cNvPr>
                <p:cNvPicPr/>
                <p:nvPr/>
              </p:nvPicPr>
              <p:blipFill>
                <a:blip r:embed="rId71"/>
                <a:stretch>
                  <a:fillRect/>
                </a:stretch>
              </p:blipFill>
              <p:spPr>
                <a:xfrm>
                  <a:off x="10289324" y="665182"/>
                  <a:ext cx="518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1189E514-B2BC-6490-E031-E908BE0F9F92}"/>
                    </a:ext>
                  </a:extLst>
                </p14:cNvPr>
                <p14:cNvContentPartPr/>
                <p14:nvPr/>
              </p14:nvContentPartPr>
              <p14:xfrm>
                <a:off x="10369244" y="780022"/>
                <a:ext cx="104040" cy="177120"/>
              </p14:xfrm>
            </p:contentPart>
          </mc:Choice>
          <mc:Fallback>
            <p:pic>
              <p:nvPicPr>
                <p:cNvPr id="42" name="Freihand 41">
                  <a:extLst>
                    <a:ext uri="{FF2B5EF4-FFF2-40B4-BE49-F238E27FC236}">
                      <a16:creationId xmlns:a16="http://schemas.microsoft.com/office/drawing/2014/main" id="{1189E514-B2BC-6490-E031-E908BE0F9F92}"/>
                    </a:ext>
                  </a:extLst>
                </p:cNvPr>
                <p:cNvPicPr/>
                <p:nvPr/>
              </p:nvPicPr>
              <p:blipFill>
                <a:blip r:embed="rId73"/>
                <a:stretch>
                  <a:fillRect/>
                </a:stretch>
              </p:blipFill>
              <p:spPr>
                <a:xfrm>
                  <a:off x="10360244" y="771382"/>
                  <a:ext cx="1216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14EE5335-C472-A7C6-5B38-94704C02C94D}"/>
                    </a:ext>
                  </a:extLst>
                </p14:cNvPr>
                <p14:cNvContentPartPr/>
                <p14:nvPr/>
              </p14:nvContentPartPr>
              <p14:xfrm>
                <a:off x="10597484" y="768142"/>
                <a:ext cx="75960" cy="185760"/>
              </p14:xfrm>
            </p:contentPart>
          </mc:Choice>
          <mc:Fallback>
            <p:pic>
              <p:nvPicPr>
                <p:cNvPr id="43" name="Freihand 42">
                  <a:extLst>
                    <a:ext uri="{FF2B5EF4-FFF2-40B4-BE49-F238E27FC236}">
                      <a16:creationId xmlns:a16="http://schemas.microsoft.com/office/drawing/2014/main" id="{14EE5335-C472-A7C6-5B38-94704C02C94D}"/>
                    </a:ext>
                  </a:extLst>
                </p:cNvPr>
                <p:cNvPicPr/>
                <p:nvPr/>
              </p:nvPicPr>
              <p:blipFill>
                <a:blip r:embed="rId75"/>
                <a:stretch>
                  <a:fillRect/>
                </a:stretch>
              </p:blipFill>
              <p:spPr>
                <a:xfrm>
                  <a:off x="10588484" y="759502"/>
                  <a:ext cx="93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5DED4BE9-5717-1159-62D0-C7520EC6B549}"/>
                    </a:ext>
                  </a:extLst>
                </p14:cNvPr>
                <p14:cNvContentPartPr/>
                <p14:nvPr/>
              </p14:nvContentPartPr>
              <p14:xfrm>
                <a:off x="10730684" y="825382"/>
                <a:ext cx="179280" cy="136440"/>
              </p14:xfrm>
            </p:contentPart>
          </mc:Choice>
          <mc:Fallback>
            <p:pic>
              <p:nvPicPr>
                <p:cNvPr id="44" name="Freihand 43">
                  <a:extLst>
                    <a:ext uri="{FF2B5EF4-FFF2-40B4-BE49-F238E27FC236}">
                      <a16:creationId xmlns:a16="http://schemas.microsoft.com/office/drawing/2014/main" id="{5DED4BE9-5717-1159-62D0-C7520EC6B549}"/>
                    </a:ext>
                  </a:extLst>
                </p:cNvPr>
                <p:cNvPicPr/>
                <p:nvPr/>
              </p:nvPicPr>
              <p:blipFill>
                <a:blip r:embed="rId77"/>
                <a:stretch>
                  <a:fillRect/>
                </a:stretch>
              </p:blipFill>
              <p:spPr>
                <a:xfrm>
                  <a:off x="10722044" y="816382"/>
                  <a:ext cx="196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22626169-ED45-9196-2712-08AEEFCE9C49}"/>
                    </a:ext>
                  </a:extLst>
                </p14:cNvPr>
                <p14:cNvContentPartPr/>
                <p14:nvPr/>
              </p14:nvContentPartPr>
              <p14:xfrm>
                <a:off x="10897004" y="732142"/>
                <a:ext cx="191880" cy="201240"/>
              </p14:xfrm>
            </p:contentPart>
          </mc:Choice>
          <mc:Fallback>
            <p:pic>
              <p:nvPicPr>
                <p:cNvPr id="45" name="Freihand 44">
                  <a:extLst>
                    <a:ext uri="{FF2B5EF4-FFF2-40B4-BE49-F238E27FC236}">
                      <a16:creationId xmlns:a16="http://schemas.microsoft.com/office/drawing/2014/main" id="{22626169-ED45-9196-2712-08AEEFCE9C49}"/>
                    </a:ext>
                  </a:extLst>
                </p:cNvPr>
                <p:cNvPicPr/>
                <p:nvPr/>
              </p:nvPicPr>
              <p:blipFill>
                <a:blip r:embed="rId79"/>
                <a:stretch>
                  <a:fillRect/>
                </a:stretch>
              </p:blipFill>
              <p:spPr>
                <a:xfrm>
                  <a:off x="10888004" y="723502"/>
                  <a:ext cx="2095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08EE927F-7605-7785-439E-DF307043E83A}"/>
                    </a:ext>
                  </a:extLst>
                </p14:cNvPr>
                <p14:cNvContentPartPr/>
                <p14:nvPr/>
              </p14:nvContentPartPr>
              <p14:xfrm>
                <a:off x="11079524" y="722422"/>
                <a:ext cx="160920" cy="120960"/>
              </p14:xfrm>
            </p:contentPart>
          </mc:Choice>
          <mc:Fallback>
            <p:pic>
              <p:nvPicPr>
                <p:cNvPr id="46" name="Freihand 45">
                  <a:extLst>
                    <a:ext uri="{FF2B5EF4-FFF2-40B4-BE49-F238E27FC236}">
                      <a16:creationId xmlns:a16="http://schemas.microsoft.com/office/drawing/2014/main" id="{08EE927F-7605-7785-439E-DF307043E83A}"/>
                    </a:ext>
                  </a:extLst>
                </p:cNvPr>
                <p:cNvPicPr/>
                <p:nvPr/>
              </p:nvPicPr>
              <p:blipFill>
                <a:blip r:embed="rId81"/>
                <a:stretch>
                  <a:fillRect/>
                </a:stretch>
              </p:blipFill>
              <p:spPr>
                <a:xfrm>
                  <a:off x="11070884" y="713422"/>
                  <a:ext cx="178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9CE104BF-5861-E5AF-C929-9F521CF60273}"/>
                    </a:ext>
                  </a:extLst>
                </p14:cNvPr>
                <p14:cNvContentPartPr/>
                <p14:nvPr/>
              </p14:nvContentPartPr>
              <p14:xfrm>
                <a:off x="11041004" y="916462"/>
                <a:ext cx="160200" cy="33480"/>
              </p14:xfrm>
            </p:contentPart>
          </mc:Choice>
          <mc:Fallback>
            <p:pic>
              <p:nvPicPr>
                <p:cNvPr id="47" name="Freihand 46">
                  <a:extLst>
                    <a:ext uri="{FF2B5EF4-FFF2-40B4-BE49-F238E27FC236}">
                      <a16:creationId xmlns:a16="http://schemas.microsoft.com/office/drawing/2014/main" id="{9CE104BF-5861-E5AF-C929-9F521CF60273}"/>
                    </a:ext>
                  </a:extLst>
                </p:cNvPr>
                <p:cNvPicPr/>
                <p:nvPr/>
              </p:nvPicPr>
              <p:blipFill>
                <a:blip r:embed="rId83"/>
                <a:stretch>
                  <a:fillRect/>
                </a:stretch>
              </p:blipFill>
              <p:spPr>
                <a:xfrm>
                  <a:off x="11032004" y="907462"/>
                  <a:ext cx="177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48A879E2-1DEF-48CC-DCC3-816609D8F9EE}"/>
                    </a:ext>
                  </a:extLst>
                </p14:cNvPr>
                <p14:cNvContentPartPr/>
                <p14:nvPr/>
              </p14:nvContentPartPr>
              <p14:xfrm>
                <a:off x="11271044" y="761662"/>
                <a:ext cx="149760" cy="171720"/>
              </p14:xfrm>
            </p:contentPart>
          </mc:Choice>
          <mc:Fallback>
            <p:pic>
              <p:nvPicPr>
                <p:cNvPr id="48" name="Freihand 47">
                  <a:extLst>
                    <a:ext uri="{FF2B5EF4-FFF2-40B4-BE49-F238E27FC236}">
                      <a16:creationId xmlns:a16="http://schemas.microsoft.com/office/drawing/2014/main" id="{48A879E2-1DEF-48CC-DCC3-816609D8F9EE}"/>
                    </a:ext>
                  </a:extLst>
                </p:cNvPr>
                <p:cNvPicPr/>
                <p:nvPr/>
              </p:nvPicPr>
              <p:blipFill>
                <a:blip r:embed="rId85"/>
                <a:stretch>
                  <a:fillRect/>
                </a:stretch>
              </p:blipFill>
              <p:spPr>
                <a:xfrm>
                  <a:off x="11262044" y="752662"/>
                  <a:ext cx="1674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49F0EBCB-A826-D8F0-25F6-08648F064664}"/>
                    </a:ext>
                  </a:extLst>
                </p14:cNvPr>
                <p14:cNvContentPartPr/>
                <p14:nvPr/>
              </p14:nvContentPartPr>
              <p14:xfrm>
                <a:off x="11442404" y="772462"/>
                <a:ext cx="190800" cy="143280"/>
              </p14:xfrm>
            </p:contentPart>
          </mc:Choice>
          <mc:Fallback>
            <p:pic>
              <p:nvPicPr>
                <p:cNvPr id="49" name="Freihand 48">
                  <a:extLst>
                    <a:ext uri="{FF2B5EF4-FFF2-40B4-BE49-F238E27FC236}">
                      <a16:creationId xmlns:a16="http://schemas.microsoft.com/office/drawing/2014/main" id="{49F0EBCB-A826-D8F0-25F6-08648F064664}"/>
                    </a:ext>
                  </a:extLst>
                </p:cNvPr>
                <p:cNvPicPr/>
                <p:nvPr/>
              </p:nvPicPr>
              <p:blipFill>
                <a:blip r:embed="rId87"/>
                <a:stretch>
                  <a:fillRect/>
                </a:stretch>
              </p:blipFill>
              <p:spPr>
                <a:xfrm>
                  <a:off x="11433404" y="763462"/>
                  <a:ext cx="208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1D861BE7-9CBE-7630-4F79-A505F83473E8}"/>
                    </a:ext>
                  </a:extLst>
                </p14:cNvPr>
                <p14:cNvContentPartPr/>
                <p14:nvPr/>
              </p14:nvContentPartPr>
              <p14:xfrm>
                <a:off x="11665964" y="739342"/>
                <a:ext cx="82440" cy="185400"/>
              </p14:xfrm>
            </p:contentPart>
          </mc:Choice>
          <mc:Fallback>
            <p:pic>
              <p:nvPicPr>
                <p:cNvPr id="50" name="Freihand 49">
                  <a:extLst>
                    <a:ext uri="{FF2B5EF4-FFF2-40B4-BE49-F238E27FC236}">
                      <a16:creationId xmlns:a16="http://schemas.microsoft.com/office/drawing/2014/main" id="{1D861BE7-9CBE-7630-4F79-A505F83473E8}"/>
                    </a:ext>
                  </a:extLst>
                </p:cNvPr>
                <p:cNvPicPr/>
                <p:nvPr/>
              </p:nvPicPr>
              <p:blipFill>
                <a:blip r:embed="rId89"/>
                <a:stretch>
                  <a:fillRect/>
                </a:stretch>
              </p:blipFill>
              <p:spPr>
                <a:xfrm>
                  <a:off x="11657324" y="730702"/>
                  <a:ext cx="1000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68012708-D447-DBCB-944D-8D3577C5DAB7}"/>
                    </a:ext>
                  </a:extLst>
                </p14:cNvPr>
                <p14:cNvContentPartPr/>
                <p14:nvPr/>
              </p14:nvContentPartPr>
              <p14:xfrm>
                <a:off x="11772524" y="833302"/>
                <a:ext cx="99360" cy="35280"/>
              </p14:xfrm>
            </p:contentPart>
          </mc:Choice>
          <mc:Fallback>
            <p:pic>
              <p:nvPicPr>
                <p:cNvPr id="51" name="Freihand 50">
                  <a:extLst>
                    <a:ext uri="{FF2B5EF4-FFF2-40B4-BE49-F238E27FC236}">
                      <a16:creationId xmlns:a16="http://schemas.microsoft.com/office/drawing/2014/main" id="{68012708-D447-DBCB-944D-8D3577C5DAB7}"/>
                    </a:ext>
                  </a:extLst>
                </p:cNvPr>
                <p:cNvPicPr/>
                <p:nvPr/>
              </p:nvPicPr>
              <p:blipFill>
                <a:blip r:embed="rId91"/>
                <a:stretch>
                  <a:fillRect/>
                </a:stretch>
              </p:blipFill>
              <p:spPr>
                <a:xfrm>
                  <a:off x="11763524" y="824662"/>
                  <a:ext cx="117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AAE09047-4293-FE30-3B66-DF23B702CE13}"/>
                    </a:ext>
                  </a:extLst>
                </p14:cNvPr>
                <p14:cNvContentPartPr/>
                <p14:nvPr/>
              </p14:nvContentPartPr>
              <p14:xfrm>
                <a:off x="11857124" y="788302"/>
                <a:ext cx="74520" cy="135360"/>
              </p14:xfrm>
            </p:contentPart>
          </mc:Choice>
          <mc:Fallback>
            <p:pic>
              <p:nvPicPr>
                <p:cNvPr id="52" name="Freihand 51">
                  <a:extLst>
                    <a:ext uri="{FF2B5EF4-FFF2-40B4-BE49-F238E27FC236}">
                      <a16:creationId xmlns:a16="http://schemas.microsoft.com/office/drawing/2014/main" id="{AAE09047-4293-FE30-3B66-DF23B702CE13}"/>
                    </a:ext>
                  </a:extLst>
                </p:cNvPr>
                <p:cNvPicPr/>
                <p:nvPr/>
              </p:nvPicPr>
              <p:blipFill>
                <a:blip r:embed="rId93"/>
                <a:stretch>
                  <a:fillRect/>
                </a:stretch>
              </p:blipFill>
              <p:spPr>
                <a:xfrm>
                  <a:off x="11848124" y="779662"/>
                  <a:ext cx="92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0B9DF737-459F-63CF-6859-B56250D97DB7}"/>
                    </a:ext>
                  </a:extLst>
                </p14:cNvPr>
                <p14:cNvContentPartPr/>
                <p14:nvPr/>
              </p14:nvContentPartPr>
              <p14:xfrm>
                <a:off x="11964044" y="804142"/>
                <a:ext cx="168480" cy="136800"/>
              </p14:xfrm>
            </p:contentPart>
          </mc:Choice>
          <mc:Fallback>
            <p:pic>
              <p:nvPicPr>
                <p:cNvPr id="53" name="Freihand 52">
                  <a:extLst>
                    <a:ext uri="{FF2B5EF4-FFF2-40B4-BE49-F238E27FC236}">
                      <a16:creationId xmlns:a16="http://schemas.microsoft.com/office/drawing/2014/main" id="{0B9DF737-459F-63CF-6859-B56250D97DB7}"/>
                    </a:ext>
                  </a:extLst>
                </p:cNvPr>
                <p:cNvPicPr/>
                <p:nvPr/>
              </p:nvPicPr>
              <p:blipFill>
                <a:blip r:embed="rId95"/>
                <a:stretch>
                  <a:fillRect/>
                </a:stretch>
              </p:blipFill>
              <p:spPr>
                <a:xfrm>
                  <a:off x="11955044" y="795142"/>
                  <a:ext cx="186120" cy="15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C28396C2-96B1-F64B-0F99-717C8957B1E8}"/>
                  </a:ext>
                </a:extLst>
              </p14:cNvPr>
              <p14:cNvContentPartPr/>
              <p14:nvPr/>
            </p14:nvContentPartPr>
            <p14:xfrm>
              <a:off x="549164" y="1197262"/>
              <a:ext cx="12240" cy="817200"/>
            </p14:xfrm>
          </p:contentPart>
        </mc:Choice>
        <mc:Fallback>
          <p:pic>
            <p:nvPicPr>
              <p:cNvPr id="57" name="Freihand 56">
                <a:extLst>
                  <a:ext uri="{FF2B5EF4-FFF2-40B4-BE49-F238E27FC236}">
                    <a16:creationId xmlns:a16="http://schemas.microsoft.com/office/drawing/2014/main" id="{C28396C2-96B1-F64B-0F99-717C8957B1E8}"/>
                  </a:ext>
                </a:extLst>
              </p:cNvPr>
              <p:cNvPicPr/>
              <p:nvPr/>
            </p:nvPicPr>
            <p:blipFill>
              <a:blip r:embed="rId97"/>
              <a:stretch>
                <a:fillRect/>
              </a:stretch>
            </p:blipFill>
            <p:spPr>
              <a:xfrm>
                <a:off x="540524" y="1188262"/>
                <a:ext cx="29880" cy="834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9AA91E7F-8033-BB99-0A66-E8E3B31A90B9}"/>
                  </a:ext>
                </a:extLst>
              </p14:cNvPr>
              <p14:cNvContentPartPr/>
              <p14:nvPr/>
            </p14:nvContentPartPr>
            <p14:xfrm>
              <a:off x="5070404" y="1349902"/>
              <a:ext cx="17640" cy="617040"/>
            </p14:xfrm>
          </p:contentPart>
        </mc:Choice>
        <mc:Fallback>
          <p:pic>
            <p:nvPicPr>
              <p:cNvPr id="58" name="Freihand 57">
                <a:extLst>
                  <a:ext uri="{FF2B5EF4-FFF2-40B4-BE49-F238E27FC236}">
                    <a16:creationId xmlns:a16="http://schemas.microsoft.com/office/drawing/2014/main" id="{9AA91E7F-8033-BB99-0A66-E8E3B31A90B9}"/>
                  </a:ext>
                </a:extLst>
              </p:cNvPr>
              <p:cNvPicPr/>
              <p:nvPr/>
            </p:nvPicPr>
            <p:blipFill>
              <a:blip r:embed="rId99"/>
              <a:stretch>
                <a:fillRect/>
              </a:stretch>
            </p:blipFill>
            <p:spPr>
              <a:xfrm>
                <a:off x="5061404" y="1340902"/>
                <a:ext cx="3528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2" name="Freihand 81">
                <a:extLst>
                  <a:ext uri="{FF2B5EF4-FFF2-40B4-BE49-F238E27FC236}">
                    <a16:creationId xmlns:a16="http://schemas.microsoft.com/office/drawing/2014/main" id="{5C5C9CD0-F49F-A85C-A9B1-ACE45B4680E1}"/>
                  </a:ext>
                </a:extLst>
              </p14:cNvPr>
              <p14:cNvContentPartPr/>
              <p14:nvPr/>
            </p14:nvContentPartPr>
            <p14:xfrm>
              <a:off x="547724" y="2040742"/>
              <a:ext cx="15120" cy="71280"/>
            </p14:xfrm>
          </p:contentPart>
        </mc:Choice>
        <mc:Fallback>
          <p:pic>
            <p:nvPicPr>
              <p:cNvPr id="82" name="Freihand 81">
                <a:extLst>
                  <a:ext uri="{FF2B5EF4-FFF2-40B4-BE49-F238E27FC236}">
                    <a16:creationId xmlns:a16="http://schemas.microsoft.com/office/drawing/2014/main" id="{5C5C9CD0-F49F-A85C-A9B1-ACE45B4680E1}"/>
                  </a:ext>
                </a:extLst>
              </p:cNvPr>
              <p:cNvPicPr/>
              <p:nvPr/>
            </p:nvPicPr>
            <p:blipFill>
              <a:blip r:embed="rId101"/>
              <a:stretch>
                <a:fillRect/>
              </a:stretch>
            </p:blipFill>
            <p:spPr>
              <a:xfrm>
                <a:off x="539084" y="2031742"/>
                <a:ext cx="32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3" name="Freihand 82">
                <a:extLst>
                  <a:ext uri="{FF2B5EF4-FFF2-40B4-BE49-F238E27FC236}">
                    <a16:creationId xmlns:a16="http://schemas.microsoft.com/office/drawing/2014/main" id="{0F9B1C7C-4E31-4E9C-F6A1-D9AC24FEC2A4}"/>
                  </a:ext>
                </a:extLst>
              </p14:cNvPr>
              <p14:cNvContentPartPr/>
              <p14:nvPr/>
            </p14:nvContentPartPr>
            <p14:xfrm>
              <a:off x="5078684" y="1971982"/>
              <a:ext cx="16200" cy="155880"/>
            </p14:xfrm>
          </p:contentPart>
        </mc:Choice>
        <mc:Fallback>
          <p:pic>
            <p:nvPicPr>
              <p:cNvPr id="83" name="Freihand 82">
                <a:extLst>
                  <a:ext uri="{FF2B5EF4-FFF2-40B4-BE49-F238E27FC236}">
                    <a16:creationId xmlns:a16="http://schemas.microsoft.com/office/drawing/2014/main" id="{0F9B1C7C-4E31-4E9C-F6A1-D9AC24FEC2A4}"/>
                  </a:ext>
                </a:extLst>
              </p:cNvPr>
              <p:cNvPicPr/>
              <p:nvPr/>
            </p:nvPicPr>
            <p:blipFill>
              <a:blip r:embed="rId103"/>
              <a:stretch>
                <a:fillRect/>
              </a:stretch>
            </p:blipFill>
            <p:spPr>
              <a:xfrm>
                <a:off x="5069684" y="1962982"/>
                <a:ext cx="33840" cy="173520"/>
              </a:xfrm>
              <a:prstGeom prst="rect">
                <a:avLst/>
              </a:prstGeom>
            </p:spPr>
          </p:pic>
        </mc:Fallback>
      </mc:AlternateContent>
      <p:grpSp>
        <p:nvGrpSpPr>
          <p:cNvPr id="142" name="Gruppieren 141">
            <a:extLst>
              <a:ext uri="{FF2B5EF4-FFF2-40B4-BE49-F238E27FC236}">
                <a16:creationId xmlns:a16="http://schemas.microsoft.com/office/drawing/2014/main" id="{C3689AF6-2FF0-6B1F-94B9-C9454A90D674}"/>
              </a:ext>
            </a:extLst>
          </p:cNvPr>
          <p:cNvGrpSpPr/>
          <p:nvPr/>
        </p:nvGrpSpPr>
        <p:grpSpPr>
          <a:xfrm>
            <a:off x="5140604" y="1250902"/>
            <a:ext cx="6166080" cy="2966760"/>
            <a:chOff x="5140604" y="1250902"/>
            <a:chExt cx="6166080" cy="2966760"/>
          </a:xfrm>
        </p:grpSpPr>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403CE588-BA8A-FD8C-8EF4-81C5665075B4}"/>
                    </a:ext>
                  </a:extLst>
                </p14:cNvPr>
                <p14:cNvContentPartPr/>
                <p14:nvPr/>
              </p14:nvContentPartPr>
              <p14:xfrm>
                <a:off x="5227724" y="1593982"/>
                <a:ext cx="455400" cy="47520"/>
              </p14:xfrm>
            </p:contentPart>
          </mc:Choice>
          <mc:Fallback>
            <p:pic>
              <p:nvPicPr>
                <p:cNvPr id="59" name="Freihand 58">
                  <a:extLst>
                    <a:ext uri="{FF2B5EF4-FFF2-40B4-BE49-F238E27FC236}">
                      <a16:creationId xmlns:a16="http://schemas.microsoft.com/office/drawing/2014/main" id="{403CE588-BA8A-FD8C-8EF4-81C5665075B4}"/>
                    </a:ext>
                  </a:extLst>
                </p:cNvPr>
                <p:cNvPicPr/>
                <p:nvPr/>
              </p:nvPicPr>
              <p:blipFill>
                <a:blip r:embed="rId105"/>
                <a:stretch>
                  <a:fillRect/>
                </a:stretch>
              </p:blipFill>
              <p:spPr>
                <a:xfrm>
                  <a:off x="5218724" y="1584982"/>
                  <a:ext cx="473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5DBC76F8-A62A-751D-1577-4D247D3110DE}"/>
                    </a:ext>
                  </a:extLst>
                </p14:cNvPr>
                <p14:cNvContentPartPr/>
                <p14:nvPr/>
              </p14:nvContentPartPr>
              <p14:xfrm>
                <a:off x="5184524" y="1444582"/>
                <a:ext cx="253080" cy="251280"/>
              </p14:xfrm>
            </p:contentPart>
          </mc:Choice>
          <mc:Fallback>
            <p:pic>
              <p:nvPicPr>
                <p:cNvPr id="60" name="Freihand 59">
                  <a:extLst>
                    <a:ext uri="{FF2B5EF4-FFF2-40B4-BE49-F238E27FC236}">
                      <a16:creationId xmlns:a16="http://schemas.microsoft.com/office/drawing/2014/main" id="{5DBC76F8-A62A-751D-1577-4D247D3110DE}"/>
                    </a:ext>
                  </a:extLst>
                </p:cNvPr>
                <p:cNvPicPr/>
                <p:nvPr/>
              </p:nvPicPr>
              <p:blipFill>
                <a:blip r:embed="rId107"/>
                <a:stretch>
                  <a:fillRect/>
                </a:stretch>
              </p:blipFill>
              <p:spPr>
                <a:xfrm>
                  <a:off x="5175884" y="1435942"/>
                  <a:ext cx="2707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DFC2DD94-6808-74CF-99B4-F9C58E6C1761}"/>
                    </a:ext>
                  </a:extLst>
                </p14:cNvPr>
                <p14:cNvContentPartPr/>
                <p14:nvPr/>
              </p14:nvContentPartPr>
              <p14:xfrm>
                <a:off x="5827844" y="1458622"/>
                <a:ext cx="17280" cy="160920"/>
              </p14:xfrm>
            </p:contentPart>
          </mc:Choice>
          <mc:Fallback>
            <p:pic>
              <p:nvPicPr>
                <p:cNvPr id="62" name="Freihand 61">
                  <a:extLst>
                    <a:ext uri="{FF2B5EF4-FFF2-40B4-BE49-F238E27FC236}">
                      <a16:creationId xmlns:a16="http://schemas.microsoft.com/office/drawing/2014/main" id="{DFC2DD94-6808-74CF-99B4-F9C58E6C1761}"/>
                    </a:ext>
                  </a:extLst>
                </p:cNvPr>
                <p:cNvPicPr/>
                <p:nvPr/>
              </p:nvPicPr>
              <p:blipFill>
                <a:blip r:embed="rId109"/>
                <a:stretch>
                  <a:fillRect/>
                </a:stretch>
              </p:blipFill>
              <p:spPr>
                <a:xfrm>
                  <a:off x="5819204" y="1449982"/>
                  <a:ext cx="34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6AB9F459-21AE-27AF-CA8A-1FDE07DC8421}"/>
                    </a:ext>
                  </a:extLst>
                </p14:cNvPr>
                <p14:cNvContentPartPr/>
                <p14:nvPr/>
              </p14:nvContentPartPr>
              <p14:xfrm>
                <a:off x="5810924" y="1414702"/>
                <a:ext cx="294120" cy="162000"/>
              </p14:xfrm>
            </p:contentPart>
          </mc:Choice>
          <mc:Fallback>
            <p:pic>
              <p:nvPicPr>
                <p:cNvPr id="63" name="Freihand 62">
                  <a:extLst>
                    <a:ext uri="{FF2B5EF4-FFF2-40B4-BE49-F238E27FC236}">
                      <a16:creationId xmlns:a16="http://schemas.microsoft.com/office/drawing/2014/main" id="{6AB9F459-21AE-27AF-CA8A-1FDE07DC8421}"/>
                    </a:ext>
                  </a:extLst>
                </p:cNvPr>
                <p:cNvPicPr/>
                <p:nvPr/>
              </p:nvPicPr>
              <p:blipFill>
                <a:blip r:embed="rId111"/>
                <a:stretch>
                  <a:fillRect/>
                </a:stretch>
              </p:blipFill>
              <p:spPr>
                <a:xfrm>
                  <a:off x="5801924" y="1406062"/>
                  <a:ext cx="311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4" name="Freihand 63">
                  <a:extLst>
                    <a:ext uri="{FF2B5EF4-FFF2-40B4-BE49-F238E27FC236}">
                      <a16:creationId xmlns:a16="http://schemas.microsoft.com/office/drawing/2014/main" id="{D92E6774-D3DC-4967-C181-E0050787A1E7}"/>
                    </a:ext>
                  </a:extLst>
                </p14:cNvPr>
                <p14:cNvContentPartPr/>
                <p14:nvPr/>
              </p14:nvContentPartPr>
              <p14:xfrm>
                <a:off x="6162644" y="1397062"/>
                <a:ext cx="173160" cy="178920"/>
              </p14:xfrm>
            </p:contentPart>
          </mc:Choice>
          <mc:Fallback>
            <p:pic>
              <p:nvPicPr>
                <p:cNvPr id="64" name="Freihand 63">
                  <a:extLst>
                    <a:ext uri="{FF2B5EF4-FFF2-40B4-BE49-F238E27FC236}">
                      <a16:creationId xmlns:a16="http://schemas.microsoft.com/office/drawing/2014/main" id="{D92E6774-D3DC-4967-C181-E0050787A1E7}"/>
                    </a:ext>
                  </a:extLst>
                </p:cNvPr>
                <p:cNvPicPr/>
                <p:nvPr/>
              </p:nvPicPr>
              <p:blipFill>
                <a:blip r:embed="rId113"/>
                <a:stretch>
                  <a:fillRect/>
                </a:stretch>
              </p:blipFill>
              <p:spPr>
                <a:xfrm>
                  <a:off x="6154004" y="1388422"/>
                  <a:ext cx="190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5" name="Freihand 64">
                  <a:extLst>
                    <a:ext uri="{FF2B5EF4-FFF2-40B4-BE49-F238E27FC236}">
                      <a16:creationId xmlns:a16="http://schemas.microsoft.com/office/drawing/2014/main" id="{CF978CE2-1A7B-B5FC-0CFB-1ADA0FAB7E3C}"/>
                    </a:ext>
                  </a:extLst>
                </p14:cNvPr>
                <p14:cNvContentPartPr/>
                <p14:nvPr/>
              </p14:nvContentPartPr>
              <p14:xfrm>
                <a:off x="6328244" y="1442782"/>
                <a:ext cx="72000" cy="213120"/>
              </p14:xfrm>
            </p:contentPart>
          </mc:Choice>
          <mc:Fallback>
            <p:pic>
              <p:nvPicPr>
                <p:cNvPr id="65" name="Freihand 64">
                  <a:extLst>
                    <a:ext uri="{FF2B5EF4-FFF2-40B4-BE49-F238E27FC236}">
                      <a16:creationId xmlns:a16="http://schemas.microsoft.com/office/drawing/2014/main" id="{CF978CE2-1A7B-B5FC-0CFB-1ADA0FAB7E3C}"/>
                    </a:ext>
                  </a:extLst>
                </p:cNvPr>
                <p:cNvPicPr/>
                <p:nvPr/>
              </p:nvPicPr>
              <p:blipFill>
                <a:blip r:embed="rId115"/>
                <a:stretch>
                  <a:fillRect/>
                </a:stretch>
              </p:blipFill>
              <p:spPr>
                <a:xfrm>
                  <a:off x="6319604" y="1433782"/>
                  <a:ext cx="896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6" name="Freihand 65">
                  <a:extLst>
                    <a:ext uri="{FF2B5EF4-FFF2-40B4-BE49-F238E27FC236}">
                      <a16:creationId xmlns:a16="http://schemas.microsoft.com/office/drawing/2014/main" id="{C8AE5E3B-614A-49E0-BAA4-395E4234D402}"/>
                    </a:ext>
                  </a:extLst>
                </p14:cNvPr>
                <p14:cNvContentPartPr/>
                <p14:nvPr/>
              </p14:nvContentPartPr>
              <p14:xfrm>
                <a:off x="6466844" y="1461502"/>
                <a:ext cx="252720" cy="205560"/>
              </p14:xfrm>
            </p:contentPart>
          </mc:Choice>
          <mc:Fallback>
            <p:pic>
              <p:nvPicPr>
                <p:cNvPr id="66" name="Freihand 65">
                  <a:extLst>
                    <a:ext uri="{FF2B5EF4-FFF2-40B4-BE49-F238E27FC236}">
                      <a16:creationId xmlns:a16="http://schemas.microsoft.com/office/drawing/2014/main" id="{C8AE5E3B-614A-49E0-BAA4-395E4234D402}"/>
                    </a:ext>
                  </a:extLst>
                </p:cNvPr>
                <p:cNvPicPr/>
                <p:nvPr/>
              </p:nvPicPr>
              <p:blipFill>
                <a:blip r:embed="rId117"/>
                <a:stretch>
                  <a:fillRect/>
                </a:stretch>
              </p:blipFill>
              <p:spPr>
                <a:xfrm>
                  <a:off x="6457844" y="1452862"/>
                  <a:ext cx="2703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7" name="Freihand 66">
                  <a:extLst>
                    <a:ext uri="{FF2B5EF4-FFF2-40B4-BE49-F238E27FC236}">
                      <a16:creationId xmlns:a16="http://schemas.microsoft.com/office/drawing/2014/main" id="{848D2E2F-C2E1-7CA6-AFD2-167F1E142BC3}"/>
                    </a:ext>
                  </a:extLst>
                </p14:cNvPr>
                <p14:cNvContentPartPr/>
                <p14:nvPr/>
              </p14:nvContentPartPr>
              <p14:xfrm>
                <a:off x="6019364" y="1371862"/>
                <a:ext cx="83520" cy="9000"/>
              </p14:xfrm>
            </p:contentPart>
          </mc:Choice>
          <mc:Fallback>
            <p:pic>
              <p:nvPicPr>
                <p:cNvPr id="67" name="Freihand 66">
                  <a:extLst>
                    <a:ext uri="{FF2B5EF4-FFF2-40B4-BE49-F238E27FC236}">
                      <a16:creationId xmlns:a16="http://schemas.microsoft.com/office/drawing/2014/main" id="{848D2E2F-C2E1-7CA6-AFD2-167F1E142BC3}"/>
                    </a:ext>
                  </a:extLst>
                </p:cNvPr>
                <p:cNvPicPr/>
                <p:nvPr/>
              </p:nvPicPr>
              <p:blipFill>
                <a:blip r:embed="rId119"/>
                <a:stretch>
                  <a:fillRect/>
                </a:stretch>
              </p:blipFill>
              <p:spPr>
                <a:xfrm>
                  <a:off x="6010364" y="1363222"/>
                  <a:ext cx="101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9" name="Freihand 68">
                  <a:extLst>
                    <a:ext uri="{FF2B5EF4-FFF2-40B4-BE49-F238E27FC236}">
                      <a16:creationId xmlns:a16="http://schemas.microsoft.com/office/drawing/2014/main" id="{797E523B-1584-067B-0437-AAB3ACD479F8}"/>
                    </a:ext>
                  </a:extLst>
                </p14:cNvPr>
                <p14:cNvContentPartPr/>
                <p14:nvPr/>
              </p14:nvContentPartPr>
              <p14:xfrm>
                <a:off x="6919004" y="1306342"/>
                <a:ext cx="394920" cy="238680"/>
              </p14:xfrm>
            </p:contentPart>
          </mc:Choice>
          <mc:Fallback>
            <p:pic>
              <p:nvPicPr>
                <p:cNvPr id="69" name="Freihand 68">
                  <a:extLst>
                    <a:ext uri="{FF2B5EF4-FFF2-40B4-BE49-F238E27FC236}">
                      <a16:creationId xmlns:a16="http://schemas.microsoft.com/office/drawing/2014/main" id="{797E523B-1584-067B-0437-AAB3ACD479F8}"/>
                    </a:ext>
                  </a:extLst>
                </p:cNvPr>
                <p:cNvPicPr/>
                <p:nvPr/>
              </p:nvPicPr>
              <p:blipFill>
                <a:blip r:embed="rId121"/>
                <a:stretch>
                  <a:fillRect/>
                </a:stretch>
              </p:blipFill>
              <p:spPr>
                <a:xfrm>
                  <a:off x="6910364" y="1297702"/>
                  <a:ext cx="4125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0" name="Freihand 69">
                  <a:extLst>
                    <a:ext uri="{FF2B5EF4-FFF2-40B4-BE49-F238E27FC236}">
                      <a16:creationId xmlns:a16="http://schemas.microsoft.com/office/drawing/2014/main" id="{C1F2B4AB-C07E-1E37-809F-B94BE63E6053}"/>
                    </a:ext>
                  </a:extLst>
                </p14:cNvPr>
                <p14:cNvContentPartPr/>
                <p14:nvPr/>
              </p14:nvContentPartPr>
              <p14:xfrm>
                <a:off x="7270724" y="1250902"/>
                <a:ext cx="6480" cy="5040"/>
              </p14:xfrm>
            </p:contentPart>
          </mc:Choice>
          <mc:Fallback>
            <p:pic>
              <p:nvPicPr>
                <p:cNvPr id="70" name="Freihand 69">
                  <a:extLst>
                    <a:ext uri="{FF2B5EF4-FFF2-40B4-BE49-F238E27FC236}">
                      <a16:creationId xmlns:a16="http://schemas.microsoft.com/office/drawing/2014/main" id="{C1F2B4AB-C07E-1E37-809F-B94BE63E6053}"/>
                    </a:ext>
                  </a:extLst>
                </p:cNvPr>
                <p:cNvPicPr/>
                <p:nvPr/>
              </p:nvPicPr>
              <p:blipFill>
                <a:blip r:embed="rId123"/>
                <a:stretch>
                  <a:fillRect/>
                </a:stretch>
              </p:blipFill>
              <p:spPr>
                <a:xfrm>
                  <a:off x="7261724" y="1241902"/>
                  <a:ext cx="24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1" name="Freihand 70">
                  <a:extLst>
                    <a:ext uri="{FF2B5EF4-FFF2-40B4-BE49-F238E27FC236}">
                      <a16:creationId xmlns:a16="http://schemas.microsoft.com/office/drawing/2014/main" id="{A511A2D4-B425-A785-8A93-FAB0AD84D31F}"/>
                    </a:ext>
                  </a:extLst>
                </p14:cNvPr>
                <p14:cNvContentPartPr/>
                <p14:nvPr/>
              </p14:nvContentPartPr>
              <p14:xfrm>
                <a:off x="7558364" y="1360702"/>
                <a:ext cx="5400" cy="124560"/>
              </p14:xfrm>
            </p:contentPart>
          </mc:Choice>
          <mc:Fallback>
            <p:pic>
              <p:nvPicPr>
                <p:cNvPr id="71" name="Freihand 70">
                  <a:extLst>
                    <a:ext uri="{FF2B5EF4-FFF2-40B4-BE49-F238E27FC236}">
                      <a16:creationId xmlns:a16="http://schemas.microsoft.com/office/drawing/2014/main" id="{A511A2D4-B425-A785-8A93-FAB0AD84D31F}"/>
                    </a:ext>
                  </a:extLst>
                </p:cNvPr>
                <p:cNvPicPr/>
                <p:nvPr/>
              </p:nvPicPr>
              <p:blipFill>
                <a:blip r:embed="rId125"/>
                <a:stretch>
                  <a:fillRect/>
                </a:stretch>
              </p:blipFill>
              <p:spPr>
                <a:xfrm>
                  <a:off x="7549724" y="1351702"/>
                  <a:ext cx="23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2" name="Freihand 71">
                  <a:extLst>
                    <a:ext uri="{FF2B5EF4-FFF2-40B4-BE49-F238E27FC236}">
                      <a16:creationId xmlns:a16="http://schemas.microsoft.com/office/drawing/2014/main" id="{29F9298C-2E33-0BF0-9299-24E0DD45F034}"/>
                    </a:ext>
                  </a:extLst>
                </p14:cNvPr>
                <p14:cNvContentPartPr/>
                <p14:nvPr/>
              </p14:nvContentPartPr>
              <p14:xfrm>
                <a:off x="7557284" y="1318942"/>
                <a:ext cx="167040" cy="229320"/>
              </p14:xfrm>
            </p:contentPart>
          </mc:Choice>
          <mc:Fallback>
            <p:pic>
              <p:nvPicPr>
                <p:cNvPr id="72" name="Freihand 71">
                  <a:extLst>
                    <a:ext uri="{FF2B5EF4-FFF2-40B4-BE49-F238E27FC236}">
                      <a16:creationId xmlns:a16="http://schemas.microsoft.com/office/drawing/2014/main" id="{29F9298C-2E33-0BF0-9299-24E0DD45F034}"/>
                    </a:ext>
                  </a:extLst>
                </p:cNvPr>
                <p:cNvPicPr/>
                <p:nvPr/>
              </p:nvPicPr>
              <p:blipFill>
                <a:blip r:embed="rId127"/>
                <a:stretch>
                  <a:fillRect/>
                </a:stretch>
              </p:blipFill>
              <p:spPr>
                <a:xfrm>
                  <a:off x="7548644" y="1309942"/>
                  <a:ext cx="1846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3" name="Freihand 72">
                  <a:extLst>
                    <a:ext uri="{FF2B5EF4-FFF2-40B4-BE49-F238E27FC236}">
                      <a16:creationId xmlns:a16="http://schemas.microsoft.com/office/drawing/2014/main" id="{411B6B58-B1C3-B113-5AA6-CC8D17FD764E}"/>
                    </a:ext>
                  </a:extLst>
                </p14:cNvPr>
                <p14:cNvContentPartPr/>
                <p14:nvPr/>
              </p14:nvContentPartPr>
              <p14:xfrm>
                <a:off x="7759244" y="1339102"/>
                <a:ext cx="127800" cy="117000"/>
              </p14:xfrm>
            </p:contentPart>
          </mc:Choice>
          <mc:Fallback>
            <p:pic>
              <p:nvPicPr>
                <p:cNvPr id="73" name="Freihand 72">
                  <a:extLst>
                    <a:ext uri="{FF2B5EF4-FFF2-40B4-BE49-F238E27FC236}">
                      <a16:creationId xmlns:a16="http://schemas.microsoft.com/office/drawing/2014/main" id="{411B6B58-B1C3-B113-5AA6-CC8D17FD764E}"/>
                    </a:ext>
                  </a:extLst>
                </p:cNvPr>
                <p:cNvPicPr/>
                <p:nvPr/>
              </p:nvPicPr>
              <p:blipFill>
                <a:blip r:embed="rId129"/>
                <a:stretch>
                  <a:fillRect/>
                </a:stretch>
              </p:blipFill>
              <p:spPr>
                <a:xfrm>
                  <a:off x="7750604" y="1330102"/>
                  <a:ext cx="145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4" name="Freihand 73">
                  <a:extLst>
                    <a:ext uri="{FF2B5EF4-FFF2-40B4-BE49-F238E27FC236}">
                      <a16:creationId xmlns:a16="http://schemas.microsoft.com/office/drawing/2014/main" id="{168364D6-73D6-F1CC-413F-FAFB524DCF3A}"/>
                    </a:ext>
                  </a:extLst>
                </p14:cNvPr>
                <p14:cNvContentPartPr/>
                <p14:nvPr/>
              </p14:nvContentPartPr>
              <p14:xfrm>
                <a:off x="7966964" y="1339462"/>
                <a:ext cx="187200" cy="111240"/>
              </p14:xfrm>
            </p:contentPart>
          </mc:Choice>
          <mc:Fallback>
            <p:pic>
              <p:nvPicPr>
                <p:cNvPr id="74" name="Freihand 73">
                  <a:extLst>
                    <a:ext uri="{FF2B5EF4-FFF2-40B4-BE49-F238E27FC236}">
                      <a16:creationId xmlns:a16="http://schemas.microsoft.com/office/drawing/2014/main" id="{168364D6-73D6-F1CC-413F-FAFB524DCF3A}"/>
                    </a:ext>
                  </a:extLst>
                </p:cNvPr>
                <p:cNvPicPr/>
                <p:nvPr/>
              </p:nvPicPr>
              <p:blipFill>
                <a:blip r:embed="rId131"/>
                <a:stretch>
                  <a:fillRect/>
                </a:stretch>
              </p:blipFill>
              <p:spPr>
                <a:xfrm>
                  <a:off x="7958324" y="1330822"/>
                  <a:ext cx="204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5" name="Freihand 74">
                  <a:extLst>
                    <a:ext uri="{FF2B5EF4-FFF2-40B4-BE49-F238E27FC236}">
                      <a16:creationId xmlns:a16="http://schemas.microsoft.com/office/drawing/2014/main" id="{0C099222-D23D-DB53-2862-7288253E71F2}"/>
                    </a:ext>
                  </a:extLst>
                </p14:cNvPr>
                <p14:cNvContentPartPr/>
                <p14:nvPr/>
              </p14:nvContentPartPr>
              <p14:xfrm>
                <a:off x="8237684" y="1299142"/>
                <a:ext cx="118080" cy="168840"/>
              </p14:xfrm>
            </p:contentPart>
          </mc:Choice>
          <mc:Fallback>
            <p:pic>
              <p:nvPicPr>
                <p:cNvPr id="75" name="Freihand 74">
                  <a:extLst>
                    <a:ext uri="{FF2B5EF4-FFF2-40B4-BE49-F238E27FC236}">
                      <a16:creationId xmlns:a16="http://schemas.microsoft.com/office/drawing/2014/main" id="{0C099222-D23D-DB53-2862-7288253E71F2}"/>
                    </a:ext>
                  </a:extLst>
                </p:cNvPr>
                <p:cNvPicPr/>
                <p:nvPr/>
              </p:nvPicPr>
              <p:blipFill>
                <a:blip r:embed="rId133"/>
                <a:stretch>
                  <a:fillRect/>
                </a:stretch>
              </p:blipFill>
              <p:spPr>
                <a:xfrm>
                  <a:off x="8228684" y="1290142"/>
                  <a:ext cx="135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6" name="Freihand 75">
                  <a:extLst>
                    <a:ext uri="{FF2B5EF4-FFF2-40B4-BE49-F238E27FC236}">
                      <a16:creationId xmlns:a16="http://schemas.microsoft.com/office/drawing/2014/main" id="{867B1754-F25E-8FB7-4472-7EAC1E49B086}"/>
                    </a:ext>
                  </a:extLst>
                </p14:cNvPr>
                <p14:cNvContentPartPr/>
                <p14:nvPr/>
              </p14:nvContentPartPr>
              <p14:xfrm>
                <a:off x="8471684" y="1416502"/>
                <a:ext cx="116280" cy="9000"/>
              </p14:xfrm>
            </p:contentPart>
          </mc:Choice>
          <mc:Fallback>
            <p:pic>
              <p:nvPicPr>
                <p:cNvPr id="76" name="Freihand 75">
                  <a:extLst>
                    <a:ext uri="{FF2B5EF4-FFF2-40B4-BE49-F238E27FC236}">
                      <a16:creationId xmlns:a16="http://schemas.microsoft.com/office/drawing/2014/main" id="{867B1754-F25E-8FB7-4472-7EAC1E49B086}"/>
                    </a:ext>
                  </a:extLst>
                </p:cNvPr>
                <p:cNvPicPr/>
                <p:nvPr/>
              </p:nvPicPr>
              <p:blipFill>
                <a:blip r:embed="rId135"/>
                <a:stretch>
                  <a:fillRect/>
                </a:stretch>
              </p:blipFill>
              <p:spPr>
                <a:xfrm>
                  <a:off x="8463044" y="1407502"/>
                  <a:ext cx="133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7" name="Freihand 76">
                  <a:extLst>
                    <a:ext uri="{FF2B5EF4-FFF2-40B4-BE49-F238E27FC236}">
                      <a16:creationId xmlns:a16="http://schemas.microsoft.com/office/drawing/2014/main" id="{799F3E63-E971-7621-2E97-0848642E4135}"/>
                    </a:ext>
                  </a:extLst>
                </p14:cNvPr>
                <p14:cNvContentPartPr/>
                <p14:nvPr/>
              </p14:nvContentPartPr>
              <p14:xfrm>
                <a:off x="8639804" y="1382302"/>
                <a:ext cx="117000" cy="81720"/>
              </p14:xfrm>
            </p:contentPart>
          </mc:Choice>
          <mc:Fallback>
            <p:pic>
              <p:nvPicPr>
                <p:cNvPr id="77" name="Freihand 76">
                  <a:extLst>
                    <a:ext uri="{FF2B5EF4-FFF2-40B4-BE49-F238E27FC236}">
                      <a16:creationId xmlns:a16="http://schemas.microsoft.com/office/drawing/2014/main" id="{799F3E63-E971-7621-2E97-0848642E4135}"/>
                    </a:ext>
                  </a:extLst>
                </p:cNvPr>
                <p:cNvPicPr/>
                <p:nvPr/>
              </p:nvPicPr>
              <p:blipFill>
                <a:blip r:embed="rId137"/>
                <a:stretch>
                  <a:fillRect/>
                </a:stretch>
              </p:blipFill>
              <p:spPr>
                <a:xfrm>
                  <a:off x="8631164" y="1373662"/>
                  <a:ext cx="134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8" name="Freihand 77">
                  <a:extLst>
                    <a:ext uri="{FF2B5EF4-FFF2-40B4-BE49-F238E27FC236}">
                      <a16:creationId xmlns:a16="http://schemas.microsoft.com/office/drawing/2014/main" id="{9BADF424-D773-F389-5879-E32CEC4F3672}"/>
                    </a:ext>
                  </a:extLst>
                </p14:cNvPr>
                <p14:cNvContentPartPr/>
                <p14:nvPr/>
              </p14:nvContentPartPr>
              <p14:xfrm>
                <a:off x="8794604" y="1260622"/>
                <a:ext cx="131040" cy="203760"/>
              </p14:xfrm>
            </p:contentPart>
          </mc:Choice>
          <mc:Fallback>
            <p:pic>
              <p:nvPicPr>
                <p:cNvPr id="78" name="Freihand 77">
                  <a:extLst>
                    <a:ext uri="{FF2B5EF4-FFF2-40B4-BE49-F238E27FC236}">
                      <a16:creationId xmlns:a16="http://schemas.microsoft.com/office/drawing/2014/main" id="{9BADF424-D773-F389-5879-E32CEC4F3672}"/>
                    </a:ext>
                  </a:extLst>
                </p:cNvPr>
                <p:cNvPicPr/>
                <p:nvPr/>
              </p:nvPicPr>
              <p:blipFill>
                <a:blip r:embed="rId139"/>
                <a:stretch>
                  <a:fillRect/>
                </a:stretch>
              </p:blipFill>
              <p:spPr>
                <a:xfrm>
                  <a:off x="8785604" y="1251622"/>
                  <a:ext cx="148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9" name="Freihand 78">
                  <a:extLst>
                    <a:ext uri="{FF2B5EF4-FFF2-40B4-BE49-F238E27FC236}">
                      <a16:creationId xmlns:a16="http://schemas.microsoft.com/office/drawing/2014/main" id="{E701D751-803E-BEF2-E06B-F357F5D0CC35}"/>
                    </a:ext>
                  </a:extLst>
                </p14:cNvPr>
                <p14:cNvContentPartPr/>
                <p14:nvPr/>
              </p14:nvContentPartPr>
              <p14:xfrm>
                <a:off x="8929604" y="1258462"/>
                <a:ext cx="177840" cy="221040"/>
              </p14:xfrm>
            </p:contentPart>
          </mc:Choice>
          <mc:Fallback>
            <p:pic>
              <p:nvPicPr>
                <p:cNvPr id="79" name="Freihand 78">
                  <a:extLst>
                    <a:ext uri="{FF2B5EF4-FFF2-40B4-BE49-F238E27FC236}">
                      <a16:creationId xmlns:a16="http://schemas.microsoft.com/office/drawing/2014/main" id="{E701D751-803E-BEF2-E06B-F357F5D0CC35}"/>
                    </a:ext>
                  </a:extLst>
                </p:cNvPr>
                <p:cNvPicPr/>
                <p:nvPr/>
              </p:nvPicPr>
              <p:blipFill>
                <a:blip r:embed="rId141"/>
                <a:stretch>
                  <a:fillRect/>
                </a:stretch>
              </p:blipFill>
              <p:spPr>
                <a:xfrm>
                  <a:off x="8920604" y="1249822"/>
                  <a:ext cx="1954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4" name="Freihand 83">
                  <a:extLst>
                    <a:ext uri="{FF2B5EF4-FFF2-40B4-BE49-F238E27FC236}">
                      <a16:creationId xmlns:a16="http://schemas.microsoft.com/office/drawing/2014/main" id="{A370A5AD-2A4D-C3AB-46C5-1F4777273291}"/>
                    </a:ext>
                  </a:extLst>
                </p14:cNvPr>
                <p14:cNvContentPartPr/>
                <p14:nvPr/>
              </p14:nvContentPartPr>
              <p14:xfrm>
                <a:off x="5166524" y="1997902"/>
                <a:ext cx="356040" cy="77760"/>
              </p14:xfrm>
            </p:contentPart>
          </mc:Choice>
          <mc:Fallback>
            <p:pic>
              <p:nvPicPr>
                <p:cNvPr id="84" name="Freihand 83">
                  <a:extLst>
                    <a:ext uri="{FF2B5EF4-FFF2-40B4-BE49-F238E27FC236}">
                      <a16:creationId xmlns:a16="http://schemas.microsoft.com/office/drawing/2014/main" id="{A370A5AD-2A4D-C3AB-46C5-1F4777273291}"/>
                    </a:ext>
                  </a:extLst>
                </p:cNvPr>
                <p:cNvPicPr/>
                <p:nvPr/>
              </p:nvPicPr>
              <p:blipFill>
                <a:blip r:embed="rId143"/>
                <a:stretch>
                  <a:fillRect/>
                </a:stretch>
              </p:blipFill>
              <p:spPr>
                <a:xfrm>
                  <a:off x="5157524" y="1988902"/>
                  <a:ext cx="373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5" name="Freihand 84">
                  <a:extLst>
                    <a:ext uri="{FF2B5EF4-FFF2-40B4-BE49-F238E27FC236}">
                      <a16:creationId xmlns:a16="http://schemas.microsoft.com/office/drawing/2014/main" id="{101A522D-CD42-7DE6-44EE-5023CDD34920}"/>
                    </a:ext>
                  </a:extLst>
                </p14:cNvPr>
                <p14:cNvContentPartPr/>
                <p14:nvPr/>
              </p14:nvContentPartPr>
              <p14:xfrm>
                <a:off x="5160764" y="1927342"/>
                <a:ext cx="165600" cy="182880"/>
              </p14:xfrm>
            </p:contentPart>
          </mc:Choice>
          <mc:Fallback>
            <p:pic>
              <p:nvPicPr>
                <p:cNvPr id="85" name="Freihand 84">
                  <a:extLst>
                    <a:ext uri="{FF2B5EF4-FFF2-40B4-BE49-F238E27FC236}">
                      <a16:creationId xmlns:a16="http://schemas.microsoft.com/office/drawing/2014/main" id="{101A522D-CD42-7DE6-44EE-5023CDD34920}"/>
                    </a:ext>
                  </a:extLst>
                </p:cNvPr>
                <p:cNvPicPr/>
                <p:nvPr/>
              </p:nvPicPr>
              <p:blipFill>
                <a:blip r:embed="rId145"/>
                <a:stretch>
                  <a:fillRect/>
                </a:stretch>
              </p:blipFill>
              <p:spPr>
                <a:xfrm>
                  <a:off x="5152124" y="1918342"/>
                  <a:ext cx="183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51AF2626-4502-153A-3F7B-E599E78F8D7C}"/>
                    </a:ext>
                  </a:extLst>
                </p14:cNvPr>
                <p14:cNvContentPartPr/>
                <p14:nvPr/>
              </p14:nvContentPartPr>
              <p14:xfrm>
                <a:off x="5654684" y="1937062"/>
                <a:ext cx="218160" cy="103320"/>
              </p14:xfrm>
            </p:contentPart>
          </mc:Choice>
          <mc:Fallback>
            <p:pic>
              <p:nvPicPr>
                <p:cNvPr id="86" name="Freihand 85">
                  <a:extLst>
                    <a:ext uri="{FF2B5EF4-FFF2-40B4-BE49-F238E27FC236}">
                      <a16:creationId xmlns:a16="http://schemas.microsoft.com/office/drawing/2014/main" id="{51AF2626-4502-153A-3F7B-E599E78F8D7C}"/>
                    </a:ext>
                  </a:extLst>
                </p:cNvPr>
                <p:cNvPicPr/>
                <p:nvPr/>
              </p:nvPicPr>
              <p:blipFill>
                <a:blip r:embed="rId147"/>
                <a:stretch>
                  <a:fillRect/>
                </a:stretch>
              </p:blipFill>
              <p:spPr>
                <a:xfrm>
                  <a:off x="5646044" y="1928062"/>
                  <a:ext cx="235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7" name="Freihand 86">
                  <a:extLst>
                    <a:ext uri="{FF2B5EF4-FFF2-40B4-BE49-F238E27FC236}">
                      <a16:creationId xmlns:a16="http://schemas.microsoft.com/office/drawing/2014/main" id="{BA5379D9-B2EB-2738-6AED-434F3AF76215}"/>
                    </a:ext>
                  </a:extLst>
                </p14:cNvPr>
                <p14:cNvContentPartPr/>
                <p14:nvPr/>
              </p14:nvContentPartPr>
              <p14:xfrm>
                <a:off x="5898404" y="1879822"/>
                <a:ext cx="98280" cy="133920"/>
              </p14:xfrm>
            </p:contentPart>
          </mc:Choice>
          <mc:Fallback>
            <p:pic>
              <p:nvPicPr>
                <p:cNvPr id="87" name="Freihand 86">
                  <a:extLst>
                    <a:ext uri="{FF2B5EF4-FFF2-40B4-BE49-F238E27FC236}">
                      <a16:creationId xmlns:a16="http://schemas.microsoft.com/office/drawing/2014/main" id="{BA5379D9-B2EB-2738-6AED-434F3AF76215}"/>
                    </a:ext>
                  </a:extLst>
                </p:cNvPr>
                <p:cNvPicPr/>
                <p:nvPr/>
              </p:nvPicPr>
              <p:blipFill>
                <a:blip r:embed="rId149"/>
                <a:stretch>
                  <a:fillRect/>
                </a:stretch>
              </p:blipFill>
              <p:spPr>
                <a:xfrm>
                  <a:off x="5889764" y="1870822"/>
                  <a:ext cx="115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8" name="Freihand 87">
                  <a:extLst>
                    <a:ext uri="{FF2B5EF4-FFF2-40B4-BE49-F238E27FC236}">
                      <a16:creationId xmlns:a16="http://schemas.microsoft.com/office/drawing/2014/main" id="{0F0650E7-25D6-9F1F-9368-AF32215940A0}"/>
                    </a:ext>
                  </a:extLst>
                </p14:cNvPr>
                <p14:cNvContentPartPr/>
                <p14:nvPr/>
              </p14:nvContentPartPr>
              <p14:xfrm>
                <a:off x="6062564" y="1936702"/>
                <a:ext cx="92160" cy="105480"/>
              </p14:xfrm>
            </p:contentPart>
          </mc:Choice>
          <mc:Fallback>
            <p:pic>
              <p:nvPicPr>
                <p:cNvPr id="88" name="Freihand 87">
                  <a:extLst>
                    <a:ext uri="{FF2B5EF4-FFF2-40B4-BE49-F238E27FC236}">
                      <a16:creationId xmlns:a16="http://schemas.microsoft.com/office/drawing/2014/main" id="{0F0650E7-25D6-9F1F-9368-AF32215940A0}"/>
                    </a:ext>
                  </a:extLst>
                </p:cNvPr>
                <p:cNvPicPr/>
                <p:nvPr/>
              </p:nvPicPr>
              <p:blipFill>
                <a:blip r:embed="rId151"/>
                <a:stretch>
                  <a:fillRect/>
                </a:stretch>
              </p:blipFill>
              <p:spPr>
                <a:xfrm>
                  <a:off x="6053924" y="1928062"/>
                  <a:ext cx="109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0" name="Freihand 89">
                  <a:extLst>
                    <a:ext uri="{FF2B5EF4-FFF2-40B4-BE49-F238E27FC236}">
                      <a16:creationId xmlns:a16="http://schemas.microsoft.com/office/drawing/2014/main" id="{2B77A74F-017F-CC7E-978D-7FBB437818BD}"/>
                    </a:ext>
                  </a:extLst>
                </p14:cNvPr>
                <p14:cNvContentPartPr/>
                <p14:nvPr/>
              </p14:nvContentPartPr>
              <p14:xfrm>
                <a:off x="6272804" y="1924102"/>
                <a:ext cx="219600" cy="119160"/>
              </p14:xfrm>
            </p:contentPart>
          </mc:Choice>
          <mc:Fallback>
            <p:pic>
              <p:nvPicPr>
                <p:cNvPr id="90" name="Freihand 89">
                  <a:extLst>
                    <a:ext uri="{FF2B5EF4-FFF2-40B4-BE49-F238E27FC236}">
                      <a16:creationId xmlns:a16="http://schemas.microsoft.com/office/drawing/2014/main" id="{2B77A74F-017F-CC7E-978D-7FBB437818BD}"/>
                    </a:ext>
                  </a:extLst>
                </p:cNvPr>
                <p:cNvPicPr/>
                <p:nvPr/>
              </p:nvPicPr>
              <p:blipFill>
                <a:blip r:embed="rId153"/>
                <a:stretch>
                  <a:fillRect/>
                </a:stretch>
              </p:blipFill>
              <p:spPr>
                <a:xfrm>
                  <a:off x="6263804" y="1915462"/>
                  <a:ext cx="237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8AEEF91C-E8E6-FAD8-4FC5-91783406AB13}"/>
                    </a:ext>
                  </a:extLst>
                </p14:cNvPr>
                <p14:cNvContentPartPr/>
                <p14:nvPr/>
              </p14:nvContentPartPr>
              <p14:xfrm>
                <a:off x="6825404" y="1836982"/>
                <a:ext cx="146880" cy="171720"/>
              </p14:xfrm>
            </p:contentPart>
          </mc:Choice>
          <mc:Fallback>
            <p:pic>
              <p:nvPicPr>
                <p:cNvPr id="91" name="Freihand 90">
                  <a:extLst>
                    <a:ext uri="{FF2B5EF4-FFF2-40B4-BE49-F238E27FC236}">
                      <a16:creationId xmlns:a16="http://schemas.microsoft.com/office/drawing/2014/main" id="{8AEEF91C-E8E6-FAD8-4FC5-91783406AB13}"/>
                    </a:ext>
                  </a:extLst>
                </p:cNvPr>
                <p:cNvPicPr/>
                <p:nvPr/>
              </p:nvPicPr>
              <p:blipFill>
                <a:blip r:embed="rId155"/>
                <a:stretch>
                  <a:fillRect/>
                </a:stretch>
              </p:blipFill>
              <p:spPr>
                <a:xfrm>
                  <a:off x="6816404" y="1828342"/>
                  <a:ext cx="164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808AF5B2-A19F-472E-EDAE-B4B74AA572FA}"/>
                    </a:ext>
                  </a:extLst>
                </p14:cNvPr>
                <p14:cNvContentPartPr/>
                <p14:nvPr/>
              </p14:nvContentPartPr>
              <p14:xfrm>
                <a:off x="6964004" y="1916542"/>
                <a:ext cx="184680" cy="95400"/>
              </p14:xfrm>
            </p:contentPart>
          </mc:Choice>
          <mc:Fallback>
            <p:pic>
              <p:nvPicPr>
                <p:cNvPr id="92" name="Freihand 91">
                  <a:extLst>
                    <a:ext uri="{FF2B5EF4-FFF2-40B4-BE49-F238E27FC236}">
                      <a16:creationId xmlns:a16="http://schemas.microsoft.com/office/drawing/2014/main" id="{808AF5B2-A19F-472E-EDAE-B4B74AA572FA}"/>
                    </a:ext>
                  </a:extLst>
                </p:cNvPr>
                <p:cNvPicPr/>
                <p:nvPr/>
              </p:nvPicPr>
              <p:blipFill>
                <a:blip r:embed="rId157"/>
                <a:stretch>
                  <a:fillRect/>
                </a:stretch>
              </p:blipFill>
              <p:spPr>
                <a:xfrm>
                  <a:off x="6955364" y="1907542"/>
                  <a:ext cx="202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0B209402-5463-48B2-D544-701E8152A9C5}"/>
                    </a:ext>
                  </a:extLst>
                </p14:cNvPr>
                <p14:cNvContentPartPr/>
                <p14:nvPr/>
              </p14:nvContentPartPr>
              <p14:xfrm>
                <a:off x="7156604" y="1856422"/>
                <a:ext cx="412560" cy="146880"/>
              </p14:xfrm>
            </p:contentPart>
          </mc:Choice>
          <mc:Fallback>
            <p:pic>
              <p:nvPicPr>
                <p:cNvPr id="93" name="Freihand 92">
                  <a:extLst>
                    <a:ext uri="{FF2B5EF4-FFF2-40B4-BE49-F238E27FC236}">
                      <a16:creationId xmlns:a16="http://schemas.microsoft.com/office/drawing/2014/main" id="{0B209402-5463-48B2-D544-701E8152A9C5}"/>
                    </a:ext>
                  </a:extLst>
                </p:cNvPr>
                <p:cNvPicPr/>
                <p:nvPr/>
              </p:nvPicPr>
              <p:blipFill>
                <a:blip r:embed="rId159"/>
                <a:stretch>
                  <a:fillRect/>
                </a:stretch>
              </p:blipFill>
              <p:spPr>
                <a:xfrm>
                  <a:off x="7147604" y="1847422"/>
                  <a:ext cx="430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Freihand 93">
                  <a:extLst>
                    <a:ext uri="{FF2B5EF4-FFF2-40B4-BE49-F238E27FC236}">
                      <a16:creationId xmlns:a16="http://schemas.microsoft.com/office/drawing/2014/main" id="{38263517-E20B-5D9F-4112-A307F8870AC3}"/>
                    </a:ext>
                  </a:extLst>
                </p14:cNvPr>
                <p14:cNvContentPartPr/>
                <p14:nvPr/>
              </p14:nvContentPartPr>
              <p14:xfrm>
                <a:off x="7553324" y="1801702"/>
                <a:ext cx="18360" cy="14400"/>
              </p14:xfrm>
            </p:contentPart>
          </mc:Choice>
          <mc:Fallback>
            <p:pic>
              <p:nvPicPr>
                <p:cNvPr id="94" name="Freihand 93">
                  <a:extLst>
                    <a:ext uri="{FF2B5EF4-FFF2-40B4-BE49-F238E27FC236}">
                      <a16:creationId xmlns:a16="http://schemas.microsoft.com/office/drawing/2014/main" id="{38263517-E20B-5D9F-4112-A307F8870AC3}"/>
                    </a:ext>
                  </a:extLst>
                </p:cNvPr>
                <p:cNvPicPr/>
                <p:nvPr/>
              </p:nvPicPr>
              <p:blipFill>
                <a:blip r:embed="rId161"/>
                <a:stretch>
                  <a:fillRect/>
                </a:stretch>
              </p:blipFill>
              <p:spPr>
                <a:xfrm>
                  <a:off x="7544324" y="1793062"/>
                  <a:ext cx="36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5" name="Freihand 94">
                  <a:extLst>
                    <a:ext uri="{FF2B5EF4-FFF2-40B4-BE49-F238E27FC236}">
                      <a16:creationId xmlns:a16="http://schemas.microsoft.com/office/drawing/2014/main" id="{4802CC44-8798-47A6-391C-B220E4C951B3}"/>
                    </a:ext>
                  </a:extLst>
                </p14:cNvPr>
                <p14:cNvContentPartPr/>
                <p14:nvPr/>
              </p14:nvContentPartPr>
              <p14:xfrm>
                <a:off x="7582844" y="1757422"/>
                <a:ext cx="138600" cy="331200"/>
              </p14:xfrm>
            </p:contentPart>
          </mc:Choice>
          <mc:Fallback>
            <p:pic>
              <p:nvPicPr>
                <p:cNvPr id="95" name="Freihand 94">
                  <a:extLst>
                    <a:ext uri="{FF2B5EF4-FFF2-40B4-BE49-F238E27FC236}">
                      <a16:creationId xmlns:a16="http://schemas.microsoft.com/office/drawing/2014/main" id="{4802CC44-8798-47A6-391C-B220E4C951B3}"/>
                    </a:ext>
                  </a:extLst>
                </p:cNvPr>
                <p:cNvPicPr/>
                <p:nvPr/>
              </p:nvPicPr>
              <p:blipFill>
                <a:blip r:embed="rId163"/>
                <a:stretch>
                  <a:fillRect/>
                </a:stretch>
              </p:blipFill>
              <p:spPr>
                <a:xfrm>
                  <a:off x="7573844" y="1748422"/>
                  <a:ext cx="1562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Freihand 95">
                  <a:extLst>
                    <a:ext uri="{FF2B5EF4-FFF2-40B4-BE49-F238E27FC236}">
                      <a16:creationId xmlns:a16="http://schemas.microsoft.com/office/drawing/2014/main" id="{1D261A2F-0415-9A43-5ED5-63CAE8C9A065}"/>
                    </a:ext>
                  </a:extLst>
                </p14:cNvPr>
                <p14:cNvContentPartPr/>
                <p14:nvPr/>
              </p14:nvContentPartPr>
              <p14:xfrm>
                <a:off x="7705604" y="1823302"/>
                <a:ext cx="360000" cy="122040"/>
              </p14:xfrm>
            </p:contentPart>
          </mc:Choice>
          <mc:Fallback>
            <p:pic>
              <p:nvPicPr>
                <p:cNvPr id="96" name="Freihand 95">
                  <a:extLst>
                    <a:ext uri="{FF2B5EF4-FFF2-40B4-BE49-F238E27FC236}">
                      <a16:creationId xmlns:a16="http://schemas.microsoft.com/office/drawing/2014/main" id="{1D261A2F-0415-9A43-5ED5-63CAE8C9A065}"/>
                    </a:ext>
                  </a:extLst>
                </p:cNvPr>
                <p:cNvPicPr/>
                <p:nvPr/>
              </p:nvPicPr>
              <p:blipFill>
                <a:blip r:embed="rId165"/>
                <a:stretch>
                  <a:fillRect/>
                </a:stretch>
              </p:blipFill>
              <p:spPr>
                <a:xfrm>
                  <a:off x="7696964" y="1814302"/>
                  <a:ext cx="377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9" name="Freihand 98">
                  <a:extLst>
                    <a:ext uri="{FF2B5EF4-FFF2-40B4-BE49-F238E27FC236}">
                      <a16:creationId xmlns:a16="http://schemas.microsoft.com/office/drawing/2014/main" id="{8EF2AD29-5639-85E9-9B7B-3C1B5485F77F}"/>
                    </a:ext>
                  </a:extLst>
                </p14:cNvPr>
                <p14:cNvContentPartPr/>
                <p14:nvPr/>
              </p14:nvContentPartPr>
              <p14:xfrm>
                <a:off x="8117444" y="1882702"/>
                <a:ext cx="265320" cy="234720"/>
              </p14:xfrm>
            </p:contentPart>
          </mc:Choice>
          <mc:Fallback>
            <p:pic>
              <p:nvPicPr>
                <p:cNvPr id="99" name="Freihand 98">
                  <a:extLst>
                    <a:ext uri="{FF2B5EF4-FFF2-40B4-BE49-F238E27FC236}">
                      <a16:creationId xmlns:a16="http://schemas.microsoft.com/office/drawing/2014/main" id="{8EF2AD29-5639-85E9-9B7B-3C1B5485F77F}"/>
                    </a:ext>
                  </a:extLst>
                </p:cNvPr>
                <p:cNvPicPr/>
                <p:nvPr/>
              </p:nvPicPr>
              <p:blipFill>
                <a:blip r:embed="rId167"/>
                <a:stretch>
                  <a:fillRect/>
                </a:stretch>
              </p:blipFill>
              <p:spPr>
                <a:xfrm>
                  <a:off x="8108804" y="1874062"/>
                  <a:ext cx="2829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0" name="Freihand 99">
                  <a:extLst>
                    <a:ext uri="{FF2B5EF4-FFF2-40B4-BE49-F238E27FC236}">
                      <a16:creationId xmlns:a16="http://schemas.microsoft.com/office/drawing/2014/main" id="{CA539E21-BEB7-BDEF-E308-CC656E90C3E9}"/>
                    </a:ext>
                  </a:extLst>
                </p14:cNvPr>
                <p14:cNvContentPartPr/>
                <p14:nvPr/>
              </p14:nvContentPartPr>
              <p14:xfrm>
                <a:off x="8553404" y="1800982"/>
                <a:ext cx="245520" cy="121320"/>
              </p14:xfrm>
            </p:contentPart>
          </mc:Choice>
          <mc:Fallback>
            <p:pic>
              <p:nvPicPr>
                <p:cNvPr id="100" name="Freihand 99">
                  <a:extLst>
                    <a:ext uri="{FF2B5EF4-FFF2-40B4-BE49-F238E27FC236}">
                      <a16:creationId xmlns:a16="http://schemas.microsoft.com/office/drawing/2014/main" id="{CA539E21-BEB7-BDEF-E308-CC656E90C3E9}"/>
                    </a:ext>
                  </a:extLst>
                </p:cNvPr>
                <p:cNvPicPr/>
                <p:nvPr/>
              </p:nvPicPr>
              <p:blipFill>
                <a:blip r:embed="rId169"/>
                <a:stretch>
                  <a:fillRect/>
                </a:stretch>
              </p:blipFill>
              <p:spPr>
                <a:xfrm>
                  <a:off x="8544404" y="1791982"/>
                  <a:ext cx="263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1" name="Freihand 100">
                  <a:extLst>
                    <a:ext uri="{FF2B5EF4-FFF2-40B4-BE49-F238E27FC236}">
                      <a16:creationId xmlns:a16="http://schemas.microsoft.com/office/drawing/2014/main" id="{FAB9F859-2F1F-E202-717F-44A59F241149}"/>
                    </a:ext>
                  </a:extLst>
                </p14:cNvPr>
                <p14:cNvContentPartPr/>
                <p14:nvPr/>
              </p14:nvContentPartPr>
              <p14:xfrm>
                <a:off x="8795684" y="1845622"/>
                <a:ext cx="104040" cy="93600"/>
              </p14:xfrm>
            </p:contentPart>
          </mc:Choice>
          <mc:Fallback>
            <p:pic>
              <p:nvPicPr>
                <p:cNvPr id="101" name="Freihand 100">
                  <a:extLst>
                    <a:ext uri="{FF2B5EF4-FFF2-40B4-BE49-F238E27FC236}">
                      <a16:creationId xmlns:a16="http://schemas.microsoft.com/office/drawing/2014/main" id="{FAB9F859-2F1F-E202-717F-44A59F241149}"/>
                    </a:ext>
                  </a:extLst>
                </p:cNvPr>
                <p:cNvPicPr/>
                <p:nvPr/>
              </p:nvPicPr>
              <p:blipFill>
                <a:blip r:embed="rId171"/>
                <a:stretch>
                  <a:fillRect/>
                </a:stretch>
              </p:blipFill>
              <p:spPr>
                <a:xfrm>
                  <a:off x="8787044" y="1836982"/>
                  <a:ext cx="121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2" name="Freihand 101">
                  <a:extLst>
                    <a:ext uri="{FF2B5EF4-FFF2-40B4-BE49-F238E27FC236}">
                      <a16:creationId xmlns:a16="http://schemas.microsoft.com/office/drawing/2014/main" id="{2419BC75-94D3-4467-0872-3C52816075E2}"/>
                    </a:ext>
                  </a:extLst>
                </p14:cNvPr>
                <p14:cNvContentPartPr/>
                <p14:nvPr/>
              </p14:nvContentPartPr>
              <p14:xfrm>
                <a:off x="9036884" y="1713862"/>
                <a:ext cx="229680" cy="216000"/>
              </p14:xfrm>
            </p:contentPart>
          </mc:Choice>
          <mc:Fallback>
            <p:pic>
              <p:nvPicPr>
                <p:cNvPr id="102" name="Freihand 101">
                  <a:extLst>
                    <a:ext uri="{FF2B5EF4-FFF2-40B4-BE49-F238E27FC236}">
                      <a16:creationId xmlns:a16="http://schemas.microsoft.com/office/drawing/2014/main" id="{2419BC75-94D3-4467-0872-3C52816075E2}"/>
                    </a:ext>
                  </a:extLst>
                </p:cNvPr>
                <p:cNvPicPr/>
                <p:nvPr/>
              </p:nvPicPr>
              <p:blipFill>
                <a:blip r:embed="rId173"/>
                <a:stretch>
                  <a:fillRect/>
                </a:stretch>
              </p:blipFill>
              <p:spPr>
                <a:xfrm>
                  <a:off x="9028244" y="1704862"/>
                  <a:ext cx="2473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3" name="Freihand 102">
                  <a:extLst>
                    <a:ext uri="{FF2B5EF4-FFF2-40B4-BE49-F238E27FC236}">
                      <a16:creationId xmlns:a16="http://schemas.microsoft.com/office/drawing/2014/main" id="{E34ACCF0-A1BB-92BC-FD1C-74CAFAD77254}"/>
                    </a:ext>
                  </a:extLst>
                </p14:cNvPr>
                <p14:cNvContentPartPr/>
                <p14:nvPr/>
              </p14:nvContentPartPr>
              <p14:xfrm>
                <a:off x="9330284" y="1711342"/>
                <a:ext cx="361800" cy="207360"/>
              </p14:xfrm>
            </p:contentPart>
          </mc:Choice>
          <mc:Fallback>
            <p:pic>
              <p:nvPicPr>
                <p:cNvPr id="103" name="Freihand 102">
                  <a:extLst>
                    <a:ext uri="{FF2B5EF4-FFF2-40B4-BE49-F238E27FC236}">
                      <a16:creationId xmlns:a16="http://schemas.microsoft.com/office/drawing/2014/main" id="{E34ACCF0-A1BB-92BC-FD1C-74CAFAD77254}"/>
                    </a:ext>
                  </a:extLst>
                </p:cNvPr>
                <p:cNvPicPr/>
                <p:nvPr/>
              </p:nvPicPr>
              <p:blipFill>
                <a:blip r:embed="rId175"/>
                <a:stretch>
                  <a:fillRect/>
                </a:stretch>
              </p:blipFill>
              <p:spPr>
                <a:xfrm>
                  <a:off x="9321644" y="1702342"/>
                  <a:ext cx="3794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4" name="Freihand 103">
                  <a:extLst>
                    <a:ext uri="{FF2B5EF4-FFF2-40B4-BE49-F238E27FC236}">
                      <a16:creationId xmlns:a16="http://schemas.microsoft.com/office/drawing/2014/main" id="{CA9C2AD0-19A9-4D65-FB9D-0E47DBAB21FA}"/>
                    </a:ext>
                  </a:extLst>
                </p14:cNvPr>
                <p14:cNvContentPartPr/>
                <p14:nvPr/>
              </p14:nvContentPartPr>
              <p14:xfrm>
                <a:off x="9645644" y="1842742"/>
                <a:ext cx="112320" cy="78120"/>
              </p14:xfrm>
            </p:contentPart>
          </mc:Choice>
          <mc:Fallback>
            <p:pic>
              <p:nvPicPr>
                <p:cNvPr id="104" name="Freihand 103">
                  <a:extLst>
                    <a:ext uri="{FF2B5EF4-FFF2-40B4-BE49-F238E27FC236}">
                      <a16:creationId xmlns:a16="http://schemas.microsoft.com/office/drawing/2014/main" id="{CA9C2AD0-19A9-4D65-FB9D-0E47DBAB21FA}"/>
                    </a:ext>
                  </a:extLst>
                </p:cNvPr>
                <p:cNvPicPr/>
                <p:nvPr/>
              </p:nvPicPr>
              <p:blipFill>
                <a:blip r:embed="rId177"/>
                <a:stretch>
                  <a:fillRect/>
                </a:stretch>
              </p:blipFill>
              <p:spPr>
                <a:xfrm>
                  <a:off x="9636644" y="1833742"/>
                  <a:ext cx="129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5" name="Freihand 104">
                  <a:extLst>
                    <a:ext uri="{FF2B5EF4-FFF2-40B4-BE49-F238E27FC236}">
                      <a16:creationId xmlns:a16="http://schemas.microsoft.com/office/drawing/2014/main" id="{51462067-3CA4-5BF1-CC05-B189DA7194AC}"/>
                    </a:ext>
                  </a:extLst>
                </p14:cNvPr>
                <p14:cNvContentPartPr/>
                <p14:nvPr/>
              </p14:nvContentPartPr>
              <p14:xfrm>
                <a:off x="9554204" y="1640782"/>
                <a:ext cx="38160" cy="1440"/>
              </p14:xfrm>
            </p:contentPart>
          </mc:Choice>
          <mc:Fallback>
            <p:pic>
              <p:nvPicPr>
                <p:cNvPr id="105" name="Freihand 104">
                  <a:extLst>
                    <a:ext uri="{FF2B5EF4-FFF2-40B4-BE49-F238E27FC236}">
                      <a16:creationId xmlns:a16="http://schemas.microsoft.com/office/drawing/2014/main" id="{51462067-3CA4-5BF1-CC05-B189DA7194AC}"/>
                    </a:ext>
                  </a:extLst>
                </p:cNvPr>
                <p:cNvPicPr/>
                <p:nvPr/>
              </p:nvPicPr>
              <p:blipFill>
                <a:blip r:embed="rId179"/>
                <a:stretch>
                  <a:fillRect/>
                </a:stretch>
              </p:blipFill>
              <p:spPr>
                <a:xfrm>
                  <a:off x="9545564" y="1632142"/>
                  <a:ext cx="55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 name="Freihand 105">
                  <a:extLst>
                    <a:ext uri="{FF2B5EF4-FFF2-40B4-BE49-F238E27FC236}">
                      <a16:creationId xmlns:a16="http://schemas.microsoft.com/office/drawing/2014/main" id="{D9F18EAD-1C59-3F9B-B9D1-212A9EE307A1}"/>
                    </a:ext>
                  </a:extLst>
                </p14:cNvPr>
                <p14:cNvContentPartPr/>
                <p14:nvPr/>
              </p14:nvContentPartPr>
              <p14:xfrm>
                <a:off x="9909524" y="1806382"/>
                <a:ext cx="369360" cy="107280"/>
              </p14:xfrm>
            </p:contentPart>
          </mc:Choice>
          <mc:Fallback>
            <p:pic>
              <p:nvPicPr>
                <p:cNvPr id="106" name="Freihand 105">
                  <a:extLst>
                    <a:ext uri="{FF2B5EF4-FFF2-40B4-BE49-F238E27FC236}">
                      <a16:creationId xmlns:a16="http://schemas.microsoft.com/office/drawing/2014/main" id="{D9F18EAD-1C59-3F9B-B9D1-212A9EE307A1}"/>
                    </a:ext>
                  </a:extLst>
                </p:cNvPr>
                <p:cNvPicPr/>
                <p:nvPr/>
              </p:nvPicPr>
              <p:blipFill>
                <a:blip r:embed="rId181"/>
                <a:stretch>
                  <a:fillRect/>
                </a:stretch>
              </p:blipFill>
              <p:spPr>
                <a:xfrm>
                  <a:off x="9900884" y="1797382"/>
                  <a:ext cx="387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7" name="Freihand 106">
                  <a:extLst>
                    <a:ext uri="{FF2B5EF4-FFF2-40B4-BE49-F238E27FC236}">
                      <a16:creationId xmlns:a16="http://schemas.microsoft.com/office/drawing/2014/main" id="{D413435B-6F58-79B4-20BE-E6F32973EFD5}"/>
                    </a:ext>
                  </a:extLst>
                </p14:cNvPr>
                <p14:cNvContentPartPr/>
                <p14:nvPr/>
              </p14:nvContentPartPr>
              <p14:xfrm>
                <a:off x="10448084" y="1769302"/>
                <a:ext cx="48960" cy="185040"/>
              </p14:xfrm>
            </p:contentPart>
          </mc:Choice>
          <mc:Fallback>
            <p:pic>
              <p:nvPicPr>
                <p:cNvPr id="107" name="Freihand 106">
                  <a:extLst>
                    <a:ext uri="{FF2B5EF4-FFF2-40B4-BE49-F238E27FC236}">
                      <a16:creationId xmlns:a16="http://schemas.microsoft.com/office/drawing/2014/main" id="{D413435B-6F58-79B4-20BE-E6F32973EFD5}"/>
                    </a:ext>
                  </a:extLst>
                </p:cNvPr>
                <p:cNvPicPr/>
                <p:nvPr/>
              </p:nvPicPr>
              <p:blipFill>
                <a:blip r:embed="rId183"/>
                <a:stretch>
                  <a:fillRect/>
                </a:stretch>
              </p:blipFill>
              <p:spPr>
                <a:xfrm>
                  <a:off x="10439084" y="1760302"/>
                  <a:ext cx="666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8" name="Freihand 107">
                  <a:extLst>
                    <a:ext uri="{FF2B5EF4-FFF2-40B4-BE49-F238E27FC236}">
                      <a16:creationId xmlns:a16="http://schemas.microsoft.com/office/drawing/2014/main" id="{2EE8E298-684A-A790-3F65-76053402FB9B}"/>
                    </a:ext>
                  </a:extLst>
                </p14:cNvPr>
                <p14:cNvContentPartPr/>
                <p14:nvPr/>
              </p14:nvContentPartPr>
              <p14:xfrm>
                <a:off x="10388684" y="1751302"/>
                <a:ext cx="180000" cy="195480"/>
              </p14:xfrm>
            </p:contentPart>
          </mc:Choice>
          <mc:Fallback>
            <p:pic>
              <p:nvPicPr>
                <p:cNvPr id="108" name="Freihand 107">
                  <a:extLst>
                    <a:ext uri="{FF2B5EF4-FFF2-40B4-BE49-F238E27FC236}">
                      <a16:creationId xmlns:a16="http://schemas.microsoft.com/office/drawing/2014/main" id="{2EE8E298-684A-A790-3F65-76053402FB9B}"/>
                    </a:ext>
                  </a:extLst>
                </p:cNvPr>
                <p:cNvPicPr/>
                <p:nvPr/>
              </p:nvPicPr>
              <p:blipFill>
                <a:blip r:embed="rId185"/>
                <a:stretch>
                  <a:fillRect/>
                </a:stretch>
              </p:blipFill>
              <p:spPr>
                <a:xfrm>
                  <a:off x="10379684" y="1742302"/>
                  <a:ext cx="197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9" name="Freihand 108">
                  <a:extLst>
                    <a:ext uri="{FF2B5EF4-FFF2-40B4-BE49-F238E27FC236}">
                      <a16:creationId xmlns:a16="http://schemas.microsoft.com/office/drawing/2014/main" id="{8C96AC38-052C-F6C6-ECB3-8005A868CAF2}"/>
                    </a:ext>
                  </a:extLst>
                </p14:cNvPr>
                <p14:cNvContentPartPr/>
                <p14:nvPr/>
              </p14:nvContentPartPr>
              <p14:xfrm>
                <a:off x="10658684" y="1770382"/>
                <a:ext cx="24480" cy="204120"/>
              </p14:xfrm>
            </p:contentPart>
          </mc:Choice>
          <mc:Fallback>
            <p:pic>
              <p:nvPicPr>
                <p:cNvPr id="109" name="Freihand 108">
                  <a:extLst>
                    <a:ext uri="{FF2B5EF4-FFF2-40B4-BE49-F238E27FC236}">
                      <a16:creationId xmlns:a16="http://schemas.microsoft.com/office/drawing/2014/main" id="{8C96AC38-052C-F6C6-ECB3-8005A868CAF2}"/>
                    </a:ext>
                  </a:extLst>
                </p:cNvPr>
                <p:cNvPicPr/>
                <p:nvPr/>
              </p:nvPicPr>
              <p:blipFill>
                <a:blip r:embed="rId187"/>
                <a:stretch>
                  <a:fillRect/>
                </a:stretch>
              </p:blipFill>
              <p:spPr>
                <a:xfrm>
                  <a:off x="10649684" y="1761382"/>
                  <a:ext cx="421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0" name="Freihand 109">
                  <a:extLst>
                    <a:ext uri="{FF2B5EF4-FFF2-40B4-BE49-F238E27FC236}">
                      <a16:creationId xmlns:a16="http://schemas.microsoft.com/office/drawing/2014/main" id="{0F780B83-CA8B-6C8F-D281-B6CD4A9C3E49}"/>
                    </a:ext>
                  </a:extLst>
                </p14:cNvPr>
                <p14:cNvContentPartPr/>
                <p14:nvPr/>
              </p14:nvContentPartPr>
              <p14:xfrm>
                <a:off x="10603244" y="1727182"/>
                <a:ext cx="171720" cy="210600"/>
              </p14:xfrm>
            </p:contentPart>
          </mc:Choice>
          <mc:Fallback>
            <p:pic>
              <p:nvPicPr>
                <p:cNvPr id="110" name="Freihand 109">
                  <a:extLst>
                    <a:ext uri="{FF2B5EF4-FFF2-40B4-BE49-F238E27FC236}">
                      <a16:creationId xmlns:a16="http://schemas.microsoft.com/office/drawing/2014/main" id="{0F780B83-CA8B-6C8F-D281-B6CD4A9C3E49}"/>
                    </a:ext>
                  </a:extLst>
                </p:cNvPr>
                <p:cNvPicPr/>
                <p:nvPr/>
              </p:nvPicPr>
              <p:blipFill>
                <a:blip r:embed="rId189"/>
                <a:stretch>
                  <a:fillRect/>
                </a:stretch>
              </p:blipFill>
              <p:spPr>
                <a:xfrm>
                  <a:off x="10594604" y="1718542"/>
                  <a:ext cx="1893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1" name="Freihand 110">
                  <a:extLst>
                    <a:ext uri="{FF2B5EF4-FFF2-40B4-BE49-F238E27FC236}">
                      <a16:creationId xmlns:a16="http://schemas.microsoft.com/office/drawing/2014/main" id="{76B8FE48-D4C8-558A-CF63-2D141044294D}"/>
                    </a:ext>
                  </a:extLst>
                </p14:cNvPr>
                <p14:cNvContentPartPr/>
                <p14:nvPr/>
              </p14:nvContentPartPr>
              <p14:xfrm>
                <a:off x="10846964" y="1787302"/>
                <a:ext cx="29880" cy="142200"/>
              </p14:xfrm>
            </p:contentPart>
          </mc:Choice>
          <mc:Fallback>
            <p:pic>
              <p:nvPicPr>
                <p:cNvPr id="111" name="Freihand 110">
                  <a:extLst>
                    <a:ext uri="{FF2B5EF4-FFF2-40B4-BE49-F238E27FC236}">
                      <a16:creationId xmlns:a16="http://schemas.microsoft.com/office/drawing/2014/main" id="{76B8FE48-D4C8-558A-CF63-2D141044294D}"/>
                    </a:ext>
                  </a:extLst>
                </p:cNvPr>
                <p:cNvPicPr/>
                <p:nvPr/>
              </p:nvPicPr>
              <p:blipFill>
                <a:blip r:embed="rId191"/>
                <a:stretch>
                  <a:fillRect/>
                </a:stretch>
              </p:blipFill>
              <p:spPr>
                <a:xfrm>
                  <a:off x="10837964" y="1778662"/>
                  <a:ext cx="47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2" name="Freihand 111">
                  <a:extLst>
                    <a:ext uri="{FF2B5EF4-FFF2-40B4-BE49-F238E27FC236}">
                      <a16:creationId xmlns:a16="http://schemas.microsoft.com/office/drawing/2014/main" id="{35F7E163-9749-6576-EF52-23671AA88533}"/>
                    </a:ext>
                  </a:extLst>
                </p14:cNvPr>
                <p14:cNvContentPartPr/>
                <p14:nvPr/>
              </p14:nvContentPartPr>
              <p14:xfrm>
                <a:off x="10957844" y="1761382"/>
                <a:ext cx="121320" cy="145800"/>
              </p14:xfrm>
            </p:contentPart>
          </mc:Choice>
          <mc:Fallback>
            <p:pic>
              <p:nvPicPr>
                <p:cNvPr id="112" name="Freihand 111">
                  <a:extLst>
                    <a:ext uri="{FF2B5EF4-FFF2-40B4-BE49-F238E27FC236}">
                      <a16:creationId xmlns:a16="http://schemas.microsoft.com/office/drawing/2014/main" id="{35F7E163-9749-6576-EF52-23671AA88533}"/>
                    </a:ext>
                  </a:extLst>
                </p:cNvPr>
                <p:cNvPicPr/>
                <p:nvPr/>
              </p:nvPicPr>
              <p:blipFill>
                <a:blip r:embed="rId193"/>
                <a:stretch>
                  <a:fillRect/>
                </a:stretch>
              </p:blipFill>
              <p:spPr>
                <a:xfrm>
                  <a:off x="10948844" y="1752742"/>
                  <a:ext cx="138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3" name="Freihand 112">
                  <a:extLst>
                    <a:ext uri="{FF2B5EF4-FFF2-40B4-BE49-F238E27FC236}">
                      <a16:creationId xmlns:a16="http://schemas.microsoft.com/office/drawing/2014/main" id="{36289AB2-C08B-A1D7-B471-58E2953BAC43}"/>
                    </a:ext>
                  </a:extLst>
                </p14:cNvPr>
                <p14:cNvContentPartPr/>
                <p14:nvPr/>
              </p14:nvContentPartPr>
              <p14:xfrm>
                <a:off x="11142524" y="1759222"/>
                <a:ext cx="164160" cy="194040"/>
              </p14:xfrm>
            </p:contentPart>
          </mc:Choice>
          <mc:Fallback>
            <p:pic>
              <p:nvPicPr>
                <p:cNvPr id="113" name="Freihand 112">
                  <a:extLst>
                    <a:ext uri="{FF2B5EF4-FFF2-40B4-BE49-F238E27FC236}">
                      <a16:creationId xmlns:a16="http://schemas.microsoft.com/office/drawing/2014/main" id="{36289AB2-C08B-A1D7-B471-58E2953BAC43}"/>
                    </a:ext>
                  </a:extLst>
                </p:cNvPr>
                <p:cNvPicPr/>
                <p:nvPr/>
              </p:nvPicPr>
              <p:blipFill>
                <a:blip r:embed="rId195"/>
                <a:stretch>
                  <a:fillRect/>
                </a:stretch>
              </p:blipFill>
              <p:spPr>
                <a:xfrm>
                  <a:off x="11133524" y="1750222"/>
                  <a:ext cx="181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5" name="Freihand 114">
                  <a:extLst>
                    <a:ext uri="{FF2B5EF4-FFF2-40B4-BE49-F238E27FC236}">
                      <a16:creationId xmlns:a16="http://schemas.microsoft.com/office/drawing/2014/main" id="{398A441E-B3A9-A2DB-963B-7E87D954A0F1}"/>
                    </a:ext>
                  </a:extLst>
                </p14:cNvPr>
                <p14:cNvContentPartPr/>
                <p14:nvPr/>
              </p14:nvContentPartPr>
              <p14:xfrm>
                <a:off x="5314484" y="2464822"/>
                <a:ext cx="530280" cy="1471320"/>
              </p14:xfrm>
            </p:contentPart>
          </mc:Choice>
          <mc:Fallback>
            <p:pic>
              <p:nvPicPr>
                <p:cNvPr id="115" name="Freihand 114">
                  <a:extLst>
                    <a:ext uri="{FF2B5EF4-FFF2-40B4-BE49-F238E27FC236}">
                      <a16:creationId xmlns:a16="http://schemas.microsoft.com/office/drawing/2014/main" id="{398A441E-B3A9-A2DB-963B-7E87D954A0F1}"/>
                    </a:ext>
                  </a:extLst>
                </p:cNvPr>
                <p:cNvPicPr/>
                <p:nvPr/>
              </p:nvPicPr>
              <p:blipFill>
                <a:blip r:embed="rId197"/>
                <a:stretch>
                  <a:fillRect/>
                </a:stretch>
              </p:blipFill>
              <p:spPr>
                <a:xfrm>
                  <a:off x="5305484" y="2455822"/>
                  <a:ext cx="547920" cy="1488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6" name="Freihand 115">
                  <a:extLst>
                    <a:ext uri="{FF2B5EF4-FFF2-40B4-BE49-F238E27FC236}">
                      <a16:creationId xmlns:a16="http://schemas.microsoft.com/office/drawing/2014/main" id="{FFA4F79A-3252-F8CC-2EC8-76A272C7337A}"/>
                    </a:ext>
                  </a:extLst>
                </p14:cNvPr>
                <p14:cNvContentPartPr/>
                <p14:nvPr/>
              </p14:nvContentPartPr>
              <p14:xfrm>
                <a:off x="5140604" y="3682702"/>
                <a:ext cx="193320" cy="534960"/>
              </p14:xfrm>
            </p:contentPart>
          </mc:Choice>
          <mc:Fallback>
            <p:pic>
              <p:nvPicPr>
                <p:cNvPr id="116" name="Freihand 115">
                  <a:extLst>
                    <a:ext uri="{FF2B5EF4-FFF2-40B4-BE49-F238E27FC236}">
                      <a16:creationId xmlns:a16="http://schemas.microsoft.com/office/drawing/2014/main" id="{FFA4F79A-3252-F8CC-2EC8-76A272C7337A}"/>
                    </a:ext>
                  </a:extLst>
                </p:cNvPr>
                <p:cNvPicPr/>
                <p:nvPr/>
              </p:nvPicPr>
              <p:blipFill>
                <a:blip r:embed="rId199"/>
                <a:stretch>
                  <a:fillRect/>
                </a:stretch>
              </p:blipFill>
              <p:spPr>
                <a:xfrm>
                  <a:off x="5131604" y="3673702"/>
                  <a:ext cx="21096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8D97FFC4-735D-EDCD-0FF8-0376883DF497}"/>
                    </a:ext>
                  </a:extLst>
                </p14:cNvPr>
                <p14:cNvContentPartPr/>
                <p14:nvPr/>
              </p14:nvContentPartPr>
              <p14:xfrm>
                <a:off x="6110444" y="2349262"/>
                <a:ext cx="306720" cy="220680"/>
              </p14:xfrm>
            </p:contentPart>
          </mc:Choice>
          <mc:Fallback>
            <p:pic>
              <p:nvPicPr>
                <p:cNvPr id="118" name="Freihand 117">
                  <a:extLst>
                    <a:ext uri="{FF2B5EF4-FFF2-40B4-BE49-F238E27FC236}">
                      <a16:creationId xmlns:a16="http://schemas.microsoft.com/office/drawing/2014/main" id="{8D97FFC4-735D-EDCD-0FF8-0376883DF497}"/>
                    </a:ext>
                  </a:extLst>
                </p:cNvPr>
                <p:cNvPicPr/>
                <p:nvPr/>
              </p:nvPicPr>
              <p:blipFill>
                <a:blip r:embed="rId201"/>
                <a:stretch>
                  <a:fillRect/>
                </a:stretch>
              </p:blipFill>
              <p:spPr>
                <a:xfrm>
                  <a:off x="6101444" y="2340262"/>
                  <a:ext cx="3243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9" name="Freihand 118">
                  <a:extLst>
                    <a:ext uri="{FF2B5EF4-FFF2-40B4-BE49-F238E27FC236}">
                      <a16:creationId xmlns:a16="http://schemas.microsoft.com/office/drawing/2014/main" id="{2259BA3A-807F-E804-8819-6A3DCE6B2C94}"/>
                    </a:ext>
                  </a:extLst>
                </p14:cNvPr>
                <p14:cNvContentPartPr/>
                <p14:nvPr/>
              </p14:nvContentPartPr>
              <p14:xfrm>
                <a:off x="6519044" y="2269342"/>
                <a:ext cx="115920" cy="260280"/>
              </p14:xfrm>
            </p:contentPart>
          </mc:Choice>
          <mc:Fallback>
            <p:pic>
              <p:nvPicPr>
                <p:cNvPr id="119" name="Freihand 118">
                  <a:extLst>
                    <a:ext uri="{FF2B5EF4-FFF2-40B4-BE49-F238E27FC236}">
                      <a16:creationId xmlns:a16="http://schemas.microsoft.com/office/drawing/2014/main" id="{2259BA3A-807F-E804-8819-6A3DCE6B2C94}"/>
                    </a:ext>
                  </a:extLst>
                </p:cNvPr>
                <p:cNvPicPr/>
                <p:nvPr/>
              </p:nvPicPr>
              <p:blipFill>
                <a:blip r:embed="rId203"/>
                <a:stretch>
                  <a:fillRect/>
                </a:stretch>
              </p:blipFill>
              <p:spPr>
                <a:xfrm>
                  <a:off x="6510044" y="2260342"/>
                  <a:ext cx="1335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0" name="Freihand 119">
                  <a:extLst>
                    <a:ext uri="{FF2B5EF4-FFF2-40B4-BE49-F238E27FC236}">
                      <a16:creationId xmlns:a16="http://schemas.microsoft.com/office/drawing/2014/main" id="{DD78FEA0-F88C-5DC8-DB89-129B7EF14D8B}"/>
                    </a:ext>
                  </a:extLst>
                </p14:cNvPr>
                <p14:cNvContentPartPr/>
                <p14:nvPr/>
              </p14:nvContentPartPr>
              <p14:xfrm>
                <a:off x="6704804" y="2260342"/>
                <a:ext cx="194400" cy="266400"/>
              </p14:xfrm>
            </p:contentPart>
          </mc:Choice>
          <mc:Fallback>
            <p:pic>
              <p:nvPicPr>
                <p:cNvPr id="120" name="Freihand 119">
                  <a:extLst>
                    <a:ext uri="{FF2B5EF4-FFF2-40B4-BE49-F238E27FC236}">
                      <a16:creationId xmlns:a16="http://schemas.microsoft.com/office/drawing/2014/main" id="{DD78FEA0-F88C-5DC8-DB89-129B7EF14D8B}"/>
                    </a:ext>
                  </a:extLst>
                </p:cNvPr>
                <p:cNvPicPr/>
                <p:nvPr/>
              </p:nvPicPr>
              <p:blipFill>
                <a:blip r:embed="rId205"/>
                <a:stretch>
                  <a:fillRect/>
                </a:stretch>
              </p:blipFill>
              <p:spPr>
                <a:xfrm>
                  <a:off x="6695804" y="2251702"/>
                  <a:ext cx="2120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1" name="Freihand 120">
                  <a:extLst>
                    <a:ext uri="{FF2B5EF4-FFF2-40B4-BE49-F238E27FC236}">
                      <a16:creationId xmlns:a16="http://schemas.microsoft.com/office/drawing/2014/main" id="{221B2957-C927-884F-2224-858CE9B88353}"/>
                    </a:ext>
                  </a:extLst>
                </p14:cNvPr>
                <p14:cNvContentPartPr/>
                <p14:nvPr/>
              </p14:nvContentPartPr>
              <p14:xfrm>
                <a:off x="6885164" y="2294542"/>
                <a:ext cx="7920" cy="21600"/>
              </p14:xfrm>
            </p:contentPart>
          </mc:Choice>
          <mc:Fallback>
            <p:pic>
              <p:nvPicPr>
                <p:cNvPr id="121" name="Freihand 120">
                  <a:extLst>
                    <a:ext uri="{FF2B5EF4-FFF2-40B4-BE49-F238E27FC236}">
                      <a16:creationId xmlns:a16="http://schemas.microsoft.com/office/drawing/2014/main" id="{221B2957-C927-884F-2224-858CE9B88353}"/>
                    </a:ext>
                  </a:extLst>
                </p:cNvPr>
                <p:cNvPicPr/>
                <p:nvPr/>
              </p:nvPicPr>
              <p:blipFill>
                <a:blip r:embed="rId207"/>
                <a:stretch>
                  <a:fillRect/>
                </a:stretch>
              </p:blipFill>
              <p:spPr>
                <a:xfrm>
                  <a:off x="6876164" y="2285542"/>
                  <a:ext cx="25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2" name="Freihand 121">
                  <a:extLst>
                    <a:ext uri="{FF2B5EF4-FFF2-40B4-BE49-F238E27FC236}">
                      <a16:creationId xmlns:a16="http://schemas.microsoft.com/office/drawing/2014/main" id="{A4781E7D-AB99-B426-88E6-24EE4728FB71}"/>
                    </a:ext>
                  </a:extLst>
                </p14:cNvPr>
                <p14:cNvContentPartPr/>
                <p14:nvPr/>
              </p14:nvContentPartPr>
              <p14:xfrm>
                <a:off x="6874724" y="2314342"/>
                <a:ext cx="388440" cy="224640"/>
              </p14:xfrm>
            </p:contentPart>
          </mc:Choice>
          <mc:Fallback>
            <p:pic>
              <p:nvPicPr>
                <p:cNvPr id="122" name="Freihand 121">
                  <a:extLst>
                    <a:ext uri="{FF2B5EF4-FFF2-40B4-BE49-F238E27FC236}">
                      <a16:creationId xmlns:a16="http://schemas.microsoft.com/office/drawing/2014/main" id="{A4781E7D-AB99-B426-88E6-24EE4728FB71}"/>
                    </a:ext>
                  </a:extLst>
                </p:cNvPr>
                <p:cNvPicPr/>
                <p:nvPr/>
              </p:nvPicPr>
              <p:blipFill>
                <a:blip r:embed="rId209"/>
                <a:stretch>
                  <a:fillRect/>
                </a:stretch>
              </p:blipFill>
              <p:spPr>
                <a:xfrm>
                  <a:off x="6865724" y="2305342"/>
                  <a:ext cx="4060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3" name="Freihand 122">
                  <a:extLst>
                    <a:ext uri="{FF2B5EF4-FFF2-40B4-BE49-F238E27FC236}">
                      <a16:creationId xmlns:a16="http://schemas.microsoft.com/office/drawing/2014/main" id="{27552B74-665C-B19F-727F-10E837D2CE19}"/>
                    </a:ext>
                  </a:extLst>
                </p14:cNvPr>
                <p14:cNvContentPartPr/>
                <p14:nvPr/>
              </p14:nvContentPartPr>
              <p14:xfrm>
                <a:off x="6063644" y="2222182"/>
                <a:ext cx="130320" cy="103680"/>
              </p14:xfrm>
            </p:contentPart>
          </mc:Choice>
          <mc:Fallback>
            <p:pic>
              <p:nvPicPr>
                <p:cNvPr id="123" name="Freihand 122">
                  <a:extLst>
                    <a:ext uri="{FF2B5EF4-FFF2-40B4-BE49-F238E27FC236}">
                      <a16:creationId xmlns:a16="http://schemas.microsoft.com/office/drawing/2014/main" id="{27552B74-665C-B19F-727F-10E837D2CE19}"/>
                    </a:ext>
                  </a:extLst>
                </p:cNvPr>
                <p:cNvPicPr/>
                <p:nvPr/>
              </p:nvPicPr>
              <p:blipFill>
                <a:blip r:embed="rId211"/>
                <a:stretch>
                  <a:fillRect/>
                </a:stretch>
              </p:blipFill>
              <p:spPr>
                <a:xfrm>
                  <a:off x="6055004" y="2213542"/>
                  <a:ext cx="147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4" name="Freihand 123">
                  <a:extLst>
                    <a:ext uri="{FF2B5EF4-FFF2-40B4-BE49-F238E27FC236}">
                      <a16:creationId xmlns:a16="http://schemas.microsoft.com/office/drawing/2014/main" id="{81470225-EFD5-7FBF-00E6-E0ECFCB9A43E}"/>
                    </a:ext>
                  </a:extLst>
                </p14:cNvPr>
                <p14:cNvContentPartPr/>
                <p14:nvPr/>
              </p14:nvContentPartPr>
              <p14:xfrm>
                <a:off x="6282524" y="2157382"/>
                <a:ext cx="2880" cy="26640"/>
              </p14:xfrm>
            </p:contentPart>
          </mc:Choice>
          <mc:Fallback>
            <p:pic>
              <p:nvPicPr>
                <p:cNvPr id="124" name="Freihand 123">
                  <a:extLst>
                    <a:ext uri="{FF2B5EF4-FFF2-40B4-BE49-F238E27FC236}">
                      <a16:creationId xmlns:a16="http://schemas.microsoft.com/office/drawing/2014/main" id="{81470225-EFD5-7FBF-00E6-E0ECFCB9A43E}"/>
                    </a:ext>
                  </a:extLst>
                </p:cNvPr>
                <p:cNvPicPr/>
                <p:nvPr/>
              </p:nvPicPr>
              <p:blipFill>
                <a:blip r:embed="rId213"/>
                <a:stretch>
                  <a:fillRect/>
                </a:stretch>
              </p:blipFill>
              <p:spPr>
                <a:xfrm>
                  <a:off x="6273524" y="2148382"/>
                  <a:ext cx="20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5" name="Freihand 124">
                  <a:extLst>
                    <a:ext uri="{FF2B5EF4-FFF2-40B4-BE49-F238E27FC236}">
                      <a16:creationId xmlns:a16="http://schemas.microsoft.com/office/drawing/2014/main" id="{F85268CD-F707-02B8-9E1A-DAB3BE0D3B05}"/>
                    </a:ext>
                  </a:extLst>
                </p14:cNvPr>
                <p14:cNvContentPartPr/>
                <p14:nvPr/>
              </p14:nvContentPartPr>
              <p14:xfrm>
                <a:off x="6297284" y="2160982"/>
                <a:ext cx="45360" cy="75600"/>
              </p14:xfrm>
            </p:contentPart>
          </mc:Choice>
          <mc:Fallback>
            <p:pic>
              <p:nvPicPr>
                <p:cNvPr id="125" name="Freihand 124">
                  <a:extLst>
                    <a:ext uri="{FF2B5EF4-FFF2-40B4-BE49-F238E27FC236}">
                      <a16:creationId xmlns:a16="http://schemas.microsoft.com/office/drawing/2014/main" id="{F85268CD-F707-02B8-9E1A-DAB3BE0D3B05}"/>
                    </a:ext>
                  </a:extLst>
                </p:cNvPr>
                <p:cNvPicPr/>
                <p:nvPr/>
              </p:nvPicPr>
              <p:blipFill>
                <a:blip r:embed="rId215"/>
                <a:stretch>
                  <a:fillRect/>
                </a:stretch>
              </p:blipFill>
              <p:spPr>
                <a:xfrm>
                  <a:off x="6288644" y="2151982"/>
                  <a:ext cx="63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6" name="Freihand 125">
                  <a:extLst>
                    <a:ext uri="{FF2B5EF4-FFF2-40B4-BE49-F238E27FC236}">
                      <a16:creationId xmlns:a16="http://schemas.microsoft.com/office/drawing/2014/main" id="{106091C3-2AC4-37A7-F912-F419CC522492}"/>
                    </a:ext>
                  </a:extLst>
                </p14:cNvPr>
                <p14:cNvContentPartPr/>
                <p14:nvPr/>
              </p14:nvContentPartPr>
              <p14:xfrm>
                <a:off x="7538204" y="2304982"/>
                <a:ext cx="14400" cy="154800"/>
              </p14:xfrm>
            </p:contentPart>
          </mc:Choice>
          <mc:Fallback>
            <p:pic>
              <p:nvPicPr>
                <p:cNvPr id="126" name="Freihand 125">
                  <a:extLst>
                    <a:ext uri="{FF2B5EF4-FFF2-40B4-BE49-F238E27FC236}">
                      <a16:creationId xmlns:a16="http://schemas.microsoft.com/office/drawing/2014/main" id="{106091C3-2AC4-37A7-F912-F419CC522492}"/>
                    </a:ext>
                  </a:extLst>
                </p:cNvPr>
                <p:cNvPicPr/>
                <p:nvPr/>
              </p:nvPicPr>
              <p:blipFill>
                <a:blip r:embed="rId217"/>
                <a:stretch>
                  <a:fillRect/>
                </a:stretch>
              </p:blipFill>
              <p:spPr>
                <a:xfrm>
                  <a:off x="7529564" y="2295982"/>
                  <a:ext cx="32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7" name="Freihand 126">
                  <a:extLst>
                    <a:ext uri="{FF2B5EF4-FFF2-40B4-BE49-F238E27FC236}">
                      <a16:creationId xmlns:a16="http://schemas.microsoft.com/office/drawing/2014/main" id="{AC693C28-1F6B-B501-7372-CF241DED643B}"/>
                    </a:ext>
                  </a:extLst>
                </p14:cNvPr>
                <p14:cNvContentPartPr/>
                <p14:nvPr/>
              </p14:nvContentPartPr>
              <p14:xfrm>
                <a:off x="7287284" y="2142622"/>
                <a:ext cx="99720" cy="114120"/>
              </p14:xfrm>
            </p:contentPart>
          </mc:Choice>
          <mc:Fallback>
            <p:pic>
              <p:nvPicPr>
                <p:cNvPr id="127" name="Freihand 126">
                  <a:extLst>
                    <a:ext uri="{FF2B5EF4-FFF2-40B4-BE49-F238E27FC236}">
                      <a16:creationId xmlns:a16="http://schemas.microsoft.com/office/drawing/2014/main" id="{AC693C28-1F6B-B501-7372-CF241DED643B}"/>
                    </a:ext>
                  </a:extLst>
                </p:cNvPr>
                <p:cNvPicPr/>
                <p:nvPr/>
              </p:nvPicPr>
              <p:blipFill>
                <a:blip r:embed="rId219"/>
                <a:stretch>
                  <a:fillRect/>
                </a:stretch>
              </p:blipFill>
              <p:spPr>
                <a:xfrm>
                  <a:off x="7278644" y="2133622"/>
                  <a:ext cx="117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8" name="Freihand 127">
                  <a:extLst>
                    <a:ext uri="{FF2B5EF4-FFF2-40B4-BE49-F238E27FC236}">
                      <a16:creationId xmlns:a16="http://schemas.microsoft.com/office/drawing/2014/main" id="{FBAADA21-E508-3FAA-D856-9CE84DA68B06}"/>
                    </a:ext>
                  </a:extLst>
                </p14:cNvPr>
                <p14:cNvContentPartPr/>
                <p14:nvPr/>
              </p14:nvContentPartPr>
              <p14:xfrm>
                <a:off x="7471964" y="2288782"/>
                <a:ext cx="151200" cy="257040"/>
              </p14:xfrm>
            </p:contentPart>
          </mc:Choice>
          <mc:Fallback>
            <p:pic>
              <p:nvPicPr>
                <p:cNvPr id="128" name="Freihand 127">
                  <a:extLst>
                    <a:ext uri="{FF2B5EF4-FFF2-40B4-BE49-F238E27FC236}">
                      <a16:creationId xmlns:a16="http://schemas.microsoft.com/office/drawing/2014/main" id="{FBAADA21-E508-3FAA-D856-9CE84DA68B06}"/>
                    </a:ext>
                  </a:extLst>
                </p:cNvPr>
                <p:cNvPicPr/>
                <p:nvPr/>
              </p:nvPicPr>
              <p:blipFill>
                <a:blip r:embed="rId221"/>
                <a:stretch>
                  <a:fillRect/>
                </a:stretch>
              </p:blipFill>
              <p:spPr>
                <a:xfrm>
                  <a:off x="7463324" y="2280142"/>
                  <a:ext cx="1688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0" name="Freihand 129">
                  <a:extLst>
                    <a:ext uri="{FF2B5EF4-FFF2-40B4-BE49-F238E27FC236}">
                      <a16:creationId xmlns:a16="http://schemas.microsoft.com/office/drawing/2014/main" id="{79AB28F8-5BF9-DC5B-8BA8-16E0915E5BF0}"/>
                    </a:ext>
                  </a:extLst>
                </p14:cNvPr>
                <p14:cNvContentPartPr/>
                <p14:nvPr/>
              </p14:nvContentPartPr>
              <p14:xfrm>
                <a:off x="7668524" y="2222542"/>
                <a:ext cx="657000" cy="430920"/>
              </p14:xfrm>
            </p:contentPart>
          </mc:Choice>
          <mc:Fallback>
            <p:pic>
              <p:nvPicPr>
                <p:cNvPr id="130" name="Freihand 129">
                  <a:extLst>
                    <a:ext uri="{FF2B5EF4-FFF2-40B4-BE49-F238E27FC236}">
                      <a16:creationId xmlns:a16="http://schemas.microsoft.com/office/drawing/2014/main" id="{79AB28F8-5BF9-DC5B-8BA8-16E0915E5BF0}"/>
                    </a:ext>
                  </a:extLst>
                </p:cNvPr>
                <p:cNvPicPr/>
                <p:nvPr/>
              </p:nvPicPr>
              <p:blipFill>
                <a:blip r:embed="rId223"/>
                <a:stretch>
                  <a:fillRect/>
                </a:stretch>
              </p:blipFill>
              <p:spPr>
                <a:xfrm>
                  <a:off x="7659524" y="2213542"/>
                  <a:ext cx="67464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1" name="Freihand 130">
                  <a:extLst>
                    <a:ext uri="{FF2B5EF4-FFF2-40B4-BE49-F238E27FC236}">
                      <a16:creationId xmlns:a16="http://schemas.microsoft.com/office/drawing/2014/main" id="{2D2869F5-B787-987E-F0AA-E1FBFD3AED3B}"/>
                    </a:ext>
                  </a:extLst>
                </p14:cNvPr>
                <p14:cNvContentPartPr/>
                <p14:nvPr/>
              </p14:nvContentPartPr>
              <p14:xfrm>
                <a:off x="8546204" y="2285542"/>
                <a:ext cx="422280" cy="200880"/>
              </p14:xfrm>
            </p:contentPart>
          </mc:Choice>
          <mc:Fallback>
            <p:pic>
              <p:nvPicPr>
                <p:cNvPr id="131" name="Freihand 130">
                  <a:extLst>
                    <a:ext uri="{FF2B5EF4-FFF2-40B4-BE49-F238E27FC236}">
                      <a16:creationId xmlns:a16="http://schemas.microsoft.com/office/drawing/2014/main" id="{2D2869F5-B787-987E-F0AA-E1FBFD3AED3B}"/>
                    </a:ext>
                  </a:extLst>
                </p:cNvPr>
                <p:cNvPicPr/>
                <p:nvPr/>
              </p:nvPicPr>
              <p:blipFill>
                <a:blip r:embed="rId225"/>
                <a:stretch>
                  <a:fillRect/>
                </a:stretch>
              </p:blipFill>
              <p:spPr>
                <a:xfrm>
                  <a:off x="8537564" y="2276542"/>
                  <a:ext cx="439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2" name="Freihand 131">
                  <a:extLst>
                    <a:ext uri="{FF2B5EF4-FFF2-40B4-BE49-F238E27FC236}">
                      <a16:creationId xmlns:a16="http://schemas.microsoft.com/office/drawing/2014/main" id="{AD3B5424-1E18-43F9-F20E-D3E22000CA87}"/>
                    </a:ext>
                  </a:extLst>
                </p14:cNvPr>
                <p14:cNvContentPartPr/>
                <p14:nvPr/>
              </p14:nvContentPartPr>
              <p14:xfrm>
                <a:off x="8954804" y="2263942"/>
                <a:ext cx="9000" cy="24120"/>
              </p14:xfrm>
            </p:contentPart>
          </mc:Choice>
          <mc:Fallback>
            <p:pic>
              <p:nvPicPr>
                <p:cNvPr id="132" name="Freihand 131">
                  <a:extLst>
                    <a:ext uri="{FF2B5EF4-FFF2-40B4-BE49-F238E27FC236}">
                      <a16:creationId xmlns:a16="http://schemas.microsoft.com/office/drawing/2014/main" id="{AD3B5424-1E18-43F9-F20E-D3E22000CA87}"/>
                    </a:ext>
                  </a:extLst>
                </p:cNvPr>
                <p:cNvPicPr/>
                <p:nvPr/>
              </p:nvPicPr>
              <p:blipFill>
                <a:blip r:embed="rId227"/>
                <a:stretch>
                  <a:fillRect/>
                </a:stretch>
              </p:blipFill>
              <p:spPr>
                <a:xfrm>
                  <a:off x="8945804" y="2255302"/>
                  <a:ext cx="26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3" name="Freihand 132">
                  <a:extLst>
                    <a:ext uri="{FF2B5EF4-FFF2-40B4-BE49-F238E27FC236}">
                      <a16:creationId xmlns:a16="http://schemas.microsoft.com/office/drawing/2014/main" id="{CE929BEB-370B-0F62-96EE-79419055EC4B}"/>
                    </a:ext>
                  </a:extLst>
                </p14:cNvPr>
                <p14:cNvContentPartPr/>
                <p14:nvPr/>
              </p14:nvContentPartPr>
              <p14:xfrm>
                <a:off x="9106364" y="2285902"/>
                <a:ext cx="376560" cy="205560"/>
              </p14:xfrm>
            </p:contentPart>
          </mc:Choice>
          <mc:Fallback>
            <p:pic>
              <p:nvPicPr>
                <p:cNvPr id="133" name="Freihand 132">
                  <a:extLst>
                    <a:ext uri="{FF2B5EF4-FFF2-40B4-BE49-F238E27FC236}">
                      <a16:creationId xmlns:a16="http://schemas.microsoft.com/office/drawing/2014/main" id="{CE929BEB-370B-0F62-96EE-79419055EC4B}"/>
                    </a:ext>
                  </a:extLst>
                </p:cNvPr>
                <p:cNvPicPr/>
                <p:nvPr/>
              </p:nvPicPr>
              <p:blipFill>
                <a:blip r:embed="rId229"/>
                <a:stretch>
                  <a:fillRect/>
                </a:stretch>
              </p:blipFill>
              <p:spPr>
                <a:xfrm>
                  <a:off x="9097724" y="2277262"/>
                  <a:ext cx="3942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4" name="Freihand 133">
                  <a:extLst>
                    <a:ext uri="{FF2B5EF4-FFF2-40B4-BE49-F238E27FC236}">
                      <a16:creationId xmlns:a16="http://schemas.microsoft.com/office/drawing/2014/main" id="{2F57ADE4-E8DC-7B9C-D54E-BBB70969CF3A}"/>
                    </a:ext>
                  </a:extLst>
                </p14:cNvPr>
                <p14:cNvContentPartPr/>
                <p14:nvPr/>
              </p14:nvContentPartPr>
              <p14:xfrm>
                <a:off x="9839684" y="2326582"/>
                <a:ext cx="43200" cy="225360"/>
              </p14:xfrm>
            </p:contentPart>
          </mc:Choice>
          <mc:Fallback>
            <p:pic>
              <p:nvPicPr>
                <p:cNvPr id="134" name="Freihand 133">
                  <a:extLst>
                    <a:ext uri="{FF2B5EF4-FFF2-40B4-BE49-F238E27FC236}">
                      <a16:creationId xmlns:a16="http://schemas.microsoft.com/office/drawing/2014/main" id="{2F57ADE4-E8DC-7B9C-D54E-BBB70969CF3A}"/>
                    </a:ext>
                  </a:extLst>
                </p:cNvPr>
                <p:cNvPicPr/>
                <p:nvPr/>
              </p:nvPicPr>
              <p:blipFill>
                <a:blip r:embed="rId231"/>
                <a:stretch>
                  <a:fillRect/>
                </a:stretch>
              </p:blipFill>
              <p:spPr>
                <a:xfrm>
                  <a:off x="9830684" y="2317582"/>
                  <a:ext cx="608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5" name="Freihand 134">
                  <a:extLst>
                    <a:ext uri="{FF2B5EF4-FFF2-40B4-BE49-F238E27FC236}">
                      <a16:creationId xmlns:a16="http://schemas.microsoft.com/office/drawing/2014/main" id="{684D78F9-1D38-1D45-D273-26520755B96E}"/>
                    </a:ext>
                  </a:extLst>
                </p14:cNvPr>
                <p14:cNvContentPartPr/>
                <p14:nvPr/>
              </p14:nvContentPartPr>
              <p14:xfrm>
                <a:off x="9715124" y="2307502"/>
                <a:ext cx="257760" cy="220320"/>
              </p14:xfrm>
            </p:contentPart>
          </mc:Choice>
          <mc:Fallback>
            <p:pic>
              <p:nvPicPr>
                <p:cNvPr id="135" name="Freihand 134">
                  <a:extLst>
                    <a:ext uri="{FF2B5EF4-FFF2-40B4-BE49-F238E27FC236}">
                      <a16:creationId xmlns:a16="http://schemas.microsoft.com/office/drawing/2014/main" id="{684D78F9-1D38-1D45-D273-26520755B96E}"/>
                    </a:ext>
                  </a:extLst>
                </p:cNvPr>
                <p:cNvPicPr/>
                <p:nvPr/>
              </p:nvPicPr>
              <p:blipFill>
                <a:blip r:embed="rId233"/>
                <a:stretch>
                  <a:fillRect/>
                </a:stretch>
              </p:blipFill>
              <p:spPr>
                <a:xfrm>
                  <a:off x="9706484" y="2298502"/>
                  <a:ext cx="2754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6" name="Freihand 135">
                  <a:extLst>
                    <a:ext uri="{FF2B5EF4-FFF2-40B4-BE49-F238E27FC236}">
                      <a16:creationId xmlns:a16="http://schemas.microsoft.com/office/drawing/2014/main" id="{B872665C-52D5-CA31-460D-8CDA193848DE}"/>
                    </a:ext>
                  </a:extLst>
                </p14:cNvPr>
                <p14:cNvContentPartPr/>
                <p14:nvPr/>
              </p14:nvContentPartPr>
              <p14:xfrm>
                <a:off x="9968564" y="2411902"/>
                <a:ext cx="285840" cy="112320"/>
              </p14:xfrm>
            </p:contentPart>
          </mc:Choice>
          <mc:Fallback>
            <p:pic>
              <p:nvPicPr>
                <p:cNvPr id="136" name="Freihand 135">
                  <a:extLst>
                    <a:ext uri="{FF2B5EF4-FFF2-40B4-BE49-F238E27FC236}">
                      <a16:creationId xmlns:a16="http://schemas.microsoft.com/office/drawing/2014/main" id="{B872665C-52D5-CA31-460D-8CDA193848DE}"/>
                    </a:ext>
                  </a:extLst>
                </p:cNvPr>
                <p:cNvPicPr/>
                <p:nvPr/>
              </p:nvPicPr>
              <p:blipFill>
                <a:blip r:embed="rId235"/>
                <a:stretch>
                  <a:fillRect/>
                </a:stretch>
              </p:blipFill>
              <p:spPr>
                <a:xfrm>
                  <a:off x="9959924" y="2402902"/>
                  <a:ext cx="303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7" name="Freihand 136">
                  <a:extLst>
                    <a:ext uri="{FF2B5EF4-FFF2-40B4-BE49-F238E27FC236}">
                      <a16:creationId xmlns:a16="http://schemas.microsoft.com/office/drawing/2014/main" id="{35C3E9F7-BB40-D9C2-4A5B-776E4F81ED4C}"/>
                    </a:ext>
                  </a:extLst>
                </p14:cNvPr>
                <p14:cNvContentPartPr/>
                <p14:nvPr/>
              </p14:nvContentPartPr>
              <p14:xfrm>
                <a:off x="10262324" y="2416942"/>
                <a:ext cx="164160" cy="246960"/>
              </p14:xfrm>
            </p:contentPart>
          </mc:Choice>
          <mc:Fallback>
            <p:pic>
              <p:nvPicPr>
                <p:cNvPr id="137" name="Freihand 136">
                  <a:extLst>
                    <a:ext uri="{FF2B5EF4-FFF2-40B4-BE49-F238E27FC236}">
                      <a16:creationId xmlns:a16="http://schemas.microsoft.com/office/drawing/2014/main" id="{35C3E9F7-BB40-D9C2-4A5B-776E4F81ED4C}"/>
                    </a:ext>
                  </a:extLst>
                </p:cNvPr>
                <p:cNvPicPr/>
                <p:nvPr/>
              </p:nvPicPr>
              <p:blipFill>
                <a:blip r:embed="rId237"/>
                <a:stretch>
                  <a:fillRect/>
                </a:stretch>
              </p:blipFill>
              <p:spPr>
                <a:xfrm>
                  <a:off x="10253324" y="2407942"/>
                  <a:ext cx="1818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8" name="Freihand 137">
                  <a:extLst>
                    <a:ext uri="{FF2B5EF4-FFF2-40B4-BE49-F238E27FC236}">
                      <a16:creationId xmlns:a16="http://schemas.microsoft.com/office/drawing/2014/main" id="{F67B058A-5DB9-4A64-4936-B70A60516DE5}"/>
                    </a:ext>
                  </a:extLst>
                </p14:cNvPr>
                <p14:cNvContentPartPr/>
                <p14:nvPr/>
              </p14:nvContentPartPr>
              <p14:xfrm>
                <a:off x="10454564" y="2346022"/>
                <a:ext cx="243000" cy="173160"/>
              </p14:xfrm>
            </p:contentPart>
          </mc:Choice>
          <mc:Fallback>
            <p:pic>
              <p:nvPicPr>
                <p:cNvPr id="138" name="Freihand 137">
                  <a:extLst>
                    <a:ext uri="{FF2B5EF4-FFF2-40B4-BE49-F238E27FC236}">
                      <a16:creationId xmlns:a16="http://schemas.microsoft.com/office/drawing/2014/main" id="{F67B058A-5DB9-4A64-4936-B70A60516DE5}"/>
                    </a:ext>
                  </a:extLst>
                </p:cNvPr>
                <p:cNvPicPr/>
                <p:nvPr/>
              </p:nvPicPr>
              <p:blipFill>
                <a:blip r:embed="rId239"/>
                <a:stretch>
                  <a:fillRect/>
                </a:stretch>
              </p:blipFill>
              <p:spPr>
                <a:xfrm>
                  <a:off x="10445564" y="2337382"/>
                  <a:ext cx="260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9" name="Freihand 138">
                  <a:extLst>
                    <a:ext uri="{FF2B5EF4-FFF2-40B4-BE49-F238E27FC236}">
                      <a16:creationId xmlns:a16="http://schemas.microsoft.com/office/drawing/2014/main" id="{CE4A07AC-DC4B-DD67-0760-3EE51EBC8B10}"/>
                    </a:ext>
                  </a:extLst>
                </p14:cNvPr>
                <p14:cNvContentPartPr/>
                <p14:nvPr/>
              </p14:nvContentPartPr>
              <p14:xfrm>
                <a:off x="10691804" y="2275822"/>
                <a:ext cx="471960" cy="275400"/>
              </p14:xfrm>
            </p:contentPart>
          </mc:Choice>
          <mc:Fallback>
            <p:pic>
              <p:nvPicPr>
                <p:cNvPr id="139" name="Freihand 138">
                  <a:extLst>
                    <a:ext uri="{FF2B5EF4-FFF2-40B4-BE49-F238E27FC236}">
                      <a16:creationId xmlns:a16="http://schemas.microsoft.com/office/drawing/2014/main" id="{CE4A07AC-DC4B-DD67-0760-3EE51EBC8B10}"/>
                    </a:ext>
                  </a:extLst>
                </p:cNvPr>
                <p:cNvPicPr/>
                <p:nvPr/>
              </p:nvPicPr>
              <p:blipFill>
                <a:blip r:embed="rId241"/>
                <a:stretch>
                  <a:fillRect/>
                </a:stretch>
              </p:blipFill>
              <p:spPr>
                <a:xfrm>
                  <a:off x="10683164" y="2267182"/>
                  <a:ext cx="489600" cy="293040"/>
                </a:xfrm>
                <a:prstGeom prst="rect">
                  <a:avLst/>
                </a:prstGeom>
              </p:spPr>
            </p:pic>
          </mc:Fallback>
        </mc:AlternateContent>
      </p:grpSp>
      <p:grpSp>
        <p:nvGrpSpPr>
          <p:cNvPr id="168" name="Gruppieren 167">
            <a:extLst>
              <a:ext uri="{FF2B5EF4-FFF2-40B4-BE49-F238E27FC236}">
                <a16:creationId xmlns:a16="http://schemas.microsoft.com/office/drawing/2014/main" id="{FB7A25FF-30D1-79B0-B603-B011E4463E8C}"/>
              </a:ext>
            </a:extLst>
          </p:cNvPr>
          <p:cNvGrpSpPr/>
          <p:nvPr/>
        </p:nvGrpSpPr>
        <p:grpSpPr>
          <a:xfrm>
            <a:off x="5979044" y="2993302"/>
            <a:ext cx="338040" cy="243360"/>
            <a:chOff x="5979044" y="2993302"/>
            <a:chExt cx="338040" cy="243360"/>
          </a:xfrm>
        </p:grpSpPr>
        <mc:AlternateContent xmlns:mc="http://schemas.openxmlformats.org/markup-compatibility/2006">
          <mc:Choice xmlns:p14="http://schemas.microsoft.com/office/powerpoint/2010/main" Requires="p14">
            <p:contentPart p14:bwMode="auto" r:id="rId242">
              <p14:nvContentPartPr>
                <p14:cNvPr id="143" name="Freihand 142">
                  <a:extLst>
                    <a:ext uri="{FF2B5EF4-FFF2-40B4-BE49-F238E27FC236}">
                      <a16:creationId xmlns:a16="http://schemas.microsoft.com/office/drawing/2014/main" id="{F1662814-A5C7-AE36-380F-AA456F84416C}"/>
                    </a:ext>
                  </a:extLst>
                </p14:cNvPr>
                <p14:cNvContentPartPr/>
                <p14:nvPr/>
              </p14:nvContentPartPr>
              <p14:xfrm>
                <a:off x="6010004" y="3054142"/>
                <a:ext cx="178920" cy="17280"/>
              </p14:xfrm>
            </p:contentPart>
          </mc:Choice>
          <mc:Fallback>
            <p:pic>
              <p:nvPicPr>
                <p:cNvPr id="143" name="Freihand 142">
                  <a:extLst>
                    <a:ext uri="{FF2B5EF4-FFF2-40B4-BE49-F238E27FC236}">
                      <a16:creationId xmlns:a16="http://schemas.microsoft.com/office/drawing/2014/main" id="{F1662814-A5C7-AE36-380F-AA456F84416C}"/>
                    </a:ext>
                  </a:extLst>
                </p:cNvPr>
                <p:cNvPicPr/>
                <p:nvPr/>
              </p:nvPicPr>
              <p:blipFill>
                <a:blip r:embed="rId243"/>
                <a:stretch>
                  <a:fillRect/>
                </a:stretch>
              </p:blipFill>
              <p:spPr>
                <a:xfrm>
                  <a:off x="6001004" y="3045142"/>
                  <a:ext cx="196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4" name="Freihand 143">
                  <a:extLst>
                    <a:ext uri="{FF2B5EF4-FFF2-40B4-BE49-F238E27FC236}">
                      <a16:creationId xmlns:a16="http://schemas.microsoft.com/office/drawing/2014/main" id="{F6FD3928-11BF-76B4-05FB-8E8D84576924}"/>
                    </a:ext>
                  </a:extLst>
                </p14:cNvPr>
                <p14:cNvContentPartPr/>
                <p14:nvPr/>
              </p14:nvContentPartPr>
              <p14:xfrm>
                <a:off x="5979044" y="3126142"/>
                <a:ext cx="176400" cy="70560"/>
              </p14:xfrm>
            </p:contentPart>
          </mc:Choice>
          <mc:Fallback>
            <p:pic>
              <p:nvPicPr>
                <p:cNvPr id="144" name="Freihand 143">
                  <a:extLst>
                    <a:ext uri="{FF2B5EF4-FFF2-40B4-BE49-F238E27FC236}">
                      <a16:creationId xmlns:a16="http://schemas.microsoft.com/office/drawing/2014/main" id="{F6FD3928-11BF-76B4-05FB-8E8D84576924}"/>
                    </a:ext>
                  </a:extLst>
                </p:cNvPr>
                <p:cNvPicPr/>
                <p:nvPr/>
              </p:nvPicPr>
              <p:blipFill>
                <a:blip r:embed="rId245"/>
                <a:stretch>
                  <a:fillRect/>
                </a:stretch>
              </p:blipFill>
              <p:spPr>
                <a:xfrm>
                  <a:off x="5970044" y="3117502"/>
                  <a:ext cx="194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5" name="Freihand 144">
                  <a:extLst>
                    <a:ext uri="{FF2B5EF4-FFF2-40B4-BE49-F238E27FC236}">
                      <a16:creationId xmlns:a16="http://schemas.microsoft.com/office/drawing/2014/main" id="{BDD96249-0FCE-EEB5-4F14-EE060356CF41}"/>
                    </a:ext>
                  </a:extLst>
                </p14:cNvPr>
                <p14:cNvContentPartPr/>
                <p14:nvPr/>
              </p14:nvContentPartPr>
              <p14:xfrm>
                <a:off x="6225284" y="2993302"/>
                <a:ext cx="91800" cy="243360"/>
              </p14:xfrm>
            </p:contentPart>
          </mc:Choice>
          <mc:Fallback>
            <p:pic>
              <p:nvPicPr>
                <p:cNvPr id="145" name="Freihand 144">
                  <a:extLst>
                    <a:ext uri="{FF2B5EF4-FFF2-40B4-BE49-F238E27FC236}">
                      <a16:creationId xmlns:a16="http://schemas.microsoft.com/office/drawing/2014/main" id="{BDD96249-0FCE-EEB5-4F14-EE060356CF41}"/>
                    </a:ext>
                  </a:extLst>
                </p:cNvPr>
                <p:cNvPicPr/>
                <p:nvPr/>
              </p:nvPicPr>
              <p:blipFill>
                <a:blip r:embed="rId247"/>
                <a:stretch>
                  <a:fillRect/>
                </a:stretch>
              </p:blipFill>
              <p:spPr>
                <a:xfrm>
                  <a:off x="6216284" y="2984302"/>
                  <a:ext cx="109440" cy="261000"/>
                </a:xfrm>
                <a:prstGeom prst="rect">
                  <a:avLst/>
                </a:prstGeom>
              </p:spPr>
            </p:pic>
          </mc:Fallback>
        </mc:AlternateContent>
      </p:grpSp>
      <p:grpSp>
        <p:nvGrpSpPr>
          <p:cNvPr id="167" name="Gruppieren 166">
            <a:extLst>
              <a:ext uri="{FF2B5EF4-FFF2-40B4-BE49-F238E27FC236}">
                <a16:creationId xmlns:a16="http://schemas.microsoft.com/office/drawing/2014/main" id="{3E64F927-5A99-9D5D-7F15-177FEC97C0B7}"/>
              </a:ext>
            </a:extLst>
          </p:cNvPr>
          <p:cNvGrpSpPr/>
          <p:nvPr/>
        </p:nvGrpSpPr>
        <p:grpSpPr>
          <a:xfrm>
            <a:off x="6573764" y="2891062"/>
            <a:ext cx="515520" cy="263160"/>
            <a:chOff x="6573764" y="2891062"/>
            <a:chExt cx="515520" cy="263160"/>
          </a:xfrm>
        </p:grpSpPr>
        <mc:AlternateContent xmlns:mc="http://schemas.openxmlformats.org/markup-compatibility/2006">
          <mc:Choice xmlns:p14="http://schemas.microsoft.com/office/powerpoint/2010/main" Requires="p14">
            <p:contentPart p14:bwMode="auto" r:id="rId248">
              <p14:nvContentPartPr>
                <p14:cNvPr id="146" name="Freihand 145">
                  <a:extLst>
                    <a:ext uri="{FF2B5EF4-FFF2-40B4-BE49-F238E27FC236}">
                      <a16:creationId xmlns:a16="http://schemas.microsoft.com/office/drawing/2014/main" id="{269D8D48-FC64-CC28-6BB4-42ACF5E478E3}"/>
                    </a:ext>
                  </a:extLst>
                </p14:cNvPr>
                <p14:cNvContentPartPr/>
                <p14:nvPr/>
              </p14:nvContentPartPr>
              <p14:xfrm>
                <a:off x="6573764" y="2917702"/>
                <a:ext cx="149400" cy="236520"/>
              </p14:xfrm>
            </p:contentPart>
          </mc:Choice>
          <mc:Fallback>
            <p:pic>
              <p:nvPicPr>
                <p:cNvPr id="146" name="Freihand 145">
                  <a:extLst>
                    <a:ext uri="{FF2B5EF4-FFF2-40B4-BE49-F238E27FC236}">
                      <a16:creationId xmlns:a16="http://schemas.microsoft.com/office/drawing/2014/main" id="{269D8D48-FC64-CC28-6BB4-42ACF5E478E3}"/>
                    </a:ext>
                  </a:extLst>
                </p:cNvPr>
                <p:cNvPicPr/>
                <p:nvPr/>
              </p:nvPicPr>
              <p:blipFill>
                <a:blip r:embed="rId249"/>
                <a:stretch>
                  <a:fillRect/>
                </a:stretch>
              </p:blipFill>
              <p:spPr>
                <a:xfrm>
                  <a:off x="6564764" y="2909062"/>
                  <a:ext cx="1670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7" name="Freihand 146">
                  <a:extLst>
                    <a:ext uri="{FF2B5EF4-FFF2-40B4-BE49-F238E27FC236}">
                      <a16:creationId xmlns:a16="http://schemas.microsoft.com/office/drawing/2014/main" id="{643FA3D7-6AF8-2B95-1A05-DBBA9F180092}"/>
                    </a:ext>
                  </a:extLst>
                </p14:cNvPr>
                <p14:cNvContentPartPr/>
                <p14:nvPr/>
              </p14:nvContentPartPr>
              <p14:xfrm>
                <a:off x="6782564" y="3078262"/>
                <a:ext cx="21960" cy="19080"/>
              </p14:xfrm>
            </p:contentPart>
          </mc:Choice>
          <mc:Fallback>
            <p:pic>
              <p:nvPicPr>
                <p:cNvPr id="147" name="Freihand 146">
                  <a:extLst>
                    <a:ext uri="{FF2B5EF4-FFF2-40B4-BE49-F238E27FC236}">
                      <a16:creationId xmlns:a16="http://schemas.microsoft.com/office/drawing/2014/main" id="{643FA3D7-6AF8-2B95-1A05-DBBA9F180092}"/>
                    </a:ext>
                  </a:extLst>
                </p:cNvPr>
                <p:cNvPicPr/>
                <p:nvPr/>
              </p:nvPicPr>
              <p:blipFill>
                <a:blip r:embed="rId251"/>
                <a:stretch>
                  <a:fillRect/>
                </a:stretch>
              </p:blipFill>
              <p:spPr>
                <a:xfrm>
                  <a:off x="6773564" y="3069622"/>
                  <a:ext cx="39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8" name="Freihand 147">
                  <a:extLst>
                    <a:ext uri="{FF2B5EF4-FFF2-40B4-BE49-F238E27FC236}">
                      <a16:creationId xmlns:a16="http://schemas.microsoft.com/office/drawing/2014/main" id="{BDFD6D7E-5922-D052-AE9A-DBF6C088F578}"/>
                    </a:ext>
                  </a:extLst>
                </p14:cNvPr>
                <p14:cNvContentPartPr/>
                <p14:nvPr/>
              </p14:nvContentPartPr>
              <p14:xfrm>
                <a:off x="6882644" y="2891062"/>
                <a:ext cx="206640" cy="228960"/>
              </p14:xfrm>
            </p:contentPart>
          </mc:Choice>
          <mc:Fallback>
            <p:pic>
              <p:nvPicPr>
                <p:cNvPr id="148" name="Freihand 147">
                  <a:extLst>
                    <a:ext uri="{FF2B5EF4-FFF2-40B4-BE49-F238E27FC236}">
                      <a16:creationId xmlns:a16="http://schemas.microsoft.com/office/drawing/2014/main" id="{BDFD6D7E-5922-D052-AE9A-DBF6C088F578}"/>
                    </a:ext>
                  </a:extLst>
                </p:cNvPr>
                <p:cNvPicPr/>
                <p:nvPr/>
              </p:nvPicPr>
              <p:blipFill>
                <a:blip r:embed="rId253"/>
                <a:stretch>
                  <a:fillRect/>
                </a:stretch>
              </p:blipFill>
              <p:spPr>
                <a:xfrm>
                  <a:off x="6874004" y="2882062"/>
                  <a:ext cx="224280" cy="246600"/>
                </a:xfrm>
                <a:prstGeom prst="rect">
                  <a:avLst/>
                </a:prstGeom>
              </p:spPr>
            </p:pic>
          </mc:Fallback>
        </mc:AlternateContent>
      </p:grpSp>
      <p:grpSp>
        <p:nvGrpSpPr>
          <p:cNvPr id="166" name="Gruppieren 165">
            <a:extLst>
              <a:ext uri="{FF2B5EF4-FFF2-40B4-BE49-F238E27FC236}">
                <a16:creationId xmlns:a16="http://schemas.microsoft.com/office/drawing/2014/main" id="{E4AB6302-74FA-707D-CFE0-7FECEFC8FF8D}"/>
              </a:ext>
            </a:extLst>
          </p:cNvPr>
          <p:cNvGrpSpPr/>
          <p:nvPr/>
        </p:nvGrpSpPr>
        <p:grpSpPr>
          <a:xfrm>
            <a:off x="7355684" y="2808982"/>
            <a:ext cx="384480" cy="280080"/>
            <a:chOff x="7355684" y="2808982"/>
            <a:chExt cx="384480" cy="280080"/>
          </a:xfrm>
        </p:grpSpPr>
        <mc:AlternateContent xmlns:mc="http://schemas.openxmlformats.org/markup-compatibility/2006">
          <mc:Choice xmlns:p14="http://schemas.microsoft.com/office/powerpoint/2010/main" Requires="p14">
            <p:contentPart p14:bwMode="auto" r:id="rId254">
              <p14:nvContentPartPr>
                <p14:cNvPr id="149" name="Freihand 148">
                  <a:extLst>
                    <a:ext uri="{FF2B5EF4-FFF2-40B4-BE49-F238E27FC236}">
                      <a16:creationId xmlns:a16="http://schemas.microsoft.com/office/drawing/2014/main" id="{3B6FB5ED-E70C-CF17-554A-53D264065CBD}"/>
                    </a:ext>
                  </a:extLst>
                </p14:cNvPr>
                <p14:cNvContentPartPr/>
                <p14:nvPr/>
              </p14:nvContentPartPr>
              <p14:xfrm>
                <a:off x="7355684" y="2923462"/>
                <a:ext cx="227880" cy="158400"/>
              </p14:xfrm>
            </p:contentPart>
          </mc:Choice>
          <mc:Fallback>
            <p:pic>
              <p:nvPicPr>
                <p:cNvPr id="149" name="Freihand 148">
                  <a:extLst>
                    <a:ext uri="{FF2B5EF4-FFF2-40B4-BE49-F238E27FC236}">
                      <a16:creationId xmlns:a16="http://schemas.microsoft.com/office/drawing/2014/main" id="{3B6FB5ED-E70C-CF17-554A-53D264065CBD}"/>
                    </a:ext>
                  </a:extLst>
                </p:cNvPr>
                <p:cNvPicPr/>
                <p:nvPr/>
              </p:nvPicPr>
              <p:blipFill>
                <a:blip r:embed="rId255"/>
                <a:stretch>
                  <a:fillRect/>
                </a:stretch>
              </p:blipFill>
              <p:spPr>
                <a:xfrm>
                  <a:off x="7346684" y="2914462"/>
                  <a:ext cx="2455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0" name="Freihand 149">
                  <a:extLst>
                    <a:ext uri="{FF2B5EF4-FFF2-40B4-BE49-F238E27FC236}">
                      <a16:creationId xmlns:a16="http://schemas.microsoft.com/office/drawing/2014/main" id="{80161272-804F-F975-49C0-121C18B3A497}"/>
                    </a:ext>
                  </a:extLst>
                </p14:cNvPr>
                <p14:cNvContentPartPr/>
                <p14:nvPr/>
              </p14:nvContentPartPr>
              <p14:xfrm>
                <a:off x="7489604" y="2808982"/>
                <a:ext cx="33480" cy="280080"/>
              </p14:xfrm>
            </p:contentPart>
          </mc:Choice>
          <mc:Fallback>
            <p:pic>
              <p:nvPicPr>
                <p:cNvPr id="150" name="Freihand 149">
                  <a:extLst>
                    <a:ext uri="{FF2B5EF4-FFF2-40B4-BE49-F238E27FC236}">
                      <a16:creationId xmlns:a16="http://schemas.microsoft.com/office/drawing/2014/main" id="{80161272-804F-F975-49C0-121C18B3A497}"/>
                    </a:ext>
                  </a:extLst>
                </p:cNvPr>
                <p:cNvPicPr/>
                <p:nvPr/>
              </p:nvPicPr>
              <p:blipFill>
                <a:blip r:embed="rId257"/>
                <a:stretch>
                  <a:fillRect/>
                </a:stretch>
              </p:blipFill>
              <p:spPr>
                <a:xfrm>
                  <a:off x="7480964" y="2799982"/>
                  <a:ext cx="511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1" name="Freihand 150">
                  <a:extLst>
                    <a:ext uri="{FF2B5EF4-FFF2-40B4-BE49-F238E27FC236}">
                      <a16:creationId xmlns:a16="http://schemas.microsoft.com/office/drawing/2014/main" id="{BFFE72C5-54BF-A0F0-0719-80B162AB7BBA}"/>
                    </a:ext>
                  </a:extLst>
                </p14:cNvPr>
                <p14:cNvContentPartPr/>
                <p14:nvPr/>
              </p14:nvContentPartPr>
              <p14:xfrm>
                <a:off x="7552964" y="2968462"/>
                <a:ext cx="187200" cy="92520"/>
              </p14:xfrm>
            </p:contentPart>
          </mc:Choice>
          <mc:Fallback>
            <p:pic>
              <p:nvPicPr>
                <p:cNvPr id="151" name="Freihand 150">
                  <a:extLst>
                    <a:ext uri="{FF2B5EF4-FFF2-40B4-BE49-F238E27FC236}">
                      <a16:creationId xmlns:a16="http://schemas.microsoft.com/office/drawing/2014/main" id="{BFFE72C5-54BF-A0F0-0719-80B162AB7BBA}"/>
                    </a:ext>
                  </a:extLst>
                </p:cNvPr>
                <p:cNvPicPr/>
                <p:nvPr/>
              </p:nvPicPr>
              <p:blipFill>
                <a:blip r:embed="rId259"/>
                <a:stretch>
                  <a:fillRect/>
                </a:stretch>
              </p:blipFill>
              <p:spPr>
                <a:xfrm>
                  <a:off x="7543964" y="2959462"/>
                  <a:ext cx="204840" cy="110160"/>
                </a:xfrm>
                <a:prstGeom prst="rect">
                  <a:avLst/>
                </a:prstGeom>
              </p:spPr>
            </p:pic>
          </mc:Fallback>
        </mc:AlternateContent>
      </p:grpSp>
      <p:grpSp>
        <p:nvGrpSpPr>
          <p:cNvPr id="165" name="Gruppieren 164">
            <a:extLst>
              <a:ext uri="{FF2B5EF4-FFF2-40B4-BE49-F238E27FC236}">
                <a16:creationId xmlns:a16="http://schemas.microsoft.com/office/drawing/2014/main" id="{D821F6A8-8D2D-FEAE-B5F2-265C3AC07E08}"/>
              </a:ext>
            </a:extLst>
          </p:cNvPr>
          <p:cNvGrpSpPr/>
          <p:nvPr/>
        </p:nvGrpSpPr>
        <p:grpSpPr>
          <a:xfrm>
            <a:off x="8038604" y="2837422"/>
            <a:ext cx="326520" cy="235440"/>
            <a:chOff x="8038604" y="2837422"/>
            <a:chExt cx="326520" cy="235440"/>
          </a:xfrm>
        </p:grpSpPr>
        <mc:AlternateContent xmlns:mc="http://schemas.openxmlformats.org/markup-compatibility/2006">
          <mc:Choice xmlns:p14="http://schemas.microsoft.com/office/powerpoint/2010/main" Requires="p14">
            <p:contentPart p14:bwMode="auto" r:id="rId260">
              <p14:nvContentPartPr>
                <p14:cNvPr id="152" name="Freihand 151">
                  <a:extLst>
                    <a:ext uri="{FF2B5EF4-FFF2-40B4-BE49-F238E27FC236}">
                      <a16:creationId xmlns:a16="http://schemas.microsoft.com/office/drawing/2014/main" id="{4E2E0E99-C229-B124-168E-74B5018CD83A}"/>
                    </a:ext>
                  </a:extLst>
                </p14:cNvPr>
                <p14:cNvContentPartPr/>
                <p14:nvPr/>
              </p14:nvContentPartPr>
              <p14:xfrm>
                <a:off x="8038604" y="2855062"/>
                <a:ext cx="150120" cy="186840"/>
              </p14:xfrm>
            </p:contentPart>
          </mc:Choice>
          <mc:Fallback>
            <p:pic>
              <p:nvPicPr>
                <p:cNvPr id="152" name="Freihand 151">
                  <a:extLst>
                    <a:ext uri="{FF2B5EF4-FFF2-40B4-BE49-F238E27FC236}">
                      <a16:creationId xmlns:a16="http://schemas.microsoft.com/office/drawing/2014/main" id="{4E2E0E99-C229-B124-168E-74B5018CD83A}"/>
                    </a:ext>
                  </a:extLst>
                </p:cNvPr>
                <p:cNvPicPr/>
                <p:nvPr/>
              </p:nvPicPr>
              <p:blipFill>
                <a:blip r:embed="rId261"/>
                <a:stretch>
                  <a:fillRect/>
                </a:stretch>
              </p:blipFill>
              <p:spPr>
                <a:xfrm>
                  <a:off x="8029964" y="2846062"/>
                  <a:ext cx="167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3" name="Freihand 152">
                  <a:extLst>
                    <a:ext uri="{FF2B5EF4-FFF2-40B4-BE49-F238E27FC236}">
                      <a16:creationId xmlns:a16="http://schemas.microsoft.com/office/drawing/2014/main" id="{4F051F14-E844-C712-61D0-D1FF099D4A63}"/>
                    </a:ext>
                  </a:extLst>
                </p14:cNvPr>
                <p14:cNvContentPartPr/>
                <p14:nvPr/>
              </p14:nvContentPartPr>
              <p14:xfrm>
                <a:off x="8193044" y="2837422"/>
                <a:ext cx="111600" cy="235440"/>
              </p14:xfrm>
            </p:contentPart>
          </mc:Choice>
          <mc:Fallback>
            <p:pic>
              <p:nvPicPr>
                <p:cNvPr id="153" name="Freihand 152">
                  <a:extLst>
                    <a:ext uri="{FF2B5EF4-FFF2-40B4-BE49-F238E27FC236}">
                      <a16:creationId xmlns:a16="http://schemas.microsoft.com/office/drawing/2014/main" id="{4F051F14-E844-C712-61D0-D1FF099D4A63}"/>
                    </a:ext>
                  </a:extLst>
                </p:cNvPr>
                <p:cNvPicPr/>
                <p:nvPr/>
              </p:nvPicPr>
              <p:blipFill>
                <a:blip r:embed="rId263"/>
                <a:stretch>
                  <a:fillRect/>
                </a:stretch>
              </p:blipFill>
              <p:spPr>
                <a:xfrm>
                  <a:off x="8184044" y="2828782"/>
                  <a:ext cx="1292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4" name="Freihand 153">
                  <a:extLst>
                    <a:ext uri="{FF2B5EF4-FFF2-40B4-BE49-F238E27FC236}">
                      <a16:creationId xmlns:a16="http://schemas.microsoft.com/office/drawing/2014/main" id="{9FE60EE7-00F6-9527-78C1-5599B6F46269}"/>
                    </a:ext>
                  </a:extLst>
                </p14:cNvPr>
                <p14:cNvContentPartPr/>
                <p14:nvPr/>
              </p14:nvContentPartPr>
              <p14:xfrm>
                <a:off x="8353964" y="3027142"/>
                <a:ext cx="11160" cy="14400"/>
              </p14:xfrm>
            </p:contentPart>
          </mc:Choice>
          <mc:Fallback>
            <p:pic>
              <p:nvPicPr>
                <p:cNvPr id="154" name="Freihand 153">
                  <a:extLst>
                    <a:ext uri="{FF2B5EF4-FFF2-40B4-BE49-F238E27FC236}">
                      <a16:creationId xmlns:a16="http://schemas.microsoft.com/office/drawing/2014/main" id="{9FE60EE7-00F6-9527-78C1-5599B6F46269}"/>
                    </a:ext>
                  </a:extLst>
                </p:cNvPr>
                <p:cNvPicPr/>
                <p:nvPr/>
              </p:nvPicPr>
              <p:blipFill>
                <a:blip r:embed="rId265"/>
                <a:stretch>
                  <a:fillRect/>
                </a:stretch>
              </p:blipFill>
              <p:spPr>
                <a:xfrm>
                  <a:off x="8345324" y="3018502"/>
                  <a:ext cx="28800" cy="32040"/>
                </a:xfrm>
                <a:prstGeom prst="rect">
                  <a:avLst/>
                </a:prstGeom>
              </p:spPr>
            </p:pic>
          </mc:Fallback>
        </mc:AlternateContent>
      </p:grpSp>
      <p:grpSp>
        <p:nvGrpSpPr>
          <p:cNvPr id="164" name="Gruppieren 163">
            <a:extLst>
              <a:ext uri="{FF2B5EF4-FFF2-40B4-BE49-F238E27FC236}">
                <a16:creationId xmlns:a16="http://schemas.microsoft.com/office/drawing/2014/main" id="{60F9338F-E169-1A75-C1AD-A3E90D3BC0B3}"/>
              </a:ext>
            </a:extLst>
          </p:cNvPr>
          <p:cNvGrpSpPr/>
          <p:nvPr/>
        </p:nvGrpSpPr>
        <p:grpSpPr>
          <a:xfrm>
            <a:off x="8698484" y="2845702"/>
            <a:ext cx="1694520" cy="400680"/>
            <a:chOff x="8698484" y="2845702"/>
            <a:chExt cx="1694520" cy="400680"/>
          </a:xfrm>
        </p:grpSpPr>
        <mc:AlternateContent xmlns:mc="http://schemas.openxmlformats.org/markup-compatibility/2006">
          <mc:Choice xmlns:p14="http://schemas.microsoft.com/office/powerpoint/2010/main" Requires="p14">
            <p:contentPart p14:bwMode="auto" r:id="rId266">
              <p14:nvContentPartPr>
                <p14:cNvPr id="155" name="Freihand 154">
                  <a:extLst>
                    <a:ext uri="{FF2B5EF4-FFF2-40B4-BE49-F238E27FC236}">
                      <a16:creationId xmlns:a16="http://schemas.microsoft.com/office/drawing/2014/main" id="{9CE65D3A-C1E9-C97F-3DCF-6A63F558A221}"/>
                    </a:ext>
                  </a:extLst>
                </p14:cNvPr>
                <p14:cNvContentPartPr/>
                <p14:nvPr/>
              </p14:nvContentPartPr>
              <p14:xfrm>
                <a:off x="8698484" y="2847502"/>
                <a:ext cx="290880" cy="280440"/>
              </p14:xfrm>
            </p:contentPart>
          </mc:Choice>
          <mc:Fallback>
            <p:pic>
              <p:nvPicPr>
                <p:cNvPr id="155" name="Freihand 154">
                  <a:extLst>
                    <a:ext uri="{FF2B5EF4-FFF2-40B4-BE49-F238E27FC236}">
                      <a16:creationId xmlns:a16="http://schemas.microsoft.com/office/drawing/2014/main" id="{9CE65D3A-C1E9-C97F-3DCF-6A63F558A221}"/>
                    </a:ext>
                  </a:extLst>
                </p:cNvPr>
                <p:cNvPicPr/>
                <p:nvPr/>
              </p:nvPicPr>
              <p:blipFill>
                <a:blip r:embed="rId267"/>
                <a:stretch>
                  <a:fillRect/>
                </a:stretch>
              </p:blipFill>
              <p:spPr>
                <a:xfrm>
                  <a:off x="8689484" y="2838862"/>
                  <a:ext cx="30852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6" name="Freihand 155">
                  <a:extLst>
                    <a:ext uri="{FF2B5EF4-FFF2-40B4-BE49-F238E27FC236}">
                      <a16:creationId xmlns:a16="http://schemas.microsoft.com/office/drawing/2014/main" id="{3FA5D405-69E4-F06A-E27A-3B7196B984DF}"/>
                    </a:ext>
                  </a:extLst>
                </p14:cNvPr>
                <p14:cNvContentPartPr/>
                <p14:nvPr/>
              </p14:nvContentPartPr>
              <p14:xfrm>
                <a:off x="8973164" y="2886382"/>
                <a:ext cx="230760" cy="360000"/>
              </p14:xfrm>
            </p:contentPart>
          </mc:Choice>
          <mc:Fallback>
            <p:pic>
              <p:nvPicPr>
                <p:cNvPr id="156" name="Freihand 155">
                  <a:extLst>
                    <a:ext uri="{FF2B5EF4-FFF2-40B4-BE49-F238E27FC236}">
                      <a16:creationId xmlns:a16="http://schemas.microsoft.com/office/drawing/2014/main" id="{3FA5D405-69E4-F06A-E27A-3B7196B984DF}"/>
                    </a:ext>
                  </a:extLst>
                </p:cNvPr>
                <p:cNvPicPr/>
                <p:nvPr/>
              </p:nvPicPr>
              <p:blipFill>
                <a:blip r:embed="rId269"/>
                <a:stretch>
                  <a:fillRect/>
                </a:stretch>
              </p:blipFill>
              <p:spPr>
                <a:xfrm>
                  <a:off x="8964164" y="2877742"/>
                  <a:ext cx="24840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7" name="Freihand 156">
                  <a:extLst>
                    <a:ext uri="{FF2B5EF4-FFF2-40B4-BE49-F238E27FC236}">
                      <a16:creationId xmlns:a16="http://schemas.microsoft.com/office/drawing/2014/main" id="{E6B8274A-88F8-B480-CF5D-2DA562222FE2}"/>
                    </a:ext>
                  </a:extLst>
                </p14:cNvPr>
                <p14:cNvContentPartPr/>
                <p14:nvPr/>
              </p14:nvContentPartPr>
              <p14:xfrm>
                <a:off x="9265124" y="2986102"/>
                <a:ext cx="259560" cy="82440"/>
              </p14:xfrm>
            </p:contentPart>
          </mc:Choice>
          <mc:Fallback>
            <p:pic>
              <p:nvPicPr>
                <p:cNvPr id="157" name="Freihand 156">
                  <a:extLst>
                    <a:ext uri="{FF2B5EF4-FFF2-40B4-BE49-F238E27FC236}">
                      <a16:creationId xmlns:a16="http://schemas.microsoft.com/office/drawing/2014/main" id="{E6B8274A-88F8-B480-CF5D-2DA562222FE2}"/>
                    </a:ext>
                  </a:extLst>
                </p:cNvPr>
                <p:cNvPicPr/>
                <p:nvPr/>
              </p:nvPicPr>
              <p:blipFill>
                <a:blip r:embed="rId271"/>
                <a:stretch>
                  <a:fillRect/>
                </a:stretch>
              </p:blipFill>
              <p:spPr>
                <a:xfrm>
                  <a:off x="9256124" y="2977102"/>
                  <a:ext cx="277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8" name="Freihand 157">
                  <a:extLst>
                    <a:ext uri="{FF2B5EF4-FFF2-40B4-BE49-F238E27FC236}">
                      <a16:creationId xmlns:a16="http://schemas.microsoft.com/office/drawing/2014/main" id="{74DD803E-AEAE-3039-444B-9C04B72CE63C}"/>
                    </a:ext>
                  </a:extLst>
                </p14:cNvPr>
                <p14:cNvContentPartPr/>
                <p14:nvPr/>
              </p14:nvContentPartPr>
              <p14:xfrm>
                <a:off x="9600284" y="2845702"/>
                <a:ext cx="132840" cy="225000"/>
              </p14:xfrm>
            </p:contentPart>
          </mc:Choice>
          <mc:Fallback>
            <p:pic>
              <p:nvPicPr>
                <p:cNvPr id="158" name="Freihand 157">
                  <a:extLst>
                    <a:ext uri="{FF2B5EF4-FFF2-40B4-BE49-F238E27FC236}">
                      <a16:creationId xmlns:a16="http://schemas.microsoft.com/office/drawing/2014/main" id="{74DD803E-AEAE-3039-444B-9C04B72CE63C}"/>
                    </a:ext>
                  </a:extLst>
                </p:cNvPr>
                <p:cNvPicPr/>
                <p:nvPr/>
              </p:nvPicPr>
              <p:blipFill>
                <a:blip r:embed="rId273"/>
                <a:stretch>
                  <a:fillRect/>
                </a:stretch>
              </p:blipFill>
              <p:spPr>
                <a:xfrm>
                  <a:off x="9591284" y="2836702"/>
                  <a:ext cx="1504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9" name="Freihand 158">
                  <a:extLst>
                    <a:ext uri="{FF2B5EF4-FFF2-40B4-BE49-F238E27FC236}">
                      <a16:creationId xmlns:a16="http://schemas.microsoft.com/office/drawing/2014/main" id="{712E1522-4DD1-DE6B-FFF8-F1F5DC1BF39F}"/>
                    </a:ext>
                  </a:extLst>
                </p14:cNvPr>
                <p14:cNvContentPartPr/>
                <p14:nvPr/>
              </p14:nvContentPartPr>
              <p14:xfrm>
                <a:off x="9748604" y="3022462"/>
                <a:ext cx="186480" cy="57960"/>
              </p14:xfrm>
            </p:contentPart>
          </mc:Choice>
          <mc:Fallback>
            <p:pic>
              <p:nvPicPr>
                <p:cNvPr id="159" name="Freihand 158">
                  <a:extLst>
                    <a:ext uri="{FF2B5EF4-FFF2-40B4-BE49-F238E27FC236}">
                      <a16:creationId xmlns:a16="http://schemas.microsoft.com/office/drawing/2014/main" id="{712E1522-4DD1-DE6B-FFF8-F1F5DC1BF39F}"/>
                    </a:ext>
                  </a:extLst>
                </p:cNvPr>
                <p:cNvPicPr/>
                <p:nvPr/>
              </p:nvPicPr>
              <p:blipFill>
                <a:blip r:embed="rId275"/>
                <a:stretch>
                  <a:fillRect/>
                </a:stretch>
              </p:blipFill>
              <p:spPr>
                <a:xfrm>
                  <a:off x="9739964" y="3013462"/>
                  <a:ext cx="204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0" name="Freihand 159">
                  <a:extLst>
                    <a:ext uri="{FF2B5EF4-FFF2-40B4-BE49-F238E27FC236}">
                      <a16:creationId xmlns:a16="http://schemas.microsoft.com/office/drawing/2014/main" id="{FAEA3506-A547-7BDC-9AAB-20AA922145C1}"/>
                    </a:ext>
                  </a:extLst>
                </p14:cNvPr>
                <p14:cNvContentPartPr/>
                <p14:nvPr/>
              </p14:nvContentPartPr>
              <p14:xfrm>
                <a:off x="9982964" y="2909782"/>
                <a:ext cx="410040" cy="162360"/>
              </p14:xfrm>
            </p:contentPart>
          </mc:Choice>
          <mc:Fallback>
            <p:pic>
              <p:nvPicPr>
                <p:cNvPr id="160" name="Freihand 159">
                  <a:extLst>
                    <a:ext uri="{FF2B5EF4-FFF2-40B4-BE49-F238E27FC236}">
                      <a16:creationId xmlns:a16="http://schemas.microsoft.com/office/drawing/2014/main" id="{FAEA3506-A547-7BDC-9AAB-20AA922145C1}"/>
                    </a:ext>
                  </a:extLst>
                </p:cNvPr>
                <p:cNvPicPr/>
                <p:nvPr/>
              </p:nvPicPr>
              <p:blipFill>
                <a:blip r:embed="rId277"/>
                <a:stretch>
                  <a:fillRect/>
                </a:stretch>
              </p:blipFill>
              <p:spPr>
                <a:xfrm>
                  <a:off x="9974324" y="2900782"/>
                  <a:ext cx="427680" cy="180000"/>
                </a:xfrm>
                <a:prstGeom prst="rect">
                  <a:avLst/>
                </a:prstGeom>
              </p:spPr>
            </p:pic>
          </mc:Fallback>
        </mc:AlternateContent>
      </p:grpSp>
      <p:grpSp>
        <p:nvGrpSpPr>
          <p:cNvPr id="163" name="Gruppieren 162">
            <a:extLst>
              <a:ext uri="{FF2B5EF4-FFF2-40B4-BE49-F238E27FC236}">
                <a16:creationId xmlns:a16="http://schemas.microsoft.com/office/drawing/2014/main" id="{606A6F60-6A2E-B30F-58ED-37A4007ABBAF}"/>
              </a:ext>
            </a:extLst>
          </p:cNvPr>
          <p:cNvGrpSpPr/>
          <p:nvPr/>
        </p:nvGrpSpPr>
        <p:grpSpPr>
          <a:xfrm>
            <a:off x="10622684" y="2864782"/>
            <a:ext cx="549720" cy="201240"/>
            <a:chOff x="10622684" y="2864782"/>
            <a:chExt cx="549720" cy="201240"/>
          </a:xfrm>
        </p:grpSpPr>
        <mc:AlternateContent xmlns:mc="http://schemas.openxmlformats.org/markup-compatibility/2006">
          <mc:Choice xmlns:p14="http://schemas.microsoft.com/office/powerpoint/2010/main" Requires="p14">
            <p:contentPart p14:bwMode="auto" r:id="rId278">
              <p14:nvContentPartPr>
                <p14:cNvPr id="161" name="Freihand 160">
                  <a:extLst>
                    <a:ext uri="{FF2B5EF4-FFF2-40B4-BE49-F238E27FC236}">
                      <a16:creationId xmlns:a16="http://schemas.microsoft.com/office/drawing/2014/main" id="{5E8FCA2D-7719-4112-CF36-DF6AB481DF89}"/>
                    </a:ext>
                  </a:extLst>
                </p14:cNvPr>
                <p14:cNvContentPartPr/>
                <p14:nvPr/>
              </p14:nvContentPartPr>
              <p14:xfrm>
                <a:off x="10622684" y="2868382"/>
                <a:ext cx="208080" cy="186840"/>
              </p14:xfrm>
            </p:contentPart>
          </mc:Choice>
          <mc:Fallback>
            <p:pic>
              <p:nvPicPr>
                <p:cNvPr id="161" name="Freihand 160">
                  <a:extLst>
                    <a:ext uri="{FF2B5EF4-FFF2-40B4-BE49-F238E27FC236}">
                      <a16:creationId xmlns:a16="http://schemas.microsoft.com/office/drawing/2014/main" id="{5E8FCA2D-7719-4112-CF36-DF6AB481DF89}"/>
                    </a:ext>
                  </a:extLst>
                </p:cNvPr>
                <p:cNvPicPr/>
                <p:nvPr/>
              </p:nvPicPr>
              <p:blipFill>
                <a:blip r:embed="rId279"/>
                <a:stretch>
                  <a:fillRect/>
                </a:stretch>
              </p:blipFill>
              <p:spPr>
                <a:xfrm>
                  <a:off x="10613684" y="2859382"/>
                  <a:ext cx="2257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2" name="Freihand 161">
                  <a:extLst>
                    <a:ext uri="{FF2B5EF4-FFF2-40B4-BE49-F238E27FC236}">
                      <a16:creationId xmlns:a16="http://schemas.microsoft.com/office/drawing/2014/main" id="{4F741058-B33E-3043-E247-5AAA5CDD9453}"/>
                    </a:ext>
                  </a:extLst>
                </p14:cNvPr>
                <p14:cNvContentPartPr/>
                <p14:nvPr/>
              </p14:nvContentPartPr>
              <p14:xfrm>
                <a:off x="10835444" y="2864782"/>
                <a:ext cx="336960" cy="201240"/>
              </p14:xfrm>
            </p:contentPart>
          </mc:Choice>
          <mc:Fallback>
            <p:pic>
              <p:nvPicPr>
                <p:cNvPr id="162" name="Freihand 161">
                  <a:extLst>
                    <a:ext uri="{FF2B5EF4-FFF2-40B4-BE49-F238E27FC236}">
                      <a16:creationId xmlns:a16="http://schemas.microsoft.com/office/drawing/2014/main" id="{4F741058-B33E-3043-E247-5AAA5CDD9453}"/>
                    </a:ext>
                  </a:extLst>
                </p:cNvPr>
                <p:cNvPicPr/>
                <p:nvPr/>
              </p:nvPicPr>
              <p:blipFill>
                <a:blip r:embed="rId281"/>
                <a:stretch>
                  <a:fillRect/>
                </a:stretch>
              </p:blipFill>
              <p:spPr>
                <a:xfrm>
                  <a:off x="10826444" y="2856142"/>
                  <a:ext cx="354600" cy="218880"/>
                </a:xfrm>
                <a:prstGeom prst="rect">
                  <a:avLst/>
                </a:prstGeom>
              </p:spPr>
            </p:pic>
          </mc:Fallback>
        </mc:AlternateContent>
      </p:grpSp>
      <p:grpSp>
        <p:nvGrpSpPr>
          <p:cNvPr id="189" name="Gruppieren 188">
            <a:extLst>
              <a:ext uri="{FF2B5EF4-FFF2-40B4-BE49-F238E27FC236}">
                <a16:creationId xmlns:a16="http://schemas.microsoft.com/office/drawing/2014/main" id="{EE8E51AA-00E3-5BFA-6AFE-86DE85AA7561}"/>
              </a:ext>
            </a:extLst>
          </p:cNvPr>
          <p:cNvGrpSpPr/>
          <p:nvPr/>
        </p:nvGrpSpPr>
        <p:grpSpPr>
          <a:xfrm>
            <a:off x="6530204" y="3390742"/>
            <a:ext cx="466560" cy="275040"/>
            <a:chOff x="6530204" y="3390742"/>
            <a:chExt cx="466560" cy="275040"/>
          </a:xfrm>
        </p:grpSpPr>
        <mc:AlternateContent xmlns:mc="http://schemas.openxmlformats.org/markup-compatibility/2006">
          <mc:Choice xmlns:p14="http://schemas.microsoft.com/office/powerpoint/2010/main" Requires="p14">
            <p:contentPart p14:bwMode="auto" r:id="rId282">
              <p14:nvContentPartPr>
                <p14:cNvPr id="169" name="Freihand 168">
                  <a:extLst>
                    <a:ext uri="{FF2B5EF4-FFF2-40B4-BE49-F238E27FC236}">
                      <a16:creationId xmlns:a16="http://schemas.microsoft.com/office/drawing/2014/main" id="{F4AA9D8D-474F-C9F5-3928-BD8C864B2083}"/>
                    </a:ext>
                  </a:extLst>
                </p14:cNvPr>
                <p14:cNvContentPartPr/>
                <p14:nvPr/>
              </p14:nvContentPartPr>
              <p14:xfrm>
                <a:off x="6530204" y="3454822"/>
                <a:ext cx="95760" cy="210960"/>
              </p14:xfrm>
            </p:contentPart>
          </mc:Choice>
          <mc:Fallback>
            <p:pic>
              <p:nvPicPr>
                <p:cNvPr id="169" name="Freihand 168">
                  <a:extLst>
                    <a:ext uri="{FF2B5EF4-FFF2-40B4-BE49-F238E27FC236}">
                      <a16:creationId xmlns:a16="http://schemas.microsoft.com/office/drawing/2014/main" id="{F4AA9D8D-474F-C9F5-3928-BD8C864B2083}"/>
                    </a:ext>
                  </a:extLst>
                </p:cNvPr>
                <p:cNvPicPr/>
                <p:nvPr/>
              </p:nvPicPr>
              <p:blipFill>
                <a:blip r:embed="rId283"/>
                <a:stretch>
                  <a:fillRect/>
                </a:stretch>
              </p:blipFill>
              <p:spPr>
                <a:xfrm>
                  <a:off x="6521564" y="3446182"/>
                  <a:ext cx="1134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0" name="Freihand 169">
                  <a:extLst>
                    <a:ext uri="{FF2B5EF4-FFF2-40B4-BE49-F238E27FC236}">
                      <a16:creationId xmlns:a16="http://schemas.microsoft.com/office/drawing/2014/main" id="{0D2E7357-39CA-F0C6-B4DA-5DEB4E970F57}"/>
                    </a:ext>
                  </a:extLst>
                </p14:cNvPr>
                <p14:cNvContentPartPr/>
                <p14:nvPr/>
              </p14:nvContentPartPr>
              <p14:xfrm>
                <a:off x="6684284" y="3411982"/>
                <a:ext cx="46440" cy="190080"/>
              </p14:xfrm>
            </p:contentPart>
          </mc:Choice>
          <mc:Fallback>
            <p:pic>
              <p:nvPicPr>
                <p:cNvPr id="170" name="Freihand 169">
                  <a:extLst>
                    <a:ext uri="{FF2B5EF4-FFF2-40B4-BE49-F238E27FC236}">
                      <a16:creationId xmlns:a16="http://schemas.microsoft.com/office/drawing/2014/main" id="{0D2E7357-39CA-F0C6-B4DA-5DEB4E970F57}"/>
                    </a:ext>
                  </a:extLst>
                </p:cNvPr>
                <p:cNvPicPr/>
                <p:nvPr/>
              </p:nvPicPr>
              <p:blipFill>
                <a:blip r:embed="rId285"/>
                <a:stretch>
                  <a:fillRect/>
                </a:stretch>
              </p:blipFill>
              <p:spPr>
                <a:xfrm>
                  <a:off x="6675644" y="3403342"/>
                  <a:ext cx="64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1" name="Freihand 170">
                  <a:extLst>
                    <a:ext uri="{FF2B5EF4-FFF2-40B4-BE49-F238E27FC236}">
                      <a16:creationId xmlns:a16="http://schemas.microsoft.com/office/drawing/2014/main" id="{3CF0215F-F39D-D5DF-7B61-6A211B08B8B4}"/>
                    </a:ext>
                  </a:extLst>
                </p14:cNvPr>
                <p14:cNvContentPartPr/>
                <p14:nvPr/>
              </p14:nvContentPartPr>
              <p14:xfrm>
                <a:off x="6800924" y="3390742"/>
                <a:ext cx="195840" cy="226440"/>
              </p14:xfrm>
            </p:contentPart>
          </mc:Choice>
          <mc:Fallback>
            <p:pic>
              <p:nvPicPr>
                <p:cNvPr id="171" name="Freihand 170">
                  <a:extLst>
                    <a:ext uri="{FF2B5EF4-FFF2-40B4-BE49-F238E27FC236}">
                      <a16:creationId xmlns:a16="http://schemas.microsoft.com/office/drawing/2014/main" id="{3CF0215F-F39D-D5DF-7B61-6A211B08B8B4}"/>
                    </a:ext>
                  </a:extLst>
                </p:cNvPr>
                <p:cNvPicPr/>
                <p:nvPr/>
              </p:nvPicPr>
              <p:blipFill>
                <a:blip r:embed="rId287"/>
                <a:stretch>
                  <a:fillRect/>
                </a:stretch>
              </p:blipFill>
              <p:spPr>
                <a:xfrm>
                  <a:off x="6792284" y="3382102"/>
                  <a:ext cx="213480" cy="244080"/>
                </a:xfrm>
                <a:prstGeom prst="rect">
                  <a:avLst/>
                </a:prstGeom>
              </p:spPr>
            </p:pic>
          </mc:Fallback>
        </mc:AlternateContent>
      </p:grpSp>
      <p:grpSp>
        <p:nvGrpSpPr>
          <p:cNvPr id="188" name="Gruppieren 187">
            <a:extLst>
              <a:ext uri="{FF2B5EF4-FFF2-40B4-BE49-F238E27FC236}">
                <a16:creationId xmlns:a16="http://schemas.microsoft.com/office/drawing/2014/main" id="{1C444C20-4952-D134-4974-0576BC7EE4D3}"/>
              </a:ext>
            </a:extLst>
          </p:cNvPr>
          <p:cNvGrpSpPr/>
          <p:nvPr/>
        </p:nvGrpSpPr>
        <p:grpSpPr>
          <a:xfrm>
            <a:off x="7325084" y="3417742"/>
            <a:ext cx="257400" cy="178200"/>
            <a:chOff x="7325084" y="3417742"/>
            <a:chExt cx="257400" cy="178200"/>
          </a:xfrm>
        </p:grpSpPr>
        <mc:AlternateContent xmlns:mc="http://schemas.openxmlformats.org/markup-compatibility/2006">
          <mc:Choice xmlns:p14="http://schemas.microsoft.com/office/powerpoint/2010/main" Requires="p14">
            <p:contentPart p14:bwMode="auto" r:id="rId288">
              <p14:nvContentPartPr>
                <p14:cNvPr id="172" name="Freihand 171">
                  <a:extLst>
                    <a:ext uri="{FF2B5EF4-FFF2-40B4-BE49-F238E27FC236}">
                      <a16:creationId xmlns:a16="http://schemas.microsoft.com/office/drawing/2014/main" id="{0BCF5D24-BE47-D7E2-833D-1B594AD2C71B}"/>
                    </a:ext>
                  </a:extLst>
                </p14:cNvPr>
                <p14:cNvContentPartPr/>
                <p14:nvPr/>
              </p14:nvContentPartPr>
              <p14:xfrm>
                <a:off x="7325084" y="3510622"/>
                <a:ext cx="257400" cy="85320"/>
              </p14:xfrm>
            </p:contentPart>
          </mc:Choice>
          <mc:Fallback>
            <p:pic>
              <p:nvPicPr>
                <p:cNvPr id="172" name="Freihand 171">
                  <a:extLst>
                    <a:ext uri="{FF2B5EF4-FFF2-40B4-BE49-F238E27FC236}">
                      <a16:creationId xmlns:a16="http://schemas.microsoft.com/office/drawing/2014/main" id="{0BCF5D24-BE47-D7E2-833D-1B594AD2C71B}"/>
                    </a:ext>
                  </a:extLst>
                </p:cNvPr>
                <p:cNvPicPr/>
                <p:nvPr/>
              </p:nvPicPr>
              <p:blipFill>
                <a:blip r:embed="rId289"/>
                <a:stretch>
                  <a:fillRect/>
                </a:stretch>
              </p:blipFill>
              <p:spPr>
                <a:xfrm>
                  <a:off x="7316084" y="3501982"/>
                  <a:ext cx="275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Freihand 172">
                  <a:extLst>
                    <a:ext uri="{FF2B5EF4-FFF2-40B4-BE49-F238E27FC236}">
                      <a16:creationId xmlns:a16="http://schemas.microsoft.com/office/drawing/2014/main" id="{55DD364F-1926-20F9-E2E4-DF2B962B5052}"/>
                    </a:ext>
                  </a:extLst>
                </p14:cNvPr>
                <p14:cNvContentPartPr/>
                <p14:nvPr/>
              </p14:nvContentPartPr>
              <p14:xfrm>
                <a:off x="7575644" y="3417742"/>
                <a:ext cx="1800" cy="10080"/>
              </p14:xfrm>
            </p:contentPart>
          </mc:Choice>
          <mc:Fallback>
            <p:pic>
              <p:nvPicPr>
                <p:cNvPr id="173" name="Freihand 172">
                  <a:extLst>
                    <a:ext uri="{FF2B5EF4-FFF2-40B4-BE49-F238E27FC236}">
                      <a16:creationId xmlns:a16="http://schemas.microsoft.com/office/drawing/2014/main" id="{55DD364F-1926-20F9-E2E4-DF2B962B5052}"/>
                    </a:ext>
                  </a:extLst>
                </p:cNvPr>
                <p:cNvPicPr/>
                <p:nvPr/>
              </p:nvPicPr>
              <p:blipFill>
                <a:blip r:embed="rId291"/>
                <a:stretch>
                  <a:fillRect/>
                </a:stretch>
              </p:blipFill>
              <p:spPr>
                <a:xfrm>
                  <a:off x="7566644" y="3409102"/>
                  <a:ext cx="19440" cy="2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2">
            <p14:nvContentPartPr>
              <p14:cNvPr id="174" name="Freihand 173">
                <a:extLst>
                  <a:ext uri="{FF2B5EF4-FFF2-40B4-BE49-F238E27FC236}">
                    <a16:creationId xmlns:a16="http://schemas.microsoft.com/office/drawing/2014/main" id="{A7367496-A36F-DC3F-C502-C7810748DFA5}"/>
                  </a:ext>
                </a:extLst>
              </p14:cNvPr>
              <p14:cNvContentPartPr/>
              <p14:nvPr/>
            </p14:nvContentPartPr>
            <p14:xfrm>
              <a:off x="7861484" y="3432142"/>
              <a:ext cx="411840" cy="160560"/>
            </p14:xfrm>
          </p:contentPart>
        </mc:Choice>
        <mc:Fallback>
          <p:pic>
            <p:nvPicPr>
              <p:cNvPr id="174" name="Freihand 173">
                <a:extLst>
                  <a:ext uri="{FF2B5EF4-FFF2-40B4-BE49-F238E27FC236}">
                    <a16:creationId xmlns:a16="http://schemas.microsoft.com/office/drawing/2014/main" id="{A7367496-A36F-DC3F-C502-C7810748DFA5}"/>
                  </a:ext>
                </a:extLst>
              </p:cNvPr>
              <p:cNvPicPr/>
              <p:nvPr/>
            </p:nvPicPr>
            <p:blipFill>
              <a:blip r:embed="rId293"/>
              <a:stretch>
                <a:fillRect/>
              </a:stretch>
            </p:blipFill>
            <p:spPr>
              <a:xfrm>
                <a:off x="7852844" y="3423502"/>
                <a:ext cx="429480" cy="178200"/>
              </a:xfrm>
              <a:prstGeom prst="rect">
                <a:avLst/>
              </a:prstGeom>
            </p:spPr>
          </p:pic>
        </mc:Fallback>
      </mc:AlternateContent>
      <p:grpSp>
        <p:nvGrpSpPr>
          <p:cNvPr id="187" name="Gruppieren 186">
            <a:extLst>
              <a:ext uri="{FF2B5EF4-FFF2-40B4-BE49-F238E27FC236}">
                <a16:creationId xmlns:a16="http://schemas.microsoft.com/office/drawing/2014/main" id="{957EEF7D-8A2C-B752-53A6-A3A7FD65E47A}"/>
              </a:ext>
            </a:extLst>
          </p:cNvPr>
          <p:cNvGrpSpPr/>
          <p:nvPr/>
        </p:nvGrpSpPr>
        <p:grpSpPr>
          <a:xfrm>
            <a:off x="8612804" y="3327382"/>
            <a:ext cx="746280" cy="264240"/>
            <a:chOff x="8612804" y="3327382"/>
            <a:chExt cx="746280" cy="264240"/>
          </a:xfrm>
        </p:grpSpPr>
        <mc:AlternateContent xmlns:mc="http://schemas.openxmlformats.org/markup-compatibility/2006">
          <mc:Choice xmlns:p14="http://schemas.microsoft.com/office/powerpoint/2010/main" Requires="p14">
            <p:contentPart p14:bwMode="auto" r:id="rId294">
              <p14:nvContentPartPr>
                <p14:cNvPr id="175" name="Freihand 174">
                  <a:extLst>
                    <a:ext uri="{FF2B5EF4-FFF2-40B4-BE49-F238E27FC236}">
                      <a16:creationId xmlns:a16="http://schemas.microsoft.com/office/drawing/2014/main" id="{ED0FA65F-1F25-F75B-C8DC-3B603FBECD84}"/>
                    </a:ext>
                  </a:extLst>
                </p14:cNvPr>
                <p14:cNvContentPartPr/>
                <p14:nvPr/>
              </p14:nvContentPartPr>
              <p14:xfrm>
                <a:off x="8612804" y="3327382"/>
                <a:ext cx="204840" cy="259200"/>
              </p14:xfrm>
            </p:contentPart>
          </mc:Choice>
          <mc:Fallback>
            <p:pic>
              <p:nvPicPr>
                <p:cNvPr id="175" name="Freihand 174">
                  <a:extLst>
                    <a:ext uri="{FF2B5EF4-FFF2-40B4-BE49-F238E27FC236}">
                      <a16:creationId xmlns:a16="http://schemas.microsoft.com/office/drawing/2014/main" id="{ED0FA65F-1F25-F75B-C8DC-3B603FBECD84}"/>
                    </a:ext>
                  </a:extLst>
                </p:cNvPr>
                <p:cNvPicPr/>
                <p:nvPr/>
              </p:nvPicPr>
              <p:blipFill>
                <a:blip r:embed="rId295"/>
                <a:stretch>
                  <a:fillRect/>
                </a:stretch>
              </p:blipFill>
              <p:spPr>
                <a:xfrm>
                  <a:off x="8604164" y="3318742"/>
                  <a:ext cx="2224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6" name="Freihand 175">
                  <a:extLst>
                    <a:ext uri="{FF2B5EF4-FFF2-40B4-BE49-F238E27FC236}">
                      <a16:creationId xmlns:a16="http://schemas.microsoft.com/office/drawing/2014/main" id="{0569F14F-608E-1C5F-3C22-3AD041BC50C2}"/>
                    </a:ext>
                  </a:extLst>
                </p14:cNvPr>
                <p14:cNvContentPartPr/>
                <p14:nvPr/>
              </p14:nvContentPartPr>
              <p14:xfrm>
                <a:off x="8852564" y="3343582"/>
                <a:ext cx="164520" cy="248040"/>
              </p14:xfrm>
            </p:contentPart>
          </mc:Choice>
          <mc:Fallback>
            <p:pic>
              <p:nvPicPr>
                <p:cNvPr id="176" name="Freihand 175">
                  <a:extLst>
                    <a:ext uri="{FF2B5EF4-FFF2-40B4-BE49-F238E27FC236}">
                      <a16:creationId xmlns:a16="http://schemas.microsoft.com/office/drawing/2014/main" id="{0569F14F-608E-1C5F-3C22-3AD041BC50C2}"/>
                    </a:ext>
                  </a:extLst>
                </p:cNvPr>
                <p:cNvPicPr/>
                <p:nvPr/>
              </p:nvPicPr>
              <p:blipFill>
                <a:blip r:embed="rId297"/>
                <a:stretch>
                  <a:fillRect/>
                </a:stretch>
              </p:blipFill>
              <p:spPr>
                <a:xfrm>
                  <a:off x="8843924" y="3334582"/>
                  <a:ext cx="1821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7" name="Freihand 176">
                  <a:extLst>
                    <a:ext uri="{FF2B5EF4-FFF2-40B4-BE49-F238E27FC236}">
                      <a16:creationId xmlns:a16="http://schemas.microsoft.com/office/drawing/2014/main" id="{F22B3C66-9A2D-7A9C-E20A-B8C2A8952614}"/>
                    </a:ext>
                  </a:extLst>
                </p14:cNvPr>
                <p14:cNvContentPartPr/>
                <p14:nvPr/>
              </p14:nvContentPartPr>
              <p14:xfrm>
                <a:off x="9008084" y="3333142"/>
                <a:ext cx="351000" cy="207360"/>
              </p14:xfrm>
            </p:contentPart>
          </mc:Choice>
          <mc:Fallback>
            <p:pic>
              <p:nvPicPr>
                <p:cNvPr id="177" name="Freihand 176">
                  <a:extLst>
                    <a:ext uri="{FF2B5EF4-FFF2-40B4-BE49-F238E27FC236}">
                      <a16:creationId xmlns:a16="http://schemas.microsoft.com/office/drawing/2014/main" id="{F22B3C66-9A2D-7A9C-E20A-B8C2A8952614}"/>
                    </a:ext>
                  </a:extLst>
                </p:cNvPr>
                <p:cNvPicPr/>
                <p:nvPr/>
              </p:nvPicPr>
              <p:blipFill>
                <a:blip r:embed="rId299"/>
                <a:stretch>
                  <a:fillRect/>
                </a:stretch>
              </p:blipFill>
              <p:spPr>
                <a:xfrm>
                  <a:off x="8999084" y="3324502"/>
                  <a:ext cx="3686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8" name="Freihand 177">
                  <a:extLst>
                    <a:ext uri="{FF2B5EF4-FFF2-40B4-BE49-F238E27FC236}">
                      <a16:creationId xmlns:a16="http://schemas.microsoft.com/office/drawing/2014/main" id="{0FD46CF7-590C-FD1D-449C-47E10600CDC0}"/>
                    </a:ext>
                  </a:extLst>
                </p14:cNvPr>
                <p14:cNvContentPartPr/>
                <p14:nvPr/>
              </p14:nvContentPartPr>
              <p14:xfrm>
                <a:off x="8960564" y="3411622"/>
                <a:ext cx="170640" cy="6480"/>
              </p14:xfrm>
            </p:contentPart>
          </mc:Choice>
          <mc:Fallback>
            <p:pic>
              <p:nvPicPr>
                <p:cNvPr id="178" name="Freihand 177">
                  <a:extLst>
                    <a:ext uri="{FF2B5EF4-FFF2-40B4-BE49-F238E27FC236}">
                      <a16:creationId xmlns:a16="http://schemas.microsoft.com/office/drawing/2014/main" id="{0FD46CF7-590C-FD1D-449C-47E10600CDC0}"/>
                    </a:ext>
                  </a:extLst>
                </p:cNvPr>
                <p:cNvPicPr/>
                <p:nvPr/>
              </p:nvPicPr>
              <p:blipFill>
                <a:blip r:embed="rId301"/>
                <a:stretch>
                  <a:fillRect/>
                </a:stretch>
              </p:blipFill>
              <p:spPr>
                <a:xfrm>
                  <a:off x="8951564" y="3402622"/>
                  <a:ext cx="188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9" name="Freihand 178">
                  <a:extLst>
                    <a:ext uri="{FF2B5EF4-FFF2-40B4-BE49-F238E27FC236}">
                      <a16:creationId xmlns:a16="http://schemas.microsoft.com/office/drawing/2014/main" id="{AE937E3F-F066-EB12-69F5-857FCF124897}"/>
                    </a:ext>
                  </a:extLst>
                </p14:cNvPr>
                <p14:cNvContentPartPr/>
                <p14:nvPr/>
              </p14:nvContentPartPr>
              <p14:xfrm>
                <a:off x="8803964" y="3426022"/>
                <a:ext cx="146880" cy="20880"/>
              </p14:xfrm>
            </p:contentPart>
          </mc:Choice>
          <mc:Fallback>
            <p:pic>
              <p:nvPicPr>
                <p:cNvPr id="179" name="Freihand 178">
                  <a:extLst>
                    <a:ext uri="{FF2B5EF4-FFF2-40B4-BE49-F238E27FC236}">
                      <a16:creationId xmlns:a16="http://schemas.microsoft.com/office/drawing/2014/main" id="{AE937E3F-F066-EB12-69F5-857FCF124897}"/>
                    </a:ext>
                  </a:extLst>
                </p:cNvPr>
                <p:cNvPicPr/>
                <p:nvPr/>
              </p:nvPicPr>
              <p:blipFill>
                <a:blip r:embed="rId303"/>
                <a:stretch>
                  <a:fillRect/>
                </a:stretch>
              </p:blipFill>
              <p:spPr>
                <a:xfrm>
                  <a:off x="8795324" y="3417382"/>
                  <a:ext cx="164520" cy="38520"/>
                </a:xfrm>
                <a:prstGeom prst="rect">
                  <a:avLst/>
                </a:prstGeom>
              </p:spPr>
            </p:pic>
          </mc:Fallback>
        </mc:AlternateContent>
      </p:grpSp>
      <p:grpSp>
        <p:nvGrpSpPr>
          <p:cNvPr id="186" name="Gruppieren 185">
            <a:extLst>
              <a:ext uri="{FF2B5EF4-FFF2-40B4-BE49-F238E27FC236}">
                <a16:creationId xmlns:a16="http://schemas.microsoft.com/office/drawing/2014/main" id="{85BF0D0F-9E02-C8D0-25FD-832CD07969C9}"/>
              </a:ext>
            </a:extLst>
          </p:cNvPr>
          <p:cNvGrpSpPr/>
          <p:nvPr/>
        </p:nvGrpSpPr>
        <p:grpSpPr>
          <a:xfrm>
            <a:off x="9592364" y="3326302"/>
            <a:ext cx="268560" cy="195120"/>
            <a:chOff x="9592364" y="3326302"/>
            <a:chExt cx="268560" cy="195120"/>
          </a:xfrm>
        </p:grpSpPr>
        <mc:AlternateContent xmlns:mc="http://schemas.openxmlformats.org/markup-compatibility/2006">
          <mc:Choice xmlns:p14="http://schemas.microsoft.com/office/powerpoint/2010/main" Requires="p14">
            <p:contentPart p14:bwMode="auto" r:id="rId304">
              <p14:nvContentPartPr>
                <p14:cNvPr id="180" name="Freihand 179">
                  <a:extLst>
                    <a:ext uri="{FF2B5EF4-FFF2-40B4-BE49-F238E27FC236}">
                      <a16:creationId xmlns:a16="http://schemas.microsoft.com/office/drawing/2014/main" id="{672F0154-4897-EDF2-DFF3-F4D2C44D57A4}"/>
                    </a:ext>
                  </a:extLst>
                </p14:cNvPr>
                <p14:cNvContentPartPr/>
                <p14:nvPr/>
              </p14:nvContentPartPr>
              <p14:xfrm>
                <a:off x="9592364" y="3326302"/>
                <a:ext cx="131400" cy="195120"/>
              </p14:xfrm>
            </p:contentPart>
          </mc:Choice>
          <mc:Fallback>
            <p:pic>
              <p:nvPicPr>
                <p:cNvPr id="180" name="Freihand 179">
                  <a:extLst>
                    <a:ext uri="{FF2B5EF4-FFF2-40B4-BE49-F238E27FC236}">
                      <a16:creationId xmlns:a16="http://schemas.microsoft.com/office/drawing/2014/main" id="{672F0154-4897-EDF2-DFF3-F4D2C44D57A4}"/>
                    </a:ext>
                  </a:extLst>
                </p:cNvPr>
                <p:cNvPicPr/>
                <p:nvPr/>
              </p:nvPicPr>
              <p:blipFill>
                <a:blip r:embed="rId305"/>
                <a:stretch>
                  <a:fillRect/>
                </a:stretch>
              </p:blipFill>
              <p:spPr>
                <a:xfrm>
                  <a:off x="9583724" y="3317662"/>
                  <a:ext cx="1490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1" name="Freihand 180">
                  <a:extLst>
                    <a:ext uri="{FF2B5EF4-FFF2-40B4-BE49-F238E27FC236}">
                      <a16:creationId xmlns:a16="http://schemas.microsoft.com/office/drawing/2014/main" id="{E19D7805-B517-34A5-7BCD-6F945ABF1C15}"/>
                    </a:ext>
                  </a:extLst>
                </p14:cNvPr>
                <p14:cNvContentPartPr/>
                <p14:nvPr/>
              </p14:nvContentPartPr>
              <p14:xfrm>
                <a:off x="9763004" y="3412342"/>
                <a:ext cx="97920" cy="99360"/>
              </p14:xfrm>
            </p:contentPart>
          </mc:Choice>
          <mc:Fallback>
            <p:pic>
              <p:nvPicPr>
                <p:cNvPr id="181" name="Freihand 180">
                  <a:extLst>
                    <a:ext uri="{FF2B5EF4-FFF2-40B4-BE49-F238E27FC236}">
                      <a16:creationId xmlns:a16="http://schemas.microsoft.com/office/drawing/2014/main" id="{E19D7805-B517-34A5-7BCD-6F945ABF1C15}"/>
                    </a:ext>
                  </a:extLst>
                </p:cNvPr>
                <p:cNvPicPr/>
                <p:nvPr/>
              </p:nvPicPr>
              <p:blipFill>
                <a:blip r:embed="rId307"/>
                <a:stretch>
                  <a:fillRect/>
                </a:stretch>
              </p:blipFill>
              <p:spPr>
                <a:xfrm>
                  <a:off x="9754364" y="3403342"/>
                  <a:ext cx="115560" cy="117000"/>
                </a:xfrm>
                <a:prstGeom prst="rect">
                  <a:avLst/>
                </a:prstGeom>
              </p:spPr>
            </p:pic>
          </mc:Fallback>
        </mc:AlternateContent>
      </p:grpSp>
      <p:grpSp>
        <p:nvGrpSpPr>
          <p:cNvPr id="185" name="Gruppieren 184">
            <a:extLst>
              <a:ext uri="{FF2B5EF4-FFF2-40B4-BE49-F238E27FC236}">
                <a16:creationId xmlns:a16="http://schemas.microsoft.com/office/drawing/2014/main" id="{4EFD6E10-F44A-A164-32C5-452B8CA5BCCC}"/>
              </a:ext>
            </a:extLst>
          </p:cNvPr>
          <p:cNvGrpSpPr/>
          <p:nvPr/>
        </p:nvGrpSpPr>
        <p:grpSpPr>
          <a:xfrm>
            <a:off x="10085924" y="3382102"/>
            <a:ext cx="675720" cy="308880"/>
            <a:chOff x="10085924" y="3382102"/>
            <a:chExt cx="675720" cy="308880"/>
          </a:xfrm>
        </p:grpSpPr>
        <mc:AlternateContent xmlns:mc="http://schemas.openxmlformats.org/markup-compatibility/2006">
          <mc:Choice xmlns:p14="http://schemas.microsoft.com/office/powerpoint/2010/main" Requires="p14">
            <p:contentPart p14:bwMode="auto" r:id="rId308">
              <p14:nvContentPartPr>
                <p14:cNvPr id="182" name="Freihand 181">
                  <a:extLst>
                    <a:ext uri="{FF2B5EF4-FFF2-40B4-BE49-F238E27FC236}">
                      <a16:creationId xmlns:a16="http://schemas.microsoft.com/office/drawing/2014/main" id="{32FDD069-EAD5-8A5B-EB00-6749F9E58DFD}"/>
                    </a:ext>
                  </a:extLst>
                </p14:cNvPr>
                <p14:cNvContentPartPr/>
                <p14:nvPr/>
              </p14:nvContentPartPr>
              <p14:xfrm>
                <a:off x="10085924" y="3382102"/>
                <a:ext cx="168480" cy="308880"/>
              </p14:xfrm>
            </p:contentPart>
          </mc:Choice>
          <mc:Fallback>
            <p:pic>
              <p:nvPicPr>
                <p:cNvPr id="182" name="Freihand 181">
                  <a:extLst>
                    <a:ext uri="{FF2B5EF4-FFF2-40B4-BE49-F238E27FC236}">
                      <a16:creationId xmlns:a16="http://schemas.microsoft.com/office/drawing/2014/main" id="{32FDD069-EAD5-8A5B-EB00-6749F9E58DFD}"/>
                    </a:ext>
                  </a:extLst>
                </p:cNvPr>
                <p:cNvPicPr/>
                <p:nvPr/>
              </p:nvPicPr>
              <p:blipFill>
                <a:blip r:embed="rId309"/>
                <a:stretch>
                  <a:fillRect/>
                </a:stretch>
              </p:blipFill>
              <p:spPr>
                <a:xfrm>
                  <a:off x="10076924" y="3373102"/>
                  <a:ext cx="1861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3" name="Freihand 182">
                  <a:extLst>
                    <a:ext uri="{FF2B5EF4-FFF2-40B4-BE49-F238E27FC236}">
                      <a16:creationId xmlns:a16="http://schemas.microsoft.com/office/drawing/2014/main" id="{485CD860-A49C-2595-F7CA-2E9EDCFB55D9}"/>
                    </a:ext>
                  </a:extLst>
                </p14:cNvPr>
                <p14:cNvContentPartPr/>
                <p14:nvPr/>
              </p14:nvContentPartPr>
              <p14:xfrm>
                <a:off x="10282124" y="3470302"/>
                <a:ext cx="120240" cy="77040"/>
              </p14:xfrm>
            </p:contentPart>
          </mc:Choice>
          <mc:Fallback>
            <p:pic>
              <p:nvPicPr>
                <p:cNvPr id="183" name="Freihand 182">
                  <a:extLst>
                    <a:ext uri="{FF2B5EF4-FFF2-40B4-BE49-F238E27FC236}">
                      <a16:creationId xmlns:a16="http://schemas.microsoft.com/office/drawing/2014/main" id="{485CD860-A49C-2595-F7CA-2E9EDCFB55D9}"/>
                    </a:ext>
                  </a:extLst>
                </p:cNvPr>
                <p:cNvPicPr/>
                <p:nvPr/>
              </p:nvPicPr>
              <p:blipFill>
                <a:blip r:embed="rId311"/>
                <a:stretch>
                  <a:fillRect/>
                </a:stretch>
              </p:blipFill>
              <p:spPr>
                <a:xfrm>
                  <a:off x="10273124" y="3461302"/>
                  <a:ext cx="137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4" name="Freihand 183">
                  <a:extLst>
                    <a:ext uri="{FF2B5EF4-FFF2-40B4-BE49-F238E27FC236}">
                      <a16:creationId xmlns:a16="http://schemas.microsoft.com/office/drawing/2014/main" id="{9F1EAA65-C4A9-FA6F-F022-1C3C024B751B}"/>
                    </a:ext>
                  </a:extLst>
                </p14:cNvPr>
                <p14:cNvContentPartPr/>
                <p14:nvPr/>
              </p14:nvContentPartPr>
              <p14:xfrm>
                <a:off x="10437644" y="3392902"/>
                <a:ext cx="324000" cy="133200"/>
              </p14:xfrm>
            </p:contentPart>
          </mc:Choice>
          <mc:Fallback>
            <p:pic>
              <p:nvPicPr>
                <p:cNvPr id="184" name="Freihand 183">
                  <a:extLst>
                    <a:ext uri="{FF2B5EF4-FFF2-40B4-BE49-F238E27FC236}">
                      <a16:creationId xmlns:a16="http://schemas.microsoft.com/office/drawing/2014/main" id="{9F1EAA65-C4A9-FA6F-F022-1C3C024B751B}"/>
                    </a:ext>
                  </a:extLst>
                </p:cNvPr>
                <p:cNvPicPr/>
                <p:nvPr/>
              </p:nvPicPr>
              <p:blipFill>
                <a:blip r:embed="rId313"/>
                <a:stretch>
                  <a:fillRect/>
                </a:stretch>
              </p:blipFill>
              <p:spPr>
                <a:xfrm>
                  <a:off x="10429004" y="3384262"/>
                  <a:ext cx="341640" cy="150840"/>
                </a:xfrm>
                <a:prstGeom prst="rect">
                  <a:avLst/>
                </a:prstGeom>
              </p:spPr>
            </p:pic>
          </mc:Fallback>
        </mc:AlternateContent>
      </p:grpSp>
      <p:grpSp>
        <p:nvGrpSpPr>
          <p:cNvPr id="193" name="Gruppieren 192">
            <a:extLst>
              <a:ext uri="{FF2B5EF4-FFF2-40B4-BE49-F238E27FC236}">
                <a16:creationId xmlns:a16="http://schemas.microsoft.com/office/drawing/2014/main" id="{D6B197D2-96C7-C5AF-CDAB-B84BEF33DB26}"/>
              </a:ext>
            </a:extLst>
          </p:cNvPr>
          <p:cNvGrpSpPr/>
          <p:nvPr/>
        </p:nvGrpSpPr>
        <p:grpSpPr>
          <a:xfrm>
            <a:off x="6258764" y="3782422"/>
            <a:ext cx="805680" cy="240840"/>
            <a:chOff x="6258764" y="3782422"/>
            <a:chExt cx="805680" cy="240840"/>
          </a:xfrm>
        </p:grpSpPr>
        <mc:AlternateContent xmlns:mc="http://schemas.openxmlformats.org/markup-compatibility/2006">
          <mc:Choice xmlns:p14="http://schemas.microsoft.com/office/powerpoint/2010/main" Requires="p14">
            <p:contentPart p14:bwMode="auto" r:id="rId314">
              <p14:nvContentPartPr>
                <p14:cNvPr id="190" name="Freihand 189">
                  <a:extLst>
                    <a:ext uri="{FF2B5EF4-FFF2-40B4-BE49-F238E27FC236}">
                      <a16:creationId xmlns:a16="http://schemas.microsoft.com/office/drawing/2014/main" id="{10AC4B5E-E037-035C-9E00-D8DE7DD97F08}"/>
                    </a:ext>
                  </a:extLst>
                </p14:cNvPr>
                <p14:cNvContentPartPr/>
                <p14:nvPr/>
              </p14:nvContentPartPr>
              <p14:xfrm>
                <a:off x="6258764" y="3782422"/>
                <a:ext cx="311040" cy="240840"/>
              </p14:xfrm>
            </p:contentPart>
          </mc:Choice>
          <mc:Fallback>
            <p:pic>
              <p:nvPicPr>
                <p:cNvPr id="190" name="Freihand 189">
                  <a:extLst>
                    <a:ext uri="{FF2B5EF4-FFF2-40B4-BE49-F238E27FC236}">
                      <a16:creationId xmlns:a16="http://schemas.microsoft.com/office/drawing/2014/main" id="{10AC4B5E-E037-035C-9E00-D8DE7DD97F08}"/>
                    </a:ext>
                  </a:extLst>
                </p:cNvPr>
                <p:cNvPicPr/>
                <p:nvPr/>
              </p:nvPicPr>
              <p:blipFill>
                <a:blip r:embed="rId315"/>
                <a:stretch>
                  <a:fillRect/>
                </a:stretch>
              </p:blipFill>
              <p:spPr>
                <a:xfrm>
                  <a:off x="6249764" y="3773782"/>
                  <a:ext cx="328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1" name="Freihand 190">
                  <a:extLst>
                    <a:ext uri="{FF2B5EF4-FFF2-40B4-BE49-F238E27FC236}">
                      <a16:creationId xmlns:a16="http://schemas.microsoft.com/office/drawing/2014/main" id="{66781627-AED4-EF4C-4A66-FB0E2607AD94}"/>
                    </a:ext>
                  </a:extLst>
                </p14:cNvPr>
                <p14:cNvContentPartPr/>
                <p14:nvPr/>
              </p14:nvContentPartPr>
              <p14:xfrm>
                <a:off x="6568364" y="3854422"/>
                <a:ext cx="13320" cy="20880"/>
              </p14:xfrm>
            </p:contentPart>
          </mc:Choice>
          <mc:Fallback>
            <p:pic>
              <p:nvPicPr>
                <p:cNvPr id="191" name="Freihand 190">
                  <a:extLst>
                    <a:ext uri="{FF2B5EF4-FFF2-40B4-BE49-F238E27FC236}">
                      <a16:creationId xmlns:a16="http://schemas.microsoft.com/office/drawing/2014/main" id="{66781627-AED4-EF4C-4A66-FB0E2607AD94}"/>
                    </a:ext>
                  </a:extLst>
                </p:cNvPr>
                <p:cNvPicPr/>
                <p:nvPr/>
              </p:nvPicPr>
              <p:blipFill>
                <a:blip r:embed="rId317"/>
                <a:stretch>
                  <a:fillRect/>
                </a:stretch>
              </p:blipFill>
              <p:spPr>
                <a:xfrm>
                  <a:off x="6559364" y="3845422"/>
                  <a:ext cx="30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2" name="Freihand 191">
                  <a:extLst>
                    <a:ext uri="{FF2B5EF4-FFF2-40B4-BE49-F238E27FC236}">
                      <a16:creationId xmlns:a16="http://schemas.microsoft.com/office/drawing/2014/main" id="{421561A7-4BB0-7F4F-3621-0D6399D59861}"/>
                    </a:ext>
                  </a:extLst>
                </p14:cNvPr>
                <p14:cNvContentPartPr/>
                <p14:nvPr/>
              </p14:nvContentPartPr>
              <p14:xfrm>
                <a:off x="6769604" y="3896542"/>
                <a:ext cx="294840" cy="107280"/>
              </p14:xfrm>
            </p:contentPart>
          </mc:Choice>
          <mc:Fallback>
            <p:pic>
              <p:nvPicPr>
                <p:cNvPr id="192" name="Freihand 191">
                  <a:extLst>
                    <a:ext uri="{FF2B5EF4-FFF2-40B4-BE49-F238E27FC236}">
                      <a16:creationId xmlns:a16="http://schemas.microsoft.com/office/drawing/2014/main" id="{421561A7-4BB0-7F4F-3621-0D6399D59861}"/>
                    </a:ext>
                  </a:extLst>
                </p:cNvPr>
                <p:cNvPicPr/>
                <p:nvPr/>
              </p:nvPicPr>
              <p:blipFill>
                <a:blip r:embed="rId319"/>
                <a:stretch>
                  <a:fillRect/>
                </a:stretch>
              </p:blipFill>
              <p:spPr>
                <a:xfrm>
                  <a:off x="6760604" y="3887542"/>
                  <a:ext cx="312480" cy="12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0">
            <p14:nvContentPartPr>
              <p14:cNvPr id="194" name="Freihand 193">
                <a:extLst>
                  <a:ext uri="{FF2B5EF4-FFF2-40B4-BE49-F238E27FC236}">
                    <a16:creationId xmlns:a16="http://schemas.microsoft.com/office/drawing/2014/main" id="{C3422509-4269-6FC2-488B-3B62789517B7}"/>
                  </a:ext>
                </a:extLst>
              </p14:cNvPr>
              <p14:cNvContentPartPr/>
              <p14:nvPr/>
            </p14:nvContentPartPr>
            <p14:xfrm>
              <a:off x="7351364" y="3850102"/>
              <a:ext cx="407880" cy="131040"/>
            </p14:xfrm>
          </p:contentPart>
        </mc:Choice>
        <mc:Fallback>
          <p:pic>
            <p:nvPicPr>
              <p:cNvPr id="194" name="Freihand 193">
                <a:extLst>
                  <a:ext uri="{FF2B5EF4-FFF2-40B4-BE49-F238E27FC236}">
                    <a16:creationId xmlns:a16="http://schemas.microsoft.com/office/drawing/2014/main" id="{C3422509-4269-6FC2-488B-3B62789517B7}"/>
                  </a:ext>
                </a:extLst>
              </p:cNvPr>
              <p:cNvPicPr/>
              <p:nvPr/>
            </p:nvPicPr>
            <p:blipFill>
              <a:blip r:embed="rId321"/>
              <a:stretch>
                <a:fillRect/>
              </a:stretch>
            </p:blipFill>
            <p:spPr>
              <a:xfrm>
                <a:off x="7342724" y="3841462"/>
                <a:ext cx="425520" cy="148680"/>
              </a:xfrm>
              <a:prstGeom prst="rect">
                <a:avLst/>
              </a:prstGeom>
            </p:spPr>
          </p:pic>
        </mc:Fallback>
      </mc:AlternateContent>
      <p:grpSp>
        <p:nvGrpSpPr>
          <p:cNvPr id="209" name="Gruppieren 208">
            <a:extLst>
              <a:ext uri="{FF2B5EF4-FFF2-40B4-BE49-F238E27FC236}">
                <a16:creationId xmlns:a16="http://schemas.microsoft.com/office/drawing/2014/main" id="{9C72E144-B8B7-1B2D-39BC-A25E2C334F7D}"/>
              </a:ext>
            </a:extLst>
          </p:cNvPr>
          <p:cNvGrpSpPr/>
          <p:nvPr/>
        </p:nvGrpSpPr>
        <p:grpSpPr>
          <a:xfrm>
            <a:off x="8058044" y="3785662"/>
            <a:ext cx="1301760" cy="397800"/>
            <a:chOff x="8058044" y="3785662"/>
            <a:chExt cx="1301760" cy="397800"/>
          </a:xfrm>
        </p:grpSpPr>
        <mc:AlternateContent xmlns:mc="http://schemas.openxmlformats.org/markup-compatibility/2006">
          <mc:Choice xmlns:p14="http://schemas.microsoft.com/office/powerpoint/2010/main" Requires="p14">
            <p:contentPart p14:bwMode="auto" r:id="rId322">
              <p14:nvContentPartPr>
                <p14:cNvPr id="195" name="Freihand 194">
                  <a:extLst>
                    <a:ext uri="{FF2B5EF4-FFF2-40B4-BE49-F238E27FC236}">
                      <a16:creationId xmlns:a16="http://schemas.microsoft.com/office/drawing/2014/main" id="{EDE13202-2AC2-0216-DCF9-F768A7FB3E2D}"/>
                    </a:ext>
                  </a:extLst>
                </p14:cNvPr>
                <p14:cNvContentPartPr/>
                <p14:nvPr/>
              </p14:nvContentPartPr>
              <p14:xfrm>
                <a:off x="8058044" y="3832822"/>
                <a:ext cx="167400" cy="154440"/>
              </p14:xfrm>
            </p:contentPart>
          </mc:Choice>
          <mc:Fallback>
            <p:pic>
              <p:nvPicPr>
                <p:cNvPr id="195" name="Freihand 194">
                  <a:extLst>
                    <a:ext uri="{FF2B5EF4-FFF2-40B4-BE49-F238E27FC236}">
                      <a16:creationId xmlns:a16="http://schemas.microsoft.com/office/drawing/2014/main" id="{EDE13202-2AC2-0216-DCF9-F768A7FB3E2D}"/>
                    </a:ext>
                  </a:extLst>
                </p:cNvPr>
                <p:cNvPicPr/>
                <p:nvPr/>
              </p:nvPicPr>
              <p:blipFill>
                <a:blip r:embed="rId323"/>
                <a:stretch>
                  <a:fillRect/>
                </a:stretch>
              </p:blipFill>
              <p:spPr>
                <a:xfrm>
                  <a:off x="8049404" y="3823822"/>
                  <a:ext cx="185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6" name="Freihand 195">
                  <a:extLst>
                    <a:ext uri="{FF2B5EF4-FFF2-40B4-BE49-F238E27FC236}">
                      <a16:creationId xmlns:a16="http://schemas.microsoft.com/office/drawing/2014/main" id="{D6DC454A-2494-BA29-38DC-BC494341D0BB}"/>
                    </a:ext>
                  </a:extLst>
                </p14:cNvPr>
                <p14:cNvContentPartPr/>
                <p14:nvPr/>
              </p14:nvContentPartPr>
              <p14:xfrm>
                <a:off x="8215004" y="3904462"/>
                <a:ext cx="258480" cy="279000"/>
              </p14:xfrm>
            </p:contentPart>
          </mc:Choice>
          <mc:Fallback>
            <p:pic>
              <p:nvPicPr>
                <p:cNvPr id="196" name="Freihand 195">
                  <a:extLst>
                    <a:ext uri="{FF2B5EF4-FFF2-40B4-BE49-F238E27FC236}">
                      <a16:creationId xmlns:a16="http://schemas.microsoft.com/office/drawing/2014/main" id="{D6DC454A-2494-BA29-38DC-BC494341D0BB}"/>
                    </a:ext>
                  </a:extLst>
                </p:cNvPr>
                <p:cNvPicPr/>
                <p:nvPr/>
              </p:nvPicPr>
              <p:blipFill>
                <a:blip r:embed="rId325"/>
                <a:stretch>
                  <a:fillRect/>
                </a:stretch>
              </p:blipFill>
              <p:spPr>
                <a:xfrm>
                  <a:off x="8206364" y="3895822"/>
                  <a:ext cx="2761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7" name="Freihand 196">
                  <a:extLst>
                    <a:ext uri="{FF2B5EF4-FFF2-40B4-BE49-F238E27FC236}">
                      <a16:creationId xmlns:a16="http://schemas.microsoft.com/office/drawing/2014/main" id="{08057CE8-9806-CF53-5EC1-91D16BD51379}"/>
                    </a:ext>
                  </a:extLst>
                </p14:cNvPr>
                <p14:cNvContentPartPr/>
                <p14:nvPr/>
              </p14:nvContentPartPr>
              <p14:xfrm>
                <a:off x="8515964" y="3828502"/>
                <a:ext cx="255240" cy="151920"/>
              </p14:xfrm>
            </p:contentPart>
          </mc:Choice>
          <mc:Fallback>
            <p:pic>
              <p:nvPicPr>
                <p:cNvPr id="197" name="Freihand 196">
                  <a:extLst>
                    <a:ext uri="{FF2B5EF4-FFF2-40B4-BE49-F238E27FC236}">
                      <a16:creationId xmlns:a16="http://schemas.microsoft.com/office/drawing/2014/main" id="{08057CE8-9806-CF53-5EC1-91D16BD51379}"/>
                    </a:ext>
                  </a:extLst>
                </p:cNvPr>
                <p:cNvPicPr/>
                <p:nvPr/>
              </p:nvPicPr>
              <p:blipFill>
                <a:blip r:embed="rId327"/>
                <a:stretch>
                  <a:fillRect/>
                </a:stretch>
              </p:blipFill>
              <p:spPr>
                <a:xfrm>
                  <a:off x="8506964" y="3819502"/>
                  <a:ext cx="272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8" name="Freihand 197">
                  <a:extLst>
                    <a:ext uri="{FF2B5EF4-FFF2-40B4-BE49-F238E27FC236}">
                      <a16:creationId xmlns:a16="http://schemas.microsoft.com/office/drawing/2014/main" id="{B4AF7209-F626-2640-01D4-65CF0A54CC43}"/>
                    </a:ext>
                  </a:extLst>
                </p14:cNvPr>
                <p14:cNvContentPartPr/>
                <p14:nvPr/>
              </p14:nvContentPartPr>
              <p14:xfrm>
                <a:off x="8711804" y="3802222"/>
                <a:ext cx="14400" cy="31680"/>
              </p14:xfrm>
            </p:contentPart>
          </mc:Choice>
          <mc:Fallback>
            <p:pic>
              <p:nvPicPr>
                <p:cNvPr id="198" name="Freihand 197">
                  <a:extLst>
                    <a:ext uri="{FF2B5EF4-FFF2-40B4-BE49-F238E27FC236}">
                      <a16:creationId xmlns:a16="http://schemas.microsoft.com/office/drawing/2014/main" id="{B4AF7209-F626-2640-01D4-65CF0A54CC43}"/>
                    </a:ext>
                  </a:extLst>
                </p:cNvPr>
                <p:cNvPicPr/>
                <p:nvPr/>
              </p:nvPicPr>
              <p:blipFill>
                <a:blip r:embed="rId329"/>
                <a:stretch>
                  <a:fillRect/>
                </a:stretch>
              </p:blipFill>
              <p:spPr>
                <a:xfrm>
                  <a:off x="8702804" y="3793222"/>
                  <a:ext cx="320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9" name="Freihand 198">
                  <a:extLst>
                    <a:ext uri="{FF2B5EF4-FFF2-40B4-BE49-F238E27FC236}">
                      <a16:creationId xmlns:a16="http://schemas.microsoft.com/office/drawing/2014/main" id="{409E8156-4999-C129-02BF-3A15D38BB922}"/>
                    </a:ext>
                  </a:extLst>
                </p14:cNvPr>
                <p14:cNvContentPartPr/>
                <p14:nvPr/>
              </p14:nvContentPartPr>
              <p14:xfrm>
                <a:off x="8710004" y="3892222"/>
                <a:ext cx="267480" cy="82080"/>
              </p14:xfrm>
            </p:contentPart>
          </mc:Choice>
          <mc:Fallback>
            <p:pic>
              <p:nvPicPr>
                <p:cNvPr id="199" name="Freihand 198">
                  <a:extLst>
                    <a:ext uri="{FF2B5EF4-FFF2-40B4-BE49-F238E27FC236}">
                      <a16:creationId xmlns:a16="http://schemas.microsoft.com/office/drawing/2014/main" id="{409E8156-4999-C129-02BF-3A15D38BB922}"/>
                    </a:ext>
                  </a:extLst>
                </p:cNvPr>
                <p:cNvPicPr/>
                <p:nvPr/>
              </p:nvPicPr>
              <p:blipFill>
                <a:blip r:embed="rId331"/>
                <a:stretch>
                  <a:fillRect/>
                </a:stretch>
              </p:blipFill>
              <p:spPr>
                <a:xfrm>
                  <a:off x="8701364" y="3883222"/>
                  <a:ext cx="285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0" name="Freihand 199">
                  <a:extLst>
                    <a:ext uri="{FF2B5EF4-FFF2-40B4-BE49-F238E27FC236}">
                      <a16:creationId xmlns:a16="http://schemas.microsoft.com/office/drawing/2014/main" id="{CCD0579F-24FE-F4C7-FC63-EA82F948AA70}"/>
                    </a:ext>
                  </a:extLst>
                </p14:cNvPr>
                <p14:cNvContentPartPr/>
                <p14:nvPr/>
              </p14:nvContentPartPr>
              <p14:xfrm>
                <a:off x="9003764" y="3830662"/>
                <a:ext cx="5400" cy="10080"/>
              </p14:xfrm>
            </p:contentPart>
          </mc:Choice>
          <mc:Fallback>
            <p:pic>
              <p:nvPicPr>
                <p:cNvPr id="200" name="Freihand 199">
                  <a:extLst>
                    <a:ext uri="{FF2B5EF4-FFF2-40B4-BE49-F238E27FC236}">
                      <a16:creationId xmlns:a16="http://schemas.microsoft.com/office/drawing/2014/main" id="{CCD0579F-24FE-F4C7-FC63-EA82F948AA70}"/>
                    </a:ext>
                  </a:extLst>
                </p:cNvPr>
                <p:cNvPicPr/>
                <p:nvPr/>
              </p:nvPicPr>
              <p:blipFill>
                <a:blip r:embed="rId333"/>
                <a:stretch>
                  <a:fillRect/>
                </a:stretch>
              </p:blipFill>
              <p:spPr>
                <a:xfrm>
                  <a:off x="8994764" y="3821662"/>
                  <a:ext cx="23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1" name="Freihand 200">
                  <a:extLst>
                    <a:ext uri="{FF2B5EF4-FFF2-40B4-BE49-F238E27FC236}">
                      <a16:creationId xmlns:a16="http://schemas.microsoft.com/office/drawing/2014/main" id="{6BD7F3DC-1D5D-D3AF-79EA-AECE5ADFF898}"/>
                    </a:ext>
                  </a:extLst>
                </p14:cNvPr>
                <p14:cNvContentPartPr/>
                <p14:nvPr/>
              </p14:nvContentPartPr>
              <p14:xfrm>
                <a:off x="9006284" y="3874942"/>
                <a:ext cx="111600" cy="105120"/>
              </p14:xfrm>
            </p:contentPart>
          </mc:Choice>
          <mc:Fallback>
            <p:pic>
              <p:nvPicPr>
                <p:cNvPr id="201" name="Freihand 200">
                  <a:extLst>
                    <a:ext uri="{FF2B5EF4-FFF2-40B4-BE49-F238E27FC236}">
                      <a16:creationId xmlns:a16="http://schemas.microsoft.com/office/drawing/2014/main" id="{6BD7F3DC-1D5D-D3AF-79EA-AECE5ADFF898}"/>
                    </a:ext>
                  </a:extLst>
                </p:cNvPr>
                <p:cNvPicPr/>
                <p:nvPr/>
              </p:nvPicPr>
              <p:blipFill>
                <a:blip r:embed="rId335"/>
                <a:stretch>
                  <a:fillRect/>
                </a:stretch>
              </p:blipFill>
              <p:spPr>
                <a:xfrm>
                  <a:off x="8997644" y="3866302"/>
                  <a:ext cx="129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2" name="Freihand 201">
                  <a:extLst>
                    <a:ext uri="{FF2B5EF4-FFF2-40B4-BE49-F238E27FC236}">
                      <a16:creationId xmlns:a16="http://schemas.microsoft.com/office/drawing/2014/main" id="{52744F41-449F-426A-DB76-82D3EA34D8F4}"/>
                    </a:ext>
                  </a:extLst>
                </p14:cNvPr>
                <p14:cNvContentPartPr/>
                <p14:nvPr/>
              </p14:nvContentPartPr>
              <p14:xfrm>
                <a:off x="9160724" y="3785662"/>
                <a:ext cx="199080" cy="171000"/>
              </p14:xfrm>
            </p:contentPart>
          </mc:Choice>
          <mc:Fallback>
            <p:pic>
              <p:nvPicPr>
                <p:cNvPr id="202" name="Freihand 201">
                  <a:extLst>
                    <a:ext uri="{FF2B5EF4-FFF2-40B4-BE49-F238E27FC236}">
                      <a16:creationId xmlns:a16="http://schemas.microsoft.com/office/drawing/2014/main" id="{52744F41-449F-426A-DB76-82D3EA34D8F4}"/>
                    </a:ext>
                  </a:extLst>
                </p:cNvPr>
                <p:cNvPicPr/>
                <p:nvPr/>
              </p:nvPicPr>
              <p:blipFill>
                <a:blip r:embed="rId337"/>
                <a:stretch>
                  <a:fillRect/>
                </a:stretch>
              </p:blipFill>
              <p:spPr>
                <a:xfrm>
                  <a:off x="9151724" y="3776662"/>
                  <a:ext cx="216720" cy="188640"/>
                </a:xfrm>
                <a:prstGeom prst="rect">
                  <a:avLst/>
                </a:prstGeom>
              </p:spPr>
            </p:pic>
          </mc:Fallback>
        </mc:AlternateContent>
      </p:grpSp>
      <p:grpSp>
        <p:nvGrpSpPr>
          <p:cNvPr id="208" name="Gruppieren 207">
            <a:extLst>
              <a:ext uri="{FF2B5EF4-FFF2-40B4-BE49-F238E27FC236}">
                <a16:creationId xmlns:a16="http://schemas.microsoft.com/office/drawing/2014/main" id="{A4356AD1-CFD6-6A60-3C83-4FF0B797F291}"/>
              </a:ext>
            </a:extLst>
          </p:cNvPr>
          <p:cNvGrpSpPr/>
          <p:nvPr/>
        </p:nvGrpSpPr>
        <p:grpSpPr>
          <a:xfrm>
            <a:off x="9600644" y="3722662"/>
            <a:ext cx="1551600" cy="258480"/>
            <a:chOff x="9600644" y="3722662"/>
            <a:chExt cx="1551600" cy="258480"/>
          </a:xfrm>
        </p:grpSpPr>
        <mc:AlternateContent xmlns:mc="http://schemas.openxmlformats.org/markup-compatibility/2006">
          <mc:Choice xmlns:p14="http://schemas.microsoft.com/office/powerpoint/2010/main" Requires="p14">
            <p:contentPart p14:bwMode="auto" r:id="rId338">
              <p14:nvContentPartPr>
                <p14:cNvPr id="203" name="Freihand 202">
                  <a:extLst>
                    <a:ext uri="{FF2B5EF4-FFF2-40B4-BE49-F238E27FC236}">
                      <a16:creationId xmlns:a16="http://schemas.microsoft.com/office/drawing/2014/main" id="{B7D380E4-0E51-35BB-0A11-7AE0E33E63B9}"/>
                    </a:ext>
                  </a:extLst>
                </p14:cNvPr>
                <p14:cNvContentPartPr/>
                <p14:nvPr/>
              </p14:nvContentPartPr>
              <p14:xfrm>
                <a:off x="9600644" y="3864502"/>
                <a:ext cx="216720" cy="116640"/>
              </p14:xfrm>
            </p:contentPart>
          </mc:Choice>
          <mc:Fallback>
            <p:pic>
              <p:nvPicPr>
                <p:cNvPr id="203" name="Freihand 202">
                  <a:extLst>
                    <a:ext uri="{FF2B5EF4-FFF2-40B4-BE49-F238E27FC236}">
                      <a16:creationId xmlns:a16="http://schemas.microsoft.com/office/drawing/2014/main" id="{B7D380E4-0E51-35BB-0A11-7AE0E33E63B9}"/>
                    </a:ext>
                  </a:extLst>
                </p:cNvPr>
                <p:cNvPicPr/>
                <p:nvPr/>
              </p:nvPicPr>
              <p:blipFill>
                <a:blip r:embed="rId339"/>
                <a:stretch>
                  <a:fillRect/>
                </a:stretch>
              </p:blipFill>
              <p:spPr>
                <a:xfrm>
                  <a:off x="9591644" y="3855862"/>
                  <a:ext cx="234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4" name="Freihand 203">
                  <a:extLst>
                    <a:ext uri="{FF2B5EF4-FFF2-40B4-BE49-F238E27FC236}">
                      <a16:creationId xmlns:a16="http://schemas.microsoft.com/office/drawing/2014/main" id="{9233A881-CAD7-402A-8147-342C1A8CDAE3}"/>
                    </a:ext>
                  </a:extLst>
                </p14:cNvPr>
                <p14:cNvContentPartPr/>
                <p14:nvPr/>
              </p14:nvContentPartPr>
              <p14:xfrm>
                <a:off x="9906284" y="3722662"/>
                <a:ext cx="381240" cy="234720"/>
              </p14:xfrm>
            </p:contentPart>
          </mc:Choice>
          <mc:Fallback>
            <p:pic>
              <p:nvPicPr>
                <p:cNvPr id="204" name="Freihand 203">
                  <a:extLst>
                    <a:ext uri="{FF2B5EF4-FFF2-40B4-BE49-F238E27FC236}">
                      <a16:creationId xmlns:a16="http://schemas.microsoft.com/office/drawing/2014/main" id="{9233A881-CAD7-402A-8147-342C1A8CDAE3}"/>
                    </a:ext>
                  </a:extLst>
                </p:cNvPr>
                <p:cNvPicPr/>
                <p:nvPr/>
              </p:nvPicPr>
              <p:blipFill>
                <a:blip r:embed="rId341"/>
                <a:stretch>
                  <a:fillRect/>
                </a:stretch>
              </p:blipFill>
              <p:spPr>
                <a:xfrm>
                  <a:off x="9897644" y="3714022"/>
                  <a:ext cx="3988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5" name="Freihand 204">
                  <a:extLst>
                    <a:ext uri="{FF2B5EF4-FFF2-40B4-BE49-F238E27FC236}">
                      <a16:creationId xmlns:a16="http://schemas.microsoft.com/office/drawing/2014/main" id="{065FB9AB-C76E-37D2-2ED0-FA8320488035}"/>
                    </a:ext>
                  </a:extLst>
                </p14:cNvPr>
                <p14:cNvContentPartPr/>
                <p14:nvPr/>
              </p14:nvContentPartPr>
              <p14:xfrm>
                <a:off x="10305524" y="3829942"/>
                <a:ext cx="74160" cy="122400"/>
              </p14:xfrm>
            </p:contentPart>
          </mc:Choice>
          <mc:Fallback>
            <p:pic>
              <p:nvPicPr>
                <p:cNvPr id="205" name="Freihand 204">
                  <a:extLst>
                    <a:ext uri="{FF2B5EF4-FFF2-40B4-BE49-F238E27FC236}">
                      <a16:creationId xmlns:a16="http://schemas.microsoft.com/office/drawing/2014/main" id="{065FB9AB-C76E-37D2-2ED0-FA8320488035}"/>
                    </a:ext>
                  </a:extLst>
                </p:cNvPr>
                <p:cNvPicPr/>
                <p:nvPr/>
              </p:nvPicPr>
              <p:blipFill>
                <a:blip r:embed="rId343"/>
                <a:stretch>
                  <a:fillRect/>
                </a:stretch>
              </p:blipFill>
              <p:spPr>
                <a:xfrm>
                  <a:off x="10296884" y="3821302"/>
                  <a:ext cx="91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6" name="Freihand 205">
                  <a:extLst>
                    <a:ext uri="{FF2B5EF4-FFF2-40B4-BE49-F238E27FC236}">
                      <a16:creationId xmlns:a16="http://schemas.microsoft.com/office/drawing/2014/main" id="{6B621F73-D19C-84DE-E190-F50EE8311D79}"/>
                    </a:ext>
                  </a:extLst>
                </p14:cNvPr>
                <p14:cNvContentPartPr/>
                <p14:nvPr/>
              </p14:nvContentPartPr>
              <p14:xfrm>
                <a:off x="10388324" y="3854782"/>
                <a:ext cx="219240" cy="68400"/>
              </p14:xfrm>
            </p:contentPart>
          </mc:Choice>
          <mc:Fallback>
            <p:pic>
              <p:nvPicPr>
                <p:cNvPr id="206" name="Freihand 205">
                  <a:extLst>
                    <a:ext uri="{FF2B5EF4-FFF2-40B4-BE49-F238E27FC236}">
                      <a16:creationId xmlns:a16="http://schemas.microsoft.com/office/drawing/2014/main" id="{6B621F73-D19C-84DE-E190-F50EE8311D79}"/>
                    </a:ext>
                  </a:extLst>
                </p:cNvPr>
                <p:cNvPicPr/>
                <p:nvPr/>
              </p:nvPicPr>
              <p:blipFill>
                <a:blip r:embed="rId345"/>
                <a:stretch>
                  <a:fillRect/>
                </a:stretch>
              </p:blipFill>
              <p:spPr>
                <a:xfrm>
                  <a:off x="10379684" y="3846142"/>
                  <a:ext cx="236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7" name="Freihand 206">
                  <a:extLst>
                    <a:ext uri="{FF2B5EF4-FFF2-40B4-BE49-F238E27FC236}">
                      <a16:creationId xmlns:a16="http://schemas.microsoft.com/office/drawing/2014/main" id="{B526CDE9-CC96-6659-3AA1-AE50F3D07CCE}"/>
                    </a:ext>
                  </a:extLst>
                </p14:cNvPr>
                <p14:cNvContentPartPr/>
                <p14:nvPr/>
              </p14:nvContentPartPr>
              <p14:xfrm>
                <a:off x="10683884" y="3761902"/>
                <a:ext cx="468360" cy="178200"/>
              </p14:xfrm>
            </p:contentPart>
          </mc:Choice>
          <mc:Fallback>
            <p:pic>
              <p:nvPicPr>
                <p:cNvPr id="207" name="Freihand 206">
                  <a:extLst>
                    <a:ext uri="{FF2B5EF4-FFF2-40B4-BE49-F238E27FC236}">
                      <a16:creationId xmlns:a16="http://schemas.microsoft.com/office/drawing/2014/main" id="{B526CDE9-CC96-6659-3AA1-AE50F3D07CCE}"/>
                    </a:ext>
                  </a:extLst>
                </p:cNvPr>
                <p:cNvPicPr/>
                <p:nvPr/>
              </p:nvPicPr>
              <p:blipFill>
                <a:blip r:embed="rId347"/>
                <a:stretch>
                  <a:fillRect/>
                </a:stretch>
              </p:blipFill>
              <p:spPr>
                <a:xfrm>
                  <a:off x="10674884" y="3753262"/>
                  <a:ext cx="486000" cy="195840"/>
                </a:xfrm>
                <a:prstGeom prst="rect">
                  <a:avLst/>
                </a:prstGeom>
              </p:spPr>
            </p:pic>
          </mc:Fallback>
        </mc:AlternateContent>
      </p:grpSp>
      <p:grpSp>
        <p:nvGrpSpPr>
          <p:cNvPr id="223" name="Gruppieren 222">
            <a:extLst>
              <a:ext uri="{FF2B5EF4-FFF2-40B4-BE49-F238E27FC236}">
                <a16:creationId xmlns:a16="http://schemas.microsoft.com/office/drawing/2014/main" id="{D720EAC0-981B-5D17-0E4D-E5AC4B50985F}"/>
              </a:ext>
            </a:extLst>
          </p:cNvPr>
          <p:cNvGrpSpPr/>
          <p:nvPr/>
        </p:nvGrpSpPr>
        <p:grpSpPr>
          <a:xfrm>
            <a:off x="6136724" y="4164382"/>
            <a:ext cx="1822680" cy="276840"/>
            <a:chOff x="6136724" y="4164382"/>
            <a:chExt cx="1822680" cy="276840"/>
          </a:xfrm>
        </p:grpSpPr>
        <mc:AlternateContent xmlns:mc="http://schemas.openxmlformats.org/markup-compatibility/2006">
          <mc:Choice xmlns:p14="http://schemas.microsoft.com/office/powerpoint/2010/main" Requires="p14">
            <p:contentPart p14:bwMode="auto" r:id="rId348">
              <p14:nvContentPartPr>
                <p14:cNvPr id="210" name="Freihand 209">
                  <a:extLst>
                    <a:ext uri="{FF2B5EF4-FFF2-40B4-BE49-F238E27FC236}">
                      <a16:creationId xmlns:a16="http://schemas.microsoft.com/office/drawing/2014/main" id="{649CD76C-ACCE-647C-343E-A2598392A351}"/>
                    </a:ext>
                  </a:extLst>
                </p14:cNvPr>
                <p14:cNvContentPartPr/>
                <p14:nvPr/>
              </p14:nvContentPartPr>
              <p14:xfrm>
                <a:off x="6136724" y="4207582"/>
                <a:ext cx="122400" cy="232920"/>
              </p14:xfrm>
            </p:contentPart>
          </mc:Choice>
          <mc:Fallback>
            <p:pic>
              <p:nvPicPr>
                <p:cNvPr id="210" name="Freihand 209">
                  <a:extLst>
                    <a:ext uri="{FF2B5EF4-FFF2-40B4-BE49-F238E27FC236}">
                      <a16:creationId xmlns:a16="http://schemas.microsoft.com/office/drawing/2014/main" id="{649CD76C-ACCE-647C-343E-A2598392A351}"/>
                    </a:ext>
                  </a:extLst>
                </p:cNvPr>
                <p:cNvPicPr/>
                <p:nvPr/>
              </p:nvPicPr>
              <p:blipFill>
                <a:blip r:embed="rId349"/>
                <a:stretch>
                  <a:fillRect/>
                </a:stretch>
              </p:blipFill>
              <p:spPr>
                <a:xfrm>
                  <a:off x="6128084" y="4198942"/>
                  <a:ext cx="1400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1" name="Freihand 210">
                  <a:extLst>
                    <a:ext uri="{FF2B5EF4-FFF2-40B4-BE49-F238E27FC236}">
                      <a16:creationId xmlns:a16="http://schemas.microsoft.com/office/drawing/2014/main" id="{7C0AEF50-1B34-48D7-83B5-0CF9E7FDDE17}"/>
                    </a:ext>
                  </a:extLst>
                </p14:cNvPr>
                <p14:cNvContentPartPr/>
                <p14:nvPr/>
              </p14:nvContentPartPr>
              <p14:xfrm>
                <a:off x="6327884" y="4225942"/>
                <a:ext cx="290520" cy="195480"/>
              </p14:xfrm>
            </p:contentPart>
          </mc:Choice>
          <mc:Fallback>
            <p:pic>
              <p:nvPicPr>
                <p:cNvPr id="211" name="Freihand 210">
                  <a:extLst>
                    <a:ext uri="{FF2B5EF4-FFF2-40B4-BE49-F238E27FC236}">
                      <a16:creationId xmlns:a16="http://schemas.microsoft.com/office/drawing/2014/main" id="{7C0AEF50-1B34-48D7-83B5-0CF9E7FDDE17}"/>
                    </a:ext>
                  </a:extLst>
                </p:cNvPr>
                <p:cNvPicPr/>
                <p:nvPr/>
              </p:nvPicPr>
              <p:blipFill>
                <a:blip r:embed="rId351"/>
                <a:stretch>
                  <a:fillRect/>
                </a:stretch>
              </p:blipFill>
              <p:spPr>
                <a:xfrm>
                  <a:off x="6318884" y="4216942"/>
                  <a:ext cx="3081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3" name="Freihand 212">
                  <a:extLst>
                    <a:ext uri="{FF2B5EF4-FFF2-40B4-BE49-F238E27FC236}">
                      <a16:creationId xmlns:a16="http://schemas.microsoft.com/office/drawing/2014/main" id="{2B645556-3F6F-D9DE-17C3-57003B1D1373}"/>
                    </a:ext>
                  </a:extLst>
                </p14:cNvPr>
                <p14:cNvContentPartPr/>
                <p14:nvPr/>
              </p14:nvContentPartPr>
              <p14:xfrm>
                <a:off x="6809924" y="4164382"/>
                <a:ext cx="94320" cy="276840"/>
              </p14:xfrm>
            </p:contentPart>
          </mc:Choice>
          <mc:Fallback>
            <p:pic>
              <p:nvPicPr>
                <p:cNvPr id="213" name="Freihand 212">
                  <a:extLst>
                    <a:ext uri="{FF2B5EF4-FFF2-40B4-BE49-F238E27FC236}">
                      <a16:creationId xmlns:a16="http://schemas.microsoft.com/office/drawing/2014/main" id="{2B645556-3F6F-D9DE-17C3-57003B1D1373}"/>
                    </a:ext>
                  </a:extLst>
                </p:cNvPr>
                <p:cNvPicPr/>
                <p:nvPr/>
              </p:nvPicPr>
              <p:blipFill>
                <a:blip r:embed="rId353"/>
                <a:stretch>
                  <a:fillRect/>
                </a:stretch>
              </p:blipFill>
              <p:spPr>
                <a:xfrm>
                  <a:off x="6800924" y="4155382"/>
                  <a:ext cx="1119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4" name="Freihand 213">
                  <a:extLst>
                    <a:ext uri="{FF2B5EF4-FFF2-40B4-BE49-F238E27FC236}">
                      <a16:creationId xmlns:a16="http://schemas.microsoft.com/office/drawing/2014/main" id="{40C380E5-A63C-F27D-CEC8-C291355AC75B}"/>
                    </a:ext>
                  </a:extLst>
                </p14:cNvPr>
                <p14:cNvContentPartPr/>
                <p14:nvPr/>
              </p14:nvContentPartPr>
              <p14:xfrm>
                <a:off x="6941684" y="4211902"/>
                <a:ext cx="155520" cy="204480"/>
              </p14:xfrm>
            </p:contentPart>
          </mc:Choice>
          <mc:Fallback>
            <p:pic>
              <p:nvPicPr>
                <p:cNvPr id="214" name="Freihand 213">
                  <a:extLst>
                    <a:ext uri="{FF2B5EF4-FFF2-40B4-BE49-F238E27FC236}">
                      <a16:creationId xmlns:a16="http://schemas.microsoft.com/office/drawing/2014/main" id="{40C380E5-A63C-F27D-CEC8-C291355AC75B}"/>
                    </a:ext>
                  </a:extLst>
                </p:cNvPr>
                <p:cNvPicPr/>
                <p:nvPr/>
              </p:nvPicPr>
              <p:blipFill>
                <a:blip r:embed="rId355"/>
                <a:stretch>
                  <a:fillRect/>
                </a:stretch>
              </p:blipFill>
              <p:spPr>
                <a:xfrm>
                  <a:off x="6932684" y="4202902"/>
                  <a:ext cx="1731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5" name="Freihand 214">
                  <a:extLst>
                    <a:ext uri="{FF2B5EF4-FFF2-40B4-BE49-F238E27FC236}">
                      <a16:creationId xmlns:a16="http://schemas.microsoft.com/office/drawing/2014/main" id="{F62C82B9-96E7-AFD3-20BA-11B310C97BD0}"/>
                    </a:ext>
                  </a:extLst>
                </p14:cNvPr>
                <p14:cNvContentPartPr/>
                <p14:nvPr/>
              </p14:nvContentPartPr>
              <p14:xfrm>
                <a:off x="6946364" y="4316662"/>
                <a:ext cx="138240" cy="119160"/>
              </p14:xfrm>
            </p:contentPart>
          </mc:Choice>
          <mc:Fallback>
            <p:pic>
              <p:nvPicPr>
                <p:cNvPr id="215" name="Freihand 214">
                  <a:extLst>
                    <a:ext uri="{FF2B5EF4-FFF2-40B4-BE49-F238E27FC236}">
                      <a16:creationId xmlns:a16="http://schemas.microsoft.com/office/drawing/2014/main" id="{F62C82B9-96E7-AFD3-20BA-11B310C97BD0}"/>
                    </a:ext>
                  </a:extLst>
                </p:cNvPr>
                <p:cNvPicPr/>
                <p:nvPr/>
              </p:nvPicPr>
              <p:blipFill>
                <a:blip r:embed="rId357"/>
                <a:stretch>
                  <a:fillRect/>
                </a:stretch>
              </p:blipFill>
              <p:spPr>
                <a:xfrm>
                  <a:off x="6937724" y="4307662"/>
                  <a:ext cx="155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6" name="Freihand 215">
                  <a:extLst>
                    <a:ext uri="{FF2B5EF4-FFF2-40B4-BE49-F238E27FC236}">
                      <a16:creationId xmlns:a16="http://schemas.microsoft.com/office/drawing/2014/main" id="{81E84218-03F6-CAED-8EAC-9D71BBF385FA}"/>
                    </a:ext>
                  </a:extLst>
                </p14:cNvPr>
                <p14:cNvContentPartPr/>
                <p14:nvPr/>
              </p14:nvContentPartPr>
              <p14:xfrm>
                <a:off x="7164164" y="4194262"/>
                <a:ext cx="9720" cy="195840"/>
              </p14:xfrm>
            </p:contentPart>
          </mc:Choice>
          <mc:Fallback>
            <p:pic>
              <p:nvPicPr>
                <p:cNvPr id="216" name="Freihand 215">
                  <a:extLst>
                    <a:ext uri="{FF2B5EF4-FFF2-40B4-BE49-F238E27FC236}">
                      <a16:creationId xmlns:a16="http://schemas.microsoft.com/office/drawing/2014/main" id="{81E84218-03F6-CAED-8EAC-9D71BBF385FA}"/>
                    </a:ext>
                  </a:extLst>
                </p:cNvPr>
                <p:cNvPicPr/>
                <p:nvPr/>
              </p:nvPicPr>
              <p:blipFill>
                <a:blip r:embed="rId359"/>
                <a:stretch>
                  <a:fillRect/>
                </a:stretch>
              </p:blipFill>
              <p:spPr>
                <a:xfrm>
                  <a:off x="7155524" y="4185622"/>
                  <a:ext cx="273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7" name="Freihand 216">
                  <a:extLst>
                    <a:ext uri="{FF2B5EF4-FFF2-40B4-BE49-F238E27FC236}">
                      <a16:creationId xmlns:a16="http://schemas.microsoft.com/office/drawing/2014/main" id="{196BFE6D-3475-101B-A892-39590379E939}"/>
                    </a:ext>
                  </a:extLst>
                </p14:cNvPr>
                <p14:cNvContentPartPr/>
                <p14:nvPr/>
              </p14:nvContentPartPr>
              <p14:xfrm>
                <a:off x="7233284" y="4196062"/>
                <a:ext cx="101160" cy="204480"/>
              </p14:xfrm>
            </p:contentPart>
          </mc:Choice>
          <mc:Fallback>
            <p:pic>
              <p:nvPicPr>
                <p:cNvPr id="217" name="Freihand 216">
                  <a:extLst>
                    <a:ext uri="{FF2B5EF4-FFF2-40B4-BE49-F238E27FC236}">
                      <a16:creationId xmlns:a16="http://schemas.microsoft.com/office/drawing/2014/main" id="{196BFE6D-3475-101B-A892-39590379E939}"/>
                    </a:ext>
                  </a:extLst>
                </p:cNvPr>
                <p:cNvPicPr/>
                <p:nvPr/>
              </p:nvPicPr>
              <p:blipFill>
                <a:blip r:embed="rId361"/>
                <a:stretch>
                  <a:fillRect/>
                </a:stretch>
              </p:blipFill>
              <p:spPr>
                <a:xfrm>
                  <a:off x="7224644" y="4187062"/>
                  <a:ext cx="1188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8" name="Freihand 217">
                  <a:extLst>
                    <a:ext uri="{FF2B5EF4-FFF2-40B4-BE49-F238E27FC236}">
                      <a16:creationId xmlns:a16="http://schemas.microsoft.com/office/drawing/2014/main" id="{659FABBB-6C13-45CF-F53F-77F68E171989}"/>
                    </a:ext>
                  </a:extLst>
                </p14:cNvPr>
                <p14:cNvContentPartPr/>
                <p14:nvPr/>
              </p14:nvContentPartPr>
              <p14:xfrm>
                <a:off x="7373324" y="4304062"/>
                <a:ext cx="73080" cy="11160"/>
              </p14:xfrm>
            </p:contentPart>
          </mc:Choice>
          <mc:Fallback>
            <p:pic>
              <p:nvPicPr>
                <p:cNvPr id="218" name="Freihand 217">
                  <a:extLst>
                    <a:ext uri="{FF2B5EF4-FFF2-40B4-BE49-F238E27FC236}">
                      <a16:creationId xmlns:a16="http://schemas.microsoft.com/office/drawing/2014/main" id="{659FABBB-6C13-45CF-F53F-77F68E171989}"/>
                    </a:ext>
                  </a:extLst>
                </p:cNvPr>
                <p:cNvPicPr/>
                <p:nvPr/>
              </p:nvPicPr>
              <p:blipFill>
                <a:blip r:embed="rId363"/>
                <a:stretch>
                  <a:fillRect/>
                </a:stretch>
              </p:blipFill>
              <p:spPr>
                <a:xfrm>
                  <a:off x="7364324" y="4295422"/>
                  <a:ext cx="90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9" name="Freihand 218">
                  <a:extLst>
                    <a:ext uri="{FF2B5EF4-FFF2-40B4-BE49-F238E27FC236}">
                      <a16:creationId xmlns:a16="http://schemas.microsoft.com/office/drawing/2014/main" id="{97869919-94B8-B87E-7398-C9AD5174AE66}"/>
                    </a:ext>
                  </a:extLst>
                </p14:cNvPr>
                <p14:cNvContentPartPr/>
                <p14:nvPr/>
              </p14:nvContentPartPr>
              <p14:xfrm>
                <a:off x="7544684" y="4241782"/>
                <a:ext cx="93240" cy="135720"/>
              </p14:xfrm>
            </p:contentPart>
          </mc:Choice>
          <mc:Fallback>
            <p:pic>
              <p:nvPicPr>
                <p:cNvPr id="219" name="Freihand 218">
                  <a:extLst>
                    <a:ext uri="{FF2B5EF4-FFF2-40B4-BE49-F238E27FC236}">
                      <a16:creationId xmlns:a16="http://schemas.microsoft.com/office/drawing/2014/main" id="{97869919-94B8-B87E-7398-C9AD5174AE66}"/>
                    </a:ext>
                  </a:extLst>
                </p:cNvPr>
                <p:cNvPicPr/>
                <p:nvPr/>
              </p:nvPicPr>
              <p:blipFill>
                <a:blip r:embed="rId365"/>
                <a:stretch>
                  <a:fillRect/>
                </a:stretch>
              </p:blipFill>
              <p:spPr>
                <a:xfrm>
                  <a:off x="7535684" y="4232782"/>
                  <a:ext cx="110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0" name="Freihand 219">
                  <a:extLst>
                    <a:ext uri="{FF2B5EF4-FFF2-40B4-BE49-F238E27FC236}">
                      <a16:creationId xmlns:a16="http://schemas.microsoft.com/office/drawing/2014/main" id="{4E581993-CDEC-DCED-5E37-892E6947AE5F}"/>
                    </a:ext>
                  </a:extLst>
                </p14:cNvPr>
                <p14:cNvContentPartPr/>
                <p14:nvPr/>
              </p14:nvContentPartPr>
              <p14:xfrm>
                <a:off x="7714244" y="4222702"/>
                <a:ext cx="245160" cy="144000"/>
              </p14:xfrm>
            </p:contentPart>
          </mc:Choice>
          <mc:Fallback>
            <p:pic>
              <p:nvPicPr>
                <p:cNvPr id="220" name="Freihand 219">
                  <a:extLst>
                    <a:ext uri="{FF2B5EF4-FFF2-40B4-BE49-F238E27FC236}">
                      <a16:creationId xmlns:a16="http://schemas.microsoft.com/office/drawing/2014/main" id="{4E581993-CDEC-DCED-5E37-892E6947AE5F}"/>
                    </a:ext>
                  </a:extLst>
                </p:cNvPr>
                <p:cNvPicPr/>
                <p:nvPr/>
              </p:nvPicPr>
              <p:blipFill>
                <a:blip r:embed="rId367"/>
                <a:stretch>
                  <a:fillRect/>
                </a:stretch>
              </p:blipFill>
              <p:spPr>
                <a:xfrm>
                  <a:off x="7705244" y="4214062"/>
                  <a:ext cx="2628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2" name="Freihand 221">
                  <a:extLst>
                    <a:ext uri="{FF2B5EF4-FFF2-40B4-BE49-F238E27FC236}">
                      <a16:creationId xmlns:a16="http://schemas.microsoft.com/office/drawing/2014/main" id="{1B23C9A6-B7D8-1108-43B6-1FDB5CC23C20}"/>
                    </a:ext>
                  </a:extLst>
                </p14:cNvPr>
                <p14:cNvContentPartPr/>
                <p14:nvPr/>
              </p14:nvContentPartPr>
              <p14:xfrm>
                <a:off x="7086044" y="4198942"/>
                <a:ext cx="83880" cy="136800"/>
              </p14:xfrm>
            </p:contentPart>
          </mc:Choice>
          <mc:Fallback>
            <p:pic>
              <p:nvPicPr>
                <p:cNvPr id="222" name="Freihand 221">
                  <a:extLst>
                    <a:ext uri="{FF2B5EF4-FFF2-40B4-BE49-F238E27FC236}">
                      <a16:creationId xmlns:a16="http://schemas.microsoft.com/office/drawing/2014/main" id="{1B23C9A6-B7D8-1108-43B6-1FDB5CC23C20}"/>
                    </a:ext>
                  </a:extLst>
                </p:cNvPr>
                <p:cNvPicPr/>
                <p:nvPr/>
              </p:nvPicPr>
              <p:blipFill>
                <a:blip r:embed="rId369"/>
                <a:stretch>
                  <a:fillRect/>
                </a:stretch>
              </p:blipFill>
              <p:spPr>
                <a:xfrm>
                  <a:off x="7077044" y="4190302"/>
                  <a:ext cx="101520" cy="15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0">
            <p14:nvContentPartPr>
              <p14:cNvPr id="234" name="Freihand 233">
                <a:extLst>
                  <a:ext uri="{FF2B5EF4-FFF2-40B4-BE49-F238E27FC236}">
                    <a16:creationId xmlns:a16="http://schemas.microsoft.com/office/drawing/2014/main" id="{3BC2FADD-8125-108B-4479-87F42449C909}"/>
                  </a:ext>
                </a:extLst>
              </p14:cNvPr>
              <p14:cNvContentPartPr/>
              <p14:nvPr/>
            </p14:nvContentPartPr>
            <p14:xfrm>
              <a:off x="10807364" y="3443662"/>
              <a:ext cx="128880" cy="89280"/>
            </p14:xfrm>
          </p:contentPart>
        </mc:Choice>
        <mc:Fallback>
          <p:pic>
            <p:nvPicPr>
              <p:cNvPr id="234" name="Freihand 233">
                <a:extLst>
                  <a:ext uri="{FF2B5EF4-FFF2-40B4-BE49-F238E27FC236}">
                    <a16:creationId xmlns:a16="http://schemas.microsoft.com/office/drawing/2014/main" id="{3BC2FADD-8125-108B-4479-87F42449C909}"/>
                  </a:ext>
                </a:extLst>
              </p:cNvPr>
              <p:cNvPicPr/>
              <p:nvPr/>
            </p:nvPicPr>
            <p:blipFill>
              <a:blip r:embed="rId371"/>
              <a:stretch>
                <a:fillRect/>
              </a:stretch>
            </p:blipFill>
            <p:spPr>
              <a:xfrm>
                <a:off x="10798724" y="3435022"/>
                <a:ext cx="146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4" name="Freihand 223">
                <a:extLst>
                  <a:ext uri="{FF2B5EF4-FFF2-40B4-BE49-F238E27FC236}">
                    <a16:creationId xmlns:a16="http://schemas.microsoft.com/office/drawing/2014/main" id="{2418ED86-C046-636E-FDC9-DD393A2CDDA6}"/>
                  </a:ext>
                </a:extLst>
              </p14:cNvPr>
              <p14:cNvContentPartPr/>
              <p14:nvPr/>
            </p14:nvContentPartPr>
            <p14:xfrm>
              <a:off x="6976604" y="4614382"/>
              <a:ext cx="13320" cy="168480"/>
            </p14:xfrm>
          </p:contentPart>
        </mc:Choice>
        <mc:Fallback>
          <p:pic>
            <p:nvPicPr>
              <p:cNvPr id="224" name="Freihand 223">
                <a:extLst>
                  <a:ext uri="{FF2B5EF4-FFF2-40B4-BE49-F238E27FC236}">
                    <a16:creationId xmlns:a16="http://schemas.microsoft.com/office/drawing/2014/main" id="{2418ED86-C046-636E-FDC9-DD393A2CDDA6}"/>
                  </a:ext>
                </a:extLst>
              </p:cNvPr>
              <p:cNvPicPr/>
              <p:nvPr/>
            </p:nvPicPr>
            <p:blipFill>
              <a:blip r:embed="rId373"/>
              <a:stretch>
                <a:fillRect/>
              </a:stretch>
            </p:blipFill>
            <p:spPr>
              <a:xfrm>
                <a:off x="6967604" y="4605382"/>
                <a:ext cx="30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5" name="Freihand 224">
                <a:extLst>
                  <a:ext uri="{FF2B5EF4-FFF2-40B4-BE49-F238E27FC236}">
                    <a16:creationId xmlns:a16="http://schemas.microsoft.com/office/drawing/2014/main" id="{A31359DD-C7C0-0B90-4803-F1C9CB930CEC}"/>
                  </a:ext>
                </a:extLst>
              </p14:cNvPr>
              <p14:cNvContentPartPr/>
              <p14:nvPr/>
            </p14:nvContentPartPr>
            <p14:xfrm>
              <a:off x="6908204" y="4617622"/>
              <a:ext cx="170280" cy="224640"/>
            </p14:xfrm>
          </p:contentPart>
        </mc:Choice>
        <mc:Fallback>
          <p:pic>
            <p:nvPicPr>
              <p:cNvPr id="225" name="Freihand 224">
                <a:extLst>
                  <a:ext uri="{FF2B5EF4-FFF2-40B4-BE49-F238E27FC236}">
                    <a16:creationId xmlns:a16="http://schemas.microsoft.com/office/drawing/2014/main" id="{A31359DD-C7C0-0B90-4803-F1C9CB930CEC}"/>
                  </a:ext>
                </a:extLst>
              </p:cNvPr>
              <p:cNvPicPr/>
              <p:nvPr/>
            </p:nvPicPr>
            <p:blipFill>
              <a:blip r:embed="rId375"/>
              <a:stretch>
                <a:fillRect/>
              </a:stretch>
            </p:blipFill>
            <p:spPr>
              <a:xfrm>
                <a:off x="6899564" y="4608622"/>
                <a:ext cx="1879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6" name="Freihand 225">
                <a:extLst>
                  <a:ext uri="{FF2B5EF4-FFF2-40B4-BE49-F238E27FC236}">
                    <a16:creationId xmlns:a16="http://schemas.microsoft.com/office/drawing/2014/main" id="{99B7B49C-B2A7-D065-F912-BD8F26D25D0D}"/>
                  </a:ext>
                </a:extLst>
              </p14:cNvPr>
              <p14:cNvContentPartPr/>
              <p14:nvPr/>
            </p14:nvContentPartPr>
            <p14:xfrm>
              <a:off x="7142924" y="4608622"/>
              <a:ext cx="26280" cy="216000"/>
            </p14:xfrm>
          </p:contentPart>
        </mc:Choice>
        <mc:Fallback>
          <p:pic>
            <p:nvPicPr>
              <p:cNvPr id="226" name="Freihand 225">
                <a:extLst>
                  <a:ext uri="{FF2B5EF4-FFF2-40B4-BE49-F238E27FC236}">
                    <a16:creationId xmlns:a16="http://schemas.microsoft.com/office/drawing/2014/main" id="{99B7B49C-B2A7-D065-F912-BD8F26D25D0D}"/>
                  </a:ext>
                </a:extLst>
              </p:cNvPr>
              <p:cNvPicPr/>
              <p:nvPr/>
            </p:nvPicPr>
            <p:blipFill>
              <a:blip r:embed="rId377"/>
              <a:stretch>
                <a:fillRect/>
              </a:stretch>
            </p:blipFill>
            <p:spPr>
              <a:xfrm>
                <a:off x="7134284" y="4599982"/>
                <a:ext cx="43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7" name="Freihand 226">
                <a:extLst>
                  <a:ext uri="{FF2B5EF4-FFF2-40B4-BE49-F238E27FC236}">
                    <a16:creationId xmlns:a16="http://schemas.microsoft.com/office/drawing/2014/main" id="{C2BA47D3-5BD8-17BE-73D6-E4AB8A8C2C64}"/>
                  </a:ext>
                </a:extLst>
              </p14:cNvPr>
              <p14:cNvContentPartPr/>
              <p14:nvPr/>
            </p14:nvContentPartPr>
            <p14:xfrm>
              <a:off x="7122764" y="4620502"/>
              <a:ext cx="6840" cy="3960"/>
            </p14:xfrm>
          </p:contentPart>
        </mc:Choice>
        <mc:Fallback>
          <p:pic>
            <p:nvPicPr>
              <p:cNvPr id="227" name="Freihand 226">
                <a:extLst>
                  <a:ext uri="{FF2B5EF4-FFF2-40B4-BE49-F238E27FC236}">
                    <a16:creationId xmlns:a16="http://schemas.microsoft.com/office/drawing/2014/main" id="{C2BA47D3-5BD8-17BE-73D6-E4AB8A8C2C64}"/>
                  </a:ext>
                </a:extLst>
              </p:cNvPr>
              <p:cNvPicPr/>
              <p:nvPr/>
            </p:nvPicPr>
            <p:blipFill>
              <a:blip r:embed="rId379"/>
              <a:stretch>
                <a:fillRect/>
              </a:stretch>
            </p:blipFill>
            <p:spPr>
              <a:xfrm>
                <a:off x="7113764" y="4611502"/>
                <a:ext cx="24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8" name="Freihand 227">
                <a:extLst>
                  <a:ext uri="{FF2B5EF4-FFF2-40B4-BE49-F238E27FC236}">
                    <a16:creationId xmlns:a16="http://schemas.microsoft.com/office/drawing/2014/main" id="{BAC687DF-42A7-4D16-B8A7-4A3DF369A9CD}"/>
                  </a:ext>
                </a:extLst>
              </p14:cNvPr>
              <p14:cNvContentPartPr/>
              <p14:nvPr/>
            </p14:nvContentPartPr>
            <p14:xfrm>
              <a:off x="7091444" y="4609702"/>
              <a:ext cx="141120" cy="201240"/>
            </p14:xfrm>
          </p:contentPart>
        </mc:Choice>
        <mc:Fallback>
          <p:pic>
            <p:nvPicPr>
              <p:cNvPr id="228" name="Freihand 227">
                <a:extLst>
                  <a:ext uri="{FF2B5EF4-FFF2-40B4-BE49-F238E27FC236}">
                    <a16:creationId xmlns:a16="http://schemas.microsoft.com/office/drawing/2014/main" id="{BAC687DF-42A7-4D16-B8A7-4A3DF369A9CD}"/>
                  </a:ext>
                </a:extLst>
              </p:cNvPr>
              <p:cNvPicPr/>
              <p:nvPr/>
            </p:nvPicPr>
            <p:blipFill>
              <a:blip r:embed="rId381"/>
              <a:stretch>
                <a:fillRect/>
              </a:stretch>
            </p:blipFill>
            <p:spPr>
              <a:xfrm>
                <a:off x="7082804" y="4600702"/>
                <a:ext cx="1587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9" name="Freihand 228">
                <a:extLst>
                  <a:ext uri="{FF2B5EF4-FFF2-40B4-BE49-F238E27FC236}">
                    <a16:creationId xmlns:a16="http://schemas.microsoft.com/office/drawing/2014/main" id="{DCE4B363-266B-C747-D69A-33436BD5FF58}"/>
                  </a:ext>
                </a:extLst>
              </p14:cNvPr>
              <p14:cNvContentPartPr/>
              <p14:nvPr/>
            </p14:nvContentPartPr>
            <p14:xfrm>
              <a:off x="7308164" y="4632742"/>
              <a:ext cx="16920" cy="154080"/>
            </p14:xfrm>
          </p:contentPart>
        </mc:Choice>
        <mc:Fallback>
          <p:pic>
            <p:nvPicPr>
              <p:cNvPr id="229" name="Freihand 228">
                <a:extLst>
                  <a:ext uri="{FF2B5EF4-FFF2-40B4-BE49-F238E27FC236}">
                    <a16:creationId xmlns:a16="http://schemas.microsoft.com/office/drawing/2014/main" id="{DCE4B363-266B-C747-D69A-33436BD5FF58}"/>
                  </a:ext>
                </a:extLst>
              </p:cNvPr>
              <p:cNvPicPr/>
              <p:nvPr/>
            </p:nvPicPr>
            <p:blipFill>
              <a:blip r:embed="rId383"/>
              <a:stretch>
                <a:fillRect/>
              </a:stretch>
            </p:blipFill>
            <p:spPr>
              <a:xfrm>
                <a:off x="7299524" y="4624102"/>
                <a:ext cx="34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0" name="Freihand 229">
                <a:extLst>
                  <a:ext uri="{FF2B5EF4-FFF2-40B4-BE49-F238E27FC236}">
                    <a16:creationId xmlns:a16="http://schemas.microsoft.com/office/drawing/2014/main" id="{4B4934CB-50CA-11AC-8392-AD655EF2D27A}"/>
                  </a:ext>
                </a:extLst>
              </p14:cNvPr>
              <p14:cNvContentPartPr/>
              <p14:nvPr/>
            </p14:nvContentPartPr>
            <p14:xfrm>
              <a:off x="7361084" y="4626982"/>
              <a:ext cx="110160" cy="173520"/>
            </p14:xfrm>
          </p:contentPart>
        </mc:Choice>
        <mc:Fallback>
          <p:pic>
            <p:nvPicPr>
              <p:cNvPr id="230" name="Freihand 229">
                <a:extLst>
                  <a:ext uri="{FF2B5EF4-FFF2-40B4-BE49-F238E27FC236}">
                    <a16:creationId xmlns:a16="http://schemas.microsoft.com/office/drawing/2014/main" id="{4B4934CB-50CA-11AC-8392-AD655EF2D27A}"/>
                  </a:ext>
                </a:extLst>
              </p:cNvPr>
              <p:cNvPicPr/>
              <p:nvPr/>
            </p:nvPicPr>
            <p:blipFill>
              <a:blip r:embed="rId385"/>
              <a:stretch>
                <a:fillRect/>
              </a:stretch>
            </p:blipFill>
            <p:spPr>
              <a:xfrm>
                <a:off x="7352444" y="4617982"/>
                <a:ext cx="1278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1" name="Freihand 230">
                <a:extLst>
                  <a:ext uri="{FF2B5EF4-FFF2-40B4-BE49-F238E27FC236}">
                    <a16:creationId xmlns:a16="http://schemas.microsoft.com/office/drawing/2014/main" id="{A3176E02-58ED-FC3E-93DB-B17C24C4D293}"/>
                  </a:ext>
                </a:extLst>
              </p14:cNvPr>
              <p14:cNvContentPartPr/>
              <p14:nvPr/>
            </p14:nvContentPartPr>
            <p14:xfrm>
              <a:off x="7513724" y="4606822"/>
              <a:ext cx="112320" cy="213120"/>
            </p14:xfrm>
          </p:contentPart>
        </mc:Choice>
        <mc:Fallback>
          <p:pic>
            <p:nvPicPr>
              <p:cNvPr id="231" name="Freihand 230">
                <a:extLst>
                  <a:ext uri="{FF2B5EF4-FFF2-40B4-BE49-F238E27FC236}">
                    <a16:creationId xmlns:a16="http://schemas.microsoft.com/office/drawing/2014/main" id="{A3176E02-58ED-FC3E-93DB-B17C24C4D293}"/>
                  </a:ext>
                </a:extLst>
              </p:cNvPr>
              <p:cNvPicPr/>
              <p:nvPr/>
            </p:nvPicPr>
            <p:blipFill>
              <a:blip r:embed="rId387"/>
              <a:stretch>
                <a:fillRect/>
              </a:stretch>
            </p:blipFill>
            <p:spPr>
              <a:xfrm>
                <a:off x="7505084" y="4597822"/>
                <a:ext cx="1299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2" name="Freihand 231">
                <a:extLst>
                  <a:ext uri="{FF2B5EF4-FFF2-40B4-BE49-F238E27FC236}">
                    <a16:creationId xmlns:a16="http://schemas.microsoft.com/office/drawing/2014/main" id="{9CA891DF-FBCB-C88A-143C-77E151D0B34B}"/>
                  </a:ext>
                </a:extLst>
              </p14:cNvPr>
              <p14:cNvContentPartPr/>
              <p14:nvPr/>
            </p14:nvContentPartPr>
            <p14:xfrm>
              <a:off x="7654484" y="4572982"/>
              <a:ext cx="110160" cy="303120"/>
            </p14:xfrm>
          </p:contentPart>
        </mc:Choice>
        <mc:Fallback>
          <p:pic>
            <p:nvPicPr>
              <p:cNvPr id="232" name="Freihand 231">
                <a:extLst>
                  <a:ext uri="{FF2B5EF4-FFF2-40B4-BE49-F238E27FC236}">
                    <a16:creationId xmlns:a16="http://schemas.microsoft.com/office/drawing/2014/main" id="{9CA891DF-FBCB-C88A-143C-77E151D0B34B}"/>
                  </a:ext>
                </a:extLst>
              </p:cNvPr>
              <p:cNvPicPr/>
              <p:nvPr/>
            </p:nvPicPr>
            <p:blipFill>
              <a:blip r:embed="rId389"/>
              <a:stretch>
                <a:fillRect/>
              </a:stretch>
            </p:blipFill>
            <p:spPr>
              <a:xfrm>
                <a:off x="7645484" y="4564342"/>
                <a:ext cx="12780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5" name="Freihand 234">
                <a:extLst>
                  <a:ext uri="{FF2B5EF4-FFF2-40B4-BE49-F238E27FC236}">
                    <a16:creationId xmlns:a16="http://schemas.microsoft.com/office/drawing/2014/main" id="{0FDD233A-773C-FE37-94DA-8E083660A063}"/>
                  </a:ext>
                </a:extLst>
              </p14:cNvPr>
              <p14:cNvContentPartPr/>
              <p14:nvPr/>
            </p14:nvContentPartPr>
            <p14:xfrm>
              <a:off x="6079484" y="5071582"/>
              <a:ext cx="224280" cy="140400"/>
            </p14:xfrm>
          </p:contentPart>
        </mc:Choice>
        <mc:Fallback>
          <p:pic>
            <p:nvPicPr>
              <p:cNvPr id="235" name="Freihand 234">
                <a:extLst>
                  <a:ext uri="{FF2B5EF4-FFF2-40B4-BE49-F238E27FC236}">
                    <a16:creationId xmlns:a16="http://schemas.microsoft.com/office/drawing/2014/main" id="{0FDD233A-773C-FE37-94DA-8E083660A063}"/>
                  </a:ext>
                </a:extLst>
              </p:cNvPr>
              <p:cNvPicPr/>
              <p:nvPr/>
            </p:nvPicPr>
            <p:blipFill>
              <a:blip r:embed="rId391"/>
              <a:stretch>
                <a:fillRect/>
              </a:stretch>
            </p:blipFill>
            <p:spPr>
              <a:xfrm>
                <a:off x="6070844" y="5062942"/>
                <a:ext cx="241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6" name="Freihand 235">
                <a:extLst>
                  <a:ext uri="{FF2B5EF4-FFF2-40B4-BE49-F238E27FC236}">
                    <a16:creationId xmlns:a16="http://schemas.microsoft.com/office/drawing/2014/main" id="{50EDB73E-5401-8CF7-E38A-31F7F222204E}"/>
                  </a:ext>
                </a:extLst>
              </p14:cNvPr>
              <p14:cNvContentPartPr/>
              <p14:nvPr/>
            </p14:nvContentPartPr>
            <p14:xfrm>
              <a:off x="6390164" y="4937302"/>
              <a:ext cx="121320" cy="279720"/>
            </p14:xfrm>
          </p:contentPart>
        </mc:Choice>
        <mc:Fallback>
          <p:pic>
            <p:nvPicPr>
              <p:cNvPr id="236" name="Freihand 235">
                <a:extLst>
                  <a:ext uri="{FF2B5EF4-FFF2-40B4-BE49-F238E27FC236}">
                    <a16:creationId xmlns:a16="http://schemas.microsoft.com/office/drawing/2014/main" id="{50EDB73E-5401-8CF7-E38A-31F7F222204E}"/>
                  </a:ext>
                </a:extLst>
              </p:cNvPr>
              <p:cNvPicPr/>
              <p:nvPr/>
            </p:nvPicPr>
            <p:blipFill>
              <a:blip r:embed="rId393"/>
              <a:stretch>
                <a:fillRect/>
              </a:stretch>
            </p:blipFill>
            <p:spPr>
              <a:xfrm>
                <a:off x="6381164" y="4928302"/>
                <a:ext cx="1389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7" name="Freihand 236">
                <a:extLst>
                  <a:ext uri="{FF2B5EF4-FFF2-40B4-BE49-F238E27FC236}">
                    <a16:creationId xmlns:a16="http://schemas.microsoft.com/office/drawing/2014/main" id="{D571BD8A-9CF1-4251-6CEF-F067C2ED3BF8}"/>
                  </a:ext>
                </a:extLst>
              </p14:cNvPr>
              <p14:cNvContentPartPr/>
              <p14:nvPr/>
            </p14:nvContentPartPr>
            <p14:xfrm>
              <a:off x="6567644" y="5087422"/>
              <a:ext cx="303840" cy="153720"/>
            </p14:xfrm>
          </p:contentPart>
        </mc:Choice>
        <mc:Fallback>
          <p:pic>
            <p:nvPicPr>
              <p:cNvPr id="237" name="Freihand 236">
                <a:extLst>
                  <a:ext uri="{FF2B5EF4-FFF2-40B4-BE49-F238E27FC236}">
                    <a16:creationId xmlns:a16="http://schemas.microsoft.com/office/drawing/2014/main" id="{D571BD8A-9CF1-4251-6CEF-F067C2ED3BF8}"/>
                  </a:ext>
                </a:extLst>
              </p:cNvPr>
              <p:cNvPicPr/>
              <p:nvPr/>
            </p:nvPicPr>
            <p:blipFill>
              <a:blip r:embed="rId395"/>
              <a:stretch>
                <a:fillRect/>
              </a:stretch>
            </p:blipFill>
            <p:spPr>
              <a:xfrm>
                <a:off x="6559004" y="5078422"/>
                <a:ext cx="321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8" name="Freihand 237">
                <a:extLst>
                  <a:ext uri="{FF2B5EF4-FFF2-40B4-BE49-F238E27FC236}">
                    <a16:creationId xmlns:a16="http://schemas.microsoft.com/office/drawing/2014/main" id="{8A74CD2E-875F-B204-1664-23A57040368B}"/>
                  </a:ext>
                </a:extLst>
              </p14:cNvPr>
              <p14:cNvContentPartPr/>
              <p14:nvPr/>
            </p14:nvContentPartPr>
            <p14:xfrm>
              <a:off x="6890204" y="5003902"/>
              <a:ext cx="3600" cy="32400"/>
            </p14:xfrm>
          </p:contentPart>
        </mc:Choice>
        <mc:Fallback>
          <p:pic>
            <p:nvPicPr>
              <p:cNvPr id="238" name="Freihand 237">
                <a:extLst>
                  <a:ext uri="{FF2B5EF4-FFF2-40B4-BE49-F238E27FC236}">
                    <a16:creationId xmlns:a16="http://schemas.microsoft.com/office/drawing/2014/main" id="{8A74CD2E-875F-B204-1664-23A57040368B}"/>
                  </a:ext>
                </a:extLst>
              </p:cNvPr>
              <p:cNvPicPr/>
              <p:nvPr/>
            </p:nvPicPr>
            <p:blipFill>
              <a:blip r:embed="rId397"/>
              <a:stretch>
                <a:fillRect/>
              </a:stretch>
            </p:blipFill>
            <p:spPr>
              <a:xfrm>
                <a:off x="6881564" y="4994902"/>
                <a:ext cx="21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9" name="Freihand 238">
                <a:extLst>
                  <a:ext uri="{FF2B5EF4-FFF2-40B4-BE49-F238E27FC236}">
                    <a16:creationId xmlns:a16="http://schemas.microsoft.com/office/drawing/2014/main" id="{317317CD-7855-AF41-BDE5-E5749457BE04}"/>
                  </a:ext>
                </a:extLst>
              </p14:cNvPr>
              <p14:cNvContentPartPr/>
              <p14:nvPr/>
            </p14:nvContentPartPr>
            <p14:xfrm>
              <a:off x="6947084" y="5064022"/>
              <a:ext cx="117720" cy="167040"/>
            </p14:xfrm>
          </p:contentPart>
        </mc:Choice>
        <mc:Fallback>
          <p:pic>
            <p:nvPicPr>
              <p:cNvPr id="239" name="Freihand 238">
                <a:extLst>
                  <a:ext uri="{FF2B5EF4-FFF2-40B4-BE49-F238E27FC236}">
                    <a16:creationId xmlns:a16="http://schemas.microsoft.com/office/drawing/2014/main" id="{317317CD-7855-AF41-BDE5-E5749457BE04}"/>
                  </a:ext>
                </a:extLst>
              </p:cNvPr>
              <p:cNvPicPr/>
              <p:nvPr/>
            </p:nvPicPr>
            <p:blipFill>
              <a:blip r:embed="rId399"/>
              <a:stretch>
                <a:fillRect/>
              </a:stretch>
            </p:blipFill>
            <p:spPr>
              <a:xfrm>
                <a:off x="6938444" y="5055382"/>
                <a:ext cx="135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0" name="Freihand 239">
                <a:extLst>
                  <a:ext uri="{FF2B5EF4-FFF2-40B4-BE49-F238E27FC236}">
                    <a16:creationId xmlns:a16="http://schemas.microsoft.com/office/drawing/2014/main" id="{F4994FB9-5EE4-A881-7166-330E3E1BD748}"/>
                  </a:ext>
                </a:extLst>
              </p14:cNvPr>
              <p14:cNvContentPartPr/>
              <p14:nvPr/>
            </p14:nvContentPartPr>
            <p14:xfrm>
              <a:off x="7103684" y="4956382"/>
              <a:ext cx="131040" cy="253440"/>
            </p14:xfrm>
          </p:contentPart>
        </mc:Choice>
        <mc:Fallback>
          <p:pic>
            <p:nvPicPr>
              <p:cNvPr id="240" name="Freihand 239">
                <a:extLst>
                  <a:ext uri="{FF2B5EF4-FFF2-40B4-BE49-F238E27FC236}">
                    <a16:creationId xmlns:a16="http://schemas.microsoft.com/office/drawing/2014/main" id="{F4994FB9-5EE4-A881-7166-330E3E1BD748}"/>
                  </a:ext>
                </a:extLst>
              </p:cNvPr>
              <p:cNvPicPr/>
              <p:nvPr/>
            </p:nvPicPr>
            <p:blipFill>
              <a:blip r:embed="rId401"/>
              <a:stretch>
                <a:fillRect/>
              </a:stretch>
            </p:blipFill>
            <p:spPr>
              <a:xfrm>
                <a:off x="7094684" y="4947742"/>
                <a:ext cx="1486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1" name="Freihand 240">
                <a:extLst>
                  <a:ext uri="{FF2B5EF4-FFF2-40B4-BE49-F238E27FC236}">
                    <a16:creationId xmlns:a16="http://schemas.microsoft.com/office/drawing/2014/main" id="{EBB836D6-8436-DB7F-C68D-3A0374C0E2E8}"/>
                  </a:ext>
                </a:extLst>
              </p14:cNvPr>
              <p14:cNvContentPartPr/>
              <p14:nvPr/>
            </p14:nvContentPartPr>
            <p14:xfrm>
              <a:off x="7167404" y="5156182"/>
              <a:ext cx="38880" cy="57600"/>
            </p14:xfrm>
          </p:contentPart>
        </mc:Choice>
        <mc:Fallback>
          <p:pic>
            <p:nvPicPr>
              <p:cNvPr id="241" name="Freihand 240">
                <a:extLst>
                  <a:ext uri="{FF2B5EF4-FFF2-40B4-BE49-F238E27FC236}">
                    <a16:creationId xmlns:a16="http://schemas.microsoft.com/office/drawing/2014/main" id="{EBB836D6-8436-DB7F-C68D-3A0374C0E2E8}"/>
                  </a:ext>
                </a:extLst>
              </p:cNvPr>
              <p:cNvPicPr/>
              <p:nvPr/>
            </p:nvPicPr>
            <p:blipFill>
              <a:blip r:embed="rId403"/>
              <a:stretch>
                <a:fillRect/>
              </a:stretch>
            </p:blipFill>
            <p:spPr>
              <a:xfrm>
                <a:off x="7158404" y="5147182"/>
                <a:ext cx="56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2" name="Freihand 241">
                <a:extLst>
                  <a:ext uri="{FF2B5EF4-FFF2-40B4-BE49-F238E27FC236}">
                    <a16:creationId xmlns:a16="http://schemas.microsoft.com/office/drawing/2014/main" id="{66A339F6-FECD-0A5C-0672-426640AA4995}"/>
                  </a:ext>
                </a:extLst>
              </p14:cNvPr>
              <p14:cNvContentPartPr/>
              <p14:nvPr/>
            </p14:nvContentPartPr>
            <p14:xfrm>
              <a:off x="7277564" y="4944142"/>
              <a:ext cx="383400" cy="293760"/>
            </p14:xfrm>
          </p:contentPart>
        </mc:Choice>
        <mc:Fallback>
          <p:pic>
            <p:nvPicPr>
              <p:cNvPr id="242" name="Freihand 241">
                <a:extLst>
                  <a:ext uri="{FF2B5EF4-FFF2-40B4-BE49-F238E27FC236}">
                    <a16:creationId xmlns:a16="http://schemas.microsoft.com/office/drawing/2014/main" id="{66A339F6-FECD-0A5C-0672-426640AA4995}"/>
                  </a:ext>
                </a:extLst>
              </p:cNvPr>
              <p:cNvPicPr/>
              <p:nvPr/>
            </p:nvPicPr>
            <p:blipFill>
              <a:blip r:embed="rId405"/>
              <a:stretch>
                <a:fillRect/>
              </a:stretch>
            </p:blipFill>
            <p:spPr>
              <a:xfrm>
                <a:off x="7268564" y="4935142"/>
                <a:ext cx="4010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4" name="Freihand 243">
                <a:extLst>
                  <a:ext uri="{FF2B5EF4-FFF2-40B4-BE49-F238E27FC236}">
                    <a16:creationId xmlns:a16="http://schemas.microsoft.com/office/drawing/2014/main" id="{BB8C3E41-D071-510C-0C6B-9A6F4308FC6C}"/>
                  </a:ext>
                </a:extLst>
              </p14:cNvPr>
              <p14:cNvContentPartPr/>
              <p14:nvPr/>
            </p14:nvContentPartPr>
            <p14:xfrm>
              <a:off x="5512124" y="5507542"/>
              <a:ext cx="155160" cy="29880"/>
            </p14:xfrm>
          </p:contentPart>
        </mc:Choice>
        <mc:Fallback>
          <p:pic>
            <p:nvPicPr>
              <p:cNvPr id="244" name="Freihand 243">
                <a:extLst>
                  <a:ext uri="{FF2B5EF4-FFF2-40B4-BE49-F238E27FC236}">
                    <a16:creationId xmlns:a16="http://schemas.microsoft.com/office/drawing/2014/main" id="{BB8C3E41-D071-510C-0C6B-9A6F4308FC6C}"/>
                  </a:ext>
                </a:extLst>
              </p:cNvPr>
              <p:cNvPicPr/>
              <p:nvPr/>
            </p:nvPicPr>
            <p:blipFill>
              <a:blip r:embed="rId407"/>
              <a:stretch>
                <a:fillRect/>
              </a:stretch>
            </p:blipFill>
            <p:spPr>
              <a:xfrm>
                <a:off x="5503124" y="5498542"/>
                <a:ext cx="1728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5" name="Freihand 244">
                <a:extLst>
                  <a:ext uri="{FF2B5EF4-FFF2-40B4-BE49-F238E27FC236}">
                    <a16:creationId xmlns:a16="http://schemas.microsoft.com/office/drawing/2014/main" id="{CE388BB7-4C24-CAA1-0625-8BBEDBA54A1B}"/>
                  </a:ext>
                </a:extLst>
              </p14:cNvPr>
              <p14:cNvContentPartPr/>
              <p14:nvPr/>
            </p14:nvContentPartPr>
            <p14:xfrm>
              <a:off x="5512484" y="5450662"/>
              <a:ext cx="270360" cy="173880"/>
            </p14:xfrm>
          </p:contentPart>
        </mc:Choice>
        <mc:Fallback>
          <p:pic>
            <p:nvPicPr>
              <p:cNvPr id="245" name="Freihand 244">
                <a:extLst>
                  <a:ext uri="{FF2B5EF4-FFF2-40B4-BE49-F238E27FC236}">
                    <a16:creationId xmlns:a16="http://schemas.microsoft.com/office/drawing/2014/main" id="{CE388BB7-4C24-CAA1-0625-8BBEDBA54A1B}"/>
                  </a:ext>
                </a:extLst>
              </p:cNvPr>
              <p:cNvPicPr/>
              <p:nvPr/>
            </p:nvPicPr>
            <p:blipFill>
              <a:blip r:embed="rId409"/>
              <a:stretch>
                <a:fillRect/>
              </a:stretch>
            </p:blipFill>
            <p:spPr>
              <a:xfrm>
                <a:off x="5503844" y="5442022"/>
                <a:ext cx="288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6" name="Freihand 245">
                <a:extLst>
                  <a:ext uri="{FF2B5EF4-FFF2-40B4-BE49-F238E27FC236}">
                    <a16:creationId xmlns:a16="http://schemas.microsoft.com/office/drawing/2014/main" id="{87384490-6DA5-0B34-5F83-6E669D72D8E0}"/>
                  </a:ext>
                </a:extLst>
              </p14:cNvPr>
              <p14:cNvContentPartPr/>
              <p14:nvPr/>
            </p14:nvContentPartPr>
            <p14:xfrm>
              <a:off x="6005324" y="5439502"/>
              <a:ext cx="20520" cy="185760"/>
            </p14:xfrm>
          </p:contentPart>
        </mc:Choice>
        <mc:Fallback>
          <p:pic>
            <p:nvPicPr>
              <p:cNvPr id="246" name="Freihand 245">
                <a:extLst>
                  <a:ext uri="{FF2B5EF4-FFF2-40B4-BE49-F238E27FC236}">
                    <a16:creationId xmlns:a16="http://schemas.microsoft.com/office/drawing/2014/main" id="{87384490-6DA5-0B34-5F83-6E669D72D8E0}"/>
                  </a:ext>
                </a:extLst>
              </p:cNvPr>
              <p:cNvPicPr/>
              <p:nvPr/>
            </p:nvPicPr>
            <p:blipFill>
              <a:blip r:embed="rId411"/>
              <a:stretch>
                <a:fillRect/>
              </a:stretch>
            </p:blipFill>
            <p:spPr>
              <a:xfrm>
                <a:off x="5996684" y="5430502"/>
                <a:ext cx="38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7" name="Freihand 246">
                <a:extLst>
                  <a:ext uri="{FF2B5EF4-FFF2-40B4-BE49-F238E27FC236}">
                    <a16:creationId xmlns:a16="http://schemas.microsoft.com/office/drawing/2014/main" id="{04A0101B-FADE-36FE-B440-32D83CD6069D}"/>
                  </a:ext>
                </a:extLst>
              </p14:cNvPr>
              <p14:cNvContentPartPr/>
              <p14:nvPr/>
            </p14:nvContentPartPr>
            <p14:xfrm>
              <a:off x="5921804" y="5400262"/>
              <a:ext cx="218160" cy="219960"/>
            </p14:xfrm>
          </p:contentPart>
        </mc:Choice>
        <mc:Fallback>
          <p:pic>
            <p:nvPicPr>
              <p:cNvPr id="247" name="Freihand 246">
                <a:extLst>
                  <a:ext uri="{FF2B5EF4-FFF2-40B4-BE49-F238E27FC236}">
                    <a16:creationId xmlns:a16="http://schemas.microsoft.com/office/drawing/2014/main" id="{04A0101B-FADE-36FE-B440-32D83CD6069D}"/>
                  </a:ext>
                </a:extLst>
              </p:cNvPr>
              <p:cNvPicPr/>
              <p:nvPr/>
            </p:nvPicPr>
            <p:blipFill>
              <a:blip r:embed="rId413"/>
              <a:stretch>
                <a:fillRect/>
              </a:stretch>
            </p:blipFill>
            <p:spPr>
              <a:xfrm>
                <a:off x="5912804" y="5391622"/>
                <a:ext cx="2358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8" name="Freihand 247">
                <a:extLst>
                  <a:ext uri="{FF2B5EF4-FFF2-40B4-BE49-F238E27FC236}">
                    <a16:creationId xmlns:a16="http://schemas.microsoft.com/office/drawing/2014/main" id="{227F4324-E5CC-45A1-BEED-8C20E2AD3004}"/>
                  </a:ext>
                </a:extLst>
              </p14:cNvPr>
              <p14:cNvContentPartPr/>
              <p14:nvPr/>
            </p14:nvContentPartPr>
            <p14:xfrm>
              <a:off x="6182804" y="5371822"/>
              <a:ext cx="87120" cy="236520"/>
            </p14:xfrm>
          </p:contentPart>
        </mc:Choice>
        <mc:Fallback>
          <p:pic>
            <p:nvPicPr>
              <p:cNvPr id="248" name="Freihand 247">
                <a:extLst>
                  <a:ext uri="{FF2B5EF4-FFF2-40B4-BE49-F238E27FC236}">
                    <a16:creationId xmlns:a16="http://schemas.microsoft.com/office/drawing/2014/main" id="{227F4324-E5CC-45A1-BEED-8C20E2AD3004}"/>
                  </a:ext>
                </a:extLst>
              </p:cNvPr>
              <p:cNvPicPr/>
              <p:nvPr/>
            </p:nvPicPr>
            <p:blipFill>
              <a:blip r:embed="rId415"/>
              <a:stretch>
                <a:fillRect/>
              </a:stretch>
            </p:blipFill>
            <p:spPr>
              <a:xfrm>
                <a:off x="6173804" y="5362822"/>
                <a:ext cx="1047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9" name="Freihand 248">
                <a:extLst>
                  <a:ext uri="{FF2B5EF4-FFF2-40B4-BE49-F238E27FC236}">
                    <a16:creationId xmlns:a16="http://schemas.microsoft.com/office/drawing/2014/main" id="{A3E9E49C-42CA-7037-E711-9E657E187314}"/>
                  </a:ext>
                </a:extLst>
              </p14:cNvPr>
              <p14:cNvContentPartPr/>
              <p14:nvPr/>
            </p14:nvContentPartPr>
            <p14:xfrm>
              <a:off x="6311684" y="5557582"/>
              <a:ext cx="32400" cy="26640"/>
            </p14:xfrm>
          </p:contentPart>
        </mc:Choice>
        <mc:Fallback>
          <p:pic>
            <p:nvPicPr>
              <p:cNvPr id="249" name="Freihand 248">
                <a:extLst>
                  <a:ext uri="{FF2B5EF4-FFF2-40B4-BE49-F238E27FC236}">
                    <a16:creationId xmlns:a16="http://schemas.microsoft.com/office/drawing/2014/main" id="{A3E9E49C-42CA-7037-E711-9E657E187314}"/>
                  </a:ext>
                </a:extLst>
              </p:cNvPr>
              <p:cNvPicPr/>
              <p:nvPr/>
            </p:nvPicPr>
            <p:blipFill>
              <a:blip r:embed="rId417"/>
              <a:stretch>
                <a:fillRect/>
              </a:stretch>
            </p:blipFill>
            <p:spPr>
              <a:xfrm>
                <a:off x="6303044" y="5548582"/>
                <a:ext cx="50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0" name="Freihand 249">
                <a:extLst>
                  <a:ext uri="{FF2B5EF4-FFF2-40B4-BE49-F238E27FC236}">
                    <a16:creationId xmlns:a16="http://schemas.microsoft.com/office/drawing/2014/main" id="{B5C2E31A-3387-5EBB-19A8-F1485B006F1F}"/>
                  </a:ext>
                </a:extLst>
              </p14:cNvPr>
              <p14:cNvContentPartPr/>
              <p14:nvPr/>
            </p14:nvContentPartPr>
            <p14:xfrm>
              <a:off x="6484844" y="5461102"/>
              <a:ext cx="176040" cy="249120"/>
            </p14:xfrm>
          </p:contentPart>
        </mc:Choice>
        <mc:Fallback>
          <p:pic>
            <p:nvPicPr>
              <p:cNvPr id="250" name="Freihand 249">
                <a:extLst>
                  <a:ext uri="{FF2B5EF4-FFF2-40B4-BE49-F238E27FC236}">
                    <a16:creationId xmlns:a16="http://schemas.microsoft.com/office/drawing/2014/main" id="{B5C2E31A-3387-5EBB-19A8-F1485B006F1F}"/>
                  </a:ext>
                </a:extLst>
              </p:cNvPr>
              <p:cNvPicPr/>
              <p:nvPr/>
            </p:nvPicPr>
            <p:blipFill>
              <a:blip r:embed="rId419"/>
              <a:stretch>
                <a:fillRect/>
              </a:stretch>
            </p:blipFill>
            <p:spPr>
              <a:xfrm>
                <a:off x="6475844" y="5452102"/>
                <a:ext cx="1936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1" name="Freihand 250">
                <a:extLst>
                  <a:ext uri="{FF2B5EF4-FFF2-40B4-BE49-F238E27FC236}">
                    <a16:creationId xmlns:a16="http://schemas.microsoft.com/office/drawing/2014/main" id="{A59EF42D-127F-5262-B872-57D68E1F244B}"/>
                  </a:ext>
                </a:extLst>
              </p14:cNvPr>
              <p14:cNvContentPartPr/>
              <p14:nvPr/>
            </p14:nvContentPartPr>
            <p14:xfrm>
              <a:off x="6701564" y="5472262"/>
              <a:ext cx="79560" cy="115920"/>
            </p14:xfrm>
          </p:contentPart>
        </mc:Choice>
        <mc:Fallback>
          <p:pic>
            <p:nvPicPr>
              <p:cNvPr id="251" name="Freihand 250">
                <a:extLst>
                  <a:ext uri="{FF2B5EF4-FFF2-40B4-BE49-F238E27FC236}">
                    <a16:creationId xmlns:a16="http://schemas.microsoft.com/office/drawing/2014/main" id="{A59EF42D-127F-5262-B872-57D68E1F244B}"/>
                  </a:ext>
                </a:extLst>
              </p:cNvPr>
              <p:cNvPicPr/>
              <p:nvPr/>
            </p:nvPicPr>
            <p:blipFill>
              <a:blip r:embed="rId421"/>
              <a:stretch>
                <a:fillRect/>
              </a:stretch>
            </p:blipFill>
            <p:spPr>
              <a:xfrm>
                <a:off x="6692924" y="5463622"/>
                <a:ext cx="97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2" name="Freihand 251">
                <a:extLst>
                  <a:ext uri="{FF2B5EF4-FFF2-40B4-BE49-F238E27FC236}">
                    <a16:creationId xmlns:a16="http://schemas.microsoft.com/office/drawing/2014/main" id="{9000EA8A-0828-AB6E-C681-E70AAB391814}"/>
                  </a:ext>
                </a:extLst>
              </p14:cNvPr>
              <p14:cNvContentPartPr/>
              <p14:nvPr/>
            </p14:nvContentPartPr>
            <p14:xfrm>
              <a:off x="6856724" y="5469742"/>
              <a:ext cx="70920" cy="128520"/>
            </p14:xfrm>
          </p:contentPart>
        </mc:Choice>
        <mc:Fallback>
          <p:pic>
            <p:nvPicPr>
              <p:cNvPr id="252" name="Freihand 251">
                <a:extLst>
                  <a:ext uri="{FF2B5EF4-FFF2-40B4-BE49-F238E27FC236}">
                    <a16:creationId xmlns:a16="http://schemas.microsoft.com/office/drawing/2014/main" id="{9000EA8A-0828-AB6E-C681-E70AAB391814}"/>
                  </a:ext>
                </a:extLst>
              </p:cNvPr>
              <p:cNvPicPr/>
              <p:nvPr/>
            </p:nvPicPr>
            <p:blipFill>
              <a:blip r:embed="rId423"/>
              <a:stretch>
                <a:fillRect/>
              </a:stretch>
            </p:blipFill>
            <p:spPr>
              <a:xfrm>
                <a:off x="6847724" y="5461102"/>
                <a:ext cx="88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3" name="Freihand 252">
                <a:extLst>
                  <a:ext uri="{FF2B5EF4-FFF2-40B4-BE49-F238E27FC236}">
                    <a16:creationId xmlns:a16="http://schemas.microsoft.com/office/drawing/2014/main" id="{C6C2FE72-5E91-653C-48BF-72DC22055CA0}"/>
                  </a:ext>
                </a:extLst>
              </p14:cNvPr>
              <p14:cNvContentPartPr/>
              <p14:nvPr/>
            </p14:nvContentPartPr>
            <p14:xfrm>
              <a:off x="7008284" y="5359222"/>
              <a:ext cx="146520" cy="254520"/>
            </p14:xfrm>
          </p:contentPart>
        </mc:Choice>
        <mc:Fallback>
          <p:pic>
            <p:nvPicPr>
              <p:cNvPr id="253" name="Freihand 252">
                <a:extLst>
                  <a:ext uri="{FF2B5EF4-FFF2-40B4-BE49-F238E27FC236}">
                    <a16:creationId xmlns:a16="http://schemas.microsoft.com/office/drawing/2014/main" id="{C6C2FE72-5E91-653C-48BF-72DC22055CA0}"/>
                  </a:ext>
                </a:extLst>
              </p:cNvPr>
              <p:cNvPicPr/>
              <p:nvPr/>
            </p:nvPicPr>
            <p:blipFill>
              <a:blip r:embed="rId425"/>
              <a:stretch>
                <a:fillRect/>
              </a:stretch>
            </p:blipFill>
            <p:spPr>
              <a:xfrm>
                <a:off x="6999644" y="5350582"/>
                <a:ext cx="1641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4" name="Freihand 253">
                <a:extLst>
                  <a:ext uri="{FF2B5EF4-FFF2-40B4-BE49-F238E27FC236}">
                    <a16:creationId xmlns:a16="http://schemas.microsoft.com/office/drawing/2014/main" id="{891011A8-51D1-37E5-8C1F-4896C7AF914E}"/>
                  </a:ext>
                </a:extLst>
              </p14:cNvPr>
              <p14:cNvContentPartPr/>
              <p14:nvPr/>
            </p14:nvContentPartPr>
            <p14:xfrm>
              <a:off x="7171004" y="5308822"/>
              <a:ext cx="12240" cy="229320"/>
            </p14:xfrm>
          </p:contentPart>
        </mc:Choice>
        <mc:Fallback>
          <p:pic>
            <p:nvPicPr>
              <p:cNvPr id="254" name="Freihand 253">
                <a:extLst>
                  <a:ext uri="{FF2B5EF4-FFF2-40B4-BE49-F238E27FC236}">
                    <a16:creationId xmlns:a16="http://schemas.microsoft.com/office/drawing/2014/main" id="{891011A8-51D1-37E5-8C1F-4896C7AF914E}"/>
                  </a:ext>
                </a:extLst>
              </p:cNvPr>
              <p:cNvPicPr/>
              <p:nvPr/>
            </p:nvPicPr>
            <p:blipFill>
              <a:blip r:embed="rId427"/>
              <a:stretch>
                <a:fillRect/>
              </a:stretch>
            </p:blipFill>
            <p:spPr>
              <a:xfrm>
                <a:off x="7162004" y="5299822"/>
                <a:ext cx="298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6" name="Freihand 255">
                <a:extLst>
                  <a:ext uri="{FF2B5EF4-FFF2-40B4-BE49-F238E27FC236}">
                    <a16:creationId xmlns:a16="http://schemas.microsoft.com/office/drawing/2014/main" id="{471B6B21-A6F7-DAA1-2192-01414D6E3EE5}"/>
                  </a:ext>
                </a:extLst>
              </p14:cNvPr>
              <p14:cNvContentPartPr/>
              <p14:nvPr/>
            </p14:nvContentPartPr>
            <p14:xfrm>
              <a:off x="7145804" y="5408182"/>
              <a:ext cx="91080" cy="17640"/>
            </p14:xfrm>
          </p:contentPart>
        </mc:Choice>
        <mc:Fallback>
          <p:pic>
            <p:nvPicPr>
              <p:cNvPr id="256" name="Freihand 255">
                <a:extLst>
                  <a:ext uri="{FF2B5EF4-FFF2-40B4-BE49-F238E27FC236}">
                    <a16:creationId xmlns:a16="http://schemas.microsoft.com/office/drawing/2014/main" id="{471B6B21-A6F7-DAA1-2192-01414D6E3EE5}"/>
                  </a:ext>
                </a:extLst>
              </p:cNvPr>
              <p:cNvPicPr/>
              <p:nvPr/>
            </p:nvPicPr>
            <p:blipFill>
              <a:blip r:embed="rId429"/>
              <a:stretch>
                <a:fillRect/>
              </a:stretch>
            </p:blipFill>
            <p:spPr>
              <a:xfrm>
                <a:off x="7136804" y="5399542"/>
                <a:ext cx="1087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7" name="Freihand 256">
                <a:extLst>
                  <a:ext uri="{FF2B5EF4-FFF2-40B4-BE49-F238E27FC236}">
                    <a16:creationId xmlns:a16="http://schemas.microsoft.com/office/drawing/2014/main" id="{FFE2000D-381C-9CB4-58E2-FAC134662DF1}"/>
                  </a:ext>
                </a:extLst>
              </p14:cNvPr>
              <p14:cNvContentPartPr/>
              <p14:nvPr/>
            </p14:nvContentPartPr>
            <p14:xfrm>
              <a:off x="7268924" y="5400262"/>
              <a:ext cx="29880" cy="138960"/>
            </p14:xfrm>
          </p:contentPart>
        </mc:Choice>
        <mc:Fallback>
          <p:pic>
            <p:nvPicPr>
              <p:cNvPr id="257" name="Freihand 256">
                <a:extLst>
                  <a:ext uri="{FF2B5EF4-FFF2-40B4-BE49-F238E27FC236}">
                    <a16:creationId xmlns:a16="http://schemas.microsoft.com/office/drawing/2014/main" id="{FFE2000D-381C-9CB4-58E2-FAC134662DF1}"/>
                  </a:ext>
                </a:extLst>
              </p:cNvPr>
              <p:cNvPicPr/>
              <p:nvPr/>
            </p:nvPicPr>
            <p:blipFill>
              <a:blip r:embed="rId431"/>
              <a:stretch>
                <a:fillRect/>
              </a:stretch>
            </p:blipFill>
            <p:spPr>
              <a:xfrm>
                <a:off x="7259924" y="5391262"/>
                <a:ext cx="47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8" name="Freihand 257">
                <a:extLst>
                  <a:ext uri="{FF2B5EF4-FFF2-40B4-BE49-F238E27FC236}">
                    <a16:creationId xmlns:a16="http://schemas.microsoft.com/office/drawing/2014/main" id="{756996CE-7BCD-702E-5A64-E8D70512689A}"/>
                  </a:ext>
                </a:extLst>
              </p14:cNvPr>
              <p14:cNvContentPartPr/>
              <p14:nvPr/>
            </p14:nvContentPartPr>
            <p14:xfrm>
              <a:off x="7316084" y="5315302"/>
              <a:ext cx="313200" cy="204120"/>
            </p14:xfrm>
          </p:contentPart>
        </mc:Choice>
        <mc:Fallback>
          <p:pic>
            <p:nvPicPr>
              <p:cNvPr id="258" name="Freihand 257">
                <a:extLst>
                  <a:ext uri="{FF2B5EF4-FFF2-40B4-BE49-F238E27FC236}">
                    <a16:creationId xmlns:a16="http://schemas.microsoft.com/office/drawing/2014/main" id="{756996CE-7BCD-702E-5A64-E8D70512689A}"/>
                  </a:ext>
                </a:extLst>
              </p:cNvPr>
              <p:cNvPicPr/>
              <p:nvPr/>
            </p:nvPicPr>
            <p:blipFill>
              <a:blip r:embed="rId433"/>
              <a:stretch>
                <a:fillRect/>
              </a:stretch>
            </p:blipFill>
            <p:spPr>
              <a:xfrm>
                <a:off x="7307084" y="5306302"/>
                <a:ext cx="3308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9" name="Freihand 258">
                <a:extLst>
                  <a:ext uri="{FF2B5EF4-FFF2-40B4-BE49-F238E27FC236}">
                    <a16:creationId xmlns:a16="http://schemas.microsoft.com/office/drawing/2014/main" id="{FA87C8BC-D188-4084-A616-AA8A6610031E}"/>
                  </a:ext>
                </a:extLst>
              </p14:cNvPr>
              <p14:cNvContentPartPr/>
              <p14:nvPr/>
            </p14:nvContentPartPr>
            <p14:xfrm>
              <a:off x="7113764" y="5304142"/>
              <a:ext cx="266760" cy="20520"/>
            </p14:xfrm>
          </p:contentPart>
        </mc:Choice>
        <mc:Fallback>
          <p:pic>
            <p:nvPicPr>
              <p:cNvPr id="259" name="Freihand 258">
                <a:extLst>
                  <a:ext uri="{FF2B5EF4-FFF2-40B4-BE49-F238E27FC236}">
                    <a16:creationId xmlns:a16="http://schemas.microsoft.com/office/drawing/2014/main" id="{FA87C8BC-D188-4084-A616-AA8A6610031E}"/>
                  </a:ext>
                </a:extLst>
              </p:cNvPr>
              <p:cNvPicPr/>
              <p:nvPr/>
            </p:nvPicPr>
            <p:blipFill>
              <a:blip r:embed="rId435"/>
              <a:stretch>
                <a:fillRect/>
              </a:stretch>
            </p:blipFill>
            <p:spPr>
              <a:xfrm>
                <a:off x="7104764" y="5295502"/>
                <a:ext cx="284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0" name="Freihand 259">
                <a:extLst>
                  <a:ext uri="{FF2B5EF4-FFF2-40B4-BE49-F238E27FC236}">
                    <a16:creationId xmlns:a16="http://schemas.microsoft.com/office/drawing/2014/main" id="{048082BA-E156-7564-60DC-91422BE1A1AA}"/>
                  </a:ext>
                </a:extLst>
              </p14:cNvPr>
              <p14:cNvContentPartPr/>
              <p14:nvPr/>
            </p14:nvContentPartPr>
            <p14:xfrm>
              <a:off x="7797404" y="5371822"/>
              <a:ext cx="146880" cy="150120"/>
            </p14:xfrm>
          </p:contentPart>
        </mc:Choice>
        <mc:Fallback>
          <p:pic>
            <p:nvPicPr>
              <p:cNvPr id="260" name="Freihand 259">
                <a:extLst>
                  <a:ext uri="{FF2B5EF4-FFF2-40B4-BE49-F238E27FC236}">
                    <a16:creationId xmlns:a16="http://schemas.microsoft.com/office/drawing/2014/main" id="{048082BA-E156-7564-60DC-91422BE1A1AA}"/>
                  </a:ext>
                </a:extLst>
              </p:cNvPr>
              <p:cNvPicPr/>
              <p:nvPr/>
            </p:nvPicPr>
            <p:blipFill>
              <a:blip r:embed="rId437"/>
              <a:stretch>
                <a:fillRect/>
              </a:stretch>
            </p:blipFill>
            <p:spPr>
              <a:xfrm>
                <a:off x="7788404" y="5362822"/>
                <a:ext cx="164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1" name="Freihand 260">
                <a:extLst>
                  <a:ext uri="{FF2B5EF4-FFF2-40B4-BE49-F238E27FC236}">
                    <a16:creationId xmlns:a16="http://schemas.microsoft.com/office/drawing/2014/main" id="{F519870C-3094-D44D-C329-3A09BBF82931}"/>
                  </a:ext>
                </a:extLst>
              </p14:cNvPr>
              <p14:cNvContentPartPr/>
              <p14:nvPr/>
            </p14:nvContentPartPr>
            <p14:xfrm>
              <a:off x="7985324" y="5386222"/>
              <a:ext cx="200880" cy="82080"/>
            </p14:xfrm>
          </p:contentPart>
        </mc:Choice>
        <mc:Fallback>
          <p:pic>
            <p:nvPicPr>
              <p:cNvPr id="261" name="Freihand 260">
                <a:extLst>
                  <a:ext uri="{FF2B5EF4-FFF2-40B4-BE49-F238E27FC236}">
                    <a16:creationId xmlns:a16="http://schemas.microsoft.com/office/drawing/2014/main" id="{F519870C-3094-D44D-C329-3A09BBF82931}"/>
                  </a:ext>
                </a:extLst>
              </p:cNvPr>
              <p:cNvPicPr/>
              <p:nvPr/>
            </p:nvPicPr>
            <p:blipFill>
              <a:blip r:embed="rId439"/>
              <a:stretch>
                <a:fillRect/>
              </a:stretch>
            </p:blipFill>
            <p:spPr>
              <a:xfrm>
                <a:off x="7976324" y="5377222"/>
                <a:ext cx="218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3" name="Freihand 262">
                <a:extLst>
                  <a:ext uri="{FF2B5EF4-FFF2-40B4-BE49-F238E27FC236}">
                    <a16:creationId xmlns:a16="http://schemas.microsoft.com/office/drawing/2014/main" id="{DE241359-9EE4-875F-8772-752135F7BD78}"/>
                  </a:ext>
                </a:extLst>
              </p14:cNvPr>
              <p14:cNvContentPartPr/>
              <p14:nvPr/>
            </p14:nvContentPartPr>
            <p14:xfrm>
              <a:off x="5644604" y="5865382"/>
              <a:ext cx="346320" cy="163440"/>
            </p14:xfrm>
          </p:contentPart>
        </mc:Choice>
        <mc:Fallback>
          <p:pic>
            <p:nvPicPr>
              <p:cNvPr id="263" name="Freihand 262">
                <a:extLst>
                  <a:ext uri="{FF2B5EF4-FFF2-40B4-BE49-F238E27FC236}">
                    <a16:creationId xmlns:a16="http://schemas.microsoft.com/office/drawing/2014/main" id="{DE241359-9EE4-875F-8772-752135F7BD78}"/>
                  </a:ext>
                </a:extLst>
              </p:cNvPr>
              <p:cNvPicPr/>
              <p:nvPr/>
            </p:nvPicPr>
            <p:blipFill>
              <a:blip r:embed="rId441"/>
              <a:stretch>
                <a:fillRect/>
              </a:stretch>
            </p:blipFill>
            <p:spPr>
              <a:xfrm>
                <a:off x="5635604" y="5856382"/>
                <a:ext cx="363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4" name="Freihand 263">
                <a:extLst>
                  <a:ext uri="{FF2B5EF4-FFF2-40B4-BE49-F238E27FC236}">
                    <a16:creationId xmlns:a16="http://schemas.microsoft.com/office/drawing/2014/main" id="{AE044722-EB77-C906-9C6F-F9FAFCB2DADE}"/>
                  </a:ext>
                </a:extLst>
              </p14:cNvPr>
              <p14:cNvContentPartPr/>
              <p14:nvPr/>
            </p14:nvContentPartPr>
            <p14:xfrm>
              <a:off x="6211604" y="5769982"/>
              <a:ext cx="53640" cy="72720"/>
            </p14:xfrm>
          </p:contentPart>
        </mc:Choice>
        <mc:Fallback>
          <p:pic>
            <p:nvPicPr>
              <p:cNvPr id="264" name="Freihand 263">
                <a:extLst>
                  <a:ext uri="{FF2B5EF4-FFF2-40B4-BE49-F238E27FC236}">
                    <a16:creationId xmlns:a16="http://schemas.microsoft.com/office/drawing/2014/main" id="{AE044722-EB77-C906-9C6F-F9FAFCB2DADE}"/>
                  </a:ext>
                </a:extLst>
              </p:cNvPr>
              <p:cNvPicPr/>
              <p:nvPr/>
            </p:nvPicPr>
            <p:blipFill>
              <a:blip r:embed="rId443"/>
              <a:stretch>
                <a:fillRect/>
              </a:stretch>
            </p:blipFill>
            <p:spPr>
              <a:xfrm>
                <a:off x="6202964" y="5760982"/>
                <a:ext cx="71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5" name="Freihand 264">
                <a:extLst>
                  <a:ext uri="{FF2B5EF4-FFF2-40B4-BE49-F238E27FC236}">
                    <a16:creationId xmlns:a16="http://schemas.microsoft.com/office/drawing/2014/main" id="{83D2E382-1FA4-AE49-1B4A-106F0FBCC205}"/>
                  </a:ext>
                </a:extLst>
              </p14:cNvPr>
              <p14:cNvContentPartPr/>
              <p14:nvPr/>
            </p14:nvContentPartPr>
            <p14:xfrm>
              <a:off x="6373604" y="5839462"/>
              <a:ext cx="118800" cy="137520"/>
            </p14:xfrm>
          </p:contentPart>
        </mc:Choice>
        <mc:Fallback>
          <p:pic>
            <p:nvPicPr>
              <p:cNvPr id="265" name="Freihand 264">
                <a:extLst>
                  <a:ext uri="{FF2B5EF4-FFF2-40B4-BE49-F238E27FC236}">
                    <a16:creationId xmlns:a16="http://schemas.microsoft.com/office/drawing/2014/main" id="{83D2E382-1FA4-AE49-1B4A-106F0FBCC205}"/>
                  </a:ext>
                </a:extLst>
              </p:cNvPr>
              <p:cNvPicPr/>
              <p:nvPr/>
            </p:nvPicPr>
            <p:blipFill>
              <a:blip r:embed="rId445"/>
              <a:stretch>
                <a:fillRect/>
              </a:stretch>
            </p:blipFill>
            <p:spPr>
              <a:xfrm>
                <a:off x="6364964" y="5830822"/>
                <a:ext cx="136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6" name="Freihand 265">
                <a:extLst>
                  <a:ext uri="{FF2B5EF4-FFF2-40B4-BE49-F238E27FC236}">
                    <a16:creationId xmlns:a16="http://schemas.microsoft.com/office/drawing/2014/main" id="{4268209D-CEF8-C3E4-EC1E-E417AD25E98A}"/>
                  </a:ext>
                </a:extLst>
              </p14:cNvPr>
              <p14:cNvContentPartPr/>
              <p14:nvPr/>
            </p14:nvContentPartPr>
            <p14:xfrm>
              <a:off x="6503924" y="5831542"/>
              <a:ext cx="124560" cy="155520"/>
            </p14:xfrm>
          </p:contentPart>
        </mc:Choice>
        <mc:Fallback>
          <p:pic>
            <p:nvPicPr>
              <p:cNvPr id="266" name="Freihand 265">
                <a:extLst>
                  <a:ext uri="{FF2B5EF4-FFF2-40B4-BE49-F238E27FC236}">
                    <a16:creationId xmlns:a16="http://schemas.microsoft.com/office/drawing/2014/main" id="{4268209D-CEF8-C3E4-EC1E-E417AD25E98A}"/>
                  </a:ext>
                </a:extLst>
              </p:cNvPr>
              <p:cNvPicPr/>
              <p:nvPr/>
            </p:nvPicPr>
            <p:blipFill>
              <a:blip r:embed="rId447"/>
              <a:stretch>
                <a:fillRect/>
              </a:stretch>
            </p:blipFill>
            <p:spPr>
              <a:xfrm>
                <a:off x="6494924" y="5822542"/>
                <a:ext cx="142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7" name="Freihand 266">
                <a:extLst>
                  <a:ext uri="{FF2B5EF4-FFF2-40B4-BE49-F238E27FC236}">
                    <a16:creationId xmlns:a16="http://schemas.microsoft.com/office/drawing/2014/main" id="{FA463D6E-0D66-D968-DAC6-A36D3EAC2E66}"/>
                  </a:ext>
                </a:extLst>
              </p14:cNvPr>
              <p14:cNvContentPartPr/>
              <p14:nvPr/>
            </p14:nvContentPartPr>
            <p14:xfrm>
              <a:off x="6680684" y="5712382"/>
              <a:ext cx="348840" cy="263520"/>
            </p14:xfrm>
          </p:contentPart>
        </mc:Choice>
        <mc:Fallback>
          <p:pic>
            <p:nvPicPr>
              <p:cNvPr id="267" name="Freihand 266">
                <a:extLst>
                  <a:ext uri="{FF2B5EF4-FFF2-40B4-BE49-F238E27FC236}">
                    <a16:creationId xmlns:a16="http://schemas.microsoft.com/office/drawing/2014/main" id="{FA463D6E-0D66-D968-DAC6-A36D3EAC2E66}"/>
                  </a:ext>
                </a:extLst>
              </p:cNvPr>
              <p:cNvPicPr/>
              <p:nvPr/>
            </p:nvPicPr>
            <p:blipFill>
              <a:blip r:embed="rId449"/>
              <a:stretch>
                <a:fillRect/>
              </a:stretch>
            </p:blipFill>
            <p:spPr>
              <a:xfrm>
                <a:off x="6672044" y="5703382"/>
                <a:ext cx="3664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8" name="Freihand 267">
                <a:extLst>
                  <a:ext uri="{FF2B5EF4-FFF2-40B4-BE49-F238E27FC236}">
                    <a16:creationId xmlns:a16="http://schemas.microsoft.com/office/drawing/2014/main" id="{B2B4A6FB-3C0E-B0B7-1759-27FD09C4661C}"/>
                  </a:ext>
                </a:extLst>
              </p14:cNvPr>
              <p14:cNvContentPartPr/>
              <p14:nvPr/>
            </p14:nvContentPartPr>
            <p14:xfrm>
              <a:off x="7119884" y="5816782"/>
              <a:ext cx="232920" cy="105120"/>
            </p14:xfrm>
          </p:contentPart>
        </mc:Choice>
        <mc:Fallback>
          <p:pic>
            <p:nvPicPr>
              <p:cNvPr id="268" name="Freihand 267">
                <a:extLst>
                  <a:ext uri="{FF2B5EF4-FFF2-40B4-BE49-F238E27FC236}">
                    <a16:creationId xmlns:a16="http://schemas.microsoft.com/office/drawing/2014/main" id="{B2B4A6FB-3C0E-B0B7-1759-27FD09C4661C}"/>
                  </a:ext>
                </a:extLst>
              </p:cNvPr>
              <p:cNvPicPr/>
              <p:nvPr/>
            </p:nvPicPr>
            <p:blipFill>
              <a:blip r:embed="rId451"/>
              <a:stretch>
                <a:fillRect/>
              </a:stretch>
            </p:blipFill>
            <p:spPr>
              <a:xfrm>
                <a:off x="7111244" y="5807782"/>
                <a:ext cx="250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9" name="Freihand 268">
                <a:extLst>
                  <a:ext uri="{FF2B5EF4-FFF2-40B4-BE49-F238E27FC236}">
                    <a16:creationId xmlns:a16="http://schemas.microsoft.com/office/drawing/2014/main" id="{5DB88791-A996-6F21-E97B-0B5C464CC257}"/>
                  </a:ext>
                </a:extLst>
              </p14:cNvPr>
              <p14:cNvContentPartPr/>
              <p14:nvPr/>
            </p14:nvContentPartPr>
            <p14:xfrm>
              <a:off x="7376924" y="5692222"/>
              <a:ext cx="123840" cy="99360"/>
            </p14:xfrm>
          </p:contentPart>
        </mc:Choice>
        <mc:Fallback>
          <p:pic>
            <p:nvPicPr>
              <p:cNvPr id="269" name="Freihand 268">
                <a:extLst>
                  <a:ext uri="{FF2B5EF4-FFF2-40B4-BE49-F238E27FC236}">
                    <a16:creationId xmlns:a16="http://schemas.microsoft.com/office/drawing/2014/main" id="{5DB88791-A996-6F21-E97B-0B5C464CC257}"/>
                  </a:ext>
                </a:extLst>
              </p:cNvPr>
              <p:cNvPicPr/>
              <p:nvPr/>
            </p:nvPicPr>
            <p:blipFill>
              <a:blip r:embed="rId453"/>
              <a:stretch>
                <a:fillRect/>
              </a:stretch>
            </p:blipFill>
            <p:spPr>
              <a:xfrm>
                <a:off x="7367924" y="5683222"/>
                <a:ext cx="141480" cy="117000"/>
              </a:xfrm>
              <a:prstGeom prst="rect">
                <a:avLst/>
              </a:prstGeom>
            </p:spPr>
          </p:pic>
        </mc:Fallback>
      </mc:AlternateContent>
      <p:grpSp>
        <p:nvGrpSpPr>
          <p:cNvPr id="292" name="Gruppieren 291">
            <a:extLst>
              <a:ext uri="{FF2B5EF4-FFF2-40B4-BE49-F238E27FC236}">
                <a16:creationId xmlns:a16="http://schemas.microsoft.com/office/drawing/2014/main" id="{F083EBE5-A90B-3F5A-25B0-C847E8B156EC}"/>
              </a:ext>
            </a:extLst>
          </p:cNvPr>
          <p:cNvGrpSpPr/>
          <p:nvPr/>
        </p:nvGrpSpPr>
        <p:grpSpPr>
          <a:xfrm>
            <a:off x="5529044" y="6083902"/>
            <a:ext cx="2831760" cy="584280"/>
            <a:chOff x="5529044" y="6083902"/>
            <a:chExt cx="2831760" cy="584280"/>
          </a:xfrm>
        </p:grpSpPr>
        <mc:AlternateContent xmlns:mc="http://schemas.openxmlformats.org/markup-compatibility/2006">
          <mc:Choice xmlns:p14="http://schemas.microsoft.com/office/powerpoint/2010/main" Requires="p14">
            <p:contentPart p14:bwMode="auto" r:id="rId454">
              <p14:nvContentPartPr>
                <p14:cNvPr id="270" name="Freihand 269">
                  <a:extLst>
                    <a:ext uri="{FF2B5EF4-FFF2-40B4-BE49-F238E27FC236}">
                      <a16:creationId xmlns:a16="http://schemas.microsoft.com/office/drawing/2014/main" id="{47240ED4-8D77-DBAB-6112-862920A18580}"/>
                    </a:ext>
                  </a:extLst>
                </p14:cNvPr>
                <p14:cNvContentPartPr/>
                <p14:nvPr/>
              </p14:nvContentPartPr>
              <p14:xfrm>
                <a:off x="5615444" y="6211342"/>
                <a:ext cx="19800" cy="209880"/>
              </p14:xfrm>
            </p:contentPart>
          </mc:Choice>
          <mc:Fallback>
            <p:pic>
              <p:nvPicPr>
                <p:cNvPr id="270" name="Freihand 269">
                  <a:extLst>
                    <a:ext uri="{FF2B5EF4-FFF2-40B4-BE49-F238E27FC236}">
                      <a16:creationId xmlns:a16="http://schemas.microsoft.com/office/drawing/2014/main" id="{47240ED4-8D77-DBAB-6112-862920A18580}"/>
                    </a:ext>
                  </a:extLst>
                </p:cNvPr>
                <p:cNvPicPr/>
                <p:nvPr/>
              </p:nvPicPr>
              <p:blipFill>
                <a:blip r:embed="rId455"/>
                <a:stretch>
                  <a:fillRect/>
                </a:stretch>
              </p:blipFill>
              <p:spPr>
                <a:xfrm>
                  <a:off x="5606444" y="6202342"/>
                  <a:ext cx="374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1" name="Freihand 270">
                  <a:extLst>
                    <a:ext uri="{FF2B5EF4-FFF2-40B4-BE49-F238E27FC236}">
                      <a16:creationId xmlns:a16="http://schemas.microsoft.com/office/drawing/2014/main" id="{D78A3285-F3EC-1C35-1B10-539FC942E03E}"/>
                    </a:ext>
                  </a:extLst>
                </p14:cNvPr>
                <p14:cNvContentPartPr/>
                <p14:nvPr/>
              </p14:nvContentPartPr>
              <p14:xfrm>
                <a:off x="5529044" y="6219982"/>
                <a:ext cx="206280" cy="202320"/>
              </p14:xfrm>
            </p:contentPart>
          </mc:Choice>
          <mc:Fallback>
            <p:pic>
              <p:nvPicPr>
                <p:cNvPr id="271" name="Freihand 270">
                  <a:extLst>
                    <a:ext uri="{FF2B5EF4-FFF2-40B4-BE49-F238E27FC236}">
                      <a16:creationId xmlns:a16="http://schemas.microsoft.com/office/drawing/2014/main" id="{D78A3285-F3EC-1C35-1B10-539FC942E03E}"/>
                    </a:ext>
                  </a:extLst>
                </p:cNvPr>
                <p:cNvPicPr/>
                <p:nvPr/>
              </p:nvPicPr>
              <p:blipFill>
                <a:blip r:embed="rId457"/>
                <a:stretch>
                  <a:fillRect/>
                </a:stretch>
              </p:blipFill>
              <p:spPr>
                <a:xfrm>
                  <a:off x="5520404" y="6211342"/>
                  <a:ext cx="223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2" name="Freihand 271">
                  <a:extLst>
                    <a:ext uri="{FF2B5EF4-FFF2-40B4-BE49-F238E27FC236}">
                      <a16:creationId xmlns:a16="http://schemas.microsoft.com/office/drawing/2014/main" id="{ACDAECF6-F027-7F37-5AD7-89E4DB5E8424}"/>
                    </a:ext>
                  </a:extLst>
                </p14:cNvPr>
                <p14:cNvContentPartPr/>
                <p14:nvPr/>
              </p14:nvContentPartPr>
              <p14:xfrm>
                <a:off x="5787884" y="6281542"/>
                <a:ext cx="280800" cy="258840"/>
              </p14:xfrm>
            </p:contentPart>
          </mc:Choice>
          <mc:Fallback>
            <p:pic>
              <p:nvPicPr>
                <p:cNvPr id="272" name="Freihand 271">
                  <a:extLst>
                    <a:ext uri="{FF2B5EF4-FFF2-40B4-BE49-F238E27FC236}">
                      <a16:creationId xmlns:a16="http://schemas.microsoft.com/office/drawing/2014/main" id="{ACDAECF6-F027-7F37-5AD7-89E4DB5E8424}"/>
                    </a:ext>
                  </a:extLst>
                </p:cNvPr>
                <p:cNvPicPr/>
                <p:nvPr/>
              </p:nvPicPr>
              <p:blipFill>
                <a:blip r:embed="rId459"/>
                <a:stretch>
                  <a:fillRect/>
                </a:stretch>
              </p:blipFill>
              <p:spPr>
                <a:xfrm>
                  <a:off x="5778884" y="6272542"/>
                  <a:ext cx="2984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3" name="Freihand 272">
                  <a:extLst>
                    <a:ext uri="{FF2B5EF4-FFF2-40B4-BE49-F238E27FC236}">
                      <a16:creationId xmlns:a16="http://schemas.microsoft.com/office/drawing/2014/main" id="{B704B855-2065-6312-299C-D5F8750F580C}"/>
                    </a:ext>
                  </a:extLst>
                </p14:cNvPr>
                <p14:cNvContentPartPr/>
                <p14:nvPr/>
              </p14:nvContentPartPr>
              <p14:xfrm>
                <a:off x="6163004" y="6256342"/>
                <a:ext cx="295200" cy="98640"/>
              </p14:xfrm>
            </p:contentPart>
          </mc:Choice>
          <mc:Fallback>
            <p:pic>
              <p:nvPicPr>
                <p:cNvPr id="273" name="Freihand 272">
                  <a:extLst>
                    <a:ext uri="{FF2B5EF4-FFF2-40B4-BE49-F238E27FC236}">
                      <a16:creationId xmlns:a16="http://schemas.microsoft.com/office/drawing/2014/main" id="{B704B855-2065-6312-299C-D5F8750F580C}"/>
                    </a:ext>
                  </a:extLst>
                </p:cNvPr>
                <p:cNvPicPr/>
                <p:nvPr/>
              </p:nvPicPr>
              <p:blipFill>
                <a:blip r:embed="rId461"/>
                <a:stretch>
                  <a:fillRect/>
                </a:stretch>
              </p:blipFill>
              <p:spPr>
                <a:xfrm>
                  <a:off x="6154364" y="6247342"/>
                  <a:ext cx="312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4" name="Freihand 273">
                  <a:extLst>
                    <a:ext uri="{FF2B5EF4-FFF2-40B4-BE49-F238E27FC236}">
                      <a16:creationId xmlns:a16="http://schemas.microsoft.com/office/drawing/2014/main" id="{36541228-ECC6-F1E4-52AC-DEDE020B1ED6}"/>
                    </a:ext>
                  </a:extLst>
                </p14:cNvPr>
                <p14:cNvContentPartPr/>
                <p14:nvPr/>
              </p14:nvContentPartPr>
              <p14:xfrm>
                <a:off x="6524084" y="6244102"/>
                <a:ext cx="64800" cy="110160"/>
              </p14:xfrm>
            </p:contentPart>
          </mc:Choice>
          <mc:Fallback>
            <p:pic>
              <p:nvPicPr>
                <p:cNvPr id="274" name="Freihand 273">
                  <a:extLst>
                    <a:ext uri="{FF2B5EF4-FFF2-40B4-BE49-F238E27FC236}">
                      <a16:creationId xmlns:a16="http://schemas.microsoft.com/office/drawing/2014/main" id="{36541228-ECC6-F1E4-52AC-DEDE020B1ED6}"/>
                    </a:ext>
                  </a:extLst>
                </p:cNvPr>
                <p:cNvPicPr/>
                <p:nvPr/>
              </p:nvPicPr>
              <p:blipFill>
                <a:blip r:embed="rId463"/>
                <a:stretch>
                  <a:fillRect/>
                </a:stretch>
              </p:blipFill>
              <p:spPr>
                <a:xfrm>
                  <a:off x="6515084" y="6235462"/>
                  <a:ext cx="82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5" name="Freihand 274">
                  <a:extLst>
                    <a:ext uri="{FF2B5EF4-FFF2-40B4-BE49-F238E27FC236}">
                      <a16:creationId xmlns:a16="http://schemas.microsoft.com/office/drawing/2014/main" id="{738F830D-94B0-1573-CFDF-5BEB0F10B602}"/>
                    </a:ext>
                  </a:extLst>
                </p14:cNvPr>
                <p14:cNvContentPartPr/>
                <p14:nvPr/>
              </p14:nvContentPartPr>
              <p14:xfrm>
                <a:off x="6606164" y="6091462"/>
                <a:ext cx="105120" cy="254160"/>
              </p14:xfrm>
            </p:contentPart>
          </mc:Choice>
          <mc:Fallback>
            <p:pic>
              <p:nvPicPr>
                <p:cNvPr id="275" name="Freihand 274">
                  <a:extLst>
                    <a:ext uri="{FF2B5EF4-FFF2-40B4-BE49-F238E27FC236}">
                      <a16:creationId xmlns:a16="http://schemas.microsoft.com/office/drawing/2014/main" id="{738F830D-94B0-1573-CFDF-5BEB0F10B602}"/>
                    </a:ext>
                  </a:extLst>
                </p:cNvPr>
                <p:cNvPicPr/>
                <p:nvPr/>
              </p:nvPicPr>
              <p:blipFill>
                <a:blip r:embed="rId465"/>
                <a:stretch>
                  <a:fillRect/>
                </a:stretch>
              </p:blipFill>
              <p:spPr>
                <a:xfrm>
                  <a:off x="6597164" y="6082822"/>
                  <a:ext cx="1227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6" name="Freihand 275">
                  <a:extLst>
                    <a:ext uri="{FF2B5EF4-FFF2-40B4-BE49-F238E27FC236}">
                      <a16:creationId xmlns:a16="http://schemas.microsoft.com/office/drawing/2014/main" id="{1F71D151-845E-4D39-AA38-4A3714D0A77A}"/>
                    </a:ext>
                  </a:extLst>
                </p14:cNvPr>
                <p14:cNvContentPartPr/>
                <p14:nvPr/>
              </p14:nvContentPartPr>
              <p14:xfrm>
                <a:off x="6497444" y="6083902"/>
                <a:ext cx="205200" cy="209160"/>
              </p14:xfrm>
            </p:contentPart>
          </mc:Choice>
          <mc:Fallback>
            <p:pic>
              <p:nvPicPr>
                <p:cNvPr id="276" name="Freihand 275">
                  <a:extLst>
                    <a:ext uri="{FF2B5EF4-FFF2-40B4-BE49-F238E27FC236}">
                      <a16:creationId xmlns:a16="http://schemas.microsoft.com/office/drawing/2014/main" id="{1F71D151-845E-4D39-AA38-4A3714D0A77A}"/>
                    </a:ext>
                  </a:extLst>
                </p:cNvPr>
                <p:cNvPicPr/>
                <p:nvPr/>
              </p:nvPicPr>
              <p:blipFill>
                <a:blip r:embed="rId467"/>
                <a:stretch>
                  <a:fillRect/>
                </a:stretch>
              </p:blipFill>
              <p:spPr>
                <a:xfrm>
                  <a:off x="6488804" y="6074902"/>
                  <a:ext cx="2228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7" name="Freihand 276">
                  <a:extLst>
                    <a:ext uri="{FF2B5EF4-FFF2-40B4-BE49-F238E27FC236}">
                      <a16:creationId xmlns:a16="http://schemas.microsoft.com/office/drawing/2014/main" id="{14B1020C-FC97-5C70-8BED-F788F7A75592}"/>
                    </a:ext>
                  </a:extLst>
                </p14:cNvPr>
                <p14:cNvContentPartPr/>
                <p14:nvPr/>
              </p14:nvContentPartPr>
              <p14:xfrm>
                <a:off x="6851324" y="6194062"/>
                <a:ext cx="132120" cy="139320"/>
              </p14:xfrm>
            </p:contentPart>
          </mc:Choice>
          <mc:Fallback>
            <p:pic>
              <p:nvPicPr>
                <p:cNvPr id="277" name="Freihand 276">
                  <a:extLst>
                    <a:ext uri="{FF2B5EF4-FFF2-40B4-BE49-F238E27FC236}">
                      <a16:creationId xmlns:a16="http://schemas.microsoft.com/office/drawing/2014/main" id="{14B1020C-FC97-5C70-8BED-F788F7A75592}"/>
                    </a:ext>
                  </a:extLst>
                </p:cNvPr>
                <p:cNvPicPr/>
                <p:nvPr/>
              </p:nvPicPr>
              <p:blipFill>
                <a:blip r:embed="rId469"/>
                <a:stretch>
                  <a:fillRect/>
                </a:stretch>
              </p:blipFill>
              <p:spPr>
                <a:xfrm>
                  <a:off x="6842324" y="6185422"/>
                  <a:ext cx="149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8" name="Freihand 277">
                  <a:extLst>
                    <a:ext uri="{FF2B5EF4-FFF2-40B4-BE49-F238E27FC236}">
                      <a16:creationId xmlns:a16="http://schemas.microsoft.com/office/drawing/2014/main" id="{45E10CEB-3547-29DB-D26E-3C2CED906930}"/>
                    </a:ext>
                  </a:extLst>
                </p14:cNvPr>
                <p14:cNvContentPartPr/>
                <p14:nvPr/>
              </p14:nvContentPartPr>
              <p14:xfrm>
                <a:off x="7016924" y="6191182"/>
                <a:ext cx="308160" cy="97200"/>
              </p14:xfrm>
            </p:contentPart>
          </mc:Choice>
          <mc:Fallback>
            <p:pic>
              <p:nvPicPr>
                <p:cNvPr id="278" name="Freihand 277">
                  <a:extLst>
                    <a:ext uri="{FF2B5EF4-FFF2-40B4-BE49-F238E27FC236}">
                      <a16:creationId xmlns:a16="http://schemas.microsoft.com/office/drawing/2014/main" id="{45E10CEB-3547-29DB-D26E-3C2CED906930}"/>
                    </a:ext>
                  </a:extLst>
                </p:cNvPr>
                <p:cNvPicPr/>
                <p:nvPr/>
              </p:nvPicPr>
              <p:blipFill>
                <a:blip r:embed="rId471"/>
                <a:stretch>
                  <a:fillRect/>
                </a:stretch>
              </p:blipFill>
              <p:spPr>
                <a:xfrm>
                  <a:off x="7007924" y="6182182"/>
                  <a:ext cx="325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9" name="Freihand 278">
                  <a:extLst>
                    <a:ext uri="{FF2B5EF4-FFF2-40B4-BE49-F238E27FC236}">
                      <a16:creationId xmlns:a16="http://schemas.microsoft.com/office/drawing/2014/main" id="{930E176A-1D2E-6B73-D9FA-6878612CBE49}"/>
                    </a:ext>
                  </a:extLst>
                </p14:cNvPr>
                <p14:cNvContentPartPr/>
                <p14:nvPr/>
              </p14:nvContentPartPr>
              <p14:xfrm>
                <a:off x="7221044" y="6088582"/>
                <a:ext cx="14400" cy="7560"/>
              </p14:xfrm>
            </p:contentPart>
          </mc:Choice>
          <mc:Fallback>
            <p:pic>
              <p:nvPicPr>
                <p:cNvPr id="279" name="Freihand 278">
                  <a:extLst>
                    <a:ext uri="{FF2B5EF4-FFF2-40B4-BE49-F238E27FC236}">
                      <a16:creationId xmlns:a16="http://schemas.microsoft.com/office/drawing/2014/main" id="{930E176A-1D2E-6B73-D9FA-6878612CBE49}"/>
                    </a:ext>
                  </a:extLst>
                </p:cNvPr>
                <p:cNvPicPr/>
                <p:nvPr/>
              </p:nvPicPr>
              <p:blipFill>
                <a:blip r:embed="rId473"/>
                <a:stretch>
                  <a:fillRect/>
                </a:stretch>
              </p:blipFill>
              <p:spPr>
                <a:xfrm>
                  <a:off x="7212044" y="6079582"/>
                  <a:ext cx="32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0" name="Freihand 279">
                  <a:extLst>
                    <a:ext uri="{FF2B5EF4-FFF2-40B4-BE49-F238E27FC236}">
                      <a16:creationId xmlns:a16="http://schemas.microsoft.com/office/drawing/2014/main" id="{64145FCF-676A-9E70-61F4-6705B28E8319}"/>
                    </a:ext>
                  </a:extLst>
                </p14:cNvPr>
                <p14:cNvContentPartPr/>
                <p14:nvPr/>
              </p14:nvContentPartPr>
              <p14:xfrm>
                <a:off x="7354964" y="6123142"/>
                <a:ext cx="251280" cy="134640"/>
              </p14:xfrm>
            </p:contentPart>
          </mc:Choice>
          <mc:Fallback>
            <p:pic>
              <p:nvPicPr>
                <p:cNvPr id="280" name="Freihand 279">
                  <a:extLst>
                    <a:ext uri="{FF2B5EF4-FFF2-40B4-BE49-F238E27FC236}">
                      <a16:creationId xmlns:a16="http://schemas.microsoft.com/office/drawing/2014/main" id="{64145FCF-676A-9E70-61F4-6705B28E8319}"/>
                    </a:ext>
                  </a:extLst>
                </p:cNvPr>
                <p:cNvPicPr/>
                <p:nvPr/>
              </p:nvPicPr>
              <p:blipFill>
                <a:blip r:embed="rId475"/>
                <a:stretch>
                  <a:fillRect/>
                </a:stretch>
              </p:blipFill>
              <p:spPr>
                <a:xfrm>
                  <a:off x="7345964" y="6114142"/>
                  <a:ext cx="268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1" name="Freihand 280">
                  <a:extLst>
                    <a:ext uri="{FF2B5EF4-FFF2-40B4-BE49-F238E27FC236}">
                      <a16:creationId xmlns:a16="http://schemas.microsoft.com/office/drawing/2014/main" id="{715CD897-8853-B48F-16CD-B8047ECE8329}"/>
                    </a:ext>
                  </a:extLst>
                </p14:cNvPr>
                <p14:cNvContentPartPr/>
                <p14:nvPr/>
              </p14:nvContentPartPr>
              <p14:xfrm>
                <a:off x="6637844" y="6454702"/>
                <a:ext cx="63000" cy="199800"/>
              </p14:xfrm>
            </p:contentPart>
          </mc:Choice>
          <mc:Fallback>
            <p:pic>
              <p:nvPicPr>
                <p:cNvPr id="281" name="Freihand 280">
                  <a:extLst>
                    <a:ext uri="{FF2B5EF4-FFF2-40B4-BE49-F238E27FC236}">
                      <a16:creationId xmlns:a16="http://schemas.microsoft.com/office/drawing/2014/main" id="{715CD897-8853-B48F-16CD-B8047ECE8329}"/>
                    </a:ext>
                  </a:extLst>
                </p:cNvPr>
                <p:cNvPicPr/>
                <p:nvPr/>
              </p:nvPicPr>
              <p:blipFill>
                <a:blip r:embed="rId477"/>
                <a:stretch>
                  <a:fillRect/>
                </a:stretch>
              </p:blipFill>
              <p:spPr>
                <a:xfrm>
                  <a:off x="6628844" y="6446062"/>
                  <a:ext cx="806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2" name="Freihand 281">
                  <a:extLst>
                    <a:ext uri="{FF2B5EF4-FFF2-40B4-BE49-F238E27FC236}">
                      <a16:creationId xmlns:a16="http://schemas.microsoft.com/office/drawing/2014/main" id="{ED330804-E540-5071-A6A3-85331AFF82D3}"/>
                    </a:ext>
                  </a:extLst>
                </p14:cNvPr>
                <p14:cNvContentPartPr/>
                <p14:nvPr/>
              </p14:nvContentPartPr>
              <p14:xfrm>
                <a:off x="6688964" y="6423382"/>
                <a:ext cx="103680" cy="221760"/>
              </p14:xfrm>
            </p:contentPart>
          </mc:Choice>
          <mc:Fallback>
            <p:pic>
              <p:nvPicPr>
                <p:cNvPr id="282" name="Freihand 281">
                  <a:extLst>
                    <a:ext uri="{FF2B5EF4-FFF2-40B4-BE49-F238E27FC236}">
                      <a16:creationId xmlns:a16="http://schemas.microsoft.com/office/drawing/2014/main" id="{ED330804-E540-5071-A6A3-85331AFF82D3}"/>
                    </a:ext>
                  </a:extLst>
                </p:cNvPr>
                <p:cNvPicPr/>
                <p:nvPr/>
              </p:nvPicPr>
              <p:blipFill>
                <a:blip r:embed="rId479"/>
                <a:stretch>
                  <a:fillRect/>
                </a:stretch>
              </p:blipFill>
              <p:spPr>
                <a:xfrm>
                  <a:off x="6680324" y="6414382"/>
                  <a:ext cx="1213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3" name="Freihand 282">
                  <a:extLst>
                    <a:ext uri="{FF2B5EF4-FFF2-40B4-BE49-F238E27FC236}">
                      <a16:creationId xmlns:a16="http://schemas.microsoft.com/office/drawing/2014/main" id="{A7F885B2-CDC4-F2C9-4F19-72F6ED80DC0F}"/>
                    </a:ext>
                  </a:extLst>
                </p14:cNvPr>
                <p14:cNvContentPartPr/>
                <p14:nvPr/>
              </p14:nvContentPartPr>
              <p14:xfrm>
                <a:off x="6858884" y="6550102"/>
                <a:ext cx="251280" cy="109440"/>
              </p14:xfrm>
            </p:contentPart>
          </mc:Choice>
          <mc:Fallback>
            <p:pic>
              <p:nvPicPr>
                <p:cNvPr id="283" name="Freihand 282">
                  <a:extLst>
                    <a:ext uri="{FF2B5EF4-FFF2-40B4-BE49-F238E27FC236}">
                      <a16:creationId xmlns:a16="http://schemas.microsoft.com/office/drawing/2014/main" id="{A7F885B2-CDC4-F2C9-4F19-72F6ED80DC0F}"/>
                    </a:ext>
                  </a:extLst>
                </p:cNvPr>
                <p:cNvPicPr/>
                <p:nvPr/>
              </p:nvPicPr>
              <p:blipFill>
                <a:blip r:embed="rId481"/>
                <a:stretch>
                  <a:fillRect/>
                </a:stretch>
              </p:blipFill>
              <p:spPr>
                <a:xfrm>
                  <a:off x="6850244" y="6541462"/>
                  <a:ext cx="268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4" name="Freihand 283">
                  <a:extLst>
                    <a:ext uri="{FF2B5EF4-FFF2-40B4-BE49-F238E27FC236}">
                      <a16:creationId xmlns:a16="http://schemas.microsoft.com/office/drawing/2014/main" id="{74AD08AF-A42E-B146-46B9-1DBA7AF3ED5B}"/>
                    </a:ext>
                  </a:extLst>
                </p14:cNvPr>
                <p14:cNvContentPartPr/>
                <p14:nvPr/>
              </p14:nvContentPartPr>
              <p14:xfrm>
                <a:off x="7182524" y="6387022"/>
                <a:ext cx="322920" cy="261000"/>
              </p14:xfrm>
            </p:contentPart>
          </mc:Choice>
          <mc:Fallback>
            <p:pic>
              <p:nvPicPr>
                <p:cNvPr id="284" name="Freihand 283">
                  <a:extLst>
                    <a:ext uri="{FF2B5EF4-FFF2-40B4-BE49-F238E27FC236}">
                      <a16:creationId xmlns:a16="http://schemas.microsoft.com/office/drawing/2014/main" id="{74AD08AF-A42E-B146-46B9-1DBA7AF3ED5B}"/>
                    </a:ext>
                  </a:extLst>
                </p:cNvPr>
                <p:cNvPicPr/>
                <p:nvPr/>
              </p:nvPicPr>
              <p:blipFill>
                <a:blip r:embed="rId483"/>
                <a:stretch>
                  <a:fillRect/>
                </a:stretch>
              </p:blipFill>
              <p:spPr>
                <a:xfrm>
                  <a:off x="7173884" y="6378382"/>
                  <a:ext cx="3405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5" name="Freihand 284">
                  <a:extLst>
                    <a:ext uri="{FF2B5EF4-FFF2-40B4-BE49-F238E27FC236}">
                      <a16:creationId xmlns:a16="http://schemas.microsoft.com/office/drawing/2014/main" id="{12C657BB-A3F0-1935-3A35-BB592E885545}"/>
                    </a:ext>
                  </a:extLst>
                </p14:cNvPr>
                <p14:cNvContentPartPr/>
                <p14:nvPr/>
              </p14:nvContentPartPr>
              <p14:xfrm>
                <a:off x="7511204" y="6472702"/>
                <a:ext cx="83520" cy="115920"/>
              </p14:xfrm>
            </p:contentPart>
          </mc:Choice>
          <mc:Fallback>
            <p:pic>
              <p:nvPicPr>
                <p:cNvPr id="285" name="Freihand 284">
                  <a:extLst>
                    <a:ext uri="{FF2B5EF4-FFF2-40B4-BE49-F238E27FC236}">
                      <a16:creationId xmlns:a16="http://schemas.microsoft.com/office/drawing/2014/main" id="{12C657BB-A3F0-1935-3A35-BB592E885545}"/>
                    </a:ext>
                  </a:extLst>
                </p:cNvPr>
                <p:cNvPicPr/>
                <p:nvPr/>
              </p:nvPicPr>
              <p:blipFill>
                <a:blip r:embed="rId485"/>
                <a:stretch>
                  <a:fillRect/>
                </a:stretch>
              </p:blipFill>
              <p:spPr>
                <a:xfrm>
                  <a:off x="7502564" y="6463702"/>
                  <a:ext cx="101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6" name="Freihand 285">
                  <a:extLst>
                    <a:ext uri="{FF2B5EF4-FFF2-40B4-BE49-F238E27FC236}">
                      <a16:creationId xmlns:a16="http://schemas.microsoft.com/office/drawing/2014/main" id="{B23CBEFF-E9BA-0C6A-16F0-38DB0B07CD3F}"/>
                    </a:ext>
                  </a:extLst>
                </p14:cNvPr>
                <p14:cNvContentPartPr/>
                <p14:nvPr/>
              </p14:nvContentPartPr>
              <p14:xfrm>
                <a:off x="7622084" y="6474862"/>
                <a:ext cx="113040" cy="193320"/>
              </p14:xfrm>
            </p:contentPart>
          </mc:Choice>
          <mc:Fallback>
            <p:pic>
              <p:nvPicPr>
                <p:cNvPr id="286" name="Freihand 285">
                  <a:extLst>
                    <a:ext uri="{FF2B5EF4-FFF2-40B4-BE49-F238E27FC236}">
                      <a16:creationId xmlns:a16="http://schemas.microsoft.com/office/drawing/2014/main" id="{B23CBEFF-E9BA-0C6A-16F0-38DB0B07CD3F}"/>
                    </a:ext>
                  </a:extLst>
                </p:cNvPr>
                <p:cNvPicPr/>
                <p:nvPr/>
              </p:nvPicPr>
              <p:blipFill>
                <a:blip r:embed="rId487"/>
                <a:stretch>
                  <a:fillRect/>
                </a:stretch>
              </p:blipFill>
              <p:spPr>
                <a:xfrm>
                  <a:off x="7613084" y="6465862"/>
                  <a:ext cx="1306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7" name="Freihand 286">
                  <a:extLst>
                    <a:ext uri="{FF2B5EF4-FFF2-40B4-BE49-F238E27FC236}">
                      <a16:creationId xmlns:a16="http://schemas.microsoft.com/office/drawing/2014/main" id="{25D6C05C-F4EF-5DD0-D389-CFD874C07239}"/>
                    </a:ext>
                  </a:extLst>
                </p14:cNvPr>
                <p14:cNvContentPartPr/>
                <p14:nvPr/>
              </p14:nvContentPartPr>
              <p14:xfrm>
                <a:off x="7730804" y="6354262"/>
                <a:ext cx="231840" cy="204840"/>
              </p14:xfrm>
            </p:contentPart>
          </mc:Choice>
          <mc:Fallback>
            <p:pic>
              <p:nvPicPr>
                <p:cNvPr id="287" name="Freihand 286">
                  <a:extLst>
                    <a:ext uri="{FF2B5EF4-FFF2-40B4-BE49-F238E27FC236}">
                      <a16:creationId xmlns:a16="http://schemas.microsoft.com/office/drawing/2014/main" id="{25D6C05C-F4EF-5DD0-D389-CFD874C07239}"/>
                    </a:ext>
                  </a:extLst>
                </p:cNvPr>
                <p:cNvPicPr/>
                <p:nvPr/>
              </p:nvPicPr>
              <p:blipFill>
                <a:blip r:embed="rId489"/>
                <a:stretch>
                  <a:fillRect/>
                </a:stretch>
              </p:blipFill>
              <p:spPr>
                <a:xfrm>
                  <a:off x="7721804" y="6345262"/>
                  <a:ext cx="2494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0" name="Freihand 289">
                  <a:extLst>
                    <a:ext uri="{FF2B5EF4-FFF2-40B4-BE49-F238E27FC236}">
                      <a16:creationId xmlns:a16="http://schemas.microsoft.com/office/drawing/2014/main" id="{D8528743-A19C-12EB-0267-9A0474D19661}"/>
                    </a:ext>
                  </a:extLst>
                </p14:cNvPr>
                <p14:cNvContentPartPr/>
                <p14:nvPr/>
              </p14:nvContentPartPr>
              <p14:xfrm>
                <a:off x="7909724" y="6239422"/>
                <a:ext cx="205200" cy="280800"/>
              </p14:xfrm>
            </p:contentPart>
          </mc:Choice>
          <mc:Fallback>
            <p:pic>
              <p:nvPicPr>
                <p:cNvPr id="290" name="Freihand 289">
                  <a:extLst>
                    <a:ext uri="{FF2B5EF4-FFF2-40B4-BE49-F238E27FC236}">
                      <a16:creationId xmlns:a16="http://schemas.microsoft.com/office/drawing/2014/main" id="{D8528743-A19C-12EB-0267-9A0474D19661}"/>
                    </a:ext>
                  </a:extLst>
                </p:cNvPr>
                <p:cNvPicPr/>
                <p:nvPr/>
              </p:nvPicPr>
              <p:blipFill>
                <a:blip r:embed="rId491"/>
                <a:stretch>
                  <a:fillRect/>
                </a:stretch>
              </p:blipFill>
              <p:spPr>
                <a:xfrm>
                  <a:off x="7901084" y="6230782"/>
                  <a:ext cx="2228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1" name="Freihand 290">
                  <a:extLst>
                    <a:ext uri="{FF2B5EF4-FFF2-40B4-BE49-F238E27FC236}">
                      <a16:creationId xmlns:a16="http://schemas.microsoft.com/office/drawing/2014/main" id="{080BF335-AD1B-3164-2BAF-45141EF4585E}"/>
                    </a:ext>
                  </a:extLst>
                </p14:cNvPr>
                <p14:cNvContentPartPr/>
                <p14:nvPr/>
              </p14:nvContentPartPr>
              <p14:xfrm>
                <a:off x="8144804" y="6345982"/>
                <a:ext cx="216000" cy="128520"/>
              </p14:xfrm>
            </p:contentPart>
          </mc:Choice>
          <mc:Fallback>
            <p:pic>
              <p:nvPicPr>
                <p:cNvPr id="291" name="Freihand 290">
                  <a:extLst>
                    <a:ext uri="{FF2B5EF4-FFF2-40B4-BE49-F238E27FC236}">
                      <a16:creationId xmlns:a16="http://schemas.microsoft.com/office/drawing/2014/main" id="{080BF335-AD1B-3164-2BAF-45141EF4585E}"/>
                    </a:ext>
                  </a:extLst>
                </p:cNvPr>
                <p:cNvPicPr/>
                <p:nvPr/>
              </p:nvPicPr>
              <p:blipFill>
                <a:blip r:embed="rId493"/>
                <a:stretch>
                  <a:fillRect/>
                </a:stretch>
              </p:blipFill>
              <p:spPr>
                <a:xfrm>
                  <a:off x="8135804" y="6336982"/>
                  <a:ext cx="233640" cy="146160"/>
                </a:xfrm>
                <a:prstGeom prst="rect">
                  <a:avLst/>
                </a:prstGeom>
              </p:spPr>
            </p:pic>
          </mc:Fallback>
        </mc:AlternateContent>
      </p:grpSp>
    </p:spTree>
    <p:extLst>
      <p:ext uri="{BB962C8B-B14F-4D97-AF65-F5344CB8AC3E}">
        <p14:creationId xmlns:p14="http://schemas.microsoft.com/office/powerpoint/2010/main" val="295444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681382" y="6724"/>
            <a:ext cx="6441142" cy="567680"/>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Internationale Verflechtungen der 20 größten Volkswirtschaften – gemessen am BIP</a:t>
            </a:r>
          </a:p>
          <a:p>
            <a:endParaRPr lang="de-DE" sz="2400" dirty="0"/>
          </a:p>
        </p:txBody>
      </p:sp>
      <p:sp>
        <p:nvSpPr>
          <p:cNvPr id="11" name="Textfeld 10">
            <a:extLst>
              <a:ext uri="{FF2B5EF4-FFF2-40B4-BE49-F238E27FC236}">
                <a16:creationId xmlns:a16="http://schemas.microsoft.com/office/drawing/2014/main" id="{3C423D06-614E-4CCF-A19B-A8C947E20749}"/>
              </a:ext>
            </a:extLst>
          </p:cNvPr>
          <p:cNvSpPr txBox="1"/>
          <p:nvPr/>
        </p:nvSpPr>
        <p:spPr>
          <a:xfrm>
            <a:off x="0" y="5267089"/>
            <a:ext cx="5681382" cy="696831"/>
          </a:xfrm>
          <a:prstGeom prst="rect">
            <a:avLst/>
          </a:prstGeom>
          <a:noFill/>
        </p:spPr>
        <p:txBody>
          <a:bodyPr wrap="square" rtlCol="0">
            <a:noAutofit/>
          </a:bodyPr>
          <a:lstStyle/>
          <a:p>
            <a:r>
              <a:rPr lang="de-DE" sz="1200">
                <a:latin typeface="Times New Roman" panose="02020603050405020304" pitchFamily="18" charset="0"/>
                <a:cs typeface="Times New Roman" panose="02020603050405020304" pitchFamily="18" charset="0"/>
              </a:rPr>
              <a:t>*:77% des Handels nicht nach Ländern spezifiziert</a:t>
            </a:r>
          </a:p>
          <a:p>
            <a:r>
              <a:rPr lang="de-DE" sz="1200">
                <a:latin typeface="Times New Roman" panose="02020603050405020304" pitchFamily="18" charset="0"/>
                <a:cs typeface="Times New Roman" panose="02020603050405020304" pitchFamily="18" charset="0"/>
              </a:rPr>
              <a:t>Quelle</a:t>
            </a:r>
            <a:r>
              <a:rPr lang="de-DE" sz="1200" dirty="0">
                <a:latin typeface="Times New Roman" panose="02020603050405020304" pitchFamily="18" charset="0"/>
                <a:cs typeface="Times New Roman" panose="02020603050405020304" pitchFamily="18" charset="0"/>
              </a:rPr>
              <a:t>: ITC, </a:t>
            </a:r>
            <a:r>
              <a:rPr lang="de-DE" sz="1200" dirty="0" err="1">
                <a:latin typeface="Times New Roman" panose="02020603050405020304" pitchFamily="18" charset="0"/>
                <a:cs typeface="Times New Roman" panose="02020603050405020304" pitchFamily="18" charset="0"/>
              </a:rPr>
              <a:t>eigeneBerechnungen</a:t>
            </a:r>
            <a:r>
              <a:rPr lang="de-DE" sz="1200" dirty="0">
                <a:latin typeface="Times New Roman" panose="02020603050405020304" pitchFamily="18" charset="0"/>
                <a:cs typeface="Times New Roman" panose="02020603050405020304" pitchFamily="18" charset="0"/>
              </a:rPr>
              <a:t>, *80% der Exporte regional nicht spezifiziert. Auch hier liegen noch nicht für alle Länder Daten von 2020 vor</a:t>
            </a:r>
          </a:p>
        </p:txBody>
      </p:sp>
      <p:sp>
        <p:nvSpPr>
          <p:cNvPr id="12" name="Rechteck 11">
            <a:extLst>
              <a:ext uri="{FF2B5EF4-FFF2-40B4-BE49-F238E27FC236}">
                <a16:creationId xmlns:a16="http://schemas.microsoft.com/office/drawing/2014/main" id="{760FB35C-234B-4EEC-B6D6-33AA14D31A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CF61228-41F1-2552-F8F7-E48E8D6F9F0D}"/>
              </a:ext>
            </a:extLst>
          </p:cNvPr>
          <p:cNvPicPr>
            <a:picLocks noChangeAspect="1"/>
          </p:cNvPicPr>
          <p:nvPr/>
        </p:nvPicPr>
        <p:blipFill>
          <a:blip r:embed="rId2"/>
          <a:stretch>
            <a:fillRect/>
          </a:stretch>
        </p:blipFill>
        <p:spPr>
          <a:xfrm>
            <a:off x="297" y="0"/>
            <a:ext cx="5336659" cy="526288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8CB75CC-BBF1-2C5A-8ABB-A90E8D0724FA}"/>
                  </a:ext>
                </a:extLst>
              </p14:cNvPr>
              <p14:cNvContentPartPr/>
              <p14:nvPr/>
            </p14:nvContentPartPr>
            <p14:xfrm>
              <a:off x="2436284" y="718069"/>
              <a:ext cx="583920" cy="36000"/>
            </p14:xfrm>
          </p:contentPart>
        </mc:Choice>
        <mc:Fallback>
          <p:pic>
            <p:nvPicPr>
              <p:cNvPr id="2" name="Freihand 1">
                <a:extLst>
                  <a:ext uri="{FF2B5EF4-FFF2-40B4-BE49-F238E27FC236}">
                    <a16:creationId xmlns:a16="http://schemas.microsoft.com/office/drawing/2014/main" id="{68CB75CC-BBF1-2C5A-8ABB-A90E8D0724FA}"/>
                  </a:ext>
                </a:extLst>
              </p:cNvPr>
              <p:cNvPicPr/>
              <p:nvPr/>
            </p:nvPicPr>
            <p:blipFill>
              <a:blip r:embed="rId4"/>
              <a:stretch>
                <a:fillRect/>
              </a:stretch>
            </p:blipFill>
            <p:spPr>
              <a:xfrm>
                <a:off x="2427644" y="709429"/>
                <a:ext cx="601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721285F-DC2C-B08E-22B9-850D2D5D2F91}"/>
                  </a:ext>
                </a:extLst>
              </p14:cNvPr>
              <p14:cNvContentPartPr/>
              <p14:nvPr/>
            </p14:nvContentPartPr>
            <p14:xfrm>
              <a:off x="4487924" y="727069"/>
              <a:ext cx="639360" cy="44280"/>
            </p14:xfrm>
          </p:contentPart>
        </mc:Choice>
        <mc:Fallback>
          <p:pic>
            <p:nvPicPr>
              <p:cNvPr id="4" name="Freihand 3">
                <a:extLst>
                  <a:ext uri="{FF2B5EF4-FFF2-40B4-BE49-F238E27FC236}">
                    <a16:creationId xmlns:a16="http://schemas.microsoft.com/office/drawing/2014/main" id="{A721285F-DC2C-B08E-22B9-850D2D5D2F91}"/>
                  </a:ext>
                </a:extLst>
              </p:cNvPr>
              <p:cNvPicPr/>
              <p:nvPr/>
            </p:nvPicPr>
            <p:blipFill>
              <a:blip r:embed="rId6"/>
              <a:stretch>
                <a:fillRect/>
              </a:stretch>
            </p:blipFill>
            <p:spPr>
              <a:xfrm>
                <a:off x="4479284" y="718069"/>
                <a:ext cx="657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4" name="Freihand 123">
                <a:extLst>
                  <a:ext uri="{FF2B5EF4-FFF2-40B4-BE49-F238E27FC236}">
                    <a16:creationId xmlns:a16="http://schemas.microsoft.com/office/drawing/2014/main" id="{60404B97-5225-89BF-30BD-1156A7AA9981}"/>
                  </a:ext>
                </a:extLst>
              </p14:cNvPr>
              <p14:cNvContentPartPr/>
              <p14:nvPr/>
            </p14:nvContentPartPr>
            <p14:xfrm>
              <a:off x="6065084" y="1193629"/>
              <a:ext cx="189360" cy="2790000"/>
            </p14:xfrm>
          </p:contentPart>
        </mc:Choice>
        <mc:Fallback>
          <p:pic>
            <p:nvPicPr>
              <p:cNvPr id="124" name="Freihand 123">
                <a:extLst>
                  <a:ext uri="{FF2B5EF4-FFF2-40B4-BE49-F238E27FC236}">
                    <a16:creationId xmlns:a16="http://schemas.microsoft.com/office/drawing/2014/main" id="{60404B97-5225-89BF-30BD-1156A7AA9981}"/>
                  </a:ext>
                </a:extLst>
              </p:cNvPr>
              <p:cNvPicPr/>
              <p:nvPr/>
            </p:nvPicPr>
            <p:blipFill>
              <a:blip r:embed="rId8"/>
              <a:stretch>
                <a:fillRect/>
              </a:stretch>
            </p:blipFill>
            <p:spPr>
              <a:xfrm>
                <a:off x="6056084" y="1184629"/>
                <a:ext cx="207000" cy="2807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11E659BF-F90E-DA11-3008-BA3B399E82BD}"/>
                  </a:ext>
                </a:extLst>
              </p14:cNvPr>
              <p14:cNvContentPartPr/>
              <p14:nvPr/>
            </p14:nvContentPartPr>
            <p14:xfrm>
              <a:off x="5828204" y="1616629"/>
              <a:ext cx="360000" cy="83880"/>
            </p14:xfrm>
          </p:contentPart>
        </mc:Choice>
        <mc:Fallback>
          <p:pic>
            <p:nvPicPr>
              <p:cNvPr id="6" name="Freihand 5">
                <a:extLst>
                  <a:ext uri="{FF2B5EF4-FFF2-40B4-BE49-F238E27FC236}">
                    <a16:creationId xmlns:a16="http://schemas.microsoft.com/office/drawing/2014/main" id="{11E659BF-F90E-DA11-3008-BA3B399E82BD}"/>
                  </a:ext>
                </a:extLst>
              </p:cNvPr>
              <p:cNvPicPr/>
              <p:nvPr/>
            </p:nvPicPr>
            <p:blipFill>
              <a:blip r:embed="rId10"/>
              <a:stretch>
                <a:fillRect/>
              </a:stretch>
            </p:blipFill>
            <p:spPr>
              <a:xfrm>
                <a:off x="5819564" y="1607629"/>
                <a:ext cx="377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7594F32F-9062-00C4-9528-926373E7934C}"/>
                  </a:ext>
                </a:extLst>
              </p14:cNvPr>
              <p14:cNvContentPartPr/>
              <p14:nvPr/>
            </p14:nvContentPartPr>
            <p14:xfrm>
              <a:off x="5613644" y="1531309"/>
              <a:ext cx="323640" cy="319680"/>
            </p14:xfrm>
          </p:contentPart>
        </mc:Choice>
        <mc:Fallback>
          <p:pic>
            <p:nvPicPr>
              <p:cNvPr id="7" name="Freihand 6">
                <a:extLst>
                  <a:ext uri="{FF2B5EF4-FFF2-40B4-BE49-F238E27FC236}">
                    <a16:creationId xmlns:a16="http://schemas.microsoft.com/office/drawing/2014/main" id="{7594F32F-9062-00C4-9528-926373E7934C}"/>
                  </a:ext>
                </a:extLst>
              </p:cNvPr>
              <p:cNvPicPr/>
              <p:nvPr/>
            </p:nvPicPr>
            <p:blipFill>
              <a:blip r:embed="rId12"/>
              <a:stretch>
                <a:fillRect/>
              </a:stretch>
            </p:blipFill>
            <p:spPr>
              <a:xfrm>
                <a:off x="5605004" y="1522669"/>
                <a:ext cx="34128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8FC0E55F-8FBD-E0D0-FF22-40ABC769779A}"/>
                  </a:ext>
                </a:extLst>
              </p14:cNvPr>
              <p14:cNvContentPartPr/>
              <p14:nvPr/>
            </p14:nvContentPartPr>
            <p14:xfrm>
              <a:off x="6372884" y="1381189"/>
              <a:ext cx="108000" cy="270000"/>
            </p14:xfrm>
          </p:contentPart>
        </mc:Choice>
        <mc:Fallback>
          <p:pic>
            <p:nvPicPr>
              <p:cNvPr id="9" name="Freihand 8">
                <a:extLst>
                  <a:ext uri="{FF2B5EF4-FFF2-40B4-BE49-F238E27FC236}">
                    <a16:creationId xmlns:a16="http://schemas.microsoft.com/office/drawing/2014/main" id="{8FC0E55F-8FBD-E0D0-FF22-40ABC769779A}"/>
                  </a:ext>
                </a:extLst>
              </p:cNvPr>
              <p:cNvPicPr/>
              <p:nvPr/>
            </p:nvPicPr>
            <p:blipFill>
              <a:blip r:embed="rId14"/>
              <a:stretch>
                <a:fillRect/>
              </a:stretch>
            </p:blipFill>
            <p:spPr>
              <a:xfrm>
                <a:off x="6363884" y="1372549"/>
                <a:ext cx="1256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811B7E83-771C-1A81-4B0D-7975114D89F3}"/>
                  </a:ext>
                </a:extLst>
              </p14:cNvPr>
              <p14:cNvContentPartPr/>
              <p14:nvPr/>
            </p14:nvContentPartPr>
            <p14:xfrm>
              <a:off x="6613364" y="1453549"/>
              <a:ext cx="225720" cy="150480"/>
            </p14:xfrm>
          </p:contentPart>
        </mc:Choice>
        <mc:Fallback>
          <p:pic>
            <p:nvPicPr>
              <p:cNvPr id="10" name="Freihand 9">
                <a:extLst>
                  <a:ext uri="{FF2B5EF4-FFF2-40B4-BE49-F238E27FC236}">
                    <a16:creationId xmlns:a16="http://schemas.microsoft.com/office/drawing/2014/main" id="{811B7E83-771C-1A81-4B0D-7975114D89F3}"/>
                  </a:ext>
                </a:extLst>
              </p:cNvPr>
              <p:cNvPicPr/>
              <p:nvPr/>
            </p:nvPicPr>
            <p:blipFill>
              <a:blip r:embed="rId16"/>
              <a:stretch>
                <a:fillRect/>
              </a:stretch>
            </p:blipFill>
            <p:spPr>
              <a:xfrm>
                <a:off x="6604364" y="1444549"/>
                <a:ext cx="2433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7FE58EAC-5AEE-9A66-31AD-A7D702D93458}"/>
                  </a:ext>
                </a:extLst>
              </p14:cNvPr>
              <p14:cNvContentPartPr/>
              <p14:nvPr/>
            </p14:nvContentPartPr>
            <p14:xfrm>
              <a:off x="6757724" y="1352389"/>
              <a:ext cx="6480" cy="17280"/>
            </p14:xfrm>
          </p:contentPart>
        </mc:Choice>
        <mc:Fallback>
          <p:pic>
            <p:nvPicPr>
              <p:cNvPr id="13" name="Freihand 12">
                <a:extLst>
                  <a:ext uri="{FF2B5EF4-FFF2-40B4-BE49-F238E27FC236}">
                    <a16:creationId xmlns:a16="http://schemas.microsoft.com/office/drawing/2014/main" id="{7FE58EAC-5AEE-9A66-31AD-A7D702D93458}"/>
                  </a:ext>
                </a:extLst>
              </p:cNvPr>
              <p:cNvPicPr/>
              <p:nvPr/>
            </p:nvPicPr>
            <p:blipFill>
              <a:blip r:embed="rId18"/>
              <a:stretch>
                <a:fillRect/>
              </a:stretch>
            </p:blipFill>
            <p:spPr>
              <a:xfrm>
                <a:off x="6748724" y="1343389"/>
                <a:ext cx="24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8A8D43D3-0968-7972-68C5-B9701D52E59D}"/>
                  </a:ext>
                </a:extLst>
              </p14:cNvPr>
              <p14:cNvContentPartPr/>
              <p14:nvPr/>
            </p14:nvContentPartPr>
            <p14:xfrm>
              <a:off x="7049324" y="1417909"/>
              <a:ext cx="165600" cy="171000"/>
            </p14:xfrm>
          </p:contentPart>
        </mc:Choice>
        <mc:Fallback>
          <p:pic>
            <p:nvPicPr>
              <p:cNvPr id="14" name="Freihand 13">
                <a:extLst>
                  <a:ext uri="{FF2B5EF4-FFF2-40B4-BE49-F238E27FC236}">
                    <a16:creationId xmlns:a16="http://schemas.microsoft.com/office/drawing/2014/main" id="{8A8D43D3-0968-7972-68C5-B9701D52E59D}"/>
                  </a:ext>
                </a:extLst>
              </p:cNvPr>
              <p:cNvPicPr/>
              <p:nvPr/>
            </p:nvPicPr>
            <p:blipFill>
              <a:blip r:embed="rId20"/>
              <a:stretch>
                <a:fillRect/>
              </a:stretch>
            </p:blipFill>
            <p:spPr>
              <a:xfrm>
                <a:off x="7040684" y="1409269"/>
                <a:ext cx="183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14C16984-4A1E-132B-3893-FB1716467C12}"/>
                  </a:ext>
                </a:extLst>
              </p14:cNvPr>
              <p14:cNvContentPartPr/>
              <p14:nvPr/>
            </p14:nvContentPartPr>
            <p14:xfrm>
              <a:off x="7293764" y="1245469"/>
              <a:ext cx="140400" cy="267480"/>
            </p14:xfrm>
          </p:contentPart>
        </mc:Choice>
        <mc:Fallback>
          <p:pic>
            <p:nvPicPr>
              <p:cNvPr id="15" name="Freihand 14">
                <a:extLst>
                  <a:ext uri="{FF2B5EF4-FFF2-40B4-BE49-F238E27FC236}">
                    <a16:creationId xmlns:a16="http://schemas.microsoft.com/office/drawing/2014/main" id="{14C16984-4A1E-132B-3893-FB1716467C12}"/>
                  </a:ext>
                </a:extLst>
              </p:cNvPr>
              <p:cNvPicPr/>
              <p:nvPr/>
            </p:nvPicPr>
            <p:blipFill>
              <a:blip r:embed="rId22"/>
              <a:stretch>
                <a:fillRect/>
              </a:stretch>
            </p:blipFill>
            <p:spPr>
              <a:xfrm>
                <a:off x="7284764" y="1236829"/>
                <a:ext cx="1580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0BE1FCE9-2597-7F8C-E1CC-647B1D1063DF}"/>
                  </a:ext>
                </a:extLst>
              </p14:cNvPr>
              <p14:cNvContentPartPr/>
              <p14:nvPr/>
            </p14:nvContentPartPr>
            <p14:xfrm>
              <a:off x="7472324" y="1379749"/>
              <a:ext cx="331560" cy="127440"/>
            </p14:xfrm>
          </p:contentPart>
        </mc:Choice>
        <mc:Fallback>
          <p:pic>
            <p:nvPicPr>
              <p:cNvPr id="16" name="Freihand 15">
                <a:extLst>
                  <a:ext uri="{FF2B5EF4-FFF2-40B4-BE49-F238E27FC236}">
                    <a16:creationId xmlns:a16="http://schemas.microsoft.com/office/drawing/2014/main" id="{0BE1FCE9-2597-7F8C-E1CC-647B1D1063DF}"/>
                  </a:ext>
                </a:extLst>
              </p:cNvPr>
              <p:cNvPicPr/>
              <p:nvPr/>
            </p:nvPicPr>
            <p:blipFill>
              <a:blip r:embed="rId24"/>
              <a:stretch>
                <a:fillRect/>
              </a:stretch>
            </p:blipFill>
            <p:spPr>
              <a:xfrm>
                <a:off x="7463324" y="1370749"/>
                <a:ext cx="349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DA8500F6-4AA6-DAE3-342D-D7632D0B0DEF}"/>
                  </a:ext>
                </a:extLst>
              </p14:cNvPr>
              <p14:cNvContentPartPr/>
              <p14:nvPr/>
            </p14:nvContentPartPr>
            <p14:xfrm>
              <a:off x="8098724" y="1396669"/>
              <a:ext cx="290880" cy="274680"/>
            </p14:xfrm>
          </p:contentPart>
        </mc:Choice>
        <mc:Fallback>
          <p:pic>
            <p:nvPicPr>
              <p:cNvPr id="18" name="Freihand 17">
                <a:extLst>
                  <a:ext uri="{FF2B5EF4-FFF2-40B4-BE49-F238E27FC236}">
                    <a16:creationId xmlns:a16="http://schemas.microsoft.com/office/drawing/2014/main" id="{DA8500F6-4AA6-DAE3-342D-D7632D0B0DEF}"/>
                  </a:ext>
                </a:extLst>
              </p:cNvPr>
              <p:cNvPicPr/>
              <p:nvPr/>
            </p:nvPicPr>
            <p:blipFill>
              <a:blip r:embed="rId26"/>
              <a:stretch>
                <a:fillRect/>
              </a:stretch>
            </p:blipFill>
            <p:spPr>
              <a:xfrm>
                <a:off x="8090084" y="1387669"/>
                <a:ext cx="3085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735E4C94-3326-6B07-DA46-2B821FEF013F}"/>
                  </a:ext>
                </a:extLst>
              </p14:cNvPr>
              <p14:cNvContentPartPr/>
              <p14:nvPr/>
            </p14:nvContentPartPr>
            <p14:xfrm>
              <a:off x="8416244" y="1267789"/>
              <a:ext cx="270000" cy="310680"/>
            </p14:xfrm>
          </p:contentPart>
        </mc:Choice>
        <mc:Fallback>
          <p:pic>
            <p:nvPicPr>
              <p:cNvPr id="19" name="Freihand 18">
                <a:extLst>
                  <a:ext uri="{FF2B5EF4-FFF2-40B4-BE49-F238E27FC236}">
                    <a16:creationId xmlns:a16="http://schemas.microsoft.com/office/drawing/2014/main" id="{735E4C94-3326-6B07-DA46-2B821FEF013F}"/>
                  </a:ext>
                </a:extLst>
              </p:cNvPr>
              <p:cNvPicPr/>
              <p:nvPr/>
            </p:nvPicPr>
            <p:blipFill>
              <a:blip r:embed="rId28"/>
              <a:stretch>
                <a:fillRect/>
              </a:stretch>
            </p:blipFill>
            <p:spPr>
              <a:xfrm>
                <a:off x="8407244" y="1258789"/>
                <a:ext cx="2876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6F7FC7FC-09EB-1F4D-47C0-7A12CC2BDF28}"/>
                  </a:ext>
                </a:extLst>
              </p14:cNvPr>
              <p14:cNvContentPartPr/>
              <p14:nvPr/>
            </p14:nvContentPartPr>
            <p14:xfrm>
              <a:off x="8748164" y="1320709"/>
              <a:ext cx="258840" cy="90720"/>
            </p14:xfrm>
          </p:contentPart>
        </mc:Choice>
        <mc:Fallback>
          <p:pic>
            <p:nvPicPr>
              <p:cNvPr id="20" name="Freihand 19">
                <a:extLst>
                  <a:ext uri="{FF2B5EF4-FFF2-40B4-BE49-F238E27FC236}">
                    <a16:creationId xmlns:a16="http://schemas.microsoft.com/office/drawing/2014/main" id="{6F7FC7FC-09EB-1F4D-47C0-7A12CC2BDF28}"/>
                  </a:ext>
                </a:extLst>
              </p:cNvPr>
              <p:cNvPicPr/>
              <p:nvPr/>
            </p:nvPicPr>
            <p:blipFill>
              <a:blip r:embed="rId30"/>
              <a:stretch>
                <a:fillRect/>
              </a:stretch>
            </p:blipFill>
            <p:spPr>
              <a:xfrm>
                <a:off x="8739524" y="1311709"/>
                <a:ext cx="276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BBAC2B2B-036E-6FE5-CCE3-E1B3558DD4EA}"/>
                  </a:ext>
                </a:extLst>
              </p14:cNvPr>
              <p14:cNvContentPartPr/>
              <p14:nvPr/>
            </p14:nvContentPartPr>
            <p14:xfrm>
              <a:off x="8032124" y="1523029"/>
              <a:ext cx="943920" cy="144360"/>
            </p14:xfrm>
          </p:contentPart>
        </mc:Choice>
        <mc:Fallback>
          <p:pic>
            <p:nvPicPr>
              <p:cNvPr id="21" name="Freihand 20">
                <a:extLst>
                  <a:ext uri="{FF2B5EF4-FFF2-40B4-BE49-F238E27FC236}">
                    <a16:creationId xmlns:a16="http://schemas.microsoft.com/office/drawing/2014/main" id="{BBAC2B2B-036E-6FE5-CCE3-E1B3558DD4EA}"/>
                  </a:ext>
                </a:extLst>
              </p:cNvPr>
              <p:cNvPicPr/>
              <p:nvPr/>
            </p:nvPicPr>
            <p:blipFill>
              <a:blip r:embed="rId32"/>
              <a:stretch>
                <a:fillRect/>
              </a:stretch>
            </p:blipFill>
            <p:spPr>
              <a:xfrm>
                <a:off x="8023484" y="1514389"/>
                <a:ext cx="961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48B6567A-7D91-1DE9-8CFF-B5C21AC2D847}"/>
                  </a:ext>
                </a:extLst>
              </p14:cNvPr>
              <p14:cNvContentPartPr/>
              <p14:nvPr/>
            </p14:nvContentPartPr>
            <p14:xfrm>
              <a:off x="9346484" y="1152589"/>
              <a:ext cx="95040" cy="288000"/>
            </p14:xfrm>
          </p:contentPart>
        </mc:Choice>
        <mc:Fallback>
          <p:pic>
            <p:nvPicPr>
              <p:cNvPr id="22" name="Freihand 21">
                <a:extLst>
                  <a:ext uri="{FF2B5EF4-FFF2-40B4-BE49-F238E27FC236}">
                    <a16:creationId xmlns:a16="http://schemas.microsoft.com/office/drawing/2014/main" id="{48B6567A-7D91-1DE9-8CFF-B5C21AC2D847}"/>
                  </a:ext>
                </a:extLst>
              </p:cNvPr>
              <p:cNvPicPr/>
              <p:nvPr/>
            </p:nvPicPr>
            <p:blipFill>
              <a:blip r:embed="rId34"/>
              <a:stretch>
                <a:fillRect/>
              </a:stretch>
            </p:blipFill>
            <p:spPr>
              <a:xfrm>
                <a:off x="9337484" y="1143949"/>
                <a:ext cx="1126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E17594F8-DC4F-E85A-72D1-EC1EC51DDD5E}"/>
                  </a:ext>
                </a:extLst>
              </p14:cNvPr>
              <p14:cNvContentPartPr/>
              <p14:nvPr/>
            </p14:nvContentPartPr>
            <p14:xfrm>
              <a:off x="9463844" y="1278589"/>
              <a:ext cx="298440" cy="120600"/>
            </p14:xfrm>
          </p:contentPart>
        </mc:Choice>
        <mc:Fallback>
          <p:pic>
            <p:nvPicPr>
              <p:cNvPr id="23" name="Freihand 22">
                <a:extLst>
                  <a:ext uri="{FF2B5EF4-FFF2-40B4-BE49-F238E27FC236}">
                    <a16:creationId xmlns:a16="http://schemas.microsoft.com/office/drawing/2014/main" id="{E17594F8-DC4F-E85A-72D1-EC1EC51DDD5E}"/>
                  </a:ext>
                </a:extLst>
              </p:cNvPr>
              <p:cNvPicPr/>
              <p:nvPr/>
            </p:nvPicPr>
            <p:blipFill>
              <a:blip r:embed="rId36"/>
              <a:stretch>
                <a:fillRect/>
              </a:stretch>
            </p:blipFill>
            <p:spPr>
              <a:xfrm>
                <a:off x="9454844" y="1269589"/>
                <a:ext cx="316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2E0E3E03-84B7-495F-3AF7-FDE56DEC047F}"/>
                  </a:ext>
                </a:extLst>
              </p14:cNvPr>
              <p14:cNvContentPartPr/>
              <p14:nvPr/>
            </p14:nvContentPartPr>
            <p14:xfrm>
              <a:off x="9783884" y="1190749"/>
              <a:ext cx="559800" cy="165600"/>
            </p14:xfrm>
          </p:contentPart>
        </mc:Choice>
        <mc:Fallback>
          <p:pic>
            <p:nvPicPr>
              <p:cNvPr id="24" name="Freihand 23">
                <a:extLst>
                  <a:ext uri="{FF2B5EF4-FFF2-40B4-BE49-F238E27FC236}">
                    <a16:creationId xmlns:a16="http://schemas.microsoft.com/office/drawing/2014/main" id="{2E0E3E03-84B7-495F-3AF7-FDE56DEC047F}"/>
                  </a:ext>
                </a:extLst>
              </p:cNvPr>
              <p:cNvPicPr/>
              <p:nvPr/>
            </p:nvPicPr>
            <p:blipFill>
              <a:blip r:embed="rId38"/>
              <a:stretch>
                <a:fillRect/>
              </a:stretch>
            </p:blipFill>
            <p:spPr>
              <a:xfrm>
                <a:off x="9774884" y="1182109"/>
                <a:ext cx="5774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81FDB4B3-B56D-E4D1-A248-E30E77692696}"/>
                  </a:ext>
                </a:extLst>
              </p14:cNvPr>
              <p14:cNvContentPartPr/>
              <p14:nvPr/>
            </p14:nvContentPartPr>
            <p14:xfrm>
              <a:off x="10313444" y="1196869"/>
              <a:ext cx="103320" cy="124560"/>
            </p14:xfrm>
          </p:contentPart>
        </mc:Choice>
        <mc:Fallback>
          <p:pic>
            <p:nvPicPr>
              <p:cNvPr id="25" name="Freihand 24">
                <a:extLst>
                  <a:ext uri="{FF2B5EF4-FFF2-40B4-BE49-F238E27FC236}">
                    <a16:creationId xmlns:a16="http://schemas.microsoft.com/office/drawing/2014/main" id="{81FDB4B3-B56D-E4D1-A248-E30E77692696}"/>
                  </a:ext>
                </a:extLst>
              </p:cNvPr>
              <p:cNvPicPr/>
              <p:nvPr/>
            </p:nvPicPr>
            <p:blipFill>
              <a:blip r:embed="rId40"/>
              <a:stretch>
                <a:fillRect/>
              </a:stretch>
            </p:blipFill>
            <p:spPr>
              <a:xfrm>
                <a:off x="10304444" y="1188229"/>
                <a:ext cx="120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C9F0B440-66BB-FCC5-5E27-A16AE2C308B4}"/>
                  </a:ext>
                </a:extLst>
              </p14:cNvPr>
              <p14:cNvContentPartPr/>
              <p14:nvPr/>
            </p14:nvContentPartPr>
            <p14:xfrm>
              <a:off x="9471044" y="1118029"/>
              <a:ext cx="124200" cy="29160"/>
            </p14:xfrm>
          </p:contentPart>
        </mc:Choice>
        <mc:Fallback>
          <p:pic>
            <p:nvPicPr>
              <p:cNvPr id="26" name="Freihand 25">
                <a:extLst>
                  <a:ext uri="{FF2B5EF4-FFF2-40B4-BE49-F238E27FC236}">
                    <a16:creationId xmlns:a16="http://schemas.microsoft.com/office/drawing/2014/main" id="{C9F0B440-66BB-FCC5-5E27-A16AE2C308B4}"/>
                  </a:ext>
                </a:extLst>
              </p:cNvPr>
              <p:cNvPicPr/>
              <p:nvPr/>
            </p:nvPicPr>
            <p:blipFill>
              <a:blip r:embed="rId42"/>
              <a:stretch>
                <a:fillRect/>
              </a:stretch>
            </p:blipFill>
            <p:spPr>
              <a:xfrm>
                <a:off x="9462404" y="1109389"/>
                <a:ext cx="141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58409ACF-43A7-B5D5-4AA5-F6F78D6900F3}"/>
                  </a:ext>
                </a:extLst>
              </p14:cNvPr>
              <p14:cNvContentPartPr/>
              <p14:nvPr/>
            </p14:nvContentPartPr>
            <p14:xfrm>
              <a:off x="10700444" y="1124509"/>
              <a:ext cx="443160" cy="170280"/>
            </p14:xfrm>
          </p:contentPart>
        </mc:Choice>
        <mc:Fallback>
          <p:pic>
            <p:nvPicPr>
              <p:cNvPr id="29" name="Freihand 28">
                <a:extLst>
                  <a:ext uri="{FF2B5EF4-FFF2-40B4-BE49-F238E27FC236}">
                    <a16:creationId xmlns:a16="http://schemas.microsoft.com/office/drawing/2014/main" id="{58409ACF-43A7-B5D5-4AA5-F6F78D6900F3}"/>
                  </a:ext>
                </a:extLst>
              </p:cNvPr>
              <p:cNvPicPr/>
              <p:nvPr/>
            </p:nvPicPr>
            <p:blipFill>
              <a:blip r:embed="rId44"/>
              <a:stretch>
                <a:fillRect/>
              </a:stretch>
            </p:blipFill>
            <p:spPr>
              <a:xfrm>
                <a:off x="10691804" y="1115509"/>
                <a:ext cx="4608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BF7A86C5-6494-2195-3A97-483D858F782D}"/>
                  </a:ext>
                </a:extLst>
              </p14:cNvPr>
              <p14:cNvContentPartPr/>
              <p14:nvPr/>
            </p14:nvContentPartPr>
            <p14:xfrm>
              <a:off x="6290084" y="1984909"/>
              <a:ext cx="300240" cy="212040"/>
            </p14:xfrm>
          </p:contentPart>
        </mc:Choice>
        <mc:Fallback>
          <p:pic>
            <p:nvPicPr>
              <p:cNvPr id="31" name="Freihand 30">
                <a:extLst>
                  <a:ext uri="{FF2B5EF4-FFF2-40B4-BE49-F238E27FC236}">
                    <a16:creationId xmlns:a16="http://schemas.microsoft.com/office/drawing/2014/main" id="{BF7A86C5-6494-2195-3A97-483D858F782D}"/>
                  </a:ext>
                </a:extLst>
              </p:cNvPr>
              <p:cNvPicPr/>
              <p:nvPr/>
            </p:nvPicPr>
            <p:blipFill>
              <a:blip r:embed="rId46"/>
              <a:stretch>
                <a:fillRect/>
              </a:stretch>
            </p:blipFill>
            <p:spPr>
              <a:xfrm>
                <a:off x="6281084" y="1975909"/>
                <a:ext cx="317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DD21F7BF-395B-F9E8-D649-A50EAB1AEDAF}"/>
                  </a:ext>
                </a:extLst>
              </p14:cNvPr>
              <p14:cNvContentPartPr/>
              <p14:nvPr/>
            </p14:nvContentPartPr>
            <p14:xfrm>
              <a:off x="6663404" y="1887349"/>
              <a:ext cx="396720" cy="265680"/>
            </p14:xfrm>
          </p:contentPart>
        </mc:Choice>
        <mc:Fallback>
          <p:pic>
            <p:nvPicPr>
              <p:cNvPr id="32" name="Freihand 31">
                <a:extLst>
                  <a:ext uri="{FF2B5EF4-FFF2-40B4-BE49-F238E27FC236}">
                    <a16:creationId xmlns:a16="http://schemas.microsoft.com/office/drawing/2014/main" id="{DD21F7BF-395B-F9E8-D649-A50EAB1AEDAF}"/>
                  </a:ext>
                </a:extLst>
              </p:cNvPr>
              <p:cNvPicPr/>
              <p:nvPr/>
            </p:nvPicPr>
            <p:blipFill>
              <a:blip r:embed="rId48"/>
              <a:stretch>
                <a:fillRect/>
              </a:stretch>
            </p:blipFill>
            <p:spPr>
              <a:xfrm>
                <a:off x="6654404" y="1878709"/>
                <a:ext cx="4143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85FD61C9-7E61-EBCE-E754-B8D9D8142D59}"/>
                  </a:ext>
                </a:extLst>
              </p14:cNvPr>
              <p14:cNvContentPartPr/>
              <p14:nvPr/>
            </p14:nvContentPartPr>
            <p14:xfrm>
              <a:off x="7411484" y="1949269"/>
              <a:ext cx="3600" cy="144720"/>
            </p14:xfrm>
          </p:contentPart>
        </mc:Choice>
        <mc:Fallback>
          <p:pic>
            <p:nvPicPr>
              <p:cNvPr id="33" name="Freihand 32">
                <a:extLst>
                  <a:ext uri="{FF2B5EF4-FFF2-40B4-BE49-F238E27FC236}">
                    <a16:creationId xmlns:a16="http://schemas.microsoft.com/office/drawing/2014/main" id="{85FD61C9-7E61-EBCE-E754-B8D9D8142D59}"/>
                  </a:ext>
                </a:extLst>
              </p:cNvPr>
              <p:cNvPicPr/>
              <p:nvPr/>
            </p:nvPicPr>
            <p:blipFill>
              <a:blip r:embed="rId50"/>
              <a:stretch>
                <a:fillRect/>
              </a:stretch>
            </p:blipFill>
            <p:spPr>
              <a:xfrm>
                <a:off x="7402484" y="1940629"/>
                <a:ext cx="21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516918F9-2A6C-E399-72D8-7D8E3ED4CE08}"/>
                  </a:ext>
                </a:extLst>
              </p14:cNvPr>
              <p14:cNvContentPartPr/>
              <p14:nvPr/>
            </p14:nvContentPartPr>
            <p14:xfrm>
              <a:off x="7392404" y="1875109"/>
              <a:ext cx="23400" cy="7560"/>
            </p14:xfrm>
          </p:contentPart>
        </mc:Choice>
        <mc:Fallback>
          <p:pic>
            <p:nvPicPr>
              <p:cNvPr id="34" name="Freihand 33">
                <a:extLst>
                  <a:ext uri="{FF2B5EF4-FFF2-40B4-BE49-F238E27FC236}">
                    <a16:creationId xmlns:a16="http://schemas.microsoft.com/office/drawing/2014/main" id="{516918F9-2A6C-E399-72D8-7D8E3ED4CE08}"/>
                  </a:ext>
                </a:extLst>
              </p:cNvPr>
              <p:cNvPicPr/>
              <p:nvPr/>
            </p:nvPicPr>
            <p:blipFill>
              <a:blip r:embed="rId52"/>
              <a:stretch>
                <a:fillRect/>
              </a:stretch>
            </p:blipFill>
            <p:spPr>
              <a:xfrm>
                <a:off x="7383404" y="1866109"/>
                <a:ext cx="41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253BCFA5-77E6-E366-DE37-571DB29F113E}"/>
                  </a:ext>
                </a:extLst>
              </p14:cNvPr>
              <p14:cNvContentPartPr/>
              <p14:nvPr/>
            </p14:nvContentPartPr>
            <p14:xfrm>
              <a:off x="7492844" y="1849549"/>
              <a:ext cx="198000" cy="252720"/>
            </p14:xfrm>
          </p:contentPart>
        </mc:Choice>
        <mc:Fallback>
          <p:pic>
            <p:nvPicPr>
              <p:cNvPr id="35" name="Freihand 34">
                <a:extLst>
                  <a:ext uri="{FF2B5EF4-FFF2-40B4-BE49-F238E27FC236}">
                    <a16:creationId xmlns:a16="http://schemas.microsoft.com/office/drawing/2014/main" id="{253BCFA5-77E6-E366-DE37-571DB29F113E}"/>
                  </a:ext>
                </a:extLst>
              </p:cNvPr>
              <p:cNvPicPr/>
              <p:nvPr/>
            </p:nvPicPr>
            <p:blipFill>
              <a:blip r:embed="rId54"/>
              <a:stretch>
                <a:fillRect/>
              </a:stretch>
            </p:blipFill>
            <p:spPr>
              <a:xfrm>
                <a:off x="7483844" y="1840909"/>
                <a:ext cx="2156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F757CC37-C313-BB79-6BD0-9D38660A78C8}"/>
                  </a:ext>
                </a:extLst>
              </p14:cNvPr>
              <p14:cNvContentPartPr/>
              <p14:nvPr/>
            </p14:nvContentPartPr>
            <p14:xfrm>
              <a:off x="8002244" y="1879429"/>
              <a:ext cx="346680" cy="163800"/>
            </p14:xfrm>
          </p:contentPart>
        </mc:Choice>
        <mc:Fallback>
          <p:pic>
            <p:nvPicPr>
              <p:cNvPr id="36" name="Freihand 35">
                <a:extLst>
                  <a:ext uri="{FF2B5EF4-FFF2-40B4-BE49-F238E27FC236}">
                    <a16:creationId xmlns:a16="http://schemas.microsoft.com/office/drawing/2014/main" id="{F757CC37-C313-BB79-6BD0-9D38660A78C8}"/>
                  </a:ext>
                </a:extLst>
              </p:cNvPr>
              <p:cNvPicPr/>
              <p:nvPr/>
            </p:nvPicPr>
            <p:blipFill>
              <a:blip r:embed="rId56"/>
              <a:stretch>
                <a:fillRect/>
              </a:stretch>
            </p:blipFill>
            <p:spPr>
              <a:xfrm>
                <a:off x="7993244" y="1870789"/>
                <a:ext cx="364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5EEB3B6C-658B-1EA4-0E3B-2D099C3AAB47}"/>
                  </a:ext>
                </a:extLst>
              </p14:cNvPr>
              <p14:cNvContentPartPr/>
              <p14:nvPr/>
            </p14:nvContentPartPr>
            <p14:xfrm>
              <a:off x="8264324" y="1764949"/>
              <a:ext cx="9000" cy="46440"/>
            </p14:xfrm>
          </p:contentPart>
        </mc:Choice>
        <mc:Fallback>
          <p:pic>
            <p:nvPicPr>
              <p:cNvPr id="37" name="Freihand 36">
                <a:extLst>
                  <a:ext uri="{FF2B5EF4-FFF2-40B4-BE49-F238E27FC236}">
                    <a16:creationId xmlns:a16="http://schemas.microsoft.com/office/drawing/2014/main" id="{5EEB3B6C-658B-1EA4-0E3B-2D099C3AAB47}"/>
                  </a:ext>
                </a:extLst>
              </p:cNvPr>
              <p:cNvPicPr/>
              <p:nvPr/>
            </p:nvPicPr>
            <p:blipFill>
              <a:blip r:embed="rId58"/>
              <a:stretch>
                <a:fillRect/>
              </a:stretch>
            </p:blipFill>
            <p:spPr>
              <a:xfrm>
                <a:off x="8255684" y="1756309"/>
                <a:ext cx="26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20B1E45F-8755-2662-1934-ECF587F7CC22}"/>
                  </a:ext>
                </a:extLst>
              </p14:cNvPr>
              <p14:cNvContentPartPr/>
              <p14:nvPr/>
            </p14:nvContentPartPr>
            <p14:xfrm>
              <a:off x="8599484" y="1839469"/>
              <a:ext cx="132120" cy="221040"/>
            </p14:xfrm>
          </p:contentPart>
        </mc:Choice>
        <mc:Fallback>
          <p:pic>
            <p:nvPicPr>
              <p:cNvPr id="38" name="Freihand 37">
                <a:extLst>
                  <a:ext uri="{FF2B5EF4-FFF2-40B4-BE49-F238E27FC236}">
                    <a16:creationId xmlns:a16="http://schemas.microsoft.com/office/drawing/2014/main" id="{20B1E45F-8755-2662-1934-ECF587F7CC22}"/>
                  </a:ext>
                </a:extLst>
              </p:cNvPr>
              <p:cNvPicPr/>
              <p:nvPr/>
            </p:nvPicPr>
            <p:blipFill>
              <a:blip r:embed="rId60"/>
              <a:stretch>
                <a:fillRect/>
              </a:stretch>
            </p:blipFill>
            <p:spPr>
              <a:xfrm>
                <a:off x="8590844" y="1830469"/>
                <a:ext cx="1497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FC01D220-93AD-0C16-3E9D-538192EB1B5C}"/>
                  </a:ext>
                </a:extLst>
              </p14:cNvPr>
              <p14:cNvContentPartPr/>
              <p14:nvPr/>
            </p14:nvContentPartPr>
            <p14:xfrm>
              <a:off x="8775524" y="1929829"/>
              <a:ext cx="22680" cy="77400"/>
            </p14:xfrm>
          </p:contentPart>
        </mc:Choice>
        <mc:Fallback>
          <p:pic>
            <p:nvPicPr>
              <p:cNvPr id="39" name="Freihand 38">
                <a:extLst>
                  <a:ext uri="{FF2B5EF4-FFF2-40B4-BE49-F238E27FC236}">
                    <a16:creationId xmlns:a16="http://schemas.microsoft.com/office/drawing/2014/main" id="{FC01D220-93AD-0C16-3E9D-538192EB1B5C}"/>
                  </a:ext>
                </a:extLst>
              </p:cNvPr>
              <p:cNvPicPr/>
              <p:nvPr/>
            </p:nvPicPr>
            <p:blipFill>
              <a:blip r:embed="rId62"/>
              <a:stretch>
                <a:fillRect/>
              </a:stretch>
            </p:blipFill>
            <p:spPr>
              <a:xfrm>
                <a:off x="8766884" y="1920829"/>
                <a:ext cx="40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D491A75A-6DF9-9A19-5708-9062C1C9A862}"/>
                  </a:ext>
                </a:extLst>
              </p14:cNvPr>
              <p14:cNvContentPartPr/>
              <p14:nvPr/>
            </p14:nvContentPartPr>
            <p14:xfrm>
              <a:off x="8894324" y="1770349"/>
              <a:ext cx="10080" cy="251640"/>
            </p14:xfrm>
          </p:contentPart>
        </mc:Choice>
        <mc:Fallback>
          <p:pic>
            <p:nvPicPr>
              <p:cNvPr id="40" name="Freihand 39">
                <a:extLst>
                  <a:ext uri="{FF2B5EF4-FFF2-40B4-BE49-F238E27FC236}">
                    <a16:creationId xmlns:a16="http://schemas.microsoft.com/office/drawing/2014/main" id="{D491A75A-6DF9-9A19-5708-9062C1C9A862}"/>
                  </a:ext>
                </a:extLst>
              </p:cNvPr>
              <p:cNvPicPr/>
              <p:nvPr/>
            </p:nvPicPr>
            <p:blipFill>
              <a:blip r:embed="rId64"/>
              <a:stretch>
                <a:fillRect/>
              </a:stretch>
            </p:blipFill>
            <p:spPr>
              <a:xfrm>
                <a:off x="8885684" y="1761349"/>
                <a:ext cx="277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81037B45-B4FA-75F2-08E0-EA97D91834BE}"/>
                  </a:ext>
                </a:extLst>
              </p14:cNvPr>
              <p14:cNvContentPartPr/>
              <p14:nvPr/>
            </p14:nvContentPartPr>
            <p14:xfrm>
              <a:off x="8957684" y="1832629"/>
              <a:ext cx="186840" cy="162000"/>
            </p14:xfrm>
          </p:contentPart>
        </mc:Choice>
        <mc:Fallback>
          <p:pic>
            <p:nvPicPr>
              <p:cNvPr id="41" name="Freihand 40">
                <a:extLst>
                  <a:ext uri="{FF2B5EF4-FFF2-40B4-BE49-F238E27FC236}">
                    <a16:creationId xmlns:a16="http://schemas.microsoft.com/office/drawing/2014/main" id="{81037B45-B4FA-75F2-08E0-EA97D91834BE}"/>
                  </a:ext>
                </a:extLst>
              </p:cNvPr>
              <p:cNvPicPr/>
              <p:nvPr/>
            </p:nvPicPr>
            <p:blipFill>
              <a:blip r:embed="rId66"/>
              <a:stretch>
                <a:fillRect/>
              </a:stretch>
            </p:blipFill>
            <p:spPr>
              <a:xfrm>
                <a:off x="8948684" y="1823989"/>
                <a:ext cx="204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16F5B1E7-B8F9-FBFF-7DF2-B7FBB173FD1F}"/>
                  </a:ext>
                </a:extLst>
              </p14:cNvPr>
              <p14:cNvContentPartPr/>
              <p14:nvPr/>
            </p14:nvContentPartPr>
            <p14:xfrm>
              <a:off x="9136964" y="1749109"/>
              <a:ext cx="245520" cy="180000"/>
            </p14:xfrm>
          </p:contentPart>
        </mc:Choice>
        <mc:Fallback>
          <p:pic>
            <p:nvPicPr>
              <p:cNvPr id="42" name="Freihand 41">
                <a:extLst>
                  <a:ext uri="{FF2B5EF4-FFF2-40B4-BE49-F238E27FC236}">
                    <a16:creationId xmlns:a16="http://schemas.microsoft.com/office/drawing/2014/main" id="{16F5B1E7-B8F9-FBFF-7DF2-B7FBB173FD1F}"/>
                  </a:ext>
                </a:extLst>
              </p:cNvPr>
              <p:cNvPicPr/>
              <p:nvPr/>
            </p:nvPicPr>
            <p:blipFill>
              <a:blip r:embed="rId68"/>
              <a:stretch>
                <a:fillRect/>
              </a:stretch>
            </p:blipFill>
            <p:spPr>
              <a:xfrm>
                <a:off x="9128324" y="1740109"/>
                <a:ext cx="263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1F1D2948-5F70-2D01-C53D-4BF70DEDEBB5}"/>
                  </a:ext>
                </a:extLst>
              </p14:cNvPr>
              <p14:cNvContentPartPr/>
              <p14:nvPr/>
            </p14:nvContentPartPr>
            <p14:xfrm>
              <a:off x="9457004" y="1673149"/>
              <a:ext cx="403920" cy="237960"/>
            </p14:xfrm>
          </p:contentPart>
        </mc:Choice>
        <mc:Fallback>
          <p:pic>
            <p:nvPicPr>
              <p:cNvPr id="43" name="Freihand 42">
                <a:extLst>
                  <a:ext uri="{FF2B5EF4-FFF2-40B4-BE49-F238E27FC236}">
                    <a16:creationId xmlns:a16="http://schemas.microsoft.com/office/drawing/2014/main" id="{1F1D2948-5F70-2D01-C53D-4BF70DEDEBB5}"/>
                  </a:ext>
                </a:extLst>
              </p:cNvPr>
              <p:cNvPicPr/>
              <p:nvPr/>
            </p:nvPicPr>
            <p:blipFill>
              <a:blip r:embed="rId70"/>
              <a:stretch>
                <a:fillRect/>
              </a:stretch>
            </p:blipFill>
            <p:spPr>
              <a:xfrm>
                <a:off x="9448364" y="1664149"/>
                <a:ext cx="4215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A3514DF2-56CE-8DF2-A0AE-875D32041FF2}"/>
                  </a:ext>
                </a:extLst>
              </p14:cNvPr>
              <p14:cNvContentPartPr/>
              <p14:nvPr/>
            </p14:nvContentPartPr>
            <p14:xfrm>
              <a:off x="10177724" y="1619149"/>
              <a:ext cx="174600" cy="229680"/>
            </p14:xfrm>
          </p:contentPart>
        </mc:Choice>
        <mc:Fallback>
          <p:pic>
            <p:nvPicPr>
              <p:cNvPr id="44" name="Freihand 43">
                <a:extLst>
                  <a:ext uri="{FF2B5EF4-FFF2-40B4-BE49-F238E27FC236}">
                    <a16:creationId xmlns:a16="http://schemas.microsoft.com/office/drawing/2014/main" id="{A3514DF2-56CE-8DF2-A0AE-875D32041FF2}"/>
                  </a:ext>
                </a:extLst>
              </p:cNvPr>
              <p:cNvPicPr/>
              <p:nvPr/>
            </p:nvPicPr>
            <p:blipFill>
              <a:blip r:embed="rId72"/>
              <a:stretch>
                <a:fillRect/>
              </a:stretch>
            </p:blipFill>
            <p:spPr>
              <a:xfrm>
                <a:off x="10168724" y="1610149"/>
                <a:ext cx="1922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1567C767-5A5E-45DE-9D5F-850115FC52A9}"/>
                  </a:ext>
                </a:extLst>
              </p14:cNvPr>
              <p14:cNvContentPartPr/>
              <p14:nvPr/>
            </p14:nvContentPartPr>
            <p14:xfrm>
              <a:off x="10302644" y="1578829"/>
              <a:ext cx="366840" cy="385560"/>
            </p14:xfrm>
          </p:contentPart>
        </mc:Choice>
        <mc:Fallback>
          <p:pic>
            <p:nvPicPr>
              <p:cNvPr id="45" name="Freihand 44">
                <a:extLst>
                  <a:ext uri="{FF2B5EF4-FFF2-40B4-BE49-F238E27FC236}">
                    <a16:creationId xmlns:a16="http://schemas.microsoft.com/office/drawing/2014/main" id="{1567C767-5A5E-45DE-9D5F-850115FC52A9}"/>
                  </a:ext>
                </a:extLst>
              </p:cNvPr>
              <p:cNvPicPr/>
              <p:nvPr/>
            </p:nvPicPr>
            <p:blipFill>
              <a:blip r:embed="rId74"/>
              <a:stretch>
                <a:fillRect/>
              </a:stretch>
            </p:blipFill>
            <p:spPr>
              <a:xfrm>
                <a:off x="10294004" y="1569829"/>
                <a:ext cx="38448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14664B4C-3590-0C6D-820B-7557F948271B}"/>
                  </a:ext>
                </a:extLst>
              </p14:cNvPr>
              <p14:cNvContentPartPr/>
              <p14:nvPr/>
            </p14:nvContentPartPr>
            <p14:xfrm>
              <a:off x="10692524" y="1572349"/>
              <a:ext cx="299880" cy="243000"/>
            </p14:xfrm>
          </p:contentPart>
        </mc:Choice>
        <mc:Fallback>
          <p:pic>
            <p:nvPicPr>
              <p:cNvPr id="46" name="Freihand 45">
                <a:extLst>
                  <a:ext uri="{FF2B5EF4-FFF2-40B4-BE49-F238E27FC236}">
                    <a16:creationId xmlns:a16="http://schemas.microsoft.com/office/drawing/2014/main" id="{14664B4C-3590-0C6D-820B-7557F948271B}"/>
                  </a:ext>
                </a:extLst>
              </p:cNvPr>
              <p:cNvPicPr/>
              <p:nvPr/>
            </p:nvPicPr>
            <p:blipFill>
              <a:blip r:embed="rId76"/>
              <a:stretch>
                <a:fillRect/>
              </a:stretch>
            </p:blipFill>
            <p:spPr>
              <a:xfrm>
                <a:off x="10683884" y="1563709"/>
                <a:ext cx="3175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F7F22E42-F9CE-47E0-B2A1-872D51E1547C}"/>
                  </a:ext>
                </a:extLst>
              </p14:cNvPr>
              <p14:cNvContentPartPr/>
              <p14:nvPr/>
            </p14:nvContentPartPr>
            <p14:xfrm>
              <a:off x="11029124" y="1525549"/>
              <a:ext cx="17280" cy="32400"/>
            </p14:xfrm>
          </p:contentPart>
        </mc:Choice>
        <mc:Fallback>
          <p:pic>
            <p:nvPicPr>
              <p:cNvPr id="47" name="Freihand 46">
                <a:extLst>
                  <a:ext uri="{FF2B5EF4-FFF2-40B4-BE49-F238E27FC236}">
                    <a16:creationId xmlns:a16="http://schemas.microsoft.com/office/drawing/2014/main" id="{F7F22E42-F9CE-47E0-B2A1-872D51E1547C}"/>
                  </a:ext>
                </a:extLst>
              </p:cNvPr>
              <p:cNvPicPr/>
              <p:nvPr/>
            </p:nvPicPr>
            <p:blipFill>
              <a:blip r:embed="rId78"/>
              <a:stretch>
                <a:fillRect/>
              </a:stretch>
            </p:blipFill>
            <p:spPr>
              <a:xfrm>
                <a:off x="11020124" y="1516909"/>
                <a:ext cx="349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41179F23-D166-3A2E-FAD9-7D67FACF53AB}"/>
                  </a:ext>
                </a:extLst>
              </p14:cNvPr>
              <p14:cNvContentPartPr/>
              <p14:nvPr/>
            </p14:nvContentPartPr>
            <p14:xfrm>
              <a:off x="11114804" y="1570909"/>
              <a:ext cx="217080" cy="207000"/>
            </p14:xfrm>
          </p:contentPart>
        </mc:Choice>
        <mc:Fallback>
          <p:pic>
            <p:nvPicPr>
              <p:cNvPr id="48" name="Freihand 47">
                <a:extLst>
                  <a:ext uri="{FF2B5EF4-FFF2-40B4-BE49-F238E27FC236}">
                    <a16:creationId xmlns:a16="http://schemas.microsoft.com/office/drawing/2014/main" id="{41179F23-D166-3A2E-FAD9-7D67FACF53AB}"/>
                  </a:ext>
                </a:extLst>
              </p:cNvPr>
              <p:cNvPicPr/>
              <p:nvPr/>
            </p:nvPicPr>
            <p:blipFill>
              <a:blip r:embed="rId80"/>
              <a:stretch>
                <a:fillRect/>
              </a:stretch>
            </p:blipFill>
            <p:spPr>
              <a:xfrm>
                <a:off x="11106164" y="1561909"/>
                <a:ext cx="2347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BAA4F264-9D42-0BE7-FF5F-5351104FFD18}"/>
                  </a:ext>
                </a:extLst>
              </p14:cNvPr>
              <p14:cNvContentPartPr/>
              <p14:nvPr/>
            </p14:nvContentPartPr>
            <p14:xfrm>
              <a:off x="11394524" y="1521949"/>
              <a:ext cx="351000" cy="414000"/>
            </p14:xfrm>
          </p:contentPart>
        </mc:Choice>
        <mc:Fallback>
          <p:pic>
            <p:nvPicPr>
              <p:cNvPr id="49" name="Freihand 48">
                <a:extLst>
                  <a:ext uri="{FF2B5EF4-FFF2-40B4-BE49-F238E27FC236}">
                    <a16:creationId xmlns:a16="http://schemas.microsoft.com/office/drawing/2014/main" id="{BAA4F264-9D42-0BE7-FF5F-5351104FFD18}"/>
                  </a:ext>
                </a:extLst>
              </p:cNvPr>
              <p:cNvPicPr/>
              <p:nvPr/>
            </p:nvPicPr>
            <p:blipFill>
              <a:blip r:embed="rId82"/>
              <a:stretch>
                <a:fillRect/>
              </a:stretch>
            </p:blipFill>
            <p:spPr>
              <a:xfrm>
                <a:off x="11385524" y="1513309"/>
                <a:ext cx="36864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E2BCBDBB-C196-9FB0-17B8-9F8BA4D259A0}"/>
                  </a:ext>
                </a:extLst>
              </p14:cNvPr>
              <p14:cNvContentPartPr/>
              <p14:nvPr/>
            </p14:nvContentPartPr>
            <p14:xfrm>
              <a:off x="6293684" y="2355709"/>
              <a:ext cx="124560" cy="290160"/>
            </p14:xfrm>
          </p:contentPart>
        </mc:Choice>
        <mc:Fallback>
          <p:pic>
            <p:nvPicPr>
              <p:cNvPr id="52" name="Freihand 51">
                <a:extLst>
                  <a:ext uri="{FF2B5EF4-FFF2-40B4-BE49-F238E27FC236}">
                    <a16:creationId xmlns:a16="http://schemas.microsoft.com/office/drawing/2014/main" id="{E2BCBDBB-C196-9FB0-17B8-9F8BA4D259A0}"/>
                  </a:ext>
                </a:extLst>
              </p:cNvPr>
              <p:cNvPicPr/>
              <p:nvPr/>
            </p:nvPicPr>
            <p:blipFill>
              <a:blip r:embed="rId84"/>
              <a:stretch>
                <a:fillRect/>
              </a:stretch>
            </p:blipFill>
            <p:spPr>
              <a:xfrm>
                <a:off x="6285044" y="2347069"/>
                <a:ext cx="1422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F8A969A8-D3BD-955F-8249-C5E3422A10E9}"/>
                  </a:ext>
                </a:extLst>
              </p14:cNvPr>
              <p14:cNvContentPartPr/>
              <p14:nvPr/>
            </p14:nvContentPartPr>
            <p14:xfrm>
              <a:off x="6468644" y="2490349"/>
              <a:ext cx="202680" cy="96120"/>
            </p14:xfrm>
          </p:contentPart>
        </mc:Choice>
        <mc:Fallback>
          <p:pic>
            <p:nvPicPr>
              <p:cNvPr id="53" name="Freihand 52">
                <a:extLst>
                  <a:ext uri="{FF2B5EF4-FFF2-40B4-BE49-F238E27FC236}">
                    <a16:creationId xmlns:a16="http://schemas.microsoft.com/office/drawing/2014/main" id="{F8A969A8-D3BD-955F-8249-C5E3422A10E9}"/>
                  </a:ext>
                </a:extLst>
              </p:cNvPr>
              <p:cNvPicPr/>
              <p:nvPr/>
            </p:nvPicPr>
            <p:blipFill>
              <a:blip r:embed="rId86"/>
              <a:stretch>
                <a:fillRect/>
              </a:stretch>
            </p:blipFill>
            <p:spPr>
              <a:xfrm>
                <a:off x="6460004" y="2481349"/>
                <a:ext cx="220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99553ADF-7D6F-7161-8DBD-ECD7B0CD86A0}"/>
                  </a:ext>
                </a:extLst>
              </p14:cNvPr>
              <p14:cNvContentPartPr/>
              <p14:nvPr/>
            </p14:nvContentPartPr>
            <p14:xfrm>
              <a:off x="6658004" y="2376949"/>
              <a:ext cx="5400" cy="7200"/>
            </p14:xfrm>
          </p:contentPart>
        </mc:Choice>
        <mc:Fallback>
          <p:pic>
            <p:nvPicPr>
              <p:cNvPr id="54" name="Freihand 53">
                <a:extLst>
                  <a:ext uri="{FF2B5EF4-FFF2-40B4-BE49-F238E27FC236}">
                    <a16:creationId xmlns:a16="http://schemas.microsoft.com/office/drawing/2014/main" id="{99553ADF-7D6F-7161-8DBD-ECD7B0CD86A0}"/>
                  </a:ext>
                </a:extLst>
              </p:cNvPr>
              <p:cNvPicPr/>
              <p:nvPr/>
            </p:nvPicPr>
            <p:blipFill>
              <a:blip r:embed="rId88"/>
              <a:stretch>
                <a:fillRect/>
              </a:stretch>
            </p:blipFill>
            <p:spPr>
              <a:xfrm>
                <a:off x="6649364" y="2368309"/>
                <a:ext cx="23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F65129B4-79BD-FFA1-A6DA-EA3F651F8E83}"/>
                  </a:ext>
                </a:extLst>
              </p14:cNvPr>
              <p14:cNvContentPartPr/>
              <p14:nvPr/>
            </p14:nvContentPartPr>
            <p14:xfrm>
              <a:off x="6949244" y="2351389"/>
              <a:ext cx="185040" cy="210240"/>
            </p14:xfrm>
          </p:contentPart>
        </mc:Choice>
        <mc:Fallback>
          <p:pic>
            <p:nvPicPr>
              <p:cNvPr id="55" name="Freihand 54">
                <a:extLst>
                  <a:ext uri="{FF2B5EF4-FFF2-40B4-BE49-F238E27FC236}">
                    <a16:creationId xmlns:a16="http://schemas.microsoft.com/office/drawing/2014/main" id="{F65129B4-79BD-FFA1-A6DA-EA3F651F8E83}"/>
                  </a:ext>
                </a:extLst>
              </p:cNvPr>
              <p:cNvPicPr/>
              <p:nvPr/>
            </p:nvPicPr>
            <p:blipFill>
              <a:blip r:embed="rId90"/>
              <a:stretch>
                <a:fillRect/>
              </a:stretch>
            </p:blipFill>
            <p:spPr>
              <a:xfrm>
                <a:off x="6940244" y="2342389"/>
                <a:ext cx="2026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CA13324A-A004-6F9F-8B6B-9D62865583CE}"/>
                  </a:ext>
                </a:extLst>
              </p14:cNvPr>
              <p14:cNvContentPartPr/>
              <p14:nvPr/>
            </p14:nvContentPartPr>
            <p14:xfrm>
              <a:off x="6991364" y="2448229"/>
              <a:ext cx="186480" cy="137160"/>
            </p14:xfrm>
          </p:contentPart>
        </mc:Choice>
        <mc:Fallback>
          <p:pic>
            <p:nvPicPr>
              <p:cNvPr id="56" name="Freihand 55">
                <a:extLst>
                  <a:ext uri="{FF2B5EF4-FFF2-40B4-BE49-F238E27FC236}">
                    <a16:creationId xmlns:a16="http://schemas.microsoft.com/office/drawing/2014/main" id="{CA13324A-A004-6F9F-8B6B-9D62865583CE}"/>
                  </a:ext>
                </a:extLst>
              </p:cNvPr>
              <p:cNvPicPr/>
              <p:nvPr/>
            </p:nvPicPr>
            <p:blipFill>
              <a:blip r:embed="rId92"/>
              <a:stretch>
                <a:fillRect/>
              </a:stretch>
            </p:blipFill>
            <p:spPr>
              <a:xfrm>
                <a:off x="6982724" y="2439589"/>
                <a:ext cx="204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52F0C207-252B-AE89-6838-EDFDA4046D48}"/>
                  </a:ext>
                </a:extLst>
              </p14:cNvPr>
              <p14:cNvContentPartPr/>
              <p14:nvPr/>
            </p14:nvContentPartPr>
            <p14:xfrm>
              <a:off x="7218884" y="2356789"/>
              <a:ext cx="199080" cy="210960"/>
            </p14:xfrm>
          </p:contentPart>
        </mc:Choice>
        <mc:Fallback>
          <p:pic>
            <p:nvPicPr>
              <p:cNvPr id="57" name="Freihand 56">
                <a:extLst>
                  <a:ext uri="{FF2B5EF4-FFF2-40B4-BE49-F238E27FC236}">
                    <a16:creationId xmlns:a16="http://schemas.microsoft.com/office/drawing/2014/main" id="{52F0C207-252B-AE89-6838-EDFDA4046D48}"/>
                  </a:ext>
                </a:extLst>
              </p:cNvPr>
              <p:cNvPicPr/>
              <p:nvPr/>
            </p:nvPicPr>
            <p:blipFill>
              <a:blip r:embed="rId94"/>
              <a:stretch>
                <a:fillRect/>
              </a:stretch>
            </p:blipFill>
            <p:spPr>
              <a:xfrm>
                <a:off x="7210244" y="2348149"/>
                <a:ext cx="216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27D165A1-B5E8-CB41-BBA0-5CA498C2F3B0}"/>
                  </a:ext>
                </a:extLst>
              </p14:cNvPr>
              <p14:cNvContentPartPr/>
              <p14:nvPr/>
            </p14:nvContentPartPr>
            <p14:xfrm>
              <a:off x="7517684" y="2471629"/>
              <a:ext cx="105120" cy="15840"/>
            </p14:xfrm>
          </p:contentPart>
        </mc:Choice>
        <mc:Fallback>
          <p:pic>
            <p:nvPicPr>
              <p:cNvPr id="58" name="Freihand 57">
                <a:extLst>
                  <a:ext uri="{FF2B5EF4-FFF2-40B4-BE49-F238E27FC236}">
                    <a16:creationId xmlns:a16="http://schemas.microsoft.com/office/drawing/2014/main" id="{27D165A1-B5E8-CB41-BBA0-5CA498C2F3B0}"/>
                  </a:ext>
                </a:extLst>
              </p:cNvPr>
              <p:cNvPicPr/>
              <p:nvPr/>
            </p:nvPicPr>
            <p:blipFill>
              <a:blip r:embed="rId96"/>
              <a:stretch>
                <a:fillRect/>
              </a:stretch>
            </p:blipFill>
            <p:spPr>
              <a:xfrm>
                <a:off x="7509044" y="2462629"/>
                <a:ext cx="122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0E1FF90F-6DD8-9F68-A7F7-5F0A9AD3BEDF}"/>
                  </a:ext>
                </a:extLst>
              </p14:cNvPr>
              <p14:cNvContentPartPr/>
              <p14:nvPr/>
            </p14:nvContentPartPr>
            <p14:xfrm>
              <a:off x="7788764" y="2320429"/>
              <a:ext cx="112320" cy="194400"/>
            </p14:xfrm>
          </p:contentPart>
        </mc:Choice>
        <mc:Fallback>
          <p:pic>
            <p:nvPicPr>
              <p:cNvPr id="59" name="Freihand 58">
                <a:extLst>
                  <a:ext uri="{FF2B5EF4-FFF2-40B4-BE49-F238E27FC236}">
                    <a16:creationId xmlns:a16="http://schemas.microsoft.com/office/drawing/2014/main" id="{0E1FF90F-6DD8-9F68-A7F7-5F0A9AD3BEDF}"/>
                  </a:ext>
                </a:extLst>
              </p:cNvPr>
              <p:cNvPicPr/>
              <p:nvPr/>
            </p:nvPicPr>
            <p:blipFill>
              <a:blip r:embed="rId98"/>
              <a:stretch>
                <a:fillRect/>
              </a:stretch>
            </p:blipFill>
            <p:spPr>
              <a:xfrm>
                <a:off x="7779764" y="2311429"/>
                <a:ext cx="1299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5D6862CE-2490-234B-24D2-A769BCBC64FB}"/>
                  </a:ext>
                </a:extLst>
              </p14:cNvPr>
              <p14:cNvContentPartPr/>
              <p14:nvPr/>
            </p14:nvContentPartPr>
            <p14:xfrm>
              <a:off x="7961564" y="2358229"/>
              <a:ext cx="317520" cy="131760"/>
            </p14:xfrm>
          </p:contentPart>
        </mc:Choice>
        <mc:Fallback>
          <p:pic>
            <p:nvPicPr>
              <p:cNvPr id="60" name="Freihand 59">
                <a:extLst>
                  <a:ext uri="{FF2B5EF4-FFF2-40B4-BE49-F238E27FC236}">
                    <a16:creationId xmlns:a16="http://schemas.microsoft.com/office/drawing/2014/main" id="{5D6862CE-2490-234B-24D2-A769BCBC64FB}"/>
                  </a:ext>
                </a:extLst>
              </p:cNvPr>
              <p:cNvPicPr/>
              <p:nvPr/>
            </p:nvPicPr>
            <p:blipFill>
              <a:blip r:embed="rId100"/>
              <a:stretch>
                <a:fillRect/>
              </a:stretch>
            </p:blipFill>
            <p:spPr>
              <a:xfrm>
                <a:off x="7952924" y="2349229"/>
                <a:ext cx="335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019F83AE-9DC4-2F23-4C3F-0EC7DF5BF7C5}"/>
                  </a:ext>
                </a:extLst>
              </p14:cNvPr>
              <p14:cNvContentPartPr/>
              <p14:nvPr/>
            </p14:nvContentPartPr>
            <p14:xfrm>
              <a:off x="8438564" y="2455429"/>
              <a:ext cx="21960" cy="29880"/>
            </p14:xfrm>
          </p:contentPart>
        </mc:Choice>
        <mc:Fallback>
          <p:pic>
            <p:nvPicPr>
              <p:cNvPr id="61" name="Freihand 60">
                <a:extLst>
                  <a:ext uri="{FF2B5EF4-FFF2-40B4-BE49-F238E27FC236}">
                    <a16:creationId xmlns:a16="http://schemas.microsoft.com/office/drawing/2014/main" id="{019F83AE-9DC4-2F23-4C3F-0EC7DF5BF7C5}"/>
                  </a:ext>
                </a:extLst>
              </p:cNvPr>
              <p:cNvPicPr/>
              <p:nvPr/>
            </p:nvPicPr>
            <p:blipFill>
              <a:blip r:embed="rId102"/>
              <a:stretch>
                <a:fillRect/>
              </a:stretch>
            </p:blipFill>
            <p:spPr>
              <a:xfrm>
                <a:off x="8429924" y="2446789"/>
                <a:ext cx="396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DEF4A070-DEFC-C37C-8BEA-BA9BAFBE8B67}"/>
                  </a:ext>
                </a:extLst>
              </p14:cNvPr>
              <p14:cNvContentPartPr/>
              <p14:nvPr/>
            </p14:nvContentPartPr>
            <p14:xfrm>
              <a:off x="8750324" y="2307469"/>
              <a:ext cx="8280" cy="210240"/>
            </p14:xfrm>
          </p:contentPart>
        </mc:Choice>
        <mc:Fallback>
          <p:pic>
            <p:nvPicPr>
              <p:cNvPr id="62" name="Freihand 61">
                <a:extLst>
                  <a:ext uri="{FF2B5EF4-FFF2-40B4-BE49-F238E27FC236}">
                    <a16:creationId xmlns:a16="http://schemas.microsoft.com/office/drawing/2014/main" id="{DEF4A070-DEFC-C37C-8BEA-BA9BAFBE8B67}"/>
                  </a:ext>
                </a:extLst>
              </p:cNvPr>
              <p:cNvPicPr/>
              <p:nvPr/>
            </p:nvPicPr>
            <p:blipFill>
              <a:blip r:embed="rId104"/>
              <a:stretch>
                <a:fillRect/>
              </a:stretch>
            </p:blipFill>
            <p:spPr>
              <a:xfrm>
                <a:off x="8741684" y="2298469"/>
                <a:ext cx="259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6D9A039D-EC90-875F-4930-9C82CAA839B8}"/>
                  </a:ext>
                </a:extLst>
              </p14:cNvPr>
              <p14:cNvContentPartPr/>
              <p14:nvPr/>
            </p14:nvContentPartPr>
            <p14:xfrm>
              <a:off x="8645204" y="2283709"/>
              <a:ext cx="266760" cy="236160"/>
            </p14:xfrm>
          </p:contentPart>
        </mc:Choice>
        <mc:Fallback>
          <p:pic>
            <p:nvPicPr>
              <p:cNvPr id="63" name="Freihand 62">
                <a:extLst>
                  <a:ext uri="{FF2B5EF4-FFF2-40B4-BE49-F238E27FC236}">
                    <a16:creationId xmlns:a16="http://schemas.microsoft.com/office/drawing/2014/main" id="{6D9A039D-EC90-875F-4930-9C82CAA839B8}"/>
                  </a:ext>
                </a:extLst>
              </p:cNvPr>
              <p:cNvPicPr/>
              <p:nvPr/>
            </p:nvPicPr>
            <p:blipFill>
              <a:blip r:embed="rId106"/>
              <a:stretch>
                <a:fillRect/>
              </a:stretch>
            </p:blipFill>
            <p:spPr>
              <a:xfrm>
                <a:off x="8636204" y="2274709"/>
                <a:ext cx="2844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2A67D7DB-F253-BE6D-C63C-C59937F7F4E0}"/>
                  </a:ext>
                </a:extLst>
              </p14:cNvPr>
              <p14:cNvContentPartPr/>
              <p14:nvPr/>
            </p14:nvContentPartPr>
            <p14:xfrm>
              <a:off x="8940764" y="2356789"/>
              <a:ext cx="316080" cy="82080"/>
            </p14:xfrm>
          </p:contentPart>
        </mc:Choice>
        <mc:Fallback>
          <p:pic>
            <p:nvPicPr>
              <p:cNvPr id="64" name="Freihand 63">
                <a:extLst>
                  <a:ext uri="{FF2B5EF4-FFF2-40B4-BE49-F238E27FC236}">
                    <a16:creationId xmlns:a16="http://schemas.microsoft.com/office/drawing/2014/main" id="{2A67D7DB-F253-BE6D-C63C-C59937F7F4E0}"/>
                  </a:ext>
                </a:extLst>
              </p:cNvPr>
              <p:cNvPicPr/>
              <p:nvPr/>
            </p:nvPicPr>
            <p:blipFill>
              <a:blip r:embed="rId108"/>
              <a:stretch>
                <a:fillRect/>
              </a:stretch>
            </p:blipFill>
            <p:spPr>
              <a:xfrm>
                <a:off x="8932124" y="2348149"/>
                <a:ext cx="333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CF648EE4-EC69-AE25-7B98-F4C71C572388}"/>
                  </a:ext>
                </a:extLst>
              </p14:cNvPr>
              <p14:cNvContentPartPr/>
              <p14:nvPr/>
            </p14:nvContentPartPr>
            <p14:xfrm>
              <a:off x="9342524" y="2326549"/>
              <a:ext cx="132840" cy="257760"/>
            </p14:xfrm>
          </p:contentPart>
        </mc:Choice>
        <mc:Fallback>
          <p:pic>
            <p:nvPicPr>
              <p:cNvPr id="65" name="Freihand 64">
                <a:extLst>
                  <a:ext uri="{FF2B5EF4-FFF2-40B4-BE49-F238E27FC236}">
                    <a16:creationId xmlns:a16="http://schemas.microsoft.com/office/drawing/2014/main" id="{CF648EE4-EC69-AE25-7B98-F4C71C572388}"/>
                  </a:ext>
                </a:extLst>
              </p:cNvPr>
              <p:cNvPicPr/>
              <p:nvPr/>
            </p:nvPicPr>
            <p:blipFill>
              <a:blip r:embed="rId110"/>
              <a:stretch>
                <a:fillRect/>
              </a:stretch>
            </p:blipFill>
            <p:spPr>
              <a:xfrm>
                <a:off x="9333524" y="2317909"/>
                <a:ext cx="1504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C3FF3254-A535-E86F-0B95-4EF9E72D6A2C}"/>
                  </a:ext>
                </a:extLst>
              </p14:cNvPr>
              <p14:cNvContentPartPr/>
              <p14:nvPr/>
            </p14:nvContentPartPr>
            <p14:xfrm>
              <a:off x="9496604" y="2280109"/>
              <a:ext cx="276840" cy="124560"/>
            </p14:xfrm>
          </p:contentPart>
        </mc:Choice>
        <mc:Fallback>
          <p:pic>
            <p:nvPicPr>
              <p:cNvPr id="66" name="Freihand 65">
                <a:extLst>
                  <a:ext uri="{FF2B5EF4-FFF2-40B4-BE49-F238E27FC236}">
                    <a16:creationId xmlns:a16="http://schemas.microsoft.com/office/drawing/2014/main" id="{C3FF3254-A535-E86F-0B95-4EF9E72D6A2C}"/>
                  </a:ext>
                </a:extLst>
              </p:cNvPr>
              <p:cNvPicPr/>
              <p:nvPr/>
            </p:nvPicPr>
            <p:blipFill>
              <a:blip r:embed="rId112"/>
              <a:stretch>
                <a:fillRect/>
              </a:stretch>
            </p:blipFill>
            <p:spPr>
              <a:xfrm>
                <a:off x="9487604" y="2271109"/>
                <a:ext cx="294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2F4FE36B-A569-F60C-6D98-69239C0E4333}"/>
                  </a:ext>
                </a:extLst>
              </p14:cNvPr>
              <p14:cNvContentPartPr/>
              <p14:nvPr/>
            </p14:nvContentPartPr>
            <p14:xfrm>
              <a:off x="9743564" y="2146549"/>
              <a:ext cx="111600" cy="231840"/>
            </p14:xfrm>
          </p:contentPart>
        </mc:Choice>
        <mc:Fallback>
          <p:pic>
            <p:nvPicPr>
              <p:cNvPr id="67" name="Freihand 66">
                <a:extLst>
                  <a:ext uri="{FF2B5EF4-FFF2-40B4-BE49-F238E27FC236}">
                    <a16:creationId xmlns:a16="http://schemas.microsoft.com/office/drawing/2014/main" id="{2F4FE36B-A569-F60C-6D98-69239C0E4333}"/>
                  </a:ext>
                </a:extLst>
              </p:cNvPr>
              <p:cNvPicPr/>
              <p:nvPr/>
            </p:nvPicPr>
            <p:blipFill>
              <a:blip r:embed="rId114"/>
              <a:stretch>
                <a:fillRect/>
              </a:stretch>
            </p:blipFill>
            <p:spPr>
              <a:xfrm>
                <a:off x="9734564" y="2137549"/>
                <a:ext cx="1292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455B668F-DB40-5EA0-D9A2-34D5DA8414A8}"/>
                  </a:ext>
                </a:extLst>
              </p14:cNvPr>
              <p14:cNvContentPartPr/>
              <p14:nvPr/>
            </p14:nvContentPartPr>
            <p14:xfrm>
              <a:off x="9890084" y="2221789"/>
              <a:ext cx="325080" cy="113040"/>
            </p14:xfrm>
          </p:contentPart>
        </mc:Choice>
        <mc:Fallback>
          <p:pic>
            <p:nvPicPr>
              <p:cNvPr id="68" name="Freihand 67">
                <a:extLst>
                  <a:ext uri="{FF2B5EF4-FFF2-40B4-BE49-F238E27FC236}">
                    <a16:creationId xmlns:a16="http://schemas.microsoft.com/office/drawing/2014/main" id="{455B668F-DB40-5EA0-D9A2-34D5DA8414A8}"/>
                  </a:ext>
                </a:extLst>
              </p:cNvPr>
              <p:cNvPicPr/>
              <p:nvPr/>
            </p:nvPicPr>
            <p:blipFill>
              <a:blip r:embed="rId116"/>
              <a:stretch>
                <a:fillRect/>
              </a:stretch>
            </p:blipFill>
            <p:spPr>
              <a:xfrm>
                <a:off x="9881444" y="2212789"/>
                <a:ext cx="342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C78855BD-43C3-5C25-14B2-8A61A051EEBD}"/>
                  </a:ext>
                </a:extLst>
              </p14:cNvPr>
              <p14:cNvContentPartPr/>
              <p14:nvPr/>
            </p14:nvContentPartPr>
            <p14:xfrm>
              <a:off x="10511084" y="2053669"/>
              <a:ext cx="525600" cy="262800"/>
            </p14:xfrm>
          </p:contentPart>
        </mc:Choice>
        <mc:Fallback>
          <p:pic>
            <p:nvPicPr>
              <p:cNvPr id="70" name="Freihand 69">
                <a:extLst>
                  <a:ext uri="{FF2B5EF4-FFF2-40B4-BE49-F238E27FC236}">
                    <a16:creationId xmlns:a16="http://schemas.microsoft.com/office/drawing/2014/main" id="{C78855BD-43C3-5C25-14B2-8A61A051EEBD}"/>
                  </a:ext>
                </a:extLst>
              </p:cNvPr>
              <p:cNvPicPr/>
              <p:nvPr/>
            </p:nvPicPr>
            <p:blipFill>
              <a:blip r:embed="rId118"/>
              <a:stretch>
                <a:fillRect/>
              </a:stretch>
            </p:blipFill>
            <p:spPr>
              <a:xfrm>
                <a:off x="10502084" y="2044669"/>
                <a:ext cx="5432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B5863A4F-03B4-F238-E009-7AFA102255D3}"/>
                  </a:ext>
                </a:extLst>
              </p14:cNvPr>
              <p14:cNvContentPartPr/>
              <p14:nvPr/>
            </p14:nvContentPartPr>
            <p14:xfrm>
              <a:off x="11020844" y="1987429"/>
              <a:ext cx="9000" cy="22680"/>
            </p14:xfrm>
          </p:contentPart>
        </mc:Choice>
        <mc:Fallback>
          <p:pic>
            <p:nvPicPr>
              <p:cNvPr id="71" name="Freihand 70">
                <a:extLst>
                  <a:ext uri="{FF2B5EF4-FFF2-40B4-BE49-F238E27FC236}">
                    <a16:creationId xmlns:a16="http://schemas.microsoft.com/office/drawing/2014/main" id="{B5863A4F-03B4-F238-E009-7AFA102255D3}"/>
                  </a:ext>
                </a:extLst>
              </p:cNvPr>
              <p:cNvPicPr/>
              <p:nvPr/>
            </p:nvPicPr>
            <p:blipFill>
              <a:blip r:embed="rId120"/>
              <a:stretch>
                <a:fillRect/>
              </a:stretch>
            </p:blipFill>
            <p:spPr>
              <a:xfrm>
                <a:off x="11011844" y="1978789"/>
                <a:ext cx="26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6" name="Freihand 125">
                <a:extLst>
                  <a:ext uri="{FF2B5EF4-FFF2-40B4-BE49-F238E27FC236}">
                    <a16:creationId xmlns:a16="http://schemas.microsoft.com/office/drawing/2014/main" id="{D62E4348-5C07-5410-993D-59DDACBF59A4}"/>
                  </a:ext>
                </a:extLst>
              </p14:cNvPr>
              <p14:cNvContentPartPr/>
              <p14:nvPr/>
            </p14:nvContentPartPr>
            <p14:xfrm>
              <a:off x="6844844" y="978709"/>
              <a:ext cx="371520" cy="332280"/>
            </p14:xfrm>
          </p:contentPart>
        </mc:Choice>
        <mc:Fallback>
          <p:pic>
            <p:nvPicPr>
              <p:cNvPr id="126" name="Freihand 125">
                <a:extLst>
                  <a:ext uri="{FF2B5EF4-FFF2-40B4-BE49-F238E27FC236}">
                    <a16:creationId xmlns:a16="http://schemas.microsoft.com/office/drawing/2014/main" id="{D62E4348-5C07-5410-993D-59DDACBF59A4}"/>
                  </a:ext>
                </a:extLst>
              </p:cNvPr>
              <p:cNvPicPr/>
              <p:nvPr/>
            </p:nvPicPr>
            <p:blipFill>
              <a:blip r:embed="rId122"/>
              <a:stretch>
                <a:fillRect/>
              </a:stretch>
            </p:blipFill>
            <p:spPr>
              <a:xfrm>
                <a:off x="6835844" y="969709"/>
                <a:ext cx="38916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7" name="Freihand 126">
                <a:extLst>
                  <a:ext uri="{FF2B5EF4-FFF2-40B4-BE49-F238E27FC236}">
                    <a16:creationId xmlns:a16="http://schemas.microsoft.com/office/drawing/2014/main" id="{008662D7-A8E0-9E88-6D02-2623945BD974}"/>
                  </a:ext>
                </a:extLst>
              </p14:cNvPr>
              <p14:cNvContentPartPr/>
              <p14:nvPr/>
            </p14:nvContentPartPr>
            <p14:xfrm>
              <a:off x="7220684" y="855589"/>
              <a:ext cx="114480" cy="290520"/>
            </p14:xfrm>
          </p:contentPart>
        </mc:Choice>
        <mc:Fallback>
          <p:pic>
            <p:nvPicPr>
              <p:cNvPr id="127" name="Freihand 126">
                <a:extLst>
                  <a:ext uri="{FF2B5EF4-FFF2-40B4-BE49-F238E27FC236}">
                    <a16:creationId xmlns:a16="http://schemas.microsoft.com/office/drawing/2014/main" id="{008662D7-A8E0-9E88-6D02-2623945BD974}"/>
                  </a:ext>
                </a:extLst>
              </p:cNvPr>
              <p:cNvPicPr/>
              <p:nvPr/>
            </p:nvPicPr>
            <p:blipFill>
              <a:blip r:embed="rId124"/>
              <a:stretch>
                <a:fillRect/>
              </a:stretch>
            </p:blipFill>
            <p:spPr>
              <a:xfrm>
                <a:off x="7211684" y="846589"/>
                <a:ext cx="13212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8" name="Freihand 127">
                <a:extLst>
                  <a:ext uri="{FF2B5EF4-FFF2-40B4-BE49-F238E27FC236}">
                    <a16:creationId xmlns:a16="http://schemas.microsoft.com/office/drawing/2014/main" id="{F7B0AA26-0817-B094-8B5F-16BC4C743E06}"/>
                  </a:ext>
                </a:extLst>
              </p14:cNvPr>
              <p14:cNvContentPartPr/>
              <p14:nvPr/>
            </p14:nvContentPartPr>
            <p14:xfrm>
              <a:off x="6724244" y="1062229"/>
              <a:ext cx="739800" cy="393120"/>
            </p14:xfrm>
          </p:contentPart>
        </mc:Choice>
        <mc:Fallback>
          <p:pic>
            <p:nvPicPr>
              <p:cNvPr id="128" name="Freihand 127">
                <a:extLst>
                  <a:ext uri="{FF2B5EF4-FFF2-40B4-BE49-F238E27FC236}">
                    <a16:creationId xmlns:a16="http://schemas.microsoft.com/office/drawing/2014/main" id="{F7B0AA26-0817-B094-8B5F-16BC4C743E06}"/>
                  </a:ext>
                </a:extLst>
              </p:cNvPr>
              <p:cNvPicPr/>
              <p:nvPr/>
            </p:nvPicPr>
            <p:blipFill>
              <a:blip r:embed="rId126"/>
              <a:stretch>
                <a:fillRect/>
              </a:stretch>
            </p:blipFill>
            <p:spPr>
              <a:xfrm>
                <a:off x="6715244" y="1053589"/>
                <a:ext cx="75744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41" name="Freihand 240">
                <a:extLst>
                  <a:ext uri="{FF2B5EF4-FFF2-40B4-BE49-F238E27FC236}">
                    <a16:creationId xmlns:a16="http://schemas.microsoft.com/office/drawing/2014/main" id="{70E5A990-8E00-9B53-8AC3-6C2AC9C6EA69}"/>
                  </a:ext>
                </a:extLst>
              </p14:cNvPr>
              <p14:cNvContentPartPr/>
              <p14:nvPr/>
            </p14:nvContentPartPr>
            <p14:xfrm>
              <a:off x="1244684" y="1411789"/>
              <a:ext cx="1669320" cy="87840"/>
            </p14:xfrm>
          </p:contentPart>
        </mc:Choice>
        <mc:Fallback>
          <p:pic>
            <p:nvPicPr>
              <p:cNvPr id="241" name="Freihand 240">
                <a:extLst>
                  <a:ext uri="{FF2B5EF4-FFF2-40B4-BE49-F238E27FC236}">
                    <a16:creationId xmlns:a16="http://schemas.microsoft.com/office/drawing/2014/main" id="{70E5A990-8E00-9B53-8AC3-6C2AC9C6EA69}"/>
                  </a:ext>
                </a:extLst>
              </p:cNvPr>
              <p:cNvPicPr/>
              <p:nvPr/>
            </p:nvPicPr>
            <p:blipFill>
              <a:blip r:embed="rId128"/>
              <a:stretch>
                <a:fillRect/>
              </a:stretch>
            </p:blipFill>
            <p:spPr>
              <a:xfrm>
                <a:off x="1236044" y="1402789"/>
                <a:ext cx="1686960" cy="105480"/>
              </a:xfrm>
              <a:prstGeom prst="rect">
                <a:avLst/>
              </a:prstGeom>
            </p:spPr>
          </p:pic>
        </mc:Fallback>
      </mc:AlternateContent>
      <p:grpSp>
        <p:nvGrpSpPr>
          <p:cNvPr id="243" name="Gruppieren 242">
            <a:extLst>
              <a:ext uri="{FF2B5EF4-FFF2-40B4-BE49-F238E27FC236}">
                <a16:creationId xmlns:a16="http://schemas.microsoft.com/office/drawing/2014/main" id="{225A496C-458D-B8B7-25DE-6766BA2BB16B}"/>
              </a:ext>
            </a:extLst>
          </p:cNvPr>
          <p:cNvGrpSpPr/>
          <p:nvPr/>
        </p:nvGrpSpPr>
        <p:grpSpPr>
          <a:xfrm>
            <a:off x="3470204" y="2689789"/>
            <a:ext cx="7695360" cy="4001040"/>
            <a:chOff x="3470204" y="2689789"/>
            <a:chExt cx="7695360" cy="4001040"/>
          </a:xfrm>
        </p:grpSpPr>
        <mc:AlternateContent xmlns:mc="http://schemas.openxmlformats.org/markup-compatibility/2006">
          <mc:Choice xmlns:p14="http://schemas.microsoft.com/office/powerpoint/2010/main" Requires="p14">
            <p:contentPart p14:bwMode="auto" r:id="rId129">
              <p14:nvContentPartPr>
                <p14:cNvPr id="72" name="Freihand 71">
                  <a:extLst>
                    <a:ext uri="{FF2B5EF4-FFF2-40B4-BE49-F238E27FC236}">
                      <a16:creationId xmlns:a16="http://schemas.microsoft.com/office/drawing/2014/main" id="{86322649-5CAD-3AD1-674D-D4A42EC81DA9}"/>
                    </a:ext>
                  </a:extLst>
                </p14:cNvPr>
                <p14:cNvContentPartPr/>
                <p14:nvPr/>
              </p14:nvContentPartPr>
              <p14:xfrm>
                <a:off x="6353084" y="2827309"/>
                <a:ext cx="33840" cy="208800"/>
              </p14:xfrm>
            </p:contentPart>
          </mc:Choice>
          <mc:Fallback>
            <p:pic>
              <p:nvPicPr>
                <p:cNvPr id="72" name="Freihand 71">
                  <a:extLst>
                    <a:ext uri="{FF2B5EF4-FFF2-40B4-BE49-F238E27FC236}">
                      <a16:creationId xmlns:a16="http://schemas.microsoft.com/office/drawing/2014/main" id="{86322649-5CAD-3AD1-674D-D4A42EC81DA9}"/>
                    </a:ext>
                  </a:extLst>
                </p:cNvPr>
                <p:cNvPicPr/>
                <p:nvPr/>
              </p:nvPicPr>
              <p:blipFill>
                <a:blip r:embed="rId130"/>
                <a:stretch>
                  <a:fillRect/>
                </a:stretch>
              </p:blipFill>
              <p:spPr>
                <a:xfrm>
                  <a:off x="6344444" y="2818669"/>
                  <a:ext cx="514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3" name="Freihand 72">
                  <a:extLst>
                    <a:ext uri="{FF2B5EF4-FFF2-40B4-BE49-F238E27FC236}">
                      <a16:creationId xmlns:a16="http://schemas.microsoft.com/office/drawing/2014/main" id="{40D25765-E9D2-533C-3777-6B350ACCDA73}"/>
                    </a:ext>
                  </a:extLst>
                </p14:cNvPr>
                <p14:cNvContentPartPr/>
                <p14:nvPr/>
              </p14:nvContentPartPr>
              <p14:xfrm>
                <a:off x="6452084" y="2876989"/>
                <a:ext cx="144000" cy="161280"/>
              </p14:xfrm>
            </p:contentPart>
          </mc:Choice>
          <mc:Fallback>
            <p:pic>
              <p:nvPicPr>
                <p:cNvPr id="73" name="Freihand 72">
                  <a:extLst>
                    <a:ext uri="{FF2B5EF4-FFF2-40B4-BE49-F238E27FC236}">
                      <a16:creationId xmlns:a16="http://schemas.microsoft.com/office/drawing/2014/main" id="{40D25765-E9D2-533C-3777-6B350ACCDA73}"/>
                    </a:ext>
                  </a:extLst>
                </p:cNvPr>
                <p:cNvPicPr/>
                <p:nvPr/>
              </p:nvPicPr>
              <p:blipFill>
                <a:blip r:embed="rId132"/>
                <a:stretch>
                  <a:fillRect/>
                </a:stretch>
              </p:blipFill>
              <p:spPr>
                <a:xfrm>
                  <a:off x="6443084" y="2868349"/>
                  <a:ext cx="161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4" name="Freihand 73">
                  <a:extLst>
                    <a:ext uri="{FF2B5EF4-FFF2-40B4-BE49-F238E27FC236}">
                      <a16:creationId xmlns:a16="http://schemas.microsoft.com/office/drawing/2014/main" id="{5E93E9FF-0096-7504-D602-D3E3EF8B0C3E}"/>
                    </a:ext>
                  </a:extLst>
                </p14:cNvPr>
                <p14:cNvContentPartPr/>
                <p14:nvPr/>
              </p14:nvContentPartPr>
              <p14:xfrm>
                <a:off x="6489884" y="2844949"/>
                <a:ext cx="406080" cy="159120"/>
              </p14:xfrm>
            </p:contentPart>
          </mc:Choice>
          <mc:Fallback>
            <p:pic>
              <p:nvPicPr>
                <p:cNvPr id="74" name="Freihand 73">
                  <a:extLst>
                    <a:ext uri="{FF2B5EF4-FFF2-40B4-BE49-F238E27FC236}">
                      <a16:creationId xmlns:a16="http://schemas.microsoft.com/office/drawing/2014/main" id="{5E93E9FF-0096-7504-D602-D3E3EF8B0C3E}"/>
                    </a:ext>
                  </a:extLst>
                </p:cNvPr>
                <p:cNvPicPr/>
                <p:nvPr/>
              </p:nvPicPr>
              <p:blipFill>
                <a:blip r:embed="rId134"/>
                <a:stretch>
                  <a:fillRect/>
                </a:stretch>
              </p:blipFill>
              <p:spPr>
                <a:xfrm>
                  <a:off x="6480884" y="2836309"/>
                  <a:ext cx="423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5" name="Freihand 74">
                  <a:extLst>
                    <a:ext uri="{FF2B5EF4-FFF2-40B4-BE49-F238E27FC236}">
                      <a16:creationId xmlns:a16="http://schemas.microsoft.com/office/drawing/2014/main" id="{FFAC3911-8309-FF1F-2AA0-EE48B59103EE}"/>
                    </a:ext>
                  </a:extLst>
                </p14:cNvPr>
                <p14:cNvContentPartPr/>
                <p14:nvPr/>
              </p14:nvContentPartPr>
              <p14:xfrm>
                <a:off x="6717044" y="2785189"/>
                <a:ext cx="99360" cy="127440"/>
              </p14:xfrm>
            </p:contentPart>
          </mc:Choice>
          <mc:Fallback>
            <p:pic>
              <p:nvPicPr>
                <p:cNvPr id="75" name="Freihand 74">
                  <a:extLst>
                    <a:ext uri="{FF2B5EF4-FFF2-40B4-BE49-F238E27FC236}">
                      <a16:creationId xmlns:a16="http://schemas.microsoft.com/office/drawing/2014/main" id="{FFAC3911-8309-FF1F-2AA0-EE48B59103EE}"/>
                    </a:ext>
                  </a:extLst>
                </p:cNvPr>
                <p:cNvPicPr/>
                <p:nvPr/>
              </p:nvPicPr>
              <p:blipFill>
                <a:blip r:embed="rId136"/>
                <a:stretch>
                  <a:fillRect/>
                </a:stretch>
              </p:blipFill>
              <p:spPr>
                <a:xfrm>
                  <a:off x="6708404" y="2776189"/>
                  <a:ext cx="117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6" name="Freihand 75">
                  <a:extLst>
                    <a:ext uri="{FF2B5EF4-FFF2-40B4-BE49-F238E27FC236}">
                      <a16:creationId xmlns:a16="http://schemas.microsoft.com/office/drawing/2014/main" id="{65E6FA88-73D0-47B7-D94C-CD101AE30107}"/>
                    </a:ext>
                  </a:extLst>
                </p14:cNvPr>
                <p14:cNvContentPartPr/>
                <p14:nvPr/>
              </p14:nvContentPartPr>
              <p14:xfrm>
                <a:off x="6903884" y="2926669"/>
                <a:ext cx="116640" cy="83520"/>
              </p14:xfrm>
            </p:contentPart>
          </mc:Choice>
          <mc:Fallback>
            <p:pic>
              <p:nvPicPr>
                <p:cNvPr id="76" name="Freihand 75">
                  <a:extLst>
                    <a:ext uri="{FF2B5EF4-FFF2-40B4-BE49-F238E27FC236}">
                      <a16:creationId xmlns:a16="http://schemas.microsoft.com/office/drawing/2014/main" id="{65E6FA88-73D0-47B7-D94C-CD101AE30107}"/>
                    </a:ext>
                  </a:extLst>
                </p:cNvPr>
                <p:cNvPicPr/>
                <p:nvPr/>
              </p:nvPicPr>
              <p:blipFill>
                <a:blip r:embed="rId138"/>
                <a:stretch>
                  <a:fillRect/>
                </a:stretch>
              </p:blipFill>
              <p:spPr>
                <a:xfrm>
                  <a:off x="6894884" y="2917669"/>
                  <a:ext cx="134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7" name="Freihand 76">
                  <a:extLst>
                    <a:ext uri="{FF2B5EF4-FFF2-40B4-BE49-F238E27FC236}">
                      <a16:creationId xmlns:a16="http://schemas.microsoft.com/office/drawing/2014/main" id="{00DFC9D7-FD30-3747-D164-902293F730CF}"/>
                    </a:ext>
                  </a:extLst>
                </p14:cNvPr>
                <p14:cNvContentPartPr/>
                <p14:nvPr/>
              </p14:nvContentPartPr>
              <p14:xfrm>
                <a:off x="7372604" y="2810029"/>
                <a:ext cx="374760" cy="154800"/>
              </p14:xfrm>
            </p:contentPart>
          </mc:Choice>
          <mc:Fallback>
            <p:pic>
              <p:nvPicPr>
                <p:cNvPr id="77" name="Freihand 76">
                  <a:extLst>
                    <a:ext uri="{FF2B5EF4-FFF2-40B4-BE49-F238E27FC236}">
                      <a16:creationId xmlns:a16="http://schemas.microsoft.com/office/drawing/2014/main" id="{00DFC9D7-FD30-3747-D164-902293F730CF}"/>
                    </a:ext>
                  </a:extLst>
                </p:cNvPr>
                <p:cNvPicPr/>
                <p:nvPr/>
              </p:nvPicPr>
              <p:blipFill>
                <a:blip r:embed="rId140"/>
                <a:stretch>
                  <a:fillRect/>
                </a:stretch>
              </p:blipFill>
              <p:spPr>
                <a:xfrm>
                  <a:off x="7363604" y="2801029"/>
                  <a:ext cx="392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8" name="Freihand 77">
                  <a:extLst>
                    <a:ext uri="{FF2B5EF4-FFF2-40B4-BE49-F238E27FC236}">
                      <a16:creationId xmlns:a16="http://schemas.microsoft.com/office/drawing/2014/main" id="{1B2E5A68-E204-4D74-83DF-59D8EE17517E}"/>
                    </a:ext>
                  </a:extLst>
                </p14:cNvPr>
                <p14:cNvContentPartPr/>
                <p14:nvPr/>
              </p14:nvContentPartPr>
              <p14:xfrm>
                <a:off x="7767524" y="2781229"/>
                <a:ext cx="168120" cy="140760"/>
              </p14:xfrm>
            </p:contentPart>
          </mc:Choice>
          <mc:Fallback>
            <p:pic>
              <p:nvPicPr>
                <p:cNvPr id="78" name="Freihand 77">
                  <a:extLst>
                    <a:ext uri="{FF2B5EF4-FFF2-40B4-BE49-F238E27FC236}">
                      <a16:creationId xmlns:a16="http://schemas.microsoft.com/office/drawing/2014/main" id="{1B2E5A68-E204-4D74-83DF-59D8EE17517E}"/>
                    </a:ext>
                  </a:extLst>
                </p:cNvPr>
                <p:cNvPicPr/>
                <p:nvPr/>
              </p:nvPicPr>
              <p:blipFill>
                <a:blip r:embed="rId142"/>
                <a:stretch>
                  <a:fillRect/>
                </a:stretch>
              </p:blipFill>
              <p:spPr>
                <a:xfrm>
                  <a:off x="7758884" y="2772229"/>
                  <a:ext cx="1857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9" name="Freihand 78">
                  <a:extLst>
                    <a:ext uri="{FF2B5EF4-FFF2-40B4-BE49-F238E27FC236}">
                      <a16:creationId xmlns:a16="http://schemas.microsoft.com/office/drawing/2014/main" id="{42C32E67-1F8A-F592-866C-A56803D19BF2}"/>
                    </a:ext>
                  </a:extLst>
                </p14:cNvPr>
                <p14:cNvContentPartPr/>
                <p14:nvPr/>
              </p14:nvContentPartPr>
              <p14:xfrm>
                <a:off x="8209604" y="2802109"/>
                <a:ext cx="189360" cy="154800"/>
              </p14:xfrm>
            </p:contentPart>
          </mc:Choice>
          <mc:Fallback>
            <p:pic>
              <p:nvPicPr>
                <p:cNvPr id="79" name="Freihand 78">
                  <a:extLst>
                    <a:ext uri="{FF2B5EF4-FFF2-40B4-BE49-F238E27FC236}">
                      <a16:creationId xmlns:a16="http://schemas.microsoft.com/office/drawing/2014/main" id="{42C32E67-1F8A-F592-866C-A56803D19BF2}"/>
                    </a:ext>
                  </a:extLst>
                </p:cNvPr>
                <p:cNvPicPr/>
                <p:nvPr/>
              </p:nvPicPr>
              <p:blipFill>
                <a:blip r:embed="rId144"/>
                <a:stretch>
                  <a:fillRect/>
                </a:stretch>
              </p:blipFill>
              <p:spPr>
                <a:xfrm>
                  <a:off x="8200604" y="2793469"/>
                  <a:ext cx="2070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0" name="Freihand 79">
                  <a:extLst>
                    <a:ext uri="{FF2B5EF4-FFF2-40B4-BE49-F238E27FC236}">
                      <a16:creationId xmlns:a16="http://schemas.microsoft.com/office/drawing/2014/main" id="{64DF8E9A-869D-0F5E-8982-3340D3D27289}"/>
                    </a:ext>
                  </a:extLst>
                </p14:cNvPr>
                <p14:cNvContentPartPr/>
                <p14:nvPr/>
              </p14:nvContentPartPr>
              <p14:xfrm>
                <a:off x="8480324" y="2815069"/>
                <a:ext cx="95040" cy="119880"/>
              </p14:xfrm>
            </p:contentPart>
          </mc:Choice>
          <mc:Fallback>
            <p:pic>
              <p:nvPicPr>
                <p:cNvPr id="80" name="Freihand 79">
                  <a:extLst>
                    <a:ext uri="{FF2B5EF4-FFF2-40B4-BE49-F238E27FC236}">
                      <a16:creationId xmlns:a16="http://schemas.microsoft.com/office/drawing/2014/main" id="{64DF8E9A-869D-0F5E-8982-3340D3D27289}"/>
                    </a:ext>
                  </a:extLst>
                </p:cNvPr>
                <p:cNvPicPr/>
                <p:nvPr/>
              </p:nvPicPr>
              <p:blipFill>
                <a:blip r:embed="rId146"/>
                <a:stretch>
                  <a:fillRect/>
                </a:stretch>
              </p:blipFill>
              <p:spPr>
                <a:xfrm>
                  <a:off x="8471684" y="2806429"/>
                  <a:ext cx="1126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1" name="Freihand 80">
                  <a:extLst>
                    <a:ext uri="{FF2B5EF4-FFF2-40B4-BE49-F238E27FC236}">
                      <a16:creationId xmlns:a16="http://schemas.microsoft.com/office/drawing/2014/main" id="{20DAACBD-5F3E-DCA5-D1C0-609BB0F38DE6}"/>
                    </a:ext>
                  </a:extLst>
                </p14:cNvPr>
                <p14:cNvContentPartPr/>
                <p14:nvPr/>
              </p14:nvContentPartPr>
              <p14:xfrm>
                <a:off x="8618204" y="2689789"/>
                <a:ext cx="276840" cy="204480"/>
              </p14:xfrm>
            </p:contentPart>
          </mc:Choice>
          <mc:Fallback>
            <p:pic>
              <p:nvPicPr>
                <p:cNvPr id="81" name="Freihand 80">
                  <a:extLst>
                    <a:ext uri="{FF2B5EF4-FFF2-40B4-BE49-F238E27FC236}">
                      <a16:creationId xmlns:a16="http://schemas.microsoft.com/office/drawing/2014/main" id="{20DAACBD-5F3E-DCA5-D1C0-609BB0F38DE6}"/>
                    </a:ext>
                  </a:extLst>
                </p:cNvPr>
                <p:cNvPicPr/>
                <p:nvPr/>
              </p:nvPicPr>
              <p:blipFill>
                <a:blip r:embed="rId148"/>
                <a:stretch>
                  <a:fillRect/>
                </a:stretch>
              </p:blipFill>
              <p:spPr>
                <a:xfrm>
                  <a:off x="8609564" y="2680789"/>
                  <a:ext cx="294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229976E6-DDED-B3A2-5919-FD0CF9B8C2CB}"/>
                    </a:ext>
                  </a:extLst>
                </p14:cNvPr>
                <p14:cNvContentPartPr/>
                <p14:nvPr/>
              </p14:nvContentPartPr>
              <p14:xfrm>
                <a:off x="6605804" y="3320869"/>
                <a:ext cx="266040" cy="51840"/>
              </p14:xfrm>
            </p:contentPart>
          </mc:Choice>
          <mc:Fallback>
            <p:pic>
              <p:nvPicPr>
                <p:cNvPr id="86" name="Freihand 85">
                  <a:extLst>
                    <a:ext uri="{FF2B5EF4-FFF2-40B4-BE49-F238E27FC236}">
                      <a16:creationId xmlns:a16="http://schemas.microsoft.com/office/drawing/2014/main" id="{229976E6-DDED-B3A2-5919-FD0CF9B8C2CB}"/>
                    </a:ext>
                  </a:extLst>
                </p:cNvPr>
                <p:cNvPicPr/>
                <p:nvPr/>
              </p:nvPicPr>
              <p:blipFill>
                <a:blip r:embed="rId150"/>
                <a:stretch>
                  <a:fillRect/>
                </a:stretch>
              </p:blipFill>
              <p:spPr>
                <a:xfrm>
                  <a:off x="6597164" y="3311869"/>
                  <a:ext cx="283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37EE8BD1-56B8-07D7-D691-E5A2D59CED67}"/>
                    </a:ext>
                  </a:extLst>
                </p14:cNvPr>
                <p14:cNvContentPartPr/>
                <p14:nvPr/>
              </p14:nvContentPartPr>
              <p14:xfrm>
                <a:off x="6633884" y="3398989"/>
                <a:ext cx="255240" cy="43200"/>
              </p14:xfrm>
            </p:contentPart>
          </mc:Choice>
          <mc:Fallback>
            <p:pic>
              <p:nvPicPr>
                <p:cNvPr id="87" name="Freihand 86">
                  <a:extLst>
                    <a:ext uri="{FF2B5EF4-FFF2-40B4-BE49-F238E27FC236}">
                      <a16:creationId xmlns:a16="http://schemas.microsoft.com/office/drawing/2014/main" id="{37EE8BD1-56B8-07D7-D691-E5A2D59CED67}"/>
                    </a:ext>
                  </a:extLst>
                </p:cNvPr>
                <p:cNvPicPr/>
                <p:nvPr/>
              </p:nvPicPr>
              <p:blipFill>
                <a:blip r:embed="rId152"/>
                <a:stretch>
                  <a:fillRect/>
                </a:stretch>
              </p:blipFill>
              <p:spPr>
                <a:xfrm>
                  <a:off x="6624884" y="3390349"/>
                  <a:ext cx="272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5B34D45A-A3E0-7EC9-708E-5BE6E0C5E7B5}"/>
                    </a:ext>
                  </a:extLst>
                </p14:cNvPr>
                <p14:cNvContentPartPr/>
                <p14:nvPr/>
              </p14:nvContentPartPr>
              <p14:xfrm>
                <a:off x="6888044" y="3246349"/>
                <a:ext cx="100080" cy="226440"/>
              </p14:xfrm>
            </p:contentPart>
          </mc:Choice>
          <mc:Fallback>
            <p:pic>
              <p:nvPicPr>
                <p:cNvPr id="88" name="Freihand 87">
                  <a:extLst>
                    <a:ext uri="{FF2B5EF4-FFF2-40B4-BE49-F238E27FC236}">
                      <a16:creationId xmlns:a16="http://schemas.microsoft.com/office/drawing/2014/main" id="{5B34D45A-A3E0-7EC9-708E-5BE6E0C5E7B5}"/>
                    </a:ext>
                  </a:extLst>
                </p:cNvPr>
                <p:cNvPicPr/>
                <p:nvPr/>
              </p:nvPicPr>
              <p:blipFill>
                <a:blip r:embed="rId154"/>
                <a:stretch>
                  <a:fillRect/>
                </a:stretch>
              </p:blipFill>
              <p:spPr>
                <a:xfrm>
                  <a:off x="6879404" y="3237709"/>
                  <a:ext cx="1177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76F06CC5-0DED-A0D3-6F44-57559FA9DD10}"/>
                    </a:ext>
                  </a:extLst>
                </p14:cNvPr>
                <p14:cNvContentPartPr/>
                <p14:nvPr/>
              </p14:nvContentPartPr>
              <p14:xfrm>
                <a:off x="7245164" y="3237349"/>
                <a:ext cx="160200" cy="173880"/>
              </p14:xfrm>
            </p:contentPart>
          </mc:Choice>
          <mc:Fallback>
            <p:pic>
              <p:nvPicPr>
                <p:cNvPr id="89" name="Freihand 88">
                  <a:extLst>
                    <a:ext uri="{FF2B5EF4-FFF2-40B4-BE49-F238E27FC236}">
                      <a16:creationId xmlns:a16="http://schemas.microsoft.com/office/drawing/2014/main" id="{76F06CC5-0DED-A0D3-6F44-57559FA9DD10}"/>
                    </a:ext>
                  </a:extLst>
                </p:cNvPr>
                <p:cNvPicPr/>
                <p:nvPr/>
              </p:nvPicPr>
              <p:blipFill>
                <a:blip r:embed="rId156"/>
                <a:stretch>
                  <a:fillRect/>
                </a:stretch>
              </p:blipFill>
              <p:spPr>
                <a:xfrm>
                  <a:off x="7236524" y="3228709"/>
                  <a:ext cx="177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94840B17-6631-0E06-82C0-3CE270088FF8}"/>
                    </a:ext>
                  </a:extLst>
                </p14:cNvPr>
                <p14:cNvContentPartPr/>
                <p14:nvPr/>
              </p14:nvContentPartPr>
              <p14:xfrm>
                <a:off x="7501844" y="3357949"/>
                <a:ext cx="12240" cy="33480"/>
              </p14:xfrm>
            </p:contentPart>
          </mc:Choice>
          <mc:Fallback>
            <p:pic>
              <p:nvPicPr>
                <p:cNvPr id="90" name="Freihand 89">
                  <a:extLst>
                    <a:ext uri="{FF2B5EF4-FFF2-40B4-BE49-F238E27FC236}">
                      <a16:creationId xmlns:a16="http://schemas.microsoft.com/office/drawing/2014/main" id="{94840B17-6631-0E06-82C0-3CE270088FF8}"/>
                    </a:ext>
                  </a:extLst>
                </p:cNvPr>
                <p:cNvPicPr/>
                <p:nvPr/>
              </p:nvPicPr>
              <p:blipFill>
                <a:blip r:embed="rId158"/>
                <a:stretch>
                  <a:fillRect/>
                </a:stretch>
              </p:blipFill>
              <p:spPr>
                <a:xfrm>
                  <a:off x="7492844" y="3348949"/>
                  <a:ext cx="298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 name="Freihand 90">
                  <a:extLst>
                    <a:ext uri="{FF2B5EF4-FFF2-40B4-BE49-F238E27FC236}">
                      <a16:creationId xmlns:a16="http://schemas.microsoft.com/office/drawing/2014/main" id="{6418942B-C114-D025-817D-66A31BBE698B}"/>
                    </a:ext>
                  </a:extLst>
                </p14:cNvPr>
                <p14:cNvContentPartPr/>
                <p14:nvPr/>
              </p14:nvContentPartPr>
              <p14:xfrm>
                <a:off x="7577804" y="3198829"/>
                <a:ext cx="209880" cy="175680"/>
              </p14:xfrm>
            </p:contentPart>
          </mc:Choice>
          <mc:Fallback>
            <p:pic>
              <p:nvPicPr>
                <p:cNvPr id="91" name="Freihand 90">
                  <a:extLst>
                    <a:ext uri="{FF2B5EF4-FFF2-40B4-BE49-F238E27FC236}">
                      <a16:creationId xmlns:a16="http://schemas.microsoft.com/office/drawing/2014/main" id="{6418942B-C114-D025-817D-66A31BBE698B}"/>
                    </a:ext>
                  </a:extLst>
                </p:cNvPr>
                <p:cNvPicPr/>
                <p:nvPr/>
              </p:nvPicPr>
              <p:blipFill>
                <a:blip r:embed="rId160"/>
                <a:stretch>
                  <a:fillRect/>
                </a:stretch>
              </p:blipFill>
              <p:spPr>
                <a:xfrm>
                  <a:off x="7569164" y="3190189"/>
                  <a:ext cx="2275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2" name="Freihand 91">
                  <a:extLst>
                    <a:ext uri="{FF2B5EF4-FFF2-40B4-BE49-F238E27FC236}">
                      <a16:creationId xmlns:a16="http://schemas.microsoft.com/office/drawing/2014/main" id="{500DC08E-E56D-D900-7568-750C20A47686}"/>
                    </a:ext>
                  </a:extLst>
                </p14:cNvPr>
                <p14:cNvContentPartPr/>
                <p14:nvPr/>
              </p14:nvContentPartPr>
              <p14:xfrm>
                <a:off x="8064884" y="3186229"/>
                <a:ext cx="114840" cy="159480"/>
              </p14:xfrm>
            </p:contentPart>
          </mc:Choice>
          <mc:Fallback>
            <p:pic>
              <p:nvPicPr>
                <p:cNvPr id="92" name="Freihand 91">
                  <a:extLst>
                    <a:ext uri="{FF2B5EF4-FFF2-40B4-BE49-F238E27FC236}">
                      <a16:creationId xmlns:a16="http://schemas.microsoft.com/office/drawing/2014/main" id="{500DC08E-E56D-D900-7568-750C20A47686}"/>
                    </a:ext>
                  </a:extLst>
                </p:cNvPr>
                <p:cNvPicPr/>
                <p:nvPr/>
              </p:nvPicPr>
              <p:blipFill>
                <a:blip r:embed="rId162"/>
                <a:stretch>
                  <a:fillRect/>
                </a:stretch>
              </p:blipFill>
              <p:spPr>
                <a:xfrm>
                  <a:off x="8055884" y="3177589"/>
                  <a:ext cx="132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3" name="Freihand 92">
                  <a:extLst>
                    <a:ext uri="{FF2B5EF4-FFF2-40B4-BE49-F238E27FC236}">
                      <a16:creationId xmlns:a16="http://schemas.microsoft.com/office/drawing/2014/main" id="{3A67FFDC-21F4-1305-148C-6F417E57F874}"/>
                    </a:ext>
                  </a:extLst>
                </p14:cNvPr>
                <p14:cNvContentPartPr/>
                <p14:nvPr/>
              </p14:nvContentPartPr>
              <p14:xfrm>
                <a:off x="8207084" y="3200989"/>
                <a:ext cx="100080" cy="141840"/>
              </p14:xfrm>
            </p:contentPart>
          </mc:Choice>
          <mc:Fallback>
            <p:pic>
              <p:nvPicPr>
                <p:cNvPr id="93" name="Freihand 92">
                  <a:extLst>
                    <a:ext uri="{FF2B5EF4-FFF2-40B4-BE49-F238E27FC236}">
                      <a16:creationId xmlns:a16="http://schemas.microsoft.com/office/drawing/2014/main" id="{3A67FFDC-21F4-1305-148C-6F417E57F874}"/>
                    </a:ext>
                  </a:extLst>
                </p:cNvPr>
                <p:cNvPicPr/>
                <p:nvPr/>
              </p:nvPicPr>
              <p:blipFill>
                <a:blip r:embed="rId164"/>
                <a:stretch>
                  <a:fillRect/>
                </a:stretch>
              </p:blipFill>
              <p:spPr>
                <a:xfrm>
                  <a:off x="8198444" y="3192349"/>
                  <a:ext cx="117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788D8EB9-7EFD-F760-E966-AEE746845471}"/>
                    </a:ext>
                  </a:extLst>
                </p14:cNvPr>
                <p14:cNvContentPartPr/>
                <p14:nvPr/>
              </p14:nvContentPartPr>
              <p14:xfrm>
                <a:off x="8610644" y="2997589"/>
                <a:ext cx="502200" cy="456120"/>
              </p14:xfrm>
            </p:contentPart>
          </mc:Choice>
          <mc:Fallback>
            <p:pic>
              <p:nvPicPr>
                <p:cNvPr id="97" name="Freihand 96">
                  <a:extLst>
                    <a:ext uri="{FF2B5EF4-FFF2-40B4-BE49-F238E27FC236}">
                      <a16:creationId xmlns:a16="http://schemas.microsoft.com/office/drawing/2014/main" id="{788D8EB9-7EFD-F760-E966-AEE746845471}"/>
                    </a:ext>
                  </a:extLst>
                </p:cNvPr>
                <p:cNvPicPr/>
                <p:nvPr/>
              </p:nvPicPr>
              <p:blipFill>
                <a:blip r:embed="rId166"/>
                <a:stretch>
                  <a:fillRect/>
                </a:stretch>
              </p:blipFill>
              <p:spPr>
                <a:xfrm>
                  <a:off x="8601644" y="2988949"/>
                  <a:ext cx="51984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24427736-8C09-7E05-0E72-FADA3288A78A}"/>
                    </a:ext>
                  </a:extLst>
                </p14:cNvPr>
                <p14:cNvContentPartPr/>
                <p14:nvPr/>
              </p14:nvContentPartPr>
              <p14:xfrm>
                <a:off x="8882084" y="2912629"/>
                <a:ext cx="16200" cy="4320"/>
              </p14:xfrm>
            </p:contentPart>
          </mc:Choice>
          <mc:Fallback>
            <p:pic>
              <p:nvPicPr>
                <p:cNvPr id="98" name="Freihand 97">
                  <a:extLst>
                    <a:ext uri="{FF2B5EF4-FFF2-40B4-BE49-F238E27FC236}">
                      <a16:creationId xmlns:a16="http://schemas.microsoft.com/office/drawing/2014/main" id="{24427736-8C09-7E05-0E72-FADA3288A78A}"/>
                    </a:ext>
                  </a:extLst>
                </p:cNvPr>
                <p:cNvPicPr/>
                <p:nvPr/>
              </p:nvPicPr>
              <p:blipFill>
                <a:blip r:embed="rId168"/>
                <a:stretch>
                  <a:fillRect/>
                </a:stretch>
              </p:blipFill>
              <p:spPr>
                <a:xfrm>
                  <a:off x="8873084" y="2903629"/>
                  <a:ext cx="33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54A653A6-1247-C776-F53C-D5D70162E68B}"/>
                    </a:ext>
                  </a:extLst>
                </p14:cNvPr>
                <p14:cNvContentPartPr/>
                <p14:nvPr/>
              </p14:nvContentPartPr>
              <p14:xfrm>
                <a:off x="9382124" y="3023509"/>
                <a:ext cx="456120" cy="182520"/>
              </p14:xfrm>
            </p:contentPart>
          </mc:Choice>
          <mc:Fallback>
            <p:pic>
              <p:nvPicPr>
                <p:cNvPr id="99" name="Freihand 98">
                  <a:extLst>
                    <a:ext uri="{FF2B5EF4-FFF2-40B4-BE49-F238E27FC236}">
                      <a16:creationId xmlns:a16="http://schemas.microsoft.com/office/drawing/2014/main" id="{54A653A6-1247-C776-F53C-D5D70162E68B}"/>
                    </a:ext>
                  </a:extLst>
                </p:cNvPr>
                <p:cNvPicPr/>
                <p:nvPr/>
              </p:nvPicPr>
              <p:blipFill>
                <a:blip r:embed="rId170"/>
                <a:stretch>
                  <a:fillRect/>
                </a:stretch>
              </p:blipFill>
              <p:spPr>
                <a:xfrm>
                  <a:off x="9373124" y="3014869"/>
                  <a:ext cx="473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4E0F2D19-4971-B3BE-017E-3F0A698BFB37}"/>
                    </a:ext>
                  </a:extLst>
                </p14:cNvPr>
                <p14:cNvContentPartPr/>
                <p14:nvPr/>
              </p14:nvContentPartPr>
              <p14:xfrm>
                <a:off x="9786404" y="2999389"/>
                <a:ext cx="23040" cy="16920"/>
              </p14:xfrm>
            </p:contentPart>
          </mc:Choice>
          <mc:Fallback>
            <p:pic>
              <p:nvPicPr>
                <p:cNvPr id="100" name="Freihand 99">
                  <a:extLst>
                    <a:ext uri="{FF2B5EF4-FFF2-40B4-BE49-F238E27FC236}">
                      <a16:creationId xmlns:a16="http://schemas.microsoft.com/office/drawing/2014/main" id="{4E0F2D19-4971-B3BE-017E-3F0A698BFB37}"/>
                    </a:ext>
                  </a:extLst>
                </p:cNvPr>
                <p:cNvPicPr/>
                <p:nvPr/>
              </p:nvPicPr>
              <p:blipFill>
                <a:blip r:embed="rId172"/>
                <a:stretch>
                  <a:fillRect/>
                </a:stretch>
              </p:blipFill>
              <p:spPr>
                <a:xfrm>
                  <a:off x="9777764" y="2990389"/>
                  <a:ext cx="40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1" name="Freihand 100">
                  <a:extLst>
                    <a:ext uri="{FF2B5EF4-FFF2-40B4-BE49-F238E27FC236}">
                      <a16:creationId xmlns:a16="http://schemas.microsoft.com/office/drawing/2014/main" id="{041C77E9-371C-CD15-AB97-43588911F928}"/>
                    </a:ext>
                  </a:extLst>
                </p14:cNvPr>
                <p14:cNvContentPartPr/>
                <p14:nvPr/>
              </p14:nvContentPartPr>
              <p14:xfrm>
                <a:off x="9874964" y="3032509"/>
                <a:ext cx="105480" cy="101520"/>
              </p14:xfrm>
            </p:contentPart>
          </mc:Choice>
          <mc:Fallback>
            <p:pic>
              <p:nvPicPr>
                <p:cNvPr id="101" name="Freihand 100">
                  <a:extLst>
                    <a:ext uri="{FF2B5EF4-FFF2-40B4-BE49-F238E27FC236}">
                      <a16:creationId xmlns:a16="http://schemas.microsoft.com/office/drawing/2014/main" id="{041C77E9-371C-CD15-AB97-43588911F928}"/>
                    </a:ext>
                  </a:extLst>
                </p:cNvPr>
                <p:cNvPicPr/>
                <p:nvPr/>
              </p:nvPicPr>
              <p:blipFill>
                <a:blip r:embed="rId174"/>
                <a:stretch>
                  <a:fillRect/>
                </a:stretch>
              </p:blipFill>
              <p:spPr>
                <a:xfrm>
                  <a:off x="9865964" y="3023869"/>
                  <a:ext cx="123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2" name="Freihand 101">
                  <a:extLst>
                    <a:ext uri="{FF2B5EF4-FFF2-40B4-BE49-F238E27FC236}">
                      <a16:creationId xmlns:a16="http://schemas.microsoft.com/office/drawing/2014/main" id="{A5178870-9937-F83B-2BDE-357ADBD7D5F5}"/>
                    </a:ext>
                  </a:extLst>
                </p14:cNvPr>
                <p14:cNvContentPartPr/>
                <p14:nvPr/>
              </p14:nvContentPartPr>
              <p14:xfrm>
                <a:off x="10290044" y="2985349"/>
                <a:ext cx="282240" cy="276480"/>
              </p14:xfrm>
            </p:contentPart>
          </mc:Choice>
          <mc:Fallback>
            <p:pic>
              <p:nvPicPr>
                <p:cNvPr id="102" name="Freihand 101">
                  <a:extLst>
                    <a:ext uri="{FF2B5EF4-FFF2-40B4-BE49-F238E27FC236}">
                      <a16:creationId xmlns:a16="http://schemas.microsoft.com/office/drawing/2014/main" id="{A5178870-9937-F83B-2BDE-357ADBD7D5F5}"/>
                    </a:ext>
                  </a:extLst>
                </p:cNvPr>
                <p:cNvPicPr/>
                <p:nvPr/>
              </p:nvPicPr>
              <p:blipFill>
                <a:blip r:embed="rId176"/>
                <a:stretch>
                  <a:fillRect/>
                </a:stretch>
              </p:blipFill>
              <p:spPr>
                <a:xfrm>
                  <a:off x="10281404" y="2976709"/>
                  <a:ext cx="2998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 name="Freihand 102">
                  <a:extLst>
                    <a:ext uri="{FF2B5EF4-FFF2-40B4-BE49-F238E27FC236}">
                      <a16:creationId xmlns:a16="http://schemas.microsoft.com/office/drawing/2014/main" id="{3F4CF785-35A1-6A01-00A6-CE4FFE70AA3A}"/>
                    </a:ext>
                  </a:extLst>
                </p14:cNvPr>
                <p14:cNvContentPartPr/>
                <p14:nvPr/>
              </p14:nvContentPartPr>
              <p14:xfrm>
                <a:off x="10583804" y="2852509"/>
                <a:ext cx="290520" cy="331920"/>
              </p14:xfrm>
            </p:contentPart>
          </mc:Choice>
          <mc:Fallback>
            <p:pic>
              <p:nvPicPr>
                <p:cNvPr id="103" name="Freihand 102">
                  <a:extLst>
                    <a:ext uri="{FF2B5EF4-FFF2-40B4-BE49-F238E27FC236}">
                      <a16:creationId xmlns:a16="http://schemas.microsoft.com/office/drawing/2014/main" id="{3F4CF785-35A1-6A01-00A6-CE4FFE70AA3A}"/>
                    </a:ext>
                  </a:extLst>
                </p:cNvPr>
                <p:cNvPicPr/>
                <p:nvPr/>
              </p:nvPicPr>
              <p:blipFill>
                <a:blip r:embed="rId178"/>
                <a:stretch>
                  <a:fillRect/>
                </a:stretch>
              </p:blipFill>
              <p:spPr>
                <a:xfrm>
                  <a:off x="10575164" y="2843869"/>
                  <a:ext cx="30816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4" name="Freihand 103">
                  <a:extLst>
                    <a:ext uri="{FF2B5EF4-FFF2-40B4-BE49-F238E27FC236}">
                      <a16:creationId xmlns:a16="http://schemas.microsoft.com/office/drawing/2014/main" id="{51707C99-F7D9-7527-3D36-AFAB5D73CB16}"/>
                    </a:ext>
                  </a:extLst>
                </p14:cNvPr>
                <p14:cNvContentPartPr/>
                <p14:nvPr/>
              </p14:nvContentPartPr>
              <p14:xfrm>
                <a:off x="10955324" y="2844589"/>
                <a:ext cx="169560" cy="151560"/>
              </p14:xfrm>
            </p:contentPart>
          </mc:Choice>
          <mc:Fallback>
            <p:pic>
              <p:nvPicPr>
                <p:cNvPr id="104" name="Freihand 103">
                  <a:extLst>
                    <a:ext uri="{FF2B5EF4-FFF2-40B4-BE49-F238E27FC236}">
                      <a16:creationId xmlns:a16="http://schemas.microsoft.com/office/drawing/2014/main" id="{51707C99-F7D9-7527-3D36-AFAB5D73CB16}"/>
                    </a:ext>
                  </a:extLst>
                </p:cNvPr>
                <p:cNvPicPr/>
                <p:nvPr/>
              </p:nvPicPr>
              <p:blipFill>
                <a:blip r:embed="rId180"/>
                <a:stretch>
                  <a:fillRect/>
                </a:stretch>
              </p:blipFill>
              <p:spPr>
                <a:xfrm>
                  <a:off x="10946324" y="2835589"/>
                  <a:ext cx="187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5" name="Freihand 104">
                  <a:extLst>
                    <a:ext uri="{FF2B5EF4-FFF2-40B4-BE49-F238E27FC236}">
                      <a16:creationId xmlns:a16="http://schemas.microsoft.com/office/drawing/2014/main" id="{0664BE6E-BBD4-C516-51FF-42A781E3D05A}"/>
                    </a:ext>
                  </a:extLst>
                </p14:cNvPr>
                <p14:cNvContentPartPr/>
                <p14:nvPr/>
              </p14:nvContentPartPr>
              <p14:xfrm>
                <a:off x="10226324" y="3042229"/>
                <a:ext cx="939240" cy="194760"/>
              </p14:xfrm>
            </p:contentPart>
          </mc:Choice>
          <mc:Fallback>
            <p:pic>
              <p:nvPicPr>
                <p:cNvPr id="105" name="Freihand 104">
                  <a:extLst>
                    <a:ext uri="{FF2B5EF4-FFF2-40B4-BE49-F238E27FC236}">
                      <a16:creationId xmlns:a16="http://schemas.microsoft.com/office/drawing/2014/main" id="{0664BE6E-BBD4-C516-51FF-42A781E3D05A}"/>
                    </a:ext>
                  </a:extLst>
                </p:cNvPr>
                <p:cNvPicPr/>
                <p:nvPr/>
              </p:nvPicPr>
              <p:blipFill>
                <a:blip r:embed="rId182"/>
                <a:stretch>
                  <a:fillRect/>
                </a:stretch>
              </p:blipFill>
              <p:spPr>
                <a:xfrm>
                  <a:off x="10217324" y="3033229"/>
                  <a:ext cx="956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Freihand 107">
                  <a:extLst>
                    <a:ext uri="{FF2B5EF4-FFF2-40B4-BE49-F238E27FC236}">
                      <a16:creationId xmlns:a16="http://schemas.microsoft.com/office/drawing/2014/main" id="{CD3B9B2C-50DE-7A35-ADD5-C9CDE701B167}"/>
                    </a:ext>
                  </a:extLst>
                </p14:cNvPr>
                <p14:cNvContentPartPr/>
                <p14:nvPr/>
              </p14:nvContentPartPr>
              <p14:xfrm>
                <a:off x="7078844" y="3670069"/>
                <a:ext cx="100440" cy="209880"/>
              </p14:xfrm>
            </p:contentPart>
          </mc:Choice>
          <mc:Fallback>
            <p:pic>
              <p:nvPicPr>
                <p:cNvPr id="108" name="Freihand 107">
                  <a:extLst>
                    <a:ext uri="{FF2B5EF4-FFF2-40B4-BE49-F238E27FC236}">
                      <a16:creationId xmlns:a16="http://schemas.microsoft.com/office/drawing/2014/main" id="{CD3B9B2C-50DE-7A35-ADD5-C9CDE701B167}"/>
                    </a:ext>
                  </a:extLst>
                </p:cNvPr>
                <p:cNvPicPr/>
                <p:nvPr/>
              </p:nvPicPr>
              <p:blipFill>
                <a:blip r:embed="rId184"/>
                <a:stretch>
                  <a:fillRect/>
                </a:stretch>
              </p:blipFill>
              <p:spPr>
                <a:xfrm>
                  <a:off x="7070204" y="3661069"/>
                  <a:ext cx="1180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ACC8B19B-1235-D565-8D0A-BF5E67CED210}"/>
                    </a:ext>
                  </a:extLst>
                </p14:cNvPr>
                <p14:cNvContentPartPr/>
                <p14:nvPr/>
              </p14:nvContentPartPr>
              <p14:xfrm>
                <a:off x="7225724" y="3613189"/>
                <a:ext cx="16200" cy="270360"/>
              </p14:xfrm>
            </p:contentPart>
          </mc:Choice>
          <mc:Fallback>
            <p:pic>
              <p:nvPicPr>
                <p:cNvPr id="109" name="Freihand 108">
                  <a:extLst>
                    <a:ext uri="{FF2B5EF4-FFF2-40B4-BE49-F238E27FC236}">
                      <a16:creationId xmlns:a16="http://schemas.microsoft.com/office/drawing/2014/main" id="{ACC8B19B-1235-D565-8D0A-BF5E67CED210}"/>
                    </a:ext>
                  </a:extLst>
                </p:cNvPr>
                <p:cNvPicPr/>
                <p:nvPr/>
              </p:nvPicPr>
              <p:blipFill>
                <a:blip r:embed="rId186"/>
                <a:stretch>
                  <a:fillRect/>
                </a:stretch>
              </p:blipFill>
              <p:spPr>
                <a:xfrm>
                  <a:off x="7216724" y="3604549"/>
                  <a:ext cx="338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E666F61C-21A9-EF95-C842-C2AB710888EB}"/>
                    </a:ext>
                  </a:extLst>
                </p14:cNvPr>
                <p14:cNvContentPartPr/>
                <p14:nvPr/>
              </p14:nvContentPartPr>
              <p14:xfrm>
                <a:off x="7325804" y="3618589"/>
                <a:ext cx="22680" cy="187560"/>
              </p14:xfrm>
            </p:contentPart>
          </mc:Choice>
          <mc:Fallback>
            <p:pic>
              <p:nvPicPr>
                <p:cNvPr id="110" name="Freihand 109">
                  <a:extLst>
                    <a:ext uri="{FF2B5EF4-FFF2-40B4-BE49-F238E27FC236}">
                      <a16:creationId xmlns:a16="http://schemas.microsoft.com/office/drawing/2014/main" id="{E666F61C-21A9-EF95-C842-C2AB710888EB}"/>
                    </a:ext>
                  </a:extLst>
                </p:cNvPr>
                <p:cNvPicPr/>
                <p:nvPr/>
              </p:nvPicPr>
              <p:blipFill>
                <a:blip r:embed="rId188"/>
                <a:stretch>
                  <a:fillRect/>
                </a:stretch>
              </p:blipFill>
              <p:spPr>
                <a:xfrm>
                  <a:off x="7316804" y="3609589"/>
                  <a:ext cx="40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27FD871E-C4E7-D45C-E06A-21FEF207434F}"/>
                    </a:ext>
                  </a:extLst>
                </p14:cNvPr>
                <p14:cNvContentPartPr/>
                <p14:nvPr/>
              </p14:nvContentPartPr>
              <p14:xfrm>
                <a:off x="7396724" y="3577549"/>
                <a:ext cx="856800" cy="259200"/>
              </p14:xfrm>
            </p:contentPart>
          </mc:Choice>
          <mc:Fallback>
            <p:pic>
              <p:nvPicPr>
                <p:cNvPr id="111" name="Freihand 110">
                  <a:extLst>
                    <a:ext uri="{FF2B5EF4-FFF2-40B4-BE49-F238E27FC236}">
                      <a16:creationId xmlns:a16="http://schemas.microsoft.com/office/drawing/2014/main" id="{27FD871E-C4E7-D45C-E06A-21FEF207434F}"/>
                    </a:ext>
                  </a:extLst>
                </p:cNvPr>
                <p:cNvPicPr/>
                <p:nvPr/>
              </p:nvPicPr>
              <p:blipFill>
                <a:blip r:embed="rId190"/>
                <a:stretch>
                  <a:fillRect/>
                </a:stretch>
              </p:blipFill>
              <p:spPr>
                <a:xfrm>
                  <a:off x="7387724" y="3568909"/>
                  <a:ext cx="8744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FF73F6B1-AE3C-B8A3-FAF4-E6BDA2D2EB49}"/>
                    </a:ext>
                  </a:extLst>
                </p14:cNvPr>
                <p14:cNvContentPartPr/>
                <p14:nvPr/>
              </p14:nvContentPartPr>
              <p14:xfrm>
                <a:off x="8649164" y="3485749"/>
                <a:ext cx="149760" cy="254880"/>
              </p14:xfrm>
            </p:contentPart>
          </mc:Choice>
          <mc:Fallback>
            <p:pic>
              <p:nvPicPr>
                <p:cNvPr id="112" name="Freihand 111">
                  <a:extLst>
                    <a:ext uri="{FF2B5EF4-FFF2-40B4-BE49-F238E27FC236}">
                      <a16:creationId xmlns:a16="http://schemas.microsoft.com/office/drawing/2014/main" id="{FF73F6B1-AE3C-B8A3-FAF4-E6BDA2D2EB49}"/>
                    </a:ext>
                  </a:extLst>
                </p:cNvPr>
                <p:cNvPicPr/>
                <p:nvPr/>
              </p:nvPicPr>
              <p:blipFill>
                <a:blip r:embed="rId192"/>
                <a:stretch>
                  <a:fillRect/>
                </a:stretch>
              </p:blipFill>
              <p:spPr>
                <a:xfrm>
                  <a:off x="8640164" y="3477109"/>
                  <a:ext cx="1674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2DB620D3-CBDB-CEB5-3ACC-F6AF4F38B1CC}"/>
                    </a:ext>
                  </a:extLst>
                </p14:cNvPr>
                <p14:cNvContentPartPr/>
                <p14:nvPr/>
              </p14:nvContentPartPr>
              <p14:xfrm>
                <a:off x="8842124" y="3467389"/>
                <a:ext cx="120600" cy="208440"/>
              </p14:xfrm>
            </p:contentPart>
          </mc:Choice>
          <mc:Fallback>
            <p:pic>
              <p:nvPicPr>
                <p:cNvPr id="113" name="Freihand 112">
                  <a:extLst>
                    <a:ext uri="{FF2B5EF4-FFF2-40B4-BE49-F238E27FC236}">
                      <a16:creationId xmlns:a16="http://schemas.microsoft.com/office/drawing/2014/main" id="{2DB620D3-CBDB-CEB5-3ACC-F6AF4F38B1CC}"/>
                    </a:ext>
                  </a:extLst>
                </p:cNvPr>
                <p:cNvPicPr/>
                <p:nvPr/>
              </p:nvPicPr>
              <p:blipFill>
                <a:blip r:embed="rId194"/>
                <a:stretch>
                  <a:fillRect/>
                </a:stretch>
              </p:blipFill>
              <p:spPr>
                <a:xfrm>
                  <a:off x="8833124" y="3458389"/>
                  <a:ext cx="1382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B4FA4C9F-FB47-757A-A03B-050D5E102F1C}"/>
                    </a:ext>
                  </a:extLst>
                </p14:cNvPr>
                <p14:cNvContentPartPr/>
                <p14:nvPr/>
              </p14:nvContentPartPr>
              <p14:xfrm>
                <a:off x="8961644" y="3442549"/>
                <a:ext cx="117000" cy="222840"/>
              </p14:xfrm>
            </p:contentPart>
          </mc:Choice>
          <mc:Fallback>
            <p:pic>
              <p:nvPicPr>
                <p:cNvPr id="114" name="Freihand 113">
                  <a:extLst>
                    <a:ext uri="{FF2B5EF4-FFF2-40B4-BE49-F238E27FC236}">
                      <a16:creationId xmlns:a16="http://schemas.microsoft.com/office/drawing/2014/main" id="{B4FA4C9F-FB47-757A-A03B-050D5E102F1C}"/>
                    </a:ext>
                  </a:extLst>
                </p:cNvPr>
                <p:cNvPicPr/>
                <p:nvPr/>
              </p:nvPicPr>
              <p:blipFill>
                <a:blip r:embed="rId196"/>
                <a:stretch>
                  <a:fillRect/>
                </a:stretch>
              </p:blipFill>
              <p:spPr>
                <a:xfrm>
                  <a:off x="8953004" y="3433549"/>
                  <a:ext cx="134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5530E780-F9D5-48DF-BDCB-C5E3BBB1D8E5}"/>
                    </a:ext>
                  </a:extLst>
                </p14:cNvPr>
                <p14:cNvContentPartPr/>
                <p14:nvPr/>
              </p14:nvContentPartPr>
              <p14:xfrm>
                <a:off x="9133004" y="3510949"/>
                <a:ext cx="476280" cy="214200"/>
              </p14:xfrm>
            </p:contentPart>
          </mc:Choice>
          <mc:Fallback>
            <p:pic>
              <p:nvPicPr>
                <p:cNvPr id="115" name="Freihand 114">
                  <a:extLst>
                    <a:ext uri="{FF2B5EF4-FFF2-40B4-BE49-F238E27FC236}">
                      <a16:creationId xmlns:a16="http://schemas.microsoft.com/office/drawing/2014/main" id="{5530E780-F9D5-48DF-BDCB-C5E3BBB1D8E5}"/>
                    </a:ext>
                  </a:extLst>
                </p:cNvPr>
                <p:cNvPicPr/>
                <p:nvPr/>
              </p:nvPicPr>
              <p:blipFill>
                <a:blip r:embed="rId198"/>
                <a:stretch>
                  <a:fillRect/>
                </a:stretch>
              </p:blipFill>
              <p:spPr>
                <a:xfrm>
                  <a:off x="9124004" y="3501949"/>
                  <a:ext cx="4939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D0DDD363-DFF9-FB9E-0B73-CD09F35B3739}"/>
                    </a:ext>
                  </a:extLst>
                </p14:cNvPr>
                <p14:cNvContentPartPr/>
                <p14:nvPr/>
              </p14:nvContentPartPr>
              <p14:xfrm>
                <a:off x="9603164" y="3440029"/>
                <a:ext cx="8640" cy="41040"/>
              </p14:xfrm>
            </p:contentPart>
          </mc:Choice>
          <mc:Fallback>
            <p:pic>
              <p:nvPicPr>
                <p:cNvPr id="116" name="Freihand 115">
                  <a:extLst>
                    <a:ext uri="{FF2B5EF4-FFF2-40B4-BE49-F238E27FC236}">
                      <a16:creationId xmlns:a16="http://schemas.microsoft.com/office/drawing/2014/main" id="{D0DDD363-DFF9-FB9E-0B73-CD09F35B3739}"/>
                    </a:ext>
                  </a:extLst>
                </p:cNvPr>
                <p:cNvPicPr/>
                <p:nvPr/>
              </p:nvPicPr>
              <p:blipFill>
                <a:blip r:embed="rId200"/>
                <a:stretch>
                  <a:fillRect/>
                </a:stretch>
              </p:blipFill>
              <p:spPr>
                <a:xfrm>
                  <a:off x="9594524" y="3431029"/>
                  <a:ext cx="26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7" name="Freihand 116">
                  <a:extLst>
                    <a:ext uri="{FF2B5EF4-FFF2-40B4-BE49-F238E27FC236}">
                      <a16:creationId xmlns:a16="http://schemas.microsoft.com/office/drawing/2014/main" id="{6F41A328-C42A-58B2-99AC-CC52504AE045}"/>
                    </a:ext>
                  </a:extLst>
                </p14:cNvPr>
                <p14:cNvContentPartPr/>
                <p14:nvPr/>
              </p14:nvContentPartPr>
              <p14:xfrm>
                <a:off x="9200684" y="3409069"/>
                <a:ext cx="531360" cy="393120"/>
              </p14:xfrm>
            </p:contentPart>
          </mc:Choice>
          <mc:Fallback>
            <p:pic>
              <p:nvPicPr>
                <p:cNvPr id="117" name="Freihand 116">
                  <a:extLst>
                    <a:ext uri="{FF2B5EF4-FFF2-40B4-BE49-F238E27FC236}">
                      <a16:creationId xmlns:a16="http://schemas.microsoft.com/office/drawing/2014/main" id="{6F41A328-C42A-58B2-99AC-CC52504AE045}"/>
                    </a:ext>
                  </a:extLst>
                </p:cNvPr>
                <p:cNvPicPr/>
                <p:nvPr/>
              </p:nvPicPr>
              <p:blipFill>
                <a:blip r:embed="rId202"/>
                <a:stretch>
                  <a:fillRect/>
                </a:stretch>
              </p:blipFill>
              <p:spPr>
                <a:xfrm>
                  <a:off x="9192044" y="3400069"/>
                  <a:ext cx="54900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8" name="Freihand 117">
                  <a:extLst>
                    <a:ext uri="{FF2B5EF4-FFF2-40B4-BE49-F238E27FC236}">
                      <a16:creationId xmlns:a16="http://schemas.microsoft.com/office/drawing/2014/main" id="{C4C7392A-21E0-60DE-E39D-782F19239CC7}"/>
                    </a:ext>
                  </a:extLst>
                </p14:cNvPr>
                <p14:cNvContentPartPr/>
                <p14:nvPr/>
              </p14:nvContentPartPr>
              <p14:xfrm>
                <a:off x="9758324" y="3378469"/>
                <a:ext cx="175680" cy="227160"/>
              </p14:xfrm>
            </p:contentPart>
          </mc:Choice>
          <mc:Fallback>
            <p:pic>
              <p:nvPicPr>
                <p:cNvPr id="118" name="Freihand 117">
                  <a:extLst>
                    <a:ext uri="{FF2B5EF4-FFF2-40B4-BE49-F238E27FC236}">
                      <a16:creationId xmlns:a16="http://schemas.microsoft.com/office/drawing/2014/main" id="{C4C7392A-21E0-60DE-E39D-782F19239CC7}"/>
                    </a:ext>
                  </a:extLst>
                </p:cNvPr>
                <p:cNvPicPr/>
                <p:nvPr/>
              </p:nvPicPr>
              <p:blipFill>
                <a:blip r:embed="rId204"/>
                <a:stretch>
                  <a:fillRect/>
                </a:stretch>
              </p:blipFill>
              <p:spPr>
                <a:xfrm>
                  <a:off x="9749324" y="3369829"/>
                  <a:ext cx="193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9" name="Freihand 118">
                  <a:extLst>
                    <a:ext uri="{FF2B5EF4-FFF2-40B4-BE49-F238E27FC236}">
                      <a16:creationId xmlns:a16="http://schemas.microsoft.com/office/drawing/2014/main" id="{DE6A51A5-DEFC-6C78-7304-A9A55954D739}"/>
                    </a:ext>
                  </a:extLst>
                </p14:cNvPr>
                <p14:cNvContentPartPr/>
                <p14:nvPr/>
              </p14:nvContentPartPr>
              <p14:xfrm>
                <a:off x="9850484" y="3541189"/>
                <a:ext cx="60120" cy="42120"/>
              </p14:xfrm>
            </p:contentPart>
          </mc:Choice>
          <mc:Fallback>
            <p:pic>
              <p:nvPicPr>
                <p:cNvPr id="119" name="Freihand 118">
                  <a:extLst>
                    <a:ext uri="{FF2B5EF4-FFF2-40B4-BE49-F238E27FC236}">
                      <a16:creationId xmlns:a16="http://schemas.microsoft.com/office/drawing/2014/main" id="{DE6A51A5-DEFC-6C78-7304-A9A55954D739}"/>
                    </a:ext>
                  </a:extLst>
                </p:cNvPr>
                <p:cNvPicPr/>
                <p:nvPr/>
              </p:nvPicPr>
              <p:blipFill>
                <a:blip r:embed="rId206"/>
                <a:stretch>
                  <a:fillRect/>
                </a:stretch>
              </p:blipFill>
              <p:spPr>
                <a:xfrm>
                  <a:off x="9841484" y="3532189"/>
                  <a:ext cx="77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0" name="Freihand 119">
                  <a:extLst>
                    <a:ext uri="{FF2B5EF4-FFF2-40B4-BE49-F238E27FC236}">
                      <a16:creationId xmlns:a16="http://schemas.microsoft.com/office/drawing/2014/main" id="{FF548A39-0860-F5EF-75FD-D50AE9936EE6}"/>
                    </a:ext>
                  </a:extLst>
                </p14:cNvPr>
                <p14:cNvContentPartPr/>
                <p14:nvPr/>
              </p14:nvContentPartPr>
              <p14:xfrm>
                <a:off x="9970724" y="3357229"/>
                <a:ext cx="424440" cy="243000"/>
              </p14:xfrm>
            </p:contentPart>
          </mc:Choice>
          <mc:Fallback>
            <p:pic>
              <p:nvPicPr>
                <p:cNvPr id="120" name="Freihand 119">
                  <a:extLst>
                    <a:ext uri="{FF2B5EF4-FFF2-40B4-BE49-F238E27FC236}">
                      <a16:creationId xmlns:a16="http://schemas.microsoft.com/office/drawing/2014/main" id="{FF548A39-0860-F5EF-75FD-D50AE9936EE6}"/>
                    </a:ext>
                  </a:extLst>
                </p:cNvPr>
                <p:cNvPicPr/>
                <p:nvPr/>
              </p:nvPicPr>
              <p:blipFill>
                <a:blip r:embed="rId208"/>
                <a:stretch>
                  <a:fillRect/>
                </a:stretch>
              </p:blipFill>
              <p:spPr>
                <a:xfrm>
                  <a:off x="9961724" y="3348589"/>
                  <a:ext cx="4420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1" name="Freihand 120">
                  <a:extLst>
                    <a:ext uri="{FF2B5EF4-FFF2-40B4-BE49-F238E27FC236}">
                      <a16:creationId xmlns:a16="http://schemas.microsoft.com/office/drawing/2014/main" id="{F40F3DEB-4095-076F-2D16-4EFE2ADB9E40}"/>
                    </a:ext>
                  </a:extLst>
                </p14:cNvPr>
                <p14:cNvContentPartPr/>
                <p14:nvPr/>
              </p14:nvContentPartPr>
              <p14:xfrm>
                <a:off x="8706764" y="3610309"/>
                <a:ext cx="1648440" cy="250200"/>
              </p14:xfrm>
            </p:contentPart>
          </mc:Choice>
          <mc:Fallback>
            <p:pic>
              <p:nvPicPr>
                <p:cNvPr id="121" name="Freihand 120">
                  <a:extLst>
                    <a:ext uri="{FF2B5EF4-FFF2-40B4-BE49-F238E27FC236}">
                      <a16:creationId xmlns:a16="http://schemas.microsoft.com/office/drawing/2014/main" id="{F40F3DEB-4095-076F-2D16-4EFE2ADB9E40}"/>
                    </a:ext>
                  </a:extLst>
                </p:cNvPr>
                <p:cNvPicPr/>
                <p:nvPr/>
              </p:nvPicPr>
              <p:blipFill>
                <a:blip r:embed="rId210"/>
                <a:stretch>
                  <a:fillRect/>
                </a:stretch>
              </p:blipFill>
              <p:spPr>
                <a:xfrm>
                  <a:off x="8697764" y="3601309"/>
                  <a:ext cx="16660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0" name="Freihand 129">
                  <a:extLst>
                    <a:ext uri="{FF2B5EF4-FFF2-40B4-BE49-F238E27FC236}">
                      <a16:creationId xmlns:a16="http://schemas.microsoft.com/office/drawing/2014/main" id="{D7924467-B396-EE37-77C8-2300F90F0F9F}"/>
                    </a:ext>
                  </a:extLst>
                </p14:cNvPr>
                <p14:cNvContentPartPr/>
                <p14:nvPr/>
              </p14:nvContentPartPr>
              <p14:xfrm>
                <a:off x="5733884" y="4107829"/>
                <a:ext cx="325440" cy="275040"/>
              </p14:xfrm>
            </p:contentPart>
          </mc:Choice>
          <mc:Fallback>
            <p:pic>
              <p:nvPicPr>
                <p:cNvPr id="130" name="Freihand 129">
                  <a:extLst>
                    <a:ext uri="{FF2B5EF4-FFF2-40B4-BE49-F238E27FC236}">
                      <a16:creationId xmlns:a16="http://schemas.microsoft.com/office/drawing/2014/main" id="{D7924467-B396-EE37-77C8-2300F90F0F9F}"/>
                    </a:ext>
                  </a:extLst>
                </p:cNvPr>
                <p:cNvPicPr/>
                <p:nvPr/>
              </p:nvPicPr>
              <p:blipFill>
                <a:blip r:embed="rId212"/>
                <a:stretch>
                  <a:fillRect/>
                </a:stretch>
              </p:blipFill>
              <p:spPr>
                <a:xfrm>
                  <a:off x="5725244" y="4099189"/>
                  <a:ext cx="3430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1" name="Freihand 130">
                  <a:extLst>
                    <a:ext uri="{FF2B5EF4-FFF2-40B4-BE49-F238E27FC236}">
                      <a16:creationId xmlns:a16="http://schemas.microsoft.com/office/drawing/2014/main" id="{4E9BC1BF-6642-0BE2-D3FB-65B544B3CE4C}"/>
                    </a:ext>
                  </a:extLst>
                </p14:cNvPr>
                <p14:cNvContentPartPr/>
                <p14:nvPr/>
              </p14:nvContentPartPr>
              <p14:xfrm>
                <a:off x="6072644" y="4194229"/>
                <a:ext cx="97200" cy="141840"/>
              </p14:xfrm>
            </p:contentPart>
          </mc:Choice>
          <mc:Fallback>
            <p:pic>
              <p:nvPicPr>
                <p:cNvPr id="131" name="Freihand 130">
                  <a:extLst>
                    <a:ext uri="{FF2B5EF4-FFF2-40B4-BE49-F238E27FC236}">
                      <a16:creationId xmlns:a16="http://schemas.microsoft.com/office/drawing/2014/main" id="{4E9BC1BF-6642-0BE2-D3FB-65B544B3CE4C}"/>
                    </a:ext>
                  </a:extLst>
                </p:cNvPr>
                <p:cNvPicPr/>
                <p:nvPr/>
              </p:nvPicPr>
              <p:blipFill>
                <a:blip r:embed="rId214"/>
                <a:stretch>
                  <a:fillRect/>
                </a:stretch>
              </p:blipFill>
              <p:spPr>
                <a:xfrm>
                  <a:off x="6064004" y="4185589"/>
                  <a:ext cx="114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2" name="Freihand 131">
                  <a:extLst>
                    <a:ext uri="{FF2B5EF4-FFF2-40B4-BE49-F238E27FC236}">
                      <a16:creationId xmlns:a16="http://schemas.microsoft.com/office/drawing/2014/main" id="{C6D2E8D0-7A15-2BA5-1581-2E4D8B7DAF04}"/>
                    </a:ext>
                  </a:extLst>
                </p14:cNvPr>
                <p14:cNvContentPartPr/>
                <p14:nvPr/>
              </p14:nvContentPartPr>
              <p14:xfrm>
                <a:off x="6209804" y="4202509"/>
                <a:ext cx="89640" cy="132480"/>
              </p14:xfrm>
            </p:contentPart>
          </mc:Choice>
          <mc:Fallback>
            <p:pic>
              <p:nvPicPr>
                <p:cNvPr id="132" name="Freihand 131">
                  <a:extLst>
                    <a:ext uri="{FF2B5EF4-FFF2-40B4-BE49-F238E27FC236}">
                      <a16:creationId xmlns:a16="http://schemas.microsoft.com/office/drawing/2014/main" id="{C6D2E8D0-7A15-2BA5-1581-2E4D8B7DAF04}"/>
                    </a:ext>
                  </a:extLst>
                </p:cNvPr>
                <p:cNvPicPr/>
                <p:nvPr/>
              </p:nvPicPr>
              <p:blipFill>
                <a:blip r:embed="rId216"/>
                <a:stretch>
                  <a:fillRect/>
                </a:stretch>
              </p:blipFill>
              <p:spPr>
                <a:xfrm>
                  <a:off x="6201164" y="4193869"/>
                  <a:ext cx="107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3" name="Freihand 132">
                  <a:extLst>
                    <a:ext uri="{FF2B5EF4-FFF2-40B4-BE49-F238E27FC236}">
                      <a16:creationId xmlns:a16="http://schemas.microsoft.com/office/drawing/2014/main" id="{DBB36F33-F8B6-97BE-3358-2CC63CCAABD0}"/>
                    </a:ext>
                  </a:extLst>
                </p14:cNvPr>
                <p14:cNvContentPartPr/>
                <p14:nvPr/>
              </p14:nvContentPartPr>
              <p14:xfrm>
                <a:off x="6344444" y="4208989"/>
                <a:ext cx="114840" cy="115920"/>
              </p14:xfrm>
            </p:contentPart>
          </mc:Choice>
          <mc:Fallback>
            <p:pic>
              <p:nvPicPr>
                <p:cNvPr id="133" name="Freihand 132">
                  <a:extLst>
                    <a:ext uri="{FF2B5EF4-FFF2-40B4-BE49-F238E27FC236}">
                      <a16:creationId xmlns:a16="http://schemas.microsoft.com/office/drawing/2014/main" id="{DBB36F33-F8B6-97BE-3358-2CC63CCAABD0}"/>
                    </a:ext>
                  </a:extLst>
                </p:cNvPr>
                <p:cNvPicPr/>
                <p:nvPr/>
              </p:nvPicPr>
              <p:blipFill>
                <a:blip r:embed="rId218"/>
                <a:stretch>
                  <a:fillRect/>
                </a:stretch>
              </p:blipFill>
              <p:spPr>
                <a:xfrm>
                  <a:off x="6335444" y="4200349"/>
                  <a:ext cx="132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4" name="Freihand 133">
                  <a:extLst>
                    <a:ext uri="{FF2B5EF4-FFF2-40B4-BE49-F238E27FC236}">
                      <a16:creationId xmlns:a16="http://schemas.microsoft.com/office/drawing/2014/main" id="{954FCBD5-546F-D019-255C-A69CD920D9FE}"/>
                    </a:ext>
                  </a:extLst>
                </p14:cNvPr>
                <p14:cNvContentPartPr/>
                <p14:nvPr/>
              </p14:nvContentPartPr>
              <p14:xfrm>
                <a:off x="6492044" y="4122229"/>
                <a:ext cx="495000" cy="187560"/>
              </p14:xfrm>
            </p:contentPart>
          </mc:Choice>
          <mc:Fallback>
            <p:pic>
              <p:nvPicPr>
                <p:cNvPr id="134" name="Freihand 133">
                  <a:extLst>
                    <a:ext uri="{FF2B5EF4-FFF2-40B4-BE49-F238E27FC236}">
                      <a16:creationId xmlns:a16="http://schemas.microsoft.com/office/drawing/2014/main" id="{954FCBD5-546F-D019-255C-A69CD920D9FE}"/>
                    </a:ext>
                  </a:extLst>
                </p:cNvPr>
                <p:cNvPicPr/>
                <p:nvPr/>
              </p:nvPicPr>
              <p:blipFill>
                <a:blip r:embed="rId220"/>
                <a:stretch>
                  <a:fillRect/>
                </a:stretch>
              </p:blipFill>
              <p:spPr>
                <a:xfrm>
                  <a:off x="6483044" y="4113229"/>
                  <a:ext cx="512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6" name="Freihand 135">
                  <a:extLst>
                    <a:ext uri="{FF2B5EF4-FFF2-40B4-BE49-F238E27FC236}">
                      <a16:creationId xmlns:a16="http://schemas.microsoft.com/office/drawing/2014/main" id="{4448A175-4ECB-8824-8F07-603B9EEAFD62}"/>
                    </a:ext>
                  </a:extLst>
                </p14:cNvPr>
                <p14:cNvContentPartPr/>
                <p14:nvPr/>
              </p14:nvContentPartPr>
              <p14:xfrm>
                <a:off x="7083164" y="4166869"/>
                <a:ext cx="27720" cy="2880"/>
              </p14:xfrm>
            </p:contentPart>
          </mc:Choice>
          <mc:Fallback>
            <p:pic>
              <p:nvPicPr>
                <p:cNvPr id="136" name="Freihand 135">
                  <a:extLst>
                    <a:ext uri="{FF2B5EF4-FFF2-40B4-BE49-F238E27FC236}">
                      <a16:creationId xmlns:a16="http://schemas.microsoft.com/office/drawing/2014/main" id="{4448A175-4ECB-8824-8F07-603B9EEAFD62}"/>
                    </a:ext>
                  </a:extLst>
                </p:cNvPr>
                <p:cNvPicPr/>
                <p:nvPr/>
              </p:nvPicPr>
              <p:blipFill>
                <a:blip r:embed="rId222"/>
                <a:stretch>
                  <a:fillRect/>
                </a:stretch>
              </p:blipFill>
              <p:spPr>
                <a:xfrm>
                  <a:off x="7074524" y="4158229"/>
                  <a:ext cx="45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 name="Freihand 136">
                  <a:extLst>
                    <a:ext uri="{FF2B5EF4-FFF2-40B4-BE49-F238E27FC236}">
                      <a16:creationId xmlns:a16="http://schemas.microsoft.com/office/drawing/2014/main" id="{EE1E04C2-C0E5-5B9A-F2B9-6E4ADBA26FFC}"/>
                    </a:ext>
                  </a:extLst>
                </p14:cNvPr>
                <p14:cNvContentPartPr/>
                <p14:nvPr/>
              </p14:nvContentPartPr>
              <p14:xfrm>
                <a:off x="7086404" y="4259389"/>
                <a:ext cx="24120" cy="20520"/>
              </p14:xfrm>
            </p:contentPart>
          </mc:Choice>
          <mc:Fallback>
            <p:pic>
              <p:nvPicPr>
                <p:cNvPr id="137" name="Freihand 136">
                  <a:extLst>
                    <a:ext uri="{FF2B5EF4-FFF2-40B4-BE49-F238E27FC236}">
                      <a16:creationId xmlns:a16="http://schemas.microsoft.com/office/drawing/2014/main" id="{EE1E04C2-C0E5-5B9A-F2B9-6E4ADBA26FFC}"/>
                    </a:ext>
                  </a:extLst>
                </p:cNvPr>
                <p:cNvPicPr/>
                <p:nvPr/>
              </p:nvPicPr>
              <p:blipFill>
                <a:blip r:embed="rId224"/>
                <a:stretch>
                  <a:fillRect/>
                </a:stretch>
              </p:blipFill>
              <p:spPr>
                <a:xfrm>
                  <a:off x="7077404" y="4250389"/>
                  <a:ext cx="41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8" name="Freihand 137">
                  <a:extLst>
                    <a:ext uri="{FF2B5EF4-FFF2-40B4-BE49-F238E27FC236}">
                      <a16:creationId xmlns:a16="http://schemas.microsoft.com/office/drawing/2014/main" id="{D183EC09-7AE9-572D-3FCA-176D764840E0}"/>
                    </a:ext>
                  </a:extLst>
                </p14:cNvPr>
                <p14:cNvContentPartPr/>
                <p14:nvPr/>
              </p14:nvContentPartPr>
              <p14:xfrm>
                <a:off x="5637044" y="4419589"/>
                <a:ext cx="1402920" cy="123840"/>
              </p14:xfrm>
            </p:contentPart>
          </mc:Choice>
          <mc:Fallback>
            <p:pic>
              <p:nvPicPr>
                <p:cNvPr id="138" name="Freihand 137">
                  <a:extLst>
                    <a:ext uri="{FF2B5EF4-FFF2-40B4-BE49-F238E27FC236}">
                      <a16:creationId xmlns:a16="http://schemas.microsoft.com/office/drawing/2014/main" id="{D183EC09-7AE9-572D-3FCA-176D764840E0}"/>
                    </a:ext>
                  </a:extLst>
                </p:cNvPr>
                <p:cNvPicPr/>
                <p:nvPr/>
              </p:nvPicPr>
              <p:blipFill>
                <a:blip r:embed="rId226"/>
                <a:stretch>
                  <a:fillRect/>
                </a:stretch>
              </p:blipFill>
              <p:spPr>
                <a:xfrm>
                  <a:off x="5628044" y="4410589"/>
                  <a:ext cx="1420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9" name="Freihand 138">
                  <a:extLst>
                    <a:ext uri="{FF2B5EF4-FFF2-40B4-BE49-F238E27FC236}">
                      <a16:creationId xmlns:a16="http://schemas.microsoft.com/office/drawing/2014/main" id="{4C14821B-59F3-F07B-97CB-239B137B7C72}"/>
                    </a:ext>
                  </a:extLst>
                </p14:cNvPr>
                <p14:cNvContentPartPr/>
                <p14:nvPr/>
              </p14:nvContentPartPr>
              <p14:xfrm>
                <a:off x="7367204" y="4124749"/>
                <a:ext cx="25560" cy="194760"/>
              </p14:xfrm>
            </p:contentPart>
          </mc:Choice>
          <mc:Fallback>
            <p:pic>
              <p:nvPicPr>
                <p:cNvPr id="139" name="Freihand 138">
                  <a:extLst>
                    <a:ext uri="{FF2B5EF4-FFF2-40B4-BE49-F238E27FC236}">
                      <a16:creationId xmlns:a16="http://schemas.microsoft.com/office/drawing/2014/main" id="{4C14821B-59F3-F07B-97CB-239B137B7C72}"/>
                    </a:ext>
                  </a:extLst>
                </p:cNvPr>
                <p:cNvPicPr/>
                <p:nvPr/>
              </p:nvPicPr>
              <p:blipFill>
                <a:blip r:embed="rId228"/>
                <a:stretch>
                  <a:fillRect/>
                </a:stretch>
              </p:blipFill>
              <p:spPr>
                <a:xfrm>
                  <a:off x="7358204" y="4115749"/>
                  <a:ext cx="43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0" name="Freihand 139">
                  <a:extLst>
                    <a:ext uri="{FF2B5EF4-FFF2-40B4-BE49-F238E27FC236}">
                      <a16:creationId xmlns:a16="http://schemas.microsoft.com/office/drawing/2014/main" id="{40BB722A-86DF-6D74-3D81-BB813614217D}"/>
                    </a:ext>
                  </a:extLst>
                </p14:cNvPr>
                <p14:cNvContentPartPr/>
                <p14:nvPr/>
              </p14:nvContentPartPr>
              <p14:xfrm>
                <a:off x="7238684" y="4094509"/>
                <a:ext cx="190080" cy="207720"/>
              </p14:xfrm>
            </p:contentPart>
          </mc:Choice>
          <mc:Fallback>
            <p:pic>
              <p:nvPicPr>
                <p:cNvPr id="140" name="Freihand 139">
                  <a:extLst>
                    <a:ext uri="{FF2B5EF4-FFF2-40B4-BE49-F238E27FC236}">
                      <a16:creationId xmlns:a16="http://schemas.microsoft.com/office/drawing/2014/main" id="{40BB722A-86DF-6D74-3D81-BB813614217D}"/>
                    </a:ext>
                  </a:extLst>
                </p:cNvPr>
                <p:cNvPicPr/>
                <p:nvPr/>
              </p:nvPicPr>
              <p:blipFill>
                <a:blip r:embed="rId230"/>
                <a:stretch>
                  <a:fillRect/>
                </a:stretch>
              </p:blipFill>
              <p:spPr>
                <a:xfrm>
                  <a:off x="7229684" y="4085509"/>
                  <a:ext cx="2077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1" name="Freihand 140">
                  <a:extLst>
                    <a:ext uri="{FF2B5EF4-FFF2-40B4-BE49-F238E27FC236}">
                      <a16:creationId xmlns:a16="http://schemas.microsoft.com/office/drawing/2014/main" id="{FE3E69D4-DB25-86FD-6DB3-73C1220EA6EE}"/>
                    </a:ext>
                  </a:extLst>
                </p14:cNvPr>
                <p14:cNvContentPartPr/>
                <p14:nvPr/>
              </p14:nvContentPartPr>
              <p14:xfrm>
                <a:off x="7477364" y="4124029"/>
                <a:ext cx="292680" cy="136080"/>
              </p14:xfrm>
            </p:contentPart>
          </mc:Choice>
          <mc:Fallback>
            <p:pic>
              <p:nvPicPr>
                <p:cNvPr id="141" name="Freihand 140">
                  <a:extLst>
                    <a:ext uri="{FF2B5EF4-FFF2-40B4-BE49-F238E27FC236}">
                      <a16:creationId xmlns:a16="http://schemas.microsoft.com/office/drawing/2014/main" id="{FE3E69D4-DB25-86FD-6DB3-73C1220EA6EE}"/>
                    </a:ext>
                  </a:extLst>
                </p:cNvPr>
                <p:cNvPicPr/>
                <p:nvPr/>
              </p:nvPicPr>
              <p:blipFill>
                <a:blip r:embed="rId232"/>
                <a:stretch>
                  <a:fillRect/>
                </a:stretch>
              </p:blipFill>
              <p:spPr>
                <a:xfrm>
                  <a:off x="7468364" y="4115389"/>
                  <a:ext cx="310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2" name="Freihand 141">
                  <a:extLst>
                    <a:ext uri="{FF2B5EF4-FFF2-40B4-BE49-F238E27FC236}">
                      <a16:creationId xmlns:a16="http://schemas.microsoft.com/office/drawing/2014/main" id="{3BA3BF59-D17E-EBE5-3506-6DB55335642F}"/>
                    </a:ext>
                  </a:extLst>
                </p14:cNvPr>
                <p14:cNvContentPartPr/>
                <p14:nvPr/>
              </p14:nvContentPartPr>
              <p14:xfrm>
                <a:off x="7740164" y="4037269"/>
                <a:ext cx="225720" cy="212760"/>
              </p14:xfrm>
            </p:contentPart>
          </mc:Choice>
          <mc:Fallback>
            <p:pic>
              <p:nvPicPr>
                <p:cNvPr id="142" name="Freihand 141">
                  <a:extLst>
                    <a:ext uri="{FF2B5EF4-FFF2-40B4-BE49-F238E27FC236}">
                      <a16:creationId xmlns:a16="http://schemas.microsoft.com/office/drawing/2014/main" id="{3BA3BF59-D17E-EBE5-3506-6DB55335642F}"/>
                    </a:ext>
                  </a:extLst>
                </p:cNvPr>
                <p:cNvPicPr/>
                <p:nvPr/>
              </p:nvPicPr>
              <p:blipFill>
                <a:blip r:embed="rId234"/>
                <a:stretch>
                  <a:fillRect/>
                </a:stretch>
              </p:blipFill>
              <p:spPr>
                <a:xfrm>
                  <a:off x="7731164" y="4028629"/>
                  <a:ext cx="243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3" name="Freihand 142">
                  <a:extLst>
                    <a:ext uri="{FF2B5EF4-FFF2-40B4-BE49-F238E27FC236}">
                      <a16:creationId xmlns:a16="http://schemas.microsoft.com/office/drawing/2014/main" id="{BD563A17-1C2E-2A4B-0B42-2BABD69B0C83}"/>
                    </a:ext>
                  </a:extLst>
                </p14:cNvPr>
                <p14:cNvContentPartPr/>
                <p14:nvPr/>
              </p14:nvContentPartPr>
              <p14:xfrm>
                <a:off x="7993604" y="4022869"/>
                <a:ext cx="153360" cy="195480"/>
              </p14:xfrm>
            </p:contentPart>
          </mc:Choice>
          <mc:Fallback>
            <p:pic>
              <p:nvPicPr>
                <p:cNvPr id="143" name="Freihand 142">
                  <a:extLst>
                    <a:ext uri="{FF2B5EF4-FFF2-40B4-BE49-F238E27FC236}">
                      <a16:creationId xmlns:a16="http://schemas.microsoft.com/office/drawing/2014/main" id="{BD563A17-1C2E-2A4B-0B42-2BABD69B0C83}"/>
                    </a:ext>
                  </a:extLst>
                </p:cNvPr>
                <p:cNvPicPr/>
                <p:nvPr/>
              </p:nvPicPr>
              <p:blipFill>
                <a:blip r:embed="rId236"/>
                <a:stretch>
                  <a:fillRect/>
                </a:stretch>
              </p:blipFill>
              <p:spPr>
                <a:xfrm>
                  <a:off x="7984964" y="4014229"/>
                  <a:ext cx="1710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4" name="Freihand 143">
                  <a:extLst>
                    <a:ext uri="{FF2B5EF4-FFF2-40B4-BE49-F238E27FC236}">
                      <a16:creationId xmlns:a16="http://schemas.microsoft.com/office/drawing/2014/main" id="{6B818C58-B384-B326-B8B4-8B15B334A73B}"/>
                    </a:ext>
                  </a:extLst>
                </p14:cNvPr>
                <p14:cNvContentPartPr/>
                <p14:nvPr/>
              </p14:nvContentPartPr>
              <p14:xfrm>
                <a:off x="8170004" y="3983269"/>
                <a:ext cx="46800" cy="222840"/>
              </p14:xfrm>
            </p:contentPart>
          </mc:Choice>
          <mc:Fallback>
            <p:pic>
              <p:nvPicPr>
                <p:cNvPr id="144" name="Freihand 143">
                  <a:extLst>
                    <a:ext uri="{FF2B5EF4-FFF2-40B4-BE49-F238E27FC236}">
                      <a16:creationId xmlns:a16="http://schemas.microsoft.com/office/drawing/2014/main" id="{6B818C58-B384-B326-B8B4-8B15B334A73B}"/>
                    </a:ext>
                  </a:extLst>
                </p:cNvPr>
                <p:cNvPicPr/>
                <p:nvPr/>
              </p:nvPicPr>
              <p:blipFill>
                <a:blip r:embed="rId238"/>
                <a:stretch>
                  <a:fillRect/>
                </a:stretch>
              </p:blipFill>
              <p:spPr>
                <a:xfrm>
                  <a:off x="8161364" y="3974269"/>
                  <a:ext cx="644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5" name="Freihand 144">
                  <a:extLst>
                    <a:ext uri="{FF2B5EF4-FFF2-40B4-BE49-F238E27FC236}">
                      <a16:creationId xmlns:a16="http://schemas.microsoft.com/office/drawing/2014/main" id="{DAEAC85A-9567-ABBF-ECB3-F7D19AC405F7}"/>
                    </a:ext>
                  </a:extLst>
                </p14:cNvPr>
                <p14:cNvContentPartPr/>
                <p14:nvPr/>
              </p14:nvContentPartPr>
              <p14:xfrm>
                <a:off x="8220404" y="4024309"/>
                <a:ext cx="387360" cy="163440"/>
              </p14:xfrm>
            </p:contentPart>
          </mc:Choice>
          <mc:Fallback>
            <p:pic>
              <p:nvPicPr>
                <p:cNvPr id="145" name="Freihand 144">
                  <a:extLst>
                    <a:ext uri="{FF2B5EF4-FFF2-40B4-BE49-F238E27FC236}">
                      <a16:creationId xmlns:a16="http://schemas.microsoft.com/office/drawing/2014/main" id="{DAEAC85A-9567-ABBF-ECB3-F7D19AC405F7}"/>
                    </a:ext>
                  </a:extLst>
                </p:cNvPr>
                <p:cNvPicPr/>
                <p:nvPr/>
              </p:nvPicPr>
              <p:blipFill>
                <a:blip r:embed="rId240"/>
                <a:stretch>
                  <a:fillRect/>
                </a:stretch>
              </p:blipFill>
              <p:spPr>
                <a:xfrm>
                  <a:off x="8211764" y="4015669"/>
                  <a:ext cx="4050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7" name="Freihand 146">
                  <a:extLst>
                    <a:ext uri="{FF2B5EF4-FFF2-40B4-BE49-F238E27FC236}">
                      <a16:creationId xmlns:a16="http://schemas.microsoft.com/office/drawing/2014/main" id="{44312208-E7D1-E696-D81C-42C63779D5CD}"/>
                    </a:ext>
                  </a:extLst>
                </p14:cNvPr>
                <p14:cNvContentPartPr/>
                <p14:nvPr/>
              </p14:nvContentPartPr>
              <p14:xfrm>
                <a:off x="8668604" y="3924229"/>
                <a:ext cx="115920" cy="180360"/>
              </p14:xfrm>
            </p:contentPart>
          </mc:Choice>
          <mc:Fallback>
            <p:pic>
              <p:nvPicPr>
                <p:cNvPr id="147" name="Freihand 146">
                  <a:extLst>
                    <a:ext uri="{FF2B5EF4-FFF2-40B4-BE49-F238E27FC236}">
                      <a16:creationId xmlns:a16="http://schemas.microsoft.com/office/drawing/2014/main" id="{44312208-E7D1-E696-D81C-42C63779D5CD}"/>
                    </a:ext>
                  </a:extLst>
                </p:cNvPr>
                <p:cNvPicPr/>
                <p:nvPr/>
              </p:nvPicPr>
              <p:blipFill>
                <a:blip r:embed="rId242"/>
                <a:stretch>
                  <a:fillRect/>
                </a:stretch>
              </p:blipFill>
              <p:spPr>
                <a:xfrm>
                  <a:off x="8659604" y="3915589"/>
                  <a:ext cx="1335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8" name="Freihand 147">
                  <a:extLst>
                    <a:ext uri="{FF2B5EF4-FFF2-40B4-BE49-F238E27FC236}">
                      <a16:creationId xmlns:a16="http://schemas.microsoft.com/office/drawing/2014/main" id="{31C3C56B-0E36-F170-0035-AC8F14767385}"/>
                    </a:ext>
                  </a:extLst>
                </p14:cNvPr>
                <p14:cNvContentPartPr/>
                <p14:nvPr/>
              </p14:nvContentPartPr>
              <p14:xfrm>
                <a:off x="8638004" y="3881749"/>
                <a:ext cx="164520" cy="24120"/>
              </p14:xfrm>
            </p:contentPart>
          </mc:Choice>
          <mc:Fallback>
            <p:pic>
              <p:nvPicPr>
                <p:cNvPr id="148" name="Freihand 147">
                  <a:extLst>
                    <a:ext uri="{FF2B5EF4-FFF2-40B4-BE49-F238E27FC236}">
                      <a16:creationId xmlns:a16="http://schemas.microsoft.com/office/drawing/2014/main" id="{31C3C56B-0E36-F170-0035-AC8F14767385}"/>
                    </a:ext>
                  </a:extLst>
                </p:cNvPr>
                <p:cNvPicPr/>
                <p:nvPr/>
              </p:nvPicPr>
              <p:blipFill>
                <a:blip r:embed="rId244"/>
                <a:stretch>
                  <a:fillRect/>
                </a:stretch>
              </p:blipFill>
              <p:spPr>
                <a:xfrm>
                  <a:off x="8629004" y="3872749"/>
                  <a:ext cx="182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9" name="Freihand 148">
                  <a:extLst>
                    <a:ext uri="{FF2B5EF4-FFF2-40B4-BE49-F238E27FC236}">
                      <a16:creationId xmlns:a16="http://schemas.microsoft.com/office/drawing/2014/main" id="{0DD2A090-2548-1991-0749-208A88B487B2}"/>
                    </a:ext>
                  </a:extLst>
                </p14:cNvPr>
                <p14:cNvContentPartPr/>
                <p14:nvPr/>
              </p14:nvContentPartPr>
              <p14:xfrm>
                <a:off x="8678324" y="4074709"/>
                <a:ext cx="97560" cy="139680"/>
              </p14:xfrm>
            </p:contentPart>
          </mc:Choice>
          <mc:Fallback>
            <p:pic>
              <p:nvPicPr>
                <p:cNvPr id="149" name="Freihand 148">
                  <a:extLst>
                    <a:ext uri="{FF2B5EF4-FFF2-40B4-BE49-F238E27FC236}">
                      <a16:creationId xmlns:a16="http://schemas.microsoft.com/office/drawing/2014/main" id="{0DD2A090-2548-1991-0749-208A88B487B2}"/>
                    </a:ext>
                  </a:extLst>
                </p:cNvPr>
                <p:cNvPicPr/>
                <p:nvPr/>
              </p:nvPicPr>
              <p:blipFill>
                <a:blip r:embed="rId246"/>
                <a:stretch>
                  <a:fillRect/>
                </a:stretch>
              </p:blipFill>
              <p:spPr>
                <a:xfrm>
                  <a:off x="8669684" y="4065709"/>
                  <a:ext cx="115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0" name="Freihand 149">
                  <a:extLst>
                    <a:ext uri="{FF2B5EF4-FFF2-40B4-BE49-F238E27FC236}">
                      <a16:creationId xmlns:a16="http://schemas.microsoft.com/office/drawing/2014/main" id="{C0077490-2C76-1E48-8D97-02DE3F2F5E17}"/>
                    </a:ext>
                  </a:extLst>
                </p14:cNvPr>
                <p14:cNvContentPartPr/>
                <p14:nvPr/>
              </p14:nvContentPartPr>
              <p14:xfrm>
                <a:off x="8888204" y="3864829"/>
                <a:ext cx="135000" cy="201240"/>
              </p14:xfrm>
            </p:contentPart>
          </mc:Choice>
          <mc:Fallback>
            <p:pic>
              <p:nvPicPr>
                <p:cNvPr id="150" name="Freihand 149">
                  <a:extLst>
                    <a:ext uri="{FF2B5EF4-FFF2-40B4-BE49-F238E27FC236}">
                      <a16:creationId xmlns:a16="http://schemas.microsoft.com/office/drawing/2014/main" id="{C0077490-2C76-1E48-8D97-02DE3F2F5E17}"/>
                    </a:ext>
                  </a:extLst>
                </p:cNvPr>
                <p:cNvPicPr/>
                <p:nvPr/>
              </p:nvPicPr>
              <p:blipFill>
                <a:blip r:embed="rId248"/>
                <a:stretch>
                  <a:fillRect/>
                </a:stretch>
              </p:blipFill>
              <p:spPr>
                <a:xfrm>
                  <a:off x="8879564" y="3855829"/>
                  <a:ext cx="1526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1" name="Freihand 150">
                  <a:extLst>
                    <a:ext uri="{FF2B5EF4-FFF2-40B4-BE49-F238E27FC236}">
                      <a16:creationId xmlns:a16="http://schemas.microsoft.com/office/drawing/2014/main" id="{2122C91D-2968-44BF-E8C4-800A86D54921}"/>
                    </a:ext>
                  </a:extLst>
                </p14:cNvPr>
                <p14:cNvContentPartPr/>
                <p14:nvPr/>
              </p14:nvContentPartPr>
              <p14:xfrm>
                <a:off x="8900804" y="4085149"/>
                <a:ext cx="108000" cy="99720"/>
              </p14:xfrm>
            </p:contentPart>
          </mc:Choice>
          <mc:Fallback>
            <p:pic>
              <p:nvPicPr>
                <p:cNvPr id="151" name="Freihand 150">
                  <a:extLst>
                    <a:ext uri="{FF2B5EF4-FFF2-40B4-BE49-F238E27FC236}">
                      <a16:creationId xmlns:a16="http://schemas.microsoft.com/office/drawing/2014/main" id="{2122C91D-2968-44BF-E8C4-800A86D54921}"/>
                    </a:ext>
                  </a:extLst>
                </p:cNvPr>
                <p:cNvPicPr/>
                <p:nvPr/>
              </p:nvPicPr>
              <p:blipFill>
                <a:blip r:embed="rId250"/>
                <a:stretch>
                  <a:fillRect/>
                </a:stretch>
              </p:blipFill>
              <p:spPr>
                <a:xfrm>
                  <a:off x="8892164" y="4076509"/>
                  <a:ext cx="125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2" name="Freihand 151">
                  <a:extLst>
                    <a:ext uri="{FF2B5EF4-FFF2-40B4-BE49-F238E27FC236}">
                      <a16:creationId xmlns:a16="http://schemas.microsoft.com/office/drawing/2014/main" id="{73B3A4A4-7E0C-660D-78E2-F6831146A7F9}"/>
                    </a:ext>
                  </a:extLst>
                </p14:cNvPr>
                <p14:cNvContentPartPr/>
                <p14:nvPr/>
              </p14:nvContentPartPr>
              <p14:xfrm>
                <a:off x="5582684" y="4730269"/>
                <a:ext cx="13320" cy="181440"/>
              </p14:xfrm>
            </p:contentPart>
          </mc:Choice>
          <mc:Fallback>
            <p:pic>
              <p:nvPicPr>
                <p:cNvPr id="152" name="Freihand 151">
                  <a:extLst>
                    <a:ext uri="{FF2B5EF4-FFF2-40B4-BE49-F238E27FC236}">
                      <a16:creationId xmlns:a16="http://schemas.microsoft.com/office/drawing/2014/main" id="{73B3A4A4-7E0C-660D-78E2-F6831146A7F9}"/>
                    </a:ext>
                  </a:extLst>
                </p:cNvPr>
                <p:cNvPicPr/>
                <p:nvPr/>
              </p:nvPicPr>
              <p:blipFill>
                <a:blip r:embed="rId252"/>
                <a:stretch>
                  <a:fillRect/>
                </a:stretch>
              </p:blipFill>
              <p:spPr>
                <a:xfrm>
                  <a:off x="5574044" y="4721629"/>
                  <a:ext cx="30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3" name="Freihand 152">
                  <a:extLst>
                    <a:ext uri="{FF2B5EF4-FFF2-40B4-BE49-F238E27FC236}">
                      <a16:creationId xmlns:a16="http://schemas.microsoft.com/office/drawing/2014/main" id="{8CC69F75-47B7-93C5-59DB-BE8F6FEFDD2D}"/>
                    </a:ext>
                  </a:extLst>
                </p14:cNvPr>
                <p14:cNvContentPartPr/>
                <p14:nvPr/>
              </p14:nvContentPartPr>
              <p14:xfrm>
                <a:off x="5499524" y="4697509"/>
                <a:ext cx="179280" cy="249120"/>
              </p14:xfrm>
            </p:contentPart>
          </mc:Choice>
          <mc:Fallback>
            <p:pic>
              <p:nvPicPr>
                <p:cNvPr id="153" name="Freihand 152">
                  <a:extLst>
                    <a:ext uri="{FF2B5EF4-FFF2-40B4-BE49-F238E27FC236}">
                      <a16:creationId xmlns:a16="http://schemas.microsoft.com/office/drawing/2014/main" id="{8CC69F75-47B7-93C5-59DB-BE8F6FEFDD2D}"/>
                    </a:ext>
                  </a:extLst>
                </p:cNvPr>
                <p:cNvPicPr/>
                <p:nvPr/>
              </p:nvPicPr>
              <p:blipFill>
                <a:blip r:embed="rId254"/>
                <a:stretch>
                  <a:fillRect/>
                </a:stretch>
              </p:blipFill>
              <p:spPr>
                <a:xfrm>
                  <a:off x="5490884" y="4688509"/>
                  <a:ext cx="1969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4" name="Freihand 153">
                  <a:extLst>
                    <a:ext uri="{FF2B5EF4-FFF2-40B4-BE49-F238E27FC236}">
                      <a16:creationId xmlns:a16="http://schemas.microsoft.com/office/drawing/2014/main" id="{BC51500F-0CF5-E036-FB2F-EB52AAF9DF73}"/>
                    </a:ext>
                  </a:extLst>
                </p14:cNvPr>
                <p14:cNvContentPartPr/>
                <p14:nvPr/>
              </p14:nvContentPartPr>
              <p14:xfrm>
                <a:off x="5750084" y="4813789"/>
                <a:ext cx="9000" cy="73080"/>
              </p14:xfrm>
            </p:contentPart>
          </mc:Choice>
          <mc:Fallback>
            <p:pic>
              <p:nvPicPr>
                <p:cNvPr id="154" name="Freihand 153">
                  <a:extLst>
                    <a:ext uri="{FF2B5EF4-FFF2-40B4-BE49-F238E27FC236}">
                      <a16:creationId xmlns:a16="http://schemas.microsoft.com/office/drawing/2014/main" id="{BC51500F-0CF5-E036-FB2F-EB52AAF9DF73}"/>
                    </a:ext>
                  </a:extLst>
                </p:cNvPr>
                <p:cNvPicPr/>
                <p:nvPr/>
              </p:nvPicPr>
              <p:blipFill>
                <a:blip r:embed="rId256"/>
                <a:stretch>
                  <a:fillRect/>
                </a:stretch>
              </p:blipFill>
              <p:spPr>
                <a:xfrm>
                  <a:off x="5741084" y="4805149"/>
                  <a:ext cx="26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5" name="Freihand 154">
                  <a:extLst>
                    <a:ext uri="{FF2B5EF4-FFF2-40B4-BE49-F238E27FC236}">
                      <a16:creationId xmlns:a16="http://schemas.microsoft.com/office/drawing/2014/main" id="{626A48A6-3A75-D12A-73D9-6CCAC0770773}"/>
                    </a:ext>
                  </a:extLst>
                </p14:cNvPr>
                <p14:cNvContentPartPr/>
                <p14:nvPr/>
              </p14:nvContentPartPr>
              <p14:xfrm>
                <a:off x="5827124" y="4636309"/>
                <a:ext cx="17280" cy="263160"/>
              </p14:xfrm>
            </p:contentPart>
          </mc:Choice>
          <mc:Fallback>
            <p:pic>
              <p:nvPicPr>
                <p:cNvPr id="155" name="Freihand 154">
                  <a:extLst>
                    <a:ext uri="{FF2B5EF4-FFF2-40B4-BE49-F238E27FC236}">
                      <a16:creationId xmlns:a16="http://schemas.microsoft.com/office/drawing/2014/main" id="{626A48A6-3A75-D12A-73D9-6CCAC0770773}"/>
                    </a:ext>
                  </a:extLst>
                </p:cNvPr>
                <p:cNvPicPr/>
                <p:nvPr/>
              </p:nvPicPr>
              <p:blipFill>
                <a:blip r:embed="rId258"/>
                <a:stretch>
                  <a:fillRect/>
                </a:stretch>
              </p:blipFill>
              <p:spPr>
                <a:xfrm>
                  <a:off x="5818124" y="4627669"/>
                  <a:ext cx="349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6" name="Freihand 155">
                  <a:extLst>
                    <a:ext uri="{FF2B5EF4-FFF2-40B4-BE49-F238E27FC236}">
                      <a16:creationId xmlns:a16="http://schemas.microsoft.com/office/drawing/2014/main" id="{A690BF77-909C-1D08-915C-641EDBE4E764}"/>
                    </a:ext>
                  </a:extLst>
                </p14:cNvPr>
                <p14:cNvContentPartPr/>
                <p14:nvPr/>
              </p14:nvContentPartPr>
              <p14:xfrm>
                <a:off x="5881484" y="4620469"/>
                <a:ext cx="194760" cy="247320"/>
              </p14:xfrm>
            </p:contentPart>
          </mc:Choice>
          <mc:Fallback>
            <p:pic>
              <p:nvPicPr>
                <p:cNvPr id="156" name="Freihand 155">
                  <a:extLst>
                    <a:ext uri="{FF2B5EF4-FFF2-40B4-BE49-F238E27FC236}">
                      <a16:creationId xmlns:a16="http://schemas.microsoft.com/office/drawing/2014/main" id="{A690BF77-909C-1D08-915C-641EDBE4E764}"/>
                    </a:ext>
                  </a:extLst>
                </p:cNvPr>
                <p:cNvPicPr/>
                <p:nvPr/>
              </p:nvPicPr>
              <p:blipFill>
                <a:blip r:embed="rId260"/>
                <a:stretch>
                  <a:fillRect/>
                </a:stretch>
              </p:blipFill>
              <p:spPr>
                <a:xfrm>
                  <a:off x="5872484" y="4611469"/>
                  <a:ext cx="2124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7" name="Freihand 156">
                  <a:extLst>
                    <a:ext uri="{FF2B5EF4-FFF2-40B4-BE49-F238E27FC236}">
                      <a16:creationId xmlns:a16="http://schemas.microsoft.com/office/drawing/2014/main" id="{9C385D3C-FCD0-DA32-02A8-A2AACC3E2BA6}"/>
                    </a:ext>
                  </a:extLst>
                </p14:cNvPr>
                <p14:cNvContentPartPr/>
                <p14:nvPr/>
              </p14:nvContentPartPr>
              <p14:xfrm>
                <a:off x="5990564" y="4708669"/>
                <a:ext cx="121680" cy="15480"/>
              </p14:xfrm>
            </p:contentPart>
          </mc:Choice>
          <mc:Fallback>
            <p:pic>
              <p:nvPicPr>
                <p:cNvPr id="157" name="Freihand 156">
                  <a:extLst>
                    <a:ext uri="{FF2B5EF4-FFF2-40B4-BE49-F238E27FC236}">
                      <a16:creationId xmlns:a16="http://schemas.microsoft.com/office/drawing/2014/main" id="{9C385D3C-FCD0-DA32-02A8-A2AACC3E2BA6}"/>
                    </a:ext>
                  </a:extLst>
                </p:cNvPr>
                <p:cNvPicPr/>
                <p:nvPr/>
              </p:nvPicPr>
              <p:blipFill>
                <a:blip r:embed="rId262"/>
                <a:stretch>
                  <a:fillRect/>
                </a:stretch>
              </p:blipFill>
              <p:spPr>
                <a:xfrm>
                  <a:off x="5981564" y="4699669"/>
                  <a:ext cx="139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0" name="Freihand 159">
                  <a:extLst>
                    <a:ext uri="{FF2B5EF4-FFF2-40B4-BE49-F238E27FC236}">
                      <a16:creationId xmlns:a16="http://schemas.microsoft.com/office/drawing/2014/main" id="{F2EEBB61-9229-B5B3-71BF-CE526E2D4B19}"/>
                    </a:ext>
                  </a:extLst>
                </p14:cNvPr>
                <p14:cNvContentPartPr/>
                <p14:nvPr/>
              </p14:nvContentPartPr>
              <p14:xfrm>
                <a:off x="6118364" y="4698949"/>
                <a:ext cx="181080" cy="119520"/>
              </p14:xfrm>
            </p:contentPart>
          </mc:Choice>
          <mc:Fallback>
            <p:pic>
              <p:nvPicPr>
                <p:cNvPr id="160" name="Freihand 159">
                  <a:extLst>
                    <a:ext uri="{FF2B5EF4-FFF2-40B4-BE49-F238E27FC236}">
                      <a16:creationId xmlns:a16="http://schemas.microsoft.com/office/drawing/2014/main" id="{F2EEBB61-9229-B5B3-71BF-CE526E2D4B19}"/>
                    </a:ext>
                  </a:extLst>
                </p:cNvPr>
                <p:cNvPicPr/>
                <p:nvPr/>
              </p:nvPicPr>
              <p:blipFill>
                <a:blip r:embed="rId264"/>
                <a:stretch>
                  <a:fillRect/>
                </a:stretch>
              </p:blipFill>
              <p:spPr>
                <a:xfrm>
                  <a:off x="6109364" y="4690309"/>
                  <a:ext cx="198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1" name="Freihand 160">
                  <a:extLst>
                    <a:ext uri="{FF2B5EF4-FFF2-40B4-BE49-F238E27FC236}">
                      <a16:creationId xmlns:a16="http://schemas.microsoft.com/office/drawing/2014/main" id="{7BFF3001-3F92-9CBA-582A-FE1380565F47}"/>
                    </a:ext>
                  </a:extLst>
                </p14:cNvPr>
                <p14:cNvContentPartPr/>
                <p14:nvPr/>
              </p14:nvContentPartPr>
              <p14:xfrm>
                <a:off x="6335444" y="4607149"/>
                <a:ext cx="277920" cy="184320"/>
              </p14:xfrm>
            </p:contentPart>
          </mc:Choice>
          <mc:Fallback>
            <p:pic>
              <p:nvPicPr>
                <p:cNvPr id="161" name="Freihand 160">
                  <a:extLst>
                    <a:ext uri="{FF2B5EF4-FFF2-40B4-BE49-F238E27FC236}">
                      <a16:creationId xmlns:a16="http://schemas.microsoft.com/office/drawing/2014/main" id="{7BFF3001-3F92-9CBA-582A-FE1380565F47}"/>
                    </a:ext>
                  </a:extLst>
                </p:cNvPr>
                <p:cNvPicPr/>
                <p:nvPr/>
              </p:nvPicPr>
              <p:blipFill>
                <a:blip r:embed="rId266"/>
                <a:stretch>
                  <a:fillRect/>
                </a:stretch>
              </p:blipFill>
              <p:spPr>
                <a:xfrm>
                  <a:off x="6326804" y="4598509"/>
                  <a:ext cx="295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2" name="Freihand 161">
                  <a:extLst>
                    <a:ext uri="{FF2B5EF4-FFF2-40B4-BE49-F238E27FC236}">
                      <a16:creationId xmlns:a16="http://schemas.microsoft.com/office/drawing/2014/main" id="{3A74486C-8E2C-9B46-4291-827111CE3C6D}"/>
                    </a:ext>
                  </a:extLst>
                </p14:cNvPr>
                <p14:cNvContentPartPr/>
                <p14:nvPr/>
              </p14:nvContentPartPr>
              <p14:xfrm>
                <a:off x="5789684" y="4662589"/>
                <a:ext cx="25200" cy="10800"/>
              </p14:xfrm>
            </p:contentPart>
          </mc:Choice>
          <mc:Fallback>
            <p:pic>
              <p:nvPicPr>
                <p:cNvPr id="162" name="Freihand 161">
                  <a:extLst>
                    <a:ext uri="{FF2B5EF4-FFF2-40B4-BE49-F238E27FC236}">
                      <a16:creationId xmlns:a16="http://schemas.microsoft.com/office/drawing/2014/main" id="{3A74486C-8E2C-9B46-4291-827111CE3C6D}"/>
                    </a:ext>
                  </a:extLst>
                </p:cNvPr>
                <p:cNvPicPr/>
                <p:nvPr/>
              </p:nvPicPr>
              <p:blipFill>
                <a:blip r:embed="rId268"/>
                <a:stretch>
                  <a:fillRect/>
                </a:stretch>
              </p:blipFill>
              <p:spPr>
                <a:xfrm>
                  <a:off x="5780684" y="4653949"/>
                  <a:ext cx="42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3" name="Freihand 162">
                  <a:extLst>
                    <a:ext uri="{FF2B5EF4-FFF2-40B4-BE49-F238E27FC236}">
                      <a16:creationId xmlns:a16="http://schemas.microsoft.com/office/drawing/2014/main" id="{A7CCA866-9E3A-D527-FE66-AE349B8AA2CE}"/>
                    </a:ext>
                  </a:extLst>
                </p14:cNvPr>
                <p14:cNvContentPartPr/>
                <p14:nvPr/>
              </p14:nvContentPartPr>
              <p14:xfrm>
                <a:off x="6737564" y="4529029"/>
                <a:ext cx="132120" cy="190800"/>
              </p14:xfrm>
            </p:contentPart>
          </mc:Choice>
          <mc:Fallback>
            <p:pic>
              <p:nvPicPr>
                <p:cNvPr id="163" name="Freihand 162">
                  <a:extLst>
                    <a:ext uri="{FF2B5EF4-FFF2-40B4-BE49-F238E27FC236}">
                      <a16:creationId xmlns:a16="http://schemas.microsoft.com/office/drawing/2014/main" id="{A7CCA866-9E3A-D527-FE66-AE349B8AA2CE}"/>
                    </a:ext>
                  </a:extLst>
                </p:cNvPr>
                <p:cNvPicPr/>
                <p:nvPr/>
              </p:nvPicPr>
              <p:blipFill>
                <a:blip r:embed="rId270"/>
                <a:stretch>
                  <a:fillRect/>
                </a:stretch>
              </p:blipFill>
              <p:spPr>
                <a:xfrm>
                  <a:off x="6728564" y="4520029"/>
                  <a:ext cx="149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4" name="Freihand 163">
                  <a:extLst>
                    <a:ext uri="{FF2B5EF4-FFF2-40B4-BE49-F238E27FC236}">
                      <a16:creationId xmlns:a16="http://schemas.microsoft.com/office/drawing/2014/main" id="{9EEB2523-5E35-3160-4C0A-D7D87916C42D}"/>
                    </a:ext>
                  </a:extLst>
                </p14:cNvPr>
                <p14:cNvContentPartPr/>
                <p14:nvPr/>
              </p14:nvContentPartPr>
              <p14:xfrm>
                <a:off x="6866444" y="4525069"/>
                <a:ext cx="82440" cy="198360"/>
              </p14:xfrm>
            </p:contentPart>
          </mc:Choice>
          <mc:Fallback>
            <p:pic>
              <p:nvPicPr>
                <p:cNvPr id="164" name="Freihand 163">
                  <a:extLst>
                    <a:ext uri="{FF2B5EF4-FFF2-40B4-BE49-F238E27FC236}">
                      <a16:creationId xmlns:a16="http://schemas.microsoft.com/office/drawing/2014/main" id="{9EEB2523-5E35-3160-4C0A-D7D87916C42D}"/>
                    </a:ext>
                  </a:extLst>
                </p:cNvPr>
                <p:cNvPicPr/>
                <p:nvPr/>
              </p:nvPicPr>
              <p:blipFill>
                <a:blip r:embed="rId272"/>
                <a:stretch>
                  <a:fillRect/>
                </a:stretch>
              </p:blipFill>
              <p:spPr>
                <a:xfrm>
                  <a:off x="6857444" y="4516069"/>
                  <a:ext cx="100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5" name="Freihand 164">
                  <a:extLst>
                    <a:ext uri="{FF2B5EF4-FFF2-40B4-BE49-F238E27FC236}">
                      <a16:creationId xmlns:a16="http://schemas.microsoft.com/office/drawing/2014/main" id="{C8BFA7BF-616C-E227-4A23-329CA9067ED8}"/>
                    </a:ext>
                  </a:extLst>
                </p14:cNvPr>
                <p14:cNvContentPartPr/>
                <p14:nvPr/>
              </p14:nvContentPartPr>
              <p14:xfrm>
                <a:off x="6982004" y="4480429"/>
                <a:ext cx="412200" cy="286560"/>
              </p14:xfrm>
            </p:contentPart>
          </mc:Choice>
          <mc:Fallback>
            <p:pic>
              <p:nvPicPr>
                <p:cNvPr id="165" name="Freihand 164">
                  <a:extLst>
                    <a:ext uri="{FF2B5EF4-FFF2-40B4-BE49-F238E27FC236}">
                      <a16:creationId xmlns:a16="http://schemas.microsoft.com/office/drawing/2014/main" id="{C8BFA7BF-616C-E227-4A23-329CA9067ED8}"/>
                    </a:ext>
                  </a:extLst>
                </p:cNvPr>
                <p:cNvPicPr/>
                <p:nvPr/>
              </p:nvPicPr>
              <p:blipFill>
                <a:blip r:embed="rId274"/>
                <a:stretch>
                  <a:fillRect/>
                </a:stretch>
              </p:blipFill>
              <p:spPr>
                <a:xfrm>
                  <a:off x="6973364" y="4471789"/>
                  <a:ext cx="42984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6" name="Freihand 165">
                  <a:extLst>
                    <a:ext uri="{FF2B5EF4-FFF2-40B4-BE49-F238E27FC236}">
                      <a16:creationId xmlns:a16="http://schemas.microsoft.com/office/drawing/2014/main" id="{ECFB051F-54E9-1363-CA80-5182187C6D9B}"/>
                    </a:ext>
                  </a:extLst>
                </p14:cNvPr>
                <p14:cNvContentPartPr/>
                <p14:nvPr/>
              </p14:nvContentPartPr>
              <p14:xfrm>
                <a:off x="7363244" y="4581229"/>
                <a:ext cx="96480" cy="173880"/>
              </p14:xfrm>
            </p:contentPart>
          </mc:Choice>
          <mc:Fallback>
            <p:pic>
              <p:nvPicPr>
                <p:cNvPr id="166" name="Freihand 165">
                  <a:extLst>
                    <a:ext uri="{FF2B5EF4-FFF2-40B4-BE49-F238E27FC236}">
                      <a16:creationId xmlns:a16="http://schemas.microsoft.com/office/drawing/2014/main" id="{ECFB051F-54E9-1363-CA80-5182187C6D9B}"/>
                    </a:ext>
                  </a:extLst>
                </p:cNvPr>
                <p:cNvPicPr/>
                <p:nvPr/>
              </p:nvPicPr>
              <p:blipFill>
                <a:blip r:embed="rId276"/>
                <a:stretch>
                  <a:fillRect/>
                </a:stretch>
              </p:blipFill>
              <p:spPr>
                <a:xfrm>
                  <a:off x="7354604" y="4572229"/>
                  <a:ext cx="1141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7" name="Freihand 166">
                  <a:extLst>
                    <a:ext uri="{FF2B5EF4-FFF2-40B4-BE49-F238E27FC236}">
                      <a16:creationId xmlns:a16="http://schemas.microsoft.com/office/drawing/2014/main" id="{EE217292-9AFD-B3E9-F5C8-8BAE9ED95C29}"/>
                    </a:ext>
                  </a:extLst>
                </p14:cNvPr>
                <p14:cNvContentPartPr/>
                <p14:nvPr/>
              </p14:nvContentPartPr>
              <p14:xfrm>
                <a:off x="7491404" y="4457749"/>
                <a:ext cx="100440" cy="173160"/>
              </p14:xfrm>
            </p:contentPart>
          </mc:Choice>
          <mc:Fallback>
            <p:pic>
              <p:nvPicPr>
                <p:cNvPr id="167" name="Freihand 166">
                  <a:extLst>
                    <a:ext uri="{FF2B5EF4-FFF2-40B4-BE49-F238E27FC236}">
                      <a16:creationId xmlns:a16="http://schemas.microsoft.com/office/drawing/2014/main" id="{EE217292-9AFD-B3E9-F5C8-8BAE9ED95C29}"/>
                    </a:ext>
                  </a:extLst>
                </p:cNvPr>
                <p:cNvPicPr/>
                <p:nvPr/>
              </p:nvPicPr>
              <p:blipFill>
                <a:blip r:embed="rId278"/>
                <a:stretch>
                  <a:fillRect/>
                </a:stretch>
              </p:blipFill>
              <p:spPr>
                <a:xfrm>
                  <a:off x="7482404" y="4448749"/>
                  <a:ext cx="1180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8" name="Freihand 167">
                  <a:extLst>
                    <a:ext uri="{FF2B5EF4-FFF2-40B4-BE49-F238E27FC236}">
                      <a16:creationId xmlns:a16="http://schemas.microsoft.com/office/drawing/2014/main" id="{9D46ED9A-740A-1322-6EF6-E293CA0C67FE}"/>
                    </a:ext>
                  </a:extLst>
                </p14:cNvPr>
                <p14:cNvContentPartPr/>
                <p14:nvPr/>
              </p14:nvContentPartPr>
              <p14:xfrm>
                <a:off x="7576004" y="4421029"/>
                <a:ext cx="262440" cy="231840"/>
              </p14:xfrm>
            </p:contentPart>
          </mc:Choice>
          <mc:Fallback>
            <p:pic>
              <p:nvPicPr>
                <p:cNvPr id="168" name="Freihand 167">
                  <a:extLst>
                    <a:ext uri="{FF2B5EF4-FFF2-40B4-BE49-F238E27FC236}">
                      <a16:creationId xmlns:a16="http://schemas.microsoft.com/office/drawing/2014/main" id="{9D46ED9A-740A-1322-6EF6-E293CA0C67FE}"/>
                    </a:ext>
                  </a:extLst>
                </p:cNvPr>
                <p:cNvPicPr/>
                <p:nvPr/>
              </p:nvPicPr>
              <p:blipFill>
                <a:blip r:embed="rId280"/>
                <a:stretch>
                  <a:fillRect/>
                </a:stretch>
              </p:blipFill>
              <p:spPr>
                <a:xfrm>
                  <a:off x="7567364" y="4412029"/>
                  <a:ext cx="2800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9" name="Freihand 168">
                  <a:extLst>
                    <a:ext uri="{FF2B5EF4-FFF2-40B4-BE49-F238E27FC236}">
                      <a16:creationId xmlns:a16="http://schemas.microsoft.com/office/drawing/2014/main" id="{0973D092-759F-774E-77BB-41C66D9A632B}"/>
                    </a:ext>
                  </a:extLst>
                </p14:cNvPr>
                <p14:cNvContentPartPr/>
                <p14:nvPr/>
              </p14:nvContentPartPr>
              <p14:xfrm>
                <a:off x="7676084" y="4389709"/>
                <a:ext cx="7200" cy="2520"/>
              </p14:xfrm>
            </p:contentPart>
          </mc:Choice>
          <mc:Fallback>
            <p:pic>
              <p:nvPicPr>
                <p:cNvPr id="169" name="Freihand 168">
                  <a:extLst>
                    <a:ext uri="{FF2B5EF4-FFF2-40B4-BE49-F238E27FC236}">
                      <a16:creationId xmlns:a16="http://schemas.microsoft.com/office/drawing/2014/main" id="{0973D092-759F-774E-77BB-41C66D9A632B}"/>
                    </a:ext>
                  </a:extLst>
                </p:cNvPr>
                <p:cNvPicPr/>
                <p:nvPr/>
              </p:nvPicPr>
              <p:blipFill>
                <a:blip r:embed="rId282"/>
                <a:stretch>
                  <a:fillRect/>
                </a:stretch>
              </p:blipFill>
              <p:spPr>
                <a:xfrm>
                  <a:off x="7667444" y="4381069"/>
                  <a:ext cx="248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0" name="Freihand 169">
                  <a:extLst>
                    <a:ext uri="{FF2B5EF4-FFF2-40B4-BE49-F238E27FC236}">
                      <a16:creationId xmlns:a16="http://schemas.microsoft.com/office/drawing/2014/main" id="{F6383A1A-8323-8A82-034D-E8705D3D9E01}"/>
                    </a:ext>
                  </a:extLst>
                </p14:cNvPr>
                <p14:cNvContentPartPr/>
                <p14:nvPr/>
              </p14:nvContentPartPr>
              <p14:xfrm>
                <a:off x="5599244" y="5145709"/>
                <a:ext cx="217800" cy="140040"/>
              </p14:xfrm>
            </p:contentPart>
          </mc:Choice>
          <mc:Fallback>
            <p:pic>
              <p:nvPicPr>
                <p:cNvPr id="170" name="Freihand 169">
                  <a:extLst>
                    <a:ext uri="{FF2B5EF4-FFF2-40B4-BE49-F238E27FC236}">
                      <a16:creationId xmlns:a16="http://schemas.microsoft.com/office/drawing/2014/main" id="{F6383A1A-8323-8A82-034D-E8705D3D9E01}"/>
                    </a:ext>
                  </a:extLst>
                </p:cNvPr>
                <p:cNvPicPr/>
                <p:nvPr/>
              </p:nvPicPr>
              <p:blipFill>
                <a:blip r:embed="rId284"/>
                <a:stretch>
                  <a:fillRect/>
                </a:stretch>
              </p:blipFill>
              <p:spPr>
                <a:xfrm>
                  <a:off x="5590244" y="5136709"/>
                  <a:ext cx="235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1" name="Freihand 170">
                  <a:extLst>
                    <a:ext uri="{FF2B5EF4-FFF2-40B4-BE49-F238E27FC236}">
                      <a16:creationId xmlns:a16="http://schemas.microsoft.com/office/drawing/2014/main" id="{5C602A37-1BD4-F399-8164-318CDE1CDA5E}"/>
                    </a:ext>
                  </a:extLst>
                </p14:cNvPr>
                <p14:cNvContentPartPr/>
                <p14:nvPr/>
              </p14:nvContentPartPr>
              <p14:xfrm>
                <a:off x="5833964" y="5160469"/>
                <a:ext cx="122760" cy="96120"/>
              </p14:xfrm>
            </p:contentPart>
          </mc:Choice>
          <mc:Fallback>
            <p:pic>
              <p:nvPicPr>
                <p:cNvPr id="171" name="Freihand 170">
                  <a:extLst>
                    <a:ext uri="{FF2B5EF4-FFF2-40B4-BE49-F238E27FC236}">
                      <a16:creationId xmlns:a16="http://schemas.microsoft.com/office/drawing/2014/main" id="{5C602A37-1BD4-F399-8164-318CDE1CDA5E}"/>
                    </a:ext>
                  </a:extLst>
                </p:cNvPr>
                <p:cNvPicPr/>
                <p:nvPr/>
              </p:nvPicPr>
              <p:blipFill>
                <a:blip r:embed="rId286"/>
                <a:stretch>
                  <a:fillRect/>
                </a:stretch>
              </p:blipFill>
              <p:spPr>
                <a:xfrm>
                  <a:off x="5825324" y="5151829"/>
                  <a:ext cx="140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2" name="Freihand 171">
                  <a:extLst>
                    <a:ext uri="{FF2B5EF4-FFF2-40B4-BE49-F238E27FC236}">
                      <a16:creationId xmlns:a16="http://schemas.microsoft.com/office/drawing/2014/main" id="{5E6DEFBF-57D1-2E00-61E8-669DBFA615CE}"/>
                    </a:ext>
                  </a:extLst>
                </p14:cNvPr>
                <p14:cNvContentPartPr/>
                <p14:nvPr/>
              </p14:nvContentPartPr>
              <p14:xfrm>
                <a:off x="6030164" y="5128789"/>
                <a:ext cx="124560" cy="127440"/>
              </p14:xfrm>
            </p:contentPart>
          </mc:Choice>
          <mc:Fallback>
            <p:pic>
              <p:nvPicPr>
                <p:cNvPr id="172" name="Freihand 171">
                  <a:extLst>
                    <a:ext uri="{FF2B5EF4-FFF2-40B4-BE49-F238E27FC236}">
                      <a16:creationId xmlns:a16="http://schemas.microsoft.com/office/drawing/2014/main" id="{5E6DEFBF-57D1-2E00-61E8-669DBFA615CE}"/>
                    </a:ext>
                  </a:extLst>
                </p:cNvPr>
                <p:cNvPicPr/>
                <p:nvPr/>
              </p:nvPicPr>
              <p:blipFill>
                <a:blip r:embed="rId288"/>
                <a:stretch>
                  <a:fillRect/>
                </a:stretch>
              </p:blipFill>
              <p:spPr>
                <a:xfrm>
                  <a:off x="6021164" y="5119789"/>
                  <a:ext cx="142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3" name="Freihand 172">
                  <a:extLst>
                    <a:ext uri="{FF2B5EF4-FFF2-40B4-BE49-F238E27FC236}">
                      <a16:creationId xmlns:a16="http://schemas.microsoft.com/office/drawing/2014/main" id="{351A8B90-B885-E4DE-C7DD-E4081FA03238}"/>
                    </a:ext>
                  </a:extLst>
                </p14:cNvPr>
                <p14:cNvContentPartPr/>
                <p14:nvPr/>
              </p14:nvContentPartPr>
              <p14:xfrm>
                <a:off x="6214844" y="5093509"/>
                <a:ext cx="303840" cy="113400"/>
              </p14:xfrm>
            </p:contentPart>
          </mc:Choice>
          <mc:Fallback>
            <p:pic>
              <p:nvPicPr>
                <p:cNvPr id="173" name="Freihand 172">
                  <a:extLst>
                    <a:ext uri="{FF2B5EF4-FFF2-40B4-BE49-F238E27FC236}">
                      <a16:creationId xmlns:a16="http://schemas.microsoft.com/office/drawing/2014/main" id="{351A8B90-B885-E4DE-C7DD-E4081FA03238}"/>
                    </a:ext>
                  </a:extLst>
                </p:cNvPr>
                <p:cNvPicPr/>
                <p:nvPr/>
              </p:nvPicPr>
              <p:blipFill>
                <a:blip r:embed="rId290"/>
                <a:stretch>
                  <a:fillRect/>
                </a:stretch>
              </p:blipFill>
              <p:spPr>
                <a:xfrm>
                  <a:off x="6206204" y="5084869"/>
                  <a:ext cx="321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4" name="Freihand 173">
                  <a:extLst>
                    <a:ext uri="{FF2B5EF4-FFF2-40B4-BE49-F238E27FC236}">
                      <a16:creationId xmlns:a16="http://schemas.microsoft.com/office/drawing/2014/main" id="{7CFD3725-01C1-3360-5414-7DF864C8F1D7}"/>
                    </a:ext>
                  </a:extLst>
                </p14:cNvPr>
                <p14:cNvContentPartPr/>
                <p14:nvPr/>
              </p14:nvContentPartPr>
              <p14:xfrm>
                <a:off x="6445964" y="5025469"/>
                <a:ext cx="35280" cy="34560"/>
              </p14:xfrm>
            </p:contentPart>
          </mc:Choice>
          <mc:Fallback>
            <p:pic>
              <p:nvPicPr>
                <p:cNvPr id="174" name="Freihand 173">
                  <a:extLst>
                    <a:ext uri="{FF2B5EF4-FFF2-40B4-BE49-F238E27FC236}">
                      <a16:creationId xmlns:a16="http://schemas.microsoft.com/office/drawing/2014/main" id="{7CFD3725-01C1-3360-5414-7DF864C8F1D7}"/>
                    </a:ext>
                  </a:extLst>
                </p:cNvPr>
                <p:cNvPicPr/>
                <p:nvPr/>
              </p:nvPicPr>
              <p:blipFill>
                <a:blip r:embed="rId292"/>
                <a:stretch>
                  <a:fillRect/>
                </a:stretch>
              </p:blipFill>
              <p:spPr>
                <a:xfrm>
                  <a:off x="6437324" y="5016469"/>
                  <a:ext cx="52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5" name="Freihand 174">
                  <a:extLst>
                    <a:ext uri="{FF2B5EF4-FFF2-40B4-BE49-F238E27FC236}">
                      <a16:creationId xmlns:a16="http://schemas.microsoft.com/office/drawing/2014/main" id="{DD8D106E-E8DF-3890-C241-13B302900564}"/>
                    </a:ext>
                  </a:extLst>
                </p14:cNvPr>
                <p14:cNvContentPartPr/>
                <p14:nvPr/>
              </p14:nvContentPartPr>
              <p14:xfrm>
                <a:off x="6568364" y="4948789"/>
                <a:ext cx="250200" cy="199440"/>
              </p14:xfrm>
            </p:contentPart>
          </mc:Choice>
          <mc:Fallback>
            <p:pic>
              <p:nvPicPr>
                <p:cNvPr id="175" name="Freihand 174">
                  <a:extLst>
                    <a:ext uri="{FF2B5EF4-FFF2-40B4-BE49-F238E27FC236}">
                      <a16:creationId xmlns:a16="http://schemas.microsoft.com/office/drawing/2014/main" id="{DD8D106E-E8DF-3890-C241-13B302900564}"/>
                    </a:ext>
                  </a:extLst>
                </p:cNvPr>
                <p:cNvPicPr/>
                <p:nvPr/>
              </p:nvPicPr>
              <p:blipFill>
                <a:blip r:embed="rId294"/>
                <a:stretch>
                  <a:fillRect/>
                </a:stretch>
              </p:blipFill>
              <p:spPr>
                <a:xfrm>
                  <a:off x="6559364" y="4940149"/>
                  <a:ext cx="2678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6" name="Freihand 175">
                  <a:extLst>
                    <a:ext uri="{FF2B5EF4-FFF2-40B4-BE49-F238E27FC236}">
                      <a16:creationId xmlns:a16="http://schemas.microsoft.com/office/drawing/2014/main" id="{C4B923F7-BB59-1443-E07E-9FCC23BF620C}"/>
                    </a:ext>
                  </a:extLst>
                </p14:cNvPr>
                <p14:cNvContentPartPr/>
                <p14:nvPr/>
              </p14:nvContentPartPr>
              <p14:xfrm>
                <a:off x="6974804" y="4884709"/>
                <a:ext cx="352440" cy="243360"/>
              </p14:xfrm>
            </p:contentPart>
          </mc:Choice>
          <mc:Fallback>
            <p:pic>
              <p:nvPicPr>
                <p:cNvPr id="176" name="Freihand 175">
                  <a:extLst>
                    <a:ext uri="{FF2B5EF4-FFF2-40B4-BE49-F238E27FC236}">
                      <a16:creationId xmlns:a16="http://schemas.microsoft.com/office/drawing/2014/main" id="{C4B923F7-BB59-1443-E07E-9FCC23BF620C}"/>
                    </a:ext>
                  </a:extLst>
                </p:cNvPr>
                <p:cNvPicPr/>
                <p:nvPr/>
              </p:nvPicPr>
              <p:blipFill>
                <a:blip r:embed="rId296"/>
                <a:stretch>
                  <a:fillRect/>
                </a:stretch>
              </p:blipFill>
              <p:spPr>
                <a:xfrm>
                  <a:off x="6965804" y="4876069"/>
                  <a:ext cx="3700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7" name="Freihand 176">
                  <a:extLst>
                    <a:ext uri="{FF2B5EF4-FFF2-40B4-BE49-F238E27FC236}">
                      <a16:creationId xmlns:a16="http://schemas.microsoft.com/office/drawing/2014/main" id="{597C04AF-DD91-FB74-B60A-13B101D1550F}"/>
                    </a:ext>
                  </a:extLst>
                </p14:cNvPr>
                <p14:cNvContentPartPr/>
                <p14:nvPr/>
              </p14:nvContentPartPr>
              <p14:xfrm>
                <a:off x="7497524" y="4934029"/>
                <a:ext cx="57600" cy="186120"/>
              </p14:xfrm>
            </p:contentPart>
          </mc:Choice>
          <mc:Fallback>
            <p:pic>
              <p:nvPicPr>
                <p:cNvPr id="177" name="Freihand 176">
                  <a:extLst>
                    <a:ext uri="{FF2B5EF4-FFF2-40B4-BE49-F238E27FC236}">
                      <a16:creationId xmlns:a16="http://schemas.microsoft.com/office/drawing/2014/main" id="{597C04AF-DD91-FB74-B60A-13B101D1550F}"/>
                    </a:ext>
                  </a:extLst>
                </p:cNvPr>
                <p:cNvPicPr/>
                <p:nvPr/>
              </p:nvPicPr>
              <p:blipFill>
                <a:blip r:embed="rId298"/>
                <a:stretch>
                  <a:fillRect/>
                </a:stretch>
              </p:blipFill>
              <p:spPr>
                <a:xfrm>
                  <a:off x="7488884" y="4925389"/>
                  <a:ext cx="752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8" name="Freihand 177">
                  <a:extLst>
                    <a:ext uri="{FF2B5EF4-FFF2-40B4-BE49-F238E27FC236}">
                      <a16:creationId xmlns:a16="http://schemas.microsoft.com/office/drawing/2014/main" id="{AC72A548-FE22-93E4-EA3B-0FF8126089AE}"/>
                    </a:ext>
                  </a:extLst>
                </p14:cNvPr>
                <p14:cNvContentPartPr/>
                <p14:nvPr/>
              </p14:nvContentPartPr>
              <p14:xfrm>
                <a:off x="7379084" y="4845829"/>
                <a:ext cx="153360" cy="96840"/>
              </p14:xfrm>
            </p:contentPart>
          </mc:Choice>
          <mc:Fallback>
            <p:pic>
              <p:nvPicPr>
                <p:cNvPr id="178" name="Freihand 177">
                  <a:extLst>
                    <a:ext uri="{FF2B5EF4-FFF2-40B4-BE49-F238E27FC236}">
                      <a16:creationId xmlns:a16="http://schemas.microsoft.com/office/drawing/2014/main" id="{AC72A548-FE22-93E4-EA3B-0FF8126089AE}"/>
                    </a:ext>
                  </a:extLst>
                </p:cNvPr>
                <p:cNvPicPr/>
                <p:nvPr/>
              </p:nvPicPr>
              <p:blipFill>
                <a:blip r:embed="rId300"/>
                <a:stretch>
                  <a:fillRect/>
                </a:stretch>
              </p:blipFill>
              <p:spPr>
                <a:xfrm>
                  <a:off x="7370444" y="4836829"/>
                  <a:ext cx="171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9" name="Freihand 178">
                  <a:extLst>
                    <a:ext uri="{FF2B5EF4-FFF2-40B4-BE49-F238E27FC236}">
                      <a16:creationId xmlns:a16="http://schemas.microsoft.com/office/drawing/2014/main" id="{9116307F-2499-DF65-92D9-6E1BD4319597}"/>
                    </a:ext>
                  </a:extLst>
                </p14:cNvPr>
                <p14:cNvContentPartPr/>
                <p14:nvPr/>
              </p14:nvContentPartPr>
              <p14:xfrm>
                <a:off x="6947084" y="5038429"/>
                <a:ext cx="788400" cy="266760"/>
              </p14:xfrm>
            </p:contentPart>
          </mc:Choice>
          <mc:Fallback>
            <p:pic>
              <p:nvPicPr>
                <p:cNvPr id="179" name="Freihand 178">
                  <a:extLst>
                    <a:ext uri="{FF2B5EF4-FFF2-40B4-BE49-F238E27FC236}">
                      <a16:creationId xmlns:a16="http://schemas.microsoft.com/office/drawing/2014/main" id="{9116307F-2499-DF65-92D9-6E1BD4319597}"/>
                    </a:ext>
                  </a:extLst>
                </p:cNvPr>
                <p:cNvPicPr/>
                <p:nvPr/>
              </p:nvPicPr>
              <p:blipFill>
                <a:blip r:embed="rId302"/>
                <a:stretch>
                  <a:fillRect/>
                </a:stretch>
              </p:blipFill>
              <p:spPr>
                <a:xfrm>
                  <a:off x="6938084" y="5029789"/>
                  <a:ext cx="8060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1" name="Freihand 180">
                  <a:extLst>
                    <a:ext uri="{FF2B5EF4-FFF2-40B4-BE49-F238E27FC236}">
                      <a16:creationId xmlns:a16="http://schemas.microsoft.com/office/drawing/2014/main" id="{67F4F91C-2B76-5E36-65D2-3BCE7B3A17F5}"/>
                    </a:ext>
                  </a:extLst>
                </p14:cNvPr>
                <p14:cNvContentPartPr/>
                <p14:nvPr/>
              </p14:nvContentPartPr>
              <p14:xfrm>
                <a:off x="3470204" y="6061549"/>
                <a:ext cx="178200" cy="24120"/>
              </p14:xfrm>
            </p:contentPart>
          </mc:Choice>
          <mc:Fallback>
            <p:pic>
              <p:nvPicPr>
                <p:cNvPr id="181" name="Freihand 180">
                  <a:extLst>
                    <a:ext uri="{FF2B5EF4-FFF2-40B4-BE49-F238E27FC236}">
                      <a16:creationId xmlns:a16="http://schemas.microsoft.com/office/drawing/2014/main" id="{67F4F91C-2B76-5E36-65D2-3BCE7B3A17F5}"/>
                    </a:ext>
                  </a:extLst>
                </p:cNvPr>
                <p:cNvPicPr/>
                <p:nvPr/>
              </p:nvPicPr>
              <p:blipFill>
                <a:blip r:embed="rId304"/>
                <a:stretch>
                  <a:fillRect/>
                </a:stretch>
              </p:blipFill>
              <p:spPr>
                <a:xfrm>
                  <a:off x="3461564" y="6052549"/>
                  <a:ext cx="195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2" name="Freihand 181">
                  <a:extLst>
                    <a:ext uri="{FF2B5EF4-FFF2-40B4-BE49-F238E27FC236}">
                      <a16:creationId xmlns:a16="http://schemas.microsoft.com/office/drawing/2014/main" id="{243C1EDD-F03A-0861-B052-BB9292B903CF}"/>
                    </a:ext>
                  </a:extLst>
                </p14:cNvPr>
                <p14:cNvContentPartPr/>
                <p14:nvPr/>
              </p14:nvContentPartPr>
              <p14:xfrm>
                <a:off x="3497564" y="6130669"/>
                <a:ext cx="159840" cy="42840"/>
              </p14:xfrm>
            </p:contentPart>
          </mc:Choice>
          <mc:Fallback>
            <p:pic>
              <p:nvPicPr>
                <p:cNvPr id="182" name="Freihand 181">
                  <a:extLst>
                    <a:ext uri="{FF2B5EF4-FFF2-40B4-BE49-F238E27FC236}">
                      <a16:creationId xmlns:a16="http://schemas.microsoft.com/office/drawing/2014/main" id="{243C1EDD-F03A-0861-B052-BB9292B903CF}"/>
                    </a:ext>
                  </a:extLst>
                </p:cNvPr>
                <p:cNvPicPr/>
                <p:nvPr/>
              </p:nvPicPr>
              <p:blipFill>
                <a:blip r:embed="rId306"/>
                <a:stretch>
                  <a:fillRect/>
                </a:stretch>
              </p:blipFill>
              <p:spPr>
                <a:xfrm>
                  <a:off x="3488924" y="6121669"/>
                  <a:ext cx="177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3" name="Freihand 182">
                  <a:extLst>
                    <a:ext uri="{FF2B5EF4-FFF2-40B4-BE49-F238E27FC236}">
                      <a16:creationId xmlns:a16="http://schemas.microsoft.com/office/drawing/2014/main" id="{FF4C27D2-4763-6D19-1429-775A59E9DA5B}"/>
                    </a:ext>
                  </a:extLst>
                </p14:cNvPr>
                <p14:cNvContentPartPr/>
                <p14:nvPr/>
              </p14:nvContentPartPr>
              <p14:xfrm>
                <a:off x="3716444" y="5979829"/>
                <a:ext cx="71280" cy="178200"/>
              </p14:xfrm>
            </p:contentPart>
          </mc:Choice>
          <mc:Fallback>
            <p:pic>
              <p:nvPicPr>
                <p:cNvPr id="183" name="Freihand 182">
                  <a:extLst>
                    <a:ext uri="{FF2B5EF4-FFF2-40B4-BE49-F238E27FC236}">
                      <a16:creationId xmlns:a16="http://schemas.microsoft.com/office/drawing/2014/main" id="{FF4C27D2-4763-6D19-1429-775A59E9DA5B}"/>
                    </a:ext>
                  </a:extLst>
                </p:cNvPr>
                <p:cNvPicPr/>
                <p:nvPr/>
              </p:nvPicPr>
              <p:blipFill>
                <a:blip r:embed="rId308"/>
                <a:stretch>
                  <a:fillRect/>
                </a:stretch>
              </p:blipFill>
              <p:spPr>
                <a:xfrm>
                  <a:off x="3707804" y="5971189"/>
                  <a:ext cx="889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4" name="Freihand 183">
                  <a:extLst>
                    <a:ext uri="{FF2B5EF4-FFF2-40B4-BE49-F238E27FC236}">
                      <a16:creationId xmlns:a16="http://schemas.microsoft.com/office/drawing/2014/main" id="{DF932929-533E-BF3E-4785-ECBD7A2BBA76}"/>
                    </a:ext>
                  </a:extLst>
                </p14:cNvPr>
                <p14:cNvContentPartPr/>
                <p14:nvPr/>
              </p14:nvContentPartPr>
              <p14:xfrm>
                <a:off x="3992924" y="5899909"/>
                <a:ext cx="19800" cy="201240"/>
              </p14:xfrm>
            </p:contentPart>
          </mc:Choice>
          <mc:Fallback>
            <p:pic>
              <p:nvPicPr>
                <p:cNvPr id="184" name="Freihand 183">
                  <a:extLst>
                    <a:ext uri="{FF2B5EF4-FFF2-40B4-BE49-F238E27FC236}">
                      <a16:creationId xmlns:a16="http://schemas.microsoft.com/office/drawing/2014/main" id="{DF932929-533E-BF3E-4785-ECBD7A2BBA76}"/>
                    </a:ext>
                  </a:extLst>
                </p:cNvPr>
                <p:cNvPicPr/>
                <p:nvPr/>
              </p:nvPicPr>
              <p:blipFill>
                <a:blip r:embed="rId310"/>
                <a:stretch>
                  <a:fillRect/>
                </a:stretch>
              </p:blipFill>
              <p:spPr>
                <a:xfrm>
                  <a:off x="3984284" y="5891269"/>
                  <a:ext cx="374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5" name="Freihand 184">
                  <a:extLst>
                    <a:ext uri="{FF2B5EF4-FFF2-40B4-BE49-F238E27FC236}">
                      <a16:creationId xmlns:a16="http://schemas.microsoft.com/office/drawing/2014/main" id="{B376F692-5F69-81E3-969A-3EF5968A13F5}"/>
                    </a:ext>
                  </a:extLst>
                </p14:cNvPr>
                <p14:cNvContentPartPr/>
                <p14:nvPr/>
              </p14:nvContentPartPr>
              <p14:xfrm>
                <a:off x="3906164" y="5864269"/>
                <a:ext cx="193680" cy="196920"/>
              </p14:xfrm>
            </p:contentPart>
          </mc:Choice>
          <mc:Fallback>
            <p:pic>
              <p:nvPicPr>
                <p:cNvPr id="185" name="Freihand 184">
                  <a:extLst>
                    <a:ext uri="{FF2B5EF4-FFF2-40B4-BE49-F238E27FC236}">
                      <a16:creationId xmlns:a16="http://schemas.microsoft.com/office/drawing/2014/main" id="{B376F692-5F69-81E3-969A-3EF5968A13F5}"/>
                    </a:ext>
                  </a:extLst>
                </p:cNvPr>
                <p:cNvPicPr/>
                <p:nvPr/>
              </p:nvPicPr>
              <p:blipFill>
                <a:blip r:embed="rId312"/>
                <a:stretch>
                  <a:fillRect/>
                </a:stretch>
              </p:blipFill>
              <p:spPr>
                <a:xfrm>
                  <a:off x="3897164" y="5855629"/>
                  <a:ext cx="2113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6" name="Freihand 185">
                  <a:extLst>
                    <a:ext uri="{FF2B5EF4-FFF2-40B4-BE49-F238E27FC236}">
                      <a16:creationId xmlns:a16="http://schemas.microsoft.com/office/drawing/2014/main" id="{DD5097AE-72DA-884A-A5B0-C29CE3171D52}"/>
                    </a:ext>
                  </a:extLst>
                </p14:cNvPr>
                <p14:cNvContentPartPr/>
                <p14:nvPr/>
              </p14:nvContentPartPr>
              <p14:xfrm>
                <a:off x="4107044" y="5817829"/>
                <a:ext cx="244800" cy="185760"/>
              </p14:xfrm>
            </p:contentPart>
          </mc:Choice>
          <mc:Fallback>
            <p:pic>
              <p:nvPicPr>
                <p:cNvPr id="186" name="Freihand 185">
                  <a:extLst>
                    <a:ext uri="{FF2B5EF4-FFF2-40B4-BE49-F238E27FC236}">
                      <a16:creationId xmlns:a16="http://schemas.microsoft.com/office/drawing/2014/main" id="{DD5097AE-72DA-884A-A5B0-C29CE3171D52}"/>
                    </a:ext>
                  </a:extLst>
                </p:cNvPr>
                <p:cNvPicPr/>
                <p:nvPr/>
              </p:nvPicPr>
              <p:blipFill>
                <a:blip r:embed="rId314"/>
                <a:stretch>
                  <a:fillRect/>
                </a:stretch>
              </p:blipFill>
              <p:spPr>
                <a:xfrm>
                  <a:off x="4098404" y="5809189"/>
                  <a:ext cx="2624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7" name="Freihand 186">
                  <a:extLst>
                    <a:ext uri="{FF2B5EF4-FFF2-40B4-BE49-F238E27FC236}">
                      <a16:creationId xmlns:a16="http://schemas.microsoft.com/office/drawing/2014/main" id="{6F61E892-EA2B-BE06-F96E-B278EFECA27A}"/>
                    </a:ext>
                  </a:extLst>
                </p14:cNvPr>
                <p14:cNvContentPartPr/>
                <p14:nvPr/>
              </p14:nvContentPartPr>
              <p14:xfrm>
                <a:off x="4583684" y="5830789"/>
                <a:ext cx="42840" cy="100800"/>
              </p14:xfrm>
            </p:contentPart>
          </mc:Choice>
          <mc:Fallback>
            <p:pic>
              <p:nvPicPr>
                <p:cNvPr id="187" name="Freihand 186">
                  <a:extLst>
                    <a:ext uri="{FF2B5EF4-FFF2-40B4-BE49-F238E27FC236}">
                      <a16:creationId xmlns:a16="http://schemas.microsoft.com/office/drawing/2014/main" id="{6F61E892-EA2B-BE06-F96E-B278EFECA27A}"/>
                    </a:ext>
                  </a:extLst>
                </p:cNvPr>
                <p:cNvPicPr/>
                <p:nvPr/>
              </p:nvPicPr>
              <p:blipFill>
                <a:blip r:embed="rId316"/>
                <a:stretch>
                  <a:fillRect/>
                </a:stretch>
              </p:blipFill>
              <p:spPr>
                <a:xfrm>
                  <a:off x="4575044" y="5822149"/>
                  <a:ext cx="60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8" name="Freihand 187">
                  <a:extLst>
                    <a:ext uri="{FF2B5EF4-FFF2-40B4-BE49-F238E27FC236}">
                      <a16:creationId xmlns:a16="http://schemas.microsoft.com/office/drawing/2014/main" id="{FA07BEC0-68DE-EA20-37C8-873DA9B8E842}"/>
                    </a:ext>
                  </a:extLst>
                </p14:cNvPr>
                <p14:cNvContentPartPr/>
                <p14:nvPr/>
              </p14:nvContentPartPr>
              <p14:xfrm>
                <a:off x="4550204" y="5774629"/>
                <a:ext cx="226800" cy="184320"/>
              </p14:xfrm>
            </p:contentPart>
          </mc:Choice>
          <mc:Fallback>
            <p:pic>
              <p:nvPicPr>
                <p:cNvPr id="188" name="Freihand 187">
                  <a:extLst>
                    <a:ext uri="{FF2B5EF4-FFF2-40B4-BE49-F238E27FC236}">
                      <a16:creationId xmlns:a16="http://schemas.microsoft.com/office/drawing/2014/main" id="{FA07BEC0-68DE-EA20-37C8-873DA9B8E842}"/>
                    </a:ext>
                  </a:extLst>
                </p:cNvPr>
                <p:cNvPicPr/>
                <p:nvPr/>
              </p:nvPicPr>
              <p:blipFill>
                <a:blip r:embed="rId318"/>
                <a:stretch>
                  <a:fillRect/>
                </a:stretch>
              </p:blipFill>
              <p:spPr>
                <a:xfrm>
                  <a:off x="4541564" y="5765989"/>
                  <a:ext cx="2444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9" name="Freihand 188">
                  <a:extLst>
                    <a:ext uri="{FF2B5EF4-FFF2-40B4-BE49-F238E27FC236}">
                      <a16:creationId xmlns:a16="http://schemas.microsoft.com/office/drawing/2014/main" id="{D2D3E22E-E3F6-BAA8-C061-ED7547A92778}"/>
                    </a:ext>
                  </a:extLst>
                </p14:cNvPr>
                <p14:cNvContentPartPr/>
                <p14:nvPr/>
              </p14:nvContentPartPr>
              <p14:xfrm>
                <a:off x="4750004" y="5728189"/>
                <a:ext cx="86040" cy="192960"/>
              </p14:xfrm>
            </p:contentPart>
          </mc:Choice>
          <mc:Fallback>
            <p:pic>
              <p:nvPicPr>
                <p:cNvPr id="189" name="Freihand 188">
                  <a:extLst>
                    <a:ext uri="{FF2B5EF4-FFF2-40B4-BE49-F238E27FC236}">
                      <a16:creationId xmlns:a16="http://schemas.microsoft.com/office/drawing/2014/main" id="{D2D3E22E-E3F6-BAA8-C061-ED7547A92778}"/>
                    </a:ext>
                  </a:extLst>
                </p:cNvPr>
                <p:cNvPicPr/>
                <p:nvPr/>
              </p:nvPicPr>
              <p:blipFill>
                <a:blip r:embed="rId320"/>
                <a:stretch>
                  <a:fillRect/>
                </a:stretch>
              </p:blipFill>
              <p:spPr>
                <a:xfrm>
                  <a:off x="4741364" y="5719549"/>
                  <a:ext cx="1036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2" name="Freihand 191">
                  <a:extLst>
                    <a:ext uri="{FF2B5EF4-FFF2-40B4-BE49-F238E27FC236}">
                      <a16:creationId xmlns:a16="http://schemas.microsoft.com/office/drawing/2014/main" id="{A3E5C681-DECE-6D9E-5283-B0B6FEC208F7}"/>
                    </a:ext>
                  </a:extLst>
                </p14:cNvPr>
                <p14:cNvContentPartPr/>
                <p14:nvPr/>
              </p14:nvContentPartPr>
              <p14:xfrm>
                <a:off x="5027204" y="5621989"/>
                <a:ext cx="285840" cy="302760"/>
              </p14:xfrm>
            </p:contentPart>
          </mc:Choice>
          <mc:Fallback>
            <p:pic>
              <p:nvPicPr>
                <p:cNvPr id="192" name="Freihand 191">
                  <a:extLst>
                    <a:ext uri="{FF2B5EF4-FFF2-40B4-BE49-F238E27FC236}">
                      <a16:creationId xmlns:a16="http://schemas.microsoft.com/office/drawing/2014/main" id="{A3E5C681-DECE-6D9E-5283-B0B6FEC208F7}"/>
                    </a:ext>
                  </a:extLst>
                </p:cNvPr>
                <p:cNvPicPr/>
                <p:nvPr/>
              </p:nvPicPr>
              <p:blipFill>
                <a:blip r:embed="rId322"/>
                <a:stretch>
                  <a:fillRect/>
                </a:stretch>
              </p:blipFill>
              <p:spPr>
                <a:xfrm>
                  <a:off x="5018204" y="5612989"/>
                  <a:ext cx="30348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3" name="Freihand 192">
                  <a:extLst>
                    <a:ext uri="{FF2B5EF4-FFF2-40B4-BE49-F238E27FC236}">
                      <a16:creationId xmlns:a16="http://schemas.microsoft.com/office/drawing/2014/main" id="{F820B7BA-B563-6988-2D79-7E0F09797A15}"/>
                    </a:ext>
                  </a:extLst>
                </p14:cNvPr>
                <p14:cNvContentPartPr/>
                <p14:nvPr/>
              </p14:nvContentPartPr>
              <p14:xfrm>
                <a:off x="5351204" y="5585989"/>
                <a:ext cx="433080" cy="258480"/>
              </p14:xfrm>
            </p:contentPart>
          </mc:Choice>
          <mc:Fallback>
            <p:pic>
              <p:nvPicPr>
                <p:cNvPr id="193" name="Freihand 192">
                  <a:extLst>
                    <a:ext uri="{FF2B5EF4-FFF2-40B4-BE49-F238E27FC236}">
                      <a16:creationId xmlns:a16="http://schemas.microsoft.com/office/drawing/2014/main" id="{F820B7BA-B563-6988-2D79-7E0F09797A15}"/>
                    </a:ext>
                  </a:extLst>
                </p:cNvPr>
                <p:cNvPicPr/>
                <p:nvPr/>
              </p:nvPicPr>
              <p:blipFill>
                <a:blip r:embed="rId324"/>
                <a:stretch>
                  <a:fillRect/>
                </a:stretch>
              </p:blipFill>
              <p:spPr>
                <a:xfrm>
                  <a:off x="5342564" y="5576989"/>
                  <a:ext cx="4507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4" name="Freihand 193">
                  <a:extLst>
                    <a:ext uri="{FF2B5EF4-FFF2-40B4-BE49-F238E27FC236}">
                      <a16:creationId xmlns:a16="http://schemas.microsoft.com/office/drawing/2014/main" id="{1B46263F-AC02-A36B-408D-BC324D8EEA2B}"/>
                    </a:ext>
                  </a:extLst>
                </p14:cNvPr>
                <p14:cNvContentPartPr/>
                <p14:nvPr/>
              </p14:nvContentPartPr>
              <p14:xfrm>
                <a:off x="5684924" y="5567629"/>
                <a:ext cx="4320" cy="27720"/>
              </p14:xfrm>
            </p:contentPart>
          </mc:Choice>
          <mc:Fallback>
            <p:pic>
              <p:nvPicPr>
                <p:cNvPr id="194" name="Freihand 193">
                  <a:extLst>
                    <a:ext uri="{FF2B5EF4-FFF2-40B4-BE49-F238E27FC236}">
                      <a16:creationId xmlns:a16="http://schemas.microsoft.com/office/drawing/2014/main" id="{1B46263F-AC02-A36B-408D-BC324D8EEA2B}"/>
                    </a:ext>
                  </a:extLst>
                </p:cNvPr>
                <p:cNvPicPr/>
                <p:nvPr/>
              </p:nvPicPr>
              <p:blipFill>
                <a:blip r:embed="rId326"/>
                <a:stretch>
                  <a:fillRect/>
                </a:stretch>
              </p:blipFill>
              <p:spPr>
                <a:xfrm>
                  <a:off x="5676284" y="5558989"/>
                  <a:ext cx="21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5" name="Freihand 194">
                  <a:extLst>
                    <a:ext uri="{FF2B5EF4-FFF2-40B4-BE49-F238E27FC236}">
                      <a16:creationId xmlns:a16="http://schemas.microsoft.com/office/drawing/2014/main" id="{B71554F4-87FC-6FFB-8719-64C10598F0AB}"/>
                    </a:ext>
                  </a:extLst>
                </p14:cNvPr>
                <p14:cNvContentPartPr/>
                <p14:nvPr/>
              </p14:nvContentPartPr>
              <p14:xfrm>
                <a:off x="6004244" y="5579149"/>
                <a:ext cx="290520" cy="160920"/>
              </p14:xfrm>
            </p:contentPart>
          </mc:Choice>
          <mc:Fallback>
            <p:pic>
              <p:nvPicPr>
                <p:cNvPr id="195" name="Freihand 194">
                  <a:extLst>
                    <a:ext uri="{FF2B5EF4-FFF2-40B4-BE49-F238E27FC236}">
                      <a16:creationId xmlns:a16="http://schemas.microsoft.com/office/drawing/2014/main" id="{B71554F4-87FC-6FFB-8719-64C10598F0AB}"/>
                    </a:ext>
                  </a:extLst>
                </p:cNvPr>
                <p:cNvPicPr/>
                <p:nvPr/>
              </p:nvPicPr>
              <p:blipFill>
                <a:blip r:embed="rId328"/>
                <a:stretch>
                  <a:fillRect/>
                </a:stretch>
              </p:blipFill>
              <p:spPr>
                <a:xfrm>
                  <a:off x="5995244" y="5570509"/>
                  <a:ext cx="308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6" name="Freihand 195">
                  <a:extLst>
                    <a:ext uri="{FF2B5EF4-FFF2-40B4-BE49-F238E27FC236}">
                      <a16:creationId xmlns:a16="http://schemas.microsoft.com/office/drawing/2014/main" id="{4525FA4F-35E7-0F21-A88E-0B57D83E46D9}"/>
                    </a:ext>
                  </a:extLst>
                </p14:cNvPr>
                <p14:cNvContentPartPr/>
                <p14:nvPr/>
              </p14:nvContentPartPr>
              <p14:xfrm>
                <a:off x="6499604" y="5603269"/>
                <a:ext cx="213120" cy="257760"/>
              </p14:xfrm>
            </p:contentPart>
          </mc:Choice>
          <mc:Fallback>
            <p:pic>
              <p:nvPicPr>
                <p:cNvPr id="196" name="Freihand 195">
                  <a:extLst>
                    <a:ext uri="{FF2B5EF4-FFF2-40B4-BE49-F238E27FC236}">
                      <a16:creationId xmlns:a16="http://schemas.microsoft.com/office/drawing/2014/main" id="{4525FA4F-35E7-0F21-A88E-0B57D83E46D9}"/>
                    </a:ext>
                  </a:extLst>
                </p:cNvPr>
                <p:cNvPicPr/>
                <p:nvPr/>
              </p:nvPicPr>
              <p:blipFill>
                <a:blip r:embed="rId330"/>
                <a:stretch>
                  <a:fillRect/>
                </a:stretch>
              </p:blipFill>
              <p:spPr>
                <a:xfrm>
                  <a:off x="6490964" y="5594629"/>
                  <a:ext cx="2307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7" name="Freihand 196">
                  <a:extLst>
                    <a:ext uri="{FF2B5EF4-FFF2-40B4-BE49-F238E27FC236}">
                      <a16:creationId xmlns:a16="http://schemas.microsoft.com/office/drawing/2014/main" id="{756B3643-07D9-DE5E-DF9E-A1BD9779FE36}"/>
                    </a:ext>
                  </a:extLst>
                </p14:cNvPr>
                <p14:cNvContentPartPr/>
                <p14:nvPr/>
              </p14:nvContentPartPr>
              <p14:xfrm>
                <a:off x="6750164" y="5482669"/>
                <a:ext cx="290160" cy="294120"/>
              </p14:xfrm>
            </p:contentPart>
          </mc:Choice>
          <mc:Fallback>
            <p:pic>
              <p:nvPicPr>
                <p:cNvPr id="197" name="Freihand 196">
                  <a:extLst>
                    <a:ext uri="{FF2B5EF4-FFF2-40B4-BE49-F238E27FC236}">
                      <a16:creationId xmlns:a16="http://schemas.microsoft.com/office/drawing/2014/main" id="{756B3643-07D9-DE5E-DF9E-A1BD9779FE36}"/>
                    </a:ext>
                  </a:extLst>
                </p:cNvPr>
                <p:cNvPicPr/>
                <p:nvPr/>
              </p:nvPicPr>
              <p:blipFill>
                <a:blip r:embed="rId332"/>
                <a:stretch>
                  <a:fillRect/>
                </a:stretch>
              </p:blipFill>
              <p:spPr>
                <a:xfrm>
                  <a:off x="6741524" y="5474029"/>
                  <a:ext cx="3078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8" name="Freihand 197">
                  <a:extLst>
                    <a:ext uri="{FF2B5EF4-FFF2-40B4-BE49-F238E27FC236}">
                      <a16:creationId xmlns:a16="http://schemas.microsoft.com/office/drawing/2014/main" id="{7829E03A-2F39-8911-BF29-FDEBADC1050D}"/>
                    </a:ext>
                  </a:extLst>
                </p14:cNvPr>
                <p14:cNvContentPartPr/>
                <p14:nvPr/>
              </p14:nvContentPartPr>
              <p14:xfrm>
                <a:off x="7059404" y="5489869"/>
                <a:ext cx="162360" cy="132840"/>
              </p14:xfrm>
            </p:contentPart>
          </mc:Choice>
          <mc:Fallback>
            <p:pic>
              <p:nvPicPr>
                <p:cNvPr id="198" name="Freihand 197">
                  <a:extLst>
                    <a:ext uri="{FF2B5EF4-FFF2-40B4-BE49-F238E27FC236}">
                      <a16:creationId xmlns:a16="http://schemas.microsoft.com/office/drawing/2014/main" id="{7829E03A-2F39-8911-BF29-FDEBADC1050D}"/>
                    </a:ext>
                  </a:extLst>
                </p:cNvPr>
                <p:cNvPicPr/>
                <p:nvPr/>
              </p:nvPicPr>
              <p:blipFill>
                <a:blip r:embed="rId334"/>
                <a:stretch>
                  <a:fillRect/>
                </a:stretch>
              </p:blipFill>
              <p:spPr>
                <a:xfrm>
                  <a:off x="7050404" y="5480869"/>
                  <a:ext cx="180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9" name="Freihand 198">
                  <a:extLst>
                    <a:ext uri="{FF2B5EF4-FFF2-40B4-BE49-F238E27FC236}">
                      <a16:creationId xmlns:a16="http://schemas.microsoft.com/office/drawing/2014/main" id="{1A4D557F-17EF-6CA3-70F9-B49795419DB1}"/>
                    </a:ext>
                  </a:extLst>
                </p14:cNvPr>
                <p14:cNvContentPartPr/>
                <p14:nvPr/>
              </p14:nvContentPartPr>
              <p14:xfrm>
                <a:off x="6705164" y="5433709"/>
                <a:ext cx="145440" cy="29880"/>
              </p14:xfrm>
            </p:contentPart>
          </mc:Choice>
          <mc:Fallback>
            <p:pic>
              <p:nvPicPr>
                <p:cNvPr id="199" name="Freihand 198">
                  <a:extLst>
                    <a:ext uri="{FF2B5EF4-FFF2-40B4-BE49-F238E27FC236}">
                      <a16:creationId xmlns:a16="http://schemas.microsoft.com/office/drawing/2014/main" id="{1A4D557F-17EF-6CA3-70F9-B49795419DB1}"/>
                    </a:ext>
                  </a:extLst>
                </p:cNvPr>
                <p:cNvPicPr/>
                <p:nvPr/>
              </p:nvPicPr>
              <p:blipFill>
                <a:blip r:embed="rId336"/>
                <a:stretch>
                  <a:fillRect/>
                </a:stretch>
              </p:blipFill>
              <p:spPr>
                <a:xfrm>
                  <a:off x="6696164" y="5424709"/>
                  <a:ext cx="163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0" name="Freihand 199">
                  <a:extLst>
                    <a:ext uri="{FF2B5EF4-FFF2-40B4-BE49-F238E27FC236}">
                      <a16:creationId xmlns:a16="http://schemas.microsoft.com/office/drawing/2014/main" id="{69100784-1D06-DA85-DD08-CC794393B471}"/>
                    </a:ext>
                  </a:extLst>
                </p14:cNvPr>
                <p14:cNvContentPartPr/>
                <p14:nvPr/>
              </p14:nvContentPartPr>
              <p14:xfrm>
                <a:off x="7371164" y="5401669"/>
                <a:ext cx="165960" cy="169200"/>
              </p14:xfrm>
            </p:contentPart>
          </mc:Choice>
          <mc:Fallback>
            <p:pic>
              <p:nvPicPr>
                <p:cNvPr id="200" name="Freihand 199">
                  <a:extLst>
                    <a:ext uri="{FF2B5EF4-FFF2-40B4-BE49-F238E27FC236}">
                      <a16:creationId xmlns:a16="http://schemas.microsoft.com/office/drawing/2014/main" id="{69100784-1D06-DA85-DD08-CC794393B471}"/>
                    </a:ext>
                  </a:extLst>
                </p:cNvPr>
                <p:cNvPicPr/>
                <p:nvPr/>
              </p:nvPicPr>
              <p:blipFill>
                <a:blip r:embed="rId338"/>
                <a:stretch>
                  <a:fillRect/>
                </a:stretch>
              </p:blipFill>
              <p:spPr>
                <a:xfrm>
                  <a:off x="7362164" y="5392669"/>
                  <a:ext cx="183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1" name="Freihand 200">
                  <a:extLst>
                    <a:ext uri="{FF2B5EF4-FFF2-40B4-BE49-F238E27FC236}">
                      <a16:creationId xmlns:a16="http://schemas.microsoft.com/office/drawing/2014/main" id="{D1A9A42D-5EED-A0A7-D370-DE836FD3E023}"/>
                    </a:ext>
                  </a:extLst>
                </p14:cNvPr>
                <p14:cNvContentPartPr/>
                <p14:nvPr/>
              </p14:nvContentPartPr>
              <p14:xfrm>
                <a:off x="7573484" y="5328589"/>
                <a:ext cx="618480" cy="238680"/>
              </p14:xfrm>
            </p:contentPart>
          </mc:Choice>
          <mc:Fallback>
            <p:pic>
              <p:nvPicPr>
                <p:cNvPr id="201" name="Freihand 200">
                  <a:extLst>
                    <a:ext uri="{FF2B5EF4-FFF2-40B4-BE49-F238E27FC236}">
                      <a16:creationId xmlns:a16="http://schemas.microsoft.com/office/drawing/2014/main" id="{D1A9A42D-5EED-A0A7-D370-DE836FD3E023}"/>
                    </a:ext>
                  </a:extLst>
                </p:cNvPr>
                <p:cNvPicPr/>
                <p:nvPr/>
              </p:nvPicPr>
              <p:blipFill>
                <a:blip r:embed="rId340"/>
                <a:stretch>
                  <a:fillRect/>
                </a:stretch>
              </p:blipFill>
              <p:spPr>
                <a:xfrm>
                  <a:off x="7564844" y="5319589"/>
                  <a:ext cx="6361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2" name="Freihand 201">
                  <a:extLst>
                    <a:ext uri="{FF2B5EF4-FFF2-40B4-BE49-F238E27FC236}">
                      <a16:creationId xmlns:a16="http://schemas.microsoft.com/office/drawing/2014/main" id="{9A4D5B68-32F8-F5D1-ECD8-C561105E9BA0}"/>
                    </a:ext>
                  </a:extLst>
                </p14:cNvPr>
                <p14:cNvContentPartPr/>
                <p14:nvPr/>
              </p14:nvContentPartPr>
              <p14:xfrm>
                <a:off x="7667444" y="5349829"/>
                <a:ext cx="121680" cy="12240"/>
              </p14:xfrm>
            </p:contentPart>
          </mc:Choice>
          <mc:Fallback>
            <p:pic>
              <p:nvPicPr>
                <p:cNvPr id="202" name="Freihand 201">
                  <a:extLst>
                    <a:ext uri="{FF2B5EF4-FFF2-40B4-BE49-F238E27FC236}">
                      <a16:creationId xmlns:a16="http://schemas.microsoft.com/office/drawing/2014/main" id="{9A4D5B68-32F8-F5D1-ECD8-C561105E9BA0}"/>
                    </a:ext>
                  </a:extLst>
                </p:cNvPr>
                <p:cNvPicPr/>
                <p:nvPr/>
              </p:nvPicPr>
              <p:blipFill>
                <a:blip r:embed="rId342"/>
                <a:stretch>
                  <a:fillRect/>
                </a:stretch>
              </p:blipFill>
              <p:spPr>
                <a:xfrm>
                  <a:off x="7658444" y="5341189"/>
                  <a:ext cx="139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4" name="Freihand 203">
                  <a:extLst>
                    <a:ext uri="{FF2B5EF4-FFF2-40B4-BE49-F238E27FC236}">
                      <a16:creationId xmlns:a16="http://schemas.microsoft.com/office/drawing/2014/main" id="{039C1075-31CA-85BA-738F-C5D9FE4E3ED9}"/>
                    </a:ext>
                  </a:extLst>
                </p14:cNvPr>
                <p14:cNvContentPartPr/>
                <p14:nvPr/>
              </p14:nvContentPartPr>
              <p14:xfrm>
                <a:off x="3942524" y="6216349"/>
                <a:ext cx="241200" cy="199440"/>
              </p14:xfrm>
            </p:contentPart>
          </mc:Choice>
          <mc:Fallback>
            <p:pic>
              <p:nvPicPr>
                <p:cNvPr id="204" name="Freihand 203">
                  <a:extLst>
                    <a:ext uri="{FF2B5EF4-FFF2-40B4-BE49-F238E27FC236}">
                      <a16:creationId xmlns:a16="http://schemas.microsoft.com/office/drawing/2014/main" id="{039C1075-31CA-85BA-738F-C5D9FE4E3ED9}"/>
                    </a:ext>
                  </a:extLst>
                </p:cNvPr>
                <p:cNvPicPr/>
                <p:nvPr/>
              </p:nvPicPr>
              <p:blipFill>
                <a:blip r:embed="rId344"/>
                <a:stretch>
                  <a:fillRect/>
                </a:stretch>
              </p:blipFill>
              <p:spPr>
                <a:xfrm>
                  <a:off x="3933884" y="6207709"/>
                  <a:ext cx="2588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5" name="Freihand 204">
                  <a:extLst>
                    <a:ext uri="{FF2B5EF4-FFF2-40B4-BE49-F238E27FC236}">
                      <a16:creationId xmlns:a16="http://schemas.microsoft.com/office/drawing/2014/main" id="{2A3CFBEE-F7D3-2544-D2A9-9C110689DE41}"/>
                    </a:ext>
                  </a:extLst>
                </p14:cNvPr>
                <p14:cNvContentPartPr/>
                <p14:nvPr/>
              </p14:nvContentPartPr>
              <p14:xfrm>
                <a:off x="4221164" y="6231829"/>
                <a:ext cx="212760" cy="98280"/>
              </p14:xfrm>
            </p:contentPart>
          </mc:Choice>
          <mc:Fallback>
            <p:pic>
              <p:nvPicPr>
                <p:cNvPr id="205" name="Freihand 204">
                  <a:extLst>
                    <a:ext uri="{FF2B5EF4-FFF2-40B4-BE49-F238E27FC236}">
                      <a16:creationId xmlns:a16="http://schemas.microsoft.com/office/drawing/2014/main" id="{2A3CFBEE-F7D3-2544-D2A9-9C110689DE41}"/>
                    </a:ext>
                  </a:extLst>
                </p:cNvPr>
                <p:cNvPicPr/>
                <p:nvPr/>
              </p:nvPicPr>
              <p:blipFill>
                <a:blip r:embed="rId346"/>
                <a:stretch>
                  <a:fillRect/>
                </a:stretch>
              </p:blipFill>
              <p:spPr>
                <a:xfrm>
                  <a:off x="4212164" y="6222829"/>
                  <a:ext cx="230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6" name="Freihand 205">
                  <a:extLst>
                    <a:ext uri="{FF2B5EF4-FFF2-40B4-BE49-F238E27FC236}">
                      <a16:creationId xmlns:a16="http://schemas.microsoft.com/office/drawing/2014/main" id="{60C5043B-3FD9-714D-CB95-B44B16D3EBC7}"/>
                    </a:ext>
                  </a:extLst>
                </p14:cNvPr>
                <p14:cNvContentPartPr/>
                <p14:nvPr/>
              </p14:nvContentPartPr>
              <p14:xfrm>
                <a:off x="4644884" y="6124549"/>
                <a:ext cx="333720" cy="303840"/>
              </p14:xfrm>
            </p:contentPart>
          </mc:Choice>
          <mc:Fallback>
            <p:pic>
              <p:nvPicPr>
                <p:cNvPr id="206" name="Freihand 205">
                  <a:extLst>
                    <a:ext uri="{FF2B5EF4-FFF2-40B4-BE49-F238E27FC236}">
                      <a16:creationId xmlns:a16="http://schemas.microsoft.com/office/drawing/2014/main" id="{60C5043B-3FD9-714D-CB95-B44B16D3EBC7}"/>
                    </a:ext>
                  </a:extLst>
                </p:cNvPr>
                <p:cNvPicPr/>
                <p:nvPr/>
              </p:nvPicPr>
              <p:blipFill>
                <a:blip r:embed="rId348"/>
                <a:stretch>
                  <a:fillRect/>
                </a:stretch>
              </p:blipFill>
              <p:spPr>
                <a:xfrm>
                  <a:off x="4636244" y="6115909"/>
                  <a:ext cx="3513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7" name="Freihand 206">
                  <a:extLst>
                    <a:ext uri="{FF2B5EF4-FFF2-40B4-BE49-F238E27FC236}">
                      <a16:creationId xmlns:a16="http://schemas.microsoft.com/office/drawing/2014/main" id="{823DA486-848C-58AE-302A-1E463DA61840}"/>
                    </a:ext>
                  </a:extLst>
                </p14:cNvPr>
                <p14:cNvContentPartPr/>
                <p14:nvPr/>
              </p14:nvContentPartPr>
              <p14:xfrm>
                <a:off x="4924964" y="6079549"/>
                <a:ext cx="9000" cy="11160"/>
              </p14:xfrm>
            </p:contentPart>
          </mc:Choice>
          <mc:Fallback>
            <p:pic>
              <p:nvPicPr>
                <p:cNvPr id="207" name="Freihand 206">
                  <a:extLst>
                    <a:ext uri="{FF2B5EF4-FFF2-40B4-BE49-F238E27FC236}">
                      <a16:creationId xmlns:a16="http://schemas.microsoft.com/office/drawing/2014/main" id="{823DA486-848C-58AE-302A-1E463DA61840}"/>
                    </a:ext>
                  </a:extLst>
                </p:cNvPr>
                <p:cNvPicPr/>
                <p:nvPr/>
              </p:nvPicPr>
              <p:blipFill>
                <a:blip r:embed="rId350"/>
                <a:stretch>
                  <a:fillRect/>
                </a:stretch>
              </p:blipFill>
              <p:spPr>
                <a:xfrm>
                  <a:off x="4915964" y="6070909"/>
                  <a:ext cx="26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8" name="Freihand 207">
                  <a:extLst>
                    <a:ext uri="{FF2B5EF4-FFF2-40B4-BE49-F238E27FC236}">
                      <a16:creationId xmlns:a16="http://schemas.microsoft.com/office/drawing/2014/main" id="{DDD2F32A-96F0-F0A4-2199-463998693358}"/>
                    </a:ext>
                  </a:extLst>
                </p14:cNvPr>
                <p14:cNvContentPartPr/>
                <p14:nvPr/>
              </p14:nvContentPartPr>
              <p14:xfrm>
                <a:off x="5085164" y="6018349"/>
                <a:ext cx="127440" cy="194040"/>
              </p14:xfrm>
            </p:contentPart>
          </mc:Choice>
          <mc:Fallback>
            <p:pic>
              <p:nvPicPr>
                <p:cNvPr id="208" name="Freihand 207">
                  <a:extLst>
                    <a:ext uri="{FF2B5EF4-FFF2-40B4-BE49-F238E27FC236}">
                      <a16:creationId xmlns:a16="http://schemas.microsoft.com/office/drawing/2014/main" id="{DDD2F32A-96F0-F0A4-2199-463998693358}"/>
                    </a:ext>
                  </a:extLst>
                </p:cNvPr>
                <p:cNvPicPr/>
                <p:nvPr/>
              </p:nvPicPr>
              <p:blipFill>
                <a:blip r:embed="rId352"/>
                <a:stretch>
                  <a:fillRect/>
                </a:stretch>
              </p:blipFill>
              <p:spPr>
                <a:xfrm>
                  <a:off x="5076164" y="6009709"/>
                  <a:ext cx="145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9" name="Freihand 208">
                  <a:extLst>
                    <a:ext uri="{FF2B5EF4-FFF2-40B4-BE49-F238E27FC236}">
                      <a16:creationId xmlns:a16="http://schemas.microsoft.com/office/drawing/2014/main" id="{D7EDF994-BF7F-C4A0-A6E2-6E3B3A8418D1}"/>
                    </a:ext>
                  </a:extLst>
                </p14:cNvPr>
                <p14:cNvContentPartPr/>
                <p14:nvPr/>
              </p14:nvContentPartPr>
              <p14:xfrm>
                <a:off x="5269484" y="6073429"/>
                <a:ext cx="165960" cy="135000"/>
              </p14:xfrm>
            </p:contentPart>
          </mc:Choice>
          <mc:Fallback>
            <p:pic>
              <p:nvPicPr>
                <p:cNvPr id="209" name="Freihand 208">
                  <a:extLst>
                    <a:ext uri="{FF2B5EF4-FFF2-40B4-BE49-F238E27FC236}">
                      <a16:creationId xmlns:a16="http://schemas.microsoft.com/office/drawing/2014/main" id="{D7EDF994-BF7F-C4A0-A6E2-6E3B3A8418D1}"/>
                    </a:ext>
                  </a:extLst>
                </p:cNvPr>
                <p:cNvPicPr/>
                <p:nvPr/>
              </p:nvPicPr>
              <p:blipFill>
                <a:blip r:embed="rId354"/>
                <a:stretch>
                  <a:fillRect/>
                </a:stretch>
              </p:blipFill>
              <p:spPr>
                <a:xfrm>
                  <a:off x="5260844" y="6064429"/>
                  <a:ext cx="183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0" name="Freihand 209">
                  <a:extLst>
                    <a:ext uri="{FF2B5EF4-FFF2-40B4-BE49-F238E27FC236}">
                      <a16:creationId xmlns:a16="http://schemas.microsoft.com/office/drawing/2014/main" id="{1CAD84B9-9165-FE89-6EDF-2F79AAEFAC4D}"/>
                    </a:ext>
                  </a:extLst>
                </p14:cNvPr>
                <p14:cNvContentPartPr/>
                <p14:nvPr/>
              </p14:nvContentPartPr>
              <p14:xfrm>
                <a:off x="5414204" y="5935909"/>
                <a:ext cx="284040" cy="232920"/>
              </p14:xfrm>
            </p:contentPart>
          </mc:Choice>
          <mc:Fallback>
            <p:pic>
              <p:nvPicPr>
                <p:cNvPr id="210" name="Freihand 209">
                  <a:extLst>
                    <a:ext uri="{FF2B5EF4-FFF2-40B4-BE49-F238E27FC236}">
                      <a16:creationId xmlns:a16="http://schemas.microsoft.com/office/drawing/2014/main" id="{1CAD84B9-9165-FE89-6EDF-2F79AAEFAC4D}"/>
                    </a:ext>
                  </a:extLst>
                </p:cNvPr>
                <p:cNvPicPr/>
                <p:nvPr/>
              </p:nvPicPr>
              <p:blipFill>
                <a:blip r:embed="rId356"/>
                <a:stretch>
                  <a:fillRect/>
                </a:stretch>
              </p:blipFill>
              <p:spPr>
                <a:xfrm>
                  <a:off x="5405204" y="5927269"/>
                  <a:ext cx="3016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1" name="Freihand 210">
                  <a:extLst>
                    <a:ext uri="{FF2B5EF4-FFF2-40B4-BE49-F238E27FC236}">
                      <a16:creationId xmlns:a16="http://schemas.microsoft.com/office/drawing/2014/main" id="{F18D3924-BB7C-8BC4-4F08-4BFE9B219905}"/>
                    </a:ext>
                  </a:extLst>
                </p14:cNvPr>
                <p14:cNvContentPartPr/>
                <p14:nvPr/>
              </p14:nvContentPartPr>
              <p14:xfrm>
                <a:off x="5556044" y="5953189"/>
                <a:ext cx="8280" cy="4320"/>
              </p14:xfrm>
            </p:contentPart>
          </mc:Choice>
          <mc:Fallback>
            <p:pic>
              <p:nvPicPr>
                <p:cNvPr id="211" name="Freihand 210">
                  <a:extLst>
                    <a:ext uri="{FF2B5EF4-FFF2-40B4-BE49-F238E27FC236}">
                      <a16:creationId xmlns:a16="http://schemas.microsoft.com/office/drawing/2014/main" id="{F18D3924-BB7C-8BC4-4F08-4BFE9B219905}"/>
                    </a:ext>
                  </a:extLst>
                </p:cNvPr>
                <p:cNvPicPr/>
                <p:nvPr/>
              </p:nvPicPr>
              <p:blipFill>
                <a:blip r:embed="rId358"/>
                <a:stretch>
                  <a:fillRect/>
                </a:stretch>
              </p:blipFill>
              <p:spPr>
                <a:xfrm>
                  <a:off x="5547044" y="5944189"/>
                  <a:ext cx="25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2" name="Freihand 211">
                  <a:extLst>
                    <a:ext uri="{FF2B5EF4-FFF2-40B4-BE49-F238E27FC236}">
                      <a16:creationId xmlns:a16="http://schemas.microsoft.com/office/drawing/2014/main" id="{550D31E8-2640-9E9D-ECDF-64ED57C1B1CB}"/>
                    </a:ext>
                  </a:extLst>
                </p14:cNvPr>
                <p14:cNvContentPartPr/>
                <p14:nvPr/>
              </p14:nvContentPartPr>
              <p14:xfrm>
                <a:off x="5768084" y="5958229"/>
                <a:ext cx="35280" cy="185760"/>
              </p14:xfrm>
            </p:contentPart>
          </mc:Choice>
          <mc:Fallback>
            <p:pic>
              <p:nvPicPr>
                <p:cNvPr id="212" name="Freihand 211">
                  <a:extLst>
                    <a:ext uri="{FF2B5EF4-FFF2-40B4-BE49-F238E27FC236}">
                      <a16:creationId xmlns:a16="http://schemas.microsoft.com/office/drawing/2014/main" id="{550D31E8-2640-9E9D-ECDF-64ED57C1B1CB}"/>
                    </a:ext>
                  </a:extLst>
                </p:cNvPr>
                <p:cNvPicPr/>
                <p:nvPr/>
              </p:nvPicPr>
              <p:blipFill>
                <a:blip r:embed="rId360"/>
                <a:stretch>
                  <a:fillRect/>
                </a:stretch>
              </p:blipFill>
              <p:spPr>
                <a:xfrm>
                  <a:off x="5759084" y="5949589"/>
                  <a:ext cx="529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3" name="Freihand 212">
                  <a:extLst>
                    <a:ext uri="{FF2B5EF4-FFF2-40B4-BE49-F238E27FC236}">
                      <a16:creationId xmlns:a16="http://schemas.microsoft.com/office/drawing/2014/main" id="{7A10936D-34CF-BDB0-5220-9B20AA73F76B}"/>
                    </a:ext>
                  </a:extLst>
                </p14:cNvPr>
                <p14:cNvContentPartPr/>
                <p14:nvPr/>
              </p14:nvContentPartPr>
              <p14:xfrm>
                <a:off x="5857004" y="5993509"/>
                <a:ext cx="152280" cy="242280"/>
              </p14:xfrm>
            </p:contentPart>
          </mc:Choice>
          <mc:Fallback>
            <p:pic>
              <p:nvPicPr>
                <p:cNvPr id="213" name="Freihand 212">
                  <a:extLst>
                    <a:ext uri="{FF2B5EF4-FFF2-40B4-BE49-F238E27FC236}">
                      <a16:creationId xmlns:a16="http://schemas.microsoft.com/office/drawing/2014/main" id="{7A10936D-34CF-BDB0-5220-9B20AA73F76B}"/>
                    </a:ext>
                  </a:extLst>
                </p:cNvPr>
                <p:cNvPicPr/>
                <p:nvPr/>
              </p:nvPicPr>
              <p:blipFill>
                <a:blip r:embed="rId362"/>
                <a:stretch>
                  <a:fillRect/>
                </a:stretch>
              </p:blipFill>
              <p:spPr>
                <a:xfrm>
                  <a:off x="5848364" y="5984869"/>
                  <a:ext cx="1699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4" name="Freihand 213">
                  <a:extLst>
                    <a:ext uri="{FF2B5EF4-FFF2-40B4-BE49-F238E27FC236}">
                      <a16:creationId xmlns:a16="http://schemas.microsoft.com/office/drawing/2014/main" id="{CFF8243C-B518-9E85-4892-C7BA2A87403E}"/>
                    </a:ext>
                  </a:extLst>
                </p14:cNvPr>
                <p14:cNvContentPartPr/>
                <p14:nvPr/>
              </p14:nvContentPartPr>
              <p14:xfrm>
                <a:off x="6204044" y="5978389"/>
                <a:ext cx="255240" cy="112320"/>
              </p14:xfrm>
            </p:contentPart>
          </mc:Choice>
          <mc:Fallback>
            <p:pic>
              <p:nvPicPr>
                <p:cNvPr id="214" name="Freihand 213">
                  <a:extLst>
                    <a:ext uri="{FF2B5EF4-FFF2-40B4-BE49-F238E27FC236}">
                      <a16:creationId xmlns:a16="http://schemas.microsoft.com/office/drawing/2014/main" id="{CFF8243C-B518-9E85-4892-C7BA2A87403E}"/>
                    </a:ext>
                  </a:extLst>
                </p:cNvPr>
                <p:cNvPicPr/>
                <p:nvPr/>
              </p:nvPicPr>
              <p:blipFill>
                <a:blip r:embed="rId364"/>
                <a:stretch>
                  <a:fillRect/>
                </a:stretch>
              </p:blipFill>
              <p:spPr>
                <a:xfrm>
                  <a:off x="6195044" y="5969749"/>
                  <a:ext cx="272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5" name="Freihand 214">
                  <a:extLst>
                    <a:ext uri="{FF2B5EF4-FFF2-40B4-BE49-F238E27FC236}">
                      <a16:creationId xmlns:a16="http://schemas.microsoft.com/office/drawing/2014/main" id="{3A06F5C4-1733-D97C-5FC6-A44595CC3C77}"/>
                    </a:ext>
                  </a:extLst>
                </p14:cNvPr>
                <p14:cNvContentPartPr/>
                <p14:nvPr/>
              </p14:nvContentPartPr>
              <p14:xfrm>
                <a:off x="6554684" y="5894869"/>
                <a:ext cx="168480" cy="163800"/>
              </p14:xfrm>
            </p:contentPart>
          </mc:Choice>
          <mc:Fallback>
            <p:pic>
              <p:nvPicPr>
                <p:cNvPr id="215" name="Freihand 214">
                  <a:extLst>
                    <a:ext uri="{FF2B5EF4-FFF2-40B4-BE49-F238E27FC236}">
                      <a16:creationId xmlns:a16="http://schemas.microsoft.com/office/drawing/2014/main" id="{3A06F5C4-1733-D97C-5FC6-A44595CC3C77}"/>
                    </a:ext>
                  </a:extLst>
                </p:cNvPr>
                <p:cNvPicPr/>
                <p:nvPr/>
              </p:nvPicPr>
              <p:blipFill>
                <a:blip r:embed="rId366"/>
                <a:stretch>
                  <a:fillRect/>
                </a:stretch>
              </p:blipFill>
              <p:spPr>
                <a:xfrm>
                  <a:off x="6546044" y="5885869"/>
                  <a:ext cx="186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6" name="Freihand 215">
                  <a:extLst>
                    <a:ext uri="{FF2B5EF4-FFF2-40B4-BE49-F238E27FC236}">
                      <a16:creationId xmlns:a16="http://schemas.microsoft.com/office/drawing/2014/main" id="{6F1FCF59-1885-6927-C1E7-BB1143723D1F}"/>
                    </a:ext>
                  </a:extLst>
                </p14:cNvPr>
                <p14:cNvContentPartPr/>
                <p14:nvPr/>
              </p14:nvContentPartPr>
              <p14:xfrm>
                <a:off x="7009364" y="5790109"/>
                <a:ext cx="356040" cy="193680"/>
              </p14:xfrm>
            </p:contentPart>
          </mc:Choice>
          <mc:Fallback>
            <p:pic>
              <p:nvPicPr>
                <p:cNvPr id="216" name="Freihand 215">
                  <a:extLst>
                    <a:ext uri="{FF2B5EF4-FFF2-40B4-BE49-F238E27FC236}">
                      <a16:creationId xmlns:a16="http://schemas.microsoft.com/office/drawing/2014/main" id="{6F1FCF59-1885-6927-C1E7-BB1143723D1F}"/>
                    </a:ext>
                  </a:extLst>
                </p:cNvPr>
                <p:cNvPicPr/>
                <p:nvPr/>
              </p:nvPicPr>
              <p:blipFill>
                <a:blip r:embed="rId368"/>
                <a:stretch>
                  <a:fillRect/>
                </a:stretch>
              </p:blipFill>
              <p:spPr>
                <a:xfrm>
                  <a:off x="7000364" y="5781469"/>
                  <a:ext cx="373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7" name="Freihand 216">
                  <a:extLst>
                    <a:ext uri="{FF2B5EF4-FFF2-40B4-BE49-F238E27FC236}">
                      <a16:creationId xmlns:a16="http://schemas.microsoft.com/office/drawing/2014/main" id="{509F015A-5578-79B8-FA65-7E4E6F4C1EFE}"/>
                    </a:ext>
                  </a:extLst>
                </p14:cNvPr>
                <p14:cNvContentPartPr/>
                <p14:nvPr/>
              </p14:nvContentPartPr>
              <p14:xfrm>
                <a:off x="5104244" y="6352069"/>
                <a:ext cx="211320" cy="185400"/>
              </p14:xfrm>
            </p:contentPart>
          </mc:Choice>
          <mc:Fallback>
            <p:pic>
              <p:nvPicPr>
                <p:cNvPr id="217" name="Freihand 216">
                  <a:extLst>
                    <a:ext uri="{FF2B5EF4-FFF2-40B4-BE49-F238E27FC236}">
                      <a16:creationId xmlns:a16="http://schemas.microsoft.com/office/drawing/2014/main" id="{509F015A-5578-79B8-FA65-7E4E6F4C1EFE}"/>
                    </a:ext>
                  </a:extLst>
                </p:cNvPr>
                <p:cNvPicPr/>
                <p:nvPr/>
              </p:nvPicPr>
              <p:blipFill>
                <a:blip r:embed="rId370"/>
                <a:stretch>
                  <a:fillRect/>
                </a:stretch>
              </p:blipFill>
              <p:spPr>
                <a:xfrm>
                  <a:off x="5095244" y="6343069"/>
                  <a:ext cx="2289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8" name="Freihand 217">
                  <a:extLst>
                    <a:ext uri="{FF2B5EF4-FFF2-40B4-BE49-F238E27FC236}">
                      <a16:creationId xmlns:a16="http://schemas.microsoft.com/office/drawing/2014/main" id="{A19EA5DD-F847-6A52-7E3D-5826E3634FA0}"/>
                    </a:ext>
                  </a:extLst>
                </p14:cNvPr>
                <p14:cNvContentPartPr/>
                <p14:nvPr/>
              </p14:nvContentPartPr>
              <p14:xfrm>
                <a:off x="5316644" y="6314989"/>
                <a:ext cx="5040" cy="14760"/>
              </p14:xfrm>
            </p:contentPart>
          </mc:Choice>
          <mc:Fallback>
            <p:pic>
              <p:nvPicPr>
                <p:cNvPr id="218" name="Freihand 217">
                  <a:extLst>
                    <a:ext uri="{FF2B5EF4-FFF2-40B4-BE49-F238E27FC236}">
                      <a16:creationId xmlns:a16="http://schemas.microsoft.com/office/drawing/2014/main" id="{A19EA5DD-F847-6A52-7E3D-5826E3634FA0}"/>
                    </a:ext>
                  </a:extLst>
                </p:cNvPr>
                <p:cNvPicPr/>
                <p:nvPr/>
              </p:nvPicPr>
              <p:blipFill>
                <a:blip r:embed="rId372"/>
                <a:stretch>
                  <a:fillRect/>
                </a:stretch>
              </p:blipFill>
              <p:spPr>
                <a:xfrm>
                  <a:off x="5307644" y="6305989"/>
                  <a:ext cx="22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9" name="Freihand 218">
                  <a:extLst>
                    <a:ext uri="{FF2B5EF4-FFF2-40B4-BE49-F238E27FC236}">
                      <a16:creationId xmlns:a16="http://schemas.microsoft.com/office/drawing/2014/main" id="{C5B1914E-A481-224B-46CB-8152BC73E965}"/>
                    </a:ext>
                  </a:extLst>
                </p14:cNvPr>
                <p14:cNvContentPartPr/>
                <p14:nvPr/>
              </p14:nvContentPartPr>
              <p14:xfrm>
                <a:off x="5371724" y="6357109"/>
                <a:ext cx="273240" cy="128880"/>
              </p14:xfrm>
            </p:contentPart>
          </mc:Choice>
          <mc:Fallback>
            <p:pic>
              <p:nvPicPr>
                <p:cNvPr id="219" name="Freihand 218">
                  <a:extLst>
                    <a:ext uri="{FF2B5EF4-FFF2-40B4-BE49-F238E27FC236}">
                      <a16:creationId xmlns:a16="http://schemas.microsoft.com/office/drawing/2014/main" id="{C5B1914E-A481-224B-46CB-8152BC73E965}"/>
                    </a:ext>
                  </a:extLst>
                </p:cNvPr>
                <p:cNvPicPr/>
                <p:nvPr/>
              </p:nvPicPr>
              <p:blipFill>
                <a:blip r:embed="rId374"/>
                <a:stretch>
                  <a:fillRect/>
                </a:stretch>
              </p:blipFill>
              <p:spPr>
                <a:xfrm>
                  <a:off x="5363084" y="6348109"/>
                  <a:ext cx="290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0" name="Freihand 219">
                  <a:extLst>
                    <a:ext uri="{FF2B5EF4-FFF2-40B4-BE49-F238E27FC236}">
                      <a16:creationId xmlns:a16="http://schemas.microsoft.com/office/drawing/2014/main" id="{40910E19-92EE-EDFB-BFD1-A4D4D8815BB3}"/>
                    </a:ext>
                  </a:extLst>
                </p14:cNvPr>
                <p14:cNvContentPartPr/>
                <p14:nvPr/>
              </p14:nvContentPartPr>
              <p14:xfrm>
                <a:off x="5683484" y="6325789"/>
                <a:ext cx="90360" cy="146160"/>
              </p14:xfrm>
            </p:contentPart>
          </mc:Choice>
          <mc:Fallback>
            <p:pic>
              <p:nvPicPr>
                <p:cNvPr id="220" name="Freihand 219">
                  <a:extLst>
                    <a:ext uri="{FF2B5EF4-FFF2-40B4-BE49-F238E27FC236}">
                      <a16:creationId xmlns:a16="http://schemas.microsoft.com/office/drawing/2014/main" id="{40910E19-92EE-EDFB-BFD1-A4D4D8815BB3}"/>
                    </a:ext>
                  </a:extLst>
                </p:cNvPr>
                <p:cNvPicPr/>
                <p:nvPr/>
              </p:nvPicPr>
              <p:blipFill>
                <a:blip r:embed="rId376"/>
                <a:stretch>
                  <a:fillRect/>
                </a:stretch>
              </p:blipFill>
              <p:spPr>
                <a:xfrm>
                  <a:off x="5674484" y="6316789"/>
                  <a:ext cx="108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1" name="Freihand 220">
                  <a:extLst>
                    <a:ext uri="{FF2B5EF4-FFF2-40B4-BE49-F238E27FC236}">
                      <a16:creationId xmlns:a16="http://schemas.microsoft.com/office/drawing/2014/main" id="{0A9D0F2E-0644-95B7-E769-AC0527180BFF}"/>
                    </a:ext>
                  </a:extLst>
                </p14:cNvPr>
                <p14:cNvContentPartPr/>
                <p14:nvPr/>
              </p14:nvContentPartPr>
              <p14:xfrm>
                <a:off x="5793644" y="6226789"/>
                <a:ext cx="10800" cy="212760"/>
              </p14:xfrm>
            </p:contentPart>
          </mc:Choice>
          <mc:Fallback>
            <p:pic>
              <p:nvPicPr>
                <p:cNvPr id="221" name="Freihand 220">
                  <a:extLst>
                    <a:ext uri="{FF2B5EF4-FFF2-40B4-BE49-F238E27FC236}">
                      <a16:creationId xmlns:a16="http://schemas.microsoft.com/office/drawing/2014/main" id="{0A9D0F2E-0644-95B7-E769-AC0527180BFF}"/>
                    </a:ext>
                  </a:extLst>
                </p:cNvPr>
                <p:cNvPicPr/>
                <p:nvPr/>
              </p:nvPicPr>
              <p:blipFill>
                <a:blip r:embed="rId378"/>
                <a:stretch>
                  <a:fillRect/>
                </a:stretch>
              </p:blipFill>
              <p:spPr>
                <a:xfrm>
                  <a:off x="5785004" y="6217789"/>
                  <a:ext cx="284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2" name="Freihand 221">
                  <a:extLst>
                    <a:ext uri="{FF2B5EF4-FFF2-40B4-BE49-F238E27FC236}">
                      <a16:creationId xmlns:a16="http://schemas.microsoft.com/office/drawing/2014/main" id="{F7321CE9-6E17-B021-F247-7B2CC87EFE73}"/>
                    </a:ext>
                  </a:extLst>
                </p14:cNvPr>
                <p14:cNvContentPartPr/>
                <p14:nvPr/>
              </p14:nvContentPartPr>
              <p14:xfrm>
                <a:off x="5951324" y="6229309"/>
                <a:ext cx="145080" cy="237960"/>
              </p14:xfrm>
            </p:contentPart>
          </mc:Choice>
          <mc:Fallback>
            <p:pic>
              <p:nvPicPr>
                <p:cNvPr id="222" name="Freihand 221">
                  <a:extLst>
                    <a:ext uri="{FF2B5EF4-FFF2-40B4-BE49-F238E27FC236}">
                      <a16:creationId xmlns:a16="http://schemas.microsoft.com/office/drawing/2014/main" id="{F7321CE9-6E17-B021-F247-7B2CC87EFE73}"/>
                    </a:ext>
                  </a:extLst>
                </p:cNvPr>
                <p:cNvPicPr/>
                <p:nvPr/>
              </p:nvPicPr>
              <p:blipFill>
                <a:blip r:embed="rId380"/>
                <a:stretch>
                  <a:fillRect/>
                </a:stretch>
              </p:blipFill>
              <p:spPr>
                <a:xfrm>
                  <a:off x="5942684" y="6220309"/>
                  <a:ext cx="1627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3" name="Freihand 222">
                  <a:extLst>
                    <a:ext uri="{FF2B5EF4-FFF2-40B4-BE49-F238E27FC236}">
                      <a16:creationId xmlns:a16="http://schemas.microsoft.com/office/drawing/2014/main" id="{0AB596D1-E9CF-AB07-4E45-221EEB2102BD}"/>
                    </a:ext>
                  </a:extLst>
                </p14:cNvPr>
                <p14:cNvContentPartPr/>
                <p14:nvPr/>
              </p14:nvContentPartPr>
              <p14:xfrm>
                <a:off x="6052844" y="6234709"/>
                <a:ext cx="21600" cy="3600"/>
              </p14:xfrm>
            </p:contentPart>
          </mc:Choice>
          <mc:Fallback>
            <p:pic>
              <p:nvPicPr>
                <p:cNvPr id="223" name="Freihand 222">
                  <a:extLst>
                    <a:ext uri="{FF2B5EF4-FFF2-40B4-BE49-F238E27FC236}">
                      <a16:creationId xmlns:a16="http://schemas.microsoft.com/office/drawing/2014/main" id="{0AB596D1-E9CF-AB07-4E45-221EEB2102BD}"/>
                    </a:ext>
                  </a:extLst>
                </p:cNvPr>
                <p:cNvPicPr/>
                <p:nvPr/>
              </p:nvPicPr>
              <p:blipFill>
                <a:blip r:embed="rId382"/>
                <a:stretch>
                  <a:fillRect/>
                </a:stretch>
              </p:blipFill>
              <p:spPr>
                <a:xfrm>
                  <a:off x="6043844" y="6226069"/>
                  <a:ext cx="39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4" name="Freihand 223">
                  <a:extLst>
                    <a:ext uri="{FF2B5EF4-FFF2-40B4-BE49-F238E27FC236}">
                      <a16:creationId xmlns:a16="http://schemas.microsoft.com/office/drawing/2014/main" id="{A2B96F27-143F-9957-F0DF-EEA3B0E1FCB3}"/>
                    </a:ext>
                  </a:extLst>
                </p14:cNvPr>
                <p14:cNvContentPartPr/>
                <p14:nvPr/>
              </p14:nvContentPartPr>
              <p14:xfrm>
                <a:off x="6131684" y="6233269"/>
                <a:ext cx="152640" cy="191880"/>
              </p14:xfrm>
            </p:contentPart>
          </mc:Choice>
          <mc:Fallback>
            <p:pic>
              <p:nvPicPr>
                <p:cNvPr id="224" name="Freihand 223">
                  <a:extLst>
                    <a:ext uri="{FF2B5EF4-FFF2-40B4-BE49-F238E27FC236}">
                      <a16:creationId xmlns:a16="http://schemas.microsoft.com/office/drawing/2014/main" id="{A2B96F27-143F-9957-F0DF-EEA3B0E1FCB3}"/>
                    </a:ext>
                  </a:extLst>
                </p:cNvPr>
                <p:cNvPicPr/>
                <p:nvPr/>
              </p:nvPicPr>
              <p:blipFill>
                <a:blip r:embed="rId384"/>
                <a:stretch>
                  <a:fillRect/>
                </a:stretch>
              </p:blipFill>
              <p:spPr>
                <a:xfrm>
                  <a:off x="6123044" y="6224629"/>
                  <a:ext cx="170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5" name="Freihand 224">
                  <a:extLst>
                    <a:ext uri="{FF2B5EF4-FFF2-40B4-BE49-F238E27FC236}">
                      <a16:creationId xmlns:a16="http://schemas.microsoft.com/office/drawing/2014/main" id="{E13A50B3-FEF1-C140-272D-DB8B91569BCD}"/>
                    </a:ext>
                  </a:extLst>
                </p14:cNvPr>
                <p14:cNvContentPartPr/>
                <p14:nvPr/>
              </p14:nvContentPartPr>
              <p14:xfrm>
                <a:off x="6290804" y="6125629"/>
                <a:ext cx="514080" cy="207000"/>
              </p14:xfrm>
            </p:contentPart>
          </mc:Choice>
          <mc:Fallback>
            <p:pic>
              <p:nvPicPr>
                <p:cNvPr id="225" name="Freihand 224">
                  <a:extLst>
                    <a:ext uri="{FF2B5EF4-FFF2-40B4-BE49-F238E27FC236}">
                      <a16:creationId xmlns:a16="http://schemas.microsoft.com/office/drawing/2014/main" id="{E13A50B3-FEF1-C140-272D-DB8B91569BCD}"/>
                    </a:ext>
                  </a:extLst>
                </p:cNvPr>
                <p:cNvPicPr/>
                <p:nvPr/>
              </p:nvPicPr>
              <p:blipFill>
                <a:blip r:embed="rId386"/>
                <a:stretch>
                  <a:fillRect/>
                </a:stretch>
              </p:blipFill>
              <p:spPr>
                <a:xfrm>
                  <a:off x="6281804" y="6116989"/>
                  <a:ext cx="5317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7" name="Freihand 226">
                  <a:extLst>
                    <a:ext uri="{FF2B5EF4-FFF2-40B4-BE49-F238E27FC236}">
                      <a16:creationId xmlns:a16="http://schemas.microsoft.com/office/drawing/2014/main" id="{F748B3E1-6A68-D118-79C3-57B4F5D730FF}"/>
                    </a:ext>
                  </a:extLst>
                </p14:cNvPr>
                <p14:cNvContentPartPr/>
                <p14:nvPr/>
              </p14:nvContentPartPr>
              <p14:xfrm>
                <a:off x="6793004" y="6077389"/>
                <a:ext cx="158040" cy="249120"/>
              </p14:xfrm>
            </p:contentPart>
          </mc:Choice>
          <mc:Fallback>
            <p:pic>
              <p:nvPicPr>
                <p:cNvPr id="227" name="Freihand 226">
                  <a:extLst>
                    <a:ext uri="{FF2B5EF4-FFF2-40B4-BE49-F238E27FC236}">
                      <a16:creationId xmlns:a16="http://schemas.microsoft.com/office/drawing/2014/main" id="{F748B3E1-6A68-D118-79C3-57B4F5D730FF}"/>
                    </a:ext>
                  </a:extLst>
                </p:cNvPr>
                <p:cNvPicPr/>
                <p:nvPr/>
              </p:nvPicPr>
              <p:blipFill>
                <a:blip r:embed="rId388"/>
                <a:stretch>
                  <a:fillRect/>
                </a:stretch>
              </p:blipFill>
              <p:spPr>
                <a:xfrm>
                  <a:off x="6784004" y="6068389"/>
                  <a:ext cx="1756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9" name="Freihand 228">
                  <a:extLst>
                    <a:ext uri="{FF2B5EF4-FFF2-40B4-BE49-F238E27FC236}">
                      <a16:creationId xmlns:a16="http://schemas.microsoft.com/office/drawing/2014/main" id="{89DFC4BB-AC1F-8156-EAD0-F6FF00EFF649}"/>
                    </a:ext>
                  </a:extLst>
                </p14:cNvPr>
                <p14:cNvContentPartPr/>
                <p14:nvPr/>
              </p14:nvContentPartPr>
              <p14:xfrm>
                <a:off x="5170844" y="6378349"/>
                <a:ext cx="1909800" cy="312480"/>
              </p14:xfrm>
            </p:contentPart>
          </mc:Choice>
          <mc:Fallback>
            <p:pic>
              <p:nvPicPr>
                <p:cNvPr id="229" name="Freihand 228">
                  <a:extLst>
                    <a:ext uri="{FF2B5EF4-FFF2-40B4-BE49-F238E27FC236}">
                      <a16:creationId xmlns:a16="http://schemas.microsoft.com/office/drawing/2014/main" id="{89DFC4BB-AC1F-8156-EAD0-F6FF00EFF649}"/>
                    </a:ext>
                  </a:extLst>
                </p:cNvPr>
                <p:cNvPicPr/>
                <p:nvPr/>
              </p:nvPicPr>
              <p:blipFill>
                <a:blip r:embed="rId390"/>
                <a:stretch>
                  <a:fillRect/>
                </a:stretch>
              </p:blipFill>
              <p:spPr>
                <a:xfrm>
                  <a:off x="5162204" y="6369709"/>
                  <a:ext cx="192744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0" name="Freihand 229">
                  <a:extLst>
                    <a:ext uri="{FF2B5EF4-FFF2-40B4-BE49-F238E27FC236}">
                      <a16:creationId xmlns:a16="http://schemas.microsoft.com/office/drawing/2014/main" id="{3CB4B2EA-2AF1-9CE2-548B-C54ED57F2597}"/>
                    </a:ext>
                  </a:extLst>
                </p14:cNvPr>
                <p14:cNvContentPartPr/>
                <p14:nvPr/>
              </p14:nvContentPartPr>
              <p14:xfrm>
                <a:off x="7230404" y="6050389"/>
                <a:ext cx="178200" cy="242280"/>
              </p14:xfrm>
            </p:contentPart>
          </mc:Choice>
          <mc:Fallback>
            <p:pic>
              <p:nvPicPr>
                <p:cNvPr id="230" name="Freihand 229">
                  <a:extLst>
                    <a:ext uri="{FF2B5EF4-FFF2-40B4-BE49-F238E27FC236}">
                      <a16:creationId xmlns:a16="http://schemas.microsoft.com/office/drawing/2014/main" id="{3CB4B2EA-2AF1-9CE2-548B-C54ED57F2597}"/>
                    </a:ext>
                  </a:extLst>
                </p:cNvPr>
                <p:cNvPicPr/>
                <p:nvPr/>
              </p:nvPicPr>
              <p:blipFill>
                <a:blip r:embed="rId392"/>
                <a:stretch>
                  <a:fillRect/>
                </a:stretch>
              </p:blipFill>
              <p:spPr>
                <a:xfrm>
                  <a:off x="7221404" y="6041749"/>
                  <a:ext cx="1958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1" name="Freihand 230">
                  <a:extLst>
                    <a:ext uri="{FF2B5EF4-FFF2-40B4-BE49-F238E27FC236}">
                      <a16:creationId xmlns:a16="http://schemas.microsoft.com/office/drawing/2014/main" id="{1718A479-59D7-9253-55D7-DEDB6ADDE74A}"/>
                    </a:ext>
                  </a:extLst>
                </p14:cNvPr>
                <p14:cNvContentPartPr/>
                <p14:nvPr/>
              </p14:nvContentPartPr>
              <p14:xfrm>
                <a:off x="7456844" y="6137509"/>
                <a:ext cx="271440" cy="104760"/>
              </p14:xfrm>
            </p:contentPart>
          </mc:Choice>
          <mc:Fallback>
            <p:pic>
              <p:nvPicPr>
                <p:cNvPr id="231" name="Freihand 230">
                  <a:extLst>
                    <a:ext uri="{FF2B5EF4-FFF2-40B4-BE49-F238E27FC236}">
                      <a16:creationId xmlns:a16="http://schemas.microsoft.com/office/drawing/2014/main" id="{1718A479-59D7-9253-55D7-DEDB6ADDE74A}"/>
                    </a:ext>
                  </a:extLst>
                </p:cNvPr>
                <p:cNvPicPr/>
                <p:nvPr/>
              </p:nvPicPr>
              <p:blipFill>
                <a:blip r:embed="rId394"/>
                <a:stretch>
                  <a:fillRect/>
                </a:stretch>
              </p:blipFill>
              <p:spPr>
                <a:xfrm>
                  <a:off x="7447844" y="6128509"/>
                  <a:ext cx="289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2" name="Freihand 231">
                  <a:extLst>
                    <a:ext uri="{FF2B5EF4-FFF2-40B4-BE49-F238E27FC236}">
                      <a16:creationId xmlns:a16="http://schemas.microsoft.com/office/drawing/2014/main" id="{649EB7C5-605E-9B7D-4D17-EA408E63FDB8}"/>
                    </a:ext>
                  </a:extLst>
                </p14:cNvPr>
                <p14:cNvContentPartPr/>
                <p14:nvPr/>
              </p14:nvContentPartPr>
              <p14:xfrm>
                <a:off x="7775084" y="6005029"/>
                <a:ext cx="157680" cy="239400"/>
              </p14:xfrm>
            </p:contentPart>
          </mc:Choice>
          <mc:Fallback>
            <p:pic>
              <p:nvPicPr>
                <p:cNvPr id="232" name="Freihand 231">
                  <a:extLst>
                    <a:ext uri="{FF2B5EF4-FFF2-40B4-BE49-F238E27FC236}">
                      <a16:creationId xmlns:a16="http://schemas.microsoft.com/office/drawing/2014/main" id="{649EB7C5-605E-9B7D-4D17-EA408E63FDB8}"/>
                    </a:ext>
                  </a:extLst>
                </p:cNvPr>
                <p:cNvPicPr/>
                <p:nvPr/>
              </p:nvPicPr>
              <p:blipFill>
                <a:blip r:embed="rId396"/>
                <a:stretch>
                  <a:fillRect/>
                </a:stretch>
              </p:blipFill>
              <p:spPr>
                <a:xfrm>
                  <a:off x="7766084" y="5996029"/>
                  <a:ext cx="1753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3" name="Freihand 232">
                  <a:extLst>
                    <a:ext uri="{FF2B5EF4-FFF2-40B4-BE49-F238E27FC236}">
                      <a16:creationId xmlns:a16="http://schemas.microsoft.com/office/drawing/2014/main" id="{3BDCADB1-2E7C-1287-9BCB-5463C5AAA888}"/>
                    </a:ext>
                  </a:extLst>
                </p14:cNvPr>
                <p14:cNvContentPartPr/>
                <p14:nvPr/>
              </p14:nvContentPartPr>
              <p14:xfrm>
                <a:off x="7978484" y="5963989"/>
                <a:ext cx="31680" cy="281160"/>
              </p14:xfrm>
            </p:contentPart>
          </mc:Choice>
          <mc:Fallback>
            <p:pic>
              <p:nvPicPr>
                <p:cNvPr id="233" name="Freihand 232">
                  <a:extLst>
                    <a:ext uri="{FF2B5EF4-FFF2-40B4-BE49-F238E27FC236}">
                      <a16:creationId xmlns:a16="http://schemas.microsoft.com/office/drawing/2014/main" id="{3BDCADB1-2E7C-1287-9BCB-5463C5AAA888}"/>
                    </a:ext>
                  </a:extLst>
                </p:cNvPr>
                <p:cNvPicPr/>
                <p:nvPr/>
              </p:nvPicPr>
              <p:blipFill>
                <a:blip r:embed="rId398"/>
                <a:stretch>
                  <a:fillRect/>
                </a:stretch>
              </p:blipFill>
              <p:spPr>
                <a:xfrm>
                  <a:off x="7969484" y="5955349"/>
                  <a:ext cx="493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4" name="Freihand 233">
                  <a:extLst>
                    <a:ext uri="{FF2B5EF4-FFF2-40B4-BE49-F238E27FC236}">
                      <a16:creationId xmlns:a16="http://schemas.microsoft.com/office/drawing/2014/main" id="{FC91483B-A4F3-2F72-5BC6-AC1734306A29}"/>
                    </a:ext>
                  </a:extLst>
                </p14:cNvPr>
                <p14:cNvContentPartPr/>
                <p14:nvPr/>
              </p14:nvContentPartPr>
              <p14:xfrm>
                <a:off x="8009804" y="6050029"/>
                <a:ext cx="232200" cy="169200"/>
              </p14:xfrm>
            </p:contentPart>
          </mc:Choice>
          <mc:Fallback>
            <p:pic>
              <p:nvPicPr>
                <p:cNvPr id="234" name="Freihand 233">
                  <a:extLst>
                    <a:ext uri="{FF2B5EF4-FFF2-40B4-BE49-F238E27FC236}">
                      <a16:creationId xmlns:a16="http://schemas.microsoft.com/office/drawing/2014/main" id="{FC91483B-A4F3-2F72-5BC6-AC1734306A29}"/>
                    </a:ext>
                  </a:extLst>
                </p:cNvPr>
                <p:cNvPicPr/>
                <p:nvPr/>
              </p:nvPicPr>
              <p:blipFill>
                <a:blip r:embed="rId400"/>
                <a:stretch>
                  <a:fillRect/>
                </a:stretch>
              </p:blipFill>
              <p:spPr>
                <a:xfrm>
                  <a:off x="8001164" y="6041389"/>
                  <a:ext cx="249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5" name="Freihand 234">
                  <a:extLst>
                    <a:ext uri="{FF2B5EF4-FFF2-40B4-BE49-F238E27FC236}">
                      <a16:creationId xmlns:a16="http://schemas.microsoft.com/office/drawing/2014/main" id="{FF1AE704-3663-F122-5F59-60864E949694}"/>
                    </a:ext>
                  </a:extLst>
                </p14:cNvPr>
                <p14:cNvContentPartPr/>
                <p14:nvPr/>
              </p14:nvContentPartPr>
              <p14:xfrm>
                <a:off x="7542884" y="5990269"/>
                <a:ext cx="196560" cy="14760"/>
              </p14:xfrm>
            </p:contentPart>
          </mc:Choice>
          <mc:Fallback>
            <p:pic>
              <p:nvPicPr>
                <p:cNvPr id="235" name="Freihand 234">
                  <a:extLst>
                    <a:ext uri="{FF2B5EF4-FFF2-40B4-BE49-F238E27FC236}">
                      <a16:creationId xmlns:a16="http://schemas.microsoft.com/office/drawing/2014/main" id="{FF1AE704-3663-F122-5F59-60864E949694}"/>
                    </a:ext>
                  </a:extLst>
                </p:cNvPr>
                <p:cNvPicPr/>
                <p:nvPr/>
              </p:nvPicPr>
              <p:blipFill>
                <a:blip r:embed="rId402"/>
                <a:stretch>
                  <a:fillRect/>
                </a:stretch>
              </p:blipFill>
              <p:spPr>
                <a:xfrm>
                  <a:off x="7534244" y="5981629"/>
                  <a:ext cx="214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6" name="Freihand 235">
                  <a:extLst>
                    <a:ext uri="{FF2B5EF4-FFF2-40B4-BE49-F238E27FC236}">
                      <a16:creationId xmlns:a16="http://schemas.microsoft.com/office/drawing/2014/main" id="{41C237FB-F265-6023-0E3B-004C30DB0B23}"/>
                    </a:ext>
                  </a:extLst>
                </p14:cNvPr>
                <p14:cNvContentPartPr/>
                <p14:nvPr/>
              </p14:nvContentPartPr>
              <p14:xfrm>
                <a:off x="8276204" y="5806669"/>
                <a:ext cx="209160" cy="295920"/>
              </p14:xfrm>
            </p:contentPart>
          </mc:Choice>
          <mc:Fallback>
            <p:pic>
              <p:nvPicPr>
                <p:cNvPr id="236" name="Freihand 235">
                  <a:extLst>
                    <a:ext uri="{FF2B5EF4-FFF2-40B4-BE49-F238E27FC236}">
                      <a16:creationId xmlns:a16="http://schemas.microsoft.com/office/drawing/2014/main" id="{41C237FB-F265-6023-0E3B-004C30DB0B23}"/>
                    </a:ext>
                  </a:extLst>
                </p:cNvPr>
                <p:cNvPicPr/>
                <p:nvPr/>
              </p:nvPicPr>
              <p:blipFill>
                <a:blip r:embed="rId404"/>
                <a:stretch>
                  <a:fillRect/>
                </a:stretch>
              </p:blipFill>
              <p:spPr>
                <a:xfrm>
                  <a:off x="8267204" y="5797669"/>
                  <a:ext cx="2268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7" name="Freihand 236">
                  <a:extLst>
                    <a:ext uri="{FF2B5EF4-FFF2-40B4-BE49-F238E27FC236}">
                      <a16:creationId xmlns:a16="http://schemas.microsoft.com/office/drawing/2014/main" id="{74A93E92-E73C-7BA1-8149-A7C56E330496}"/>
                    </a:ext>
                  </a:extLst>
                </p14:cNvPr>
                <p14:cNvContentPartPr/>
                <p14:nvPr/>
              </p14:nvContentPartPr>
              <p14:xfrm>
                <a:off x="8269004" y="5743309"/>
                <a:ext cx="200520" cy="38880"/>
              </p14:xfrm>
            </p:contentPart>
          </mc:Choice>
          <mc:Fallback>
            <p:pic>
              <p:nvPicPr>
                <p:cNvPr id="237" name="Freihand 236">
                  <a:extLst>
                    <a:ext uri="{FF2B5EF4-FFF2-40B4-BE49-F238E27FC236}">
                      <a16:creationId xmlns:a16="http://schemas.microsoft.com/office/drawing/2014/main" id="{74A93E92-E73C-7BA1-8149-A7C56E330496}"/>
                    </a:ext>
                  </a:extLst>
                </p:cNvPr>
                <p:cNvPicPr/>
                <p:nvPr/>
              </p:nvPicPr>
              <p:blipFill>
                <a:blip r:embed="rId406"/>
                <a:stretch>
                  <a:fillRect/>
                </a:stretch>
              </p:blipFill>
              <p:spPr>
                <a:xfrm>
                  <a:off x="8260004" y="5734309"/>
                  <a:ext cx="218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8" name="Freihand 237">
                  <a:extLst>
                    <a:ext uri="{FF2B5EF4-FFF2-40B4-BE49-F238E27FC236}">
                      <a16:creationId xmlns:a16="http://schemas.microsoft.com/office/drawing/2014/main" id="{62C3E68C-C16E-F3A6-FA17-4BA957A179C9}"/>
                    </a:ext>
                  </a:extLst>
                </p14:cNvPr>
                <p14:cNvContentPartPr/>
                <p14:nvPr/>
              </p14:nvContentPartPr>
              <p14:xfrm>
                <a:off x="8333444" y="6139669"/>
                <a:ext cx="199800" cy="153000"/>
              </p14:xfrm>
            </p:contentPart>
          </mc:Choice>
          <mc:Fallback>
            <p:pic>
              <p:nvPicPr>
                <p:cNvPr id="238" name="Freihand 237">
                  <a:extLst>
                    <a:ext uri="{FF2B5EF4-FFF2-40B4-BE49-F238E27FC236}">
                      <a16:creationId xmlns:a16="http://schemas.microsoft.com/office/drawing/2014/main" id="{62C3E68C-C16E-F3A6-FA17-4BA957A179C9}"/>
                    </a:ext>
                  </a:extLst>
                </p:cNvPr>
                <p:cNvPicPr/>
                <p:nvPr/>
              </p:nvPicPr>
              <p:blipFill>
                <a:blip r:embed="rId408"/>
                <a:stretch>
                  <a:fillRect/>
                </a:stretch>
              </p:blipFill>
              <p:spPr>
                <a:xfrm>
                  <a:off x="8324444" y="6131029"/>
                  <a:ext cx="217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9" name="Freihand 238">
                  <a:extLst>
                    <a:ext uri="{FF2B5EF4-FFF2-40B4-BE49-F238E27FC236}">
                      <a16:creationId xmlns:a16="http://schemas.microsoft.com/office/drawing/2014/main" id="{2C204F11-50DD-1659-184C-A7391A6DA7F9}"/>
                    </a:ext>
                  </a:extLst>
                </p14:cNvPr>
                <p14:cNvContentPartPr/>
                <p14:nvPr/>
              </p14:nvContentPartPr>
              <p14:xfrm>
                <a:off x="6520124" y="5709829"/>
                <a:ext cx="616680" cy="127440"/>
              </p14:xfrm>
            </p:contentPart>
          </mc:Choice>
          <mc:Fallback>
            <p:pic>
              <p:nvPicPr>
                <p:cNvPr id="239" name="Freihand 238">
                  <a:extLst>
                    <a:ext uri="{FF2B5EF4-FFF2-40B4-BE49-F238E27FC236}">
                      <a16:creationId xmlns:a16="http://schemas.microsoft.com/office/drawing/2014/main" id="{2C204F11-50DD-1659-184C-A7391A6DA7F9}"/>
                    </a:ext>
                  </a:extLst>
                </p:cNvPr>
                <p:cNvPicPr/>
                <p:nvPr/>
              </p:nvPicPr>
              <p:blipFill>
                <a:blip r:embed="rId410"/>
                <a:stretch>
                  <a:fillRect/>
                </a:stretch>
              </p:blipFill>
              <p:spPr>
                <a:xfrm>
                  <a:off x="6511124" y="5701189"/>
                  <a:ext cx="634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2" name="Freihand 241">
                  <a:extLst>
                    <a:ext uri="{FF2B5EF4-FFF2-40B4-BE49-F238E27FC236}">
                      <a16:creationId xmlns:a16="http://schemas.microsoft.com/office/drawing/2014/main" id="{2F8D506E-D67F-EE28-8C91-C556F1F9E8AF}"/>
                    </a:ext>
                  </a:extLst>
                </p14:cNvPr>
                <p14:cNvContentPartPr/>
                <p14:nvPr/>
              </p14:nvContentPartPr>
              <p14:xfrm>
                <a:off x="4900124" y="6014029"/>
                <a:ext cx="2204640" cy="633960"/>
              </p14:xfrm>
            </p:contentPart>
          </mc:Choice>
          <mc:Fallback>
            <p:pic>
              <p:nvPicPr>
                <p:cNvPr id="242" name="Freihand 241">
                  <a:extLst>
                    <a:ext uri="{FF2B5EF4-FFF2-40B4-BE49-F238E27FC236}">
                      <a16:creationId xmlns:a16="http://schemas.microsoft.com/office/drawing/2014/main" id="{2F8D506E-D67F-EE28-8C91-C556F1F9E8AF}"/>
                    </a:ext>
                  </a:extLst>
                </p:cNvPr>
                <p:cNvPicPr/>
                <p:nvPr/>
              </p:nvPicPr>
              <p:blipFill>
                <a:blip r:embed="rId412"/>
                <a:stretch>
                  <a:fillRect/>
                </a:stretch>
              </p:blipFill>
              <p:spPr>
                <a:xfrm>
                  <a:off x="4891484" y="6005389"/>
                  <a:ext cx="2222280" cy="65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3">
            <p14:nvContentPartPr>
              <p14:cNvPr id="244" name="Freihand 243">
                <a:extLst>
                  <a:ext uri="{FF2B5EF4-FFF2-40B4-BE49-F238E27FC236}">
                    <a16:creationId xmlns:a16="http://schemas.microsoft.com/office/drawing/2014/main" id="{37FF324F-1D50-9A53-B0E0-61821E99372E}"/>
                  </a:ext>
                </a:extLst>
              </p14:cNvPr>
              <p14:cNvContentPartPr/>
              <p14:nvPr/>
            </p14:nvContentPartPr>
            <p14:xfrm>
              <a:off x="563204" y="5650069"/>
              <a:ext cx="380880" cy="58680"/>
            </p14:xfrm>
          </p:contentPart>
        </mc:Choice>
        <mc:Fallback>
          <p:pic>
            <p:nvPicPr>
              <p:cNvPr id="244" name="Freihand 243">
                <a:extLst>
                  <a:ext uri="{FF2B5EF4-FFF2-40B4-BE49-F238E27FC236}">
                    <a16:creationId xmlns:a16="http://schemas.microsoft.com/office/drawing/2014/main" id="{37FF324F-1D50-9A53-B0E0-61821E99372E}"/>
                  </a:ext>
                </a:extLst>
              </p:cNvPr>
              <p:cNvPicPr/>
              <p:nvPr/>
            </p:nvPicPr>
            <p:blipFill>
              <a:blip r:embed="rId414"/>
              <a:stretch>
                <a:fillRect/>
              </a:stretch>
            </p:blipFill>
            <p:spPr>
              <a:xfrm>
                <a:off x="554204" y="5641069"/>
                <a:ext cx="398520" cy="76320"/>
              </a:xfrm>
              <a:prstGeom prst="rect">
                <a:avLst/>
              </a:prstGeom>
            </p:spPr>
          </p:pic>
        </mc:Fallback>
      </mc:AlternateContent>
    </p:spTree>
    <p:extLst>
      <p:ext uri="{BB962C8B-B14F-4D97-AF65-F5344CB8AC3E}">
        <p14:creationId xmlns:p14="http://schemas.microsoft.com/office/powerpoint/2010/main" val="152331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3200" dirty="0">
                <a:latin typeface="Times New Roman" panose="02020603050405020304" pitchFamily="18" charset="0"/>
                <a:cs typeface="Times New Roman" panose="02020603050405020304" pitchFamily="18" charset="0"/>
              </a:rPr>
              <a:t>Der Außenhandel Deutschlands nach Ländern 2021</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pic>
        <p:nvPicPr>
          <p:cNvPr id="3" name="Grafik 2">
            <a:extLst>
              <a:ext uri="{FF2B5EF4-FFF2-40B4-BE49-F238E27FC236}">
                <a16:creationId xmlns:a16="http://schemas.microsoft.com/office/drawing/2014/main" id="{38B93B78-573A-486B-8041-2D1CBB9216BF}"/>
              </a:ext>
            </a:extLst>
          </p:cNvPr>
          <p:cNvPicPr>
            <a:picLocks noChangeAspect="1"/>
          </p:cNvPicPr>
          <p:nvPr/>
        </p:nvPicPr>
        <p:blipFill>
          <a:blip r:embed="rId2"/>
          <a:stretch>
            <a:fillRect/>
          </a:stretch>
        </p:blipFill>
        <p:spPr>
          <a:xfrm>
            <a:off x="360000" y="547875"/>
            <a:ext cx="7200000" cy="4743926"/>
          </a:xfrm>
          <a:prstGeom prst="rect">
            <a:avLst/>
          </a:prstGeom>
        </p:spPr>
      </p:pic>
      <p:sp>
        <p:nvSpPr>
          <p:cNvPr id="12" name="Textfeld 11">
            <a:extLst>
              <a:ext uri="{FF2B5EF4-FFF2-40B4-BE49-F238E27FC236}">
                <a16:creationId xmlns:a16="http://schemas.microsoft.com/office/drawing/2014/main" id="{427AD5AD-4BEB-4F84-84A3-179BC4807909}"/>
              </a:ext>
            </a:extLst>
          </p:cNvPr>
          <p:cNvSpPr txBox="1"/>
          <p:nvPr/>
        </p:nvSpPr>
        <p:spPr>
          <a:xfrm>
            <a:off x="292056" y="5309474"/>
            <a:ext cx="3677516"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Russland		          2,2%		</a:t>
            </a:r>
          </a:p>
        </p:txBody>
      </p:sp>
      <p:sp>
        <p:nvSpPr>
          <p:cNvPr id="13" name="Textfeld 12">
            <a:extLst>
              <a:ext uri="{FF2B5EF4-FFF2-40B4-BE49-F238E27FC236}">
                <a16:creationId xmlns:a16="http://schemas.microsoft.com/office/drawing/2014/main" id="{EA6DCEB8-E462-47B1-8F48-E1F9D5475016}"/>
              </a:ext>
            </a:extLst>
          </p:cNvPr>
          <p:cNvSpPr txBox="1"/>
          <p:nvPr/>
        </p:nvSpPr>
        <p:spPr>
          <a:xfrm>
            <a:off x="3935023" y="5286000"/>
            <a:ext cx="3677516"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Russland		          3,2%		</a:t>
            </a:r>
          </a:p>
        </p:txBody>
      </p:sp>
      <p:sp>
        <p:nvSpPr>
          <p:cNvPr id="15" name="Rechteck 14">
            <a:extLst>
              <a:ext uri="{FF2B5EF4-FFF2-40B4-BE49-F238E27FC236}">
                <a16:creationId xmlns:a16="http://schemas.microsoft.com/office/drawing/2014/main" id="{83DCC37D-3153-4DDD-A6E2-543FF2BCC5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9D9FE71-CA27-9714-A64A-2791DCE05F6D}"/>
                  </a:ext>
                </a:extLst>
              </p14:cNvPr>
              <p14:cNvContentPartPr/>
              <p14:nvPr/>
            </p14:nvContentPartPr>
            <p14:xfrm>
              <a:off x="9396884" y="534764"/>
              <a:ext cx="1271160" cy="70560"/>
            </p14:xfrm>
          </p:contentPart>
        </mc:Choice>
        <mc:Fallback>
          <p:pic>
            <p:nvPicPr>
              <p:cNvPr id="2" name="Freihand 1">
                <a:extLst>
                  <a:ext uri="{FF2B5EF4-FFF2-40B4-BE49-F238E27FC236}">
                    <a16:creationId xmlns:a16="http://schemas.microsoft.com/office/drawing/2014/main" id="{39D9FE71-CA27-9714-A64A-2791DCE05F6D}"/>
                  </a:ext>
                </a:extLst>
              </p:cNvPr>
              <p:cNvPicPr/>
              <p:nvPr/>
            </p:nvPicPr>
            <p:blipFill>
              <a:blip r:embed="rId4"/>
              <a:stretch>
                <a:fillRect/>
              </a:stretch>
            </p:blipFill>
            <p:spPr>
              <a:xfrm>
                <a:off x="9388244" y="526124"/>
                <a:ext cx="1288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6EB5392-3536-4C84-4CB6-5103BE5F9281}"/>
                  </a:ext>
                </a:extLst>
              </p14:cNvPr>
              <p14:cNvContentPartPr/>
              <p14:nvPr/>
            </p14:nvContentPartPr>
            <p14:xfrm>
              <a:off x="1148924" y="432164"/>
              <a:ext cx="942480" cy="46080"/>
            </p14:xfrm>
          </p:contentPart>
        </mc:Choice>
        <mc:Fallback>
          <p:pic>
            <p:nvPicPr>
              <p:cNvPr id="4" name="Freihand 3">
                <a:extLst>
                  <a:ext uri="{FF2B5EF4-FFF2-40B4-BE49-F238E27FC236}">
                    <a16:creationId xmlns:a16="http://schemas.microsoft.com/office/drawing/2014/main" id="{96EB5392-3536-4C84-4CB6-5103BE5F9281}"/>
                  </a:ext>
                </a:extLst>
              </p:cNvPr>
              <p:cNvPicPr/>
              <p:nvPr/>
            </p:nvPicPr>
            <p:blipFill>
              <a:blip r:embed="rId6"/>
              <a:stretch>
                <a:fillRect/>
              </a:stretch>
            </p:blipFill>
            <p:spPr>
              <a:xfrm>
                <a:off x="1140284" y="423164"/>
                <a:ext cx="960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88AFC56E-242C-C00B-9673-F366A1736531}"/>
                  </a:ext>
                </a:extLst>
              </p14:cNvPr>
              <p14:cNvContentPartPr/>
              <p14:nvPr/>
            </p14:nvContentPartPr>
            <p14:xfrm>
              <a:off x="2471204" y="1416044"/>
              <a:ext cx="850320" cy="16920"/>
            </p14:xfrm>
          </p:contentPart>
        </mc:Choice>
        <mc:Fallback>
          <p:pic>
            <p:nvPicPr>
              <p:cNvPr id="6" name="Freihand 5">
                <a:extLst>
                  <a:ext uri="{FF2B5EF4-FFF2-40B4-BE49-F238E27FC236}">
                    <a16:creationId xmlns:a16="http://schemas.microsoft.com/office/drawing/2014/main" id="{88AFC56E-242C-C00B-9673-F366A1736531}"/>
                  </a:ext>
                </a:extLst>
              </p:cNvPr>
              <p:cNvPicPr/>
              <p:nvPr/>
            </p:nvPicPr>
            <p:blipFill>
              <a:blip r:embed="rId8"/>
              <a:stretch>
                <a:fillRect/>
              </a:stretch>
            </p:blipFill>
            <p:spPr>
              <a:xfrm>
                <a:off x="2462564" y="1407404"/>
                <a:ext cx="867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104BE1E-EEAF-84B1-4255-DAAB0F158EDD}"/>
                  </a:ext>
                </a:extLst>
              </p14:cNvPr>
              <p14:cNvContentPartPr/>
              <p14:nvPr/>
            </p14:nvContentPartPr>
            <p14:xfrm>
              <a:off x="6236444" y="1399124"/>
              <a:ext cx="932760" cy="41400"/>
            </p14:xfrm>
          </p:contentPart>
        </mc:Choice>
        <mc:Fallback>
          <p:pic>
            <p:nvPicPr>
              <p:cNvPr id="8" name="Freihand 7">
                <a:extLst>
                  <a:ext uri="{FF2B5EF4-FFF2-40B4-BE49-F238E27FC236}">
                    <a16:creationId xmlns:a16="http://schemas.microsoft.com/office/drawing/2014/main" id="{0104BE1E-EEAF-84B1-4255-DAAB0F158EDD}"/>
                  </a:ext>
                </a:extLst>
              </p:cNvPr>
              <p:cNvPicPr/>
              <p:nvPr/>
            </p:nvPicPr>
            <p:blipFill>
              <a:blip r:embed="rId10"/>
              <a:stretch>
                <a:fillRect/>
              </a:stretch>
            </p:blipFill>
            <p:spPr>
              <a:xfrm>
                <a:off x="6227804" y="1390484"/>
                <a:ext cx="9504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FE092A4-6F4C-BDD1-3B4E-67D87E8556EF}"/>
                  </a:ext>
                </a:extLst>
              </p14:cNvPr>
              <p14:cNvContentPartPr/>
              <p14:nvPr/>
            </p14:nvContentPartPr>
            <p14:xfrm>
              <a:off x="2603684" y="3964124"/>
              <a:ext cx="808200" cy="588240"/>
            </p14:xfrm>
          </p:contentPart>
        </mc:Choice>
        <mc:Fallback>
          <p:pic>
            <p:nvPicPr>
              <p:cNvPr id="9" name="Freihand 8">
                <a:extLst>
                  <a:ext uri="{FF2B5EF4-FFF2-40B4-BE49-F238E27FC236}">
                    <a16:creationId xmlns:a16="http://schemas.microsoft.com/office/drawing/2014/main" id="{DFE092A4-6F4C-BDD1-3B4E-67D87E8556EF}"/>
                  </a:ext>
                </a:extLst>
              </p:cNvPr>
              <p:cNvPicPr/>
              <p:nvPr/>
            </p:nvPicPr>
            <p:blipFill>
              <a:blip r:embed="rId12"/>
              <a:stretch>
                <a:fillRect/>
              </a:stretch>
            </p:blipFill>
            <p:spPr>
              <a:xfrm>
                <a:off x="2595044" y="3955124"/>
                <a:ext cx="825840" cy="605880"/>
              </a:xfrm>
              <a:prstGeom prst="rect">
                <a:avLst/>
              </a:prstGeom>
            </p:spPr>
          </p:pic>
        </mc:Fallback>
      </mc:AlternateContent>
      <p:grpSp>
        <p:nvGrpSpPr>
          <p:cNvPr id="53" name="Gruppieren 52">
            <a:extLst>
              <a:ext uri="{FF2B5EF4-FFF2-40B4-BE49-F238E27FC236}">
                <a16:creationId xmlns:a16="http://schemas.microsoft.com/office/drawing/2014/main" id="{298E2993-04EA-EE6D-14CF-5AEC86574117}"/>
              </a:ext>
            </a:extLst>
          </p:cNvPr>
          <p:cNvGrpSpPr/>
          <p:nvPr/>
        </p:nvGrpSpPr>
        <p:grpSpPr>
          <a:xfrm>
            <a:off x="7562684" y="2786204"/>
            <a:ext cx="4029840" cy="1600200"/>
            <a:chOff x="7562684" y="2786204"/>
            <a:chExt cx="4029840" cy="160020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F951734-9054-5823-09D6-C1245CE2FB47}"/>
                    </a:ext>
                  </a:extLst>
                </p14:cNvPr>
                <p14:cNvContentPartPr/>
                <p14:nvPr/>
              </p14:nvContentPartPr>
              <p14:xfrm>
                <a:off x="7653764" y="3780884"/>
                <a:ext cx="394200" cy="457560"/>
              </p14:xfrm>
            </p:contentPart>
          </mc:Choice>
          <mc:Fallback>
            <p:pic>
              <p:nvPicPr>
                <p:cNvPr id="10" name="Freihand 9">
                  <a:extLst>
                    <a:ext uri="{FF2B5EF4-FFF2-40B4-BE49-F238E27FC236}">
                      <a16:creationId xmlns:a16="http://schemas.microsoft.com/office/drawing/2014/main" id="{0F951734-9054-5823-09D6-C1245CE2FB47}"/>
                    </a:ext>
                  </a:extLst>
                </p:cNvPr>
                <p:cNvPicPr/>
                <p:nvPr/>
              </p:nvPicPr>
              <p:blipFill>
                <a:blip r:embed="rId14"/>
                <a:stretch>
                  <a:fillRect/>
                </a:stretch>
              </p:blipFill>
              <p:spPr>
                <a:xfrm>
                  <a:off x="7645124" y="3771884"/>
                  <a:ext cx="41184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D95774A-7CBD-D0A2-89C0-6AF49AF0A6D8}"/>
                    </a:ext>
                  </a:extLst>
                </p14:cNvPr>
                <p14:cNvContentPartPr/>
                <p14:nvPr/>
              </p14:nvContentPartPr>
              <p14:xfrm>
                <a:off x="7562684" y="3954764"/>
                <a:ext cx="201240" cy="431640"/>
              </p14:xfrm>
            </p:contentPart>
          </mc:Choice>
          <mc:Fallback>
            <p:pic>
              <p:nvPicPr>
                <p:cNvPr id="11" name="Freihand 10">
                  <a:extLst>
                    <a:ext uri="{FF2B5EF4-FFF2-40B4-BE49-F238E27FC236}">
                      <a16:creationId xmlns:a16="http://schemas.microsoft.com/office/drawing/2014/main" id="{AD95774A-7CBD-D0A2-89C0-6AF49AF0A6D8}"/>
                    </a:ext>
                  </a:extLst>
                </p:cNvPr>
                <p:cNvPicPr/>
                <p:nvPr/>
              </p:nvPicPr>
              <p:blipFill>
                <a:blip r:embed="rId16"/>
                <a:stretch>
                  <a:fillRect/>
                </a:stretch>
              </p:blipFill>
              <p:spPr>
                <a:xfrm>
                  <a:off x="7554044" y="3945764"/>
                  <a:ext cx="21888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53DA4C6E-B5B3-0EBF-914B-7FBA89766C86}"/>
                    </a:ext>
                  </a:extLst>
                </p14:cNvPr>
                <p14:cNvContentPartPr/>
                <p14:nvPr/>
              </p14:nvContentPartPr>
              <p14:xfrm>
                <a:off x="8147684" y="3495044"/>
                <a:ext cx="198000" cy="164880"/>
              </p14:xfrm>
            </p:contentPart>
          </mc:Choice>
          <mc:Fallback>
            <p:pic>
              <p:nvPicPr>
                <p:cNvPr id="14" name="Freihand 13">
                  <a:extLst>
                    <a:ext uri="{FF2B5EF4-FFF2-40B4-BE49-F238E27FC236}">
                      <a16:creationId xmlns:a16="http://schemas.microsoft.com/office/drawing/2014/main" id="{53DA4C6E-B5B3-0EBF-914B-7FBA89766C86}"/>
                    </a:ext>
                  </a:extLst>
                </p:cNvPr>
                <p:cNvPicPr/>
                <p:nvPr/>
              </p:nvPicPr>
              <p:blipFill>
                <a:blip r:embed="rId18"/>
                <a:stretch>
                  <a:fillRect/>
                </a:stretch>
              </p:blipFill>
              <p:spPr>
                <a:xfrm>
                  <a:off x="8138684" y="3486044"/>
                  <a:ext cx="215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BC12E28D-84FA-71CC-02EE-6C8B81D39360}"/>
                    </a:ext>
                  </a:extLst>
                </p14:cNvPr>
                <p14:cNvContentPartPr/>
                <p14:nvPr/>
              </p14:nvContentPartPr>
              <p14:xfrm>
                <a:off x="8359724" y="3433844"/>
                <a:ext cx="147600" cy="163080"/>
              </p14:xfrm>
            </p:contentPart>
          </mc:Choice>
          <mc:Fallback>
            <p:pic>
              <p:nvPicPr>
                <p:cNvPr id="16" name="Freihand 15">
                  <a:extLst>
                    <a:ext uri="{FF2B5EF4-FFF2-40B4-BE49-F238E27FC236}">
                      <a16:creationId xmlns:a16="http://schemas.microsoft.com/office/drawing/2014/main" id="{BC12E28D-84FA-71CC-02EE-6C8B81D39360}"/>
                    </a:ext>
                  </a:extLst>
                </p:cNvPr>
                <p:cNvPicPr/>
                <p:nvPr/>
              </p:nvPicPr>
              <p:blipFill>
                <a:blip r:embed="rId20"/>
                <a:stretch>
                  <a:fillRect/>
                </a:stretch>
              </p:blipFill>
              <p:spPr>
                <a:xfrm>
                  <a:off x="8351084" y="3425204"/>
                  <a:ext cx="1652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C1489A24-9D89-8828-B5AF-C398BFAB561D}"/>
                    </a:ext>
                  </a:extLst>
                </p14:cNvPr>
                <p14:cNvContentPartPr/>
                <p14:nvPr/>
              </p14:nvContentPartPr>
              <p14:xfrm>
                <a:off x="8452244" y="3532844"/>
                <a:ext cx="56160" cy="31680"/>
              </p14:xfrm>
            </p:contentPart>
          </mc:Choice>
          <mc:Fallback>
            <p:pic>
              <p:nvPicPr>
                <p:cNvPr id="17" name="Freihand 16">
                  <a:extLst>
                    <a:ext uri="{FF2B5EF4-FFF2-40B4-BE49-F238E27FC236}">
                      <a16:creationId xmlns:a16="http://schemas.microsoft.com/office/drawing/2014/main" id="{C1489A24-9D89-8828-B5AF-C398BFAB561D}"/>
                    </a:ext>
                  </a:extLst>
                </p:cNvPr>
                <p:cNvPicPr/>
                <p:nvPr/>
              </p:nvPicPr>
              <p:blipFill>
                <a:blip r:embed="rId22"/>
                <a:stretch>
                  <a:fillRect/>
                </a:stretch>
              </p:blipFill>
              <p:spPr>
                <a:xfrm>
                  <a:off x="8443244" y="3523844"/>
                  <a:ext cx="73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DAAB81FF-74C8-9352-A3B0-A5AA7FA810FE}"/>
                    </a:ext>
                  </a:extLst>
                </p14:cNvPr>
                <p14:cNvContentPartPr/>
                <p14:nvPr/>
              </p14:nvContentPartPr>
              <p14:xfrm>
                <a:off x="8161004" y="3384524"/>
                <a:ext cx="159120" cy="285840"/>
              </p14:xfrm>
            </p:contentPart>
          </mc:Choice>
          <mc:Fallback>
            <p:pic>
              <p:nvPicPr>
                <p:cNvPr id="18" name="Freihand 17">
                  <a:extLst>
                    <a:ext uri="{FF2B5EF4-FFF2-40B4-BE49-F238E27FC236}">
                      <a16:creationId xmlns:a16="http://schemas.microsoft.com/office/drawing/2014/main" id="{DAAB81FF-74C8-9352-A3B0-A5AA7FA810FE}"/>
                    </a:ext>
                  </a:extLst>
                </p:cNvPr>
                <p:cNvPicPr/>
                <p:nvPr/>
              </p:nvPicPr>
              <p:blipFill>
                <a:blip r:embed="rId24"/>
                <a:stretch>
                  <a:fillRect/>
                </a:stretch>
              </p:blipFill>
              <p:spPr>
                <a:xfrm>
                  <a:off x="8152004" y="3375524"/>
                  <a:ext cx="17676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C87192BE-080D-2877-0F2F-06385D39CFD2}"/>
                    </a:ext>
                  </a:extLst>
                </p14:cNvPr>
                <p14:cNvContentPartPr/>
                <p14:nvPr/>
              </p14:nvContentPartPr>
              <p14:xfrm>
                <a:off x="8702804" y="3410804"/>
                <a:ext cx="19800" cy="88560"/>
              </p14:xfrm>
            </p:contentPart>
          </mc:Choice>
          <mc:Fallback>
            <p:pic>
              <p:nvPicPr>
                <p:cNvPr id="19" name="Freihand 18">
                  <a:extLst>
                    <a:ext uri="{FF2B5EF4-FFF2-40B4-BE49-F238E27FC236}">
                      <a16:creationId xmlns:a16="http://schemas.microsoft.com/office/drawing/2014/main" id="{C87192BE-080D-2877-0F2F-06385D39CFD2}"/>
                    </a:ext>
                  </a:extLst>
                </p:cNvPr>
                <p:cNvPicPr/>
                <p:nvPr/>
              </p:nvPicPr>
              <p:blipFill>
                <a:blip r:embed="rId26"/>
                <a:stretch>
                  <a:fillRect/>
                </a:stretch>
              </p:blipFill>
              <p:spPr>
                <a:xfrm>
                  <a:off x="8694164" y="3402164"/>
                  <a:ext cx="37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0C6DF785-8119-53D0-F155-26F7F66F1944}"/>
                    </a:ext>
                  </a:extLst>
                </p14:cNvPr>
                <p14:cNvContentPartPr/>
                <p14:nvPr/>
              </p14:nvContentPartPr>
              <p14:xfrm>
                <a:off x="8708924" y="3329804"/>
                <a:ext cx="169920" cy="177480"/>
              </p14:xfrm>
            </p:contentPart>
          </mc:Choice>
          <mc:Fallback>
            <p:pic>
              <p:nvPicPr>
                <p:cNvPr id="20" name="Freihand 19">
                  <a:extLst>
                    <a:ext uri="{FF2B5EF4-FFF2-40B4-BE49-F238E27FC236}">
                      <a16:creationId xmlns:a16="http://schemas.microsoft.com/office/drawing/2014/main" id="{0C6DF785-8119-53D0-F155-26F7F66F1944}"/>
                    </a:ext>
                  </a:extLst>
                </p:cNvPr>
                <p:cNvPicPr/>
                <p:nvPr/>
              </p:nvPicPr>
              <p:blipFill>
                <a:blip r:embed="rId28"/>
                <a:stretch>
                  <a:fillRect/>
                </a:stretch>
              </p:blipFill>
              <p:spPr>
                <a:xfrm>
                  <a:off x="8699924" y="3321164"/>
                  <a:ext cx="187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D081D1DB-03E5-1283-2E8C-DBA684AF621D}"/>
                    </a:ext>
                  </a:extLst>
                </p14:cNvPr>
                <p14:cNvContentPartPr/>
                <p14:nvPr/>
              </p14:nvContentPartPr>
              <p14:xfrm>
                <a:off x="8879924" y="3211364"/>
                <a:ext cx="96840" cy="234720"/>
              </p14:xfrm>
            </p:contentPart>
          </mc:Choice>
          <mc:Fallback>
            <p:pic>
              <p:nvPicPr>
                <p:cNvPr id="21" name="Freihand 20">
                  <a:extLst>
                    <a:ext uri="{FF2B5EF4-FFF2-40B4-BE49-F238E27FC236}">
                      <a16:creationId xmlns:a16="http://schemas.microsoft.com/office/drawing/2014/main" id="{D081D1DB-03E5-1283-2E8C-DBA684AF621D}"/>
                    </a:ext>
                  </a:extLst>
                </p:cNvPr>
                <p:cNvPicPr/>
                <p:nvPr/>
              </p:nvPicPr>
              <p:blipFill>
                <a:blip r:embed="rId30"/>
                <a:stretch>
                  <a:fillRect/>
                </a:stretch>
              </p:blipFill>
              <p:spPr>
                <a:xfrm>
                  <a:off x="8870924" y="3202364"/>
                  <a:ext cx="1144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0A8A6F0D-F269-1773-110E-2F52862E340C}"/>
                    </a:ext>
                  </a:extLst>
                </p14:cNvPr>
                <p14:cNvContentPartPr/>
                <p14:nvPr/>
              </p14:nvContentPartPr>
              <p14:xfrm>
                <a:off x="9134804" y="3256004"/>
                <a:ext cx="221760" cy="152640"/>
              </p14:xfrm>
            </p:contentPart>
          </mc:Choice>
          <mc:Fallback>
            <p:pic>
              <p:nvPicPr>
                <p:cNvPr id="22" name="Freihand 21">
                  <a:extLst>
                    <a:ext uri="{FF2B5EF4-FFF2-40B4-BE49-F238E27FC236}">
                      <a16:creationId xmlns:a16="http://schemas.microsoft.com/office/drawing/2014/main" id="{0A8A6F0D-F269-1773-110E-2F52862E340C}"/>
                    </a:ext>
                  </a:extLst>
                </p:cNvPr>
                <p:cNvPicPr/>
                <p:nvPr/>
              </p:nvPicPr>
              <p:blipFill>
                <a:blip r:embed="rId32"/>
                <a:stretch>
                  <a:fillRect/>
                </a:stretch>
              </p:blipFill>
              <p:spPr>
                <a:xfrm>
                  <a:off x="9125804" y="3247364"/>
                  <a:ext cx="239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ADC94842-13A3-6F54-7E01-583ACF1CAC75}"/>
                    </a:ext>
                  </a:extLst>
                </p14:cNvPr>
                <p14:cNvContentPartPr/>
                <p14:nvPr/>
              </p14:nvContentPartPr>
              <p14:xfrm>
                <a:off x="9320564" y="3122444"/>
                <a:ext cx="16920" cy="42840"/>
              </p14:xfrm>
            </p:contentPart>
          </mc:Choice>
          <mc:Fallback>
            <p:pic>
              <p:nvPicPr>
                <p:cNvPr id="23" name="Freihand 22">
                  <a:extLst>
                    <a:ext uri="{FF2B5EF4-FFF2-40B4-BE49-F238E27FC236}">
                      <a16:creationId xmlns:a16="http://schemas.microsoft.com/office/drawing/2014/main" id="{ADC94842-13A3-6F54-7E01-583ACF1CAC75}"/>
                    </a:ext>
                  </a:extLst>
                </p:cNvPr>
                <p:cNvPicPr/>
                <p:nvPr/>
              </p:nvPicPr>
              <p:blipFill>
                <a:blip r:embed="rId34"/>
                <a:stretch>
                  <a:fillRect/>
                </a:stretch>
              </p:blipFill>
              <p:spPr>
                <a:xfrm>
                  <a:off x="9311564" y="3113804"/>
                  <a:ext cx="34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AA60138-7045-4B35-35F9-DA90449763CA}"/>
                    </a:ext>
                  </a:extLst>
                </p14:cNvPr>
                <p14:cNvContentPartPr/>
                <p14:nvPr/>
              </p14:nvContentPartPr>
              <p14:xfrm>
                <a:off x="9417404" y="3037844"/>
                <a:ext cx="353520" cy="266040"/>
              </p14:xfrm>
            </p:contentPart>
          </mc:Choice>
          <mc:Fallback>
            <p:pic>
              <p:nvPicPr>
                <p:cNvPr id="24" name="Freihand 23">
                  <a:extLst>
                    <a:ext uri="{FF2B5EF4-FFF2-40B4-BE49-F238E27FC236}">
                      <a16:creationId xmlns:a16="http://schemas.microsoft.com/office/drawing/2014/main" id="{5AA60138-7045-4B35-35F9-DA90449763CA}"/>
                    </a:ext>
                  </a:extLst>
                </p:cNvPr>
                <p:cNvPicPr/>
                <p:nvPr/>
              </p:nvPicPr>
              <p:blipFill>
                <a:blip r:embed="rId36"/>
                <a:stretch>
                  <a:fillRect/>
                </a:stretch>
              </p:blipFill>
              <p:spPr>
                <a:xfrm>
                  <a:off x="9408404" y="3029204"/>
                  <a:ext cx="3711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5B55E859-D251-7472-D7B1-F056A35AD231}"/>
                    </a:ext>
                  </a:extLst>
                </p14:cNvPr>
                <p14:cNvContentPartPr/>
                <p14:nvPr/>
              </p14:nvContentPartPr>
              <p14:xfrm>
                <a:off x="9945524" y="3098324"/>
                <a:ext cx="263160" cy="120600"/>
              </p14:xfrm>
            </p:contentPart>
          </mc:Choice>
          <mc:Fallback>
            <p:pic>
              <p:nvPicPr>
                <p:cNvPr id="25" name="Freihand 24">
                  <a:extLst>
                    <a:ext uri="{FF2B5EF4-FFF2-40B4-BE49-F238E27FC236}">
                      <a16:creationId xmlns:a16="http://schemas.microsoft.com/office/drawing/2014/main" id="{5B55E859-D251-7472-D7B1-F056A35AD231}"/>
                    </a:ext>
                  </a:extLst>
                </p:cNvPr>
                <p:cNvPicPr/>
                <p:nvPr/>
              </p:nvPicPr>
              <p:blipFill>
                <a:blip r:embed="rId38"/>
                <a:stretch>
                  <a:fillRect/>
                </a:stretch>
              </p:blipFill>
              <p:spPr>
                <a:xfrm>
                  <a:off x="9936524" y="3089324"/>
                  <a:ext cx="280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AF080C8F-DCA4-1093-6576-E62F92EA0BDB}"/>
                    </a:ext>
                  </a:extLst>
                </p14:cNvPr>
                <p14:cNvContentPartPr/>
                <p14:nvPr/>
              </p14:nvContentPartPr>
              <p14:xfrm>
                <a:off x="10238564" y="2959004"/>
                <a:ext cx="310680" cy="197640"/>
              </p14:xfrm>
            </p:contentPart>
          </mc:Choice>
          <mc:Fallback>
            <p:pic>
              <p:nvPicPr>
                <p:cNvPr id="26" name="Freihand 25">
                  <a:extLst>
                    <a:ext uri="{FF2B5EF4-FFF2-40B4-BE49-F238E27FC236}">
                      <a16:creationId xmlns:a16="http://schemas.microsoft.com/office/drawing/2014/main" id="{AF080C8F-DCA4-1093-6576-E62F92EA0BDB}"/>
                    </a:ext>
                  </a:extLst>
                </p:cNvPr>
                <p:cNvPicPr/>
                <p:nvPr/>
              </p:nvPicPr>
              <p:blipFill>
                <a:blip r:embed="rId40"/>
                <a:stretch>
                  <a:fillRect/>
                </a:stretch>
              </p:blipFill>
              <p:spPr>
                <a:xfrm>
                  <a:off x="10229924" y="2950364"/>
                  <a:ext cx="3283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0300753D-A8B2-CB13-FE0E-F2341E180A07}"/>
                    </a:ext>
                  </a:extLst>
                </p14:cNvPr>
                <p14:cNvContentPartPr/>
                <p14:nvPr/>
              </p14:nvContentPartPr>
              <p14:xfrm>
                <a:off x="10722764" y="2874404"/>
                <a:ext cx="97200" cy="183240"/>
              </p14:xfrm>
            </p:contentPart>
          </mc:Choice>
          <mc:Fallback>
            <p:pic>
              <p:nvPicPr>
                <p:cNvPr id="27" name="Freihand 26">
                  <a:extLst>
                    <a:ext uri="{FF2B5EF4-FFF2-40B4-BE49-F238E27FC236}">
                      <a16:creationId xmlns:a16="http://schemas.microsoft.com/office/drawing/2014/main" id="{0300753D-A8B2-CB13-FE0E-F2341E180A07}"/>
                    </a:ext>
                  </a:extLst>
                </p:cNvPr>
                <p:cNvPicPr/>
                <p:nvPr/>
              </p:nvPicPr>
              <p:blipFill>
                <a:blip r:embed="rId42"/>
                <a:stretch>
                  <a:fillRect/>
                </a:stretch>
              </p:blipFill>
              <p:spPr>
                <a:xfrm>
                  <a:off x="10713764" y="2865404"/>
                  <a:ext cx="114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8BE064FF-5EB5-27C4-A6C9-73ED99FFD78F}"/>
                    </a:ext>
                  </a:extLst>
                </p14:cNvPr>
                <p14:cNvContentPartPr/>
                <p14:nvPr/>
              </p14:nvContentPartPr>
              <p14:xfrm>
                <a:off x="10884764" y="2930564"/>
                <a:ext cx="159480" cy="95760"/>
              </p14:xfrm>
            </p:contentPart>
          </mc:Choice>
          <mc:Fallback>
            <p:pic>
              <p:nvPicPr>
                <p:cNvPr id="28" name="Freihand 27">
                  <a:extLst>
                    <a:ext uri="{FF2B5EF4-FFF2-40B4-BE49-F238E27FC236}">
                      <a16:creationId xmlns:a16="http://schemas.microsoft.com/office/drawing/2014/main" id="{8BE064FF-5EB5-27C4-A6C9-73ED99FFD78F}"/>
                    </a:ext>
                  </a:extLst>
                </p:cNvPr>
                <p:cNvPicPr/>
                <p:nvPr/>
              </p:nvPicPr>
              <p:blipFill>
                <a:blip r:embed="rId44"/>
                <a:stretch>
                  <a:fillRect/>
                </a:stretch>
              </p:blipFill>
              <p:spPr>
                <a:xfrm>
                  <a:off x="10875764" y="2921564"/>
                  <a:ext cx="177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AB3D01CD-1DA3-003F-46C7-A20E5CF37823}"/>
                    </a:ext>
                  </a:extLst>
                </p14:cNvPr>
                <p14:cNvContentPartPr/>
                <p14:nvPr/>
              </p14:nvContentPartPr>
              <p14:xfrm>
                <a:off x="11028404" y="2786204"/>
                <a:ext cx="5040" cy="16920"/>
              </p14:xfrm>
            </p:contentPart>
          </mc:Choice>
          <mc:Fallback>
            <p:pic>
              <p:nvPicPr>
                <p:cNvPr id="29" name="Freihand 28">
                  <a:extLst>
                    <a:ext uri="{FF2B5EF4-FFF2-40B4-BE49-F238E27FC236}">
                      <a16:creationId xmlns:a16="http://schemas.microsoft.com/office/drawing/2014/main" id="{AB3D01CD-1DA3-003F-46C7-A20E5CF37823}"/>
                    </a:ext>
                  </a:extLst>
                </p:cNvPr>
                <p:cNvPicPr/>
                <p:nvPr/>
              </p:nvPicPr>
              <p:blipFill>
                <a:blip r:embed="rId46"/>
                <a:stretch>
                  <a:fillRect/>
                </a:stretch>
              </p:blipFill>
              <p:spPr>
                <a:xfrm>
                  <a:off x="11019764" y="2777204"/>
                  <a:ext cx="22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58D9F92F-0565-1D8D-AB3C-88534066F28F}"/>
                    </a:ext>
                  </a:extLst>
                </p14:cNvPr>
                <p14:cNvContentPartPr/>
                <p14:nvPr/>
              </p14:nvContentPartPr>
              <p14:xfrm>
                <a:off x="11298044" y="2793044"/>
                <a:ext cx="294480" cy="189720"/>
              </p14:xfrm>
            </p:contentPart>
          </mc:Choice>
          <mc:Fallback>
            <p:pic>
              <p:nvPicPr>
                <p:cNvPr id="30" name="Freihand 29">
                  <a:extLst>
                    <a:ext uri="{FF2B5EF4-FFF2-40B4-BE49-F238E27FC236}">
                      <a16:creationId xmlns:a16="http://schemas.microsoft.com/office/drawing/2014/main" id="{58D9F92F-0565-1D8D-AB3C-88534066F28F}"/>
                    </a:ext>
                  </a:extLst>
                </p:cNvPr>
                <p:cNvPicPr/>
                <p:nvPr/>
              </p:nvPicPr>
              <p:blipFill>
                <a:blip r:embed="rId48"/>
                <a:stretch>
                  <a:fillRect/>
                </a:stretch>
              </p:blipFill>
              <p:spPr>
                <a:xfrm>
                  <a:off x="11289044" y="2784404"/>
                  <a:ext cx="3121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C1029783-0BEC-8F03-3560-8C279A02698A}"/>
                    </a:ext>
                  </a:extLst>
                </p14:cNvPr>
                <p14:cNvContentPartPr/>
                <p14:nvPr/>
              </p14:nvContentPartPr>
              <p14:xfrm>
                <a:off x="8496524" y="3718244"/>
                <a:ext cx="216360" cy="231480"/>
              </p14:xfrm>
            </p:contentPart>
          </mc:Choice>
          <mc:Fallback>
            <p:pic>
              <p:nvPicPr>
                <p:cNvPr id="33" name="Freihand 32">
                  <a:extLst>
                    <a:ext uri="{FF2B5EF4-FFF2-40B4-BE49-F238E27FC236}">
                      <a16:creationId xmlns:a16="http://schemas.microsoft.com/office/drawing/2014/main" id="{C1029783-0BEC-8F03-3560-8C279A02698A}"/>
                    </a:ext>
                  </a:extLst>
                </p:cNvPr>
                <p:cNvPicPr/>
                <p:nvPr/>
              </p:nvPicPr>
              <p:blipFill>
                <a:blip r:embed="rId50"/>
                <a:stretch>
                  <a:fillRect/>
                </a:stretch>
              </p:blipFill>
              <p:spPr>
                <a:xfrm>
                  <a:off x="8487884" y="3709604"/>
                  <a:ext cx="2340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8463F362-E903-844C-0B90-4FD292E57C1A}"/>
                    </a:ext>
                  </a:extLst>
                </p14:cNvPr>
                <p14:cNvContentPartPr/>
                <p14:nvPr/>
              </p14:nvContentPartPr>
              <p14:xfrm>
                <a:off x="8739164" y="3701324"/>
                <a:ext cx="95040" cy="181440"/>
              </p14:xfrm>
            </p:contentPart>
          </mc:Choice>
          <mc:Fallback>
            <p:pic>
              <p:nvPicPr>
                <p:cNvPr id="34" name="Freihand 33">
                  <a:extLst>
                    <a:ext uri="{FF2B5EF4-FFF2-40B4-BE49-F238E27FC236}">
                      <a16:creationId xmlns:a16="http://schemas.microsoft.com/office/drawing/2014/main" id="{8463F362-E903-844C-0B90-4FD292E57C1A}"/>
                    </a:ext>
                  </a:extLst>
                </p:cNvPr>
                <p:cNvPicPr/>
                <p:nvPr/>
              </p:nvPicPr>
              <p:blipFill>
                <a:blip r:embed="rId52"/>
                <a:stretch>
                  <a:fillRect/>
                </a:stretch>
              </p:blipFill>
              <p:spPr>
                <a:xfrm>
                  <a:off x="8730524" y="3692324"/>
                  <a:ext cx="112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4E481FF9-3E3F-C1BA-AB02-E35D67FBA0C1}"/>
                    </a:ext>
                  </a:extLst>
                </p14:cNvPr>
                <p14:cNvContentPartPr/>
                <p14:nvPr/>
              </p14:nvContentPartPr>
              <p14:xfrm>
                <a:off x="8969564" y="3642284"/>
                <a:ext cx="315360" cy="148320"/>
              </p14:xfrm>
            </p:contentPart>
          </mc:Choice>
          <mc:Fallback>
            <p:pic>
              <p:nvPicPr>
                <p:cNvPr id="35" name="Freihand 34">
                  <a:extLst>
                    <a:ext uri="{FF2B5EF4-FFF2-40B4-BE49-F238E27FC236}">
                      <a16:creationId xmlns:a16="http://schemas.microsoft.com/office/drawing/2014/main" id="{4E481FF9-3E3F-C1BA-AB02-E35D67FBA0C1}"/>
                    </a:ext>
                  </a:extLst>
                </p:cNvPr>
                <p:cNvPicPr/>
                <p:nvPr/>
              </p:nvPicPr>
              <p:blipFill>
                <a:blip r:embed="rId54"/>
                <a:stretch>
                  <a:fillRect/>
                </a:stretch>
              </p:blipFill>
              <p:spPr>
                <a:xfrm>
                  <a:off x="8960564" y="3633644"/>
                  <a:ext cx="333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E1B6C4AE-F08D-D7C4-F545-EACC6273C700}"/>
                    </a:ext>
                  </a:extLst>
                </p14:cNvPr>
                <p14:cNvContentPartPr/>
                <p14:nvPr/>
              </p14:nvContentPartPr>
              <p14:xfrm>
                <a:off x="9259004" y="3566324"/>
                <a:ext cx="11880" cy="27720"/>
              </p14:xfrm>
            </p:contentPart>
          </mc:Choice>
          <mc:Fallback>
            <p:pic>
              <p:nvPicPr>
                <p:cNvPr id="36" name="Freihand 35">
                  <a:extLst>
                    <a:ext uri="{FF2B5EF4-FFF2-40B4-BE49-F238E27FC236}">
                      <a16:creationId xmlns:a16="http://schemas.microsoft.com/office/drawing/2014/main" id="{E1B6C4AE-F08D-D7C4-F545-EACC6273C700}"/>
                    </a:ext>
                  </a:extLst>
                </p:cNvPr>
                <p:cNvPicPr/>
                <p:nvPr/>
              </p:nvPicPr>
              <p:blipFill>
                <a:blip r:embed="rId56"/>
                <a:stretch>
                  <a:fillRect/>
                </a:stretch>
              </p:blipFill>
              <p:spPr>
                <a:xfrm>
                  <a:off x="9250364" y="3557324"/>
                  <a:ext cx="295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CB77C390-DC49-B9B3-EDB8-1B72320D0E59}"/>
                    </a:ext>
                  </a:extLst>
                </p14:cNvPr>
                <p14:cNvContentPartPr/>
                <p14:nvPr/>
              </p14:nvContentPartPr>
              <p14:xfrm>
                <a:off x="9346844" y="3464084"/>
                <a:ext cx="411120" cy="241920"/>
              </p14:xfrm>
            </p:contentPart>
          </mc:Choice>
          <mc:Fallback>
            <p:pic>
              <p:nvPicPr>
                <p:cNvPr id="37" name="Freihand 36">
                  <a:extLst>
                    <a:ext uri="{FF2B5EF4-FFF2-40B4-BE49-F238E27FC236}">
                      <a16:creationId xmlns:a16="http://schemas.microsoft.com/office/drawing/2014/main" id="{CB77C390-DC49-B9B3-EDB8-1B72320D0E59}"/>
                    </a:ext>
                  </a:extLst>
                </p:cNvPr>
                <p:cNvPicPr/>
                <p:nvPr/>
              </p:nvPicPr>
              <p:blipFill>
                <a:blip r:embed="rId58"/>
                <a:stretch>
                  <a:fillRect/>
                </a:stretch>
              </p:blipFill>
              <p:spPr>
                <a:xfrm>
                  <a:off x="9337844" y="3455444"/>
                  <a:ext cx="4287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6390446D-3007-A107-29DD-84DB1DEE6A6F}"/>
                    </a:ext>
                  </a:extLst>
                </p14:cNvPr>
                <p14:cNvContentPartPr/>
                <p14:nvPr/>
              </p14:nvContentPartPr>
              <p14:xfrm>
                <a:off x="9751484" y="3461564"/>
                <a:ext cx="90720" cy="240120"/>
              </p14:xfrm>
            </p:contentPart>
          </mc:Choice>
          <mc:Fallback>
            <p:pic>
              <p:nvPicPr>
                <p:cNvPr id="38" name="Freihand 37">
                  <a:extLst>
                    <a:ext uri="{FF2B5EF4-FFF2-40B4-BE49-F238E27FC236}">
                      <a16:creationId xmlns:a16="http://schemas.microsoft.com/office/drawing/2014/main" id="{6390446D-3007-A107-29DD-84DB1DEE6A6F}"/>
                    </a:ext>
                  </a:extLst>
                </p:cNvPr>
                <p:cNvPicPr/>
                <p:nvPr/>
              </p:nvPicPr>
              <p:blipFill>
                <a:blip r:embed="rId60"/>
                <a:stretch>
                  <a:fillRect/>
                </a:stretch>
              </p:blipFill>
              <p:spPr>
                <a:xfrm>
                  <a:off x="9742484" y="3452564"/>
                  <a:ext cx="1083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FD790A46-1215-A8AD-E6C8-0551E82020F9}"/>
                    </a:ext>
                  </a:extLst>
                </p14:cNvPr>
                <p14:cNvContentPartPr/>
                <p14:nvPr/>
              </p14:nvContentPartPr>
              <p14:xfrm>
                <a:off x="9870644" y="3472724"/>
                <a:ext cx="140760" cy="130320"/>
              </p14:xfrm>
            </p:contentPart>
          </mc:Choice>
          <mc:Fallback>
            <p:pic>
              <p:nvPicPr>
                <p:cNvPr id="39" name="Freihand 38">
                  <a:extLst>
                    <a:ext uri="{FF2B5EF4-FFF2-40B4-BE49-F238E27FC236}">
                      <a16:creationId xmlns:a16="http://schemas.microsoft.com/office/drawing/2014/main" id="{FD790A46-1215-A8AD-E6C8-0551E82020F9}"/>
                    </a:ext>
                  </a:extLst>
                </p:cNvPr>
                <p:cNvPicPr/>
                <p:nvPr/>
              </p:nvPicPr>
              <p:blipFill>
                <a:blip r:embed="rId62"/>
                <a:stretch>
                  <a:fillRect/>
                </a:stretch>
              </p:blipFill>
              <p:spPr>
                <a:xfrm>
                  <a:off x="9862004" y="3464084"/>
                  <a:ext cx="158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15947CCE-A7F6-61D3-E029-9B9E4FE757E4}"/>
                    </a:ext>
                  </a:extLst>
                </p14:cNvPr>
                <p14:cNvContentPartPr/>
                <p14:nvPr/>
              </p14:nvContentPartPr>
              <p14:xfrm>
                <a:off x="10018604" y="3385604"/>
                <a:ext cx="52560" cy="201600"/>
              </p14:xfrm>
            </p:contentPart>
          </mc:Choice>
          <mc:Fallback>
            <p:pic>
              <p:nvPicPr>
                <p:cNvPr id="40" name="Freihand 39">
                  <a:extLst>
                    <a:ext uri="{FF2B5EF4-FFF2-40B4-BE49-F238E27FC236}">
                      <a16:creationId xmlns:a16="http://schemas.microsoft.com/office/drawing/2014/main" id="{15947CCE-A7F6-61D3-E029-9B9E4FE757E4}"/>
                    </a:ext>
                  </a:extLst>
                </p:cNvPr>
                <p:cNvPicPr/>
                <p:nvPr/>
              </p:nvPicPr>
              <p:blipFill>
                <a:blip r:embed="rId64"/>
                <a:stretch>
                  <a:fillRect/>
                </a:stretch>
              </p:blipFill>
              <p:spPr>
                <a:xfrm>
                  <a:off x="10009964" y="3376964"/>
                  <a:ext cx="70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32FAE158-4F33-193F-CC40-7A8515CD61A4}"/>
                    </a:ext>
                  </a:extLst>
                </p14:cNvPr>
                <p14:cNvContentPartPr/>
                <p14:nvPr/>
              </p14:nvContentPartPr>
              <p14:xfrm>
                <a:off x="10132364" y="3446444"/>
                <a:ext cx="251280" cy="79560"/>
              </p14:xfrm>
            </p:contentPart>
          </mc:Choice>
          <mc:Fallback>
            <p:pic>
              <p:nvPicPr>
                <p:cNvPr id="41" name="Freihand 40">
                  <a:extLst>
                    <a:ext uri="{FF2B5EF4-FFF2-40B4-BE49-F238E27FC236}">
                      <a16:creationId xmlns:a16="http://schemas.microsoft.com/office/drawing/2014/main" id="{32FAE158-4F33-193F-CC40-7A8515CD61A4}"/>
                    </a:ext>
                  </a:extLst>
                </p:cNvPr>
                <p:cNvPicPr/>
                <p:nvPr/>
              </p:nvPicPr>
              <p:blipFill>
                <a:blip r:embed="rId66"/>
                <a:stretch>
                  <a:fillRect/>
                </a:stretch>
              </p:blipFill>
              <p:spPr>
                <a:xfrm>
                  <a:off x="10123364" y="3437444"/>
                  <a:ext cx="268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6B42767B-33BE-B561-1F5D-F83B9C3BCFE9}"/>
                    </a:ext>
                  </a:extLst>
                </p14:cNvPr>
                <p14:cNvContentPartPr/>
                <p14:nvPr/>
              </p14:nvContentPartPr>
              <p14:xfrm>
                <a:off x="10557524" y="3328724"/>
                <a:ext cx="26640" cy="192960"/>
              </p14:xfrm>
            </p:contentPart>
          </mc:Choice>
          <mc:Fallback>
            <p:pic>
              <p:nvPicPr>
                <p:cNvPr id="42" name="Freihand 41">
                  <a:extLst>
                    <a:ext uri="{FF2B5EF4-FFF2-40B4-BE49-F238E27FC236}">
                      <a16:creationId xmlns:a16="http://schemas.microsoft.com/office/drawing/2014/main" id="{6B42767B-33BE-B561-1F5D-F83B9C3BCFE9}"/>
                    </a:ext>
                  </a:extLst>
                </p:cNvPr>
                <p:cNvPicPr/>
                <p:nvPr/>
              </p:nvPicPr>
              <p:blipFill>
                <a:blip r:embed="rId68"/>
                <a:stretch>
                  <a:fillRect/>
                </a:stretch>
              </p:blipFill>
              <p:spPr>
                <a:xfrm>
                  <a:off x="10548524" y="3320084"/>
                  <a:ext cx="442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235AA2FB-1E9A-CED0-933C-805F4CAFC233}"/>
                    </a:ext>
                  </a:extLst>
                </p14:cNvPr>
                <p14:cNvContentPartPr/>
                <p14:nvPr/>
              </p14:nvContentPartPr>
              <p14:xfrm>
                <a:off x="10468964" y="3284084"/>
                <a:ext cx="227520" cy="248400"/>
              </p14:xfrm>
            </p:contentPart>
          </mc:Choice>
          <mc:Fallback>
            <p:pic>
              <p:nvPicPr>
                <p:cNvPr id="43" name="Freihand 42">
                  <a:extLst>
                    <a:ext uri="{FF2B5EF4-FFF2-40B4-BE49-F238E27FC236}">
                      <a16:creationId xmlns:a16="http://schemas.microsoft.com/office/drawing/2014/main" id="{235AA2FB-1E9A-CED0-933C-805F4CAFC233}"/>
                    </a:ext>
                  </a:extLst>
                </p:cNvPr>
                <p:cNvPicPr/>
                <p:nvPr/>
              </p:nvPicPr>
              <p:blipFill>
                <a:blip r:embed="rId70"/>
                <a:stretch>
                  <a:fillRect/>
                </a:stretch>
              </p:blipFill>
              <p:spPr>
                <a:xfrm>
                  <a:off x="10460324" y="3275084"/>
                  <a:ext cx="2451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D0CEDE94-163E-98DB-6CD6-C539018B8513}"/>
                    </a:ext>
                  </a:extLst>
                </p14:cNvPr>
                <p14:cNvContentPartPr/>
                <p14:nvPr/>
              </p14:nvContentPartPr>
              <p14:xfrm>
                <a:off x="10700084" y="3394244"/>
                <a:ext cx="230400" cy="55080"/>
              </p14:xfrm>
            </p:contentPart>
          </mc:Choice>
          <mc:Fallback>
            <p:pic>
              <p:nvPicPr>
                <p:cNvPr id="44" name="Freihand 43">
                  <a:extLst>
                    <a:ext uri="{FF2B5EF4-FFF2-40B4-BE49-F238E27FC236}">
                      <a16:creationId xmlns:a16="http://schemas.microsoft.com/office/drawing/2014/main" id="{D0CEDE94-163E-98DB-6CD6-C539018B8513}"/>
                    </a:ext>
                  </a:extLst>
                </p:cNvPr>
                <p:cNvPicPr/>
                <p:nvPr/>
              </p:nvPicPr>
              <p:blipFill>
                <a:blip r:embed="rId72"/>
                <a:stretch>
                  <a:fillRect/>
                </a:stretch>
              </p:blipFill>
              <p:spPr>
                <a:xfrm>
                  <a:off x="10691444" y="3385604"/>
                  <a:ext cx="248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B03C89FB-44DD-0315-0CA0-4BC8737B0E1D}"/>
                    </a:ext>
                  </a:extLst>
                </p14:cNvPr>
                <p14:cNvContentPartPr/>
                <p14:nvPr/>
              </p14:nvContentPartPr>
              <p14:xfrm>
                <a:off x="10956764" y="3396404"/>
                <a:ext cx="87480" cy="203040"/>
              </p14:xfrm>
            </p:contentPart>
          </mc:Choice>
          <mc:Fallback>
            <p:pic>
              <p:nvPicPr>
                <p:cNvPr id="45" name="Freihand 44">
                  <a:extLst>
                    <a:ext uri="{FF2B5EF4-FFF2-40B4-BE49-F238E27FC236}">
                      <a16:creationId xmlns:a16="http://schemas.microsoft.com/office/drawing/2014/main" id="{B03C89FB-44DD-0315-0CA0-4BC8737B0E1D}"/>
                    </a:ext>
                  </a:extLst>
                </p:cNvPr>
                <p:cNvPicPr/>
                <p:nvPr/>
              </p:nvPicPr>
              <p:blipFill>
                <a:blip r:embed="rId74"/>
                <a:stretch>
                  <a:fillRect/>
                </a:stretch>
              </p:blipFill>
              <p:spPr>
                <a:xfrm>
                  <a:off x="10947764" y="3387764"/>
                  <a:ext cx="1051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CE48E31F-C751-DBC0-4B6F-264730B67095}"/>
                    </a:ext>
                  </a:extLst>
                </p14:cNvPr>
                <p14:cNvContentPartPr/>
                <p14:nvPr/>
              </p14:nvContentPartPr>
              <p14:xfrm>
                <a:off x="11092484" y="3238364"/>
                <a:ext cx="192240" cy="187920"/>
              </p14:xfrm>
            </p:contentPart>
          </mc:Choice>
          <mc:Fallback>
            <p:pic>
              <p:nvPicPr>
                <p:cNvPr id="46" name="Freihand 45">
                  <a:extLst>
                    <a:ext uri="{FF2B5EF4-FFF2-40B4-BE49-F238E27FC236}">
                      <a16:creationId xmlns:a16="http://schemas.microsoft.com/office/drawing/2014/main" id="{CE48E31F-C751-DBC0-4B6F-264730B67095}"/>
                    </a:ext>
                  </a:extLst>
                </p:cNvPr>
                <p:cNvPicPr/>
                <p:nvPr/>
              </p:nvPicPr>
              <p:blipFill>
                <a:blip r:embed="rId76"/>
                <a:stretch>
                  <a:fillRect/>
                </a:stretch>
              </p:blipFill>
              <p:spPr>
                <a:xfrm>
                  <a:off x="11083484" y="3229724"/>
                  <a:ext cx="2098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72B8E257-A825-F85D-6496-BCB3708DE96E}"/>
                    </a:ext>
                  </a:extLst>
                </p14:cNvPr>
                <p14:cNvContentPartPr/>
                <p14:nvPr/>
              </p14:nvContentPartPr>
              <p14:xfrm>
                <a:off x="11406044" y="3305684"/>
                <a:ext cx="146880" cy="64440"/>
              </p14:xfrm>
            </p:contentPart>
          </mc:Choice>
          <mc:Fallback>
            <p:pic>
              <p:nvPicPr>
                <p:cNvPr id="47" name="Freihand 46">
                  <a:extLst>
                    <a:ext uri="{FF2B5EF4-FFF2-40B4-BE49-F238E27FC236}">
                      <a16:creationId xmlns:a16="http://schemas.microsoft.com/office/drawing/2014/main" id="{72B8E257-A825-F85D-6496-BCB3708DE96E}"/>
                    </a:ext>
                  </a:extLst>
                </p:cNvPr>
                <p:cNvPicPr/>
                <p:nvPr/>
              </p:nvPicPr>
              <p:blipFill>
                <a:blip r:embed="rId78"/>
                <a:stretch>
                  <a:fillRect/>
                </a:stretch>
              </p:blipFill>
              <p:spPr>
                <a:xfrm>
                  <a:off x="11397404" y="3296684"/>
                  <a:ext cx="164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08A8DFB8-4F74-E2F3-94B6-BD734947B693}"/>
                    </a:ext>
                  </a:extLst>
                </p14:cNvPr>
                <p14:cNvContentPartPr/>
                <p14:nvPr/>
              </p14:nvContentPartPr>
              <p14:xfrm>
                <a:off x="10444844" y="3724364"/>
                <a:ext cx="86760" cy="222480"/>
              </p14:xfrm>
            </p:contentPart>
          </mc:Choice>
          <mc:Fallback>
            <p:pic>
              <p:nvPicPr>
                <p:cNvPr id="48" name="Freihand 47">
                  <a:extLst>
                    <a:ext uri="{FF2B5EF4-FFF2-40B4-BE49-F238E27FC236}">
                      <a16:creationId xmlns:a16="http://schemas.microsoft.com/office/drawing/2014/main" id="{08A8DFB8-4F74-E2F3-94B6-BD734947B693}"/>
                    </a:ext>
                  </a:extLst>
                </p:cNvPr>
                <p:cNvPicPr/>
                <p:nvPr/>
              </p:nvPicPr>
              <p:blipFill>
                <a:blip r:embed="rId80"/>
                <a:stretch>
                  <a:fillRect/>
                </a:stretch>
              </p:blipFill>
              <p:spPr>
                <a:xfrm>
                  <a:off x="10436204" y="3715364"/>
                  <a:ext cx="1044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B466F178-75A5-B058-4277-DC24500C0461}"/>
                    </a:ext>
                  </a:extLst>
                </p14:cNvPr>
                <p14:cNvContentPartPr/>
                <p14:nvPr/>
              </p14:nvContentPartPr>
              <p14:xfrm>
                <a:off x="10557884" y="3702404"/>
                <a:ext cx="131400" cy="106560"/>
              </p14:xfrm>
            </p:contentPart>
          </mc:Choice>
          <mc:Fallback>
            <p:pic>
              <p:nvPicPr>
                <p:cNvPr id="49" name="Freihand 48">
                  <a:extLst>
                    <a:ext uri="{FF2B5EF4-FFF2-40B4-BE49-F238E27FC236}">
                      <a16:creationId xmlns:a16="http://schemas.microsoft.com/office/drawing/2014/main" id="{B466F178-75A5-B058-4277-DC24500C0461}"/>
                    </a:ext>
                  </a:extLst>
                </p:cNvPr>
                <p:cNvPicPr/>
                <p:nvPr/>
              </p:nvPicPr>
              <p:blipFill>
                <a:blip r:embed="rId82"/>
                <a:stretch>
                  <a:fillRect/>
                </a:stretch>
              </p:blipFill>
              <p:spPr>
                <a:xfrm>
                  <a:off x="10549244" y="3693764"/>
                  <a:ext cx="149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0713F17D-9AC6-4808-7270-36803B7FBC32}"/>
                    </a:ext>
                  </a:extLst>
                </p14:cNvPr>
                <p14:cNvContentPartPr/>
                <p14:nvPr/>
              </p14:nvContentPartPr>
              <p14:xfrm>
                <a:off x="10703324" y="3568844"/>
                <a:ext cx="514800" cy="208800"/>
              </p14:xfrm>
            </p:contentPart>
          </mc:Choice>
          <mc:Fallback>
            <p:pic>
              <p:nvPicPr>
                <p:cNvPr id="50" name="Freihand 49">
                  <a:extLst>
                    <a:ext uri="{FF2B5EF4-FFF2-40B4-BE49-F238E27FC236}">
                      <a16:creationId xmlns:a16="http://schemas.microsoft.com/office/drawing/2014/main" id="{0713F17D-9AC6-4808-7270-36803B7FBC32}"/>
                    </a:ext>
                  </a:extLst>
                </p:cNvPr>
                <p:cNvPicPr/>
                <p:nvPr/>
              </p:nvPicPr>
              <p:blipFill>
                <a:blip r:embed="rId84"/>
                <a:stretch>
                  <a:fillRect/>
                </a:stretch>
              </p:blipFill>
              <p:spPr>
                <a:xfrm>
                  <a:off x="10694324" y="3559844"/>
                  <a:ext cx="532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4CAAAEEA-E9C2-3D1D-AD3B-5385288C7080}"/>
                    </a:ext>
                  </a:extLst>
                </p14:cNvPr>
                <p14:cNvContentPartPr/>
                <p14:nvPr/>
              </p14:nvContentPartPr>
              <p14:xfrm>
                <a:off x="11240084" y="3663164"/>
                <a:ext cx="147600" cy="62280"/>
              </p14:xfrm>
            </p:contentPart>
          </mc:Choice>
          <mc:Fallback>
            <p:pic>
              <p:nvPicPr>
                <p:cNvPr id="51" name="Freihand 50">
                  <a:extLst>
                    <a:ext uri="{FF2B5EF4-FFF2-40B4-BE49-F238E27FC236}">
                      <a16:creationId xmlns:a16="http://schemas.microsoft.com/office/drawing/2014/main" id="{4CAAAEEA-E9C2-3D1D-AD3B-5385288C7080}"/>
                    </a:ext>
                  </a:extLst>
                </p:cNvPr>
                <p:cNvPicPr/>
                <p:nvPr/>
              </p:nvPicPr>
              <p:blipFill>
                <a:blip r:embed="rId86"/>
                <a:stretch>
                  <a:fillRect/>
                </a:stretch>
              </p:blipFill>
              <p:spPr>
                <a:xfrm>
                  <a:off x="11231444" y="3654524"/>
                  <a:ext cx="165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775BA2B9-CD84-1B9D-5DB1-4F2969CCB651}"/>
                    </a:ext>
                  </a:extLst>
                </p14:cNvPr>
                <p14:cNvContentPartPr/>
                <p14:nvPr/>
              </p14:nvContentPartPr>
              <p14:xfrm>
                <a:off x="10171244" y="3859724"/>
                <a:ext cx="1379880" cy="145800"/>
              </p14:xfrm>
            </p:contentPart>
          </mc:Choice>
          <mc:Fallback>
            <p:pic>
              <p:nvPicPr>
                <p:cNvPr id="52" name="Freihand 51">
                  <a:extLst>
                    <a:ext uri="{FF2B5EF4-FFF2-40B4-BE49-F238E27FC236}">
                      <a16:creationId xmlns:a16="http://schemas.microsoft.com/office/drawing/2014/main" id="{775BA2B9-CD84-1B9D-5DB1-4F2969CCB651}"/>
                    </a:ext>
                  </a:extLst>
                </p:cNvPr>
                <p:cNvPicPr/>
                <p:nvPr/>
              </p:nvPicPr>
              <p:blipFill>
                <a:blip r:embed="rId88"/>
                <a:stretch>
                  <a:fillRect/>
                </a:stretch>
              </p:blipFill>
              <p:spPr>
                <a:xfrm>
                  <a:off x="10162244" y="3851084"/>
                  <a:ext cx="1397520" cy="16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6E27A266-7CB9-AF07-829E-C623DDD19B00}"/>
                  </a:ext>
                </a:extLst>
              </p14:cNvPr>
              <p14:cNvContentPartPr/>
              <p14:nvPr/>
            </p14:nvContentPartPr>
            <p14:xfrm>
              <a:off x="3149444" y="5748284"/>
              <a:ext cx="2850480" cy="56880"/>
            </p14:xfrm>
          </p:contentPart>
        </mc:Choice>
        <mc:Fallback>
          <p:pic>
            <p:nvPicPr>
              <p:cNvPr id="56" name="Freihand 55">
                <a:extLst>
                  <a:ext uri="{FF2B5EF4-FFF2-40B4-BE49-F238E27FC236}">
                    <a16:creationId xmlns:a16="http://schemas.microsoft.com/office/drawing/2014/main" id="{6E27A266-7CB9-AF07-829E-C623DDD19B00}"/>
                  </a:ext>
                </a:extLst>
              </p:cNvPr>
              <p:cNvPicPr/>
              <p:nvPr/>
            </p:nvPicPr>
            <p:blipFill>
              <a:blip r:embed="rId90"/>
              <a:stretch>
                <a:fillRect/>
              </a:stretch>
            </p:blipFill>
            <p:spPr>
              <a:xfrm>
                <a:off x="3140444" y="5739644"/>
                <a:ext cx="2868120" cy="74520"/>
              </a:xfrm>
              <a:prstGeom prst="rect">
                <a:avLst/>
              </a:prstGeom>
            </p:spPr>
          </p:pic>
        </mc:Fallback>
      </mc:AlternateContent>
      <p:grpSp>
        <p:nvGrpSpPr>
          <p:cNvPr id="101" name="Gruppieren 100">
            <a:extLst>
              <a:ext uri="{FF2B5EF4-FFF2-40B4-BE49-F238E27FC236}">
                <a16:creationId xmlns:a16="http://schemas.microsoft.com/office/drawing/2014/main" id="{9D00063A-9AE4-56C6-052B-7A6C39610D99}"/>
              </a:ext>
            </a:extLst>
          </p:cNvPr>
          <p:cNvGrpSpPr/>
          <p:nvPr/>
        </p:nvGrpSpPr>
        <p:grpSpPr>
          <a:xfrm>
            <a:off x="2572724" y="5209724"/>
            <a:ext cx="5704920" cy="1337040"/>
            <a:chOff x="2572724" y="5209724"/>
            <a:chExt cx="5704920" cy="1337040"/>
          </a:xfrm>
        </p:grpSpPr>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AEF0E77F-A2FF-3D10-B60A-8FBB0E0F48EC}"/>
                    </a:ext>
                  </a:extLst>
                </p14:cNvPr>
                <p14:cNvContentPartPr/>
                <p14:nvPr/>
              </p14:nvContentPartPr>
              <p14:xfrm>
                <a:off x="2572724" y="5244284"/>
                <a:ext cx="625680" cy="523800"/>
              </p14:xfrm>
            </p:contentPart>
          </mc:Choice>
          <mc:Fallback>
            <p:pic>
              <p:nvPicPr>
                <p:cNvPr id="54" name="Freihand 53">
                  <a:extLst>
                    <a:ext uri="{FF2B5EF4-FFF2-40B4-BE49-F238E27FC236}">
                      <a16:creationId xmlns:a16="http://schemas.microsoft.com/office/drawing/2014/main" id="{AEF0E77F-A2FF-3D10-B60A-8FBB0E0F48EC}"/>
                    </a:ext>
                  </a:extLst>
                </p:cNvPr>
                <p:cNvPicPr/>
                <p:nvPr/>
              </p:nvPicPr>
              <p:blipFill>
                <a:blip r:embed="rId92"/>
                <a:stretch>
                  <a:fillRect/>
                </a:stretch>
              </p:blipFill>
              <p:spPr>
                <a:xfrm>
                  <a:off x="2564084" y="5235644"/>
                  <a:ext cx="64332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3AA5B4D4-F996-9982-74E1-63B7B2B3E78E}"/>
                    </a:ext>
                  </a:extLst>
                </p14:cNvPr>
                <p14:cNvContentPartPr/>
                <p14:nvPr/>
              </p14:nvContentPartPr>
              <p14:xfrm>
                <a:off x="6319244" y="5209724"/>
                <a:ext cx="588240" cy="497880"/>
              </p14:xfrm>
            </p:contentPart>
          </mc:Choice>
          <mc:Fallback>
            <p:pic>
              <p:nvPicPr>
                <p:cNvPr id="55" name="Freihand 54">
                  <a:extLst>
                    <a:ext uri="{FF2B5EF4-FFF2-40B4-BE49-F238E27FC236}">
                      <a16:creationId xmlns:a16="http://schemas.microsoft.com/office/drawing/2014/main" id="{3AA5B4D4-F996-9982-74E1-63B7B2B3E78E}"/>
                    </a:ext>
                  </a:extLst>
                </p:cNvPr>
                <p:cNvPicPr/>
                <p:nvPr/>
              </p:nvPicPr>
              <p:blipFill>
                <a:blip r:embed="rId94"/>
                <a:stretch>
                  <a:fillRect/>
                </a:stretch>
              </p:blipFill>
              <p:spPr>
                <a:xfrm>
                  <a:off x="6310244" y="5200724"/>
                  <a:ext cx="60588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3692B90A-F5FE-27C4-27EB-4E874C2B4C5C}"/>
                    </a:ext>
                  </a:extLst>
                </p14:cNvPr>
                <p14:cNvContentPartPr/>
                <p14:nvPr/>
              </p14:nvContentPartPr>
              <p14:xfrm>
                <a:off x="3193364" y="6043484"/>
                <a:ext cx="140400" cy="144360"/>
              </p14:xfrm>
            </p:contentPart>
          </mc:Choice>
          <mc:Fallback>
            <p:pic>
              <p:nvPicPr>
                <p:cNvPr id="58" name="Freihand 57">
                  <a:extLst>
                    <a:ext uri="{FF2B5EF4-FFF2-40B4-BE49-F238E27FC236}">
                      <a16:creationId xmlns:a16="http://schemas.microsoft.com/office/drawing/2014/main" id="{3692B90A-F5FE-27C4-27EB-4E874C2B4C5C}"/>
                    </a:ext>
                  </a:extLst>
                </p:cNvPr>
                <p:cNvPicPr/>
                <p:nvPr/>
              </p:nvPicPr>
              <p:blipFill>
                <a:blip r:embed="rId96"/>
                <a:stretch>
                  <a:fillRect/>
                </a:stretch>
              </p:blipFill>
              <p:spPr>
                <a:xfrm>
                  <a:off x="3184724" y="6034484"/>
                  <a:ext cx="158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31937C24-F553-6BA7-7B01-46C9064FA6A9}"/>
                    </a:ext>
                  </a:extLst>
                </p14:cNvPr>
                <p14:cNvContentPartPr/>
                <p14:nvPr/>
              </p14:nvContentPartPr>
              <p14:xfrm>
                <a:off x="3404324" y="6041324"/>
                <a:ext cx="105120" cy="185400"/>
              </p14:xfrm>
            </p:contentPart>
          </mc:Choice>
          <mc:Fallback>
            <p:pic>
              <p:nvPicPr>
                <p:cNvPr id="59" name="Freihand 58">
                  <a:extLst>
                    <a:ext uri="{FF2B5EF4-FFF2-40B4-BE49-F238E27FC236}">
                      <a16:creationId xmlns:a16="http://schemas.microsoft.com/office/drawing/2014/main" id="{31937C24-F553-6BA7-7B01-46C9064FA6A9}"/>
                    </a:ext>
                  </a:extLst>
                </p:cNvPr>
                <p:cNvPicPr/>
                <p:nvPr/>
              </p:nvPicPr>
              <p:blipFill>
                <a:blip r:embed="rId98"/>
                <a:stretch>
                  <a:fillRect/>
                </a:stretch>
              </p:blipFill>
              <p:spPr>
                <a:xfrm>
                  <a:off x="3395684" y="6032324"/>
                  <a:ext cx="122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34E8758E-06F5-47F4-E1A8-DF968262613B}"/>
                    </a:ext>
                  </a:extLst>
                </p14:cNvPr>
                <p14:cNvContentPartPr/>
                <p14:nvPr/>
              </p14:nvContentPartPr>
              <p14:xfrm>
                <a:off x="3510884" y="5982644"/>
                <a:ext cx="329040" cy="248400"/>
              </p14:xfrm>
            </p:contentPart>
          </mc:Choice>
          <mc:Fallback>
            <p:pic>
              <p:nvPicPr>
                <p:cNvPr id="60" name="Freihand 59">
                  <a:extLst>
                    <a:ext uri="{FF2B5EF4-FFF2-40B4-BE49-F238E27FC236}">
                      <a16:creationId xmlns:a16="http://schemas.microsoft.com/office/drawing/2014/main" id="{34E8758E-06F5-47F4-E1A8-DF968262613B}"/>
                    </a:ext>
                  </a:extLst>
                </p:cNvPr>
                <p:cNvPicPr/>
                <p:nvPr/>
              </p:nvPicPr>
              <p:blipFill>
                <a:blip r:embed="rId100"/>
                <a:stretch>
                  <a:fillRect/>
                </a:stretch>
              </p:blipFill>
              <p:spPr>
                <a:xfrm>
                  <a:off x="3502244" y="5973644"/>
                  <a:ext cx="346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3B5BBAF7-2DE9-3336-57B1-5A0B0F813741}"/>
                    </a:ext>
                  </a:extLst>
                </p14:cNvPr>
                <p14:cNvContentPartPr/>
                <p14:nvPr/>
              </p14:nvContentPartPr>
              <p14:xfrm>
                <a:off x="3917684" y="5969324"/>
                <a:ext cx="99360" cy="214560"/>
              </p14:xfrm>
            </p:contentPart>
          </mc:Choice>
          <mc:Fallback>
            <p:pic>
              <p:nvPicPr>
                <p:cNvPr id="61" name="Freihand 60">
                  <a:extLst>
                    <a:ext uri="{FF2B5EF4-FFF2-40B4-BE49-F238E27FC236}">
                      <a16:creationId xmlns:a16="http://schemas.microsoft.com/office/drawing/2014/main" id="{3B5BBAF7-2DE9-3336-57B1-5A0B0F813741}"/>
                    </a:ext>
                  </a:extLst>
                </p:cNvPr>
                <p:cNvPicPr/>
                <p:nvPr/>
              </p:nvPicPr>
              <p:blipFill>
                <a:blip r:embed="rId102"/>
                <a:stretch>
                  <a:fillRect/>
                </a:stretch>
              </p:blipFill>
              <p:spPr>
                <a:xfrm>
                  <a:off x="3909044" y="5960684"/>
                  <a:ext cx="117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287AF889-E8EF-D227-9E52-30E7B8DE055A}"/>
                    </a:ext>
                  </a:extLst>
                </p14:cNvPr>
                <p14:cNvContentPartPr/>
                <p14:nvPr/>
              </p14:nvContentPartPr>
              <p14:xfrm>
                <a:off x="4037564" y="5906684"/>
                <a:ext cx="371520" cy="140400"/>
              </p14:xfrm>
            </p:contentPart>
          </mc:Choice>
          <mc:Fallback>
            <p:pic>
              <p:nvPicPr>
                <p:cNvPr id="62" name="Freihand 61">
                  <a:extLst>
                    <a:ext uri="{FF2B5EF4-FFF2-40B4-BE49-F238E27FC236}">
                      <a16:creationId xmlns:a16="http://schemas.microsoft.com/office/drawing/2014/main" id="{287AF889-E8EF-D227-9E52-30E7B8DE055A}"/>
                    </a:ext>
                  </a:extLst>
                </p:cNvPr>
                <p:cNvPicPr/>
                <p:nvPr/>
              </p:nvPicPr>
              <p:blipFill>
                <a:blip r:embed="rId104"/>
                <a:stretch>
                  <a:fillRect/>
                </a:stretch>
              </p:blipFill>
              <p:spPr>
                <a:xfrm>
                  <a:off x="4028564" y="5898044"/>
                  <a:ext cx="389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1639059B-412D-6E22-7EFA-9DBE094D1CDA}"/>
                    </a:ext>
                  </a:extLst>
                </p14:cNvPr>
                <p14:cNvContentPartPr/>
                <p14:nvPr/>
              </p14:nvContentPartPr>
              <p14:xfrm>
                <a:off x="4158524" y="5826044"/>
                <a:ext cx="12600" cy="25200"/>
              </p14:xfrm>
            </p:contentPart>
          </mc:Choice>
          <mc:Fallback>
            <p:pic>
              <p:nvPicPr>
                <p:cNvPr id="63" name="Freihand 62">
                  <a:extLst>
                    <a:ext uri="{FF2B5EF4-FFF2-40B4-BE49-F238E27FC236}">
                      <a16:creationId xmlns:a16="http://schemas.microsoft.com/office/drawing/2014/main" id="{1639059B-412D-6E22-7EFA-9DBE094D1CDA}"/>
                    </a:ext>
                  </a:extLst>
                </p:cNvPr>
                <p:cNvPicPr/>
                <p:nvPr/>
              </p:nvPicPr>
              <p:blipFill>
                <a:blip r:embed="rId106"/>
                <a:stretch>
                  <a:fillRect/>
                </a:stretch>
              </p:blipFill>
              <p:spPr>
                <a:xfrm>
                  <a:off x="4149884" y="5817404"/>
                  <a:ext cx="30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F7D78A15-B88E-78CA-D3A1-DCA846200C6F}"/>
                    </a:ext>
                  </a:extLst>
                </p14:cNvPr>
                <p14:cNvContentPartPr/>
                <p14:nvPr/>
              </p14:nvContentPartPr>
              <p14:xfrm>
                <a:off x="4649204" y="5958884"/>
                <a:ext cx="45360" cy="126360"/>
              </p14:xfrm>
            </p:contentPart>
          </mc:Choice>
          <mc:Fallback>
            <p:pic>
              <p:nvPicPr>
                <p:cNvPr id="65" name="Freihand 64">
                  <a:extLst>
                    <a:ext uri="{FF2B5EF4-FFF2-40B4-BE49-F238E27FC236}">
                      <a16:creationId xmlns:a16="http://schemas.microsoft.com/office/drawing/2014/main" id="{F7D78A15-B88E-78CA-D3A1-DCA846200C6F}"/>
                    </a:ext>
                  </a:extLst>
                </p:cNvPr>
                <p:cNvPicPr/>
                <p:nvPr/>
              </p:nvPicPr>
              <p:blipFill>
                <a:blip r:embed="rId108"/>
                <a:stretch>
                  <a:fillRect/>
                </a:stretch>
              </p:blipFill>
              <p:spPr>
                <a:xfrm>
                  <a:off x="4640564" y="5949884"/>
                  <a:ext cx="63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C24AD92A-AA0B-6EB2-3EE7-9E3D1061E28D}"/>
                    </a:ext>
                  </a:extLst>
                </p14:cNvPr>
                <p14:cNvContentPartPr/>
                <p14:nvPr/>
              </p14:nvContentPartPr>
              <p14:xfrm>
                <a:off x="4640924" y="5911724"/>
                <a:ext cx="42120" cy="17280"/>
              </p14:xfrm>
            </p:contentPart>
          </mc:Choice>
          <mc:Fallback>
            <p:pic>
              <p:nvPicPr>
                <p:cNvPr id="66" name="Freihand 65">
                  <a:extLst>
                    <a:ext uri="{FF2B5EF4-FFF2-40B4-BE49-F238E27FC236}">
                      <a16:creationId xmlns:a16="http://schemas.microsoft.com/office/drawing/2014/main" id="{C24AD92A-AA0B-6EB2-3EE7-9E3D1061E28D}"/>
                    </a:ext>
                  </a:extLst>
                </p:cNvPr>
                <p:cNvPicPr/>
                <p:nvPr/>
              </p:nvPicPr>
              <p:blipFill>
                <a:blip r:embed="rId110"/>
                <a:stretch>
                  <a:fillRect/>
                </a:stretch>
              </p:blipFill>
              <p:spPr>
                <a:xfrm>
                  <a:off x="4632284" y="5903084"/>
                  <a:ext cx="59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420B6A04-BA85-BBB2-E846-C52694158241}"/>
                    </a:ext>
                  </a:extLst>
                </p14:cNvPr>
                <p14:cNvContentPartPr/>
                <p14:nvPr/>
              </p14:nvContentPartPr>
              <p14:xfrm>
                <a:off x="4758284" y="5860244"/>
                <a:ext cx="141840" cy="183240"/>
              </p14:xfrm>
            </p:contentPart>
          </mc:Choice>
          <mc:Fallback>
            <p:pic>
              <p:nvPicPr>
                <p:cNvPr id="67" name="Freihand 66">
                  <a:extLst>
                    <a:ext uri="{FF2B5EF4-FFF2-40B4-BE49-F238E27FC236}">
                      <a16:creationId xmlns:a16="http://schemas.microsoft.com/office/drawing/2014/main" id="{420B6A04-BA85-BBB2-E846-C52694158241}"/>
                    </a:ext>
                  </a:extLst>
                </p:cNvPr>
                <p:cNvPicPr/>
                <p:nvPr/>
              </p:nvPicPr>
              <p:blipFill>
                <a:blip r:embed="rId112"/>
                <a:stretch>
                  <a:fillRect/>
                </a:stretch>
              </p:blipFill>
              <p:spPr>
                <a:xfrm>
                  <a:off x="4749284" y="5851244"/>
                  <a:ext cx="159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5" name="Freihand 74">
                  <a:extLst>
                    <a:ext uri="{FF2B5EF4-FFF2-40B4-BE49-F238E27FC236}">
                      <a16:creationId xmlns:a16="http://schemas.microsoft.com/office/drawing/2014/main" id="{631AC24F-32FD-5560-CCAE-E5A07ABE2CB5}"/>
                    </a:ext>
                  </a:extLst>
                </p14:cNvPr>
                <p14:cNvContentPartPr/>
                <p14:nvPr/>
              </p14:nvContentPartPr>
              <p14:xfrm>
                <a:off x="4508084" y="6232844"/>
                <a:ext cx="486360" cy="230040"/>
              </p14:xfrm>
            </p:contentPart>
          </mc:Choice>
          <mc:Fallback>
            <p:pic>
              <p:nvPicPr>
                <p:cNvPr id="75" name="Freihand 74">
                  <a:extLst>
                    <a:ext uri="{FF2B5EF4-FFF2-40B4-BE49-F238E27FC236}">
                      <a16:creationId xmlns:a16="http://schemas.microsoft.com/office/drawing/2014/main" id="{631AC24F-32FD-5560-CCAE-E5A07ABE2CB5}"/>
                    </a:ext>
                  </a:extLst>
                </p:cNvPr>
                <p:cNvPicPr/>
                <p:nvPr/>
              </p:nvPicPr>
              <p:blipFill>
                <a:blip r:embed="rId114"/>
                <a:stretch>
                  <a:fillRect/>
                </a:stretch>
              </p:blipFill>
              <p:spPr>
                <a:xfrm>
                  <a:off x="4499084" y="6223844"/>
                  <a:ext cx="5040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6" name="Freihand 75">
                  <a:extLst>
                    <a:ext uri="{FF2B5EF4-FFF2-40B4-BE49-F238E27FC236}">
                      <a16:creationId xmlns:a16="http://schemas.microsoft.com/office/drawing/2014/main" id="{A7F5286B-DB50-F1F6-4EC5-B9192CB6EF22}"/>
                    </a:ext>
                  </a:extLst>
                </p14:cNvPr>
                <p14:cNvContentPartPr/>
                <p14:nvPr/>
              </p14:nvContentPartPr>
              <p14:xfrm>
                <a:off x="4773764" y="6206564"/>
                <a:ext cx="44640" cy="5040"/>
              </p14:xfrm>
            </p:contentPart>
          </mc:Choice>
          <mc:Fallback>
            <p:pic>
              <p:nvPicPr>
                <p:cNvPr id="76" name="Freihand 75">
                  <a:extLst>
                    <a:ext uri="{FF2B5EF4-FFF2-40B4-BE49-F238E27FC236}">
                      <a16:creationId xmlns:a16="http://schemas.microsoft.com/office/drawing/2014/main" id="{A7F5286B-DB50-F1F6-4EC5-B9192CB6EF22}"/>
                    </a:ext>
                  </a:extLst>
                </p:cNvPr>
                <p:cNvPicPr/>
                <p:nvPr/>
              </p:nvPicPr>
              <p:blipFill>
                <a:blip r:embed="rId116"/>
                <a:stretch>
                  <a:fillRect/>
                </a:stretch>
              </p:blipFill>
              <p:spPr>
                <a:xfrm>
                  <a:off x="4764764" y="6197564"/>
                  <a:ext cx="62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5" name="Freihand 94">
                  <a:extLst>
                    <a:ext uri="{FF2B5EF4-FFF2-40B4-BE49-F238E27FC236}">
                      <a16:creationId xmlns:a16="http://schemas.microsoft.com/office/drawing/2014/main" id="{9768E207-D4F5-3D34-8546-99FC7BC08DED}"/>
                    </a:ext>
                  </a:extLst>
                </p14:cNvPr>
                <p14:cNvContentPartPr/>
                <p14:nvPr/>
              </p14:nvContentPartPr>
              <p14:xfrm>
                <a:off x="8045084" y="5497724"/>
                <a:ext cx="124200" cy="132840"/>
              </p14:xfrm>
            </p:contentPart>
          </mc:Choice>
          <mc:Fallback>
            <p:pic>
              <p:nvPicPr>
                <p:cNvPr id="95" name="Freihand 94">
                  <a:extLst>
                    <a:ext uri="{FF2B5EF4-FFF2-40B4-BE49-F238E27FC236}">
                      <a16:creationId xmlns:a16="http://schemas.microsoft.com/office/drawing/2014/main" id="{9768E207-D4F5-3D34-8546-99FC7BC08DED}"/>
                    </a:ext>
                  </a:extLst>
                </p:cNvPr>
                <p:cNvPicPr/>
                <p:nvPr/>
              </p:nvPicPr>
              <p:blipFill>
                <a:blip r:embed="rId118"/>
                <a:stretch>
                  <a:fillRect/>
                </a:stretch>
              </p:blipFill>
              <p:spPr>
                <a:xfrm>
                  <a:off x="8036444" y="5488724"/>
                  <a:ext cx="1418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B8B9A301-7760-18AF-B471-2968DCB6FCF4}"/>
                    </a:ext>
                  </a:extLst>
                </p14:cNvPr>
                <p14:cNvContentPartPr/>
                <p14:nvPr/>
              </p14:nvContentPartPr>
              <p14:xfrm>
                <a:off x="5207924" y="5812724"/>
                <a:ext cx="381600" cy="183600"/>
              </p14:xfrm>
            </p:contentPart>
          </mc:Choice>
          <mc:Fallback>
            <p:pic>
              <p:nvPicPr>
                <p:cNvPr id="68" name="Freihand 67">
                  <a:extLst>
                    <a:ext uri="{FF2B5EF4-FFF2-40B4-BE49-F238E27FC236}">
                      <a16:creationId xmlns:a16="http://schemas.microsoft.com/office/drawing/2014/main" id="{B8B9A301-7760-18AF-B471-2968DCB6FCF4}"/>
                    </a:ext>
                  </a:extLst>
                </p:cNvPr>
                <p:cNvPicPr/>
                <p:nvPr/>
              </p:nvPicPr>
              <p:blipFill>
                <a:blip r:embed="rId120"/>
                <a:stretch>
                  <a:fillRect/>
                </a:stretch>
              </p:blipFill>
              <p:spPr>
                <a:xfrm>
                  <a:off x="5198924" y="5803724"/>
                  <a:ext cx="3992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5D4635A1-035C-13F7-8C57-01EBA137C62E}"/>
                    </a:ext>
                  </a:extLst>
                </p14:cNvPr>
                <p14:cNvContentPartPr/>
                <p14:nvPr/>
              </p14:nvContentPartPr>
              <p14:xfrm>
                <a:off x="5462444" y="5813804"/>
                <a:ext cx="20520" cy="12240"/>
              </p14:xfrm>
            </p:contentPart>
          </mc:Choice>
          <mc:Fallback>
            <p:pic>
              <p:nvPicPr>
                <p:cNvPr id="69" name="Freihand 68">
                  <a:extLst>
                    <a:ext uri="{FF2B5EF4-FFF2-40B4-BE49-F238E27FC236}">
                      <a16:creationId xmlns:a16="http://schemas.microsoft.com/office/drawing/2014/main" id="{5D4635A1-035C-13F7-8C57-01EBA137C62E}"/>
                    </a:ext>
                  </a:extLst>
                </p:cNvPr>
                <p:cNvPicPr/>
                <p:nvPr/>
              </p:nvPicPr>
              <p:blipFill>
                <a:blip r:embed="rId122"/>
                <a:stretch>
                  <a:fillRect/>
                </a:stretch>
              </p:blipFill>
              <p:spPr>
                <a:xfrm>
                  <a:off x="5453804" y="5804804"/>
                  <a:ext cx="38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D3D05995-62FC-F0FA-984B-24460DB296B1}"/>
                    </a:ext>
                  </a:extLst>
                </p14:cNvPr>
                <p14:cNvContentPartPr/>
                <p14:nvPr/>
              </p14:nvContentPartPr>
              <p14:xfrm>
                <a:off x="5751884" y="5757644"/>
                <a:ext cx="148320" cy="228960"/>
              </p14:xfrm>
            </p:contentPart>
          </mc:Choice>
          <mc:Fallback>
            <p:pic>
              <p:nvPicPr>
                <p:cNvPr id="71" name="Freihand 70">
                  <a:extLst>
                    <a:ext uri="{FF2B5EF4-FFF2-40B4-BE49-F238E27FC236}">
                      <a16:creationId xmlns:a16="http://schemas.microsoft.com/office/drawing/2014/main" id="{D3D05995-62FC-F0FA-984B-24460DB296B1}"/>
                    </a:ext>
                  </a:extLst>
                </p:cNvPr>
                <p:cNvPicPr/>
                <p:nvPr/>
              </p:nvPicPr>
              <p:blipFill>
                <a:blip r:embed="rId124"/>
                <a:stretch>
                  <a:fillRect/>
                </a:stretch>
              </p:blipFill>
              <p:spPr>
                <a:xfrm>
                  <a:off x="5743244" y="5748644"/>
                  <a:ext cx="1659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ABEE3D81-CD08-B1E3-3CE4-C5A208670F99}"/>
                    </a:ext>
                  </a:extLst>
                </p14:cNvPr>
                <p14:cNvContentPartPr/>
                <p14:nvPr/>
              </p14:nvContentPartPr>
              <p14:xfrm>
                <a:off x="5947004" y="5753324"/>
                <a:ext cx="423000" cy="281520"/>
              </p14:xfrm>
            </p:contentPart>
          </mc:Choice>
          <mc:Fallback>
            <p:pic>
              <p:nvPicPr>
                <p:cNvPr id="72" name="Freihand 71">
                  <a:extLst>
                    <a:ext uri="{FF2B5EF4-FFF2-40B4-BE49-F238E27FC236}">
                      <a16:creationId xmlns:a16="http://schemas.microsoft.com/office/drawing/2014/main" id="{ABEE3D81-CD08-B1E3-3CE4-C5A208670F99}"/>
                    </a:ext>
                  </a:extLst>
                </p:cNvPr>
                <p:cNvPicPr/>
                <p:nvPr/>
              </p:nvPicPr>
              <p:blipFill>
                <a:blip r:embed="rId126"/>
                <a:stretch>
                  <a:fillRect/>
                </a:stretch>
              </p:blipFill>
              <p:spPr>
                <a:xfrm>
                  <a:off x="5938364" y="5744324"/>
                  <a:ext cx="4406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24001629-0A2E-6BDD-677C-0F75BE9A3A40}"/>
                    </a:ext>
                  </a:extLst>
                </p14:cNvPr>
                <p14:cNvContentPartPr/>
                <p14:nvPr/>
              </p14:nvContentPartPr>
              <p14:xfrm>
                <a:off x="6319964" y="5769884"/>
                <a:ext cx="15480" cy="29880"/>
              </p14:xfrm>
            </p:contentPart>
          </mc:Choice>
          <mc:Fallback>
            <p:pic>
              <p:nvPicPr>
                <p:cNvPr id="73" name="Freihand 72">
                  <a:extLst>
                    <a:ext uri="{FF2B5EF4-FFF2-40B4-BE49-F238E27FC236}">
                      <a16:creationId xmlns:a16="http://schemas.microsoft.com/office/drawing/2014/main" id="{24001629-0A2E-6BDD-677C-0F75BE9A3A40}"/>
                    </a:ext>
                  </a:extLst>
                </p:cNvPr>
                <p:cNvPicPr/>
                <p:nvPr/>
              </p:nvPicPr>
              <p:blipFill>
                <a:blip r:embed="rId128"/>
                <a:stretch>
                  <a:fillRect/>
                </a:stretch>
              </p:blipFill>
              <p:spPr>
                <a:xfrm>
                  <a:off x="6311324" y="5761244"/>
                  <a:ext cx="33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CDB0D26F-DC40-2591-70CC-C7AB26DC085C}"/>
                    </a:ext>
                  </a:extLst>
                </p14:cNvPr>
                <p14:cNvContentPartPr/>
                <p14:nvPr/>
              </p14:nvContentPartPr>
              <p14:xfrm>
                <a:off x="6432644" y="5749364"/>
                <a:ext cx="505800" cy="282240"/>
              </p14:xfrm>
            </p:contentPart>
          </mc:Choice>
          <mc:Fallback>
            <p:pic>
              <p:nvPicPr>
                <p:cNvPr id="74" name="Freihand 73">
                  <a:extLst>
                    <a:ext uri="{FF2B5EF4-FFF2-40B4-BE49-F238E27FC236}">
                      <a16:creationId xmlns:a16="http://schemas.microsoft.com/office/drawing/2014/main" id="{CDB0D26F-DC40-2591-70CC-C7AB26DC085C}"/>
                    </a:ext>
                  </a:extLst>
                </p:cNvPr>
                <p:cNvPicPr/>
                <p:nvPr/>
              </p:nvPicPr>
              <p:blipFill>
                <a:blip r:embed="rId130"/>
                <a:stretch>
                  <a:fillRect/>
                </a:stretch>
              </p:blipFill>
              <p:spPr>
                <a:xfrm>
                  <a:off x="6424004" y="5740364"/>
                  <a:ext cx="52344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D434E146-92D8-0942-78A0-F60A10EB01E2}"/>
                    </a:ext>
                  </a:extLst>
                </p14:cNvPr>
                <p14:cNvContentPartPr/>
                <p14:nvPr/>
              </p14:nvContentPartPr>
              <p14:xfrm>
                <a:off x="5310164" y="6258044"/>
                <a:ext cx="50760" cy="173160"/>
              </p14:xfrm>
            </p:contentPart>
          </mc:Choice>
          <mc:Fallback>
            <p:pic>
              <p:nvPicPr>
                <p:cNvPr id="77" name="Freihand 76">
                  <a:extLst>
                    <a:ext uri="{FF2B5EF4-FFF2-40B4-BE49-F238E27FC236}">
                      <a16:creationId xmlns:a16="http://schemas.microsoft.com/office/drawing/2014/main" id="{D434E146-92D8-0942-78A0-F60A10EB01E2}"/>
                    </a:ext>
                  </a:extLst>
                </p:cNvPr>
                <p:cNvPicPr/>
                <p:nvPr/>
              </p:nvPicPr>
              <p:blipFill>
                <a:blip r:embed="rId132"/>
                <a:stretch>
                  <a:fillRect/>
                </a:stretch>
              </p:blipFill>
              <p:spPr>
                <a:xfrm>
                  <a:off x="5301524" y="6249044"/>
                  <a:ext cx="68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9C0500AF-AF55-56D5-79B7-46B5657E244D}"/>
                    </a:ext>
                  </a:extLst>
                </p14:cNvPr>
                <p14:cNvContentPartPr/>
                <p14:nvPr/>
              </p14:nvContentPartPr>
              <p14:xfrm>
                <a:off x="5207924" y="6195764"/>
                <a:ext cx="419400" cy="188640"/>
              </p14:xfrm>
            </p:contentPart>
          </mc:Choice>
          <mc:Fallback>
            <p:pic>
              <p:nvPicPr>
                <p:cNvPr id="78" name="Freihand 77">
                  <a:extLst>
                    <a:ext uri="{FF2B5EF4-FFF2-40B4-BE49-F238E27FC236}">
                      <a16:creationId xmlns:a16="http://schemas.microsoft.com/office/drawing/2014/main" id="{9C0500AF-AF55-56D5-79B7-46B5657E244D}"/>
                    </a:ext>
                  </a:extLst>
                </p:cNvPr>
                <p:cNvPicPr/>
                <p:nvPr/>
              </p:nvPicPr>
              <p:blipFill>
                <a:blip r:embed="rId134"/>
                <a:stretch>
                  <a:fillRect/>
                </a:stretch>
              </p:blipFill>
              <p:spPr>
                <a:xfrm>
                  <a:off x="5199284" y="6186764"/>
                  <a:ext cx="437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FF2ED267-2211-DFF2-EA9A-13E30B35B139}"/>
                    </a:ext>
                  </a:extLst>
                </p14:cNvPr>
                <p14:cNvContentPartPr/>
                <p14:nvPr/>
              </p14:nvContentPartPr>
              <p14:xfrm>
                <a:off x="5686364" y="6103244"/>
                <a:ext cx="205560" cy="345600"/>
              </p14:xfrm>
            </p:contentPart>
          </mc:Choice>
          <mc:Fallback>
            <p:pic>
              <p:nvPicPr>
                <p:cNvPr id="79" name="Freihand 78">
                  <a:extLst>
                    <a:ext uri="{FF2B5EF4-FFF2-40B4-BE49-F238E27FC236}">
                      <a16:creationId xmlns:a16="http://schemas.microsoft.com/office/drawing/2014/main" id="{FF2ED267-2211-DFF2-EA9A-13E30B35B139}"/>
                    </a:ext>
                  </a:extLst>
                </p:cNvPr>
                <p:cNvPicPr/>
                <p:nvPr/>
              </p:nvPicPr>
              <p:blipFill>
                <a:blip r:embed="rId136"/>
                <a:stretch>
                  <a:fillRect/>
                </a:stretch>
              </p:blipFill>
              <p:spPr>
                <a:xfrm>
                  <a:off x="5677724" y="6094244"/>
                  <a:ext cx="22320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0EEE0034-CC8C-CE76-D583-42EF2C889F26}"/>
                    </a:ext>
                  </a:extLst>
                </p14:cNvPr>
                <p14:cNvContentPartPr/>
                <p14:nvPr/>
              </p14:nvContentPartPr>
              <p14:xfrm>
                <a:off x="5804804" y="6264524"/>
                <a:ext cx="1440" cy="2520"/>
              </p14:xfrm>
            </p:contentPart>
          </mc:Choice>
          <mc:Fallback>
            <p:pic>
              <p:nvPicPr>
                <p:cNvPr id="80" name="Freihand 79">
                  <a:extLst>
                    <a:ext uri="{FF2B5EF4-FFF2-40B4-BE49-F238E27FC236}">
                      <a16:creationId xmlns:a16="http://schemas.microsoft.com/office/drawing/2014/main" id="{0EEE0034-CC8C-CE76-D583-42EF2C889F26}"/>
                    </a:ext>
                  </a:extLst>
                </p:cNvPr>
                <p:cNvPicPr/>
                <p:nvPr/>
              </p:nvPicPr>
              <p:blipFill>
                <a:blip r:embed="rId138"/>
                <a:stretch>
                  <a:fillRect/>
                </a:stretch>
              </p:blipFill>
              <p:spPr>
                <a:xfrm>
                  <a:off x="5795804" y="6255884"/>
                  <a:ext cx="190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25BB7B8C-6C8D-470E-B4F6-46E1A0204E6F}"/>
                    </a:ext>
                  </a:extLst>
                </p14:cNvPr>
                <p14:cNvContentPartPr/>
                <p14:nvPr/>
              </p14:nvContentPartPr>
              <p14:xfrm>
                <a:off x="5805524" y="6265604"/>
                <a:ext cx="136080" cy="103680"/>
              </p14:xfrm>
            </p:contentPart>
          </mc:Choice>
          <mc:Fallback>
            <p:pic>
              <p:nvPicPr>
                <p:cNvPr id="81" name="Freihand 80">
                  <a:extLst>
                    <a:ext uri="{FF2B5EF4-FFF2-40B4-BE49-F238E27FC236}">
                      <a16:creationId xmlns:a16="http://schemas.microsoft.com/office/drawing/2014/main" id="{25BB7B8C-6C8D-470E-B4F6-46E1A0204E6F}"/>
                    </a:ext>
                  </a:extLst>
                </p:cNvPr>
                <p:cNvPicPr/>
                <p:nvPr/>
              </p:nvPicPr>
              <p:blipFill>
                <a:blip r:embed="rId140"/>
                <a:stretch>
                  <a:fillRect/>
                </a:stretch>
              </p:blipFill>
              <p:spPr>
                <a:xfrm>
                  <a:off x="5796884" y="6256964"/>
                  <a:ext cx="153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93F1B63D-8F67-789A-55C1-0C39CEE01ACB}"/>
                    </a:ext>
                  </a:extLst>
                </p14:cNvPr>
                <p14:cNvContentPartPr/>
                <p14:nvPr/>
              </p14:nvContentPartPr>
              <p14:xfrm>
                <a:off x="5954204" y="6073724"/>
                <a:ext cx="96840" cy="265680"/>
              </p14:xfrm>
            </p:contentPart>
          </mc:Choice>
          <mc:Fallback>
            <p:pic>
              <p:nvPicPr>
                <p:cNvPr id="82" name="Freihand 81">
                  <a:extLst>
                    <a:ext uri="{FF2B5EF4-FFF2-40B4-BE49-F238E27FC236}">
                      <a16:creationId xmlns:a16="http://schemas.microsoft.com/office/drawing/2014/main" id="{93F1B63D-8F67-789A-55C1-0C39CEE01ACB}"/>
                    </a:ext>
                  </a:extLst>
                </p:cNvPr>
                <p:cNvPicPr/>
                <p:nvPr/>
              </p:nvPicPr>
              <p:blipFill>
                <a:blip r:embed="rId142"/>
                <a:stretch>
                  <a:fillRect/>
                </a:stretch>
              </p:blipFill>
              <p:spPr>
                <a:xfrm>
                  <a:off x="5945204" y="6065084"/>
                  <a:ext cx="1144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99F35805-7344-9A99-CDD2-F9277D72F676}"/>
                    </a:ext>
                  </a:extLst>
                </p14:cNvPr>
                <p14:cNvContentPartPr/>
                <p14:nvPr/>
              </p14:nvContentPartPr>
              <p14:xfrm>
                <a:off x="6106844" y="6213044"/>
                <a:ext cx="281880" cy="93960"/>
              </p14:xfrm>
            </p:contentPart>
          </mc:Choice>
          <mc:Fallback>
            <p:pic>
              <p:nvPicPr>
                <p:cNvPr id="83" name="Freihand 82">
                  <a:extLst>
                    <a:ext uri="{FF2B5EF4-FFF2-40B4-BE49-F238E27FC236}">
                      <a16:creationId xmlns:a16="http://schemas.microsoft.com/office/drawing/2014/main" id="{99F35805-7344-9A99-CDD2-F9277D72F676}"/>
                    </a:ext>
                  </a:extLst>
                </p:cNvPr>
                <p:cNvPicPr/>
                <p:nvPr/>
              </p:nvPicPr>
              <p:blipFill>
                <a:blip r:embed="rId144"/>
                <a:stretch>
                  <a:fillRect/>
                </a:stretch>
              </p:blipFill>
              <p:spPr>
                <a:xfrm>
                  <a:off x="6098204" y="6204404"/>
                  <a:ext cx="299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3945E40D-76B4-2C39-4AE2-149160987059}"/>
                    </a:ext>
                  </a:extLst>
                </p14:cNvPr>
                <p14:cNvContentPartPr/>
                <p14:nvPr/>
              </p14:nvContentPartPr>
              <p14:xfrm>
                <a:off x="6474044" y="6062564"/>
                <a:ext cx="183960" cy="204480"/>
              </p14:xfrm>
            </p:contentPart>
          </mc:Choice>
          <mc:Fallback>
            <p:pic>
              <p:nvPicPr>
                <p:cNvPr id="84" name="Freihand 83">
                  <a:extLst>
                    <a:ext uri="{FF2B5EF4-FFF2-40B4-BE49-F238E27FC236}">
                      <a16:creationId xmlns:a16="http://schemas.microsoft.com/office/drawing/2014/main" id="{3945E40D-76B4-2C39-4AE2-149160987059}"/>
                    </a:ext>
                  </a:extLst>
                </p:cNvPr>
                <p:cNvPicPr/>
                <p:nvPr/>
              </p:nvPicPr>
              <p:blipFill>
                <a:blip r:embed="rId146"/>
                <a:stretch>
                  <a:fillRect/>
                </a:stretch>
              </p:blipFill>
              <p:spPr>
                <a:xfrm>
                  <a:off x="6465044" y="6053564"/>
                  <a:ext cx="2016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05E251B2-D66C-9C43-5077-47202E3C9AFF}"/>
                    </a:ext>
                  </a:extLst>
                </p14:cNvPr>
                <p14:cNvContentPartPr/>
                <p14:nvPr/>
              </p14:nvContentPartPr>
              <p14:xfrm>
                <a:off x="6824684" y="6104324"/>
                <a:ext cx="240840" cy="124560"/>
              </p14:xfrm>
            </p:contentPart>
          </mc:Choice>
          <mc:Fallback>
            <p:pic>
              <p:nvPicPr>
                <p:cNvPr id="85" name="Freihand 84">
                  <a:extLst>
                    <a:ext uri="{FF2B5EF4-FFF2-40B4-BE49-F238E27FC236}">
                      <a16:creationId xmlns:a16="http://schemas.microsoft.com/office/drawing/2014/main" id="{05E251B2-D66C-9C43-5077-47202E3C9AFF}"/>
                    </a:ext>
                  </a:extLst>
                </p:cNvPr>
                <p:cNvPicPr/>
                <p:nvPr/>
              </p:nvPicPr>
              <p:blipFill>
                <a:blip r:embed="rId148"/>
                <a:stretch>
                  <a:fillRect/>
                </a:stretch>
              </p:blipFill>
              <p:spPr>
                <a:xfrm>
                  <a:off x="6816044" y="6095324"/>
                  <a:ext cx="258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A4460396-4D0A-E145-DA7A-83160D1A9952}"/>
                    </a:ext>
                  </a:extLst>
                </p14:cNvPr>
                <p14:cNvContentPartPr/>
                <p14:nvPr/>
              </p14:nvContentPartPr>
              <p14:xfrm>
                <a:off x="7001084" y="5998484"/>
                <a:ext cx="19440" cy="17280"/>
              </p14:xfrm>
            </p:contentPart>
          </mc:Choice>
          <mc:Fallback>
            <p:pic>
              <p:nvPicPr>
                <p:cNvPr id="86" name="Freihand 85">
                  <a:extLst>
                    <a:ext uri="{FF2B5EF4-FFF2-40B4-BE49-F238E27FC236}">
                      <a16:creationId xmlns:a16="http://schemas.microsoft.com/office/drawing/2014/main" id="{A4460396-4D0A-E145-DA7A-83160D1A9952}"/>
                    </a:ext>
                  </a:extLst>
                </p:cNvPr>
                <p:cNvPicPr/>
                <p:nvPr/>
              </p:nvPicPr>
              <p:blipFill>
                <a:blip r:embed="rId150"/>
                <a:stretch>
                  <a:fillRect/>
                </a:stretch>
              </p:blipFill>
              <p:spPr>
                <a:xfrm>
                  <a:off x="6992444" y="5989484"/>
                  <a:ext cx="37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187C6E9D-0F2D-C2F2-F288-63E013729E66}"/>
                    </a:ext>
                  </a:extLst>
                </p14:cNvPr>
                <p14:cNvContentPartPr/>
                <p14:nvPr/>
              </p14:nvContentPartPr>
              <p14:xfrm>
                <a:off x="7115564" y="5891204"/>
                <a:ext cx="250920" cy="260640"/>
              </p14:xfrm>
            </p:contentPart>
          </mc:Choice>
          <mc:Fallback>
            <p:pic>
              <p:nvPicPr>
                <p:cNvPr id="87" name="Freihand 86">
                  <a:extLst>
                    <a:ext uri="{FF2B5EF4-FFF2-40B4-BE49-F238E27FC236}">
                      <a16:creationId xmlns:a16="http://schemas.microsoft.com/office/drawing/2014/main" id="{187C6E9D-0F2D-C2F2-F288-63E013729E66}"/>
                    </a:ext>
                  </a:extLst>
                </p:cNvPr>
                <p:cNvPicPr/>
                <p:nvPr/>
              </p:nvPicPr>
              <p:blipFill>
                <a:blip r:embed="rId152"/>
                <a:stretch>
                  <a:fillRect/>
                </a:stretch>
              </p:blipFill>
              <p:spPr>
                <a:xfrm>
                  <a:off x="7106924" y="5882564"/>
                  <a:ext cx="2685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5135341C-5BAD-341B-C2FB-E314744E0BFC}"/>
                    </a:ext>
                  </a:extLst>
                </p14:cNvPr>
                <p14:cNvContentPartPr/>
                <p14:nvPr/>
              </p14:nvContentPartPr>
              <p14:xfrm>
                <a:off x="7561964" y="5889764"/>
                <a:ext cx="125280" cy="177840"/>
              </p14:xfrm>
            </p:contentPart>
          </mc:Choice>
          <mc:Fallback>
            <p:pic>
              <p:nvPicPr>
                <p:cNvPr id="88" name="Freihand 87">
                  <a:extLst>
                    <a:ext uri="{FF2B5EF4-FFF2-40B4-BE49-F238E27FC236}">
                      <a16:creationId xmlns:a16="http://schemas.microsoft.com/office/drawing/2014/main" id="{5135341C-5BAD-341B-C2FB-E314744E0BFC}"/>
                    </a:ext>
                  </a:extLst>
                </p:cNvPr>
                <p:cNvPicPr/>
                <p:nvPr/>
              </p:nvPicPr>
              <p:blipFill>
                <a:blip r:embed="rId154"/>
                <a:stretch>
                  <a:fillRect/>
                </a:stretch>
              </p:blipFill>
              <p:spPr>
                <a:xfrm>
                  <a:off x="7553324" y="5880764"/>
                  <a:ext cx="142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BEDC51EB-F6DA-9959-D9A0-899A9561371E}"/>
                    </a:ext>
                  </a:extLst>
                </p14:cNvPr>
                <p14:cNvContentPartPr/>
                <p14:nvPr/>
              </p14:nvContentPartPr>
              <p14:xfrm>
                <a:off x="7689404" y="5743964"/>
                <a:ext cx="138240" cy="249120"/>
              </p14:xfrm>
            </p:contentPart>
          </mc:Choice>
          <mc:Fallback>
            <p:pic>
              <p:nvPicPr>
                <p:cNvPr id="89" name="Freihand 88">
                  <a:extLst>
                    <a:ext uri="{FF2B5EF4-FFF2-40B4-BE49-F238E27FC236}">
                      <a16:creationId xmlns:a16="http://schemas.microsoft.com/office/drawing/2014/main" id="{BEDC51EB-F6DA-9959-D9A0-899A9561371E}"/>
                    </a:ext>
                  </a:extLst>
                </p:cNvPr>
                <p:cNvPicPr/>
                <p:nvPr/>
              </p:nvPicPr>
              <p:blipFill>
                <a:blip r:embed="rId156"/>
                <a:stretch>
                  <a:fillRect/>
                </a:stretch>
              </p:blipFill>
              <p:spPr>
                <a:xfrm>
                  <a:off x="7680764" y="5735324"/>
                  <a:ext cx="1558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027191BC-0779-858A-E3CC-B16523AE6A3E}"/>
                    </a:ext>
                  </a:extLst>
                </p14:cNvPr>
                <p14:cNvContentPartPr/>
                <p14:nvPr/>
              </p14:nvContentPartPr>
              <p14:xfrm>
                <a:off x="7834124" y="5821364"/>
                <a:ext cx="154080" cy="172080"/>
              </p14:xfrm>
            </p:contentPart>
          </mc:Choice>
          <mc:Fallback>
            <p:pic>
              <p:nvPicPr>
                <p:cNvPr id="90" name="Freihand 89">
                  <a:extLst>
                    <a:ext uri="{FF2B5EF4-FFF2-40B4-BE49-F238E27FC236}">
                      <a16:creationId xmlns:a16="http://schemas.microsoft.com/office/drawing/2014/main" id="{027191BC-0779-858A-E3CC-B16523AE6A3E}"/>
                    </a:ext>
                  </a:extLst>
                </p:cNvPr>
                <p:cNvPicPr/>
                <p:nvPr/>
              </p:nvPicPr>
              <p:blipFill>
                <a:blip r:embed="rId158"/>
                <a:stretch>
                  <a:fillRect/>
                </a:stretch>
              </p:blipFill>
              <p:spPr>
                <a:xfrm>
                  <a:off x="7825124" y="5812724"/>
                  <a:ext cx="171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 name="Freihand 90">
                  <a:extLst>
                    <a:ext uri="{FF2B5EF4-FFF2-40B4-BE49-F238E27FC236}">
                      <a16:creationId xmlns:a16="http://schemas.microsoft.com/office/drawing/2014/main" id="{048544C0-6624-A5C3-E8C8-B58B201376F6}"/>
                    </a:ext>
                  </a:extLst>
                </p14:cNvPr>
                <p14:cNvContentPartPr/>
                <p14:nvPr/>
              </p14:nvContentPartPr>
              <p14:xfrm>
                <a:off x="8003684" y="5804084"/>
                <a:ext cx="81720" cy="139680"/>
              </p14:xfrm>
            </p:contentPart>
          </mc:Choice>
          <mc:Fallback>
            <p:pic>
              <p:nvPicPr>
                <p:cNvPr id="91" name="Freihand 90">
                  <a:extLst>
                    <a:ext uri="{FF2B5EF4-FFF2-40B4-BE49-F238E27FC236}">
                      <a16:creationId xmlns:a16="http://schemas.microsoft.com/office/drawing/2014/main" id="{048544C0-6624-A5C3-E8C8-B58B201376F6}"/>
                    </a:ext>
                  </a:extLst>
                </p:cNvPr>
                <p:cNvPicPr/>
                <p:nvPr/>
              </p:nvPicPr>
              <p:blipFill>
                <a:blip r:embed="rId160"/>
                <a:stretch>
                  <a:fillRect/>
                </a:stretch>
              </p:blipFill>
              <p:spPr>
                <a:xfrm>
                  <a:off x="7994684" y="5795084"/>
                  <a:ext cx="99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2" name="Freihand 91">
                  <a:extLst>
                    <a:ext uri="{FF2B5EF4-FFF2-40B4-BE49-F238E27FC236}">
                      <a16:creationId xmlns:a16="http://schemas.microsoft.com/office/drawing/2014/main" id="{556B1199-325B-4752-9260-BBF487FDD60B}"/>
                    </a:ext>
                  </a:extLst>
                </p14:cNvPr>
                <p14:cNvContentPartPr/>
                <p14:nvPr/>
              </p14:nvContentPartPr>
              <p14:xfrm>
                <a:off x="7403564" y="5729204"/>
                <a:ext cx="135000" cy="90720"/>
              </p14:xfrm>
            </p:contentPart>
          </mc:Choice>
          <mc:Fallback>
            <p:pic>
              <p:nvPicPr>
                <p:cNvPr id="92" name="Freihand 91">
                  <a:extLst>
                    <a:ext uri="{FF2B5EF4-FFF2-40B4-BE49-F238E27FC236}">
                      <a16:creationId xmlns:a16="http://schemas.microsoft.com/office/drawing/2014/main" id="{556B1199-325B-4752-9260-BBF487FDD60B}"/>
                    </a:ext>
                  </a:extLst>
                </p:cNvPr>
                <p:cNvPicPr/>
                <p:nvPr/>
              </p:nvPicPr>
              <p:blipFill>
                <a:blip r:embed="rId162"/>
                <a:stretch>
                  <a:fillRect/>
                </a:stretch>
              </p:blipFill>
              <p:spPr>
                <a:xfrm>
                  <a:off x="7394924" y="5720564"/>
                  <a:ext cx="152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14451D21-6924-BF82-4441-12E068C1DC7E}"/>
                    </a:ext>
                  </a:extLst>
                </p14:cNvPr>
                <p14:cNvContentPartPr/>
                <p14:nvPr/>
              </p14:nvContentPartPr>
              <p14:xfrm>
                <a:off x="7458644" y="6276404"/>
                <a:ext cx="243360" cy="270360"/>
              </p14:xfrm>
            </p:contentPart>
          </mc:Choice>
          <mc:Fallback>
            <p:pic>
              <p:nvPicPr>
                <p:cNvPr id="96" name="Freihand 95">
                  <a:extLst>
                    <a:ext uri="{FF2B5EF4-FFF2-40B4-BE49-F238E27FC236}">
                      <a16:creationId xmlns:a16="http://schemas.microsoft.com/office/drawing/2014/main" id="{14451D21-6924-BF82-4441-12E068C1DC7E}"/>
                    </a:ext>
                  </a:extLst>
                </p:cNvPr>
                <p:cNvPicPr/>
                <p:nvPr/>
              </p:nvPicPr>
              <p:blipFill>
                <a:blip r:embed="rId164"/>
                <a:stretch>
                  <a:fillRect/>
                </a:stretch>
              </p:blipFill>
              <p:spPr>
                <a:xfrm>
                  <a:off x="7449644" y="6267764"/>
                  <a:ext cx="261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EFD79AB0-F2D8-5559-0B8C-C5A4E1810A8A}"/>
                    </a:ext>
                  </a:extLst>
                </p14:cNvPr>
                <p14:cNvContentPartPr/>
                <p14:nvPr/>
              </p14:nvContentPartPr>
              <p14:xfrm>
                <a:off x="7749524" y="6108284"/>
                <a:ext cx="257040" cy="363240"/>
              </p14:xfrm>
            </p:contentPart>
          </mc:Choice>
          <mc:Fallback>
            <p:pic>
              <p:nvPicPr>
                <p:cNvPr id="97" name="Freihand 96">
                  <a:extLst>
                    <a:ext uri="{FF2B5EF4-FFF2-40B4-BE49-F238E27FC236}">
                      <a16:creationId xmlns:a16="http://schemas.microsoft.com/office/drawing/2014/main" id="{EFD79AB0-F2D8-5559-0B8C-C5A4E1810A8A}"/>
                    </a:ext>
                  </a:extLst>
                </p:cNvPr>
                <p:cNvPicPr/>
                <p:nvPr/>
              </p:nvPicPr>
              <p:blipFill>
                <a:blip r:embed="rId166"/>
                <a:stretch>
                  <a:fillRect/>
                </a:stretch>
              </p:blipFill>
              <p:spPr>
                <a:xfrm>
                  <a:off x="7740524" y="6099284"/>
                  <a:ext cx="27468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9" name="Freihand 98">
                  <a:extLst>
                    <a:ext uri="{FF2B5EF4-FFF2-40B4-BE49-F238E27FC236}">
                      <a16:creationId xmlns:a16="http://schemas.microsoft.com/office/drawing/2014/main" id="{A38062A3-B89C-86B8-3CC2-8E465725331A}"/>
                    </a:ext>
                  </a:extLst>
                </p14:cNvPr>
                <p14:cNvContentPartPr/>
                <p14:nvPr/>
              </p14:nvContentPartPr>
              <p14:xfrm>
                <a:off x="8173964" y="5891924"/>
                <a:ext cx="81360" cy="268200"/>
              </p14:xfrm>
            </p:contentPart>
          </mc:Choice>
          <mc:Fallback>
            <p:pic>
              <p:nvPicPr>
                <p:cNvPr id="99" name="Freihand 98">
                  <a:extLst>
                    <a:ext uri="{FF2B5EF4-FFF2-40B4-BE49-F238E27FC236}">
                      <a16:creationId xmlns:a16="http://schemas.microsoft.com/office/drawing/2014/main" id="{A38062A3-B89C-86B8-3CC2-8E465725331A}"/>
                    </a:ext>
                  </a:extLst>
                </p:cNvPr>
                <p:cNvPicPr/>
                <p:nvPr/>
              </p:nvPicPr>
              <p:blipFill>
                <a:blip r:embed="rId168"/>
                <a:stretch>
                  <a:fillRect/>
                </a:stretch>
              </p:blipFill>
              <p:spPr>
                <a:xfrm>
                  <a:off x="8165324" y="5883284"/>
                  <a:ext cx="990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0" name="Freihand 99">
                  <a:extLst>
                    <a:ext uri="{FF2B5EF4-FFF2-40B4-BE49-F238E27FC236}">
                      <a16:creationId xmlns:a16="http://schemas.microsoft.com/office/drawing/2014/main" id="{63D02E28-4DDE-36E8-1DFC-F6512B1F0C3A}"/>
                    </a:ext>
                  </a:extLst>
                </p14:cNvPr>
                <p14:cNvContentPartPr/>
                <p14:nvPr/>
              </p14:nvContentPartPr>
              <p14:xfrm>
                <a:off x="8275844" y="6275684"/>
                <a:ext cx="1800" cy="13320"/>
              </p14:xfrm>
            </p:contentPart>
          </mc:Choice>
          <mc:Fallback>
            <p:pic>
              <p:nvPicPr>
                <p:cNvPr id="100" name="Freihand 99">
                  <a:extLst>
                    <a:ext uri="{FF2B5EF4-FFF2-40B4-BE49-F238E27FC236}">
                      <a16:creationId xmlns:a16="http://schemas.microsoft.com/office/drawing/2014/main" id="{63D02E28-4DDE-36E8-1DFC-F6512B1F0C3A}"/>
                    </a:ext>
                  </a:extLst>
                </p:cNvPr>
                <p:cNvPicPr/>
                <p:nvPr/>
              </p:nvPicPr>
              <p:blipFill>
                <a:blip r:embed="rId170"/>
                <a:stretch>
                  <a:fillRect/>
                </a:stretch>
              </p:blipFill>
              <p:spPr>
                <a:xfrm>
                  <a:off x="8266844" y="6266684"/>
                  <a:ext cx="19440" cy="30960"/>
                </a:xfrm>
                <a:prstGeom prst="rect">
                  <a:avLst/>
                </a:prstGeom>
              </p:spPr>
            </p:pic>
          </mc:Fallback>
        </mc:AlternateContent>
      </p:grpSp>
    </p:spTree>
    <p:extLst>
      <p:ext uri="{BB962C8B-B14F-4D97-AF65-F5344CB8AC3E}">
        <p14:creationId xmlns:p14="http://schemas.microsoft.com/office/powerpoint/2010/main" val="208187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4866640" y="0"/>
            <a:ext cx="7325360" cy="567680"/>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Außenhandelsverflechtung </a:t>
            </a:r>
            <a:r>
              <a:rPr lang="de-DE" sz="2400" dirty="0">
                <a:latin typeface="Times New Roman" panose="02020603050405020304" pitchFamily="18" charset="0"/>
                <a:cs typeface="Times New Roman" panose="02020603050405020304" pitchFamily="18" charset="0"/>
              </a:rPr>
              <a:t>Deutschland – Russland 2021</a:t>
            </a:r>
          </a:p>
        </p:txBody>
      </p:sp>
      <p:sp>
        <p:nvSpPr>
          <p:cNvPr id="7" name="Textfeld 6">
            <a:extLst>
              <a:ext uri="{FF2B5EF4-FFF2-40B4-BE49-F238E27FC236}">
                <a16:creationId xmlns:a16="http://schemas.microsoft.com/office/drawing/2014/main" id="{57E4A691-383D-4399-B93E-2A38241FA9F4}"/>
              </a:ext>
            </a:extLst>
          </p:cNvPr>
          <p:cNvSpPr txBox="1"/>
          <p:nvPr/>
        </p:nvSpPr>
        <p:spPr>
          <a:xfrm>
            <a:off x="420426" y="2755631"/>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sp>
        <p:nvSpPr>
          <p:cNvPr id="8" name="Rechteck 7">
            <a:extLst>
              <a:ext uri="{FF2B5EF4-FFF2-40B4-BE49-F238E27FC236}">
                <a16:creationId xmlns:a16="http://schemas.microsoft.com/office/drawing/2014/main" id="{6C774712-AE75-4EA3-A9D4-BC55A96869D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CE6F215-0FC8-9BFC-1147-34C2AC3834BB}"/>
              </a:ext>
            </a:extLst>
          </p:cNvPr>
          <p:cNvPicPr>
            <a:picLocks noChangeAspect="1"/>
          </p:cNvPicPr>
          <p:nvPr/>
        </p:nvPicPr>
        <p:blipFill>
          <a:blip r:embed="rId2"/>
          <a:stretch>
            <a:fillRect/>
          </a:stretch>
        </p:blipFill>
        <p:spPr>
          <a:xfrm>
            <a:off x="420426" y="0"/>
            <a:ext cx="4584589" cy="2755631"/>
          </a:xfrm>
          <a:prstGeom prst="rect">
            <a:avLst/>
          </a:prstGeom>
        </p:spPr>
      </p:pic>
      <p:pic>
        <p:nvPicPr>
          <p:cNvPr id="9" name="Grafik 8">
            <a:extLst>
              <a:ext uri="{FF2B5EF4-FFF2-40B4-BE49-F238E27FC236}">
                <a16:creationId xmlns:a16="http://schemas.microsoft.com/office/drawing/2014/main" id="{4C7BD7FA-2621-952D-EDEB-E181696D2C83}"/>
              </a:ext>
            </a:extLst>
          </p:cNvPr>
          <p:cNvPicPr>
            <a:picLocks noChangeAspect="1"/>
          </p:cNvPicPr>
          <p:nvPr/>
        </p:nvPicPr>
        <p:blipFill>
          <a:blip r:embed="rId3"/>
          <a:stretch>
            <a:fillRect/>
          </a:stretch>
        </p:blipFill>
        <p:spPr>
          <a:xfrm>
            <a:off x="6306213" y="422216"/>
            <a:ext cx="4584589" cy="2755631"/>
          </a:xfrm>
          <a:prstGeom prst="rect">
            <a:avLst/>
          </a:prstGeom>
        </p:spPr>
      </p:pic>
      <p:pic>
        <p:nvPicPr>
          <p:cNvPr id="11" name="Grafik 10">
            <a:extLst>
              <a:ext uri="{FF2B5EF4-FFF2-40B4-BE49-F238E27FC236}">
                <a16:creationId xmlns:a16="http://schemas.microsoft.com/office/drawing/2014/main" id="{9A152B9A-463D-44C9-8DEF-53D0F00E7A71}"/>
              </a:ext>
            </a:extLst>
          </p:cNvPr>
          <p:cNvPicPr>
            <a:picLocks noChangeAspect="1"/>
          </p:cNvPicPr>
          <p:nvPr/>
        </p:nvPicPr>
        <p:blipFill>
          <a:blip r:embed="rId4"/>
          <a:stretch>
            <a:fillRect/>
          </a:stretch>
        </p:blipFill>
        <p:spPr>
          <a:xfrm>
            <a:off x="420426" y="3198167"/>
            <a:ext cx="4584589" cy="2755631"/>
          </a:xfrm>
          <a:prstGeom prst="rect">
            <a:avLst/>
          </a:prstGeom>
        </p:spPr>
      </p:pic>
      <p:sp>
        <p:nvSpPr>
          <p:cNvPr id="13" name="Textfeld 12">
            <a:extLst>
              <a:ext uri="{FF2B5EF4-FFF2-40B4-BE49-F238E27FC236}">
                <a16:creationId xmlns:a16="http://schemas.microsoft.com/office/drawing/2014/main" id="{453BC55E-CF38-5374-FB2E-D8F8076184CE}"/>
              </a:ext>
            </a:extLst>
          </p:cNvPr>
          <p:cNvSpPr txBox="1"/>
          <p:nvPr/>
        </p:nvSpPr>
        <p:spPr>
          <a:xfrm>
            <a:off x="6222282" y="3198167"/>
            <a:ext cx="4668520" cy="461665"/>
          </a:xfrm>
          <a:prstGeom prst="rect">
            <a:avLst/>
          </a:prstGeom>
          <a:noFill/>
        </p:spPr>
        <p:txBody>
          <a:bodyPr wrap="square">
            <a:spAutoFit/>
          </a:bodyPr>
          <a:lstStyle/>
          <a:p>
            <a:r>
              <a:rPr lang="de-DE" sz="1200"/>
              <a:t>Quelle: Vgl. Statistik der Kohlewirtschaft e.V., 2022; en2x, 2022; Frondel, M./Schmidt, C. M., 2022; BP, 2021; Handelsblatt, 2022; Destatis, 2022</a:t>
            </a:r>
          </a:p>
        </p:txBody>
      </p:sp>
      <p:sp>
        <p:nvSpPr>
          <p:cNvPr id="14" name="Textfeld 13">
            <a:extLst>
              <a:ext uri="{FF2B5EF4-FFF2-40B4-BE49-F238E27FC236}">
                <a16:creationId xmlns:a16="http://schemas.microsoft.com/office/drawing/2014/main" id="{3651D2BD-9888-745C-12DC-F47AD6123BB6}"/>
              </a:ext>
            </a:extLst>
          </p:cNvPr>
          <p:cNvSpPr txBox="1"/>
          <p:nvPr/>
        </p:nvSpPr>
        <p:spPr>
          <a:xfrm>
            <a:off x="339146" y="6071699"/>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CA46E3C0-E809-9434-3403-839808F08265}"/>
                  </a:ext>
                </a:extLst>
              </p14:cNvPr>
              <p14:cNvContentPartPr/>
              <p14:nvPr/>
            </p14:nvContentPartPr>
            <p14:xfrm>
              <a:off x="1000964" y="1268149"/>
              <a:ext cx="2808000" cy="97560"/>
            </p14:xfrm>
          </p:contentPart>
        </mc:Choice>
        <mc:Fallback>
          <p:pic>
            <p:nvPicPr>
              <p:cNvPr id="2" name="Freihand 1">
                <a:extLst>
                  <a:ext uri="{FF2B5EF4-FFF2-40B4-BE49-F238E27FC236}">
                    <a16:creationId xmlns:a16="http://schemas.microsoft.com/office/drawing/2014/main" id="{CA46E3C0-E809-9434-3403-839808F08265}"/>
                  </a:ext>
                </a:extLst>
              </p:cNvPr>
              <p:cNvPicPr/>
              <p:nvPr/>
            </p:nvPicPr>
            <p:blipFill>
              <a:blip r:embed="rId6"/>
              <a:stretch>
                <a:fillRect/>
              </a:stretch>
            </p:blipFill>
            <p:spPr>
              <a:xfrm>
                <a:off x="991964" y="1259509"/>
                <a:ext cx="2825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C812017-76C2-DAA3-C6C5-59C53D4E8C8A}"/>
                  </a:ext>
                </a:extLst>
              </p14:cNvPr>
              <p14:cNvContentPartPr/>
              <p14:nvPr/>
            </p14:nvContentPartPr>
            <p14:xfrm>
              <a:off x="4550924" y="1417189"/>
              <a:ext cx="407160" cy="420120"/>
            </p14:xfrm>
          </p:contentPart>
        </mc:Choice>
        <mc:Fallback>
          <p:pic>
            <p:nvPicPr>
              <p:cNvPr id="4" name="Freihand 3">
                <a:extLst>
                  <a:ext uri="{FF2B5EF4-FFF2-40B4-BE49-F238E27FC236}">
                    <a16:creationId xmlns:a16="http://schemas.microsoft.com/office/drawing/2014/main" id="{2C812017-76C2-DAA3-C6C5-59C53D4E8C8A}"/>
                  </a:ext>
                </a:extLst>
              </p:cNvPr>
              <p:cNvPicPr/>
              <p:nvPr/>
            </p:nvPicPr>
            <p:blipFill>
              <a:blip r:embed="rId8"/>
              <a:stretch>
                <a:fillRect/>
              </a:stretch>
            </p:blipFill>
            <p:spPr>
              <a:xfrm>
                <a:off x="4542284" y="1408549"/>
                <a:ext cx="42480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8" name="Freihand 37">
                <a:extLst>
                  <a:ext uri="{FF2B5EF4-FFF2-40B4-BE49-F238E27FC236}">
                    <a16:creationId xmlns:a16="http://schemas.microsoft.com/office/drawing/2014/main" id="{C77EBAC0-3249-051C-A7FE-FFA911D288E5}"/>
                  </a:ext>
                </a:extLst>
              </p14:cNvPr>
              <p14:cNvContentPartPr/>
              <p14:nvPr/>
            </p14:nvContentPartPr>
            <p14:xfrm>
              <a:off x="864164" y="1257349"/>
              <a:ext cx="3276360" cy="147960"/>
            </p14:xfrm>
          </p:contentPart>
        </mc:Choice>
        <mc:Fallback>
          <p:pic>
            <p:nvPicPr>
              <p:cNvPr id="38" name="Freihand 37">
                <a:extLst>
                  <a:ext uri="{FF2B5EF4-FFF2-40B4-BE49-F238E27FC236}">
                    <a16:creationId xmlns:a16="http://schemas.microsoft.com/office/drawing/2014/main" id="{C77EBAC0-3249-051C-A7FE-FFA911D288E5}"/>
                  </a:ext>
                </a:extLst>
              </p:cNvPr>
              <p:cNvPicPr/>
              <p:nvPr/>
            </p:nvPicPr>
            <p:blipFill>
              <a:blip r:embed="rId10"/>
              <a:stretch>
                <a:fillRect/>
              </a:stretch>
            </p:blipFill>
            <p:spPr>
              <a:xfrm>
                <a:off x="855524" y="1248709"/>
                <a:ext cx="3294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 name="Freihand 38">
                <a:extLst>
                  <a:ext uri="{FF2B5EF4-FFF2-40B4-BE49-F238E27FC236}">
                    <a16:creationId xmlns:a16="http://schemas.microsoft.com/office/drawing/2014/main" id="{9404A028-3106-644C-F860-095AC4A22321}"/>
                  </a:ext>
                </a:extLst>
              </p14:cNvPr>
              <p14:cNvContentPartPr/>
              <p14:nvPr/>
            </p14:nvContentPartPr>
            <p14:xfrm>
              <a:off x="718004" y="1228909"/>
              <a:ext cx="3286800" cy="206280"/>
            </p14:xfrm>
          </p:contentPart>
        </mc:Choice>
        <mc:Fallback>
          <p:pic>
            <p:nvPicPr>
              <p:cNvPr id="39" name="Freihand 38">
                <a:extLst>
                  <a:ext uri="{FF2B5EF4-FFF2-40B4-BE49-F238E27FC236}">
                    <a16:creationId xmlns:a16="http://schemas.microsoft.com/office/drawing/2014/main" id="{9404A028-3106-644C-F860-095AC4A22321}"/>
                  </a:ext>
                </a:extLst>
              </p:cNvPr>
              <p:cNvPicPr/>
              <p:nvPr/>
            </p:nvPicPr>
            <p:blipFill>
              <a:blip r:embed="rId12"/>
              <a:stretch>
                <a:fillRect/>
              </a:stretch>
            </p:blipFill>
            <p:spPr>
              <a:xfrm>
                <a:off x="709364" y="1220269"/>
                <a:ext cx="3304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8" name="Freihand 47">
                <a:extLst>
                  <a:ext uri="{FF2B5EF4-FFF2-40B4-BE49-F238E27FC236}">
                    <a16:creationId xmlns:a16="http://schemas.microsoft.com/office/drawing/2014/main" id="{B5B6DC51-7A5A-5721-AF51-15F888F82345}"/>
                  </a:ext>
                </a:extLst>
              </p14:cNvPr>
              <p14:cNvContentPartPr/>
              <p14:nvPr/>
            </p14:nvContentPartPr>
            <p14:xfrm>
              <a:off x="3837764" y="263749"/>
              <a:ext cx="1085400" cy="191160"/>
            </p14:xfrm>
          </p:contentPart>
        </mc:Choice>
        <mc:Fallback>
          <p:pic>
            <p:nvPicPr>
              <p:cNvPr id="48" name="Freihand 47">
                <a:extLst>
                  <a:ext uri="{FF2B5EF4-FFF2-40B4-BE49-F238E27FC236}">
                    <a16:creationId xmlns:a16="http://schemas.microsoft.com/office/drawing/2014/main" id="{B5B6DC51-7A5A-5721-AF51-15F888F82345}"/>
                  </a:ext>
                </a:extLst>
              </p:cNvPr>
              <p:cNvPicPr/>
              <p:nvPr/>
            </p:nvPicPr>
            <p:blipFill>
              <a:blip r:embed="rId14"/>
              <a:stretch>
                <a:fillRect/>
              </a:stretch>
            </p:blipFill>
            <p:spPr>
              <a:xfrm>
                <a:off x="3829124" y="254749"/>
                <a:ext cx="11030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7" name="Freihand 76">
                <a:extLst>
                  <a:ext uri="{FF2B5EF4-FFF2-40B4-BE49-F238E27FC236}">
                    <a16:creationId xmlns:a16="http://schemas.microsoft.com/office/drawing/2014/main" id="{5C65FB20-DF23-FF52-4FDA-EF3BD50EAE02}"/>
                  </a:ext>
                </a:extLst>
              </p14:cNvPr>
              <p14:cNvContentPartPr/>
              <p14:nvPr/>
            </p14:nvContentPartPr>
            <p14:xfrm>
              <a:off x="10378244" y="765229"/>
              <a:ext cx="379440" cy="613800"/>
            </p14:xfrm>
          </p:contentPart>
        </mc:Choice>
        <mc:Fallback>
          <p:pic>
            <p:nvPicPr>
              <p:cNvPr id="77" name="Freihand 76">
                <a:extLst>
                  <a:ext uri="{FF2B5EF4-FFF2-40B4-BE49-F238E27FC236}">
                    <a16:creationId xmlns:a16="http://schemas.microsoft.com/office/drawing/2014/main" id="{5C65FB20-DF23-FF52-4FDA-EF3BD50EAE02}"/>
                  </a:ext>
                </a:extLst>
              </p:cNvPr>
              <p:cNvPicPr/>
              <p:nvPr/>
            </p:nvPicPr>
            <p:blipFill>
              <a:blip r:embed="rId16"/>
              <a:stretch>
                <a:fillRect/>
              </a:stretch>
            </p:blipFill>
            <p:spPr>
              <a:xfrm>
                <a:off x="10369604" y="756589"/>
                <a:ext cx="397080" cy="631440"/>
              </a:xfrm>
              <a:prstGeom prst="rect">
                <a:avLst/>
              </a:prstGeom>
            </p:spPr>
          </p:pic>
        </mc:Fallback>
      </mc:AlternateContent>
      <p:grpSp>
        <p:nvGrpSpPr>
          <p:cNvPr id="129" name="Gruppieren 128">
            <a:extLst>
              <a:ext uri="{FF2B5EF4-FFF2-40B4-BE49-F238E27FC236}">
                <a16:creationId xmlns:a16="http://schemas.microsoft.com/office/drawing/2014/main" id="{85CF5C11-2603-AB5A-D987-0A04C34010A4}"/>
              </a:ext>
            </a:extLst>
          </p:cNvPr>
          <p:cNvGrpSpPr/>
          <p:nvPr/>
        </p:nvGrpSpPr>
        <p:grpSpPr>
          <a:xfrm>
            <a:off x="10261604" y="473629"/>
            <a:ext cx="1873080" cy="3377160"/>
            <a:chOff x="10261604" y="473629"/>
            <a:chExt cx="1873080" cy="3377160"/>
          </a:xfrm>
        </p:grpSpPr>
        <mc:AlternateContent xmlns:mc="http://schemas.openxmlformats.org/markup-compatibility/2006">
          <mc:Choice xmlns:p14="http://schemas.microsoft.com/office/powerpoint/2010/main" Requires="p14">
            <p:contentPart p14:bwMode="auto" r:id="rId17">
              <p14:nvContentPartPr>
                <p14:cNvPr id="78" name="Freihand 77">
                  <a:extLst>
                    <a:ext uri="{FF2B5EF4-FFF2-40B4-BE49-F238E27FC236}">
                      <a16:creationId xmlns:a16="http://schemas.microsoft.com/office/drawing/2014/main" id="{2FC267E6-61F8-D5F6-E677-3179AFA7F6DF}"/>
                    </a:ext>
                  </a:extLst>
                </p14:cNvPr>
                <p14:cNvContentPartPr/>
                <p14:nvPr/>
              </p14:nvContentPartPr>
              <p14:xfrm>
                <a:off x="10766684" y="1375429"/>
                <a:ext cx="16560" cy="517320"/>
              </p14:xfrm>
            </p:contentPart>
          </mc:Choice>
          <mc:Fallback>
            <p:pic>
              <p:nvPicPr>
                <p:cNvPr id="78" name="Freihand 77">
                  <a:extLst>
                    <a:ext uri="{FF2B5EF4-FFF2-40B4-BE49-F238E27FC236}">
                      <a16:creationId xmlns:a16="http://schemas.microsoft.com/office/drawing/2014/main" id="{2FC267E6-61F8-D5F6-E677-3179AFA7F6DF}"/>
                    </a:ext>
                  </a:extLst>
                </p:cNvPr>
                <p:cNvPicPr/>
                <p:nvPr/>
              </p:nvPicPr>
              <p:blipFill>
                <a:blip r:embed="rId18"/>
                <a:stretch>
                  <a:fillRect/>
                </a:stretch>
              </p:blipFill>
              <p:spPr>
                <a:xfrm>
                  <a:off x="10757684" y="1366789"/>
                  <a:ext cx="3420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9" name="Freihand 78">
                  <a:extLst>
                    <a:ext uri="{FF2B5EF4-FFF2-40B4-BE49-F238E27FC236}">
                      <a16:creationId xmlns:a16="http://schemas.microsoft.com/office/drawing/2014/main" id="{D33BB983-73F9-3783-AAE4-BE41791F24CC}"/>
                    </a:ext>
                  </a:extLst>
                </p14:cNvPr>
                <p14:cNvContentPartPr/>
                <p14:nvPr/>
              </p14:nvContentPartPr>
              <p14:xfrm>
                <a:off x="10591724" y="1162309"/>
                <a:ext cx="276120" cy="322200"/>
              </p14:xfrm>
            </p:contentPart>
          </mc:Choice>
          <mc:Fallback>
            <p:pic>
              <p:nvPicPr>
                <p:cNvPr id="79" name="Freihand 78">
                  <a:extLst>
                    <a:ext uri="{FF2B5EF4-FFF2-40B4-BE49-F238E27FC236}">
                      <a16:creationId xmlns:a16="http://schemas.microsoft.com/office/drawing/2014/main" id="{D33BB983-73F9-3783-AAE4-BE41791F24CC}"/>
                    </a:ext>
                  </a:extLst>
                </p:cNvPr>
                <p:cNvPicPr/>
                <p:nvPr/>
              </p:nvPicPr>
              <p:blipFill>
                <a:blip r:embed="rId20"/>
                <a:stretch>
                  <a:fillRect/>
                </a:stretch>
              </p:blipFill>
              <p:spPr>
                <a:xfrm>
                  <a:off x="10583084" y="1153669"/>
                  <a:ext cx="29376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0" name="Freihand 79">
                  <a:extLst>
                    <a:ext uri="{FF2B5EF4-FFF2-40B4-BE49-F238E27FC236}">
                      <a16:creationId xmlns:a16="http://schemas.microsoft.com/office/drawing/2014/main" id="{9F3BB7F0-A7F5-8E8A-A3CF-7776A7E3E88C}"/>
                    </a:ext>
                  </a:extLst>
                </p14:cNvPr>
                <p14:cNvContentPartPr/>
                <p14:nvPr/>
              </p14:nvContentPartPr>
              <p14:xfrm>
                <a:off x="10339724" y="2087149"/>
                <a:ext cx="105120" cy="256320"/>
              </p14:xfrm>
            </p:contentPart>
          </mc:Choice>
          <mc:Fallback>
            <p:pic>
              <p:nvPicPr>
                <p:cNvPr id="80" name="Freihand 79">
                  <a:extLst>
                    <a:ext uri="{FF2B5EF4-FFF2-40B4-BE49-F238E27FC236}">
                      <a16:creationId xmlns:a16="http://schemas.microsoft.com/office/drawing/2014/main" id="{9F3BB7F0-A7F5-8E8A-A3CF-7776A7E3E88C}"/>
                    </a:ext>
                  </a:extLst>
                </p:cNvPr>
                <p:cNvPicPr/>
                <p:nvPr/>
              </p:nvPicPr>
              <p:blipFill>
                <a:blip r:embed="rId22"/>
                <a:stretch>
                  <a:fillRect/>
                </a:stretch>
              </p:blipFill>
              <p:spPr>
                <a:xfrm>
                  <a:off x="10330724" y="2078149"/>
                  <a:ext cx="1227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1" name="Freihand 80">
                  <a:extLst>
                    <a:ext uri="{FF2B5EF4-FFF2-40B4-BE49-F238E27FC236}">
                      <a16:creationId xmlns:a16="http://schemas.microsoft.com/office/drawing/2014/main" id="{A5C41B3C-19B6-DE83-B082-39E504290656}"/>
                    </a:ext>
                  </a:extLst>
                </p14:cNvPr>
                <p14:cNvContentPartPr/>
                <p14:nvPr/>
              </p14:nvContentPartPr>
              <p14:xfrm>
                <a:off x="10261604" y="2012989"/>
                <a:ext cx="201600" cy="175320"/>
              </p14:xfrm>
            </p:contentPart>
          </mc:Choice>
          <mc:Fallback>
            <p:pic>
              <p:nvPicPr>
                <p:cNvPr id="81" name="Freihand 80">
                  <a:extLst>
                    <a:ext uri="{FF2B5EF4-FFF2-40B4-BE49-F238E27FC236}">
                      <a16:creationId xmlns:a16="http://schemas.microsoft.com/office/drawing/2014/main" id="{A5C41B3C-19B6-DE83-B082-39E504290656}"/>
                    </a:ext>
                  </a:extLst>
                </p:cNvPr>
                <p:cNvPicPr/>
                <p:nvPr/>
              </p:nvPicPr>
              <p:blipFill>
                <a:blip r:embed="rId24"/>
                <a:stretch>
                  <a:fillRect/>
                </a:stretch>
              </p:blipFill>
              <p:spPr>
                <a:xfrm>
                  <a:off x="10252964" y="2003989"/>
                  <a:ext cx="219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2" name="Freihand 81">
                  <a:extLst>
                    <a:ext uri="{FF2B5EF4-FFF2-40B4-BE49-F238E27FC236}">
                      <a16:creationId xmlns:a16="http://schemas.microsoft.com/office/drawing/2014/main" id="{37507346-D6D9-D442-E9CD-ECD3B9948B06}"/>
                    </a:ext>
                  </a:extLst>
                </p14:cNvPr>
                <p14:cNvContentPartPr/>
                <p14:nvPr/>
              </p14:nvContentPartPr>
              <p14:xfrm>
                <a:off x="10502084" y="2064469"/>
                <a:ext cx="200160" cy="70920"/>
              </p14:xfrm>
            </p:contentPart>
          </mc:Choice>
          <mc:Fallback>
            <p:pic>
              <p:nvPicPr>
                <p:cNvPr id="82" name="Freihand 81">
                  <a:extLst>
                    <a:ext uri="{FF2B5EF4-FFF2-40B4-BE49-F238E27FC236}">
                      <a16:creationId xmlns:a16="http://schemas.microsoft.com/office/drawing/2014/main" id="{37507346-D6D9-D442-E9CD-ECD3B9948B06}"/>
                    </a:ext>
                  </a:extLst>
                </p:cNvPr>
                <p:cNvPicPr/>
                <p:nvPr/>
              </p:nvPicPr>
              <p:blipFill>
                <a:blip r:embed="rId26"/>
                <a:stretch>
                  <a:fillRect/>
                </a:stretch>
              </p:blipFill>
              <p:spPr>
                <a:xfrm>
                  <a:off x="10493444" y="2055469"/>
                  <a:ext cx="217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3" name="Freihand 82">
                  <a:extLst>
                    <a:ext uri="{FF2B5EF4-FFF2-40B4-BE49-F238E27FC236}">
                      <a16:creationId xmlns:a16="http://schemas.microsoft.com/office/drawing/2014/main" id="{7C20D97F-5AE8-52B0-F6B8-2FD97E490399}"/>
                    </a:ext>
                  </a:extLst>
                </p14:cNvPr>
                <p14:cNvContentPartPr/>
                <p14:nvPr/>
              </p14:nvContentPartPr>
              <p14:xfrm>
                <a:off x="10686044" y="1633909"/>
                <a:ext cx="857880" cy="470520"/>
              </p14:xfrm>
            </p:contentPart>
          </mc:Choice>
          <mc:Fallback>
            <p:pic>
              <p:nvPicPr>
                <p:cNvPr id="83" name="Freihand 82">
                  <a:extLst>
                    <a:ext uri="{FF2B5EF4-FFF2-40B4-BE49-F238E27FC236}">
                      <a16:creationId xmlns:a16="http://schemas.microsoft.com/office/drawing/2014/main" id="{7C20D97F-5AE8-52B0-F6B8-2FD97E490399}"/>
                    </a:ext>
                  </a:extLst>
                </p:cNvPr>
                <p:cNvPicPr/>
                <p:nvPr/>
              </p:nvPicPr>
              <p:blipFill>
                <a:blip r:embed="rId28"/>
                <a:stretch>
                  <a:fillRect/>
                </a:stretch>
              </p:blipFill>
              <p:spPr>
                <a:xfrm>
                  <a:off x="10677044" y="1624909"/>
                  <a:ext cx="87552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4" name="Freihand 83">
                  <a:extLst>
                    <a:ext uri="{FF2B5EF4-FFF2-40B4-BE49-F238E27FC236}">
                      <a16:creationId xmlns:a16="http://schemas.microsoft.com/office/drawing/2014/main" id="{D126A6C3-39FF-9444-CA3A-1C5545708E27}"/>
                    </a:ext>
                  </a:extLst>
                </p14:cNvPr>
                <p14:cNvContentPartPr/>
                <p14:nvPr/>
              </p14:nvContentPartPr>
              <p14:xfrm>
                <a:off x="10514684" y="2449309"/>
                <a:ext cx="112680" cy="273240"/>
              </p14:xfrm>
            </p:contentPart>
          </mc:Choice>
          <mc:Fallback>
            <p:pic>
              <p:nvPicPr>
                <p:cNvPr id="84" name="Freihand 83">
                  <a:extLst>
                    <a:ext uri="{FF2B5EF4-FFF2-40B4-BE49-F238E27FC236}">
                      <a16:creationId xmlns:a16="http://schemas.microsoft.com/office/drawing/2014/main" id="{D126A6C3-39FF-9444-CA3A-1C5545708E27}"/>
                    </a:ext>
                  </a:extLst>
                </p:cNvPr>
                <p:cNvPicPr/>
                <p:nvPr/>
              </p:nvPicPr>
              <p:blipFill>
                <a:blip r:embed="rId30"/>
                <a:stretch>
                  <a:fillRect/>
                </a:stretch>
              </p:blipFill>
              <p:spPr>
                <a:xfrm>
                  <a:off x="10505684" y="2440309"/>
                  <a:ext cx="1303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5" name="Freihand 84">
                  <a:extLst>
                    <a:ext uri="{FF2B5EF4-FFF2-40B4-BE49-F238E27FC236}">
                      <a16:creationId xmlns:a16="http://schemas.microsoft.com/office/drawing/2014/main" id="{53FB7837-FB3F-4526-050E-8257AF962704}"/>
                    </a:ext>
                  </a:extLst>
                </p14:cNvPr>
                <p14:cNvContentPartPr/>
                <p14:nvPr/>
              </p14:nvContentPartPr>
              <p14:xfrm>
                <a:off x="10443044" y="2370109"/>
                <a:ext cx="310680" cy="264240"/>
              </p14:xfrm>
            </p:contentPart>
          </mc:Choice>
          <mc:Fallback>
            <p:pic>
              <p:nvPicPr>
                <p:cNvPr id="85" name="Freihand 84">
                  <a:extLst>
                    <a:ext uri="{FF2B5EF4-FFF2-40B4-BE49-F238E27FC236}">
                      <a16:creationId xmlns:a16="http://schemas.microsoft.com/office/drawing/2014/main" id="{53FB7837-FB3F-4526-050E-8257AF962704}"/>
                    </a:ext>
                  </a:extLst>
                </p:cNvPr>
                <p:cNvPicPr/>
                <p:nvPr/>
              </p:nvPicPr>
              <p:blipFill>
                <a:blip r:embed="rId32"/>
                <a:stretch>
                  <a:fillRect/>
                </a:stretch>
              </p:blipFill>
              <p:spPr>
                <a:xfrm>
                  <a:off x="10434404" y="2361469"/>
                  <a:ext cx="3283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6" name="Freihand 85">
                  <a:extLst>
                    <a:ext uri="{FF2B5EF4-FFF2-40B4-BE49-F238E27FC236}">
                      <a16:creationId xmlns:a16="http://schemas.microsoft.com/office/drawing/2014/main" id="{69D747A0-5062-DBC3-A747-3AA7C4979F68}"/>
                    </a:ext>
                  </a:extLst>
                </p14:cNvPr>
                <p14:cNvContentPartPr/>
                <p14:nvPr/>
              </p14:nvContentPartPr>
              <p14:xfrm>
                <a:off x="10726364" y="2470189"/>
                <a:ext cx="72360" cy="137520"/>
              </p14:xfrm>
            </p:contentPart>
          </mc:Choice>
          <mc:Fallback>
            <p:pic>
              <p:nvPicPr>
                <p:cNvPr id="86" name="Freihand 85">
                  <a:extLst>
                    <a:ext uri="{FF2B5EF4-FFF2-40B4-BE49-F238E27FC236}">
                      <a16:creationId xmlns:a16="http://schemas.microsoft.com/office/drawing/2014/main" id="{69D747A0-5062-DBC3-A747-3AA7C4979F68}"/>
                    </a:ext>
                  </a:extLst>
                </p:cNvPr>
                <p:cNvPicPr/>
                <p:nvPr/>
              </p:nvPicPr>
              <p:blipFill>
                <a:blip r:embed="rId34"/>
                <a:stretch>
                  <a:fillRect/>
                </a:stretch>
              </p:blipFill>
              <p:spPr>
                <a:xfrm>
                  <a:off x="10717364" y="2461549"/>
                  <a:ext cx="90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7" name="Freihand 86">
                  <a:extLst>
                    <a:ext uri="{FF2B5EF4-FFF2-40B4-BE49-F238E27FC236}">
                      <a16:creationId xmlns:a16="http://schemas.microsoft.com/office/drawing/2014/main" id="{D230F671-B1D7-7948-EACF-419F243A4565}"/>
                    </a:ext>
                  </a:extLst>
                </p14:cNvPr>
                <p14:cNvContentPartPr/>
                <p14:nvPr/>
              </p14:nvContentPartPr>
              <p14:xfrm>
                <a:off x="10748324" y="2309269"/>
                <a:ext cx="215640" cy="224640"/>
              </p14:xfrm>
            </p:contentPart>
          </mc:Choice>
          <mc:Fallback>
            <p:pic>
              <p:nvPicPr>
                <p:cNvPr id="87" name="Freihand 86">
                  <a:extLst>
                    <a:ext uri="{FF2B5EF4-FFF2-40B4-BE49-F238E27FC236}">
                      <a16:creationId xmlns:a16="http://schemas.microsoft.com/office/drawing/2014/main" id="{D230F671-B1D7-7948-EACF-419F243A4565}"/>
                    </a:ext>
                  </a:extLst>
                </p:cNvPr>
                <p:cNvPicPr/>
                <p:nvPr/>
              </p:nvPicPr>
              <p:blipFill>
                <a:blip r:embed="rId36"/>
                <a:stretch>
                  <a:fillRect/>
                </a:stretch>
              </p:blipFill>
              <p:spPr>
                <a:xfrm>
                  <a:off x="10739324" y="2300629"/>
                  <a:ext cx="2332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9" name="Freihand 88">
                  <a:extLst>
                    <a:ext uri="{FF2B5EF4-FFF2-40B4-BE49-F238E27FC236}">
                      <a16:creationId xmlns:a16="http://schemas.microsoft.com/office/drawing/2014/main" id="{ABE2CEAE-A971-8184-0555-CB0546267E02}"/>
                    </a:ext>
                  </a:extLst>
                </p14:cNvPr>
                <p14:cNvContentPartPr/>
                <p14:nvPr/>
              </p14:nvContentPartPr>
              <p14:xfrm>
                <a:off x="10962164" y="2353909"/>
                <a:ext cx="178560" cy="127800"/>
              </p14:xfrm>
            </p:contentPart>
          </mc:Choice>
          <mc:Fallback>
            <p:pic>
              <p:nvPicPr>
                <p:cNvPr id="89" name="Freihand 88">
                  <a:extLst>
                    <a:ext uri="{FF2B5EF4-FFF2-40B4-BE49-F238E27FC236}">
                      <a16:creationId xmlns:a16="http://schemas.microsoft.com/office/drawing/2014/main" id="{ABE2CEAE-A971-8184-0555-CB0546267E02}"/>
                    </a:ext>
                  </a:extLst>
                </p:cNvPr>
                <p:cNvPicPr/>
                <p:nvPr/>
              </p:nvPicPr>
              <p:blipFill>
                <a:blip r:embed="rId38"/>
                <a:stretch>
                  <a:fillRect/>
                </a:stretch>
              </p:blipFill>
              <p:spPr>
                <a:xfrm>
                  <a:off x="10953524" y="2344909"/>
                  <a:ext cx="196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0" name="Freihand 89">
                  <a:extLst>
                    <a:ext uri="{FF2B5EF4-FFF2-40B4-BE49-F238E27FC236}">
                      <a16:creationId xmlns:a16="http://schemas.microsoft.com/office/drawing/2014/main" id="{0F935794-6554-1EE3-F97A-BDD2F404291A}"/>
                    </a:ext>
                  </a:extLst>
                </p14:cNvPr>
                <p14:cNvContentPartPr/>
                <p14:nvPr/>
              </p14:nvContentPartPr>
              <p14:xfrm>
                <a:off x="11031644" y="2200549"/>
                <a:ext cx="248040" cy="213840"/>
              </p14:xfrm>
            </p:contentPart>
          </mc:Choice>
          <mc:Fallback>
            <p:pic>
              <p:nvPicPr>
                <p:cNvPr id="90" name="Freihand 89">
                  <a:extLst>
                    <a:ext uri="{FF2B5EF4-FFF2-40B4-BE49-F238E27FC236}">
                      <a16:creationId xmlns:a16="http://schemas.microsoft.com/office/drawing/2014/main" id="{0F935794-6554-1EE3-F97A-BDD2F404291A}"/>
                    </a:ext>
                  </a:extLst>
                </p:cNvPr>
                <p:cNvPicPr/>
                <p:nvPr/>
              </p:nvPicPr>
              <p:blipFill>
                <a:blip r:embed="rId40"/>
                <a:stretch>
                  <a:fillRect/>
                </a:stretch>
              </p:blipFill>
              <p:spPr>
                <a:xfrm>
                  <a:off x="11022644" y="2191909"/>
                  <a:ext cx="265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1" name="Freihand 90">
                  <a:extLst>
                    <a:ext uri="{FF2B5EF4-FFF2-40B4-BE49-F238E27FC236}">
                      <a16:creationId xmlns:a16="http://schemas.microsoft.com/office/drawing/2014/main" id="{137FB4A3-D5B1-3742-B7FD-050EA52FEB60}"/>
                    </a:ext>
                  </a:extLst>
                </p14:cNvPr>
                <p14:cNvContentPartPr/>
                <p14:nvPr/>
              </p14:nvContentPartPr>
              <p14:xfrm>
                <a:off x="11294804" y="2028829"/>
                <a:ext cx="307440" cy="329400"/>
              </p14:xfrm>
            </p:contentPart>
          </mc:Choice>
          <mc:Fallback>
            <p:pic>
              <p:nvPicPr>
                <p:cNvPr id="91" name="Freihand 90">
                  <a:extLst>
                    <a:ext uri="{FF2B5EF4-FFF2-40B4-BE49-F238E27FC236}">
                      <a16:creationId xmlns:a16="http://schemas.microsoft.com/office/drawing/2014/main" id="{137FB4A3-D5B1-3742-B7FD-050EA52FEB60}"/>
                    </a:ext>
                  </a:extLst>
                </p:cNvPr>
                <p:cNvPicPr/>
                <p:nvPr/>
              </p:nvPicPr>
              <p:blipFill>
                <a:blip r:embed="rId42"/>
                <a:stretch>
                  <a:fillRect/>
                </a:stretch>
              </p:blipFill>
              <p:spPr>
                <a:xfrm>
                  <a:off x="11286164" y="2020189"/>
                  <a:ext cx="32508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2" name="Freihand 91">
                  <a:extLst>
                    <a:ext uri="{FF2B5EF4-FFF2-40B4-BE49-F238E27FC236}">
                      <a16:creationId xmlns:a16="http://schemas.microsoft.com/office/drawing/2014/main" id="{8A66036A-B5C6-7AD3-8C7D-0F7B72C379D0}"/>
                    </a:ext>
                  </a:extLst>
                </p14:cNvPr>
                <p14:cNvContentPartPr/>
                <p14:nvPr/>
              </p14:nvContentPartPr>
              <p14:xfrm>
                <a:off x="11534564" y="1980229"/>
                <a:ext cx="121680" cy="154800"/>
              </p14:xfrm>
            </p:contentPart>
          </mc:Choice>
          <mc:Fallback>
            <p:pic>
              <p:nvPicPr>
                <p:cNvPr id="92" name="Freihand 91">
                  <a:extLst>
                    <a:ext uri="{FF2B5EF4-FFF2-40B4-BE49-F238E27FC236}">
                      <a16:creationId xmlns:a16="http://schemas.microsoft.com/office/drawing/2014/main" id="{8A66036A-B5C6-7AD3-8C7D-0F7B72C379D0}"/>
                    </a:ext>
                  </a:extLst>
                </p:cNvPr>
                <p:cNvPicPr/>
                <p:nvPr/>
              </p:nvPicPr>
              <p:blipFill>
                <a:blip r:embed="rId44"/>
                <a:stretch>
                  <a:fillRect/>
                </a:stretch>
              </p:blipFill>
              <p:spPr>
                <a:xfrm>
                  <a:off x="11525924" y="1971589"/>
                  <a:ext cx="139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3" name="Freihand 92">
                  <a:extLst>
                    <a:ext uri="{FF2B5EF4-FFF2-40B4-BE49-F238E27FC236}">
                      <a16:creationId xmlns:a16="http://schemas.microsoft.com/office/drawing/2014/main" id="{D88FAF6F-F9DF-3400-E601-CB6E3829B4D7}"/>
                    </a:ext>
                  </a:extLst>
                </p14:cNvPr>
                <p14:cNvContentPartPr/>
                <p14:nvPr/>
              </p14:nvContentPartPr>
              <p14:xfrm>
                <a:off x="11695484" y="1931269"/>
                <a:ext cx="122040" cy="136080"/>
              </p14:xfrm>
            </p:contentPart>
          </mc:Choice>
          <mc:Fallback>
            <p:pic>
              <p:nvPicPr>
                <p:cNvPr id="93" name="Freihand 92">
                  <a:extLst>
                    <a:ext uri="{FF2B5EF4-FFF2-40B4-BE49-F238E27FC236}">
                      <a16:creationId xmlns:a16="http://schemas.microsoft.com/office/drawing/2014/main" id="{D88FAF6F-F9DF-3400-E601-CB6E3829B4D7}"/>
                    </a:ext>
                  </a:extLst>
                </p:cNvPr>
                <p:cNvPicPr/>
                <p:nvPr/>
              </p:nvPicPr>
              <p:blipFill>
                <a:blip r:embed="rId46"/>
                <a:stretch>
                  <a:fillRect/>
                </a:stretch>
              </p:blipFill>
              <p:spPr>
                <a:xfrm>
                  <a:off x="11686484" y="1922629"/>
                  <a:ext cx="139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5" name="Freihand 94">
                  <a:extLst>
                    <a:ext uri="{FF2B5EF4-FFF2-40B4-BE49-F238E27FC236}">
                      <a16:creationId xmlns:a16="http://schemas.microsoft.com/office/drawing/2014/main" id="{7BD111A5-955D-F60F-7ECD-DAC533819C23}"/>
                    </a:ext>
                  </a:extLst>
                </p14:cNvPr>
                <p14:cNvContentPartPr/>
                <p14:nvPr/>
              </p14:nvContentPartPr>
              <p14:xfrm>
                <a:off x="11666324" y="1913269"/>
                <a:ext cx="187200" cy="145440"/>
              </p14:xfrm>
            </p:contentPart>
          </mc:Choice>
          <mc:Fallback>
            <p:pic>
              <p:nvPicPr>
                <p:cNvPr id="95" name="Freihand 94">
                  <a:extLst>
                    <a:ext uri="{FF2B5EF4-FFF2-40B4-BE49-F238E27FC236}">
                      <a16:creationId xmlns:a16="http://schemas.microsoft.com/office/drawing/2014/main" id="{7BD111A5-955D-F60F-7ECD-DAC533819C23}"/>
                    </a:ext>
                  </a:extLst>
                </p:cNvPr>
                <p:cNvPicPr/>
                <p:nvPr/>
              </p:nvPicPr>
              <p:blipFill>
                <a:blip r:embed="rId48"/>
                <a:stretch>
                  <a:fillRect/>
                </a:stretch>
              </p:blipFill>
              <p:spPr>
                <a:xfrm>
                  <a:off x="11657324" y="1904269"/>
                  <a:ext cx="204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6" name="Freihand 95">
                  <a:extLst>
                    <a:ext uri="{FF2B5EF4-FFF2-40B4-BE49-F238E27FC236}">
                      <a16:creationId xmlns:a16="http://schemas.microsoft.com/office/drawing/2014/main" id="{3D224CC5-E877-346D-D056-1DB713C8B9EC}"/>
                    </a:ext>
                  </a:extLst>
                </p14:cNvPr>
                <p14:cNvContentPartPr/>
                <p14:nvPr/>
              </p14:nvContentPartPr>
              <p14:xfrm>
                <a:off x="11729324" y="1796989"/>
                <a:ext cx="270720" cy="174600"/>
              </p14:xfrm>
            </p:contentPart>
          </mc:Choice>
          <mc:Fallback>
            <p:pic>
              <p:nvPicPr>
                <p:cNvPr id="96" name="Freihand 95">
                  <a:extLst>
                    <a:ext uri="{FF2B5EF4-FFF2-40B4-BE49-F238E27FC236}">
                      <a16:creationId xmlns:a16="http://schemas.microsoft.com/office/drawing/2014/main" id="{3D224CC5-E877-346D-D056-1DB713C8B9EC}"/>
                    </a:ext>
                  </a:extLst>
                </p:cNvPr>
                <p:cNvPicPr/>
                <p:nvPr/>
              </p:nvPicPr>
              <p:blipFill>
                <a:blip r:embed="rId50"/>
                <a:stretch>
                  <a:fillRect/>
                </a:stretch>
              </p:blipFill>
              <p:spPr>
                <a:xfrm>
                  <a:off x="11720324" y="1787989"/>
                  <a:ext cx="288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7" name="Freihand 96">
                  <a:extLst>
                    <a:ext uri="{FF2B5EF4-FFF2-40B4-BE49-F238E27FC236}">
                      <a16:creationId xmlns:a16="http://schemas.microsoft.com/office/drawing/2014/main" id="{4A143D09-E815-707F-300E-3F36D866F3DD}"/>
                    </a:ext>
                  </a:extLst>
                </p14:cNvPr>
                <p14:cNvContentPartPr/>
                <p14:nvPr/>
              </p14:nvContentPartPr>
              <p14:xfrm>
                <a:off x="11958644" y="1645429"/>
                <a:ext cx="4320" cy="9000"/>
              </p14:xfrm>
            </p:contentPart>
          </mc:Choice>
          <mc:Fallback>
            <p:pic>
              <p:nvPicPr>
                <p:cNvPr id="97" name="Freihand 96">
                  <a:extLst>
                    <a:ext uri="{FF2B5EF4-FFF2-40B4-BE49-F238E27FC236}">
                      <a16:creationId xmlns:a16="http://schemas.microsoft.com/office/drawing/2014/main" id="{4A143D09-E815-707F-300E-3F36D866F3DD}"/>
                    </a:ext>
                  </a:extLst>
                </p:cNvPr>
                <p:cNvPicPr/>
                <p:nvPr/>
              </p:nvPicPr>
              <p:blipFill>
                <a:blip r:embed="rId52"/>
                <a:stretch>
                  <a:fillRect/>
                </a:stretch>
              </p:blipFill>
              <p:spPr>
                <a:xfrm>
                  <a:off x="11950004" y="1636429"/>
                  <a:ext cx="21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8" name="Freihand 97">
                  <a:extLst>
                    <a:ext uri="{FF2B5EF4-FFF2-40B4-BE49-F238E27FC236}">
                      <a16:creationId xmlns:a16="http://schemas.microsoft.com/office/drawing/2014/main" id="{F18972C0-7A86-7300-9DEA-9502D013B40B}"/>
                    </a:ext>
                  </a:extLst>
                </p14:cNvPr>
                <p14:cNvContentPartPr/>
                <p14:nvPr/>
              </p14:nvContentPartPr>
              <p14:xfrm>
                <a:off x="12094004" y="1861429"/>
                <a:ext cx="3600" cy="11880"/>
              </p14:xfrm>
            </p:contentPart>
          </mc:Choice>
          <mc:Fallback>
            <p:pic>
              <p:nvPicPr>
                <p:cNvPr id="98" name="Freihand 97">
                  <a:extLst>
                    <a:ext uri="{FF2B5EF4-FFF2-40B4-BE49-F238E27FC236}">
                      <a16:creationId xmlns:a16="http://schemas.microsoft.com/office/drawing/2014/main" id="{F18972C0-7A86-7300-9DEA-9502D013B40B}"/>
                    </a:ext>
                  </a:extLst>
                </p:cNvPr>
                <p:cNvPicPr/>
                <p:nvPr/>
              </p:nvPicPr>
              <p:blipFill>
                <a:blip r:embed="rId54"/>
                <a:stretch>
                  <a:fillRect/>
                </a:stretch>
              </p:blipFill>
              <p:spPr>
                <a:xfrm>
                  <a:off x="12085004" y="1852789"/>
                  <a:ext cx="21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0" name="Freihand 99">
                  <a:extLst>
                    <a:ext uri="{FF2B5EF4-FFF2-40B4-BE49-F238E27FC236}">
                      <a16:creationId xmlns:a16="http://schemas.microsoft.com/office/drawing/2014/main" id="{DD4D80F9-6F46-4086-36FA-D58E3D69FA8A}"/>
                    </a:ext>
                  </a:extLst>
                </p14:cNvPr>
                <p14:cNvContentPartPr/>
                <p14:nvPr/>
              </p14:nvContentPartPr>
              <p14:xfrm>
                <a:off x="10545644" y="3000469"/>
                <a:ext cx="124200" cy="149040"/>
              </p14:xfrm>
            </p:contentPart>
          </mc:Choice>
          <mc:Fallback>
            <p:pic>
              <p:nvPicPr>
                <p:cNvPr id="100" name="Freihand 99">
                  <a:extLst>
                    <a:ext uri="{FF2B5EF4-FFF2-40B4-BE49-F238E27FC236}">
                      <a16:creationId xmlns:a16="http://schemas.microsoft.com/office/drawing/2014/main" id="{DD4D80F9-6F46-4086-36FA-D58E3D69FA8A}"/>
                    </a:ext>
                  </a:extLst>
                </p:cNvPr>
                <p:cNvPicPr/>
                <p:nvPr/>
              </p:nvPicPr>
              <p:blipFill>
                <a:blip r:embed="rId56"/>
                <a:stretch>
                  <a:fillRect/>
                </a:stretch>
              </p:blipFill>
              <p:spPr>
                <a:xfrm>
                  <a:off x="10536644" y="2991469"/>
                  <a:ext cx="141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1" name="Freihand 100">
                  <a:extLst>
                    <a:ext uri="{FF2B5EF4-FFF2-40B4-BE49-F238E27FC236}">
                      <a16:creationId xmlns:a16="http://schemas.microsoft.com/office/drawing/2014/main" id="{D9A48434-5088-2FE7-0C94-893370FB6ABF}"/>
                    </a:ext>
                  </a:extLst>
                </p14:cNvPr>
                <p14:cNvContentPartPr/>
                <p14:nvPr/>
              </p14:nvContentPartPr>
              <p14:xfrm>
                <a:off x="10567244" y="2835229"/>
                <a:ext cx="193680" cy="178920"/>
              </p14:xfrm>
            </p:contentPart>
          </mc:Choice>
          <mc:Fallback>
            <p:pic>
              <p:nvPicPr>
                <p:cNvPr id="101" name="Freihand 100">
                  <a:extLst>
                    <a:ext uri="{FF2B5EF4-FFF2-40B4-BE49-F238E27FC236}">
                      <a16:creationId xmlns:a16="http://schemas.microsoft.com/office/drawing/2014/main" id="{D9A48434-5088-2FE7-0C94-893370FB6ABF}"/>
                    </a:ext>
                  </a:extLst>
                </p:cNvPr>
                <p:cNvPicPr/>
                <p:nvPr/>
              </p:nvPicPr>
              <p:blipFill>
                <a:blip r:embed="rId58"/>
                <a:stretch>
                  <a:fillRect/>
                </a:stretch>
              </p:blipFill>
              <p:spPr>
                <a:xfrm>
                  <a:off x="10558244" y="2826229"/>
                  <a:ext cx="211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2" name="Freihand 101">
                  <a:extLst>
                    <a:ext uri="{FF2B5EF4-FFF2-40B4-BE49-F238E27FC236}">
                      <a16:creationId xmlns:a16="http://schemas.microsoft.com/office/drawing/2014/main" id="{E3F0D987-ED26-BB28-52E2-E21FD0D3F30D}"/>
                    </a:ext>
                  </a:extLst>
                </p14:cNvPr>
                <p14:cNvContentPartPr/>
                <p14:nvPr/>
              </p14:nvContentPartPr>
              <p14:xfrm>
                <a:off x="10708724" y="2911549"/>
                <a:ext cx="321840" cy="209160"/>
              </p14:xfrm>
            </p:contentPart>
          </mc:Choice>
          <mc:Fallback>
            <p:pic>
              <p:nvPicPr>
                <p:cNvPr id="102" name="Freihand 101">
                  <a:extLst>
                    <a:ext uri="{FF2B5EF4-FFF2-40B4-BE49-F238E27FC236}">
                      <a16:creationId xmlns:a16="http://schemas.microsoft.com/office/drawing/2014/main" id="{E3F0D987-ED26-BB28-52E2-E21FD0D3F30D}"/>
                    </a:ext>
                  </a:extLst>
                </p:cNvPr>
                <p:cNvPicPr/>
                <p:nvPr/>
              </p:nvPicPr>
              <p:blipFill>
                <a:blip r:embed="rId60"/>
                <a:stretch>
                  <a:fillRect/>
                </a:stretch>
              </p:blipFill>
              <p:spPr>
                <a:xfrm>
                  <a:off x="10699724" y="2902549"/>
                  <a:ext cx="339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4" name="Freihand 103">
                  <a:extLst>
                    <a:ext uri="{FF2B5EF4-FFF2-40B4-BE49-F238E27FC236}">
                      <a16:creationId xmlns:a16="http://schemas.microsoft.com/office/drawing/2014/main" id="{D01D85E1-A476-0BD2-30AA-17D9D73B8EC3}"/>
                    </a:ext>
                  </a:extLst>
                </p14:cNvPr>
                <p14:cNvContentPartPr/>
                <p14:nvPr/>
              </p14:nvContentPartPr>
              <p14:xfrm>
                <a:off x="10999604" y="2649109"/>
                <a:ext cx="440280" cy="327240"/>
              </p14:xfrm>
            </p:contentPart>
          </mc:Choice>
          <mc:Fallback>
            <p:pic>
              <p:nvPicPr>
                <p:cNvPr id="104" name="Freihand 103">
                  <a:extLst>
                    <a:ext uri="{FF2B5EF4-FFF2-40B4-BE49-F238E27FC236}">
                      <a16:creationId xmlns:a16="http://schemas.microsoft.com/office/drawing/2014/main" id="{D01D85E1-A476-0BD2-30AA-17D9D73B8EC3}"/>
                    </a:ext>
                  </a:extLst>
                </p:cNvPr>
                <p:cNvPicPr/>
                <p:nvPr/>
              </p:nvPicPr>
              <p:blipFill>
                <a:blip r:embed="rId62"/>
                <a:stretch>
                  <a:fillRect/>
                </a:stretch>
              </p:blipFill>
              <p:spPr>
                <a:xfrm>
                  <a:off x="10990604" y="2640469"/>
                  <a:ext cx="45792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5" name="Freihand 104">
                  <a:extLst>
                    <a:ext uri="{FF2B5EF4-FFF2-40B4-BE49-F238E27FC236}">
                      <a16:creationId xmlns:a16="http://schemas.microsoft.com/office/drawing/2014/main" id="{5FA4CAEE-5D2F-4EE6-2204-739A458D4BC2}"/>
                    </a:ext>
                  </a:extLst>
                </p14:cNvPr>
                <p14:cNvContentPartPr/>
                <p14:nvPr/>
              </p14:nvContentPartPr>
              <p14:xfrm>
                <a:off x="11263124" y="2550469"/>
                <a:ext cx="307800" cy="38880"/>
              </p14:xfrm>
            </p:contentPart>
          </mc:Choice>
          <mc:Fallback>
            <p:pic>
              <p:nvPicPr>
                <p:cNvPr id="105" name="Freihand 104">
                  <a:extLst>
                    <a:ext uri="{FF2B5EF4-FFF2-40B4-BE49-F238E27FC236}">
                      <a16:creationId xmlns:a16="http://schemas.microsoft.com/office/drawing/2014/main" id="{5FA4CAEE-5D2F-4EE6-2204-739A458D4BC2}"/>
                    </a:ext>
                  </a:extLst>
                </p:cNvPr>
                <p:cNvPicPr/>
                <p:nvPr/>
              </p:nvPicPr>
              <p:blipFill>
                <a:blip r:embed="rId64"/>
                <a:stretch>
                  <a:fillRect/>
                </a:stretch>
              </p:blipFill>
              <p:spPr>
                <a:xfrm>
                  <a:off x="11254484" y="2541469"/>
                  <a:ext cx="325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7" name="Freihand 106">
                  <a:extLst>
                    <a:ext uri="{FF2B5EF4-FFF2-40B4-BE49-F238E27FC236}">
                      <a16:creationId xmlns:a16="http://schemas.microsoft.com/office/drawing/2014/main" id="{BBA78B62-FEAD-2D54-D663-728CE6285DA6}"/>
                    </a:ext>
                  </a:extLst>
                </p14:cNvPr>
                <p14:cNvContentPartPr/>
                <p14:nvPr/>
              </p14:nvContentPartPr>
              <p14:xfrm>
                <a:off x="10823924" y="3171829"/>
                <a:ext cx="245160" cy="277560"/>
              </p14:xfrm>
            </p:contentPart>
          </mc:Choice>
          <mc:Fallback>
            <p:pic>
              <p:nvPicPr>
                <p:cNvPr id="107" name="Freihand 106">
                  <a:extLst>
                    <a:ext uri="{FF2B5EF4-FFF2-40B4-BE49-F238E27FC236}">
                      <a16:creationId xmlns:a16="http://schemas.microsoft.com/office/drawing/2014/main" id="{BBA78B62-FEAD-2D54-D663-728CE6285DA6}"/>
                    </a:ext>
                  </a:extLst>
                </p:cNvPr>
                <p:cNvPicPr/>
                <p:nvPr/>
              </p:nvPicPr>
              <p:blipFill>
                <a:blip r:embed="rId66"/>
                <a:stretch>
                  <a:fillRect/>
                </a:stretch>
              </p:blipFill>
              <p:spPr>
                <a:xfrm>
                  <a:off x="10815284" y="3162829"/>
                  <a:ext cx="2628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9" name="Freihand 108">
                  <a:extLst>
                    <a:ext uri="{FF2B5EF4-FFF2-40B4-BE49-F238E27FC236}">
                      <a16:creationId xmlns:a16="http://schemas.microsoft.com/office/drawing/2014/main" id="{95DEE8CF-71F7-383A-3CB8-E01D329BB3A0}"/>
                    </a:ext>
                  </a:extLst>
                </p14:cNvPr>
                <p14:cNvContentPartPr/>
                <p14:nvPr/>
              </p14:nvContentPartPr>
              <p14:xfrm>
                <a:off x="11041724" y="2918389"/>
                <a:ext cx="455400" cy="375840"/>
              </p14:xfrm>
            </p:contentPart>
          </mc:Choice>
          <mc:Fallback>
            <p:pic>
              <p:nvPicPr>
                <p:cNvPr id="109" name="Freihand 108">
                  <a:extLst>
                    <a:ext uri="{FF2B5EF4-FFF2-40B4-BE49-F238E27FC236}">
                      <a16:creationId xmlns:a16="http://schemas.microsoft.com/office/drawing/2014/main" id="{95DEE8CF-71F7-383A-3CB8-E01D329BB3A0}"/>
                    </a:ext>
                  </a:extLst>
                </p:cNvPr>
                <p:cNvPicPr/>
                <p:nvPr/>
              </p:nvPicPr>
              <p:blipFill>
                <a:blip r:embed="rId68"/>
                <a:stretch>
                  <a:fillRect/>
                </a:stretch>
              </p:blipFill>
              <p:spPr>
                <a:xfrm>
                  <a:off x="11032724" y="2909749"/>
                  <a:ext cx="47304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0" name="Freihand 109">
                  <a:extLst>
                    <a:ext uri="{FF2B5EF4-FFF2-40B4-BE49-F238E27FC236}">
                      <a16:creationId xmlns:a16="http://schemas.microsoft.com/office/drawing/2014/main" id="{3D2C3A21-FC97-BEED-5D40-63CEE5085F80}"/>
                    </a:ext>
                  </a:extLst>
                </p14:cNvPr>
                <p14:cNvContentPartPr/>
                <p14:nvPr/>
              </p14:nvContentPartPr>
              <p14:xfrm>
                <a:off x="11559044" y="2731909"/>
                <a:ext cx="127800" cy="449640"/>
              </p14:xfrm>
            </p:contentPart>
          </mc:Choice>
          <mc:Fallback>
            <p:pic>
              <p:nvPicPr>
                <p:cNvPr id="110" name="Freihand 109">
                  <a:extLst>
                    <a:ext uri="{FF2B5EF4-FFF2-40B4-BE49-F238E27FC236}">
                      <a16:creationId xmlns:a16="http://schemas.microsoft.com/office/drawing/2014/main" id="{3D2C3A21-FC97-BEED-5D40-63CEE5085F80}"/>
                    </a:ext>
                  </a:extLst>
                </p:cNvPr>
                <p:cNvPicPr/>
                <p:nvPr/>
              </p:nvPicPr>
              <p:blipFill>
                <a:blip r:embed="rId70"/>
                <a:stretch>
                  <a:fillRect/>
                </a:stretch>
              </p:blipFill>
              <p:spPr>
                <a:xfrm>
                  <a:off x="11550044" y="2722909"/>
                  <a:ext cx="14544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1" name="Freihand 110">
                  <a:extLst>
                    <a:ext uri="{FF2B5EF4-FFF2-40B4-BE49-F238E27FC236}">
                      <a16:creationId xmlns:a16="http://schemas.microsoft.com/office/drawing/2014/main" id="{1CF9B77C-4E2B-FA38-EB53-630D8C8607E9}"/>
                    </a:ext>
                  </a:extLst>
                </p14:cNvPr>
                <p14:cNvContentPartPr/>
                <p14:nvPr/>
              </p14:nvContentPartPr>
              <p14:xfrm>
                <a:off x="11716364" y="2880229"/>
                <a:ext cx="29160" cy="44640"/>
              </p14:xfrm>
            </p:contentPart>
          </mc:Choice>
          <mc:Fallback>
            <p:pic>
              <p:nvPicPr>
                <p:cNvPr id="111" name="Freihand 110">
                  <a:extLst>
                    <a:ext uri="{FF2B5EF4-FFF2-40B4-BE49-F238E27FC236}">
                      <a16:creationId xmlns:a16="http://schemas.microsoft.com/office/drawing/2014/main" id="{1CF9B77C-4E2B-FA38-EB53-630D8C8607E9}"/>
                    </a:ext>
                  </a:extLst>
                </p:cNvPr>
                <p:cNvPicPr/>
                <p:nvPr/>
              </p:nvPicPr>
              <p:blipFill>
                <a:blip r:embed="rId72"/>
                <a:stretch>
                  <a:fillRect/>
                </a:stretch>
              </p:blipFill>
              <p:spPr>
                <a:xfrm>
                  <a:off x="11707364" y="2871229"/>
                  <a:ext cx="46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2" name="Freihand 111">
                  <a:extLst>
                    <a:ext uri="{FF2B5EF4-FFF2-40B4-BE49-F238E27FC236}">
                      <a16:creationId xmlns:a16="http://schemas.microsoft.com/office/drawing/2014/main" id="{201BF78C-2C3B-EE23-F433-1FAD2B31B20A}"/>
                    </a:ext>
                  </a:extLst>
                </p14:cNvPr>
                <p14:cNvContentPartPr/>
                <p14:nvPr/>
              </p14:nvContentPartPr>
              <p14:xfrm>
                <a:off x="11741564" y="2552629"/>
                <a:ext cx="240840" cy="317160"/>
              </p14:xfrm>
            </p:contentPart>
          </mc:Choice>
          <mc:Fallback>
            <p:pic>
              <p:nvPicPr>
                <p:cNvPr id="112" name="Freihand 111">
                  <a:extLst>
                    <a:ext uri="{FF2B5EF4-FFF2-40B4-BE49-F238E27FC236}">
                      <a16:creationId xmlns:a16="http://schemas.microsoft.com/office/drawing/2014/main" id="{201BF78C-2C3B-EE23-F433-1FAD2B31B20A}"/>
                    </a:ext>
                  </a:extLst>
                </p:cNvPr>
                <p:cNvPicPr/>
                <p:nvPr/>
              </p:nvPicPr>
              <p:blipFill>
                <a:blip r:embed="rId74"/>
                <a:stretch>
                  <a:fillRect/>
                </a:stretch>
              </p:blipFill>
              <p:spPr>
                <a:xfrm>
                  <a:off x="11732564" y="2543989"/>
                  <a:ext cx="25848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3" name="Freihand 112">
                  <a:extLst>
                    <a:ext uri="{FF2B5EF4-FFF2-40B4-BE49-F238E27FC236}">
                      <a16:creationId xmlns:a16="http://schemas.microsoft.com/office/drawing/2014/main" id="{678ED5A5-38AB-5E3A-6ADB-747DEAF7A2C1}"/>
                    </a:ext>
                  </a:extLst>
                </p14:cNvPr>
                <p14:cNvContentPartPr/>
                <p14:nvPr/>
              </p14:nvContentPartPr>
              <p14:xfrm>
                <a:off x="10863524" y="3608149"/>
                <a:ext cx="507600" cy="242640"/>
              </p14:xfrm>
            </p:contentPart>
          </mc:Choice>
          <mc:Fallback>
            <p:pic>
              <p:nvPicPr>
                <p:cNvPr id="113" name="Freihand 112">
                  <a:extLst>
                    <a:ext uri="{FF2B5EF4-FFF2-40B4-BE49-F238E27FC236}">
                      <a16:creationId xmlns:a16="http://schemas.microsoft.com/office/drawing/2014/main" id="{678ED5A5-38AB-5E3A-6ADB-747DEAF7A2C1}"/>
                    </a:ext>
                  </a:extLst>
                </p:cNvPr>
                <p:cNvPicPr/>
                <p:nvPr/>
              </p:nvPicPr>
              <p:blipFill>
                <a:blip r:embed="rId76"/>
                <a:stretch>
                  <a:fillRect/>
                </a:stretch>
              </p:blipFill>
              <p:spPr>
                <a:xfrm>
                  <a:off x="10854524" y="3599149"/>
                  <a:ext cx="5252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4" name="Freihand 113">
                  <a:extLst>
                    <a:ext uri="{FF2B5EF4-FFF2-40B4-BE49-F238E27FC236}">
                      <a16:creationId xmlns:a16="http://schemas.microsoft.com/office/drawing/2014/main" id="{FE8FBFEC-37D4-F02A-394C-7D3E0C2FE073}"/>
                    </a:ext>
                  </a:extLst>
                </p14:cNvPr>
                <p14:cNvContentPartPr/>
                <p14:nvPr/>
              </p14:nvContentPartPr>
              <p14:xfrm>
                <a:off x="11426204" y="3407269"/>
                <a:ext cx="92160" cy="206640"/>
              </p14:xfrm>
            </p:contentPart>
          </mc:Choice>
          <mc:Fallback>
            <p:pic>
              <p:nvPicPr>
                <p:cNvPr id="114" name="Freihand 113">
                  <a:extLst>
                    <a:ext uri="{FF2B5EF4-FFF2-40B4-BE49-F238E27FC236}">
                      <a16:creationId xmlns:a16="http://schemas.microsoft.com/office/drawing/2014/main" id="{FE8FBFEC-37D4-F02A-394C-7D3E0C2FE073}"/>
                    </a:ext>
                  </a:extLst>
                </p:cNvPr>
                <p:cNvPicPr/>
                <p:nvPr/>
              </p:nvPicPr>
              <p:blipFill>
                <a:blip r:embed="rId78"/>
                <a:stretch>
                  <a:fillRect/>
                </a:stretch>
              </p:blipFill>
              <p:spPr>
                <a:xfrm>
                  <a:off x="11417564" y="3398629"/>
                  <a:ext cx="1098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5" name="Freihand 114">
                  <a:extLst>
                    <a:ext uri="{FF2B5EF4-FFF2-40B4-BE49-F238E27FC236}">
                      <a16:creationId xmlns:a16="http://schemas.microsoft.com/office/drawing/2014/main" id="{CCC5C93B-BFAF-47B0-EB4F-BA23902944F7}"/>
                    </a:ext>
                  </a:extLst>
                </p14:cNvPr>
                <p14:cNvContentPartPr/>
                <p14:nvPr/>
              </p14:nvContentPartPr>
              <p14:xfrm>
                <a:off x="11325044" y="3363709"/>
                <a:ext cx="339840" cy="167040"/>
              </p14:xfrm>
            </p:contentPart>
          </mc:Choice>
          <mc:Fallback>
            <p:pic>
              <p:nvPicPr>
                <p:cNvPr id="115" name="Freihand 114">
                  <a:extLst>
                    <a:ext uri="{FF2B5EF4-FFF2-40B4-BE49-F238E27FC236}">
                      <a16:creationId xmlns:a16="http://schemas.microsoft.com/office/drawing/2014/main" id="{CCC5C93B-BFAF-47B0-EB4F-BA23902944F7}"/>
                    </a:ext>
                  </a:extLst>
                </p:cNvPr>
                <p:cNvPicPr/>
                <p:nvPr/>
              </p:nvPicPr>
              <p:blipFill>
                <a:blip r:embed="rId80"/>
                <a:stretch>
                  <a:fillRect/>
                </a:stretch>
              </p:blipFill>
              <p:spPr>
                <a:xfrm>
                  <a:off x="11316404" y="3354709"/>
                  <a:ext cx="357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6" name="Freihand 115">
                  <a:extLst>
                    <a:ext uri="{FF2B5EF4-FFF2-40B4-BE49-F238E27FC236}">
                      <a16:creationId xmlns:a16="http://schemas.microsoft.com/office/drawing/2014/main" id="{771EBA71-A721-8328-70AA-5D5223304282}"/>
                    </a:ext>
                  </a:extLst>
                </p14:cNvPr>
                <p14:cNvContentPartPr/>
                <p14:nvPr/>
              </p14:nvContentPartPr>
              <p14:xfrm>
                <a:off x="11644724" y="3236269"/>
                <a:ext cx="118440" cy="313560"/>
              </p14:xfrm>
            </p:contentPart>
          </mc:Choice>
          <mc:Fallback>
            <p:pic>
              <p:nvPicPr>
                <p:cNvPr id="116" name="Freihand 115">
                  <a:extLst>
                    <a:ext uri="{FF2B5EF4-FFF2-40B4-BE49-F238E27FC236}">
                      <a16:creationId xmlns:a16="http://schemas.microsoft.com/office/drawing/2014/main" id="{771EBA71-A721-8328-70AA-5D5223304282}"/>
                    </a:ext>
                  </a:extLst>
                </p:cNvPr>
                <p:cNvPicPr/>
                <p:nvPr/>
              </p:nvPicPr>
              <p:blipFill>
                <a:blip r:embed="rId82"/>
                <a:stretch>
                  <a:fillRect/>
                </a:stretch>
              </p:blipFill>
              <p:spPr>
                <a:xfrm>
                  <a:off x="11636084" y="3227629"/>
                  <a:ext cx="13608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7" name="Freihand 116">
                  <a:extLst>
                    <a:ext uri="{FF2B5EF4-FFF2-40B4-BE49-F238E27FC236}">
                      <a16:creationId xmlns:a16="http://schemas.microsoft.com/office/drawing/2014/main" id="{9BCE543D-D327-2989-F58B-E5BF948DF65C}"/>
                    </a:ext>
                  </a:extLst>
                </p14:cNvPr>
                <p14:cNvContentPartPr/>
                <p14:nvPr/>
              </p14:nvContentPartPr>
              <p14:xfrm>
                <a:off x="11713124" y="3105589"/>
                <a:ext cx="135720" cy="230040"/>
              </p14:xfrm>
            </p:contentPart>
          </mc:Choice>
          <mc:Fallback>
            <p:pic>
              <p:nvPicPr>
                <p:cNvPr id="117" name="Freihand 116">
                  <a:extLst>
                    <a:ext uri="{FF2B5EF4-FFF2-40B4-BE49-F238E27FC236}">
                      <a16:creationId xmlns:a16="http://schemas.microsoft.com/office/drawing/2014/main" id="{9BCE543D-D327-2989-F58B-E5BF948DF65C}"/>
                    </a:ext>
                  </a:extLst>
                </p:cNvPr>
                <p:cNvPicPr/>
                <p:nvPr/>
              </p:nvPicPr>
              <p:blipFill>
                <a:blip r:embed="rId84"/>
                <a:stretch>
                  <a:fillRect/>
                </a:stretch>
              </p:blipFill>
              <p:spPr>
                <a:xfrm>
                  <a:off x="11704484" y="3096589"/>
                  <a:ext cx="153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8" name="Freihand 117">
                  <a:extLst>
                    <a:ext uri="{FF2B5EF4-FFF2-40B4-BE49-F238E27FC236}">
                      <a16:creationId xmlns:a16="http://schemas.microsoft.com/office/drawing/2014/main" id="{98F0ED8D-3BC5-FF2A-D8CB-265C510D0782}"/>
                    </a:ext>
                  </a:extLst>
                </p14:cNvPr>
                <p14:cNvContentPartPr/>
                <p14:nvPr/>
              </p14:nvContentPartPr>
              <p14:xfrm>
                <a:off x="11861804" y="3132229"/>
                <a:ext cx="194760" cy="149760"/>
              </p14:xfrm>
            </p:contentPart>
          </mc:Choice>
          <mc:Fallback>
            <p:pic>
              <p:nvPicPr>
                <p:cNvPr id="118" name="Freihand 117">
                  <a:extLst>
                    <a:ext uri="{FF2B5EF4-FFF2-40B4-BE49-F238E27FC236}">
                      <a16:creationId xmlns:a16="http://schemas.microsoft.com/office/drawing/2014/main" id="{98F0ED8D-3BC5-FF2A-D8CB-265C510D0782}"/>
                    </a:ext>
                  </a:extLst>
                </p:cNvPr>
                <p:cNvPicPr/>
                <p:nvPr/>
              </p:nvPicPr>
              <p:blipFill>
                <a:blip r:embed="rId86"/>
                <a:stretch>
                  <a:fillRect/>
                </a:stretch>
              </p:blipFill>
              <p:spPr>
                <a:xfrm>
                  <a:off x="11852804" y="3123229"/>
                  <a:ext cx="2124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9" name="Freihand 118">
                  <a:extLst>
                    <a:ext uri="{FF2B5EF4-FFF2-40B4-BE49-F238E27FC236}">
                      <a16:creationId xmlns:a16="http://schemas.microsoft.com/office/drawing/2014/main" id="{BEA9AEB7-FA63-28E6-8F87-A84DE1852681}"/>
                    </a:ext>
                  </a:extLst>
                </p14:cNvPr>
                <p14:cNvContentPartPr/>
                <p14:nvPr/>
              </p14:nvContentPartPr>
              <p14:xfrm>
                <a:off x="12073124" y="2939269"/>
                <a:ext cx="61560" cy="202680"/>
              </p14:xfrm>
            </p:contentPart>
          </mc:Choice>
          <mc:Fallback>
            <p:pic>
              <p:nvPicPr>
                <p:cNvPr id="119" name="Freihand 118">
                  <a:extLst>
                    <a:ext uri="{FF2B5EF4-FFF2-40B4-BE49-F238E27FC236}">
                      <a16:creationId xmlns:a16="http://schemas.microsoft.com/office/drawing/2014/main" id="{BEA9AEB7-FA63-28E6-8F87-A84DE1852681}"/>
                    </a:ext>
                  </a:extLst>
                </p:cNvPr>
                <p:cNvPicPr/>
                <p:nvPr/>
              </p:nvPicPr>
              <p:blipFill>
                <a:blip r:embed="rId88"/>
                <a:stretch>
                  <a:fillRect/>
                </a:stretch>
              </p:blipFill>
              <p:spPr>
                <a:xfrm>
                  <a:off x="12064124" y="2930629"/>
                  <a:ext cx="792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21" name="Freihand 120">
                  <a:extLst>
                    <a:ext uri="{FF2B5EF4-FFF2-40B4-BE49-F238E27FC236}">
                      <a16:creationId xmlns:a16="http://schemas.microsoft.com/office/drawing/2014/main" id="{DD8E24D1-1594-217A-06BD-58DD539EBD73}"/>
                    </a:ext>
                  </a:extLst>
                </p14:cNvPr>
                <p14:cNvContentPartPr/>
                <p14:nvPr/>
              </p14:nvContentPartPr>
              <p14:xfrm>
                <a:off x="10828244" y="854869"/>
                <a:ext cx="371160" cy="280800"/>
              </p14:xfrm>
            </p:contentPart>
          </mc:Choice>
          <mc:Fallback>
            <p:pic>
              <p:nvPicPr>
                <p:cNvPr id="121" name="Freihand 120">
                  <a:extLst>
                    <a:ext uri="{FF2B5EF4-FFF2-40B4-BE49-F238E27FC236}">
                      <a16:creationId xmlns:a16="http://schemas.microsoft.com/office/drawing/2014/main" id="{DD8E24D1-1594-217A-06BD-58DD539EBD73}"/>
                    </a:ext>
                  </a:extLst>
                </p:cNvPr>
                <p:cNvPicPr/>
                <p:nvPr/>
              </p:nvPicPr>
              <p:blipFill>
                <a:blip r:embed="rId90"/>
                <a:stretch>
                  <a:fillRect/>
                </a:stretch>
              </p:blipFill>
              <p:spPr>
                <a:xfrm>
                  <a:off x="10819604" y="845869"/>
                  <a:ext cx="3888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22" name="Freihand 121">
                  <a:extLst>
                    <a:ext uri="{FF2B5EF4-FFF2-40B4-BE49-F238E27FC236}">
                      <a16:creationId xmlns:a16="http://schemas.microsoft.com/office/drawing/2014/main" id="{B2FF6A4D-73D1-28C9-C35A-FF3FB435AF6C}"/>
                    </a:ext>
                  </a:extLst>
                </p14:cNvPr>
                <p14:cNvContentPartPr/>
                <p14:nvPr/>
              </p14:nvContentPartPr>
              <p14:xfrm>
                <a:off x="11274644" y="712669"/>
                <a:ext cx="185040" cy="281520"/>
              </p14:xfrm>
            </p:contentPart>
          </mc:Choice>
          <mc:Fallback>
            <p:pic>
              <p:nvPicPr>
                <p:cNvPr id="122" name="Freihand 121">
                  <a:extLst>
                    <a:ext uri="{FF2B5EF4-FFF2-40B4-BE49-F238E27FC236}">
                      <a16:creationId xmlns:a16="http://schemas.microsoft.com/office/drawing/2014/main" id="{B2FF6A4D-73D1-28C9-C35A-FF3FB435AF6C}"/>
                    </a:ext>
                  </a:extLst>
                </p:cNvPr>
                <p:cNvPicPr/>
                <p:nvPr/>
              </p:nvPicPr>
              <p:blipFill>
                <a:blip r:embed="rId92"/>
                <a:stretch>
                  <a:fillRect/>
                </a:stretch>
              </p:blipFill>
              <p:spPr>
                <a:xfrm>
                  <a:off x="11265644" y="704029"/>
                  <a:ext cx="2026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23" name="Freihand 122">
                  <a:extLst>
                    <a:ext uri="{FF2B5EF4-FFF2-40B4-BE49-F238E27FC236}">
                      <a16:creationId xmlns:a16="http://schemas.microsoft.com/office/drawing/2014/main" id="{F3DC00E2-7009-9B9D-97F7-111A265E8F99}"/>
                    </a:ext>
                  </a:extLst>
                </p14:cNvPr>
                <p14:cNvContentPartPr/>
                <p14:nvPr/>
              </p14:nvContentPartPr>
              <p14:xfrm>
                <a:off x="11332244" y="616189"/>
                <a:ext cx="165600" cy="110880"/>
              </p14:xfrm>
            </p:contentPart>
          </mc:Choice>
          <mc:Fallback>
            <p:pic>
              <p:nvPicPr>
                <p:cNvPr id="123" name="Freihand 122">
                  <a:extLst>
                    <a:ext uri="{FF2B5EF4-FFF2-40B4-BE49-F238E27FC236}">
                      <a16:creationId xmlns:a16="http://schemas.microsoft.com/office/drawing/2014/main" id="{F3DC00E2-7009-9B9D-97F7-111A265E8F99}"/>
                    </a:ext>
                  </a:extLst>
                </p:cNvPr>
                <p:cNvPicPr/>
                <p:nvPr/>
              </p:nvPicPr>
              <p:blipFill>
                <a:blip r:embed="rId94"/>
                <a:stretch>
                  <a:fillRect/>
                </a:stretch>
              </p:blipFill>
              <p:spPr>
                <a:xfrm>
                  <a:off x="11323604" y="607189"/>
                  <a:ext cx="183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4" name="Freihand 123">
                  <a:extLst>
                    <a:ext uri="{FF2B5EF4-FFF2-40B4-BE49-F238E27FC236}">
                      <a16:creationId xmlns:a16="http://schemas.microsoft.com/office/drawing/2014/main" id="{DE42D8E3-3021-E317-1F6D-4C17E42A5791}"/>
                    </a:ext>
                  </a:extLst>
                </p14:cNvPr>
                <p14:cNvContentPartPr/>
                <p14:nvPr/>
              </p14:nvContentPartPr>
              <p14:xfrm>
                <a:off x="11548604" y="495229"/>
                <a:ext cx="369360" cy="410400"/>
              </p14:xfrm>
            </p:contentPart>
          </mc:Choice>
          <mc:Fallback>
            <p:pic>
              <p:nvPicPr>
                <p:cNvPr id="124" name="Freihand 123">
                  <a:extLst>
                    <a:ext uri="{FF2B5EF4-FFF2-40B4-BE49-F238E27FC236}">
                      <a16:creationId xmlns:a16="http://schemas.microsoft.com/office/drawing/2014/main" id="{DE42D8E3-3021-E317-1F6D-4C17E42A5791}"/>
                    </a:ext>
                  </a:extLst>
                </p:cNvPr>
                <p:cNvPicPr/>
                <p:nvPr/>
              </p:nvPicPr>
              <p:blipFill>
                <a:blip r:embed="rId96"/>
                <a:stretch>
                  <a:fillRect/>
                </a:stretch>
              </p:blipFill>
              <p:spPr>
                <a:xfrm>
                  <a:off x="11539604" y="486229"/>
                  <a:ext cx="38700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25" name="Freihand 124">
                  <a:extLst>
                    <a:ext uri="{FF2B5EF4-FFF2-40B4-BE49-F238E27FC236}">
                      <a16:creationId xmlns:a16="http://schemas.microsoft.com/office/drawing/2014/main" id="{B55CCBD8-0EB8-9630-A89C-9807A5A65397}"/>
                    </a:ext>
                  </a:extLst>
                </p14:cNvPr>
                <p14:cNvContentPartPr/>
                <p14:nvPr/>
              </p14:nvContentPartPr>
              <p14:xfrm>
                <a:off x="11738324" y="473629"/>
                <a:ext cx="148320" cy="142920"/>
              </p14:xfrm>
            </p:contentPart>
          </mc:Choice>
          <mc:Fallback>
            <p:pic>
              <p:nvPicPr>
                <p:cNvPr id="125" name="Freihand 124">
                  <a:extLst>
                    <a:ext uri="{FF2B5EF4-FFF2-40B4-BE49-F238E27FC236}">
                      <a16:creationId xmlns:a16="http://schemas.microsoft.com/office/drawing/2014/main" id="{B55CCBD8-0EB8-9630-A89C-9807A5A65397}"/>
                    </a:ext>
                  </a:extLst>
                </p:cNvPr>
                <p:cNvPicPr/>
                <p:nvPr/>
              </p:nvPicPr>
              <p:blipFill>
                <a:blip r:embed="rId98"/>
                <a:stretch>
                  <a:fillRect/>
                </a:stretch>
              </p:blipFill>
              <p:spPr>
                <a:xfrm>
                  <a:off x="11729684" y="464989"/>
                  <a:ext cx="165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26" name="Freihand 125">
                  <a:extLst>
                    <a:ext uri="{FF2B5EF4-FFF2-40B4-BE49-F238E27FC236}">
                      <a16:creationId xmlns:a16="http://schemas.microsoft.com/office/drawing/2014/main" id="{9E93A3C3-1DA0-6A3B-8E96-B3235A4E9B0A}"/>
                    </a:ext>
                  </a:extLst>
                </p14:cNvPr>
                <p14:cNvContentPartPr/>
                <p14:nvPr/>
              </p14:nvContentPartPr>
              <p14:xfrm>
                <a:off x="12014084" y="677749"/>
                <a:ext cx="75240" cy="124200"/>
              </p14:xfrm>
            </p:contentPart>
          </mc:Choice>
          <mc:Fallback>
            <p:pic>
              <p:nvPicPr>
                <p:cNvPr id="126" name="Freihand 125">
                  <a:extLst>
                    <a:ext uri="{FF2B5EF4-FFF2-40B4-BE49-F238E27FC236}">
                      <a16:creationId xmlns:a16="http://schemas.microsoft.com/office/drawing/2014/main" id="{9E93A3C3-1DA0-6A3B-8E96-B3235A4E9B0A}"/>
                    </a:ext>
                  </a:extLst>
                </p:cNvPr>
                <p:cNvPicPr/>
                <p:nvPr/>
              </p:nvPicPr>
              <p:blipFill>
                <a:blip r:embed="rId100"/>
                <a:stretch>
                  <a:fillRect/>
                </a:stretch>
              </p:blipFill>
              <p:spPr>
                <a:xfrm>
                  <a:off x="12005084" y="669109"/>
                  <a:ext cx="92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7" name="Freihand 126">
                  <a:extLst>
                    <a:ext uri="{FF2B5EF4-FFF2-40B4-BE49-F238E27FC236}">
                      <a16:creationId xmlns:a16="http://schemas.microsoft.com/office/drawing/2014/main" id="{414CE53D-5DC2-D17A-09AA-634105DFD02D}"/>
                    </a:ext>
                  </a:extLst>
                </p14:cNvPr>
                <p14:cNvContentPartPr/>
                <p14:nvPr/>
              </p14:nvContentPartPr>
              <p14:xfrm>
                <a:off x="11041004" y="747949"/>
                <a:ext cx="1004760" cy="595080"/>
              </p14:xfrm>
            </p:contentPart>
          </mc:Choice>
          <mc:Fallback>
            <p:pic>
              <p:nvPicPr>
                <p:cNvPr id="127" name="Freihand 126">
                  <a:extLst>
                    <a:ext uri="{FF2B5EF4-FFF2-40B4-BE49-F238E27FC236}">
                      <a16:creationId xmlns:a16="http://schemas.microsoft.com/office/drawing/2014/main" id="{414CE53D-5DC2-D17A-09AA-634105DFD02D}"/>
                    </a:ext>
                  </a:extLst>
                </p:cNvPr>
                <p:cNvPicPr/>
                <p:nvPr/>
              </p:nvPicPr>
              <p:blipFill>
                <a:blip r:embed="rId102"/>
                <a:stretch>
                  <a:fillRect/>
                </a:stretch>
              </p:blipFill>
              <p:spPr>
                <a:xfrm>
                  <a:off x="11032364" y="738949"/>
                  <a:ext cx="102240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28" name="Freihand 127">
                  <a:extLst>
                    <a:ext uri="{FF2B5EF4-FFF2-40B4-BE49-F238E27FC236}">
                      <a16:creationId xmlns:a16="http://schemas.microsoft.com/office/drawing/2014/main" id="{1FD74916-5616-19F4-3E16-8AFAA9FF7D57}"/>
                    </a:ext>
                  </a:extLst>
                </p14:cNvPr>
                <p14:cNvContentPartPr/>
                <p14:nvPr/>
              </p14:nvContentPartPr>
              <p14:xfrm>
                <a:off x="11193284" y="853789"/>
                <a:ext cx="842040" cy="557280"/>
              </p14:xfrm>
            </p:contentPart>
          </mc:Choice>
          <mc:Fallback>
            <p:pic>
              <p:nvPicPr>
                <p:cNvPr id="128" name="Freihand 127">
                  <a:extLst>
                    <a:ext uri="{FF2B5EF4-FFF2-40B4-BE49-F238E27FC236}">
                      <a16:creationId xmlns:a16="http://schemas.microsoft.com/office/drawing/2014/main" id="{1FD74916-5616-19F4-3E16-8AFAA9FF7D57}"/>
                    </a:ext>
                  </a:extLst>
                </p:cNvPr>
                <p:cNvPicPr/>
                <p:nvPr/>
              </p:nvPicPr>
              <p:blipFill>
                <a:blip r:embed="rId104"/>
                <a:stretch>
                  <a:fillRect/>
                </a:stretch>
              </p:blipFill>
              <p:spPr>
                <a:xfrm>
                  <a:off x="11184284" y="845149"/>
                  <a:ext cx="859680" cy="57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130" name="Freihand 129">
                <a:extLst>
                  <a:ext uri="{FF2B5EF4-FFF2-40B4-BE49-F238E27FC236}">
                    <a16:creationId xmlns:a16="http://schemas.microsoft.com/office/drawing/2014/main" id="{7C72C2B9-C00B-CEC1-4552-5D8A063158FF}"/>
                  </a:ext>
                </a:extLst>
              </p14:cNvPr>
              <p14:cNvContentPartPr/>
              <p14:nvPr/>
            </p14:nvContentPartPr>
            <p14:xfrm>
              <a:off x="1150004" y="3586909"/>
              <a:ext cx="1373760" cy="1335240"/>
            </p14:xfrm>
          </p:contentPart>
        </mc:Choice>
        <mc:Fallback>
          <p:pic>
            <p:nvPicPr>
              <p:cNvPr id="130" name="Freihand 129">
                <a:extLst>
                  <a:ext uri="{FF2B5EF4-FFF2-40B4-BE49-F238E27FC236}">
                    <a16:creationId xmlns:a16="http://schemas.microsoft.com/office/drawing/2014/main" id="{7C72C2B9-C00B-CEC1-4552-5D8A063158FF}"/>
                  </a:ext>
                </a:extLst>
              </p:cNvPr>
              <p:cNvPicPr/>
              <p:nvPr/>
            </p:nvPicPr>
            <p:blipFill>
              <a:blip r:embed="rId106"/>
              <a:stretch>
                <a:fillRect/>
              </a:stretch>
            </p:blipFill>
            <p:spPr>
              <a:xfrm>
                <a:off x="1141004" y="3578269"/>
                <a:ext cx="1391400" cy="1352880"/>
              </a:xfrm>
              <a:prstGeom prst="rect">
                <a:avLst/>
              </a:prstGeom>
            </p:spPr>
          </p:pic>
        </mc:Fallback>
      </mc:AlternateContent>
      <p:grpSp>
        <p:nvGrpSpPr>
          <p:cNvPr id="134" name="Gruppieren 133">
            <a:extLst>
              <a:ext uri="{FF2B5EF4-FFF2-40B4-BE49-F238E27FC236}">
                <a16:creationId xmlns:a16="http://schemas.microsoft.com/office/drawing/2014/main" id="{B7642238-2CF8-0528-2E94-AFEB18C1EC41}"/>
              </a:ext>
            </a:extLst>
          </p:cNvPr>
          <p:cNvGrpSpPr/>
          <p:nvPr/>
        </p:nvGrpSpPr>
        <p:grpSpPr>
          <a:xfrm>
            <a:off x="2278964" y="37669"/>
            <a:ext cx="7565040" cy="5159160"/>
            <a:chOff x="2278964" y="37669"/>
            <a:chExt cx="7565040" cy="5159160"/>
          </a:xfrm>
        </p:grpSpPr>
        <mc:AlternateContent xmlns:mc="http://schemas.openxmlformats.org/markup-compatibility/2006">
          <mc:Choice xmlns:p14="http://schemas.microsoft.com/office/powerpoint/2010/main" Requires="p14">
            <p:contentPart p14:bwMode="auto" r:id="rId107">
              <p14:nvContentPartPr>
                <p14:cNvPr id="6" name="Freihand 5">
                  <a:extLst>
                    <a:ext uri="{FF2B5EF4-FFF2-40B4-BE49-F238E27FC236}">
                      <a16:creationId xmlns:a16="http://schemas.microsoft.com/office/drawing/2014/main" id="{68C213A0-D67D-4561-26C5-09154E064880}"/>
                    </a:ext>
                  </a:extLst>
                </p14:cNvPr>
                <p14:cNvContentPartPr/>
                <p14:nvPr/>
              </p14:nvContentPartPr>
              <p14:xfrm>
                <a:off x="4807964" y="1714909"/>
                <a:ext cx="243720" cy="614520"/>
              </p14:xfrm>
            </p:contentPart>
          </mc:Choice>
          <mc:Fallback>
            <p:pic>
              <p:nvPicPr>
                <p:cNvPr id="6" name="Freihand 5">
                  <a:extLst>
                    <a:ext uri="{FF2B5EF4-FFF2-40B4-BE49-F238E27FC236}">
                      <a16:creationId xmlns:a16="http://schemas.microsoft.com/office/drawing/2014/main" id="{68C213A0-D67D-4561-26C5-09154E064880}"/>
                    </a:ext>
                  </a:extLst>
                </p:cNvPr>
                <p:cNvPicPr/>
                <p:nvPr/>
              </p:nvPicPr>
              <p:blipFill>
                <a:blip r:embed="rId108"/>
                <a:stretch>
                  <a:fillRect/>
                </a:stretch>
              </p:blipFill>
              <p:spPr>
                <a:xfrm>
                  <a:off x="4799324" y="1706269"/>
                  <a:ext cx="26136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 name="Freihand 9">
                  <a:extLst>
                    <a:ext uri="{FF2B5EF4-FFF2-40B4-BE49-F238E27FC236}">
                      <a16:creationId xmlns:a16="http://schemas.microsoft.com/office/drawing/2014/main" id="{749194B9-A77A-EBF0-454F-6E110A8C2124}"/>
                    </a:ext>
                  </a:extLst>
                </p14:cNvPr>
                <p14:cNvContentPartPr/>
                <p14:nvPr/>
              </p14:nvContentPartPr>
              <p14:xfrm>
                <a:off x="4688804" y="1666669"/>
                <a:ext cx="274320" cy="230760"/>
              </p14:xfrm>
            </p:contentPart>
          </mc:Choice>
          <mc:Fallback>
            <p:pic>
              <p:nvPicPr>
                <p:cNvPr id="10" name="Freihand 9">
                  <a:extLst>
                    <a:ext uri="{FF2B5EF4-FFF2-40B4-BE49-F238E27FC236}">
                      <a16:creationId xmlns:a16="http://schemas.microsoft.com/office/drawing/2014/main" id="{749194B9-A77A-EBF0-454F-6E110A8C2124}"/>
                    </a:ext>
                  </a:extLst>
                </p:cNvPr>
                <p:cNvPicPr/>
                <p:nvPr/>
              </p:nvPicPr>
              <p:blipFill>
                <a:blip r:embed="rId110"/>
                <a:stretch>
                  <a:fillRect/>
                </a:stretch>
              </p:blipFill>
              <p:spPr>
                <a:xfrm>
                  <a:off x="4679804" y="1657669"/>
                  <a:ext cx="2919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5" name="Freihand 14">
                  <a:extLst>
                    <a:ext uri="{FF2B5EF4-FFF2-40B4-BE49-F238E27FC236}">
                      <a16:creationId xmlns:a16="http://schemas.microsoft.com/office/drawing/2014/main" id="{6926C2FE-F45E-619D-13BC-DC72FEDF1F60}"/>
                    </a:ext>
                  </a:extLst>
                </p14:cNvPr>
                <p14:cNvContentPartPr/>
                <p14:nvPr/>
              </p14:nvContentPartPr>
              <p14:xfrm>
                <a:off x="4643084" y="2480269"/>
                <a:ext cx="143640" cy="232920"/>
              </p14:xfrm>
            </p:contentPart>
          </mc:Choice>
          <mc:Fallback>
            <p:pic>
              <p:nvPicPr>
                <p:cNvPr id="15" name="Freihand 14">
                  <a:extLst>
                    <a:ext uri="{FF2B5EF4-FFF2-40B4-BE49-F238E27FC236}">
                      <a16:creationId xmlns:a16="http://schemas.microsoft.com/office/drawing/2014/main" id="{6926C2FE-F45E-619D-13BC-DC72FEDF1F60}"/>
                    </a:ext>
                  </a:extLst>
                </p:cNvPr>
                <p:cNvPicPr/>
                <p:nvPr/>
              </p:nvPicPr>
              <p:blipFill>
                <a:blip r:embed="rId112"/>
                <a:stretch>
                  <a:fillRect/>
                </a:stretch>
              </p:blipFill>
              <p:spPr>
                <a:xfrm>
                  <a:off x="4634444" y="2471269"/>
                  <a:ext cx="1612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6" name="Freihand 15">
                  <a:extLst>
                    <a:ext uri="{FF2B5EF4-FFF2-40B4-BE49-F238E27FC236}">
                      <a16:creationId xmlns:a16="http://schemas.microsoft.com/office/drawing/2014/main" id="{993D7F9F-5D4F-69AD-4248-8202D470FE4A}"/>
                    </a:ext>
                  </a:extLst>
                </p14:cNvPr>
                <p14:cNvContentPartPr/>
                <p14:nvPr/>
              </p14:nvContentPartPr>
              <p14:xfrm>
                <a:off x="4807964" y="2562709"/>
                <a:ext cx="98640" cy="83520"/>
              </p14:xfrm>
            </p:contentPart>
          </mc:Choice>
          <mc:Fallback>
            <p:pic>
              <p:nvPicPr>
                <p:cNvPr id="16" name="Freihand 15">
                  <a:extLst>
                    <a:ext uri="{FF2B5EF4-FFF2-40B4-BE49-F238E27FC236}">
                      <a16:creationId xmlns:a16="http://schemas.microsoft.com/office/drawing/2014/main" id="{993D7F9F-5D4F-69AD-4248-8202D470FE4A}"/>
                    </a:ext>
                  </a:extLst>
                </p:cNvPr>
                <p:cNvPicPr/>
                <p:nvPr/>
              </p:nvPicPr>
              <p:blipFill>
                <a:blip r:embed="rId114"/>
                <a:stretch>
                  <a:fillRect/>
                </a:stretch>
              </p:blipFill>
              <p:spPr>
                <a:xfrm>
                  <a:off x="4799324" y="2554069"/>
                  <a:ext cx="116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 name="Freihand 16">
                  <a:extLst>
                    <a:ext uri="{FF2B5EF4-FFF2-40B4-BE49-F238E27FC236}">
                      <a16:creationId xmlns:a16="http://schemas.microsoft.com/office/drawing/2014/main" id="{75EC4ADF-473B-EBAB-B6CB-238287B371AC}"/>
                    </a:ext>
                  </a:extLst>
                </p14:cNvPr>
                <p14:cNvContentPartPr/>
                <p14:nvPr/>
              </p14:nvContentPartPr>
              <p14:xfrm>
                <a:off x="4901204" y="2524549"/>
                <a:ext cx="158400" cy="100440"/>
              </p14:xfrm>
            </p:contentPart>
          </mc:Choice>
          <mc:Fallback>
            <p:pic>
              <p:nvPicPr>
                <p:cNvPr id="17" name="Freihand 16">
                  <a:extLst>
                    <a:ext uri="{FF2B5EF4-FFF2-40B4-BE49-F238E27FC236}">
                      <a16:creationId xmlns:a16="http://schemas.microsoft.com/office/drawing/2014/main" id="{75EC4ADF-473B-EBAB-B6CB-238287B371AC}"/>
                    </a:ext>
                  </a:extLst>
                </p:cNvPr>
                <p:cNvPicPr/>
                <p:nvPr/>
              </p:nvPicPr>
              <p:blipFill>
                <a:blip r:embed="rId116"/>
                <a:stretch>
                  <a:fillRect/>
                </a:stretch>
              </p:blipFill>
              <p:spPr>
                <a:xfrm>
                  <a:off x="4892204" y="2515909"/>
                  <a:ext cx="176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8" name="Freihand 17">
                  <a:extLst>
                    <a:ext uri="{FF2B5EF4-FFF2-40B4-BE49-F238E27FC236}">
                      <a16:creationId xmlns:a16="http://schemas.microsoft.com/office/drawing/2014/main" id="{356CED56-8D98-E452-EF3B-919CFA3047E8}"/>
                    </a:ext>
                  </a:extLst>
                </p14:cNvPr>
                <p14:cNvContentPartPr/>
                <p14:nvPr/>
              </p14:nvContentPartPr>
              <p14:xfrm>
                <a:off x="5044124" y="2388829"/>
                <a:ext cx="263880" cy="190080"/>
              </p14:xfrm>
            </p:contentPart>
          </mc:Choice>
          <mc:Fallback>
            <p:pic>
              <p:nvPicPr>
                <p:cNvPr id="18" name="Freihand 17">
                  <a:extLst>
                    <a:ext uri="{FF2B5EF4-FFF2-40B4-BE49-F238E27FC236}">
                      <a16:creationId xmlns:a16="http://schemas.microsoft.com/office/drawing/2014/main" id="{356CED56-8D98-E452-EF3B-919CFA3047E8}"/>
                    </a:ext>
                  </a:extLst>
                </p:cNvPr>
                <p:cNvPicPr/>
                <p:nvPr/>
              </p:nvPicPr>
              <p:blipFill>
                <a:blip r:embed="rId118"/>
                <a:stretch>
                  <a:fillRect/>
                </a:stretch>
              </p:blipFill>
              <p:spPr>
                <a:xfrm>
                  <a:off x="5035124" y="2379829"/>
                  <a:ext cx="281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9" name="Freihand 18">
                  <a:extLst>
                    <a:ext uri="{FF2B5EF4-FFF2-40B4-BE49-F238E27FC236}">
                      <a16:creationId xmlns:a16="http://schemas.microsoft.com/office/drawing/2014/main" id="{472C370B-8DEF-1B24-3D5B-9D98C77F2138}"/>
                    </a:ext>
                  </a:extLst>
                </p14:cNvPr>
                <p14:cNvContentPartPr/>
                <p14:nvPr/>
              </p14:nvContentPartPr>
              <p14:xfrm>
                <a:off x="5279924" y="2384869"/>
                <a:ext cx="21600" cy="28800"/>
              </p14:xfrm>
            </p:contentPart>
          </mc:Choice>
          <mc:Fallback>
            <p:pic>
              <p:nvPicPr>
                <p:cNvPr id="19" name="Freihand 18">
                  <a:extLst>
                    <a:ext uri="{FF2B5EF4-FFF2-40B4-BE49-F238E27FC236}">
                      <a16:creationId xmlns:a16="http://schemas.microsoft.com/office/drawing/2014/main" id="{472C370B-8DEF-1B24-3D5B-9D98C77F2138}"/>
                    </a:ext>
                  </a:extLst>
                </p:cNvPr>
                <p:cNvPicPr/>
                <p:nvPr/>
              </p:nvPicPr>
              <p:blipFill>
                <a:blip r:embed="rId120"/>
                <a:stretch>
                  <a:fillRect/>
                </a:stretch>
              </p:blipFill>
              <p:spPr>
                <a:xfrm>
                  <a:off x="5270924" y="2375869"/>
                  <a:ext cx="39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0" name="Freihand 19">
                  <a:extLst>
                    <a:ext uri="{FF2B5EF4-FFF2-40B4-BE49-F238E27FC236}">
                      <a16:creationId xmlns:a16="http://schemas.microsoft.com/office/drawing/2014/main" id="{585FBC58-7E7E-591C-10B4-3F0893ED718D}"/>
                    </a:ext>
                  </a:extLst>
                </p14:cNvPr>
                <p14:cNvContentPartPr/>
                <p14:nvPr/>
              </p14:nvContentPartPr>
              <p14:xfrm>
                <a:off x="5368484" y="2432749"/>
                <a:ext cx="222480" cy="50760"/>
              </p14:xfrm>
            </p:contentPart>
          </mc:Choice>
          <mc:Fallback>
            <p:pic>
              <p:nvPicPr>
                <p:cNvPr id="20" name="Freihand 19">
                  <a:extLst>
                    <a:ext uri="{FF2B5EF4-FFF2-40B4-BE49-F238E27FC236}">
                      <a16:creationId xmlns:a16="http://schemas.microsoft.com/office/drawing/2014/main" id="{585FBC58-7E7E-591C-10B4-3F0893ED718D}"/>
                    </a:ext>
                  </a:extLst>
                </p:cNvPr>
                <p:cNvPicPr/>
                <p:nvPr/>
              </p:nvPicPr>
              <p:blipFill>
                <a:blip r:embed="rId122"/>
                <a:stretch>
                  <a:fillRect/>
                </a:stretch>
              </p:blipFill>
              <p:spPr>
                <a:xfrm>
                  <a:off x="5359844" y="2423749"/>
                  <a:ext cx="240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2" name="Freihand 21">
                  <a:extLst>
                    <a:ext uri="{FF2B5EF4-FFF2-40B4-BE49-F238E27FC236}">
                      <a16:creationId xmlns:a16="http://schemas.microsoft.com/office/drawing/2014/main" id="{5CD74511-D67C-B45A-981D-AEA092000140}"/>
                    </a:ext>
                  </a:extLst>
                </p14:cNvPr>
                <p14:cNvContentPartPr/>
                <p14:nvPr/>
              </p14:nvContentPartPr>
              <p14:xfrm>
                <a:off x="4617884" y="585949"/>
                <a:ext cx="40680" cy="1547640"/>
              </p14:xfrm>
            </p:contentPart>
          </mc:Choice>
          <mc:Fallback>
            <p:pic>
              <p:nvPicPr>
                <p:cNvPr id="22" name="Freihand 21">
                  <a:extLst>
                    <a:ext uri="{FF2B5EF4-FFF2-40B4-BE49-F238E27FC236}">
                      <a16:creationId xmlns:a16="http://schemas.microsoft.com/office/drawing/2014/main" id="{5CD74511-D67C-B45A-981D-AEA092000140}"/>
                    </a:ext>
                  </a:extLst>
                </p:cNvPr>
                <p:cNvPicPr/>
                <p:nvPr/>
              </p:nvPicPr>
              <p:blipFill>
                <a:blip r:embed="rId124"/>
                <a:stretch>
                  <a:fillRect/>
                </a:stretch>
              </p:blipFill>
              <p:spPr>
                <a:xfrm>
                  <a:off x="4609244" y="577309"/>
                  <a:ext cx="58320" cy="1565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3" name="Freihand 22">
                  <a:extLst>
                    <a:ext uri="{FF2B5EF4-FFF2-40B4-BE49-F238E27FC236}">
                      <a16:creationId xmlns:a16="http://schemas.microsoft.com/office/drawing/2014/main" id="{F0E7C1DE-07F3-DECE-B468-1F2AC8F4BFCB}"/>
                    </a:ext>
                  </a:extLst>
                </p14:cNvPr>
                <p14:cNvContentPartPr/>
                <p14:nvPr/>
              </p14:nvContentPartPr>
              <p14:xfrm>
                <a:off x="4583684" y="483709"/>
                <a:ext cx="127440" cy="237240"/>
              </p14:xfrm>
            </p:contentPart>
          </mc:Choice>
          <mc:Fallback>
            <p:pic>
              <p:nvPicPr>
                <p:cNvPr id="23" name="Freihand 22">
                  <a:extLst>
                    <a:ext uri="{FF2B5EF4-FFF2-40B4-BE49-F238E27FC236}">
                      <a16:creationId xmlns:a16="http://schemas.microsoft.com/office/drawing/2014/main" id="{F0E7C1DE-07F3-DECE-B468-1F2AC8F4BFCB}"/>
                    </a:ext>
                  </a:extLst>
                </p:cNvPr>
                <p:cNvPicPr/>
                <p:nvPr/>
              </p:nvPicPr>
              <p:blipFill>
                <a:blip r:embed="rId126"/>
                <a:stretch>
                  <a:fillRect/>
                </a:stretch>
              </p:blipFill>
              <p:spPr>
                <a:xfrm>
                  <a:off x="4574684" y="475069"/>
                  <a:ext cx="1450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4" name="Freihand 23">
                  <a:extLst>
                    <a:ext uri="{FF2B5EF4-FFF2-40B4-BE49-F238E27FC236}">
                      <a16:creationId xmlns:a16="http://schemas.microsoft.com/office/drawing/2014/main" id="{BD2C9C7E-9ED2-AB67-38F5-4DA5F0B9059A}"/>
                    </a:ext>
                  </a:extLst>
                </p14:cNvPr>
                <p14:cNvContentPartPr/>
                <p14:nvPr/>
              </p14:nvContentPartPr>
              <p14:xfrm>
                <a:off x="4837844" y="524749"/>
                <a:ext cx="194760" cy="47880"/>
              </p14:xfrm>
            </p:contentPart>
          </mc:Choice>
          <mc:Fallback>
            <p:pic>
              <p:nvPicPr>
                <p:cNvPr id="24" name="Freihand 23">
                  <a:extLst>
                    <a:ext uri="{FF2B5EF4-FFF2-40B4-BE49-F238E27FC236}">
                      <a16:creationId xmlns:a16="http://schemas.microsoft.com/office/drawing/2014/main" id="{BD2C9C7E-9ED2-AB67-38F5-4DA5F0B9059A}"/>
                    </a:ext>
                  </a:extLst>
                </p:cNvPr>
                <p:cNvPicPr/>
                <p:nvPr/>
              </p:nvPicPr>
              <p:blipFill>
                <a:blip r:embed="rId128"/>
                <a:stretch>
                  <a:fillRect/>
                </a:stretch>
              </p:blipFill>
              <p:spPr>
                <a:xfrm>
                  <a:off x="4828844" y="515749"/>
                  <a:ext cx="212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5" name="Freihand 24">
                  <a:extLst>
                    <a:ext uri="{FF2B5EF4-FFF2-40B4-BE49-F238E27FC236}">
                      <a16:creationId xmlns:a16="http://schemas.microsoft.com/office/drawing/2014/main" id="{19E3AD38-1E76-8388-CA20-37A051F3A0E7}"/>
                    </a:ext>
                  </a:extLst>
                </p14:cNvPr>
                <p14:cNvContentPartPr/>
                <p14:nvPr/>
              </p14:nvContentPartPr>
              <p14:xfrm>
                <a:off x="4780244" y="470389"/>
                <a:ext cx="154080" cy="205200"/>
              </p14:xfrm>
            </p:contentPart>
          </mc:Choice>
          <mc:Fallback>
            <p:pic>
              <p:nvPicPr>
                <p:cNvPr id="25" name="Freihand 24">
                  <a:extLst>
                    <a:ext uri="{FF2B5EF4-FFF2-40B4-BE49-F238E27FC236}">
                      <a16:creationId xmlns:a16="http://schemas.microsoft.com/office/drawing/2014/main" id="{19E3AD38-1E76-8388-CA20-37A051F3A0E7}"/>
                    </a:ext>
                  </a:extLst>
                </p:cNvPr>
                <p:cNvPicPr/>
                <p:nvPr/>
              </p:nvPicPr>
              <p:blipFill>
                <a:blip r:embed="rId130"/>
                <a:stretch>
                  <a:fillRect/>
                </a:stretch>
              </p:blipFill>
              <p:spPr>
                <a:xfrm>
                  <a:off x="4771604" y="461389"/>
                  <a:ext cx="171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6" name="Freihand 25">
                  <a:extLst>
                    <a:ext uri="{FF2B5EF4-FFF2-40B4-BE49-F238E27FC236}">
                      <a16:creationId xmlns:a16="http://schemas.microsoft.com/office/drawing/2014/main" id="{508EF466-1659-7A81-DC82-BE72A311BC89}"/>
                    </a:ext>
                  </a:extLst>
                </p14:cNvPr>
                <p14:cNvContentPartPr/>
                <p14:nvPr/>
              </p14:nvContentPartPr>
              <p14:xfrm>
                <a:off x="5187044" y="425029"/>
                <a:ext cx="55800" cy="209520"/>
              </p14:xfrm>
            </p:contentPart>
          </mc:Choice>
          <mc:Fallback>
            <p:pic>
              <p:nvPicPr>
                <p:cNvPr id="26" name="Freihand 25">
                  <a:extLst>
                    <a:ext uri="{FF2B5EF4-FFF2-40B4-BE49-F238E27FC236}">
                      <a16:creationId xmlns:a16="http://schemas.microsoft.com/office/drawing/2014/main" id="{508EF466-1659-7A81-DC82-BE72A311BC89}"/>
                    </a:ext>
                  </a:extLst>
                </p:cNvPr>
                <p:cNvPicPr/>
                <p:nvPr/>
              </p:nvPicPr>
              <p:blipFill>
                <a:blip r:embed="rId132"/>
                <a:stretch>
                  <a:fillRect/>
                </a:stretch>
              </p:blipFill>
              <p:spPr>
                <a:xfrm>
                  <a:off x="5178044" y="416389"/>
                  <a:ext cx="734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7" name="Freihand 26">
                  <a:extLst>
                    <a:ext uri="{FF2B5EF4-FFF2-40B4-BE49-F238E27FC236}">
                      <a16:creationId xmlns:a16="http://schemas.microsoft.com/office/drawing/2014/main" id="{EAB4E8B8-7D06-763C-DDAA-BBCE50DEE13C}"/>
                    </a:ext>
                  </a:extLst>
                </p14:cNvPr>
                <p14:cNvContentPartPr/>
                <p14:nvPr/>
              </p14:nvContentPartPr>
              <p14:xfrm>
                <a:off x="5107124" y="347269"/>
                <a:ext cx="194760" cy="171000"/>
              </p14:xfrm>
            </p:contentPart>
          </mc:Choice>
          <mc:Fallback>
            <p:pic>
              <p:nvPicPr>
                <p:cNvPr id="27" name="Freihand 26">
                  <a:extLst>
                    <a:ext uri="{FF2B5EF4-FFF2-40B4-BE49-F238E27FC236}">
                      <a16:creationId xmlns:a16="http://schemas.microsoft.com/office/drawing/2014/main" id="{EAB4E8B8-7D06-763C-DDAA-BBCE50DEE13C}"/>
                    </a:ext>
                  </a:extLst>
                </p:cNvPr>
                <p:cNvPicPr/>
                <p:nvPr/>
              </p:nvPicPr>
              <p:blipFill>
                <a:blip r:embed="rId134"/>
                <a:stretch>
                  <a:fillRect/>
                </a:stretch>
              </p:blipFill>
              <p:spPr>
                <a:xfrm>
                  <a:off x="5098124" y="338269"/>
                  <a:ext cx="212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8" name="Freihand 27">
                  <a:extLst>
                    <a:ext uri="{FF2B5EF4-FFF2-40B4-BE49-F238E27FC236}">
                      <a16:creationId xmlns:a16="http://schemas.microsoft.com/office/drawing/2014/main" id="{0BEA5514-30ED-60F1-62A5-7ED2583B0FBD}"/>
                    </a:ext>
                  </a:extLst>
                </p14:cNvPr>
                <p14:cNvContentPartPr/>
                <p14:nvPr/>
              </p14:nvContentPartPr>
              <p14:xfrm>
                <a:off x="5306564" y="390469"/>
                <a:ext cx="211320" cy="192600"/>
              </p14:xfrm>
            </p:contentPart>
          </mc:Choice>
          <mc:Fallback>
            <p:pic>
              <p:nvPicPr>
                <p:cNvPr id="28" name="Freihand 27">
                  <a:extLst>
                    <a:ext uri="{FF2B5EF4-FFF2-40B4-BE49-F238E27FC236}">
                      <a16:creationId xmlns:a16="http://schemas.microsoft.com/office/drawing/2014/main" id="{0BEA5514-30ED-60F1-62A5-7ED2583B0FBD}"/>
                    </a:ext>
                  </a:extLst>
                </p:cNvPr>
                <p:cNvPicPr/>
                <p:nvPr/>
              </p:nvPicPr>
              <p:blipFill>
                <a:blip r:embed="rId136"/>
                <a:stretch>
                  <a:fillRect/>
                </a:stretch>
              </p:blipFill>
              <p:spPr>
                <a:xfrm>
                  <a:off x="5297924" y="381829"/>
                  <a:ext cx="228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0" name="Freihand 29">
                  <a:extLst>
                    <a:ext uri="{FF2B5EF4-FFF2-40B4-BE49-F238E27FC236}">
                      <a16:creationId xmlns:a16="http://schemas.microsoft.com/office/drawing/2014/main" id="{5ECC85C8-F96D-78C9-9E12-D43435199FE1}"/>
                    </a:ext>
                  </a:extLst>
                </p14:cNvPr>
                <p14:cNvContentPartPr/>
                <p14:nvPr/>
              </p14:nvContentPartPr>
              <p14:xfrm>
                <a:off x="5540564" y="494869"/>
                <a:ext cx="278280" cy="106920"/>
              </p14:xfrm>
            </p:contentPart>
          </mc:Choice>
          <mc:Fallback>
            <p:pic>
              <p:nvPicPr>
                <p:cNvPr id="30" name="Freihand 29">
                  <a:extLst>
                    <a:ext uri="{FF2B5EF4-FFF2-40B4-BE49-F238E27FC236}">
                      <a16:creationId xmlns:a16="http://schemas.microsoft.com/office/drawing/2014/main" id="{5ECC85C8-F96D-78C9-9E12-D43435199FE1}"/>
                    </a:ext>
                  </a:extLst>
                </p:cNvPr>
                <p:cNvPicPr/>
                <p:nvPr/>
              </p:nvPicPr>
              <p:blipFill>
                <a:blip r:embed="rId138"/>
                <a:stretch>
                  <a:fillRect/>
                </a:stretch>
              </p:blipFill>
              <p:spPr>
                <a:xfrm>
                  <a:off x="5531924" y="485869"/>
                  <a:ext cx="295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1" name="Freihand 30">
                  <a:extLst>
                    <a:ext uri="{FF2B5EF4-FFF2-40B4-BE49-F238E27FC236}">
                      <a16:creationId xmlns:a16="http://schemas.microsoft.com/office/drawing/2014/main" id="{437FC068-D8B8-E315-BF51-4D60A1E1183D}"/>
                    </a:ext>
                  </a:extLst>
                </p14:cNvPr>
                <p14:cNvContentPartPr/>
                <p14:nvPr/>
              </p14:nvContentPartPr>
              <p14:xfrm>
                <a:off x="5872484" y="467869"/>
                <a:ext cx="276120" cy="67680"/>
              </p14:xfrm>
            </p:contentPart>
          </mc:Choice>
          <mc:Fallback>
            <p:pic>
              <p:nvPicPr>
                <p:cNvPr id="31" name="Freihand 30">
                  <a:extLst>
                    <a:ext uri="{FF2B5EF4-FFF2-40B4-BE49-F238E27FC236}">
                      <a16:creationId xmlns:a16="http://schemas.microsoft.com/office/drawing/2014/main" id="{437FC068-D8B8-E315-BF51-4D60A1E1183D}"/>
                    </a:ext>
                  </a:extLst>
                </p:cNvPr>
                <p:cNvPicPr/>
                <p:nvPr/>
              </p:nvPicPr>
              <p:blipFill>
                <a:blip r:embed="rId140"/>
                <a:stretch>
                  <a:fillRect/>
                </a:stretch>
              </p:blipFill>
              <p:spPr>
                <a:xfrm>
                  <a:off x="5863844" y="459229"/>
                  <a:ext cx="293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2" name="Freihand 31">
                  <a:extLst>
                    <a:ext uri="{FF2B5EF4-FFF2-40B4-BE49-F238E27FC236}">
                      <a16:creationId xmlns:a16="http://schemas.microsoft.com/office/drawing/2014/main" id="{D7C17A97-8CDC-CDE7-B12B-3FA31F26CD25}"/>
                    </a:ext>
                  </a:extLst>
                </p14:cNvPr>
                <p14:cNvContentPartPr/>
                <p14:nvPr/>
              </p14:nvContentPartPr>
              <p14:xfrm>
                <a:off x="5252564" y="751189"/>
                <a:ext cx="145800" cy="198360"/>
              </p14:xfrm>
            </p:contentPart>
          </mc:Choice>
          <mc:Fallback>
            <p:pic>
              <p:nvPicPr>
                <p:cNvPr id="32" name="Freihand 31">
                  <a:extLst>
                    <a:ext uri="{FF2B5EF4-FFF2-40B4-BE49-F238E27FC236}">
                      <a16:creationId xmlns:a16="http://schemas.microsoft.com/office/drawing/2014/main" id="{D7C17A97-8CDC-CDE7-B12B-3FA31F26CD25}"/>
                    </a:ext>
                  </a:extLst>
                </p:cNvPr>
                <p:cNvPicPr/>
                <p:nvPr/>
              </p:nvPicPr>
              <p:blipFill>
                <a:blip r:embed="rId142"/>
                <a:stretch>
                  <a:fillRect/>
                </a:stretch>
              </p:blipFill>
              <p:spPr>
                <a:xfrm>
                  <a:off x="5243564" y="742189"/>
                  <a:ext cx="163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3" name="Freihand 32">
                  <a:extLst>
                    <a:ext uri="{FF2B5EF4-FFF2-40B4-BE49-F238E27FC236}">
                      <a16:creationId xmlns:a16="http://schemas.microsoft.com/office/drawing/2014/main" id="{93132D0B-1725-2BE8-BB0C-E295344A3935}"/>
                    </a:ext>
                  </a:extLst>
                </p14:cNvPr>
                <p14:cNvContentPartPr/>
                <p14:nvPr/>
              </p14:nvContentPartPr>
              <p14:xfrm>
                <a:off x="5451284" y="773869"/>
                <a:ext cx="94680" cy="127440"/>
              </p14:xfrm>
            </p:contentPart>
          </mc:Choice>
          <mc:Fallback>
            <p:pic>
              <p:nvPicPr>
                <p:cNvPr id="33" name="Freihand 32">
                  <a:extLst>
                    <a:ext uri="{FF2B5EF4-FFF2-40B4-BE49-F238E27FC236}">
                      <a16:creationId xmlns:a16="http://schemas.microsoft.com/office/drawing/2014/main" id="{93132D0B-1725-2BE8-BB0C-E295344A3935}"/>
                    </a:ext>
                  </a:extLst>
                </p:cNvPr>
                <p:cNvPicPr/>
                <p:nvPr/>
              </p:nvPicPr>
              <p:blipFill>
                <a:blip r:embed="rId144"/>
                <a:stretch>
                  <a:fillRect/>
                </a:stretch>
              </p:blipFill>
              <p:spPr>
                <a:xfrm>
                  <a:off x="5442284" y="765229"/>
                  <a:ext cx="112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4" name="Freihand 33">
                  <a:extLst>
                    <a:ext uri="{FF2B5EF4-FFF2-40B4-BE49-F238E27FC236}">
                      <a16:creationId xmlns:a16="http://schemas.microsoft.com/office/drawing/2014/main" id="{93E2C7C4-A9A8-81B3-24C1-2D0CEDD91018}"/>
                    </a:ext>
                  </a:extLst>
                </p14:cNvPr>
                <p14:cNvContentPartPr/>
                <p14:nvPr/>
              </p14:nvContentPartPr>
              <p14:xfrm>
                <a:off x="5579804" y="700789"/>
                <a:ext cx="140040" cy="156600"/>
              </p14:xfrm>
            </p:contentPart>
          </mc:Choice>
          <mc:Fallback>
            <p:pic>
              <p:nvPicPr>
                <p:cNvPr id="34" name="Freihand 33">
                  <a:extLst>
                    <a:ext uri="{FF2B5EF4-FFF2-40B4-BE49-F238E27FC236}">
                      <a16:creationId xmlns:a16="http://schemas.microsoft.com/office/drawing/2014/main" id="{93E2C7C4-A9A8-81B3-24C1-2D0CEDD91018}"/>
                    </a:ext>
                  </a:extLst>
                </p:cNvPr>
                <p:cNvPicPr/>
                <p:nvPr/>
              </p:nvPicPr>
              <p:blipFill>
                <a:blip r:embed="rId146"/>
                <a:stretch>
                  <a:fillRect/>
                </a:stretch>
              </p:blipFill>
              <p:spPr>
                <a:xfrm>
                  <a:off x="5570804" y="691789"/>
                  <a:ext cx="157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5" name="Freihand 34">
                  <a:extLst>
                    <a:ext uri="{FF2B5EF4-FFF2-40B4-BE49-F238E27FC236}">
                      <a16:creationId xmlns:a16="http://schemas.microsoft.com/office/drawing/2014/main" id="{2291F708-AE4A-763E-77F2-D46556187B90}"/>
                    </a:ext>
                  </a:extLst>
                </p14:cNvPr>
                <p14:cNvContentPartPr/>
                <p14:nvPr/>
              </p14:nvContentPartPr>
              <p14:xfrm>
                <a:off x="5762324" y="664429"/>
                <a:ext cx="102960" cy="177840"/>
              </p14:xfrm>
            </p:contentPart>
          </mc:Choice>
          <mc:Fallback>
            <p:pic>
              <p:nvPicPr>
                <p:cNvPr id="35" name="Freihand 34">
                  <a:extLst>
                    <a:ext uri="{FF2B5EF4-FFF2-40B4-BE49-F238E27FC236}">
                      <a16:creationId xmlns:a16="http://schemas.microsoft.com/office/drawing/2014/main" id="{2291F708-AE4A-763E-77F2-D46556187B90}"/>
                    </a:ext>
                  </a:extLst>
                </p:cNvPr>
                <p:cNvPicPr/>
                <p:nvPr/>
              </p:nvPicPr>
              <p:blipFill>
                <a:blip r:embed="rId148"/>
                <a:stretch>
                  <a:fillRect/>
                </a:stretch>
              </p:blipFill>
              <p:spPr>
                <a:xfrm>
                  <a:off x="5753684" y="655429"/>
                  <a:ext cx="1206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6" name="Freihand 35">
                  <a:extLst>
                    <a:ext uri="{FF2B5EF4-FFF2-40B4-BE49-F238E27FC236}">
                      <a16:creationId xmlns:a16="http://schemas.microsoft.com/office/drawing/2014/main" id="{80E23D51-3DE1-F4A3-79A9-04FE09F51251}"/>
                    </a:ext>
                  </a:extLst>
                </p14:cNvPr>
                <p14:cNvContentPartPr/>
                <p14:nvPr/>
              </p14:nvContentPartPr>
              <p14:xfrm>
                <a:off x="5327444" y="887989"/>
                <a:ext cx="609840" cy="206280"/>
              </p14:xfrm>
            </p:contentPart>
          </mc:Choice>
          <mc:Fallback>
            <p:pic>
              <p:nvPicPr>
                <p:cNvPr id="36" name="Freihand 35">
                  <a:extLst>
                    <a:ext uri="{FF2B5EF4-FFF2-40B4-BE49-F238E27FC236}">
                      <a16:creationId xmlns:a16="http://schemas.microsoft.com/office/drawing/2014/main" id="{80E23D51-3DE1-F4A3-79A9-04FE09F51251}"/>
                    </a:ext>
                  </a:extLst>
                </p:cNvPr>
                <p:cNvPicPr/>
                <p:nvPr/>
              </p:nvPicPr>
              <p:blipFill>
                <a:blip r:embed="rId150"/>
                <a:stretch>
                  <a:fillRect/>
                </a:stretch>
              </p:blipFill>
              <p:spPr>
                <a:xfrm>
                  <a:off x="5318444" y="878989"/>
                  <a:ext cx="6274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0" name="Freihand 39">
                  <a:extLst>
                    <a:ext uri="{FF2B5EF4-FFF2-40B4-BE49-F238E27FC236}">
                      <a16:creationId xmlns:a16="http://schemas.microsoft.com/office/drawing/2014/main" id="{6D4B62DE-F436-F06E-AF63-6FDB2F630B31}"/>
                    </a:ext>
                  </a:extLst>
                </p14:cNvPr>
                <p14:cNvContentPartPr/>
                <p14:nvPr/>
              </p14:nvContentPartPr>
              <p14:xfrm>
                <a:off x="4199564" y="661549"/>
                <a:ext cx="473040" cy="531720"/>
              </p14:xfrm>
            </p:contentPart>
          </mc:Choice>
          <mc:Fallback>
            <p:pic>
              <p:nvPicPr>
                <p:cNvPr id="40" name="Freihand 39">
                  <a:extLst>
                    <a:ext uri="{FF2B5EF4-FFF2-40B4-BE49-F238E27FC236}">
                      <a16:creationId xmlns:a16="http://schemas.microsoft.com/office/drawing/2014/main" id="{6D4B62DE-F436-F06E-AF63-6FDB2F630B31}"/>
                    </a:ext>
                  </a:extLst>
                </p:cNvPr>
                <p:cNvPicPr/>
                <p:nvPr/>
              </p:nvPicPr>
              <p:blipFill>
                <a:blip r:embed="rId152"/>
                <a:stretch>
                  <a:fillRect/>
                </a:stretch>
              </p:blipFill>
              <p:spPr>
                <a:xfrm>
                  <a:off x="4190564" y="652549"/>
                  <a:ext cx="49068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2" name="Freihand 41">
                  <a:extLst>
                    <a:ext uri="{FF2B5EF4-FFF2-40B4-BE49-F238E27FC236}">
                      <a16:creationId xmlns:a16="http://schemas.microsoft.com/office/drawing/2014/main" id="{862AD5A6-E36F-29D8-8132-B47756C8274A}"/>
                    </a:ext>
                  </a:extLst>
                </p14:cNvPr>
                <p14:cNvContentPartPr/>
                <p14:nvPr/>
              </p14:nvContentPartPr>
              <p14:xfrm>
                <a:off x="3782324" y="68269"/>
                <a:ext cx="108000" cy="211680"/>
              </p14:xfrm>
            </p:contentPart>
          </mc:Choice>
          <mc:Fallback>
            <p:pic>
              <p:nvPicPr>
                <p:cNvPr id="42" name="Freihand 41">
                  <a:extLst>
                    <a:ext uri="{FF2B5EF4-FFF2-40B4-BE49-F238E27FC236}">
                      <a16:creationId xmlns:a16="http://schemas.microsoft.com/office/drawing/2014/main" id="{862AD5A6-E36F-29D8-8132-B47756C8274A}"/>
                    </a:ext>
                  </a:extLst>
                </p:cNvPr>
                <p:cNvPicPr/>
                <p:nvPr/>
              </p:nvPicPr>
              <p:blipFill>
                <a:blip r:embed="rId154"/>
                <a:stretch>
                  <a:fillRect/>
                </a:stretch>
              </p:blipFill>
              <p:spPr>
                <a:xfrm>
                  <a:off x="3773684" y="59629"/>
                  <a:ext cx="125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3" name="Freihand 42">
                  <a:extLst>
                    <a:ext uri="{FF2B5EF4-FFF2-40B4-BE49-F238E27FC236}">
                      <a16:creationId xmlns:a16="http://schemas.microsoft.com/office/drawing/2014/main" id="{4BDB54F6-A3EC-B208-3B78-96F23517E966}"/>
                    </a:ext>
                  </a:extLst>
                </p14:cNvPr>
                <p14:cNvContentPartPr/>
                <p14:nvPr/>
              </p14:nvContentPartPr>
              <p14:xfrm>
                <a:off x="3940724" y="150709"/>
                <a:ext cx="84600" cy="104400"/>
              </p14:xfrm>
            </p:contentPart>
          </mc:Choice>
          <mc:Fallback>
            <p:pic>
              <p:nvPicPr>
                <p:cNvPr id="43" name="Freihand 42">
                  <a:extLst>
                    <a:ext uri="{FF2B5EF4-FFF2-40B4-BE49-F238E27FC236}">
                      <a16:creationId xmlns:a16="http://schemas.microsoft.com/office/drawing/2014/main" id="{4BDB54F6-A3EC-B208-3B78-96F23517E966}"/>
                    </a:ext>
                  </a:extLst>
                </p:cNvPr>
                <p:cNvPicPr/>
                <p:nvPr/>
              </p:nvPicPr>
              <p:blipFill>
                <a:blip r:embed="rId156"/>
                <a:stretch>
                  <a:fillRect/>
                </a:stretch>
              </p:blipFill>
              <p:spPr>
                <a:xfrm>
                  <a:off x="3932084" y="141709"/>
                  <a:ext cx="102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4" name="Freihand 43">
                  <a:extLst>
                    <a:ext uri="{FF2B5EF4-FFF2-40B4-BE49-F238E27FC236}">
                      <a16:creationId xmlns:a16="http://schemas.microsoft.com/office/drawing/2014/main" id="{115BD48E-1FCA-70D8-59F8-597521F05759}"/>
                    </a:ext>
                  </a:extLst>
                </p14:cNvPr>
                <p14:cNvContentPartPr/>
                <p14:nvPr/>
              </p14:nvContentPartPr>
              <p14:xfrm>
                <a:off x="4065284" y="186709"/>
                <a:ext cx="270720" cy="84240"/>
              </p14:xfrm>
            </p:contentPart>
          </mc:Choice>
          <mc:Fallback>
            <p:pic>
              <p:nvPicPr>
                <p:cNvPr id="44" name="Freihand 43">
                  <a:extLst>
                    <a:ext uri="{FF2B5EF4-FFF2-40B4-BE49-F238E27FC236}">
                      <a16:creationId xmlns:a16="http://schemas.microsoft.com/office/drawing/2014/main" id="{115BD48E-1FCA-70D8-59F8-597521F05759}"/>
                    </a:ext>
                  </a:extLst>
                </p:cNvPr>
                <p:cNvPicPr/>
                <p:nvPr/>
              </p:nvPicPr>
              <p:blipFill>
                <a:blip r:embed="rId158"/>
                <a:stretch>
                  <a:fillRect/>
                </a:stretch>
              </p:blipFill>
              <p:spPr>
                <a:xfrm>
                  <a:off x="4056644" y="178069"/>
                  <a:ext cx="288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5" name="Freihand 44">
                  <a:extLst>
                    <a:ext uri="{FF2B5EF4-FFF2-40B4-BE49-F238E27FC236}">
                      <a16:creationId xmlns:a16="http://schemas.microsoft.com/office/drawing/2014/main" id="{301EBAF4-D381-23E7-12CC-303307BF5C9E}"/>
                    </a:ext>
                  </a:extLst>
                </p14:cNvPr>
                <p14:cNvContentPartPr/>
                <p14:nvPr/>
              </p14:nvContentPartPr>
              <p14:xfrm>
                <a:off x="4364804" y="113989"/>
                <a:ext cx="369000" cy="147600"/>
              </p14:xfrm>
            </p:contentPart>
          </mc:Choice>
          <mc:Fallback>
            <p:pic>
              <p:nvPicPr>
                <p:cNvPr id="45" name="Freihand 44">
                  <a:extLst>
                    <a:ext uri="{FF2B5EF4-FFF2-40B4-BE49-F238E27FC236}">
                      <a16:creationId xmlns:a16="http://schemas.microsoft.com/office/drawing/2014/main" id="{301EBAF4-D381-23E7-12CC-303307BF5C9E}"/>
                    </a:ext>
                  </a:extLst>
                </p:cNvPr>
                <p:cNvPicPr/>
                <p:nvPr/>
              </p:nvPicPr>
              <p:blipFill>
                <a:blip r:embed="rId160"/>
                <a:stretch>
                  <a:fillRect/>
                </a:stretch>
              </p:blipFill>
              <p:spPr>
                <a:xfrm>
                  <a:off x="4356164" y="104989"/>
                  <a:ext cx="386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6" name="Freihand 45">
                  <a:extLst>
                    <a:ext uri="{FF2B5EF4-FFF2-40B4-BE49-F238E27FC236}">
                      <a16:creationId xmlns:a16="http://schemas.microsoft.com/office/drawing/2014/main" id="{FADC2603-AFB1-FEE9-9D1D-94B42CE2B173}"/>
                    </a:ext>
                  </a:extLst>
                </p14:cNvPr>
                <p14:cNvContentPartPr/>
                <p14:nvPr/>
              </p14:nvContentPartPr>
              <p14:xfrm>
                <a:off x="4683404" y="37669"/>
                <a:ext cx="149400" cy="338760"/>
              </p14:xfrm>
            </p:contentPart>
          </mc:Choice>
          <mc:Fallback>
            <p:pic>
              <p:nvPicPr>
                <p:cNvPr id="46" name="Freihand 45">
                  <a:extLst>
                    <a:ext uri="{FF2B5EF4-FFF2-40B4-BE49-F238E27FC236}">
                      <a16:creationId xmlns:a16="http://schemas.microsoft.com/office/drawing/2014/main" id="{FADC2603-AFB1-FEE9-9D1D-94B42CE2B173}"/>
                    </a:ext>
                  </a:extLst>
                </p:cNvPr>
                <p:cNvPicPr/>
                <p:nvPr/>
              </p:nvPicPr>
              <p:blipFill>
                <a:blip r:embed="rId162"/>
                <a:stretch>
                  <a:fillRect/>
                </a:stretch>
              </p:blipFill>
              <p:spPr>
                <a:xfrm>
                  <a:off x="4674404" y="28669"/>
                  <a:ext cx="16704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0" name="Freihand 49">
                  <a:extLst>
                    <a:ext uri="{FF2B5EF4-FFF2-40B4-BE49-F238E27FC236}">
                      <a16:creationId xmlns:a16="http://schemas.microsoft.com/office/drawing/2014/main" id="{D4829C8B-91A8-125E-F11F-793CED9F645E}"/>
                    </a:ext>
                  </a:extLst>
                </p14:cNvPr>
                <p14:cNvContentPartPr/>
                <p14:nvPr/>
              </p14:nvContentPartPr>
              <p14:xfrm>
                <a:off x="4675124" y="644269"/>
                <a:ext cx="222480" cy="431640"/>
              </p14:xfrm>
            </p:contentPart>
          </mc:Choice>
          <mc:Fallback>
            <p:pic>
              <p:nvPicPr>
                <p:cNvPr id="50" name="Freihand 49">
                  <a:extLst>
                    <a:ext uri="{FF2B5EF4-FFF2-40B4-BE49-F238E27FC236}">
                      <a16:creationId xmlns:a16="http://schemas.microsoft.com/office/drawing/2014/main" id="{D4829C8B-91A8-125E-F11F-793CED9F645E}"/>
                    </a:ext>
                  </a:extLst>
                </p:cNvPr>
                <p:cNvPicPr/>
                <p:nvPr/>
              </p:nvPicPr>
              <p:blipFill>
                <a:blip r:embed="rId164"/>
                <a:stretch>
                  <a:fillRect/>
                </a:stretch>
              </p:blipFill>
              <p:spPr>
                <a:xfrm>
                  <a:off x="4666484" y="635629"/>
                  <a:ext cx="24012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1" name="Freihand 50">
                  <a:extLst>
                    <a:ext uri="{FF2B5EF4-FFF2-40B4-BE49-F238E27FC236}">
                      <a16:creationId xmlns:a16="http://schemas.microsoft.com/office/drawing/2014/main" id="{F3087D57-823E-BD0A-1E37-1FCA5C43B090}"/>
                    </a:ext>
                  </a:extLst>
                </p14:cNvPr>
                <p14:cNvContentPartPr/>
                <p14:nvPr/>
              </p14:nvContentPartPr>
              <p14:xfrm>
                <a:off x="4718324" y="863869"/>
                <a:ext cx="203760" cy="320400"/>
              </p14:xfrm>
            </p:contentPart>
          </mc:Choice>
          <mc:Fallback>
            <p:pic>
              <p:nvPicPr>
                <p:cNvPr id="51" name="Freihand 50">
                  <a:extLst>
                    <a:ext uri="{FF2B5EF4-FFF2-40B4-BE49-F238E27FC236}">
                      <a16:creationId xmlns:a16="http://schemas.microsoft.com/office/drawing/2014/main" id="{F3087D57-823E-BD0A-1E37-1FCA5C43B090}"/>
                    </a:ext>
                  </a:extLst>
                </p:cNvPr>
                <p:cNvPicPr/>
                <p:nvPr/>
              </p:nvPicPr>
              <p:blipFill>
                <a:blip r:embed="rId166"/>
                <a:stretch>
                  <a:fillRect/>
                </a:stretch>
              </p:blipFill>
              <p:spPr>
                <a:xfrm>
                  <a:off x="4709684" y="854869"/>
                  <a:ext cx="2214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3" name="Freihand 52">
                  <a:extLst>
                    <a:ext uri="{FF2B5EF4-FFF2-40B4-BE49-F238E27FC236}">
                      <a16:creationId xmlns:a16="http://schemas.microsoft.com/office/drawing/2014/main" id="{C1573CBD-CDDA-C893-C748-4984703D85E9}"/>
                    </a:ext>
                  </a:extLst>
                </p14:cNvPr>
                <p14:cNvContentPartPr/>
                <p14:nvPr/>
              </p14:nvContentPartPr>
              <p14:xfrm>
                <a:off x="5063204" y="1255189"/>
                <a:ext cx="751680" cy="1787760"/>
              </p14:xfrm>
            </p:contentPart>
          </mc:Choice>
          <mc:Fallback>
            <p:pic>
              <p:nvPicPr>
                <p:cNvPr id="53" name="Freihand 52">
                  <a:extLst>
                    <a:ext uri="{FF2B5EF4-FFF2-40B4-BE49-F238E27FC236}">
                      <a16:creationId xmlns:a16="http://schemas.microsoft.com/office/drawing/2014/main" id="{C1573CBD-CDDA-C893-C748-4984703D85E9}"/>
                    </a:ext>
                  </a:extLst>
                </p:cNvPr>
                <p:cNvPicPr/>
                <p:nvPr/>
              </p:nvPicPr>
              <p:blipFill>
                <a:blip r:embed="rId168"/>
                <a:stretch>
                  <a:fillRect/>
                </a:stretch>
              </p:blipFill>
              <p:spPr>
                <a:xfrm>
                  <a:off x="5054204" y="1246549"/>
                  <a:ext cx="769320" cy="1805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4" name="Freihand 53">
                  <a:extLst>
                    <a:ext uri="{FF2B5EF4-FFF2-40B4-BE49-F238E27FC236}">
                      <a16:creationId xmlns:a16="http://schemas.microsoft.com/office/drawing/2014/main" id="{BD53C965-7794-520D-88C9-D4AE425AE869}"/>
                    </a:ext>
                  </a:extLst>
                </p14:cNvPr>
                <p14:cNvContentPartPr/>
                <p14:nvPr/>
              </p14:nvContentPartPr>
              <p14:xfrm>
                <a:off x="4996244" y="1177789"/>
                <a:ext cx="232920" cy="285120"/>
              </p14:xfrm>
            </p:contentPart>
          </mc:Choice>
          <mc:Fallback>
            <p:pic>
              <p:nvPicPr>
                <p:cNvPr id="54" name="Freihand 53">
                  <a:extLst>
                    <a:ext uri="{FF2B5EF4-FFF2-40B4-BE49-F238E27FC236}">
                      <a16:creationId xmlns:a16="http://schemas.microsoft.com/office/drawing/2014/main" id="{BD53C965-7794-520D-88C9-D4AE425AE869}"/>
                    </a:ext>
                  </a:extLst>
                </p:cNvPr>
                <p:cNvPicPr/>
                <p:nvPr/>
              </p:nvPicPr>
              <p:blipFill>
                <a:blip r:embed="rId170"/>
                <a:stretch>
                  <a:fillRect/>
                </a:stretch>
              </p:blipFill>
              <p:spPr>
                <a:xfrm>
                  <a:off x="4987244" y="1168789"/>
                  <a:ext cx="2505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5" name="Freihand 54">
                  <a:extLst>
                    <a:ext uri="{FF2B5EF4-FFF2-40B4-BE49-F238E27FC236}">
                      <a16:creationId xmlns:a16="http://schemas.microsoft.com/office/drawing/2014/main" id="{862EDA0C-038E-B736-9F24-D2184D632666}"/>
                    </a:ext>
                  </a:extLst>
                </p14:cNvPr>
                <p14:cNvContentPartPr/>
                <p14:nvPr/>
              </p14:nvContentPartPr>
              <p14:xfrm>
                <a:off x="5258324" y="3174349"/>
                <a:ext cx="97920" cy="279000"/>
              </p14:xfrm>
            </p:contentPart>
          </mc:Choice>
          <mc:Fallback>
            <p:pic>
              <p:nvPicPr>
                <p:cNvPr id="55" name="Freihand 54">
                  <a:extLst>
                    <a:ext uri="{FF2B5EF4-FFF2-40B4-BE49-F238E27FC236}">
                      <a16:creationId xmlns:a16="http://schemas.microsoft.com/office/drawing/2014/main" id="{862EDA0C-038E-B736-9F24-D2184D632666}"/>
                    </a:ext>
                  </a:extLst>
                </p:cNvPr>
                <p:cNvPicPr/>
                <p:nvPr/>
              </p:nvPicPr>
              <p:blipFill>
                <a:blip r:embed="rId172"/>
                <a:stretch>
                  <a:fillRect/>
                </a:stretch>
              </p:blipFill>
              <p:spPr>
                <a:xfrm>
                  <a:off x="5249324" y="3165349"/>
                  <a:ext cx="1155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6" name="Freihand 55">
                  <a:extLst>
                    <a:ext uri="{FF2B5EF4-FFF2-40B4-BE49-F238E27FC236}">
                      <a16:creationId xmlns:a16="http://schemas.microsoft.com/office/drawing/2014/main" id="{1B558532-F7F8-A219-2826-344B03A1EA03}"/>
                    </a:ext>
                  </a:extLst>
                </p14:cNvPr>
                <p14:cNvContentPartPr/>
                <p14:nvPr/>
              </p14:nvContentPartPr>
              <p14:xfrm>
                <a:off x="5376404" y="3170029"/>
                <a:ext cx="369360" cy="275400"/>
              </p14:xfrm>
            </p:contentPart>
          </mc:Choice>
          <mc:Fallback>
            <p:pic>
              <p:nvPicPr>
                <p:cNvPr id="56" name="Freihand 55">
                  <a:extLst>
                    <a:ext uri="{FF2B5EF4-FFF2-40B4-BE49-F238E27FC236}">
                      <a16:creationId xmlns:a16="http://schemas.microsoft.com/office/drawing/2014/main" id="{1B558532-F7F8-A219-2826-344B03A1EA03}"/>
                    </a:ext>
                  </a:extLst>
                </p:cNvPr>
                <p:cNvPicPr/>
                <p:nvPr/>
              </p:nvPicPr>
              <p:blipFill>
                <a:blip r:embed="rId174"/>
                <a:stretch>
                  <a:fillRect/>
                </a:stretch>
              </p:blipFill>
              <p:spPr>
                <a:xfrm>
                  <a:off x="5367404" y="3161389"/>
                  <a:ext cx="3870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7" name="Freihand 56">
                  <a:extLst>
                    <a:ext uri="{FF2B5EF4-FFF2-40B4-BE49-F238E27FC236}">
                      <a16:creationId xmlns:a16="http://schemas.microsoft.com/office/drawing/2014/main" id="{5D5FB237-B79F-1DB2-0CDE-F979C0F14B9E}"/>
                    </a:ext>
                  </a:extLst>
                </p14:cNvPr>
                <p14:cNvContentPartPr/>
                <p14:nvPr/>
              </p14:nvContentPartPr>
              <p14:xfrm>
                <a:off x="5761244" y="3169669"/>
                <a:ext cx="11880" cy="6120"/>
              </p14:xfrm>
            </p:contentPart>
          </mc:Choice>
          <mc:Fallback>
            <p:pic>
              <p:nvPicPr>
                <p:cNvPr id="57" name="Freihand 56">
                  <a:extLst>
                    <a:ext uri="{FF2B5EF4-FFF2-40B4-BE49-F238E27FC236}">
                      <a16:creationId xmlns:a16="http://schemas.microsoft.com/office/drawing/2014/main" id="{5D5FB237-B79F-1DB2-0CDE-F979C0F14B9E}"/>
                    </a:ext>
                  </a:extLst>
                </p:cNvPr>
                <p:cNvPicPr/>
                <p:nvPr/>
              </p:nvPicPr>
              <p:blipFill>
                <a:blip r:embed="rId176"/>
                <a:stretch>
                  <a:fillRect/>
                </a:stretch>
              </p:blipFill>
              <p:spPr>
                <a:xfrm>
                  <a:off x="5752604" y="3160669"/>
                  <a:ext cx="29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8" name="Freihand 57">
                  <a:extLst>
                    <a:ext uri="{FF2B5EF4-FFF2-40B4-BE49-F238E27FC236}">
                      <a16:creationId xmlns:a16="http://schemas.microsoft.com/office/drawing/2014/main" id="{A900F4BF-7F98-D3D1-C317-D9734C96CEDE}"/>
                    </a:ext>
                  </a:extLst>
                </p14:cNvPr>
                <p14:cNvContentPartPr/>
                <p14:nvPr/>
              </p14:nvContentPartPr>
              <p14:xfrm>
                <a:off x="5770244" y="3097669"/>
                <a:ext cx="417600" cy="332280"/>
              </p14:xfrm>
            </p:contentPart>
          </mc:Choice>
          <mc:Fallback>
            <p:pic>
              <p:nvPicPr>
                <p:cNvPr id="58" name="Freihand 57">
                  <a:extLst>
                    <a:ext uri="{FF2B5EF4-FFF2-40B4-BE49-F238E27FC236}">
                      <a16:creationId xmlns:a16="http://schemas.microsoft.com/office/drawing/2014/main" id="{A900F4BF-7F98-D3D1-C317-D9734C96CEDE}"/>
                    </a:ext>
                  </a:extLst>
                </p:cNvPr>
                <p:cNvPicPr/>
                <p:nvPr/>
              </p:nvPicPr>
              <p:blipFill>
                <a:blip r:embed="rId178"/>
                <a:stretch>
                  <a:fillRect/>
                </a:stretch>
              </p:blipFill>
              <p:spPr>
                <a:xfrm>
                  <a:off x="5761604" y="3089029"/>
                  <a:ext cx="4352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9" name="Freihand 58">
                  <a:extLst>
                    <a:ext uri="{FF2B5EF4-FFF2-40B4-BE49-F238E27FC236}">
                      <a16:creationId xmlns:a16="http://schemas.microsoft.com/office/drawing/2014/main" id="{E7E15D44-7130-8F8A-22A8-FA26344DCCAE}"/>
                    </a:ext>
                  </a:extLst>
                </p14:cNvPr>
                <p14:cNvContentPartPr/>
                <p14:nvPr/>
              </p14:nvContentPartPr>
              <p14:xfrm>
                <a:off x="5286044" y="3587989"/>
                <a:ext cx="374760" cy="264960"/>
              </p14:xfrm>
            </p:contentPart>
          </mc:Choice>
          <mc:Fallback>
            <p:pic>
              <p:nvPicPr>
                <p:cNvPr id="59" name="Freihand 58">
                  <a:extLst>
                    <a:ext uri="{FF2B5EF4-FFF2-40B4-BE49-F238E27FC236}">
                      <a16:creationId xmlns:a16="http://schemas.microsoft.com/office/drawing/2014/main" id="{E7E15D44-7130-8F8A-22A8-FA26344DCCAE}"/>
                    </a:ext>
                  </a:extLst>
                </p:cNvPr>
                <p:cNvPicPr/>
                <p:nvPr/>
              </p:nvPicPr>
              <p:blipFill>
                <a:blip r:embed="rId180"/>
                <a:stretch>
                  <a:fillRect/>
                </a:stretch>
              </p:blipFill>
              <p:spPr>
                <a:xfrm>
                  <a:off x="5277404" y="3578989"/>
                  <a:ext cx="3924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0" name="Freihand 59">
                  <a:extLst>
                    <a:ext uri="{FF2B5EF4-FFF2-40B4-BE49-F238E27FC236}">
                      <a16:creationId xmlns:a16="http://schemas.microsoft.com/office/drawing/2014/main" id="{6ACE2B5F-E88E-5ACE-FA67-7E039EF6C469}"/>
                    </a:ext>
                  </a:extLst>
                </p14:cNvPr>
                <p14:cNvContentPartPr/>
                <p14:nvPr/>
              </p14:nvContentPartPr>
              <p14:xfrm>
                <a:off x="5519684" y="3542629"/>
                <a:ext cx="11160" cy="7200"/>
              </p14:xfrm>
            </p:contentPart>
          </mc:Choice>
          <mc:Fallback>
            <p:pic>
              <p:nvPicPr>
                <p:cNvPr id="60" name="Freihand 59">
                  <a:extLst>
                    <a:ext uri="{FF2B5EF4-FFF2-40B4-BE49-F238E27FC236}">
                      <a16:creationId xmlns:a16="http://schemas.microsoft.com/office/drawing/2014/main" id="{6ACE2B5F-E88E-5ACE-FA67-7E039EF6C469}"/>
                    </a:ext>
                  </a:extLst>
                </p:cNvPr>
                <p:cNvPicPr/>
                <p:nvPr/>
              </p:nvPicPr>
              <p:blipFill>
                <a:blip r:embed="rId182"/>
                <a:stretch>
                  <a:fillRect/>
                </a:stretch>
              </p:blipFill>
              <p:spPr>
                <a:xfrm>
                  <a:off x="5511044" y="3533629"/>
                  <a:ext cx="28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1" name="Freihand 60">
                  <a:extLst>
                    <a:ext uri="{FF2B5EF4-FFF2-40B4-BE49-F238E27FC236}">
                      <a16:creationId xmlns:a16="http://schemas.microsoft.com/office/drawing/2014/main" id="{A3123D6B-4FB8-A52F-F5BF-3A17BC3528A7}"/>
                    </a:ext>
                  </a:extLst>
                </p14:cNvPr>
                <p14:cNvContentPartPr/>
                <p14:nvPr/>
              </p14:nvContentPartPr>
              <p14:xfrm>
                <a:off x="5285324" y="4028989"/>
                <a:ext cx="316440" cy="280800"/>
              </p14:xfrm>
            </p:contentPart>
          </mc:Choice>
          <mc:Fallback>
            <p:pic>
              <p:nvPicPr>
                <p:cNvPr id="61" name="Freihand 60">
                  <a:extLst>
                    <a:ext uri="{FF2B5EF4-FFF2-40B4-BE49-F238E27FC236}">
                      <a16:creationId xmlns:a16="http://schemas.microsoft.com/office/drawing/2014/main" id="{A3123D6B-4FB8-A52F-F5BF-3A17BC3528A7}"/>
                    </a:ext>
                  </a:extLst>
                </p:cNvPr>
                <p:cNvPicPr/>
                <p:nvPr/>
              </p:nvPicPr>
              <p:blipFill>
                <a:blip r:embed="rId184"/>
                <a:stretch>
                  <a:fillRect/>
                </a:stretch>
              </p:blipFill>
              <p:spPr>
                <a:xfrm>
                  <a:off x="5276324" y="4020349"/>
                  <a:ext cx="33408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2" name="Freihand 61">
                  <a:extLst>
                    <a:ext uri="{FF2B5EF4-FFF2-40B4-BE49-F238E27FC236}">
                      <a16:creationId xmlns:a16="http://schemas.microsoft.com/office/drawing/2014/main" id="{1F0C99D7-AE1D-513F-ACA7-93892706EB77}"/>
                    </a:ext>
                  </a:extLst>
                </p14:cNvPr>
                <p14:cNvContentPartPr/>
                <p14:nvPr/>
              </p14:nvContentPartPr>
              <p14:xfrm>
                <a:off x="5595284" y="4094149"/>
                <a:ext cx="117000" cy="81360"/>
              </p14:xfrm>
            </p:contentPart>
          </mc:Choice>
          <mc:Fallback>
            <p:pic>
              <p:nvPicPr>
                <p:cNvPr id="62" name="Freihand 61">
                  <a:extLst>
                    <a:ext uri="{FF2B5EF4-FFF2-40B4-BE49-F238E27FC236}">
                      <a16:creationId xmlns:a16="http://schemas.microsoft.com/office/drawing/2014/main" id="{1F0C99D7-AE1D-513F-ACA7-93892706EB77}"/>
                    </a:ext>
                  </a:extLst>
                </p:cNvPr>
                <p:cNvPicPr/>
                <p:nvPr/>
              </p:nvPicPr>
              <p:blipFill>
                <a:blip r:embed="rId186"/>
                <a:stretch>
                  <a:fillRect/>
                </a:stretch>
              </p:blipFill>
              <p:spPr>
                <a:xfrm>
                  <a:off x="5586284" y="4085509"/>
                  <a:ext cx="134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3" name="Freihand 62">
                  <a:extLst>
                    <a:ext uri="{FF2B5EF4-FFF2-40B4-BE49-F238E27FC236}">
                      <a16:creationId xmlns:a16="http://schemas.microsoft.com/office/drawing/2014/main" id="{E3859305-1B74-AE21-16A9-00A749F13C62}"/>
                    </a:ext>
                  </a:extLst>
                </p14:cNvPr>
                <p14:cNvContentPartPr/>
                <p14:nvPr/>
              </p14:nvContentPartPr>
              <p14:xfrm>
                <a:off x="5694644" y="3926389"/>
                <a:ext cx="130320" cy="263520"/>
              </p14:xfrm>
            </p:contentPart>
          </mc:Choice>
          <mc:Fallback>
            <p:pic>
              <p:nvPicPr>
                <p:cNvPr id="63" name="Freihand 62">
                  <a:extLst>
                    <a:ext uri="{FF2B5EF4-FFF2-40B4-BE49-F238E27FC236}">
                      <a16:creationId xmlns:a16="http://schemas.microsoft.com/office/drawing/2014/main" id="{E3859305-1B74-AE21-16A9-00A749F13C62}"/>
                    </a:ext>
                  </a:extLst>
                </p:cNvPr>
                <p:cNvPicPr/>
                <p:nvPr/>
              </p:nvPicPr>
              <p:blipFill>
                <a:blip r:embed="rId188"/>
                <a:stretch>
                  <a:fillRect/>
                </a:stretch>
              </p:blipFill>
              <p:spPr>
                <a:xfrm>
                  <a:off x="5685644" y="3917749"/>
                  <a:ext cx="1479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4" name="Freihand 63">
                  <a:extLst>
                    <a:ext uri="{FF2B5EF4-FFF2-40B4-BE49-F238E27FC236}">
                      <a16:creationId xmlns:a16="http://schemas.microsoft.com/office/drawing/2014/main" id="{8C6CA72E-C770-3E41-9EB9-A57D731708AC}"/>
                    </a:ext>
                  </a:extLst>
                </p14:cNvPr>
                <p14:cNvContentPartPr/>
                <p14:nvPr/>
              </p14:nvContentPartPr>
              <p14:xfrm>
                <a:off x="5848364" y="4011709"/>
                <a:ext cx="176400" cy="69480"/>
              </p14:xfrm>
            </p:contentPart>
          </mc:Choice>
          <mc:Fallback>
            <p:pic>
              <p:nvPicPr>
                <p:cNvPr id="64" name="Freihand 63">
                  <a:extLst>
                    <a:ext uri="{FF2B5EF4-FFF2-40B4-BE49-F238E27FC236}">
                      <a16:creationId xmlns:a16="http://schemas.microsoft.com/office/drawing/2014/main" id="{8C6CA72E-C770-3E41-9EB9-A57D731708AC}"/>
                    </a:ext>
                  </a:extLst>
                </p:cNvPr>
                <p:cNvPicPr/>
                <p:nvPr/>
              </p:nvPicPr>
              <p:blipFill>
                <a:blip r:embed="rId190"/>
                <a:stretch>
                  <a:fillRect/>
                </a:stretch>
              </p:blipFill>
              <p:spPr>
                <a:xfrm>
                  <a:off x="5839724" y="4002709"/>
                  <a:ext cx="194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5" name="Freihand 64">
                  <a:extLst>
                    <a:ext uri="{FF2B5EF4-FFF2-40B4-BE49-F238E27FC236}">
                      <a16:creationId xmlns:a16="http://schemas.microsoft.com/office/drawing/2014/main" id="{BFB2D328-3AE7-E8FF-EC02-BC35F3F766B9}"/>
                    </a:ext>
                  </a:extLst>
                </p14:cNvPr>
                <p14:cNvContentPartPr/>
                <p14:nvPr/>
              </p14:nvContentPartPr>
              <p14:xfrm>
                <a:off x="6056084" y="3812989"/>
                <a:ext cx="140040" cy="231120"/>
              </p14:xfrm>
            </p:contentPart>
          </mc:Choice>
          <mc:Fallback>
            <p:pic>
              <p:nvPicPr>
                <p:cNvPr id="65" name="Freihand 64">
                  <a:extLst>
                    <a:ext uri="{FF2B5EF4-FFF2-40B4-BE49-F238E27FC236}">
                      <a16:creationId xmlns:a16="http://schemas.microsoft.com/office/drawing/2014/main" id="{BFB2D328-3AE7-E8FF-EC02-BC35F3F766B9}"/>
                    </a:ext>
                  </a:extLst>
                </p:cNvPr>
                <p:cNvPicPr/>
                <p:nvPr/>
              </p:nvPicPr>
              <p:blipFill>
                <a:blip r:embed="rId192"/>
                <a:stretch>
                  <a:fillRect/>
                </a:stretch>
              </p:blipFill>
              <p:spPr>
                <a:xfrm>
                  <a:off x="6047084" y="3804349"/>
                  <a:ext cx="1576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66" name="Freihand 65">
                  <a:extLst>
                    <a:ext uri="{FF2B5EF4-FFF2-40B4-BE49-F238E27FC236}">
                      <a16:creationId xmlns:a16="http://schemas.microsoft.com/office/drawing/2014/main" id="{6B788AB6-9073-7E10-FE83-14EF03311330}"/>
                    </a:ext>
                  </a:extLst>
                </p14:cNvPr>
                <p14:cNvContentPartPr/>
                <p14:nvPr/>
              </p14:nvContentPartPr>
              <p14:xfrm>
                <a:off x="5498444" y="4368469"/>
                <a:ext cx="378360" cy="264600"/>
              </p14:xfrm>
            </p:contentPart>
          </mc:Choice>
          <mc:Fallback>
            <p:pic>
              <p:nvPicPr>
                <p:cNvPr id="66" name="Freihand 65">
                  <a:extLst>
                    <a:ext uri="{FF2B5EF4-FFF2-40B4-BE49-F238E27FC236}">
                      <a16:creationId xmlns:a16="http://schemas.microsoft.com/office/drawing/2014/main" id="{6B788AB6-9073-7E10-FE83-14EF03311330}"/>
                    </a:ext>
                  </a:extLst>
                </p:cNvPr>
                <p:cNvPicPr/>
                <p:nvPr/>
              </p:nvPicPr>
              <p:blipFill>
                <a:blip r:embed="rId194"/>
                <a:stretch>
                  <a:fillRect/>
                </a:stretch>
              </p:blipFill>
              <p:spPr>
                <a:xfrm>
                  <a:off x="5489444" y="4359829"/>
                  <a:ext cx="3960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67" name="Freihand 66">
                  <a:extLst>
                    <a:ext uri="{FF2B5EF4-FFF2-40B4-BE49-F238E27FC236}">
                      <a16:creationId xmlns:a16="http://schemas.microsoft.com/office/drawing/2014/main" id="{399071D7-3A24-056D-0BDF-CE0EA75892C6}"/>
                    </a:ext>
                  </a:extLst>
                </p14:cNvPr>
                <p14:cNvContentPartPr/>
                <p14:nvPr/>
              </p14:nvContentPartPr>
              <p14:xfrm>
                <a:off x="5791124" y="4312309"/>
                <a:ext cx="98280" cy="14400"/>
              </p14:xfrm>
            </p:contentPart>
          </mc:Choice>
          <mc:Fallback>
            <p:pic>
              <p:nvPicPr>
                <p:cNvPr id="67" name="Freihand 66">
                  <a:extLst>
                    <a:ext uri="{FF2B5EF4-FFF2-40B4-BE49-F238E27FC236}">
                      <a16:creationId xmlns:a16="http://schemas.microsoft.com/office/drawing/2014/main" id="{399071D7-3A24-056D-0BDF-CE0EA75892C6}"/>
                    </a:ext>
                  </a:extLst>
                </p:cNvPr>
                <p:cNvPicPr/>
                <p:nvPr/>
              </p:nvPicPr>
              <p:blipFill>
                <a:blip r:embed="rId196"/>
                <a:stretch>
                  <a:fillRect/>
                </a:stretch>
              </p:blipFill>
              <p:spPr>
                <a:xfrm>
                  <a:off x="5782484" y="4303669"/>
                  <a:ext cx="1159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68" name="Freihand 67">
                  <a:extLst>
                    <a:ext uri="{FF2B5EF4-FFF2-40B4-BE49-F238E27FC236}">
                      <a16:creationId xmlns:a16="http://schemas.microsoft.com/office/drawing/2014/main" id="{2B48895F-E64A-3B33-8340-B8ACFD6A4517}"/>
                    </a:ext>
                  </a:extLst>
                </p14:cNvPr>
                <p14:cNvContentPartPr/>
                <p14:nvPr/>
              </p14:nvContentPartPr>
              <p14:xfrm>
                <a:off x="5928644" y="4207189"/>
                <a:ext cx="108720" cy="206280"/>
              </p14:xfrm>
            </p:contentPart>
          </mc:Choice>
          <mc:Fallback>
            <p:pic>
              <p:nvPicPr>
                <p:cNvPr id="68" name="Freihand 67">
                  <a:extLst>
                    <a:ext uri="{FF2B5EF4-FFF2-40B4-BE49-F238E27FC236}">
                      <a16:creationId xmlns:a16="http://schemas.microsoft.com/office/drawing/2014/main" id="{2B48895F-E64A-3B33-8340-B8ACFD6A4517}"/>
                    </a:ext>
                  </a:extLst>
                </p:cNvPr>
                <p:cNvPicPr/>
                <p:nvPr/>
              </p:nvPicPr>
              <p:blipFill>
                <a:blip r:embed="rId198"/>
                <a:stretch>
                  <a:fillRect/>
                </a:stretch>
              </p:blipFill>
              <p:spPr>
                <a:xfrm>
                  <a:off x="5919644" y="4198189"/>
                  <a:ext cx="1263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69" name="Freihand 68">
                  <a:extLst>
                    <a:ext uri="{FF2B5EF4-FFF2-40B4-BE49-F238E27FC236}">
                      <a16:creationId xmlns:a16="http://schemas.microsoft.com/office/drawing/2014/main" id="{723AD1D2-9559-4D7A-13A8-4DFEC065CD80}"/>
                    </a:ext>
                  </a:extLst>
                </p14:cNvPr>
                <p14:cNvContentPartPr/>
                <p14:nvPr/>
              </p14:nvContentPartPr>
              <p14:xfrm>
                <a:off x="5527244" y="4691389"/>
                <a:ext cx="461880" cy="247320"/>
              </p14:xfrm>
            </p:contentPart>
          </mc:Choice>
          <mc:Fallback>
            <p:pic>
              <p:nvPicPr>
                <p:cNvPr id="69" name="Freihand 68">
                  <a:extLst>
                    <a:ext uri="{FF2B5EF4-FFF2-40B4-BE49-F238E27FC236}">
                      <a16:creationId xmlns:a16="http://schemas.microsoft.com/office/drawing/2014/main" id="{723AD1D2-9559-4D7A-13A8-4DFEC065CD80}"/>
                    </a:ext>
                  </a:extLst>
                </p:cNvPr>
                <p:cNvPicPr/>
                <p:nvPr/>
              </p:nvPicPr>
              <p:blipFill>
                <a:blip r:embed="rId200"/>
                <a:stretch>
                  <a:fillRect/>
                </a:stretch>
              </p:blipFill>
              <p:spPr>
                <a:xfrm>
                  <a:off x="5518244" y="4682749"/>
                  <a:ext cx="4795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0" name="Freihand 69">
                  <a:extLst>
                    <a:ext uri="{FF2B5EF4-FFF2-40B4-BE49-F238E27FC236}">
                      <a16:creationId xmlns:a16="http://schemas.microsoft.com/office/drawing/2014/main" id="{18D03891-2199-CD41-9B32-91DC996A25E2}"/>
                    </a:ext>
                  </a:extLst>
                </p14:cNvPr>
                <p14:cNvContentPartPr/>
                <p14:nvPr/>
              </p14:nvContentPartPr>
              <p14:xfrm>
                <a:off x="6027644" y="4500949"/>
                <a:ext cx="186120" cy="212400"/>
              </p14:xfrm>
            </p:contentPart>
          </mc:Choice>
          <mc:Fallback>
            <p:pic>
              <p:nvPicPr>
                <p:cNvPr id="70" name="Freihand 69">
                  <a:extLst>
                    <a:ext uri="{FF2B5EF4-FFF2-40B4-BE49-F238E27FC236}">
                      <a16:creationId xmlns:a16="http://schemas.microsoft.com/office/drawing/2014/main" id="{18D03891-2199-CD41-9B32-91DC996A25E2}"/>
                    </a:ext>
                  </a:extLst>
                </p:cNvPr>
                <p:cNvPicPr/>
                <p:nvPr/>
              </p:nvPicPr>
              <p:blipFill>
                <a:blip r:embed="rId202"/>
                <a:stretch>
                  <a:fillRect/>
                </a:stretch>
              </p:blipFill>
              <p:spPr>
                <a:xfrm>
                  <a:off x="6018644" y="4492309"/>
                  <a:ext cx="2037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1" name="Freihand 70">
                  <a:extLst>
                    <a:ext uri="{FF2B5EF4-FFF2-40B4-BE49-F238E27FC236}">
                      <a16:creationId xmlns:a16="http://schemas.microsoft.com/office/drawing/2014/main" id="{7CCBCB0E-4B78-3C91-966F-F51AA87B63A0}"/>
                    </a:ext>
                  </a:extLst>
                </p14:cNvPr>
                <p14:cNvContentPartPr/>
                <p14:nvPr/>
              </p14:nvContentPartPr>
              <p14:xfrm>
                <a:off x="5962124" y="4516069"/>
                <a:ext cx="38880" cy="26640"/>
              </p14:xfrm>
            </p:contentPart>
          </mc:Choice>
          <mc:Fallback>
            <p:pic>
              <p:nvPicPr>
                <p:cNvPr id="71" name="Freihand 70">
                  <a:extLst>
                    <a:ext uri="{FF2B5EF4-FFF2-40B4-BE49-F238E27FC236}">
                      <a16:creationId xmlns:a16="http://schemas.microsoft.com/office/drawing/2014/main" id="{7CCBCB0E-4B78-3C91-966F-F51AA87B63A0}"/>
                    </a:ext>
                  </a:extLst>
                </p:cNvPr>
                <p:cNvPicPr/>
                <p:nvPr/>
              </p:nvPicPr>
              <p:blipFill>
                <a:blip r:embed="rId204"/>
                <a:stretch>
                  <a:fillRect/>
                </a:stretch>
              </p:blipFill>
              <p:spPr>
                <a:xfrm>
                  <a:off x="5953124" y="4507429"/>
                  <a:ext cx="56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3" name="Freihand 72">
                  <a:extLst>
                    <a:ext uri="{FF2B5EF4-FFF2-40B4-BE49-F238E27FC236}">
                      <a16:creationId xmlns:a16="http://schemas.microsoft.com/office/drawing/2014/main" id="{D90F1768-B17E-41FD-C900-7992B1C79EFE}"/>
                    </a:ext>
                  </a:extLst>
                </p14:cNvPr>
                <p14:cNvContentPartPr/>
                <p14:nvPr/>
              </p14:nvContentPartPr>
              <p14:xfrm>
                <a:off x="6237524" y="4314109"/>
                <a:ext cx="241920" cy="497160"/>
              </p14:xfrm>
            </p:contentPart>
          </mc:Choice>
          <mc:Fallback>
            <p:pic>
              <p:nvPicPr>
                <p:cNvPr id="73" name="Freihand 72">
                  <a:extLst>
                    <a:ext uri="{FF2B5EF4-FFF2-40B4-BE49-F238E27FC236}">
                      <a16:creationId xmlns:a16="http://schemas.microsoft.com/office/drawing/2014/main" id="{D90F1768-B17E-41FD-C900-7992B1C79EFE}"/>
                    </a:ext>
                  </a:extLst>
                </p:cNvPr>
                <p:cNvPicPr/>
                <p:nvPr/>
              </p:nvPicPr>
              <p:blipFill>
                <a:blip r:embed="rId206"/>
                <a:stretch>
                  <a:fillRect/>
                </a:stretch>
              </p:blipFill>
              <p:spPr>
                <a:xfrm>
                  <a:off x="6228884" y="4305469"/>
                  <a:ext cx="25956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4" name="Freihand 73">
                  <a:extLst>
                    <a:ext uri="{FF2B5EF4-FFF2-40B4-BE49-F238E27FC236}">
                      <a16:creationId xmlns:a16="http://schemas.microsoft.com/office/drawing/2014/main" id="{2CAC2FE2-1090-4E36-DFE9-E023CBD9CFAD}"/>
                    </a:ext>
                  </a:extLst>
                </p14:cNvPr>
                <p14:cNvContentPartPr/>
                <p14:nvPr/>
              </p14:nvContentPartPr>
              <p14:xfrm>
                <a:off x="6430844" y="4269109"/>
                <a:ext cx="414720" cy="270000"/>
              </p14:xfrm>
            </p:contentPart>
          </mc:Choice>
          <mc:Fallback>
            <p:pic>
              <p:nvPicPr>
                <p:cNvPr id="74" name="Freihand 73">
                  <a:extLst>
                    <a:ext uri="{FF2B5EF4-FFF2-40B4-BE49-F238E27FC236}">
                      <a16:creationId xmlns:a16="http://schemas.microsoft.com/office/drawing/2014/main" id="{2CAC2FE2-1090-4E36-DFE9-E023CBD9CFAD}"/>
                    </a:ext>
                  </a:extLst>
                </p:cNvPr>
                <p:cNvPicPr/>
                <p:nvPr/>
              </p:nvPicPr>
              <p:blipFill>
                <a:blip r:embed="rId208"/>
                <a:stretch>
                  <a:fillRect/>
                </a:stretch>
              </p:blipFill>
              <p:spPr>
                <a:xfrm>
                  <a:off x="6422204" y="4260109"/>
                  <a:ext cx="4323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75" name="Freihand 74">
                  <a:extLst>
                    <a:ext uri="{FF2B5EF4-FFF2-40B4-BE49-F238E27FC236}">
                      <a16:creationId xmlns:a16="http://schemas.microsoft.com/office/drawing/2014/main" id="{C8CA03E3-6DA4-3A11-0FE5-1D13565D0A05}"/>
                    </a:ext>
                  </a:extLst>
                </p14:cNvPr>
                <p14:cNvContentPartPr/>
                <p14:nvPr/>
              </p14:nvContentPartPr>
              <p14:xfrm>
                <a:off x="5599244" y="4676269"/>
                <a:ext cx="1107720" cy="520560"/>
              </p14:xfrm>
            </p:contentPart>
          </mc:Choice>
          <mc:Fallback>
            <p:pic>
              <p:nvPicPr>
                <p:cNvPr id="75" name="Freihand 74">
                  <a:extLst>
                    <a:ext uri="{FF2B5EF4-FFF2-40B4-BE49-F238E27FC236}">
                      <a16:creationId xmlns:a16="http://schemas.microsoft.com/office/drawing/2014/main" id="{C8CA03E3-6DA4-3A11-0FE5-1D13565D0A05}"/>
                    </a:ext>
                  </a:extLst>
                </p:cNvPr>
                <p:cNvPicPr/>
                <p:nvPr/>
              </p:nvPicPr>
              <p:blipFill>
                <a:blip r:embed="rId210"/>
                <a:stretch>
                  <a:fillRect/>
                </a:stretch>
              </p:blipFill>
              <p:spPr>
                <a:xfrm>
                  <a:off x="5590244" y="4667269"/>
                  <a:ext cx="1125360" cy="538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1" name="Freihand 130">
                  <a:extLst>
                    <a:ext uri="{FF2B5EF4-FFF2-40B4-BE49-F238E27FC236}">
                      <a16:creationId xmlns:a16="http://schemas.microsoft.com/office/drawing/2014/main" id="{A95E6F13-215F-A259-8CE3-348EAA97771A}"/>
                    </a:ext>
                  </a:extLst>
                </p14:cNvPr>
                <p14:cNvContentPartPr/>
                <p14:nvPr/>
              </p14:nvContentPartPr>
              <p14:xfrm>
                <a:off x="2394884" y="2489989"/>
                <a:ext cx="7449120" cy="1209600"/>
              </p14:xfrm>
            </p:contentPart>
          </mc:Choice>
          <mc:Fallback>
            <p:pic>
              <p:nvPicPr>
                <p:cNvPr id="131" name="Freihand 130">
                  <a:extLst>
                    <a:ext uri="{FF2B5EF4-FFF2-40B4-BE49-F238E27FC236}">
                      <a16:creationId xmlns:a16="http://schemas.microsoft.com/office/drawing/2014/main" id="{A95E6F13-215F-A259-8CE3-348EAA97771A}"/>
                    </a:ext>
                  </a:extLst>
                </p:cNvPr>
                <p:cNvPicPr/>
                <p:nvPr/>
              </p:nvPicPr>
              <p:blipFill>
                <a:blip r:embed="rId212"/>
                <a:stretch>
                  <a:fillRect/>
                </a:stretch>
              </p:blipFill>
              <p:spPr>
                <a:xfrm>
                  <a:off x="2386244" y="2481349"/>
                  <a:ext cx="7466760" cy="1227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3" name="Freihand 132">
                  <a:extLst>
                    <a:ext uri="{FF2B5EF4-FFF2-40B4-BE49-F238E27FC236}">
                      <a16:creationId xmlns:a16="http://schemas.microsoft.com/office/drawing/2014/main" id="{6A79E6EF-8D2A-B522-A91D-C5EFEECF2331}"/>
                    </a:ext>
                  </a:extLst>
                </p14:cNvPr>
                <p14:cNvContentPartPr/>
                <p14:nvPr/>
              </p14:nvContentPartPr>
              <p14:xfrm>
                <a:off x="2278964" y="3422389"/>
                <a:ext cx="331920" cy="415080"/>
              </p14:xfrm>
            </p:contentPart>
          </mc:Choice>
          <mc:Fallback>
            <p:pic>
              <p:nvPicPr>
                <p:cNvPr id="133" name="Freihand 132">
                  <a:extLst>
                    <a:ext uri="{FF2B5EF4-FFF2-40B4-BE49-F238E27FC236}">
                      <a16:creationId xmlns:a16="http://schemas.microsoft.com/office/drawing/2014/main" id="{6A79E6EF-8D2A-B522-A91D-C5EFEECF2331}"/>
                    </a:ext>
                  </a:extLst>
                </p:cNvPr>
                <p:cNvPicPr/>
                <p:nvPr/>
              </p:nvPicPr>
              <p:blipFill>
                <a:blip r:embed="rId214"/>
                <a:stretch>
                  <a:fillRect/>
                </a:stretch>
              </p:blipFill>
              <p:spPr>
                <a:xfrm>
                  <a:off x="2270324" y="3413389"/>
                  <a:ext cx="349560" cy="432720"/>
                </a:xfrm>
                <a:prstGeom prst="rect">
                  <a:avLst/>
                </a:prstGeom>
              </p:spPr>
            </p:pic>
          </mc:Fallback>
        </mc:AlternateContent>
      </p:grpSp>
    </p:spTree>
    <p:extLst>
      <p:ext uri="{BB962C8B-B14F-4D97-AF65-F5344CB8AC3E}">
        <p14:creationId xmlns:p14="http://schemas.microsoft.com/office/powerpoint/2010/main" val="3101640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Finanzwissenschaft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0062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Den </a:t>
            </a:r>
            <a:r>
              <a:rPr lang="de-DE" sz="2400" b="1" dirty="0">
                <a:latin typeface="Times New Roman" panose="02020603050405020304" pitchFamily="18" charset="0"/>
                <a:cs typeface="Times New Roman" panose="02020603050405020304" pitchFamily="18" charset="0"/>
              </a:rPr>
              <a:t>Gegenstand</a:t>
            </a:r>
            <a:r>
              <a:rPr lang="de-DE" sz="2400" dirty="0">
                <a:latin typeface="Times New Roman" panose="02020603050405020304" pitchFamily="18" charset="0"/>
                <a:cs typeface="Times New Roman" panose="02020603050405020304" pitchFamily="18" charset="0"/>
              </a:rPr>
              <a:t> bilden die wirtschaftlichen Aktivitäten des Staates</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Gegenüberstellung der Einnahmen und Ausgaben des öffentlichen Sektors</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Zwei </a:t>
            </a:r>
            <a:r>
              <a:rPr lang="de-DE" sz="2400" b="1" dirty="0">
                <a:latin typeface="Times New Roman" panose="02020603050405020304" pitchFamily="18" charset="0"/>
                <a:cs typeface="Times New Roman" panose="02020603050405020304" pitchFamily="18" charset="0"/>
              </a:rPr>
              <a:t>grundsätzliche Fragen</a:t>
            </a:r>
            <a:r>
              <a:rPr lang="de-DE" sz="2400" dirty="0">
                <a:latin typeface="Times New Roman" panose="02020603050405020304" pitchFamily="18" charset="0"/>
                <a:cs typeface="Times New Roman" panose="02020603050405020304" pitchFamily="18" charset="0"/>
              </a:rPr>
              <a:t> sollen beantwortet werden:</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beeinflusst die Staatsaktivität die Wirtschaft als Ganzes (</a:t>
            </a:r>
            <a:r>
              <a:rPr lang="de-DE" sz="2400" b="1" dirty="0">
                <a:latin typeface="Times New Roman" panose="02020603050405020304" pitchFamily="18" charset="0"/>
                <a:cs typeface="Times New Roman" panose="02020603050405020304" pitchFamily="18" charset="0"/>
              </a:rPr>
              <a:t>positiv</a:t>
            </a:r>
            <a:r>
              <a:rPr lang="de-DE" sz="24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sollten die wirtschaftspolitischen Maßnahmen des Staates ausgestaltet sein unter der Berücksichtigung vorher formulierter Ziele (</a:t>
            </a:r>
            <a:r>
              <a:rPr lang="de-DE" sz="2400" b="1" dirty="0">
                <a:latin typeface="Times New Roman" panose="02020603050405020304" pitchFamily="18" charset="0"/>
                <a:cs typeface="Times New Roman" panose="02020603050405020304" pitchFamily="18" charset="0"/>
              </a:rPr>
              <a:t>normativ</a:t>
            </a:r>
            <a:r>
              <a:rPr lang="de-DE" sz="2400" dirty="0">
                <a:latin typeface="Times New Roman" panose="02020603050405020304" pitchFamily="18" charset="0"/>
                <a:cs typeface="Times New Roman" panose="02020603050405020304" pitchFamily="18" charset="0"/>
              </a:rPr>
              <a:t>)</a:t>
            </a:r>
          </a:p>
        </p:txBody>
      </p:sp>
      <p:sp>
        <p:nvSpPr>
          <p:cNvPr id="4" name="Rechteck 3">
            <a:extLst>
              <a:ext uri="{FF2B5EF4-FFF2-40B4-BE49-F238E27FC236}">
                <a16:creationId xmlns:a16="http://schemas.microsoft.com/office/drawing/2014/main" id="{996D4189-B612-4728-841D-56D844FA0D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664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63507" y="124650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0E04758F-FBD7-484C-8710-0FF59B8C70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2672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Gebietskörperschaften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6905" y="399587"/>
            <a:ext cx="12172951"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Union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Länder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Landkreise, Gemeinden und Gemeindeverbände/Verwaltungsgemeinschaften</a:t>
            </a:r>
          </a:p>
        </p:txBody>
      </p:sp>
      <p:sp>
        <p:nvSpPr>
          <p:cNvPr id="2" name="Rechteck 1"/>
          <p:cNvSpPr/>
          <p:nvPr/>
        </p:nvSpPr>
        <p:spPr>
          <a:xfrm>
            <a:off x="19049" y="1538344"/>
            <a:ext cx="11345637" cy="2913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C2A0021A-F574-4A47-9137-F8860F5B674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82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2447154"/>
            <a:ext cx="9149918" cy="2391377"/>
          </a:xfrm>
        </p:spPr>
        <p:txBody>
          <a:bodyPr>
            <a:noAutofit/>
          </a:bodyPr>
          <a:lstStyle/>
          <a:p>
            <a:r>
              <a:rPr lang="de-DE" dirty="0">
                <a:latin typeface="Times New Roman" panose="02020603050405020304" pitchFamily="18" charset="0"/>
                <a:cs typeface="Times New Roman" panose="02020603050405020304" pitchFamily="18" charset="0"/>
              </a:rPr>
              <a:t>Öffentliche Finanzen</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und</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Außenwirtschaft</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547474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a:t>
            </a:r>
            <a:r>
              <a:rPr lang="de-DE" dirty="0">
                <a:latin typeface="Times New Roman" panose="02020603050405020304" pitchFamily="18" charset="0"/>
                <a:cs typeface="Times New Roman" panose="02020603050405020304" pitchFamily="18" charset="0"/>
              </a:rPr>
              <a:t>2022</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5984836"/>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143098"/>
            <a:ext cx="2581275" cy="1771650"/>
          </a:xfrm>
          <a:prstGeom prst="rect">
            <a:avLst/>
          </a:prstGeom>
        </p:spPr>
      </p:pic>
      <p:sp>
        <p:nvSpPr>
          <p:cNvPr id="6" name="Rechteck 5">
            <a:extLst>
              <a:ext uri="{FF2B5EF4-FFF2-40B4-BE49-F238E27FC236}">
                <a16:creationId xmlns:a16="http://schemas.microsoft.com/office/drawing/2014/main" id="{CD144692-4744-42AD-9E55-64EE13273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Vertikale Staatsstruktur</a:t>
            </a:r>
          </a:p>
        </p:txBody>
      </p:sp>
      <p:sp>
        <p:nvSpPr>
          <p:cNvPr id="2" name="Gleichschenkliges Dreieck 1">
            <a:extLst>
              <a:ext uri="{FF2B5EF4-FFF2-40B4-BE49-F238E27FC236}">
                <a16:creationId xmlns:a16="http://schemas.microsoft.com/office/drawing/2014/main" id="{FFBAFC23-ED3D-4490-8F8D-DDB9EE56399C}"/>
              </a:ext>
            </a:extLst>
          </p:cNvPr>
          <p:cNvSpPr/>
          <p:nvPr/>
        </p:nvSpPr>
        <p:spPr>
          <a:xfrm>
            <a:off x="28867" y="636606"/>
            <a:ext cx="10800000" cy="5760000"/>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Times New Roman" panose="02020603050405020304" pitchFamily="18" charset="0"/>
              <a:cs typeface="Times New Roman" panose="02020603050405020304" pitchFamily="18" charset="0"/>
            </a:endParaRPr>
          </a:p>
        </p:txBody>
      </p:sp>
      <p:cxnSp>
        <p:nvCxnSpPr>
          <p:cNvPr id="4" name="Gerader Verbinder 3">
            <a:extLst>
              <a:ext uri="{FF2B5EF4-FFF2-40B4-BE49-F238E27FC236}">
                <a16:creationId xmlns:a16="http://schemas.microsoft.com/office/drawing/2014/main" id="{F2D5E643-50C9-429A-89B3-E24AE6A478FA}"/>
              </a:ext>
            </a:extLst>
          </p:cNvPr>
          <p:cNvCxnSpPr>
            <a:cxnSpLocks/>
          </p:cNvCxnSpPr>
          <p:nvPr/>
        </p:nvCxnSpPr>
        <p:spPr>
          <a:xfrm>
            <a:off x="2667897" y="3608615"/>
            <a:ext cx="30044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36F9793-6836-4591-8298-541F026FDD2B}"/>
              </a:ext>
            </a:extLst>
          </p:cNvPr>
          <p:cNvCxnSpPr/>
          <p:nvPr/>
        </p:nvCxnSpPr>
        <p:spPr>
          <a:xfrm>
            <a:off x="5672354" y="3608615"/>
            <a:ext cx="2661557" cy="27879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D0FE0AA-A77F-4A11-B7AC-AAA70D7B0F21}"/>
              </a:ext>
            </a:extLst>
          </p:cNvPr>
          <p:cNvCxnSpPr>
            <a:cxnSpLocks/>
          </p:cNvCxnSpPr>
          <p:nvPr/>
        </p:nvCxnSpPr>
        <p:spPr>
          <a:xfrm>
            <a:off x="1954882" y="4381501"/>
            <a:ext cx="44400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D141B98-B352-4FE3-A6D5-215065E6BE20}"/>
              </a:ext>
            </a:extLst>
          </p:cNvPr>
          <p:cNvCxnSpPr>
            <a:cxnSpLocks/>
          </p:cNvCxnSpPr>
          <p:nvPr/>
        </p:nvCxnSpPr>
        <p:spPr>
          <a:xfrm>
            <a:off x="5697913" y="4381501"/>
            <a:ext cx="0" cy="20151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82B31677-468F-4E84-AA30-DEFDFE354389}"/>
              </a:ext>
            </a:extLst>
          </p:cNvPr>
          <p:cNvSpPr txBox="1"/>
          <p:nvPr/>
        </p:nvSpPr>
        <p:spPr>
          <a:xfrm>
            <a:off x="2942196" y="3795003"/>
            <a:ext cx="2595582"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Regierungsbezirke (19)</a:t>
            </a:r>
          </a:p>
        </p:txBody>
      </p:sp>
      <p:cxnSp>
        <p:nvCxnSpPr>
          <p:cNvPr id="17" name="Gerader Verbinder 16">
            <a:extLst>
              <a:ext uri="{FF2B5EF4-FFF2-40B4-BE49-F238E27FC236}">
                <a16:creationId xmlns:a16="http://schemas.microsoft.com/office/drawing/2014/main" id="{C9D32A40-E22A-4EF6-AE08-54A4FF21C15E}"/>
              </a:ext>
            </a:extLst>
          </p:cNvPr>
          <p:cNvCxnSpPr>
            <a:cxnSpLocks/>
          </p:cNvCxnSpPr>
          <p:nvPr/>
        </p:nvCxnSpPr>
        <p:spPr>
          <a:xfrm>
            <a:off x="4243388" y="1932215"/>
            <a:ext cx="24086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CA21539-8E6B-4B8F-BFF7-E96F050DA4F2}"/>
              </a:ext>
            </a:extLst>
          </p:cNvPr>
          <p:cNvSpPr txBox="1"/>
          <p:nvPr/>
        </p:nvSpPr>
        <p:spPr>
          <a:xfrm>
            <a:off x="4984899" y="1289972"/>
            <a:ext cx="740908"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a:t>
            </a:r>
          </a:p>
        </p:txBody>
      </p:sp>
      <p:sp>
        <p:nvSpPr>
          <p:cNvPr id="21" name="Textfeld 20">
            <a:extLst>
              <a:ext uri="{FF2B5EF4-FFF2-40B4-BE49-F238E27FC236}">
                <a16:creationId xmlns:a16="http://schemas.microsoft.com/office/drawing/2014/main" id="{9E52CBF3-95E0-4520-B312-7FF111403381}"/>
              </a:ext>
            </a:extLst>
          </p:cNvPr>
          <p:cNvSpPr txBox="1"/>
          <p:nvPr/>
        </p:nvSpPr>
        <p:spPr>
          <a:xfrm>
            <a:off x="3986680" y="2435620"/>
            <a:ext cx="302679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Bundes(</a:t>
            </a:r>
            <a:r>
              <a:rPr lang="de-DE" sz="2000" dirty="0" err="1">
                <a:latin typeface="Times New Roman" panose="02020603050405020304" pitchFamily="18" charset="0"/>
                <a:cs typeface="Times New Roman" panose="02020603050405020304" pitchFamily="18" charset="0"/>
              </a:rPr>
              <a:t>flächen</a:t>
            </a:r>
            <a:r>
              <a:rPr lang="de-DE" sz="2000" dirty="0">
                <a:latin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cs typeface="Times New Roman" panose="02020603050405020304" pitchFamily="18" charset="0"/>
              </a:rPr>
              <a:t>länder</a:t>
            </a:r>
            <a:r>
              <a:rPr lang="de-DE" sz="2000" dirty="0">
                <a:latin typeface="Times New Roman" panose="02020603050405020304" pitchFamily="18" charset="0"/>
                <a:cs typeface="Times New Roman" panose="02020603050405020304" pitchFamily="18" charset="0"/>
              </a:rPr>
              <a:t> (13)</a:t>
            </a:r>
          </a:p>
        </p:txBody>
      </p:sp>
      <p:sp>
        <p:nvSpPr>
          <p:cNvPr id="22" name="Textfeld 21">
            <a:extLst>
              <a:ext uri="{FF2B5EF4-FFF2-40B4-BE49-F238E27FC236}">
                <a16:creationId xmlns:a16="http://schemas.microsoft.com/office/drawing/2014/main" id="{ACEE05F4-D379-4E1F-9849-0DAEBB80B2D7}"/>
              </a:ext>
            </a:extLst>
          </p:cNvPr>
          <p:cNvSpPr txBox="1"/>
          <p:nvPr/>
        </p:nvSpPr>
        <p:spPr>
          <a:xfrm>
            <a:off x="6600646" y="3995058"/>
            <a:ext cx="184871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Stadtstaaten (3)</a:t>
            </a:r>
          </a:p>
        </p:txBody>
      </p:sp>
      <p:cxnSp>
        <p:nvCxnSpPr>
          <p:cNvPr id="23" name="Gerader Verbinder 22">
            <a:extLst>
              <a:ext uri="{FF2B5EF4-FFF2-40B4-BE49-F238E27FC236}">
                <a16:creationId xmlns:a16="http://schemas.microsoft.com/office/drawing/2014/main" id="{2B51A4F3-A920-4A67-9452-AE72D3C0BF40}"/>
              </a:ext>
            </a:extLst>
          </p:cNvPr>
          <p:cNvCxnSpPr>
            <a:cxnSpLocks/>
          </p:cNvCxnSpPr>
          <p:nvPr/>
        </p:nvCxnSpPr>
        <p:spPr>
          <a:xfrm>
            <a:off x="1322910" y="5028106"/>
            <a:ext cx="437500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ED5AFC49-5EA4-4899-B595-20EB26E38986}"/>
              </a:ext>
            </a:extLst>
          </p:cNvPr>
          <p:cNvSpPr txBox="1"/>
          <p:nvPr/>
        </p:nvSpPr>
        <p:spPr>
          <a:xfrm>
            <a:off x="2630936" y="4490052"/>
            <a:ext cx="1941557"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Landkreise (294)</a:t>
            </a:r>
          </a:p>
        </p:txBody>
      </p:sp>
      <p:sp>
        <p:nvSpPr>
          <p:cNvPr id="26" name="Textfeld 25">
            <a:extLst>
              <a:ext uri="{FF2B5EF4-FFF2-40B4-BE49-F238E27FC236}">
                <a16:creationId xmlns:a16="http://schemas.microsoft.com/office/drawing/2014/main" id="{D5880181-15EE-4D85-90F4-543106B1BBC7}"/>
              </a:ext>
            </a:extLst>
          </p:cNvPr>
          <p:cNvSpPr txBox="1"/>
          <p:nvPr/>
        </p:nvSpPr>
        <p:spPr>
          <a:xfrm>
            <a:off x="496100" y="5205731"/>
            <a:ext cx="5307479" cy="1015663"/>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Gemeinden</a:t>
            </a:r>
          </a:p>
          <a:p>
            <a:pPr algn="ctr"/>
            <a:r>
              <a:rPr lang="de-DE" sz="2000" dirty="0">
                <a:latin typeface="Times New Roman" panose="02020603050405020304" pitchFamily="18" charset="0"/>
                <a:cs typeface="Times New Roman" panose="02020603050405020304" pitchFamily="18" charset="0"/>
              </a:rPr>
              <a:t>und</a:t>
            </a:r>
          </a:p>
          <a:p>
            <a:pPr algn="ctr"/>
            <a:r>
              <a:rPr lang="de-DE" sz="2000" dirty="0">
                <a:latin typeface="Times New Roman" panose="02020603050405020304" pitchFamily="18" charset="0"/>
                <a:cs typeface="Times New Roman" panose="02020603050405020304" pitchFamily="18" charset="0"/>
              </a:rPr>
              <a:t>Gemeindeverbände/Verwaltungsgemeinschaften</a:t>
            </a:r>
          </a:p>
        </p:txBody>
      </p:sp>
      <p:sp>
        <p:nvSpPr>
          <p:cNvPr id="28" name="Textfeld 27">
            <a:extLst>
              <a:ext uri="{FF2B5EF4-FFF2-40B4-BE49-F238E27FC236}">
                <a16:creationId xmlns:a16="http://schemas.microsoft.com/office/drawing/2014/main" id="{7A818C60-EDD7-4227-A8AE-11E1B960A262}"/>
              </a:ext>
            </a:extLst>
          </p:cNvPr>
          <p:cNvSpPr txBox="1"/>
          <p:nvPr/>
        </p:nvSpPr>
        <p:spPr>
          <a:xfrm>
            <a:off x="5814208" y="5181298"/>
            <a:ext cx="1461169" cy="707886"/>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Kreisfreie</a:t>
            </a:r>
          </a:p>
          <a:p>
            <a:pPr algn="ctr"/>
            <a:r>
              <a:rPr lang="de-DE" sz="2000" dirty="0">
                <a:latin typeface="Times New Roman" panose="02020603050405020304" pitchFamily="18" charset="0"/>
                <a:cs typeface="Times New Roman" panose="02020603050405020304" pitchFamily="18" charset="0"/>
              </a:rPr>
              <a:t>Städte (107)</a:t>
            </a:r>
          </a:p>
        </p:txBody>
      </p:sp>
      <p:sp>
        <p:nvSpPr>
          <p:cNvPr id="29" name="Rechteck 28">
            <a:extLst>
              <a:ext uri="{FF2B5EF4-FFF2-40B4-BE49-F238E27FC236}">
                <a16:creationId xmlns:a16="http://schemas.microsoft.com/office/drawing/2014/main" id="{4F176E3B-059A-4BC5-A5CA-0934D9109B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08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Normengerüst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46519"/>
            <a:ext cx="9387069" cy="4889702"/>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AEUV/EUV + Richtlinien/EU-Verordnungen/(delegierte) Rechtsakte</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Verfassung – Grundgesetz</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Gesetze (BGB, HGB, GWB, …)</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Verordnungen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030EA37F-54BE-4C3E-A169-A1C62C01E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776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Gesetzliche Sozialversicherungen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197334" y="1148112"/>
            <a:ext cx="4138843" cy="3750459"/>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Unfallversicherung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Rentenversicherung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Pflegeversicherung</a:t>
            </a:r>
          </a:p>
        </p:txBody>
      </p:sp>
      <p:sp>
        <p:nvSpPr>
          <p:cNvPr id="5" name="Rechteck 4">
            <a:extLst>
              <a:ext uri="{FF2B5EF4-FFF2-40B4-BE49-F238E27FC236}">
                <a16:creationId xmlns:a16="http://schemas.microsoft.com/office/drawing/2014/main" id="{A453309A-57A4-4B38-8B24-3C4E62DC2DA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765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Öffentliche Unternehmen</a:t>
            </a:r>
          </a:p>
        </p:txBody>
      </p:sp>
      <p:graphicFrame>
        <p:nvGraphicFramePr>
          <p:cNvPr id="2" name="Tabelle 1">
            <a:extLst>
              <a:ext uri="{FF2B5EF4-FFF2-40B4-BE49-F238E27FC236}">
                <a16:creationId xmlns:a16="http://schemas.microsoft.com/office/drawing/2014/main" id="{DCF737CB-0BA4-415C-BA1D-91FAA8B2DFFC}"/>
              </a:ext>
            </a:extLst>
          </p:cNvPr>
          <p:cNvGraphicFramePr>
            <a:graphicFrameLocks noGrp="1"/>
          </p:cNvGraphicFramePr>
          <p:nvPr/>
        </p:nvGraphicFramePr>
        <p:xfrm>
          <a:off x="106102" y="552450"/>
          <a:ext cx="8339036" cy="6300825"/>
        </p:xfrm>
        <a:graphic>
          <a:graphicData uri="http://schemas.openxmlformats.org/drawingml/2006/table">
            <a:tbl>
              <a:tblPr firstRow="1" bandRow="1">
                <a:tableStyleId>{5940675A-B579-460E-94D1-54222C63F5DA}</a:tableStyleId>
              </a:tblPr>
              <a:tblGrid>
                <a:gridCol w="4001562">
                  <a:extLst>
                    <a:ext uri="{9D8B030D-6E8A-4147-A177-3AD203B41FA5}">
                      <a16:colId xmlns:a16="http://schemas.microsoft.com/office/drawing/2014/main" val="1936885865"/>
                    </a:ext>
                  </a:extLst>
                </a:gridCol>
                <a:gridCol w="4337474">
                  <a:extLst>
                    <a:ext uri="{9D8B030D-6E8A-4147-A177-3AD203B41FA5}">
                      <a16:colId xmlns:a16="http://schemas.microsoft.com/office/drawing/2014/main" val="645321649"/>
                    </a:ext>
                  </a:extLst>
                </a:gridCol>
              </a:tblGrid>
              <a:tr h="445344">
                <a:tc>
                  <a:txBody>
                    <a:bodyPr/>
                    <a:lstStyle/>
                    <a:p>
                      <a:pPr algn="ctr"/>
                      <a:r>
                        <a:rPr lang="de-DE" b="1" dirty="0">
                          <a:latin typeface="Times New Roman" panose="02020603050405020304" pitchFamily="18" charset="0"/>
                          <a:cs typeface="Times New Roman" panose="02020603050405020304" pitchFamily="18" charset="0"/>
                        </a:rPr>
                        <a:t>Unternehmen</a:t>
                      </a:r>
                    </a:p>
                  </a:txBody>
                  <a:tcPr anchor="ctr"/>
                </a:tc>
                <a:tc>
                  <a:txBody>
                    <a:bodyPr/>
                    <a:lstStyle/>
                    <a:p>
                      <a:pPr algn="ctr"/>
                      <a:r>
                        <a:rPr lang="de-DE" b="1" dirty="0">
                          <a:latin typeface="Times New Roman" panose="02020603050405020304" pitchFamily="18" charset="0"/>
                          <a:cs typeface="Times New Roman" panose="02020603050405020304" pitchFamily="18" charset="0"/>
                        </a:rPr>
                        <a:t>Eigentümerstruktur (2020)</a:t>
                      </a:r>
                    </a:p>
                  </a:txBody>
                  <a:tcPr anchor="ctr"/>
                </a:tc>
                <a:extLst>
                  <a:ext uri="{0D108BD9-81ED-4DB2-BD59-A6C34878D82A}">
                    <a16:rowId xmlns:a16="http://schemas.microsoft.com/office/drawing/2014/main" val="2869551192"/>
                  </a:ext>
                </a:extLst>
              </a:tr>
              <a:tr h="838651">
                <a:tc>
                  <a:txBody>
                    <a:bodyPr/>
                    <a:lstStyle/>
                    <a:p>
                      <a:pPr algn="ctr"/>
                      <a:r>
                        <a:rPr lang="de-DE" sz="1700" dirty="0">
                          <a:latin typeface="Times New Roman" panose="02020603050405020304" pitchFamily="18" charset="0"/>
                          <a:cs typeface="Times New Roman" panose="02020603050405020304" pitchFamily="18" charset="0"/>
                        </a:rPr>
                        <a:t>Europäische Zentralbank (EZB)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des Kapitalschlüssels der Mitglieder Eurozone (marginale Anteile der übrigen EU-Mitglieder)</a:t>
                      </a:r>
                    </a:p>
                  </a:txBody>
                  <a:tcPr anchor="ctr"/>
                </a:tc>
                <a:extLst>
                  <a:ext uri="{0D108BD9-81ED-4DB2-BD59-A6C34878D82A}">
                    <a16:rowId xmlns:a16="http://schemas.microsoft.com/office/drawing/2014/main" val="2011410314"/>
                  </a:ext>
                </a:extLst>
              </a:tr>
              <a:tr h="808944">
                <a:tc>
                  <a:txBody>
                    <a:bodyPr/>
                    <a:lstStyle/>
                    <a:p>
                      <a:pPr algn="ctr"/>
                      <a:r>
                        <a:rPr lang="de-DE" sz="1700" dirty="0">
                          <a:latin typeface="Times New Roman" panose="02020603050405020304" pitchFamily="18" charset="0"/>
                          <a:cs typeface="Times New Roman" panose="02020603050405020304" pitchFamily="18" charset="0"/>
                        </a:rPr>
                        <a:t>Europäische Investitionsbank (EIB)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der wirtschaftlichen Leistungsfähigkeit (</a:t>
                      </a:r>
                      <a:r>
                        <a:rPr lang="de-DE" sz="1700" dirty="0">
                          <a:latin typeface="Times New Roman" panose="02020603050405020304" pitchFamily="18" charset="0"/>
                          <a:ea typeface="Cambria Math" panose="02040503050406030204" pitchFamily="18" charset="0"/>
                          <a:cs typeface="Times New Roman" panose="02020603050405020304" pitchFamily="18" charset="0"/>
                        </a:rPr>
                        <a:t>∽ BIP) </a:t>
                      </a:r>
                      <a:r>
                        <a:rPr lang="de-DE" sz="1700" dirty="0">
                          <a:latin typeface="Times New Roman" panose="02020603050405020304" pitchFamily="18" charset="0"/>
                          <a:cs typeface="Times New Roman" panose="02020603050405020304" pitchFamily="18" charset="0"/>
                        </a:rPr>
                        <a:t>der EU-Mitglieder</a:t>
                      </a:r>
                    </a:p>
                  </a:txBody>
                  <a:tcPr anchor="ctr"/>
                </a:tc>
                <a:extLst>
                  <a:ext uri="{0D108BD9-81ED-4DB2-BD59-A6C34878D82A}">
                    <a16:rowId xmlns:a16="http://schemas.microsoft.com/office/drawing/2014/main" val="2298848377"/>
                  </a:ext>
                </a:extLst>
              </a:tr>
              <a:tr h="588527">
                <a:tc>
                  <a:txBody>
                    <a:bodyPr/>
                    <a:lstStyle/>
                    <a:p>
                      <a:pPr algn="ctr"/>
                      <a:r>
                        <a:rPr lang="de-DE" sz="1700" dirty="0">
                          <a:latin typeface="Times New Roman" panose="02020603050405020304" pitchFamily="18" charset="0"/>
                          <a:cs typeface="Times New Roman" panose="02020603050405020304" pitchFamily="18" charset="0"/>
                        </a:rPr>
                        <a:t>Bundesbank</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Mittelbares Organ der öffentlichen Verwaltung (Bundesbankgesetz)</a:t>
                      </a:r>
                    </a:p>
                  </a:txBody>
                  <a:tcPr anchor="ctr"/>
                </a:tc>
                <a:extLst>
                  <a:ext uri="{0D108BD9-81ED-4DB2-BD59-A6C34878D82A}">
                    <a16:rowId xmlns:a16="http://schemas.microsoft.com/office/drawing/2014/main" val="3213012507"/>
                  </a:ext>
                </a:extLst>
              </a:tr>
              <a:tr h="445344">
                <a:tc>
                  <a:txBody>
                    <a:bodyPr/>
                    <a:lstStyle/>
                    <a:p>
                      <a:pPr algn="ctr"/>
                      <a:r>
                        <a:rPr lang="de-DE" sz="1700" dirty="0">
                          <a:latin typeface="Times New Roman" panose="02020603050405020304" pitchFamily="18" charset="0"/>
                          <a:cs typeface="Times New Roman" panose="02020603050405020304" pitchFamily="18" charset="0"/>
                        </a:rPr>
                        <a:t>Kreditanstalt für Wiederaufbau (KfW)</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 Bund 80% Länder</a:t>
                      </a:r>
                    </a:p>
                  </a:txBody>
                  <a:tcPr anchor="ctr"/>
                </a:tc>
                <a:extLst>
                  <a:ext uri="{0D108BD9-81ED-4DB2-BD59-A6C34878D82A}">
                    <a16:rowId xmlns:a16="http://schemas.microsoft.com/office/drawing/2014/main" val="3756343486"/>
                  </a:ext>
                </a:extLst>
              </a:tr>
              <a:tr h="588527">
                <a:tc>
                  <a:txBody>
                    <a:bodyPr/>
                    <a:lstStyle/>
                    <a:p>
                      <a:pPr algn="ctr"/>
                      <a:r>
                        <a:rPr lang="de-DE" sz="1700" dirty="0">
                          <a:latin typeface="Times New Roman" panose="02020603050405020304" pitchFamily="18" charset="0"/>
                          <a:cs typeface="Times New Roman" panose="02020603050405020304" pitchFamily="18" charset="0"/>
                        </a:rPr>
                        <a:t>Landesbanken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Sparkassenverbände, Länder, Städte, Gemeinden, Landesbanken</a:t>
                      </a:r>
                    </a:p>
                  </a:txBody>
                  <a:tcPr anchor="ctr"/>
                </a:tc>
                <a:extLst>
                  <a:ext uri="{0D108BD9-81ED-4DB2-BD59-A6C34878D82A}">
                    <a16:rowId xmlns:a16="http://schemas.microsoft.com/office/drawing/2014/main" val="3184911534"/>
                  </a:ext>
                </a:extLst>
              </a:tr>
              <a:tr h="445344">
                <a:tc>
                  <a:txBody>
                    <a:bodyPr/>
                    <a:lstStyle/>
                    <a:p>
                      <a:pPr algn="ctr"/>
                      <a:r>
                        <a:rPr lang="de-DE" sz="1700" dirty="0">
                          <a:latin typeface="Times New Roman" panose="02020603050405020304" pitchFamily="18" charset="0"/>
                          <a:cs typeface="Times New Roman" panose="02020603050405020304" pitchFamily="18" charset="0"/>
                        </a:rPr>
                        <a:t>Sparkassen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Meist in kommunaler Trägerschaft</a:t>
                      </a:r>
                    </a:p>
                  </a:txBody>
                  <a:tcPr anchor="ctr"/>
                </a:tc>
                <a:extLst>
                  <a:ext uri="{0D108BD9-81ED-4DB2-BD59-A6C34878D82A}">
                    <a16:rowId xmlns:a16="http://schemas.microsoft.com/office/drawing/2014/main" val="1944387404"/>
                  </a:ext>
                </a:extLst>
              </a:tr>
              <a:tr h="588527">
                <a:tc>
                  <a:txBody>
                    <a:bodyPr/>
                    <a:lstStyle/>
                    <a:p>
                      <a:pPr algn="ctr"/>
                      <a:r>
                        <a:rPr lang="de-DE" sz="1700" dirty="0">
                          <a:latin typeface="Times New Roman" panose="02020603050405020304" pitchFamily="18" charset="0"/>
                          <a:cs typeface="Times New Roman" panose="02020603050405020304" pitchFamily="18" charset="0"/>
                        </a:rPr>
                        <a:t>Kommunale Versorgungsunternehmen (z.B. Energie, Wasser)</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Städte und Gemeinden</a:t>
                      </a:r>
                    </a:p>
                  </a:txBody>
                  <a:tcPr anchor="ctr"/>
                </a:tc>
                <a:extLst>
                  <a:ext uri="{0D108BD9-81ED-4DB2-BD59-A6C34878D82A}">
                    <a16:rowId xmlns:a16="http://schemas.microsoft.com/office/drawing/2014/main" val="59215630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Bahn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100% Bundesbesitz</a:t>
                      </a:r>
                    </a:p>
                  </a:txBody>
                  <a:tcPr anchor="ctr"/>
                </a:tc>
                <a:extLst>
                  <a:ext uri="{0D108BD9-81ED-4DB2-BD59-A6C34878D82A}">
                    <a16:rowId xmlns:a16="http://schemas.microsoft.com/office/drawing/2014/main" val="267464032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Post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20,55% KfW 70,4% Streubesitz</a:t>
                      </a:r>
                    </a:p>
                  </a:txBody>
                  <a:tcPr anchor="ctr"/>
                </a:tc>
                <a:extLst>
                  <a:ext uri="{0D108BD9-81ED-4DB2-BD59-A6C34878D82A}">
                    <a16:rowId xmlns:a16="http://schemas.microsoft.com/office/drawing/2014/main" val="2452759551"/>
                  </a:ext>
                </a:extLst>
              </a:tr>
              <a:tr h="567681">
                <a:tc>
                  <a:txBody>
                    <a:bodyPr/>
                    <a:lstStyle/>
                    <a:p>
                      <a:pPr algn="ctr"/>
                      <a:r>
                        <a:rPr lang="de-DE" sz="1700" dirty="0">
                          <a:latin typeface="Times New Roman" panose="02020603050405020304" pitchFamily="18" charset="0"/>
                          <a:cs typeface="Times New Roman" panose="02020603050405020304" pitchFamily="18" charset="0"/>
                        </a:rPr>
                        <a:t>Deutsche Telekom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17,4% KfW 14,5% Bund 68,1% Streubesitz</a:t>
                      </a:r>
                    </a:p>
                  </a:txBody>
                  <a:tcPr anchor="ctr"/>
                </a:tc>
                <a:extLst>
                  <a:ext uri="{0D108BD9-81ED-4DB2-BD59-A6C34878D82A}">
                    <a16:rowId xmlns:a16="http://schemas.microsoft.com/office/drawing/2014/main" val="2282533023"/>
                  </a:ext>
                </a:extLst>
              </a:tr>
            </a:tbl>
          </a:graphicData>
        </a:graphic>
      </p:graphicFrame>
      <p:sp>
        <p:nvSpPr>
          <p:cNvPr id="5" name="Rechteck 4">
            <a:extLst>
              <a:ext uri="{FF2B5EF4-FFF2-40B4-BE49-F238E27FC236}">
                <a16:creationId xmlns:a16="http://schemas.microsoft.com/office/drawing/2014/main" id="{6A37D4F5-A27F-4DE3-8AE3-1A4E86BCC0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0385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Individuen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681502" y="720134"/>
            <a:ext cx="7606882"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staatliche Akteure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Wähler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Mitglieder der Sozialversicherungen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Interessengruppen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Adressaten staatlichen Handelns</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Begünstigung oder Belastung durch Gesetze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Nutzung öffentlicher Einrichtungen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Abgaben – und Steuerzahlungen/Erhalt von Transfers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die staatlich handeln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Politiker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Öffentlicher Dienst</a:t>
            </a:r>
          </a:p>
        </p:txBody>
      </p:sp>
      <p:sp>
        <p:nvSpPr>
          <p:cNvPr id="5" name="Rechteck 4">
            <a:extLst>
              <a:ext uri="{FF2B5EF4-FFF2-40B4-BE49-F238E27FC236}">
                <a16:creationId xmlns:a16="http://schemas.microsoft.com/office/drawing/2014/main" id="{98FAC6E0-1F4F-4999-A060-4918354142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48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DE98AEB-8154-5A84-E162-B2080874E27C}"/>
              </a:ext>
            </a:extLst>
          </p:cNvPr>
          <p:cNvPicPr>
            <a:picLocks noChangeAspect="1"/>
          </p:cNvPicPr>
          <p:nvPr/>
        </p:nvPicPr>
        <p:blipFill>
          <a:blip r:embed="rId2"/>
          <a:stretch>
            <a:fillRect/>
          </a:stretch>
        </p:blipFill>
        <p:spPr>
          <a:xfrm>
            <a:off x="0" y="2880000"/>
            <a:ext cx="7728146" cy="360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Einnahmen und Ausgaben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349497"/>
            <a:ext cx="8048910" cy="427179"/>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Finanzstatistik, Rechnungsergebnisse der öffentlichen Haushalte, Vierteljährliche Kassenergebnisse des Öffentlichen 	Gesamthaushalts, Schulden des Öffentlichen Gesamthaushalts,</a:t>
            </a:r>
          </a:p>
          <a:p>
            <a:r>
              <a:rPr lang="de-DE" sz="1000" dirty="0">
                <a:latin typeface="Times New Roman" panose="02020603050405020304" pitchFamily="18" charset="0"/>
                <a:cs typeface="Times New Roman" panose="02020603050405020304" pitchFamily="18" charset="0"/>
              </a:rPr>
              <a:t>	Einnahmen und Ausgaben sind bereinigt und ergeben sich damit als die Summe der Einzelpositionen</a:t>
            </a:r>
          </a:p>
        </p:txBody>
      </p:sp>
      <p:sp>
        <p:nvSpPr>
          <p:cNvPr id="24" name="Rechteck 23">
            <a:extLst>
              <a:ext uri="{FF2B5EF4-FFF2-40B4-BE49-F238E27FC236}">
                <a16:creationId xmlns:a16="http://schemas.microsoft.com/office/drawing/2014/main" id="{F2A47D9E-1CA4-4B0B-A02A-09015E24A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A88D965-9942-BC03-2932-F02575D11741}"/>
              </a:ext>
            </a:extLst>
          </p:cNvPr>
          <p:cNvPicPr>
            <a:picLocks noChangeAspect="1"/>
          </p:cNvPicPr>
          <p:nvPr/>
        </p:nvPicPr>
        <p:blipFill>
          <a:blip r:embed="rId3"/>
          <a:stretch>
            <a:fillRect/>
          </a:stretch>
        </p:blipFill>
        <p:spPr>
          <a:xfrm>
            <a:off x="-1" y="552450"/>
            <a:ext cx="8040053" cy="1398270"/>
          </a:xfrm>
          <a:prstGeom prst="rect">
            <a:avLst/>
          </a:prstGeom>
        </p:spPr>
      </p:pic>
    </p:spTree>
    <p:extLst>
      <p:ext uri="{BB962C8B-B14F-4D97-AF65-F5344CB8AC3E}">
        <p14:creationId xmlns:p14="http://schemas.microsoft.com/office/powerpoint/2010/main" val="335660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7" name="Textfeld 6">
            <a:extLst>
              <a:ext uri="{FF2B5EF4-FFF2-40B4-BE49-F238E27FC236}">
                <a16:creationId xmlns:a16="http://schemas.microsoft.com/office/drawing/2014/main" id="{300E660F-7FF5-46BD-A65E-542C9FD0A2EE}"/>
              </a:ext>
            </a:extLst>
          </p:cNvPr>
          <p:cNvSpPr txBox="1"/>
          <p:nvPr/>
        </p:nvSpPr>
        <p:spPr>
          <a:xfrm>
            <a:off x="3900327" y="4025759"/>
            <a:ext cx="3806988" cy="738664"/>
          </a:xfrm>
          <a:prstGeom prst="rect">
            <a:avLst/>
          </a:prstGeom>
          <a:noFill/>
        </p:spPr>
        <p:txBody>
          <a:bodyPr wrap="square" rtlCol="0">
            <a:spAutoFit/>
          </a:bodyPr>
          <a:lstStyle/>
          <a:p>
            <a:r>
              <a:rPr lang="de-DE" sz="1400" dirty="0" err="1"/>
              <a:t>Schuldenstandsquote</a:t>
            </a:r>
            <a:r>
              <a:rPr lang="de-DE" sz="1400" dirty="0"/>
              <a:t> : Schulden des Staates in 	                    Relation</a:t>
            </a:r>
          </a:p>
          <a:p>
            <a:r>
              <a:rPr lang="de-DE" sz="1400" dirty="0"/>
              <a:t>	                    zum Bruttoinlandsprodukt</a:t>
            </a:r>
          </a:p>
        </p:txBody>
      </p:sp>
      <p:sp>
        <p:nvSpPr>
          <p:cNvPr id="16" name="Textfeld 15">
            <a:extLst>
              <a:ext uri="{FF2B5EF4-FFF2-40B4-BE49-F238E27FC236}">
                <a16:creationId xmlns:a16="http://schemas.microsoft.com/office/drawing/2014/main" id="{3A14F6E1-ABD0-460B-9542-70CC99632247}"/>
              </a:ext>
            </a:extLst>
          </p:cNvPr>
          <p:cNvSpPr txBox="1"/>
          <p:nvPr/>
        </p:nvSpPr>
        <p:spPr>
          <a:xfrm>
            <a:off x="171947" y="4618035"/>
            <a:ext cx="2672018" cy="253603"/>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Bundesbank</a:t>
            </a:r>
          </a:p>
        </p:txBody>
      </p:sp>
      <p:sp>
        <p:nvSpPr>
          <p:cNvPr id="24" name="Rechteck 23">
            <a:extLst>
              <a:ext uri="{FF2B5EF4-FFF2-40B4-BE49-F238E27FC236}">
                <a16:creationId xmlns:a16="http://schemas.microsoft.com/office/drawing/2014/main" id="{83AC1554-9BB4-4284-9960-68B42C4748A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1A3052F-7850-6041-A168-A8A50B1001FC}"/>
              </a:ext>
            </a:extLst>
          </p:cNvPr>
          <p:cNvPicPr>
            <a:picLocks noChangeAspect="1"/>
          </p:cNvPicPr>
          <p:nvPr/>
        </p:nvPicPr>
        <p:blipFill>
          <a:blip r:embed="rId2"/>
          <a:stretch>
            <a:fillRect/>
          </a:stretch>
        </p:blipFill>
        <p:spPr>
          <a:xfrm>
            <a:off x="0" y="540000"/>
            <a:ext cx="7929515" cy="3600000"/>
          </a:xfrm>
          <a:prstGeom prst="rect">
            <a:avLst/>
          </a:prstGeom>
        </p:spPr>
      </p:pic>
    </p:spTree>
    <p:extLst>
      <p:ext uri="{BB962C8B-B14F-4D97-AF65-F5344CB8AC3E}">
        <p14:creationId xmlns:p14="http://schemas.microsoft.com/office/powerpoint/2010/main" val="350775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Ausgaben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262517" y="1076500"/>
            <a:ext cx="2307106"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Ausgaben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1007317" y="2912624"/>
            <a:ext cx="1962910"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Transferausgaben</a:t>
            </a:r>
          </a:p>
          <a:p>
            <a:pPr algn="ctr"/>
            <a:r>
              <a:rPr lang="de-DE" dirty="0">
                <a:latin typeface="Times New Roman" panose="02020603050405020304" pitchFamily="18" charset="0"/>
                <a:cs typeface="Times New Roman" panose="02020603050405020304" pitchFamily="18" charset="0"/>
              </a:rPr>
              <a:t>(Übertragungen)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4080459" y="2808207"/>
            <a:ext cx="4146584"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Leistungsausgaben</a:t>
            </a:r>
          </a:p>
          <a:p>
            <a:pPr algn="ctr"/>
            <a:r>
              <a:rPr lang="de-DE" dirty="0">
                <a:latin typeface="Times New Roman" panose="02020603050405020304" pitchFamily="18" charset="0"/>
                <a:cs typeface="Times New Roman" panose="02020603050405020304" pitchFamily="18" charset="0"/>
              </a:rPr>
              <a:t>(Realausgaben, Transformationsausgaben)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8424768" y="1803159"/>
            <a:ext cx="388687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Sonstige Ausgaben</a:t>
            </a:r>
          </a:p>
        </p:txBody>
      </p:sp>
      <p:sp>
        <p:nvSpPr>
          <p:cNvPr id="8" name="Textfeld 7">
            <a:extLst>
              <a:ext uri="{FF2B5EF4-FFF2-40B4-BE49-F238E27FC236}">
                <a16:creationId xmlns:a16="http://schemas.microsoft.com/office/drawing/2014/main" id="{07E77242-2CFC-4379-A0E4-407D846B9F87}"/>
              </a:ext>
            </a:extLst>
          </p:cNvPr>
          <p:cNvSpPr txBox="1"/>
          <p:nvPr/>
        </p:nvSpPr>
        <p:spPr>
          <a:xfrm>
            <a:off x="189447" y="4562512"/>
            <a:ext cx="1845377"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Unternehmen</a:t>
            </a:r>
          </a:p>
          <a:p>
            <a:pPr algn="ctr"/>
            <a:r>
              <a:rPr lang="de-DE" dirty="0">
                <a:latin typeface="Times New Roman" panose="02020603050405020304" pitchFamily="18" charset="0"/>
                <a:cs typeface="Times New Roman" panose="02020603050405020304" pitchFamily="18" charset="0"/>
              </a:rPr>
              <a:t>(Subventionen)</a:t>
            </a:r>
          </a:p>
        </p:txBody>
      </p:sp>
      <p:sp>
        <p:nvSpPr>
          <p:cNvPr id="9" name="Textfeld 8">
            <a:extLst>
              <a:ext uri="{FF2B5EF4-FFF2-40B4-BE49-F238E27FC236}">
                <a16:creationId xmlns:a16="http://schemas.microsoft.com/office/drawing/2014/main" id="{6C4FF9E2-712A-410D-A2F4-90608A69AEEA}"/>
              </a:ext>
            </a:extLst>
          </p:cNvPr>
          <p:cNvSpPr txBox="1"/>
          <p:nvPr/>
        </p:nvSpPr>
        <p:spPr>
          <a:xfrm>
            <a:off x="2312664" y="4610469"/>
            <a:ext cx="2249334"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private Haushalte</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4334939" y="4069882"/>
            <a:ext cx="1967205"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Personalausgaben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529987" y="4976532"/>
            <a:ext cx="2159617" cy="412595"/>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Sachausgaben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p:cNvCxnSpPr>
          <p:nvPr/>
        </p:nvCxnSpPr>
        <p:spPr>
          <a:xfrm flipH="1">
            <a:off x="1984520" y="1456052"/>
            <a:ext cx="2929472" cy="14686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6" idx="0"/>
          </p:cNvCxnSpPr>
          <p:nvPr/>
        </p:nvCxnSpPr>
        <p:spPr>
          <a:xfrm>
            <a:off x="5416070" y="1600512"/>
            <a:ext cx="737681" cy="12076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016239" y="1529461"/>
            <a:ext cx="4351965" cy="27548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p:cNvCxnSpPr>
          <p:nvPr/>
        </p:nvCxnSpPr>
        <p:spPr>
          <a:xfrm flipH="1">
            <a:off x="5013064" y="3612982"/>
            <a:ext cx="1241715" cy="4211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327172" y="3554734"/>
            <a:ext cx="1372894" cy="148667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a:endCxn id="8" idx="0"/>
          </p:cNvCxnSpPr>
          <p:nvPr/>
        </p:nvCxnSpPr>
        <p:spPr>
          <a:xfrm flipH="1">
            <a:off x="1112136" y="3655461"/>
            <a:ext cx="732926" cy="9070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p:cNvCxnSpPr>
          <p:nvPr/>
        </p:nvCxnSpPr>
        <p:spPr>
          <a:xfrm>
            <a:off x="2328912" y="3627217"/>
            <a:ext cx="672649" cy="9369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22" name="Textfeld 21">
            <a:extLst>
              <a:ext uri="{FF2B5EF4-FFF2-40B4-BE49-F238E27FC236}">
                <a16:creationId xmlns:a16="http://schemas.microsoft.com/office/drawing/2014/main" id="{07E77242-2CFC-4379-A0E4-407D846B9F87}"/>
              </a:ext>
            </a:extLst>
          </p:cNvPr>
          <p:cNvSpPr txBox="1"/>
          <p:nvPr/>
        </p:nvSpPr>
        <p:spPr>
          <a:xfrm>
            <a:off x="189447" y="5116090"/>
            <a:ext cx="2121093" cy="923330"/>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Förderungen für</a:t>
            </a:r>
          </a:p>
          <a:p>
            <a:r>
              <a:rPr lang="de-DE" dirty="0">
                <a:latin typeface="Times New Roman" panose="02020603050405020304" pitchFamily="18" charset="0"/>
                <a:cs typeface="Times New Roman" panose="02020603050405020304" pitchFamily="18" charset="0"/>
              </a:rPr>
              <a:t>Solar- Windenergie-</a:t>
            </a:r>
          </a:p>
          <a:p>
            <a:r>
              <a:rPr lang="de-DE" dirty="0" err="1">
                <a:latin typeface="Times New Roman" panose="02020603050405020304" pitchFamily="18" charset="0"/>
                <a:cs typeface="Times New Roman" panose="02020603050405020304" pitchFamily="18" charset="0"/>
              </a:rPr>
              <a:t>erzeugung</a:t>
            </a:r>
            <a:endParaRPr lang="de-DE"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C4FF9E2-712A-410D-A2F4-90608A69AEEA}"/>
              </a:ext>
            </a:extLst>
          </p:cNvPr>
          <p:cNvSpPr txBox="1"/>
          <p:nvPr/>
        </p:nvSpPr>
        <p:spPr>
          <a:xfrm>
            <a:off x="2328912" y="4854228"/>
            <a:ext cx="2050561"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Sozialausgaben</a:t>
            </a:r>
          </a:p>
          <a:p>
            <a:r>
              <a:rPr lang="de-DE" dirty="0">
                <a:latin typeface="Times New Roman" panose="02020603050405020304" pitchFamily="18" charset="0"/>
                <a:cs typeface="Times New Roman" panose="02020603050405020304" pitchFamily="18" charset="0"/>
              </a:rPr>
              <a:t>E-Autoprämie</a:t>
            </a:r>
          </a:p>
        </p:txBody>
      </p:sp>
      <p:sp>
        <p:nvSpPr>
          <p:cNvPr id="25" name="Textfeld 24">
            <a:extLst>
              <a:ext uri="{FF2B5EF4-FFF2-40B4-BE49-F238E27FC236}">
                <a16:creationId xmlns:a16="http://schemas.microsoft.com/office/drawing/2014/main" id="{E68174A4-FBED-4FAC-ADF4-E9C76D7AFCAE}"/>
              </a:ext>
            </a:extLst>
          </p:cNvPr>
          <p:cNvSpPr txBox="1"/>
          <p:nvPr/>
        </p:nvSpPr>
        <p:spPr>
          <a:xfrm>
            <a:off x="4335605" y="4352724"/>
            <a:ext cx="2037737" cy="369332"/>
          </a:xfrm>
          <a:prstGeom prst="rect">
            <a:avLst/>
          </a:prstGeom>
          <a:noFill/>
        </p:spPr>
        <p:txBody>
          <a:bodyPr wrap="none" rtlCol="0">
            <a:spAutoFit/>
          </a:bodyPr>
          <a:lstStyle/>
          <a:p>
            <a:pPr algn="ctr"/>
            <a:r>
              <a:rPr lang="de-DE" dirty="0">
                <a:latin typeface="Times New Roman" panose="02020603050405020304" pitchFamily="18" charset="0"/>
                <a:cs typeface="Times New Roman" panose="02020603050405020304" pitchFamily="18" charset="0"/>
              </a:rPr>
              <a:t>z.B. </a:t>
            </a:r>
            <a:r>
              <a:rPr lang="de-DE" dirty="0" err="1">
                <a:latin typeface="Times New Roman" panose="02020603050405020304" pitchFamily="18" charset="0"/>
                <a:cs typeface="Times New Roman" panose="02020603050405020304" pitchFamily="18" charset="0"/>
              </a:rPr>
              <a:t>Staatsbedienste</a:t>
            </a:r>
            <a:endParaRPr lang="de-DE" dirty="0">
              <a:latin typeface="Times New Roman" panose="02020603050405020304" pitchFamily="18" charset="0"/>
              <a:cs typeface="Times New Roman" panose="02020603050405020304" pitchFamily="18" charset="0"/>
            </a:endParaRPr>
          </a:p>
        </p:txBody>
      </p:sp>
      <p:sp>
        <p:nvSpPr>
          <p:cNvPr id="27" name="Textfeld 26">
            <a:extLst>
              <a:ext uri="{FF2B5EF4-FFF2-40B4-BE49-F238E27FC236}">
                <a16:creationId xmlns:a16="http://schemas.microsoft.com/office/drawing/2014/main" id="{DBB1F9C1-A6BD-4BD5-9C2D-6BB5A8988580}"/>
              </a:ext>
            </a:extLst>
          </p:cNvPr>
          <p:cNvSpPr txBox="1"/>
          <p:nvPr/>
        </p:nvSpPr>
        <p:spPr>
          <a:xfrm>
            <a:off x="5013064" y="5284852"/>
            <a:ext cx="4217571" cy="98092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umfasst zum einen den Kauf von Sachleistungen und zum anderen  von Dritten erbrachte Dienstleistungen</a:t>
            </a:r>
          </a:p>
          <a:p>
            <a:r>
              <a:rPr lang="de-DE" dirty="0">
                <a:latin typeface="Times New Roman" panose="02020603050405020304" pitchFamily="18" charset="0"/>
                <a:cs typeface="Times New Roman" panose="02020603050405020304" pitchFamily="18" charset="0"/>
              </a:rPr>
              <a:t>(u.a. Mieten, Reinigungsleistungen, Bankdienstleistungen)</a:t>
            </a:r>
          </a:p>
        </p:txBody>
      </p:sp>
      <p:sp>
        <p:nvSpPr>
          <p:cNvPr id="30" name="Textfeld 29">
            <a:extLst>
              <a:ext uri="{FF2B5EF4-FFF2-40B4-BE49-F238E27FC236}">
                <a16:creationId xmlns:a16="http://schemas.microsoft.com/office/drawing/2014/main" id="{2C4502C4-2632-4C11-A358-F0B46A94593F}"/>
              </a:ext>
            </a:extLst>
          </p:cNvPr>
          <p:cNvSpPr txBox="1"/>
          <p:nvPr/>
        </p:nvSpPr>
        <p:spPr>
          <a:xfrm>
            <a:off x="8321040" y="2129056"/>
            <a:ext cx="3870960" cy="2031325"/>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Grundstückskäufe, Kreditvergabe,</a:t>
            </a:r>
          </a:p>
          <a:p>
            <a:r>
              <a:rPr lang="de-DE" dirty="0">
                <a:latin typeface="Times New Roman" panose="02020603050405020304" pitchFamily="18" charset="0"/>
                <a:cs typeface="Times New Roman" panose="02020603050405020304" pitchFamily="18" charset="0"/>
              </a:rPr>
              <a:t>Inanspruchnahme von Bürgschaften,</a:t>
            </a:r>
          </a:p>
          <a:p>
            <a:r>
              <a:rPr lang="de-DE" dirty="0">
                <a:latin typeface="Times New Roman" panose="02020603050405020304" pitchFamily="18" charset="0"/>
                <a:cs typeface="Times New Roman" panose="02020603050405020304" pitchFamily="18" charset="0"/>
              </a:rPr>
              <a:t>insb. im Zuge der </a:t>
            </a:r>
            <a:r>
              <a:rPr lang="de-DE" dirty="0" err="1">
                <a:latin typeface="Times New Roman" panose="02020603050405020304" pitchFamily="18" charset="0"/>
                <a:cs typeface="Times New Roman" panose="02020603050405020304" pitchFamily="18" charset="0"/>
              </a:rPr>
              <a:t>Coronakrise</a:t>
            </a:r>
            <a:r>
              <a:rPr lang="de-DE" dirty="0">
                <a:latin typeface="Times New Roman" panose="02020603050405020304" pitchFamily="18" charset="0"/>
                <a:cs typeface="Times New Roman" panose="02020603050405020304" pitchFamily="18" charset="0"/>
              </a:rPr>
              <a:t> ist Deutschland Bürgschaften im dreistelligem Milliardenbereich eingegangen, die aber bisher noch nicht in Anspruch genommen worden sind</a:t>
            </a:r>
          </a:p>
        </p:txBody>
      </p:sp>
      <p:sp>
        <p:nvSpPr>
          <p:cNvPr id="28" name="Rechteck 27">
            <a:extLst>
              <a:ext uri="{FF2B5EF4-FFF2-40B4-BE49-F238E27FC236}">
                <a16:creationId xmlns:a16="http://schemas.microsoft.com/office/drawing/2014/main" id="{0CEBA7F4-EB60-45EE-9B97-4AB994AD94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9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Einnahmen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124020" y="1182808"/>
            <a:ext cx="248657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Einnahmen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5169245" y="2662757"/>
            <a:ext cx="1787670"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Zwangsabgaben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57323" y="2653664"/>
            <a:ext cx="1262709" cy="354688"/>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Gebühren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3032373" y="2461400"/>
            <a:ext cx="2492855" cy="1200329"/>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freiwillige Sozialversicherungs-beiträge, </a:t>
            </a:r>
            <a:r>
              <a:rPr lang="de-DE" dirty="0" err="1">
                <a:latin typeface="Times New Roman" panose="02020603050405020304" pitchFamily="18" charset="0"/>
                <a:cs typeface="Times New Roman" panose="02020603050405020304" pitchFamily="18" charset="0"/>
              </a:rPr>
              <a:t>Straßenan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liegerbeitrag</a:t>
            </a:r>
            <a:r>
              <a:rPr lang="de-DE" dirty="0">
                <a:latin typeface="Times New Roman" panose="02020603050405020304" pitchFamily="18" charset="0"/>
                <a:cs typeface="Times New Roman" panose="02020603050405020304" pitchFamily="18" charset="0"/>
              </a:rPr>
              <a:t> *</a:t>
            </a:r>
          </a:p>
        </p:txBody>
      </p:sp>
      <p:sp>
        <p:nvSpPr>
          <p:cNvPr id="8" name="Textfeld 7">
            <a:extLst>
              <a:ext uri="{FF2B5EF4-FFF2-40B4-BE49-F238E27FC236}">
                <a16:creationId xmlns:a16="http://schemas.microsoft.com/office/drawing/2014/main" id="{07E77242-2CFC-4379-A0E4-407D846B9F87}"/>
              </a:ext>
            </a:extLst>
          </p:cNvPr>
          <p:cNvSpPr txBox="1"/>
          <p:nvPr/>
        </p:nvSpPr>
        <p:spPr>
          <a:xfrm>
            <a:off x="4289640" y="3848753"/>
            <a:ext cx="95410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Steuern</a:t>
            </a:r>
          </a:p>
        </p:txBody>
      </p:sp>
      <p:sp>
        <p:nvSpPr>
          <p:cNvPr id="9" name="Textfeld 8">
            <a:extLst>
              <a:ext uri="{FF2B5EF4-FFF2-40B4-BE49-F238E27FC236}">
                <a16:creationId xmlns:a16="http://schemas.microsoft.com/office/drawing/2014/main" id="{6C4FF9E2-712A-410D-A2F4-90608A69AEEA}"/>
              </a:ext>
            </a:extLst>
          </p:cNvPr>
          <p:cNvSpPr txBox="1"/>
          <p:nvPr/>
        </p:nvSpPr>
        <p:spPr>
          <a:xfrm>
            <a:off x="3211225" y="4743013"/>
            <a:ext cx="1756574" cy="412509"/>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Faktorsteuern</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5655499" y="5056595"/>
            <a:ext cx="2804121" cy="416578"/>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Gütersteuern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231668" y="3336159"/>
            <a:ext cx="1656100" cy="375699"/>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Sozialabgaben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a:endCxn id="6" idx="0"/>
          </p:cNvCxnSpPr>
          <p:nvPr/>
        </p:nvCxnSpPr>
        <p:spPr>
          <a:xfrm flipH="1">
            <a:off x="688678" y="1471547"/>
            <a:ext cx="3514836" cy="11821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19" idx="0"/>
          </p:cNvCxnSpPr>
          <p:nvPr/>
        </p:nvCxnSpPr>
        <p:spPr>
          <a:xfrm flipH="1">
            <a:off x="2168425" y="1762732"/>
            <a:ext cx="2353902" cy="8909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539183" y="1500007"/>
            <a:ext cx="2327589" cy="4300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a:endCxn id="8" idx="0"/>
          </p:cNvCxnSpPr>
          <p:nvPr/>
        </p:nvCxnSpPr>
        <p:spPr>
          <a:xfrm flipH="1">
            <a:off x="4766694" y="3146933"/>
            <a:ext cx="758534" cy="7018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142824" y="3008351"/>
            <a:ext cx="814091" cy="25182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p:cNvCxnSpPr>
          <p:nvPr/>
        </p:nvCxnSpPr>
        <p:spPr>
          <a:xfrm flipH="1">
            <a:off x="4386056" y="4282749"/>
            <a:ext cx="94612" cy="5200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a:endCxn id="12" idx="0"/>
          </p:cNvCxnSpPr>
          <p:nvPr/>
        </p:nvCxnSpPr>
        <p:spPr>
          <a:xfrm>
            <a:off x="4700322" y="4240890"/>
            <a:ext cx="2357238" cy="8157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172122" y="535313"/>
            <a:ext cx="6956915"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19" name="Textfeld 18">
            <a:extLst>
              <a:ext uri="{FF2B5EF4-FFF2-40B4-BE49-F238E27FC236}">
                <a16:creationId xmlns:a16="http://schemas.microsoft.com/office/drawing/2014/main" id="{B6FB82D3-705B-4E66-97ED-4887A3B11AAF}"/>
              </a:ext>
            </a:extLst>
          </p:cNvPr>
          <p:cNvSpPr txBox="1"/>
          <p:nvPr/>
        </p:nvSpPr>
        <p:spPr>
          <a:xfrm>
            <a:off x="1133164" y="2653664"/>
            <a:ext cx="2070521" cy="378521"/>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Erwerbseinkünfte</a:t>
            </a:r>
          </a:p>
        </p:txBody>
      </p:sp>
      <p:sp>
        <p:nvSpPr>
          <p:cNvPr id="20" name="Textfeld 19">
            <a:extLst>
              <a:ext uri="{FF2B5EF4-FFF2-40B4-BE49-F238E27FC236}">
                <a16:creationId xmlns:a16="http://schemas.microsoft.com/office/drawing/2014/main" id="{F5663C4B-A0C5-4038-8D7C-6C8D5B061BBB}"/>
              </a:ext>
            </a:extLst>
          </p:cNvPr>
          <p:cNvSpPr txBox="1"/>
          <p:nvPr/>
        </p:nvSpPr>
        <p:spPr>
          <a:xfrm>
            <a:off x="7702044" y="1917431"/>
            <a:ext cx="2012931" cy="335182"/>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Öffentliche Schuld</a:t>
            </a:r>
          </a:p>
          <a:p>
            <a:pPr algn="ctr"/>
            <a:endParaRPr lang="de-DE"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8783E7E0-6E83-4329-AF4C-239842D7824D}"/>
              </a:ext>
            </a:extLst>
          </p:cNvPr>
          <p:cNvSpPr txBox="1"/>
          <p:nvPr/>
        </p:nvSpPr>
        <p:spPr>
          <a:xfrm>
            <a:off x="10213895" y="1659856"/>
            <a:ext cx="1935145"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Zuweisungen und</a:t>
            </a:r>
          </a:p>
          <a:p>
            <a:pPr algn="ctr"/>
            <a:r>
              <a:rPr lang="de-DE" b="1" dirty="0">
                <a:latin typeface="Times New Roman" panose="02020603050405020304" pitchFamily="18" charset="0"/>
                <a:cs typeface="Times New Roman" panose="02020603050405020304" pitchFamily="18" charset="0"/>
              </a:rPr>
              <a:t>Erstattungen</a:t>
            </a:r>
          </a:p>
        </p:txBody>
      </p:sp>
      <p:cxnSp>
        <p:nvCxnSpPr>
          <p:cNvPr id="28" name="Gerade Verbindung mit Pfeil 27">
            <a:extLst>
              <a:ext uri="{FF2B5EF4-FFF2-40B4-BE49-F238E27FC236}">
                <a16:creationId xmlns:a16="http://schemas.microsoft.com/office/drawing/2014/main" id="{100DF024-5CB7-4D6E-A819-240AC0E0C87E}"/>
              </a:ext>
            </a:extLst>
          </p:cNvPr>
          <p:cNvCxnSpPr>
            <a:cxnSpLocks/>
          </p:cNvCxnSpPr>
          <p:nvPr/>
        </p:nvCxnSpPr>
        <p:spPr>
          <a:xfrm flipH="1">
            <a:off x="4338039" y="1821649"/>
            <a:ext cx="333072" cy="3825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18F65DE9-F8B6-43D5-A6EB-077671F7B156}"/>
              </a:ext>
            </a:extLst>
          </p:cNvPr>
          <p:cNvCxnSpPr>
            <a:cxnSpLocks/>
            <a:endCxn id="5" idx="0"/>
          </p:cNvCxnSpPr>
          <p:nvPr/>
        </p:nvCxnSpPr>
        <p:spPr>
          <a:xfrm>
            <a:off x="5324659" y="1677814"/>
            <a:ext cx="738421" cy="984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36E1B709-04F7-4459-B70B-854BDE9CD58E}"/>
              </a:ext>
            </a:extLst>
          </p:cNvPr>
          <p:cNvCxnSpPr>
            <a:cxnSpLocks/>
          </p:cNvCxnSpPr>
          <p:nvPr/>
        </p:nvCxnSpPr>
        <p:spPr>
          <a:xfrm>
            <a:off x="6539183" y="1347438"/>
            <a:ext cx="4655178" cy="3303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2C4502C4-2632-4C11-A358-F0B46A94593F}"/>
              </a:ext>
            </a:extLst>
          </p:cNvPr>
          <p:cNvSpPr txBox="1"/>
          <p:nvPr/>
        </p:nvSpPr>
        <p:spPr>
          <a:xfrm>
            <a:off x="0" y="6112304"/>
            <a:ext cx="8638391"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 Achtung: Rundfunkbeitrag (GEZ) und Semesterbeitrag, sind von der Legaldefinition her eine Gebühr!</a:t>
            </a:r>
          </a:p>
        </p:txBody>
      </p:sp>
      <p:sp>
        <p:nvSpPr>
          <p:cNvPr id="63" name="Textfeld 62">
            <a:extLst>
              <a:ext uri="{FF2B5EF4-FFF2-40B4-BE49-F238E27FC236}">
                <a16:creationId xmlns:a16="http://schemas.microsoft.com/office/drawing/2014/main" id="{42F908D8-2828-4772-9441-5322A6247E33}"/>
              </a:ext>
            </a:extLst>
          </p:cNvPr>
          <p:cNvSpPr txBox="1"/>
          <p:nvPr/>
        </p:nvSpPr>
        <p:spPr>
          <a:xfrm>
            <a:off x="89887" y="2898146"/>
            <a:ext cx="1099583" cy="255019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Gebühr für Personal- </a:t>
            </a:r>
            <a:r>
              <a:rPr lang="de-DE" dirty="0" err="1">
                <a:latin typeface="Times New Roman" panose="02020603050405020304" pitchFamily="18" charset="0"/>
                <a:cs typeface="Times New Roman" panose="02020603050405020304" pitchFamily="18" charset="0"/>
              </a:rPr>
              <a:t>ausweis</a:t>
            </a:r>
            <a:r>
              <a:rPr lang="de-DE" dirty="0">
                <a:latin typeface="Times New Roman" panose="02020603050405020304" pitchFamily="18" charset="0"/>
                <a:cs typeface="Times New Roman" panose="02020603050405020304" pitchFamily="18" charset="0"/>
              </a:rPr>
              <a:t>,</a:t>
            </a:r>
          </a:p>
          <a:p>
            <a:r>
              <a:rPr lang="de-DE" dirty="0" err="1">
                <a:latin typeface="Times New Roman" panose="02020603050405020304" pitchFamily="18" charset="0"/>
                <a:cs typeface="Times New Roman" panose="02020603050405020304" pitchFamily="18" charset="0"/>
              </a:rPr>
              <a:t>Beurkun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dung</a:t>
            </a:r>
            <a:r>
              <a:rPr lang="de-DE" dirty="0">
                <a:latin typeface="Times New Roman" panose="02020603050405020304" pitchFamily="18" charset="0"/>
                <a:cs typeface="Times New Roman" panose="02020603050405020304" pitchFamily="18" charset="0"/>
              </a:rPr>
              <a:t>. Müll- abfuhr</a:t>
            </a:r>
          </a:p>
          <a:p>
            <a:endParaRPr lang="de-DE" dirty="0">
              <a:latin typeface="Times New Roman" panose="02020603050405020304" pitchFamily="18" charset="0"/>
              <a:cs typeface="Times New Roman" panose="02020603050405020304" pitchFamily="18" charset="0"/>
            </a:endParaRPr>
          </a:p>
        </p:txBody>
      </p:sp>
      <p:sp>
        <p:nvSpPr>
          <p:cNvPr id="67" name="Textfeld 66">
            <a:extLst>
              <a:ext uri="{FF2B5EF4-FFF2-40B4-BE49-F238E27FC236}">
                <a16:creationId xmlns:a16="http://schemas.microsoft.com/office/drawing/2014/main" id="{B6FB82D3-705B-4E66-97ED-4887A3B11AAF}"/>
              </a:ext>
            </a:extLst>
          </p:cNvPr>
          <p:cNvSpPr txBox="1"/>
          <p:nvPr/>
        </p:nvSpPr>
        <p:spPr>
          <a:xfrm>
            <a:off x="1211053" y="2888096"/>
            <a:ext cx="1826142" cy="28571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Gewinne aus öffentlichen Beteiligungen (siehe </a:t>
            </a:r>
            <a:r>
              <a:rPr lang="de-DE" dirty="0" err="1">
                <a:latin typeface="Times New Roman" panose="02020603050405020304" pitchFamily="18" charset="0"/>
                <a:cs typeface="Times New Roman" panose="02020603050405020304" pitchFamily="18" charset="0"/>
              </a:rPr>
              <a:t>öffentl</a:t>
            </a:r>
            <a:r>
              <a:rPr lang="de-DE" dirty="0">
                <a:latin typeface="Times New Roman" panose="02020603050405020304" pitchFamily="18" charset="0"/>
                <a:cs typeface="Times New Roman" panose="02020603050405020304" pitchFamily="18" charset="0"/>
              </a:rPr>
              <a:t>. Unternehmen). Insb. öffentliche Energieversorger oder Sparkassen auf kommunaler Ebene</a:t>
            </a:r>
          </a:p>
        </p:txBody>
      </p:sp>
      <p:sp>
        <p:nvSpPr>
          <p:cNvPr id="72" name="Textfeld 71">
            <a:extLst>
              <a:ext uri="{FF2B5EF4-FFF2-40B4-BE49-F238E27FC236}">
                <a16:creationId xmlns:a16="http://schemas.microsoft.com/office/drawing/2014/main" id="{2C4502C4-2632-4C11-A358-F0B46A94593F}"/>
              </a:ext>
            </a:extLst>
          </p:cNvPr>
          <p:cNvSpPr txBox="1"/>
          <p:nvPr/>
        </p:nvSpPr>
        <p:spPr>
          <a:xfrm>
            <a:off x="3749979" y="2205288"/>
            <a:ext cx="105391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Beiträge</a:t>
            </a:r>
          </a:p>
        </p:txBody>
      </p:sp>
      <p:sp>
        <p:nvSpPr>
          <p:cNvPr id="74" name="Textfeld 73">
            <a:extLst>
              <a:ext uri="{FF2B5EF4-FFF2-40B4-BE49-F238E27FC236}">
                <a16:creationId xmlns:a16="http://schemas.microsoft.com/office/drawing/2014/main" id="{6C4FF9E2-712A-410D-A2F4-90608A69AEEA}"/>
              </a:ext>
            </a:extLst>
          </p:cNvPr>
          <p:cNvSpPr txBox="1"/>
          <p:nvPr/>
        </p:nvSpPr>
        <p:spPr>
          <a:xfrm>
            <a:off x="2839261" y="5013510"/>
            <a:ext cx="2937595" cy="9503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Kapitalertragssteuer, Einkommenssteuer. Allg. </a:t>
            </a:r>
          </a:p>
          <a:p>
            <a:r>
              <a:rPr lang="de-DE" dirty="0">
                <a:latin typeface="Times New Roman" panose="02020603050405020304" pitchFamily="18" charset="0"/>
                <a:cs typeface="Times New Roman" panose="02020603050405020304" pitchFamily="18" charset="0"/>
              </a:rPr>
              <a:t>Steuern auf Arbeit und Kapital</a:t>
            </a:r>
          </a:p>
        </p:txBody>
      </p:sp>
      <p:sp>
        <p:nvSpPr>
          <p:cNvPr id="75" name="Textfeld 74">
            <a:extLst>
              <a:ext uri="{FF2B5EF4-FFF2-40B4-BE49-F238E27FC236}">
                <a16:creationId xmlns:a16="http://schemas.microsoft.com/office/drawing/2014/main" id="{E68174A4-FBED-4FAC-ADF4-E9C76D7AFCAE}"/>
              </a:ext>
            </a:extLst>
          </p:cNvPr>
          <p:cNvSpPr txBox="1"/>
          <p:nvPr/>
        </p:nvSpPr>
        <p:spPr>
          <a:xfrm>
            <a:off x="5372208" y="5327092"/>
            <a:ext cx="3722046" cy="666044"/>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Umsatzsteuer/Mehrwertsteuer, Zölle, Vergnügungssteuer</a:t>
            </a:r>
          </a:p>
        </p:txBody>
      </p:sp>
      <p:sp>
        <p:nvSpPr>
          <p:cNvPr id="76" name="Textfeld 75">
            <a:extLst>
              <a:ext uri="{FF2B5EF4-FFF2-40B4-BE49-F238E27FC236}">
                <a16:creationId xmlns:a16="http://schemas.microsoft.com/office/drawing/2014/main" id="{DBB1F9C1-A6BD-4BD5-9C2D-6BB5A8988580}"/>
              </a:ext>
            </a:extLst>
          </p:cNvPr>
          <p:cNvSpPr txBox="1"/>
          <p:nvPr/>
        </p:nvSpPr>
        <p:spPr>
          <a:xfrm>
            <a:off x="6220244" y="3553694"/>
            <a:ext cx="3157904" cy="1249139"/>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Pflegeversicherung</a:t>
            </a:r>
          </a:p>
          <a:p>
            <a:r>
              <a:rPr lang="de-DE" dirty="0">
                <a:latin typeface="Times New Roman" panose="02020603050405020304" pitchFamily="18" charset="0"/>
                <a:cs typeface="Times New Roman" panose="02020603050405020304" pitchFamily="18" charset="0"/>
              </a:rPr>
              <a:t>Arbeitslosenversicherung, Krankenversicherung,</a:t>
            </a:r>
          </a:p>
          <a:p>
            <a:r>
              <a:rPr lang="de-DE" dirty="0">
                <a:latin typeface="Times New Roman" panose="02020603050405020304" pitchFamily="18" charset="0"/>
                <a:cs typeface="Times New Roman" panose="02020603050405020304" pitchFamily="18" charset="0"/>
              </a:rPr>
              <a:t>Rentenversicherung</a:t>
            </a:r>
          </a:p>
        </p:txBody>
      </p:sp>
      <p:sp>
        <p:nvSpPr>
          <p:cNvPr id="78" name="Textfeld 77">
            <a:extLst>
              <a:ext uri="{FF2B5EF4-FFF2-40B4-BE49-F238E27FC236}">
                <a16:creationId xmlns:a16="http://schemas.microsoft.com/office/drawing/2014/main" id="{F5663C4B-A0C5-4038-8D7C-6C8D5B061BBB}"/>
              </a:ext>
            </a:extLst>
          </p:cNvPr>
          <p:cNvSpPr txBox="1"/>
          <p:nvPr/>
        </p:nvSpPr>
        <p:spPr>
          <a:xfrm>
            <a:off x="7731402" y="2190425"/>
            <a:ext cx="2077119"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Ausgabe von Staatsanleihen,</a:t>
            </a:r>
          </a:p>
          <a:p>
            <a:r>
              <a:rPr lang="de-DE" dirty="0">
                <a:latin typeface="Times New Roman" panose="02020603050405020304" pitchFamily="18" charset="0"/>
                <a:cs typeface="Times New Roman" panose="02020603050405020304" pitchFamily="18" charset="0"/>
              </a:rPr>
              <a:t>Kassenkredite auf kommunaler Ebene</a:t>
            </a:r>
          </a:p>
          <a:p>
            <a:pPr algn="ctr"/>
            <a:endParaRPr lang="de-DE" dirty="0">
              <a:latin typeface="Times New Roman" panose="02020603050405020304" pitchFamily="18" charset="0"/>
              <a:cs typeface="Times New Roman" panose="02020603050405020304" pitchFamily="18" charset="0"/>
            </a:endParaRPr>
          </a:p>
        </p:txBody>
      </p:sp>
      <p:sp>
        <p:nvSpPr>
          <p:cNvPr id="79" name="Textfeld 78">
            <a:extLst>
              <a:ext uri="{FF2B5EF4-FFF2-40B4-BE49-F238E27FC236}">
                <a16:creationId xmlns:a16="http://schemas.microsoft.com/office/drawing/2014/main" id="{F5663C4B-A0C5-4038-8D7C-6C8D5B061BBB}"/>
              </a:ext>
            </a:extLst>
          </p:cNvPr>
          <p:cNvSpPr txBox="1"/>
          <p:nvPr/>
        </p:nvSpPr>
        <p:spPr>
          <a:xfrm>
            <a:off x="10093943" y="2204186"/>
            <a:ext cx="2159326"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Länderfinanz- </a:t>
            </a:r>
            <a:r>
              <a:rPr lang="de-DE" dirty="0" err="1">
                <a:latin typeface="Times New Roman" panose="02020603050405020304" pitchFamily="18" charset="0"/>
                <a:cs typeface="Times New Roman" panose="02020603050405020304" pitchFamily="18" charset="0"/>
              </a:rPr>
              <a:t>ausgleich</a:t>
            </a:r>
            <a:r>
              <a:rPr lang="de-DE" dirty="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rPr>
              <a:t>kommunaler Finanzausgleich</a:t>
            </a:r>
          </a:p>
          <a:p>
            <a:pPr algn="ctr"/>
            <a:endParaRPr lang="de-DE" dirty="0">
              <a:latin typeface="Times New Roman" panose="02020603050405020304" pitchFamily="18" charset="0"/>
              <a:cs typeface="Times New Roman" panose="02020603050405020304" pitchFamily="18" charset="0"/>
            </a:endParaRPr>
          </a:p>
        </p:txBody>
      </p:sp>
      <p:sp>
        <p:nvSpPr>
          <p:cNvPr id="35" name="Rechteck 34">
            <a:extLst>
              <a:ext uri="{FF2B5EF4-FFF2-40B4-BE49-F238E27FC236}">
                <a16:creationId xmlns:a16="http://schemas.microsoft.com/office/drawing/2014/main" id="{B463503C-7513-49D8-8D9E-1DA934B501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7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63" grpId="0"/>
      <p:bldP spid="67" grpId="0"/>
      <p:bldP spid="74" grpId="0"/>
      <p:bldP spid="75" grpId="0"/>
      <p:bldP spid="76" grpId="0"/>
      <p:bldP spid="78"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a:t>
            </a:r>
            <a:r>
              <a:rPr lang="de-DE" sz="2400" dirty="0" err="1">
                <a:solidFill>
                  <a:srgbClr val="000000"/>
                </a:solidFill>
                <a:latin typeface="Arial"/>
                <a:ea typeface="Droid Sans Fallback"/>
              </a:rPr>
              <a:t>Paffrath</a:t>
            </a:r>
            <a:r>
              <a:rPr lang="de-DE" sz="2400" dirty="0">
                <a:solidFill>
                  <a:srgbClr val="000000"/>
                </a:solidFill>
                <a:latin typeface="Arial"/>
                <a:ea typeface="Droid Sans Fallback"/>
              </a:rPr>
              <a:t>-Straße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ED92A072-3B22-437A-B6C0-E5C23BEB72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Außenwirtschaft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8841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a:latin typeface="Times New Roman" panose="02020603050405020304" pitchFamily="18" charset="0"/>
                <a:cs typeface="Times New Roman" panose="02020603050405020304" pitchFamily="18" charset="0"/>
              </a:rPr>
              <a:t>International 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Broll</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Einführung</a:t>
            </a:r>
            <a:r>
              <a:rPr lang="en-US" sz="2000" b="1" dirty="0">
                <a:latin typeface="Times New Roman" panose="02020603050405020304" pitchFamily="18" charset="0"/>
                <a:cs typeface="Times New Roman" panose="02020603050405020304" pitchFamily="18" charset="0"/>
              </a:rPr>
              <a:t> in die </a:t>
            </a:r>
            <a:r>
              <a:rPr lang="en-US" sz="2000" b="1" err="1">
                <a:latin typeface="Times New Roman" panose="02020603050405020304" pitchFamily="18" charset="0"/>
                <a:cs typeface="Times New Roman" panose="02020603050405020304" pitchFamily="18" charset="0"/>
              </a:rPr>
              <a:t>moneträre</a:t>
            </a:r>
            <a:r>
              <a:rPr lang="en-US" sz="2000" b="1">
                <a:latin typeface="Times New Roman" panose="02020603050405020304" pitchFamily="18" charset="0"/>
                <a:cs typeface="Times New Roman" panose="02020603050405020304" pitchFamily="18" charset="0"/>
              </a:rPr>
              <a:t> Außenwirtschaft</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a:t>
            </a:r>
            <a:r>
              <a:rPr lang="en-US" sz="2000" b="1">
                <a:latin typeface="Times New Roman" panose="02020603050405020304" pitchFamily="18" charset="0"/>
                <a:cs typeface="Times New Roman" panose="02020603050405020304" pitchFamily="18" charset="0"/>
              </a:rPr>
              <a:t>International Economics</a:t>
            </a: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a:t>
            </a:r>
            <a:r>
              <a:rPr lang="de-DE" sz="2000" b="1">
                <a:latin typeface="Times New Roman" panose="02020603050405020304" pitchFamily="18" charset="0"/>
                <a:cs typeface="Times New Roman" panose="02020603050405020304" pitchFamily="18" charset="0"/>
              </a:rPr>
              <a:t>International Economics</a:t>
            </a:r>
          </a:p>
          <a:p>
            <a:pPr marL="342900" indent="-342900">
              <a:buFont typeface="Arial" panose="020B0604020202020204" pitchFamily="34" charset="0"/>
              <a:buChar char="•"/>
            </a:pPr>
            <a:r>
              <a:rPr lang="en-US" sz="2000" b="1">
                <a:latin typeface="Times New Roman" panose="02020603050405020304" pitchFamily="18" charset="0"/>
                <a:cs typeface="Times New Roman" panose="02020603050405020304" pitchFamily="18" charset="0"/>
              </a:rPr>
              <a:t>Gandolfo</a:t>
            </a:r>
            <a:r>
              <a:rPr lang="en-US" sz="2000" b="1" dirty="0">
                <a:latin typeface="Times New Roman" panose="02020603050405020304" pitchFamily="18" charset="0"/>
                <a:cs typeface="Times New Roman" panose="02020603050405020304" pitchFamily="18" charset="0"/>
              </a:rPr>
              <a:t>, G., International Finance and </a:t>
            </a:r>
            <a:r>
              <a:rPr lang="en-US" sz="2000" b="1">
                <a:latin typeface="Times New Roman" panose="02020603050405020304" pitchFamily="18" charset="0"/>
                <a:cs typeface="Times New Roman" panose="02020603050405020304" pitchFamily="18" charset="0"/>
              </a:rPr>
              <a:t>Open-Economy Macroeconomics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Lorz O. und H. Siebert</a:t>
            </a:r>
            <a:r>
              <a:rPr lang="de-DE" sz="2000" b="1">
                <a:latin typeface="Times New Roman" panose="02020603050405020304" pitchFamily="18" charset="0"/>
                <a:cs typeface="Times New Roman" panose="02020603050405020304" pitchFamily="18" charset="0"/>
              </a:rPr>
              <a:t>, Außenwirtschaft</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a:t>
            </a:r>
            <a:r>
              <a:rPr lang="de-DE" sz="2000" b="1">
                <a:latin typeface="Times New Roman" panose="02020603050405020304" pitchFamily="18" charset="0"/>
                <a:cs typeface="Times New Roman" panose="02020603050405020304" pitchFamily="18" charset="0"/>
              </a:rPr>
              <a:t>International Economics</a:t>
            </a:r>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174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6153994"/>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3"/>
              </a:rPr>
              <a:t>UN </a:t>
            </a:r>
            <a:r>
              <a:rPr lang="de-DE" sz="2400" dirty="0" err="1">
                <a:latin typeface="Times New Roman" panose="02020603050405020304" pitchFamily="18" charset="0"/>
                <a:cs typeface="Times New Roman" panose="02020603050405020304" pitchFamily="18" charset="0"/>
                <a:hlinkClick r:id="rId3"/>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Genesis-Datenbank → </a:t>
            </a:r>
            <a:r>
              <a:rPr lang="de-DE" sz="2400" dirty="0" err="1">
                <a:latin typeface="Times New Roman" panose="02020603050405020304" pitchFamily="18" charset="0"/>
                <a:cs typeface="Times New Roman" panose="02020603050405020304" pitchFamily="18" charset="0"/>
                <a:hlinkClick r:id="rId4"/>
              </a:rPr>
              <a:t>Aussenhandel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5"/>
              </a:rPr>
              <a:t>Zahlungsbilanz/Wechselkurse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6"/>
              </a:rPr>
              <a:t>Internationaler Handel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7"/>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8"/>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662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Öffentliche Finanzen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Brümmerhoff, D., </a:t>
            </a:r>
            <a:r>
              <a:rPr lang="de-DE" sz="1900" b="1" dirty="0">
                <a:latin typeface="Times New Roman" panose="02020603050405020304" pitchFamily="18" charset="0"/>
                <a:cs typeface="Times New Roman" panose="02020603050405020304" pitchFamily="18" charset="0"/>
              </a:rPr>
              <a:t>Finanzwissenschaft</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Blankart</a:t>
            </a:r>
            <a:r>
              <a:rPr lang="de-DE" sz="1900" dirty="0">
                <a:latin typeface="Times New Roman" panose="02020603050405020304" pitchFamily="18" charset="0"/>
                <a:cs typeface="Times New Roman" panose="02020603050405020304" pitchFamily="18" charset="0"/>
              </a:rPr>
              <a:t>, B. , </a:t>
            </a:r>
            <a:r>
              <a:rPr lang="de-DE" sz="1900" b="1" dirty="0">
                <a:latin typeface="Times New Roman" panose="02020603050405020304" pitchFamily="18" charset="0"/>
                <a:cs typeface="Times New Roman" panose="02020603050405020304" pitchFamily="18" charset="0"/>
              </a:rPr>
              <a:t>Öffentliche Finanzen in der Demokratie</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Cansier</a:t>
            </a:r>
            <a:r>
              <a:rPr lang="en-US" sz="1900" dirty="0">
                <a:latin typeface="Times New Roman" panose="02020603050405020304" pitchFamily="18" charset="0"/>
                <a:cs typeface="Times New Roman" panose="02020603050405020304" pitchFamily="18" charset="0"/>
              </a:rPr>
              <a:t>, D. und Beyer, S. , </a:t>
            </a:r>
            <a:r>
              <a:rPr lang="en-US" sz="1900" b="1" dirty="0" err="1">
                <a:latin typeface="Times New Roman" panose="02020603050405020304" pitchFamily="18" charset="0"/>
                <a:cs typeface="Times New Roman" panose="02020603050405020304" pitchFamily="18" charset="0"/>
              </a:rPr>
              <a:t>Einführung</a:t>
            </a:r>
            <a:r>
              <a:rPr lang="en-US" sz="1900" b="1" dirty="0">
                <a:latin typeface="Times New Roman" panose="02020603050405020304" pitchFamily="18" charset="0"/>
                <a:cs typeface="Times New Roman" panose="02020603050405020304" pitchFamily="18" charset="0"/>
              </a:rPr>
              <a:t> in die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Corneo</a:t>
            </a:r>
            <a:r>
              <a:rPr lang="de-DE" sz="1900" dirty="0">
                <a:latin typeface="Times New Roman" panose="02020603050405020304" pitchFamily="18" charset="0"/>
                <a:cs typeface="Times New Roman" panose="02020603050405020304" pitchFamily="18" charset="0"/>
              </a:rPr>
              <a:t>, G., </a:t>
            </a:r>
            <a:r>
              <a:rPr lang="de-DE" sz="1900" b="1" dirty="0">
                <a:latin typeface="Times New Roman" panose="02020603050405020304" pitchFamily="18" charset="0"/>
                <a:cs typeface="Times New Roman" panose="02020603050405020304" pitchFamily="18" charset="0"/>
              </a:rPr>
              <a:t>Öffentliche Finanzen: Ausgabenpolitik</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Hindriks</a:t>
            </a:r>
            <a:r>
              <a:rPr lang="en-US" sz="1900" dirty="0">
                <a:latin typeface="Times New Roman" panose="02020603050405020304" pitchFamily="18" charset="0"/>
                <a:cs typeface="Times New Roman" panose="02020603050405020304" pitchFamily="18" charset="0"/>
              </a:rPr>
              <a:t>, J. und G. Myles, </a:t>
            </a:r>
            <a:r>
              <a:rPr lang="en-US" sz="1900" b="1" dirty="0">
                <a:latin typeface="Times New Roman" panose="02020603050405020304" pitchFamily="18" charset="0"/>
                <a:cs typeface="Times New Roman" panose="02020603050405020304" pitchFamily="18" charset="0"/>
              </a:rPr>
              <a:t>Intermediate Public Economics</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Zimmermann H., Henke, K, und </a:t>
            </a:r>
            <a:r>
              <a:rPr lang="en-US" sz="1900" dirty="0" err="1">
                <a:latin typeface="Times New Roman" panose="02020603050405020304" pitchFamily="18" charset="0"/>
                <a:cs typeface="Times New Roman" panose="02020603050405020304" pitchFamily="18" charset="0"/>
              </a:rPr>
              <a:t>Broer</a:t>
            </a:r>
            <a:r>
              <a:rPr lang="en-US" sz="1900" dirty="0">
                <a:latin typeface="Times New Roman" panose="02020603050405020304" pitchFamily="18" charset="0"/>
                <a:cs typeface="Times New Roman" panose="02020603050405020304" pitchFamily="18" charset="0"/>
              </a:rPr>
              <a:t> M.,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Auerbach A., </a:t>
            </a:r>
            <a:r>
              <a:rPr lang="de-DE" sz="1900" dirty="0" err="1">
                <a:latin typeface="Times New Roman" panose="02020603050405020304" pitchFamily="18" charset="0"/>
                <a:cs typeface="Times New Roman" panose="02020603050405020304" pitchFamily="18" charset="0"/>
              </a:rPr>
              <a:t>Chetty</a:t>
            </a:r>
            <a:r>
              <a:rPr lang="de-DE" sz="1900" dirty="0">
                <a:latin typeface="Times New Roman" panose="02020603050405020304" pitchFamily="18" charset="0"/>
                <a:cs typeface="Times New Roman" panose="02020603050405020304" pitchFamily="18" charset="0"/>
              </a:rPr>
              <a:t> R., Feldstein M. und </a:t>
            </a:r>
            <a:r>
              <a:rPr lang="de-DE" sz="1900" dirty="0" err="1">
                <a:latin typeface="Times New Roman" panose="02020603050405020304" pitchFamily="18" charset="0"/>
                <a:cs typeface="Times New Roman" panose="02020603050405020304" pitchFamily="18" charset="0"/>
              </a:rPr>
              <a:t>Saez</a:t>
            </a:r>
            <a:r>
              <a:rPr lang="de-DE" sz="1900" dirty="0">
                <a:latin typeface="Times New Roman" panose="02020603050405020304" pitchFamily="18" charset="0"/>
                <a:cs typeface="Times New Roman" panose="02020603050405020304" pitchFamily="18" charset="0"/>
              </a:rPr>
              <a:t>, E., </a:t>
            </a:r>
            <a:r>
              <a:rPr lang="en-US" sz="1900" b="1" dirty="0">
                <a:latin typeface="Times New Roman" panose="02020603050405020304" pitchFamily="18" charset="0"/>
                <a:cs typeface="Times New Roman" panose="02020603050405020304" pitchFamily="18" charset="0"/>
              </a:rPr>
              <a:t>Handbook of public economics</a:t>
            </a:r>
            <a:r>
              <a:rPr lang="en-US" sz="1600" dirty="0">
                <a:latin typeface="Times New Roman" panose="02020603050405020304" pitchFamily="18" charset="0"/>
                <a:cs typeface="Times New Roman" panose="02020603050405020304" pitchFamily="18" charset="0"/>
              </a:rPr>
              <a:t>.</a:t>
            </a:r>
          </a:p>
        </p:txBody>
      </p:sp>
      <p:sp>
        <p:nvSpPr>
          <p:cNvPr id="14" name="Rechteck 13">
            <a:extLst>
              <a:ext uri="{FF2B5EF4-FFF2-40B4-BE49-F238E27FC236}">
                <a16:creationId xmlns:a16="http://schemas.microsoft.com/office/drawing/2014/main" id="{CBCC9AC0-5295-47AB-A539-C33E2A8F6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33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6153994"/>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Statistisches Bundesamt  → Fachserie 14</a:t>
            </a:r>
            <a:r>
              <a:rPr lang="de-DE" sz="2400" dirty="0">
                <a:latin typeface="Times New Roman" panose="02020603050405020304" pitchFamily="18" charset="0"/>
                <a:cs typeface="Times New Roman" panose="02020603050405020304" pitchFamily="18" charset="0"/>
              </a:rPr>
              <a:t> (Finanzen und Steuern)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Bundesfinanzministerium → Service → </a:t>
            </a:r>
            <a:r>
              <a:rPr lang="de-DE" sz="2400" dirty="0">
                <a:latin typeface="Times New Roman" panose="02020603050405020304" pitchFamily="18" charset="0"/>
                <a:cs typeface="Times New Roman" panose="02020603050405020304" pitchFamily="18" charset="0"/>
                <a:hlinkClick r:id="rId3"/>
              </a:rPr>
              <a:t>Datenportal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4"/>
              </a:rPr>
              <a:t>Öffentliche Finanzen</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Wirtschaft und Finanzen → </a:t>
            </a:r>
            <a:r>
              <a:rPr lang="de-DE" sz="2400" dirty="0">
                <a:latin typeface="Times New Roman" panose="02020603050405020304" pitchFamily="18" charset="0"/>
                <a:cs typeface="Times New Roman" panose="02020603050405020304" pitchFamily="18" charset="0"/>
                <a:hlinkClick r:id="rId5"/>
              </a:rPr>
              <a:t>Sektor Staat</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OECD → </a:t>
            </a:r>
            <a:r>
              <a:rPr lang="de-DE" sz="2400" dirty="0">
                <a:latin typeface="Times New Roman" panose="02020603050405020304" pitchFamily="18" charset="0"/>
                <a:cs typeface="Times New Roman" panose="02020603050405020304" pitchFamily="18" charset="0"/>
                <a:hlinkClick r:id="rId6"/>
              </a:rPr>
              <a:t>Data</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518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591142" y="645637"/>
            <a:ext cx="7961188" cy="6001558"/>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Ich gehöre allerdings noch zu den Dozenten, die nicht die vorgefertigten Foliensätze der Verlage verwenden und </a:t>
            </a:r>
            <a:r>
              <a:rPr lang="de-DE" sz="2000" b="1" dirty="0">
                <a:latin typeface="Times New Roman" panose="02020603050405020304" pitchFamily="18" charset="0"/>
                <a:cs typeface="Times New Roman" panose="02020603050405020304" pitchFamily="18" charset="0"/>
              </a:rPr>
              <a:t>den Krugman</a:t>
            </a:r>
            <a:r>
              <a:rPr lang="de-DE" sz="2000" dirty="0">
                <a:latin typeface="Times New Roman" panose="02020603050405020304" pitchFamily="18" charset="0"/>
                <a:cs typeface="Times New Roman" panose="02020603050405020304" pitchFamily="18" charset="0"/>
              </a:rPr>
              <a:t> (in Finanzwissenschaft hat sich bisher noch nicht solch ein </a:t>
            </a:r>
            <a:r>
              <a:rPr lang="de-DE" sz="2000" dirty="0" err="1">
                <a:latin typeface="Times New Roman" panose="02020603050405020304" pitchFamily="18" charset="0"/>
                <a:cs typeface="Times New Roman" panose="02020603050405020304" pitchFamily="18" charset="0"/>
              </a:rPr>
              <a:t>Wwerk</a:t>
            </a:r>
            <a:r>
              <a:rPr lang="de-DE" sz="2000" dirty="0">
                <a:latin typeface="Times New Roman" panose="02020603050405020304" pitchFamily="18" charset="0"/>
                <a:cs typeface="Times New Roman" panose="02020603050405020304" pitchFamily="18" charset="0"/>
              </a:rPr>
              <a:t> herausgebildet!) 1:1 nachbeten, das können Sie auch alleine, sondern gestalte noch meine eigenen Vorlesungsinhalte. Trotzdem werden Sie natürlich viele Inhalte meiner Vorlesung insbesondere in den Standardlehrbüchern wiederfinden, aber an der einen oder anderen Stelle etwas anders dargestellt.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Für die Prüfung am Ende des Semesters gilt, dass nur die Inhalte dieser Vorlesung/Übung prüfungsrelevant sind.</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Das Tutorium ist vorlesungsbegleitend und muss nicht zwingend zur Prüfungsvorbereitung besucht werden. Die Inhalte des Tutoriums werden aber auch allgemein zur Verfügung gestellt.</a:t>
            </a:r>
          </a:p>
        </p:txBody>
      </p:sp>
      <p:sp>
        <p:nvSpPr>
          <p:cNvPr id="4" name="Rechteck 3">
            <a:extLst>
              <a:ext uri="{FF2B5EF4-FFF2-40B4-BE49-F238E27FC236}">
                <a16:creationId xmlns:a16="http://schemas.microsoft.com/office/drawing/2014/main" id="{E6900AA1-7F62-4763-A471-C79C13E07C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497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0F35BEA-CB47-4C5D-98A3-9C3243FE0824}"/>
              </a:ext>
            </a:extLst>
          </p:cNvPr>
          <p:cNvSpPr txBox="1"/>
          <p:nvPr/>
        </p:nvSpPr>
        <p:spPr>
          <a:xfrm>
            <a:off x="0" y="0"/>
            <a:ext cx="7265439"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Welthandel und Weltproduktion (nominal)</a:t>
            </a:r>
          </a:p>
          <a:p>
            <a:endParaRPr lang="de-DE"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4EFE902C-4502-4719-BE52-6C2F9B3BFC6F}"/>
              </a:ext>
            </a:extLst>
          </p:cNvPr>
          <p:cNvSpPr txBox="1"/>
          <p:nvPr/>
        </p:nvSpPr>
        <p:spPr>
          <a:xfrm>
            <a:off x="66176" y="4430218"/>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a:t>
            </a:r>
          </a:p>
          <a:p>
            <a:r>
              <a:rPr lang="de-DE" sz="1000" dirty="0">
                <a:latin typeface="Times New Roman" panose="02020603050405020304" pitchFamily="18" charset="0"/>
                <a:cs typeface="Times New Roman" panose="02020603050405020304" pitchFamily="18" charset="0"/>
              </a:rPr>
              <a:t>World Bank</a:t>
            </a:r>
          </a:p>
        </p:txBody>
      </p:sp>
      <p:sp>
        <p:nvSpPr>
          <p:cNvPr id="14" name="Rechteck 13">
            <a:extLst>
              <a:ext uri="{FF2B5EF4-FFF2-40B4-BE49-F238E27FC236}">
                <a16:creationId xmlns:a16="http://schemas.microsoft.com/office/drawing/2014/main" id="{6297DE65-0B01-45A0-8054-1A668150523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AD02097-72E9-E25D-944D-3997E7EE5473}"/>
              </a:ext>
            </a:extLst>
          </p:cNvPr>
          <p:cNvPicPr>
            <a:picLocks noChangeAspect="1"/>
          </p:cNvPicPr>
          <p:nvPr/>
        </p:nvPicPr>
        <p:blipFill>
          <a:blip r:embed="rId2"/>
          <a:stretch>
            <a:fillRect/>
          </a:stretch>
        </p:blipFill>
        <p:spPr>
          <a:xfrm>
            <a:off x="0" y="468000"/>
            <a:ext cx="6484716" cy="3960000"/>
          </a:xfrm>
          <a:prstGeom prst="rect">
            <a:avLst/>
          </a:prstGeom>
        </p:spPr>
      </p:pic>
      <p:grpSp>
        <p:nvGrpSpPr>
          <p:cNvPr id="4" name="Gruppieren 3">
            <a:extLst>
              <a:ext uri="{FF2B5EF4-FFF2-40B4-BE49-F238E27FC236}">
                <a16:creationId xmlns:a16="http://schemas.microsoft.com/office/drawing/2014/main" id="{1CF45961-DBAD-3BB8-2322-ECBDD05A5D8A}"/>
              </a:ext>
            </a:extLst>
          </p:cNvPr>
          <p:cNvGrpSpPr/>
          <p:nvPr/>
        </p:nvGrpSpPr>
        <p:grpSpPr>
          <a:xfrm>
            <a:off x="2921924" y="2079884"/>
            <a:ext cx="1015560" cy="1162440"/>
            <a:chOff x="2921924" y="2079884"/>
            <a:chExt cx="1015560" cy="11624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094ABDF-1CD7-8FDD-5F08-19C2FB40DBE7}"/>
                    </a:ext>
                  </a:extLst>
                </p14:cNvPr>
                <p14:cNvContentPartPr/>
                <p14:nvPr/>
              </p14:nvContentPartPr>
              <p14:xfrm>
                <a:off x="2921924" y="2079884"/>
                <a:ext cx="933840" cy="647640"/>
              </p14:xfrm>
            </p:contentPart>
          </mc:Choice>
          <mc:Fallback>
            <p:pic>
              <p:nvPicPr>
                <p:cNvPr id="2" name="Freihand 1">
                  <a:extLst>
                    <a:ext uri="{FF2B5EF4-FFF2-40B4-BE49-F238E27FC236}">
                      <a16:creationId xmlns:a16="http://schemas.microsoft.com/office/drawing/2014/main" id="{D094ABDF-1CD7-8FDD-5F08-19C2FB40DBE7}"/>
                    </a:ext>
                  </a:extLst>
                </p:cNvPr>
                <p:cNvPicPr/>
                <p:nvPr/>
              </p:nvPicPr>
              <p:blipFill>
                <a:blip r:embed="rId4"/>
                <a:stretch>
                  <a:fillRect/>
                </a:stretch>
              </p:blipFill>
              <p:spPr>
                <a:xfrm>
                  <a:off x="2912924" y="2070884"/>
                  <a:ext cx="95148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BBC2509-5740-C6F7-49CA-80294FFB3059}"/>
                    </a:ext>
                  </a:extLst>
                </p14:cNvPr>
                <p14:cNvContentPartPr/>
                <p14:nvPr/>
              </p14:nvContentPartPr>
              <p14:xfrm>
                <a:off x="3352124" y="2966924"/>
                <a:ext cx="585360" cy="275400"/>
              </p14:xfrm>
            </p:contentPart>
          </mc:Choice>
          <mc:Fallback>
            <p:pic>
              <p:nvPicPr>
                <p:cNvPr id="3" name="Freihand 2">
                  <a:extLst>
                    <a:ext uri="{FF2B5EF4-FFF2-40B4-BE49-F238E27FC236}">
                      <a16:creationId xmlns:a16="http://schemas.microsoft.com/office/drawing/2014/main" id="{9BBC2509-5740-C6F7-49CA-80294FFB3059}"/>
                    </a:ext>
                  </a:extLst>
                </p:cNvPr>
                <p:cNvPicPr/>
                <p:nvPr/>
              </p:nvPicPr>
              <p:blipFill>
                <a:blip r:embed="rId6"/>
                <a:stretch>
                  <a:fillRect/>
                </a:stretch>
              </p:blipFill>
              <p:spPr>
                <a:xfrm>
                  <a:off x="3343124" y="2957924"/>
                  <a:ext cx="603000" cy="29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8AC77643-2C4E-E96A-46AC-0C8E53F16E24}"/>
                  </a:ext>
                </a:extLst>
              </p14:cNvPr>
              <p14:cNvContentPartPr/>
              <p14:nvPr/>
            </p14:nvContentPartPr>
            <p14:xfrm>
              <a:off x="5534444" y="496604"/>
              <a:ext cx="1522800" cy="42120"/>
            </p14:xfrm>
          </p:contentPart>
        </mc:Choice>
        <mc:Fallback>
          <p:pic>
            <p:nvPicPr>
              <p:cNvPr id="5" name="Freihand 4">
                <a:extLst>
                  <a:ext uri="{FF2B5EF4-FFF2-40B4-BE49-F238E27FC236}">
                    <a16:creationId xmlns:a16="http://schemas.microsoft.com/office/drawing/2014/main" id="{8AC77643-2C4E-E96A-46AC-0C8E53F16E24}"/>
                  </a:ext>
                </a:extLst>
              </p:cNvPr>
              <p:cNvPicPr/>
              <p:nvPr/>
            </p:nvPicPr>
            <p:blipFill>
              <a:blip r:embed="rId8"/>
              <a:stretch>
                <a:fillRect/>
              </a:stretch>
            </p:blipFill>
            <p:spPr>
              <a:xfrm>
                <a:off x="5525804" y="487964"/>
                <a:ext cx="1540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031EA091-0D29-53C5-3091-C29B31BE3553}"/>
                  </a:ext>
                </a:extLst>
              </p14:cNvPr>
              <p14:cNvContentPartPr/>
              <p14:nvPr/>
            </p14:nvContentPartPr>
            <p14:xfrm>
              <a:off x="6428684" y="5803364"/>
              <a:ext cx="612720" cy="461520"/>
            </p14:xfrm>
          </p:contentPart>
        </mc:Choice>
        <mc:Fallback>
          <p:pic>
            <p:nvPicPr>
              <p:cNvPr id="7" name="Freihand 6">
                <a:extLst>
                  <a:ext uri="{FF2B5EF4-FFF2-40B4-BE49-F238E27FC236}">
                    <a16:creationId xmlns:a16="http://schemas.microsoft.com/office/drawing/2014/main" id="{031EA091-0D29-53C5-3091-C29B31BE3553}"/>
                  </a:ext>
                </a:extLst>
              </p:cNvPr>
              <p:cNvPicPr/>
              <p:nvPr/>
            </p:nvPicPr>
            <p:blipFill>
              <a:blip r:embed="rId10"/>
              <a:stretch>
                <a:fillRect/>
              </a:stretch>
            </p:blipFill>
            <p:spPr>
              <a:xfrm>
                <a:off x="6419684" y="5794364"/>
                <a:ext cx="630360" cy="479160"/>
              </a:xfrm>
              <a:prstGeom prst="rect">
                <a:avLst/>
              </a:prstGeom>
            </p:spPr>
          </p:pic>
        </mc:Fallback>
      </mc:AlternateContent>
    </p:spTree>
    <p:extLst>
      <p:ext uri="{BB962C8B-B14F-4D97-AF65-F5344CB8AC3E}">
        <p14:creationId xmlns:p14="http://schemas.microsoft.com/office/powerpoint/2010/main" val="39123057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Breitbild</PresentationFormat>
  <Paragraphs>288</Paragraphs>
  <Slides>28</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28</vt:i4>
      </vt:variant>
    </vt:vector>
  </HeadingPairs>
  <TitlesOfParts>
    <vt:vector size="36" baseType="lpstr">
      <vt:lpstr>Arial</vt:lpstr>
      <vt:lpstr>Calibri</vt:lpstr>
      <vt:lpstr>Calibri Light</vt:lpstr>
      <vt:lpstr>Sparkasse Rg</vt:lpstr>
      <vt:lpstr>Symbol</vt:lpstr>
      <vt:lpstr>Times New Roman</vt:lpstr>
      <vt:lpstr>Wingdings</vt:lpstr>
      <vt:lpstr>Office</vt:lpstr>
      <vt:lpstr>PowerPoint-Präsentation</vt:lpstr>
      <vt:lpstr>Öffentliche Finanzen und Außenwirtschaft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432</cp:revision>
  <dcterms:created xsi:type="dcterms:W3CDTF">2019-02-11T10:45:01Z</dcterms:created>
  <dcterms:modified xsi:type="dcterms:W3CDTF">2022-09-26T07:40:53Z</dcterms:modified>
</cp:coreProperties>
</file>